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4"/>
  </p:notesMasterIdLst>
  <p:sldIdLst>
    <p:sldId id="256" r:id="rId2"/>
    <p:sldId id="311" r:id="rId3"/>
    <p:sldId id="336" r:id="rId4"/>
    <p:sldId id="312" r:id="rId5"/>
    <p:sldId id="314" r:id="rId6"/>
    <p:sldId id="315" r:id="rId7"/>
    <p:sldId id="329" r:id="rId8"/>
    <p:sldId id="321" r:id="rId9"/>
    <p:sldId id="320" r:id="rId10"/>
    <p:sldId id="318" r:id="rId11"/>
    <p:sldId id="319" r:id="rId12"/>
    <p:sldId id="322" r:id="rId13"/>
    <p:sldId id="324" r:id="rId14"/>
    <p:sldId id="323" r:id="rId15"/>
    <p:sldId id="335" r:id="rId16"/>
    <p:sldId id="325" r:id="rId17"/>
    <p:sldId id="326" r:id="rId18"/>
    <p:sldId id="332" r:id="rId19"/>
    <p:sldId id="330" r:id="rId20"/>
    <p:sldId id="327" r:id="rId21"/>
    <p:sldId id="331" r:id="rId22"/>
    <p:sldId id="334" r:id="rId23"/>
  </p:sldIdLst>
  <p:sldSz cx="9144000" cy="5143500" type="screen16x9"/>
  <p:notesSz cx="6858000" cy="9144000"/>
  <p:embeddedFontLst>
    <p:embeddedFont>
      <p:font typeface="Sora" pitchFamily="2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C25728-79D4-FEFC-FF75-A85B10DCE738}" v="90" dt="2023-12-04T21:24:23.850"/>
    <p1510:client id="{75C0BD80-5986-3395-6F05-70CE503F89A0}" v="2" dt="2023-12-04T20:35:50.719"/>
    <p1510:client id="{7D663763-9010-3942-9B9F-577E91D80016}" v="1630" dt="2023-12-04T22:44:57.463"/>
    <p1510:client id="{81CAB621-5622-D4FD-E812-E2A41E8DEDDE}" v="1" dt="2023-12-04T19:14:37.088"/>
    <p1510:client id="{CEB8BD3A-A48F-9677-C21E-A414E3C7E1AC}" v="1" dt="2023-12-04T21:24:48.739"/>
    <p1510:client id="{CFCCB8ED-3B96-1845-CAC5-1B08B4F4C876}" v="455" dt="2023-12-04T22:42:06.942"/>
    <p1510:client id="{ED9D000E-5719-6E12-E21D-AE3640D8CF71}" v="407" dt="2023-12-04T21:01:49.974"/>
  </p1510:revLst>
</p1510:revInfo>
</file>

<file path=ppt/tableStyles.xml><?xml version="1.0" encoding="utf-8"?>
<a:tblStyleLst xmlns:a="http://schemas.openxmlformats.org/drawingml/2006/main" def="{71784223-39D9-4741-8FFE-75769FE78CDA}">
  <a:tblStyle styleId="{71784223-39D9-4741-8FFE-75769FE78C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83"/>
    <p:restoredTop sz="94681"/>
  </p:normalViewPr>
  <p:slideViewPr>
    <p:cSldViewPr snapToGrid="0">
      <p:cViewPr>
        <p:scale>
          <a:sx n="129" d="100"/>
          <a:sy n="129" d="100"/>
        </p:scale>
        <p:origin x="840" y="5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328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70BE9F-6FB3-BB47-AB98-C5AD98FAA201}" type="doc">
      <dgm:prSet loTypeId="urn:microsoft.com/office/officeart/2005/8/layout/vList5" loCatId="" qsTypeId="urn:microsoft.com/office/officeart/2005/8/quickstyle/simple1" qsCatId="simple" csTypeId="urn:microsoft.com/office/officeart/2005/8/colors/accent0_2" csCatId="mainScheme" phldr="1"/>
      <dgm:spPr/>
    </dgm:pt>
    <dgm:pt modelId="{AD06F131-B2F8-8A40-A481-A253F68328A0}">
      <dgm:prSet phldrT="[Text]" custT="1"/>
      <dgm:spPr/>
      <dgm:t>
        <a:bodyPr/>
        <a:lstStyle/>
        <a:p>
          <a:pPr algn="ctr">
            <a:buFont typeface="Sora"/>
            <a:buNone/>
          </a:pPr>
          <a:r>
            <a:rPr lang="en-CA" sz="1800" dirty="0">
              <a:solidFill>
                <a:schemeClr val="bg1">
                  <a:lumMod val="10000"/>
                </a:schemeClr>
              </a:solidFill>
            </a:rPr>
            <a:t>Manually verify 180 samples</a:t>
          </a:r>
          <a:endParaRPr lang="en-US" sz="1800" dirty="0">
            <a:solidFill>
              <a:schemeClr val="bg1">
                <a:lumMod val="10000"/>
              </a:schemeClr>
            </a:solidFill>
          </a:endParaRPr>
        </a:p>
      </dgm:t>
    </dgm:pt>
    <dgm:pt modelId="{0A1B3715-8347-A344-A4E5-051CD48D588E}" type="parTrans" cxnId="{9CB31A7C-EADC-DF45-BF0A-550A60E3D6C2}">
      <dgm:prSet/>
      <dgm:spPr/>
      <dgm:t>
        <a:bodyPr/>
        <a:lstStyle/>
        <a:p>
          <a:endParaRPr lang="en-US"/>
        </a:p>
      </dgm:t>
    </dgm:pt>
    <dgm:pt modelId="{1C4BE347-1EDA-0B44-AC0B-8BFFD9BAF961}" type="sibTrans" cxnId="{9CB31A7C-EADC-DF45-BF0A-550A60E3D6C2}">
      <dgm:prSet/>
      <dgm:spPr/>
      <dgm:t>
        <a:bodyPr/>
        <a:lstStyle/>
        <a:p>
          <a:endParaRPr lang="en-US"/>
        </a:p>
      </dgm:t>
    </dgm:pt>
    <dgm:pt modelId="{F13AC50A-5EAD-4A42-972F-546A97B6217B}">
      <dgm:prSet custT="1"/>
      <dgm:spPr/>
      <dgm:t>
        <a:bodyPr/>
        <a:lstStyle/>
        <a:p>
          <a:pPr>
            <a:buNone/>
          </a:pPr>
          <a:r>
            <a:rPr lang="en-CA" sz="1800" dirty="0">
              <a:solidFill>
                <a:schemeClr val="bg1">
                  <a:lumMod val="10000"/>
                </a:schemeClr>
              </a:solidFill>
            </a:rPr>
            <a:t>Apply stemming and lemmatization</a:t>
          </a:r>
          <a:endParaRPr lang="en-US" sz="1800" dirty="0">
            <a:solidFill>
              <a:schemeClr val="bg1">
                <a:lumMod val="10000"/>
              </a:schemeClr>
            </a:solidFill>
          </a:endParaRPr>
        </a:p>
      </dgm:t>
    </dgm:pt>
    <dgm:pt modelId="{CEFA3923-86DC-CC46-8ABE-3DA08CE2FD1E}" type="parTrans" cxnId="{7F836B3C-2194-6D4E-9F73-B96111DDD180}">
      <dgm:prSet/>
      <dgm:spPr/>
      <dgm:t>
        <a:bodyPr/>
        <a:lstStyle/>
        <a:p>
          <a:endParaRPr lang="en-US"/>
        </a:p>
      </dgm:t>
    </dgm:pt>
    <dgm:pt modelId="{1C40A8C6-64DD-E04E-9771-02F6E6EAE41D}" type="sibTrans" cxnId="{7F836B3C-2194-6D4E-9F73-B96111DDD180}">
      <dgm:prSet/>
      <dgm:spPr/>
      <dgm:t>
        <a:bodyPr/>
        <a:lstStyle/>
        <a:p>
          <a:endParaRPr lang="en-US"/>
        </a:p>
      </dgm:t>
    </dgm:pt>
    <dgm:pt modelId="{1465467E-54B1-2E4C-8580-8D74E749BC2A}">
      <dgm:prSet custT="1"/>
      <dgm:spPr/>
      <dgm:t>
        <a:bodyPr/>
        <a:lstStyle/>
        <a:p>
          <a:pPr algn="ctr">
            <a:buNone/>
          </a:pPr>
          <a:r>
            <a:rPr lang="en-CA" sz="1800" b="0" i="0" dirty="0">
              <a:solidFill>
                <a:schemeClr val="bg1">
                  <a:lumMod val="10000"/>
                </a:schemeClr>
              </a:solidFill>
            </a:rPr>
            <a:t>Remove extra lines and metadata</a:t>
          </a:r>
          <a:endParaRPr lang="en-US" sz="1800" dirty="0">
            <a:solidFill>
              <a:schemeClr val="bg1">
                <a:lumMod val="10000"/>
              </a:schemeClr>
            </a:solidFill>
          </a:endParaRPr>
        </a:p>
      </dgm:t>
    </dgm:pt>
    <dgm:pt modelId="{643A0117-C1C4-F243-86C8-B360D5357E1F}" type="parTrans" cxnId="{6BA562D7-9B67-164C-A095-077EC70D8B63}">
      <dgm:prSet/>
      <dgm:spPr/>
      <dgm:t>
        <a:bodyPr/>
        <a:lstStyle/>
        <a:p>
          <a:endParaRPr lang="en-US"/>
        </a:p>
      </dgm:t>
    </dgm:pt>
    <dgm:pt modelId="{D4E28E81-60BD-2344-AB55-B965F0BE4F10}" type="sibTrans" cxnId="{6BA562D7-9B67-164C-A095-077EC70D8B63}">
      <dgm:prSet/>
      <dgm:spPr/>
      <dgm:t>
        <a:bodyPr/>
        <a:lstStyle/>
        <a:p>
          <a:endParaRPr lang="en-US"/>
        </a:p>
      </dgm:t>
    </dgm:pt>
    <dgm:pt modelId="{D0AC99F9-37ED-5042-97A1-2D7596F7A4E0}">
      <dgm:prSet custT="1"/>
      <dgm:spPr/>
      <dgm:t>
        <a:bodyPr/>
        <a:lstStyle/>
        <a:p>
          <a:r>
            <a:rPr lang="en-US" sz="1800" dirty="0">
              <a:solidFill>
                <a:schemeClr val="bg1">
                  <a:lumMod val="10000"/>
                </a:schemeClr>
              </a:solidFill>
            </a:rPr>
            <a:t>Remove stop words</a:t>
          </a:r>
        </a:p>
      </dgm:t>
    </dgm:pt>
    <dgm:pt modelId="{C1186B76-2AA5-CC43-958C-D8DAA491D08D}" type="parTrans" cxnId="{8D27D710-8F5A-3040-828A-85E56BFAAAE4}">
      <dgm:prSet/>
      <dgm:spPr/>
      <dgm:t>
        <a:bodyPr/>
        <a:lstStyle/>
        <a:p>
          <a:endParaRPr lang="en-US"/>
        </a:p>
      </dgm:t>
    </dgm:pt>
    <dgm:pt modelId="{594759CB-E2B3-B04C-9415-832CDCE71CCF}" type="sibTrans" cxnId="{8D27D710-8F5A-3040-828A-85E56BFAAAE4}">
      <dgm:prSet/>
      <dgm:spPr/>
      <dgm:t>
        <a:bodyPr/>
        <a:lstStyle/>
        <a:p>
          <a:endParaRPr lang="en-US"/>
        </a:p>
      </dgm:t>
    </dgm:pt>
    <dgm:pt modelId="{AF3C02CD-0404-6944-A7CF-154F7F378662}">
      <dgm:prSet custT="1"/>
      <dgm:spPr/>
      <dgm:t>
        <a:bodyPr/>
        <a:lstStyle/>
        <a:p>
          <a:r>
            <a:rPr lang="en-US" sz="1800" dirty="0">
              <a:solidFill>
                <a:schemeClr val="bg1">
                  <a:lumMod val="10000"/>
                </a:schemeClr>
              </a:solidFill>
            </a:rPr>
            <a:t>Create a perfectly class-balanced dataset</a:t>
          </a:r>
        </a:p>
      </dgm:t>
    </dgm:pt>
    <dgm:pt modelId="{0FEEE248-1468-5F43-ADBA-1CB8B66DB126}" type="parTrans" cxnId="{E77E7104-65D4-9949-ADA4-B120B69B66D1}">
      <dgm:prSet/>
      <dgm:spPr/>
      <dgm:t>
        <a:bodyPr/>
        <a:lstStyle/>
        <a:p>
          <a:endParaRPr lang="en-US"/>
        </a:p>
      </dgm:t>
    </dgm:pt>
    <dgm:pt modelId="{ECF57F3A-6DE9-8F4C-9556-CD35982084C6}" type="sibTrans" cxnId="{E77E7104-65D4-9949-ADA4-B120B69B66D1}">
      <dgm:prSet/>
      <dgm:spPr/>
      <dgm:t>
        <a:bodyPr/>
        <a:lstStyle/>
        <a:p>
          <a:endParaRPr lang="en-US"/>
        </a:p>
      </dgm:t>
    </dgm:pt>
    <dgm:pt modelId="{D85D5107-1626-0847-B9CE-FC0298100FEB}" type="pres">
      <dgm:prSet presAssocID="{2470BE9F-6FB3-BB47-AB98-C5AD98FAA201}" presName="Name0" presStyleCnt="0">
        <dgm:presLayoutVars>
          <dgm:dir/>
          <dgm:animLvl val="lvl"/>
          <dgm:resizeHandles val="exact"/>
        </dgm:presLayoutVars>
      </dgm:prSet>
      <dgm:spPr/>
    </dgm:pt>
    <dgm:pt modelId="{E7AC8F3C-F0A7-D444-BA43-B602E9FCCEC3}" type="pres">
      <dgm:prSet presAssocID="{1465467E-54B1-2E4C-8580-8D74E749BC2A}" presName="linNode" presStyleCnt="0"/>
      <dgm:spPr/>
    </dgm:pt>
    <dgm:pt modelId="{0144C58B-E55F-AC45-A82D-469D784C05EA}" type="pres">
      <dgm:prSet presAssocID="{1465467E-54B1-2E4C-8580-8D74E749BC2A}" presName="parentText" presStyleLbl="node1" presStyleIdx="0" presStyleCnt="5" custScaleX="219098">
        <dgm:presLayoutVars>
          <dgm:chMax val="1"/>
          <dgm:bulletEnabled val="1"/>
        </dgm:presLayoutVars>
      </dgm:prSet>
      <dgm:spPr/>
    </dgm:pt>
    <dgm:pt modelId="{65BFCBFF-F240-AD4E-81DC-8688B6AFC0C0}" type="pres">
      <dgm:prSet presAssocID="{D4E28E81-60BD-2344-AB55-B965F0BE4F10}" presName="sp" presStyleCnt="0"/>
      <dgm:spPr/>
    </dgm:pt>
    <dgm:pt modelId="{8879A1B6-E4DC-9743-BA8A-ADF5A38D3955}" type="pres">
      <dgm:prSet presAssocID="{D0AC99F9-37ED-5042-97A1-2D7596F7A4E0}" presName="linNode" presStyleCnt="0"/>
      <dgm:spPr/>
    </dgm:pt>
    <dgm:pt modelId="{A3218722-49C3-AA43-AFF1-F1F36D95E361}" type="pres">
      <dgm:prSet presAssocID="{D0AC99F9-37ED-5042-97A1-2D7596F7A4E0}" presName="parentText" presStyleLbl="node1" presStyleIdx="1" presStyleCnt="5" custScaleX="220049">
        <dgm:presLayoutVars>
          <dgm:chMax val="1"/>
          <dgm:bulletEnabled val="1"/>
        </dgm:presLayoutVars>
      </dgm:prSet>
      <dgm:spPr/>
    </dgm:pt>
    <dgm:pt modelId="{552EE114-7B55-7746-BB77-CDC5D386B46D}" type="pres">
      <dgm:prSet presAssocID="{594759CB-E2B3-B04C-9415-832CDCE71CCF}" presName="sp" presStyleCnt="0"/>
      <dgm:spPr/>
    </dgm:pt>
    <dgm:pt modelId="{F1CD1180-AE12-4648-8B32-A05DD954B12C}" type="pres">
      <dgm:prSet presAssocID="{F13AC50A-5EAD-4A42-972F-546A97B6217B}" presName="linNode" presStyleCnt="0"/>
      <dgm:spPr/>
    </dgm:pt>
    <dgm:pt modelId="{291F9C11-E71E-524B-9BA5-0E6BA1261839}" type="pres">
      <dgm:prSet presAssocID="{F13AC50A-5EAD-4A42-972F-546A97B6217B}" presName="parentText" presStyleLbl="node1" presStyleIdx="2" presStyleCnt="5" custScaleX="220141">
        <dgm:presLayoutVars>
          <dgm:chMax val="1"/>
          <dgm:bulletEnabled val="1"/>
        </dgm:presLayoutVars>
      </dgm:prSet>
      <dgm:spPr/>
    </dgm:pt>
    <dgm:pt modelId="{E7447DCB-F806-554C-A9E4-243918E42E5E}" type="pres">
      <dgm:prSet presAssocID="{1C40A8C6-64DD-E04E-9771-02F6E6EAE41D}" presName="sp" presStyleCnt="0"/>
      <dgm:spPr/>
    </dgm:pt>
    <dgm:pt modelId="{1E877108-5100-3243-AE85-6E4C980FED93}" type="pres">
      <dgm:prSet presAssocID="{AD06F131-B2F8-8A40-A481-A253F68328A0}" presName="linNode" presStyleCnt="0"/>
      <dgm:spPr/>
    </dgm:pt>
    <dgm:pt modelId="{286B5012-980E-6140-9282-DFD4CEB03E0B}" type="pres">
      <dgm:prSet presAssocID="{AD06F131-B2F8-8A40-A481-A253F68328A0}" presName="parentText" presStyleLbl="node1" presStyleIdx="3" presStyleCnt="5" custScaleX="220721">
        <dgm:presLayoutVars>
          <dgm:chMax val="1"/>
          <dgm:bulletEnabled val="1"/>
        </dgm:presLayoutVars>
      </dgm:prSet>
      <dgm:spPr/>
    </dgm:pt>
    <dgm:pt modelId="{EDA5DD9D-B183-7443-8AE4-F1CE46D687FB}" type="pres">
      <dgm:prSet presAssocID="{1C4BE347-1EDA-0B44-AC0B-8BFFD9BAF961}" presName="sp" presStyleCnt="0"/>
      <dgm:spPr/>
    </dgm:pt>
    <dgm:pt modelId="{359DDDBF-3F4F-4345-8EE3-9E348D9933B2}" type="pres">
      <dgm:prSet presAssocID="{AF3C02CD-0404-6944-A7CF-154F7F378662}" presName="linNode" presStyleCnt="0"/>
      <dgm:spPr/>
    </dgm:pt>
    <dgm:pt modelId="{6A669781-19CE-F044-826B-149873B75128}" type="pres">
      <dgm:prSet presAssocID="{AF3C02CD-0404-6944-A7CF-154F7F378662}" presName="parentText" presStyleLbl="node1" presStyleIdx="4" presStyleCnt="5" custScaleX="221486">
        <dgm:presLayoutVars>
          <dgm:chMax val="1"/>
          <dgm:bulletEnabled val="1"/>
        </dgm:presLayoutVars>
      </dgm:prSet>
      <dgm:spPr/>
    </dgm:pt>
  </dgm:ptLst>
  <dgm:cxnLst>
    <dgm:cxn modelId="{E77E7104-65D4-9949-ADA4-B120B69B66D1}" srcId="{2470BE9F-6FB3-BB47-AB98-C5AD98FAA201}" destId="{AF3C02CD-0404-6944-A7CF-154F7F378662}" srcOrd="4" destOrd="0" parTransId="{0FEEE248-1468-5F43-ADBA-1CB8B66DB126}" sibTransId="{ECF57F3A-6DE9-8F4C-9556-CD35982084C6}"/>
    <dgm:cxn modelId="{8D27D710-8F5A-3040-828A-85E56BFAAAE4}" srcId="{2470BE9F-6FB3-BB47-AB98-C5AD98FAA201}" destId="{D0AC99F9-37ED-5042-97A1-2D7596F7A4E0}" srcOrd="1" destOrd="0" parTransId="{C1186B76-2AA5-CC43-958C-D8DAA491D08D}" sibTransId="{594759CB-E2B3-B04C-9415-832CDCE71CCF}"/>
    <dgm:cxn modelId="{7F836B3C-2194-6D4E-9F73-B96111DDD180}" srcId="{2470BE9F-6FB3-BB47-AB98-C5AD98FAA201}" destId="{F13AC50A-5EAD-4A42-972F-546A97B6217B}" srcOrd="2" destOrd="0" parTransId="{CEFA3923-86DC-CC46-8ABE-3DA08CE2FD1E}" sibTransId="{1C40A8C6-64DD-E04E-9771-02F6E6EAE41D}"/>
    <dgm:cxn modelId="{D56A3647-DD6E-4445-AE83-5EBD299C1CFE}" type="presOf" srcId="{AD06F131-B2F8-8A40-A481-A253F68328A0}" destId="{286B5012-980E-6140-9282-DFD4CEB03E0B}" srcOrd="0" destOrd="0" presId="urn:microsoft.com/office/officeart/2005/8/layout/vList5"/>
    <dgm:cxn modelId="{1742F952-3091-7D49-AED3-9A8AB02FB805}" type="presOf" srcId="{2470BE9F-6FB3-BB47-AB98-C5AD98FAA201}" destId="{D85D5107-1626-0847-B9CE-FC0298100FEB}" srcOrd="0" destOrd="0" presId="urn:microsoft.com/office/officeart/2005/8/layout/vList5"/>
    <dgm:cxn modelId="{EB91BE71-A78C-454A-BE53-A71982B949BE}" type="presOf" srcId="{1465467E-54B1-2E4C-8580-8D74E749BC2A}" destId="{0144C58B-E55F-AC45-A82D-469D784C05EA}" srcOrd="0" destOrd="0" presId="urn:microsoft.com/office/officeart/2005/8/layout/vList5"/>
    <dgm:cxn modelId="{9CB31A7C-EADC-DF45-BF0A-550A60E3D6C2}" srcId="{2470BE9F-6FB3-BB47-AB98-C5AD98FAA201}" destId="{AD06F131-B2F8-8A40-A481-A253F68328A0}" srcOrd="3" destOrd="0" parTransId="{0A1B3715-8347-A344-A4E5-051CD48D588E}" sibTransId="{1C4BE347-1EDA-0B44-AC0B-8BFFD9BAF961}"/>
    <dgm:cxn modelId="{3B2E83B2-9497-504A-8654-79F62701649A}" type="presOf" srcId="{D0AC99F9-37ED-5042-97A1-2D7596F7A4E0}" destId="{A3218722-49C3-AA43-AFF1-F1F36D95E361}" srcOrd="0" destOrd="0" presId="urn:microsoft.com/office/officeart/2005/8/layout/vList5"/>
    <dgm:cxn modelId="{23A5D6CC-A56F-F34B-978D-4CF23249EAE1}" type="presOf" srcId="{F13AC50A-5EAD-4A42-972F-546A97B6217B}" destId="{291F9C11-E71E-524B-9BA5-0E6BA1261839}" srcOrd="0" destOrd="0" presId="urn:microsoft.com/office/officeart/2005/8/layout/vList5"/>
    <dgm:cxn modelId="{6BA562D7-9B67-164C-A095-077EC70D8B63}" srcId="{2470BE9F-6FB3-BB47-AB98-C5AD98FAA201}" destId="{1465467E-54B1-2E4C-8580-8D74E749BC2A}" srcOrd="0" destOrd="0" parTransId="{643A0117-C1C4-F243-86C8-B360D5357E1F}" sibTransId="{D4E28E81-60BD-2344-AB55-B965F0BE4F10}"/>
    <dgm:cxn modelId="{3562B9DD-B62F-E44A-8CBD-654DA1403DAA}" type="presOf" srcId="{AF3C02CD-0404-6944-A7CF-154F7F378662}" destId="{6A669781-19CE-F044-826B-149873B75128}" srcOrd="0" destOrd="0" presId="urn:microsoft.com/office/officeart/2005/8/layout/vList5"/>
    <dgm:cxn modelId="{5AB4125E-81D7-C147-BAF5-3A374ED3092E}" type="presParOf" srcId="{D85D5107-1626-0847-B9CE-FC0298100FEB}" destId="{E7AC8F3C-F0A7-D444-BA43-B602E9FCCEC3}" srcOrd="0" destOrd="0" presId="urn:microsoft.com/office/officeart/2005/8/layout/vList5"/>
    <dgm:cxn modelId="{0C8F3E35-680E-E24F-B26E-DF1DA07DBDEF}" type="presParOf" srcId="{E7AC8F3C-F0A7-D444-BA43-B602E9FCCEC3}" destId="{0144C58B-E55F-AC45-A82D-469D784C05EA}" srcOrd="0" destOrd="0" presId="urn:microsoft.com/office/officeart/2005/8/layout/vList5"/>
    <dgm:cxn modelId="{168F7399-8496-2348-8892-E4270C5833CC}" type="presParOf" srcId="{D85D5107-1626-0847-B9CE-FC0298100FEB}" destId="{65BFCBFF-F240-AD4E-81DC-8688B6AFC0C0}" srcOrd="1" destOrd="0" presId="urn:microsoft.com/office/officeart/2005/8/layout/vList5"/>
    <dgm:cxn modelId="{824E50AC-EC96-4A40-B416-3078C3210D7D}" type="presParOf" srcId="{D85D5107-1626-0847-B9CE-FC0298100FEB}" destId="{8879A1B6-E4DC-9743-BA8A-ADF5A38D3955}" srcOrd="2" destOrd="0" presId="urn:microsoft.com/office/officeart/2005/8/layout/vList5"/>
    <dgm:cxn modelId="{4B6D0BC7-1682-FA4D-87E2-0F514B9F1667}" type="presParOf" srcId="{8879A1B6-E4DC-9743-BA8A-ADF5A38D3955}" destId="{A3218722-49C3-AA43-AFF1-F1F36D95E361}" srcOrd="0" destOrd="0" presId="urn:microsoft.com/office/officeart/2005/8/layout/vList5"/>
    <dgm:cxn modelId="{CA01E736-402E-0747-8D90-EB56AC0E6A11}" type="presParOf" srcId="{D85D5107-1626-0847-B9CE-FC0298100FEB}" destId="{552EE114-7B55-7746-BB77-CDC5D386B46D}" srcOrd="3" destOrd="0" presId="urn:microsoft.com/office/officeart/2005/8/layout/vList5"/>
    <dgm:cxn modelId="{98D087C6-57AC-DF41-926C-A5B9B753C196}" type="presParOf" srcId="{D85D5107-1626-0847-B9CE-FC0298100FEB}" destId="{F1CD1180-AE12-4648-8B32-A05DD954B12C}" srcOrd="4" destOrd="0" presId="urn:microsoft.com/office/officeart/2005/8/layout/vList5"/>
    <dgm:cxn modelId="{C9E58950-323C-A34B-80FA-D183479A42C9}" type="presParOf" srcId="{F1CD1180-AE12-4648-8B32-A05DD954B12C}" destId="{291F9C11-E71E-524B-9BA5-0E6BA1261839}" srcOrd="0" destOrd="0" presId="urn:microsoft.com/office/officeart/2005/8/layout/vList5"/>
    <dgm:cxn modelId="{D2728687-7280-384B-BD51-AB885F3EBA5E}" type="presParOf" srcId="{D85D5107-1626-0847-B9CE-FC0298100FEB}" destId="{E7447DCB-F806-554C-A9E4-243918E42E5E}" srcOrd="5" destOrd="0" presId="urn:microsoft.com/office/officeart/2005/8/layout/vList5"/>
    <dgm:cxn modelId="{C30DD99C-AC25-8B49-99F1-31D221C5509B}" type="presParOf" srcId="{D85D5107-1626-0847-B9CE-FC0298100FEB}" destId="{1E877108-5100-3243-AE85-6E4C980FED93}" srcOrd="6" destOrd="0" presId="urn:microsoft.com/office/officeart/2005/8/layout/vList5"/>
    <dgm:cxn modelId="{A22AAF9A-79C7-1E43-BBDD-D2690C3E6AC1}" type="presParOf" srcId="{1E877108-5100-3243-AE85-6E4C980FED93}" destId="{286B5012-980E-6140-9282-DFD4CEB03E0B}" srcOrd="0" destOrd="0" presId="urn:microsoft.com/office/officeart/2005/8/layout/vList5"/>
    <dgm:cxn modelId="{C7942691-879F-1641-BE32-D04A2481A01B}" type="presParOf" srcId="{D85D5107-1626-0847-B9CE-FC0298100FEB}" destId="{EDA5DD9D-B183-7443-8AE4-F1CE46D687FB}" srcOrd="7" destOrd="0" presId="urn:microsoft.com/office/officeart/2005/8/layout/vList5"/>
    <dgm:cxn modelId="{591F6DB4-5AC2-1140-8B88-D61F5651A493}" type="presParOf" srcId="{D85D5107-1626-0847-B9CE-FC0298100FEB}" destId="{359DDDBF-3F4F-4345-8EE3-9E348D9933B2}" srcOrd="8" destOrd="0" presId="urn:microsoft.com/office/officeart/2005/8/layout/vList5"/>
    <dgm:cxn modelId="{F576E009-C8D1-504D-8D47-E1AAC2DB4968}" type="presParOf" srcId="{359DDDBF-3F4F-4345-8EE3-9E348D9933B2}" destId="{6A669781-19CE-F044-826B-149873B7512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4C58B-E55F-AC45-A82D-469D784C05EA}">
      <dsp:nvSpPr>
        <dsp:cNvPr id="0" name=""/>
        <dsp:cNvSpPr/>
      </dsp:nvSpPr>
      <dsp:spPr>
        <a:xfrm>
          <a:off x="679446" y="1415"/>
          <a:ext cx="5289060" cy="6188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0" i="0" kern="1200" dirty="0">
              <a:solidFill>
                <a:schemeClr val="bg1">
                  <a:lumMod val="10000"/>
                </a:schemeClr>
              </a:solidFill>
            </a:rPr>
            <a:t>Remove extra lines and metadata</a:t>
          </a:r>
          <a:endParaRPr lang="en-US" sz="1800" kern="1200" dirty="0">
            <a:solidFill>
              <a:schemeClr val="bg1">
                <a:lumMod val="10000"/>
              </a:schemeClr>
            </a:solidFill>
          </a:endParaRPr>
        </a:p>
      </dsp:txBody>
      <dsp:txXfrm>
        <a:off x="709654" y="31623"/>
        <a:ext cx="5228644" cy="558404"/>
      </dsp:txXfrm>
    </dsp:sp>
    <dsp:sp modelId="{A3218722-49C3-AA43-AFF1-F1F36D95E361}">
      <dsp:nvSpPr>
        <dsp:cNvPr id="0" name=""/>
        <dsp:cNvSpPr/>
      </dsp:nvSpPr>
      <dsp:spPr>
        <a:xfrm>
          <a:off x="679446" y="651176"/>
          <a:ext cx="5312018" cy="6188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10000"/>
                </a:schemeClr>
              </a:solidFill>
            </a:rPr>
            <a:t>Remove stop words</a:t>
          </a:r>
        </a:p>
      </dsp:txBody>
      <dsp:txXfrm>
        <a:off x="709654" y="681384"/>
        <a:ext cx="5251602" cy="558404"/>
      </dsp:txXfrm>
    </dsp:sp>
    <dsp:sp modelId="{291F9C11-E71E-524B-9BA5-0E6BA1261839}">
      <dsp:nvSpPr>
        <dsp:cNvPr id="0" name=""/>
        <dsp:cNvSpPr/>
      </dsp:nvSpPr>
      <dsp:spPr>
        <a:xfrm>
          <a:off x="679446" y="1300937"/>
          <a:ext cx="5314238" cy="6188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>
              <a:solidFill>
                <a:schemeClr val="bg1">
                  <a:lumMod val="10000"/>
                </a:schemeClr>
              </a:solidFill>
            </a:rPr>
            <a:t>Apply stemming and lemmatization</a:t>
          </a:r>
          <a:endParaRPr lang="en-US" sz="1800" kern="1200" dirty="0">
            <a:solidFill>
              <a:schemeClr val="bg1">
                <a:lumMod val="10000"/>
              </a:schemeClr>
            </a:solidFill>
          </a:endParaRPr>
        </a:p>
      </dsp:txBody>
      <dsp:txXfrm>
        <a:off x="709654" y="1331145"/>
        <a:ext cx="5253822" cy="558404"/>
      </dsp:txXfrm>
    </dsp:sp>
    <dsp:sp modelId="{286B5012-980E-6140-9282-DFD4CEB03E0B}">
      <dsp:nvSpPr>
        <dsp:cNvPr id="0" name=""/>
        <dsp:cNvSpPr/>
      </dsp:nvSpPr>
      <dsp:spPr>
        <a:xfrm>
          <a:off x="679446" y="1950699"/>
          <a:ext cx="5328240" cy="6188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ora"/>
            <a:buNone/>
          </a:pPr>
          <a:r>
            <a:rPr lang="en-CA" sz="1800" kern="1200" dirty="0">
              <a:solidFill>
                <a:schemeClr val="bg1">
                  <a:lumMod val="10000"/>
                </a:schemeClr>
              </a:solidFill>
            </a:rPr>
            <a:t>Manually verify 180 samples</a:t>
          </a:r>
          <a:endParaRPr lang="en-US" sz="1800" kern="1200" dirty="0">
            <a:solidFill>
              <a:schemeClr val="bg1">
                <a:lumMod val="10000"/>
              </a:schemeClr>
            </a:solidFill>
          </a:endParaRPr>
        </a:p>
      </dsp:txBody>
      <dsp:txXfrm>
        <a:off x="709654" y="1980907"/>
        <a:ext cx="5267824" cy="558404"/>
      </dsp:txXfrm>
    </dsp:sp>
    <dsp:sp modelId="{6A669781-19CE-F044-826B-149873B75128}">
      <dsp:nvSpPr>
        <dsp:cNvPr id="0" name=""/>
        <dsp:cNvSpPr/>
      </dsp:nvSpPr>
      <dsp:spPr>
        <a:xfrm>
          <a:off x="679446" y="2600460"/>
          <a:ext cx="5346707" cy="6188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10000"/>
                </a:schemeClr>
              </a:solidFill>
            </a:rPr>
            <a:t>Create a perfectly class-balanced dataset</a:t>
          </a:r>
        </a:p>
      </dsp:txBody>
      <dsp:txXfrm>
        <a:off x="709654" y="2630668"/>
        <a:ext cx="5286291" cy="558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22:25:32.9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37032 8241 16383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1" name="Google Shape;16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g245ff38c33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8" name="Google Shape;1668;g245ff38c33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1269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g1e2b38ce358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3" name="Google Shape;1653;g1e2b38ce358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009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g245ff38c336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4" name="Google Shape;1744;g245ff38c336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1578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24607d469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5" name="Google Shape;2055;g24607d4693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9763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24607d469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5" name="Google Shape;2055;g24607d4693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376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24607d469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5" name="Google Shape;2055;g24607d4693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Strong performance in identifying 'angry' emotions (high precision, recall, and F1-score).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'Happy' and 'relaxed' show decent precision but lower recall, with occasional misses.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'Sad' faces challenges with lower precision, recall, and F1-score, indicating difficulty in classification.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08540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g245ff38c336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4" name="Google Shape;1744;g245ff38c336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83914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g245ff38c336_0_417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8" name="Google Shape;2028;g245ff38c336_0_417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43555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g1e2b38ce358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3" name="Google Shape;1653;g1e2b38ce358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8226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g24607d46932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4" name="Google Shape;2034;g24607d46932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24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g1e2b38ce358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3" name="Google Shape;1653;g1e2b38ce358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4784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Google Shape;1822;g245ff38c336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3" name="Google Shape;1823;g245ff38c336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112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g24607d46932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4" name="Google Shape;2034;g24607d46932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72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g1e2b38ce358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3" name="Google Shape;1653;g1e2b38ce358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4388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g1e2b38ce358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1" name="Google Shape;1661;g1e2b38ce358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5085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g1e2b38ce358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1" name="Google Shape;1661;g1e2b38ce358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7494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245ff38c336_0_41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245ff38c336_0_41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7564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g1e2b38ce358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3" name="Google Shape;1653;g1e2b38ce358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372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g245ff38c33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8" name="Google Shape;1668;g245ff38c33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7562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52500" y="1505175"/>
            <a:ext cx="6639000" cy="170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252500" y="3205275"/>
            <a:ext cx="66390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342294">
            <a:off x="7963936" y="655024"/>
            <a:ext cx="1549893" cy="1081306"/>
            <a:chOff x="5546530" y="4275357"/>
            <a:chExt cx="1549966" cy="1081357"/>
          </a:xfrm>
        </p:grpSpPr>
        <p:sp>
          <p:nvSpPr>
            <p:cNvPr id="12" name="Google Shape;12;p2"/>
            <p:cNvSpPr/>
            <p:nvPr/>
          </p:nvSpPr>
          <p:spPr>
            <a:xfrm>
              <a:off x="5546530" y="4275357"/>
              <a:ext cx="1486789" cy="1081357"/>
            </a:xfrm>
            <a:custGeom>
              <a:avLst/>
              <a:gdLst/>
              <a:ahLst/>
              <a:cxnLst/>
              <a:rect l="l" t="t" r="r" b="b"/>
              <a:pathLst>
                <a:path w="28758" h="20916" extrusionOk="0">
                  <a:moveTo>
                    <a:pt x="4244" y="2761"/>
                  </a:moveTo>
                  <a:cubicBezTo>
                    <a:pt x="4258" y="2761"/>
                    <a:pt x="4258" y="2788"/>
                    <a:pt x="4258" y="2802"/>
                  </a:cubicBezTo>
                  <a:lnTo>
                    <a:pt x="4244" y="2802"/>
                  </a:lnTo>
                  <a:cubicBezTo>
                    <a:pt x="4230" y="2802"/>
                    <a:pt x="4230" y="2788"/>
                    <a:pt x="4203" y="2788"/>
                  </a:cubicBezTo>
                  <a:cubicBezTo>
                    <a:pt x="4230" y="2761"/>
                    <a:pt x="4230" y="2761"/>
                    <a:pt x="4244" y="2761"/>
                  </a:cubicBezTo>
                  <a:close/>
                  <a:moveTo>
                    <a:pt x="2076" y="1382"/>
                  </a:moveTo>
                  <a:cubicBezTo>
                    <a:pt x="1813" y="1382"/>
                    <a:pt x="1552" y="1400"/>
                    <a:pt x="1291" y="1429"/>
                  </a:cubicBezTo>
                  <a:lnTo>
                    <a:pt x="1278" y="1429"/>
                  </a:lnTo>
                  <a:cubicBezTo>
                    <a:pt x="1154" y="1443"/>
                    <a:pt x="1099" y="1498"/>
                    <a:pt x="1099" y="1553"/>
                  </a:cubicBezTo>
                  <a:cubicBezTo>
                    <a:pt x="1099" y="1635"/>
                    <a:pt x="1181" y="1635"/>
                    <a:pt x="1236" y="1662"/>
                  </a:cubicBezTo>
                  <a:cubicBezTo>
                    <a:pt x="1676" y="1868"/>
                    <a:pt x="2129" y="2061"/>
                    <a:pt x="2596" y="2212"/>
                  </a:cubicBezTo>
                  <a:cubicBezTo>
                    <a:pt x="3090" y="2376"/>
                    <a:pt x="3585" y="2528"/>
                    <a:pt x="4079" y="2692"/>
                  </a:cubicBezTo>
                  <a:cubicBezTo>
                    <a:pt x="4134" y="2720"/>
                    <a:pt x="4175" y="2747"/>
                    <a:pt x="4216" y="2761"/>
                  </a:cubicBezTo>
                  <a:cubicBezTo>
                    <a:pt x="4198" y="2798"/>
                    <a:pt x="4168" y="2804"/>
                    <a:pt x="4133" y="2804"/>
                  </a:cubicBezTo>
                  <a:cubicBezTo>
                    <a:pt x="4116" y="2804"/>
                    <a:pt x="4097" y="2802"/>
                    <a:pt x="4079" y="2802"/>
                  </a:cubicBezTo>
                  <a:cubicBezTo>
                    <a:pt x="2802" y="2885"/>
                    <a:pt x="1552" y="3104"/>
                    <a:pt x="303" y="3475"/>
                  </a:cubicBezTo>
                  <a:cubicBezTo>
                    <a:pt x="220" y="3503"/>
                    <a:pt x="152" y="3516"/>
                    <a:pt x="83" y="3558"/>
                  </a:cubicBezTo>
                  <a:cubicBezTo>
                    <a:pt x="55" y="3571"/>
                    <a:pt x="42" y="3626"/>
                    <a:pt x="0" y="3681"/>
                  </a:cubicBezTo>
                  <a:cubicBezTo>
                    <a:pt x="69" y="3695"/>
                    <a:pt x="97" y="3709"/>
                    <a:pt x="138" y="3709"/>
                  </a:cubicBezTo>
                  <a:cubicBezTo>
                    <a:pt x="619" y="3805"/>
                    <a:pt x="1101" y="3848"/>
                    <a:pt x="1583" y="3848"/>
                  </a:cubicBezTo>
                  <a:cubicBezTo>
                    <a:pt x="1650" y="3848"/>
                    <a:pt x="1718" y="3848"/>
                    <a:pt x="1786" y="3846"/>
                  </a:cubicBezTo>
                  <a:cubicBezTo>
                    <a:pt x="3173" y="3832"/>
                    <a:pt x="4546" y="3695"/>
                    <a:pt x="5961" y="3379"/>
                  </a:cubicBezTo>
                  <a:cubicBezTo>
                    <a:pt x="6235" y="3310"/>
                    <a:pt x="6524" y="3283"/>
                    <a:pt x="6812" y="3242"/>
                  </a:cubicBezTo>
                  <a:cubicBezTo>
                    <a:pt x="6828" y="3240"/>
                    <a:pt x="6843" y="3239"/>
                    <a:pt x="6859" y="3239"/>
                  </a:cubicBezTo>
                  <a:cubicBezTo>
                    <a:pt x="6953" y="3239"/>
                    <a:pt x="7047" y="3269"/>
                    <a:pt x="7142" y="3269"/>
                  </a:cubicBezTo>
                  <a:cubicBezTo>
                    <a:pt x="7210" y="3269"/>
                    <a:pt x="7238" y="3242"/>
                    <a:pt x="7238" y="3159"/>
                  </a:cubicBezTo>
                  <a:cubicBezTo>
                    <a:pt x="7114" y="3091"/>
                    <a:pt x="6990" y="3036"/>
                    <a:pt x="6853" y="2994"/>
                  </a:cubicBezTo>
                  <a:cubicBezTo>
                    <a:pt x="6578" y="2871"/>
                    <a:pt x="6331" y="2720"/>
                    <a:pt x="6098" y="2541"/>
                  </a:cubicBezTo>
                  <a:cubicBezTo>
                    <a:pt x="5809" y="2335"/>
                    <a:pt x="5494" y="2184"/>
                    <a:pt x="5164" y="2047"/>
                  </a:cubicBezTo>
                  <a:cubicBezTo>
                    <a:pt x="4395" y="1731"/>
                    <a:pt x="3612" y="1525"/>
                    <a:pt x="2788" y="1429"/>
                  </a:cubicBezTo>
                  <a:cubicBezTo>
                    <a:pt x="2548" y="1396"/>
                    <a:pt x="2311" y="1382"/>
                    <a:pt x="2076" y="1382"/>
                  </a:cubicBezTo>
                  <a:close/>
                  <a:moveTo>
                    <a:pt x="4358" y="147"/>
                  </a:moveTo>
                  <a:cubicBezTo>
                    <a:pt x="4321" y="147"/>
                    <a:pt x="4289" y="165"/>
                    <a:pt x="4258" y="207"/>
                  </a:cubicBezTo>
                  <a:cubicBezTo>
                    <a:pt x="4230" y="262"/>
                    <a:pt x="4258" y="317"/>
                    <a:pt x="4299" y="344"/>
                  </a:cubicBezTo>
                  <a:lnTo>
                    <a:pt x="4340" y="399"/>
                  </a:lnTo>
                  <a:cubicBezTo>
                    <a:pt x="4779" y="797"/>
                    <a:pt x="5191" y="1182"/>
                    <a:pt x="5617" y="1580"/>
                  </a:cubicBezTo>
                  <a:cubicBezTo>
                    <a:pt x="6235" y="2157"/>
                    <a:pt x="6977" y="2582"/>
                    <a:pt x="7746" y="2926"/>
                  </a:cubicBezTo>
                  <a:cubicBezTo>
                    <a:pt x="7979" y="3022"/>
                    <a:pt x="8226" y="3118"/>
                    <a:pt x="8446" y="3242"/>
                  </a:cubicBezTo>
                  <a:cubicBezTo>
                    <a:pt x="8831" y="3420"/>
                    <a:pt x="9201" y="3571"/>
                    <a:pt x="9613" y="3722"/>
                  </a:cubicBezTo>
                  <a:cubicBezTo>
                    <a:pt x="9573" y="3742"/>
                    <a:pt x="9548" y="3755"/>
                    <a:pt x="9521" y="3755"/>
                  </a:cubicBezTo>
                  <a:cubicBezTo>
                    <a:pt x="9511" y="3755"/>
                    <a:pt x="9501" y="3753"/>
                    <a:pt x="9490" y="3750"/>
                  </a:cubicBezTo>
                  <a:cubicBezTo>
                    <a:pt x="9064" y="3654"/>
                    <a:pt x="8638" y="3654"/>
                    <a:pt x="8199" y="3640"/>
                  </a:cubicBezTo>
                  <a:cubicBezTo>
                    <a:pt x="7622" y="3640"/>
                    <a:pt x="7059" y="3640"/>
                    <a:pt x="6469" y="3709"/>
                  </a:cubicBezTo>
                  <a:cubicBezTo>
                    <a:pt x="5906" y="3764"/>
                    <a:pt x="5370" y="3873"/>
                    <a:pt x="4834" y="4052"/>
                  </a:cubicBezTo>
                  <a:cubicBezTo>
                    <a:pt x="4148" y="4272"/>
                    <a:pt x="3489" y="4546"/>
                    <a:pt x="2816" y="4807"/>
                  </a:cubicBezTo>
                  <a:cubicBezTo>
                    <a:pt x="2527" y="4931"/>
                    <a:pt x="2239" y="5041"/>
                    <a:pt x="1923" y="5164"/>
                  </a:cubicBezTo>
                  <a:cubicBezTo>
                    <a:pt x="1854" y="5205"/>
                    <a:pt x="1799" y="5219"/>
                    <a:pt x="1731" y="5247"/>
                  </a:cubicBezTo>
                  <a:cubicBezTo>
                    <a:pt x="1676" y="5288"/>
                    <a:pt x="1662" y="5315"/>
                    <a:pt x="1717" y="5411"/>
                  </a:cubicBezTo>
                  <a:lnTo>
                    <a:pt x="1923" y="5411"/>
                  </a:lnTo>
                  <a:cubicBezTo>
                    <a:pt x="2939" y="5343"/>
                    <a:pt x="3928" y="5233"/>
                    <a:pt x="4931" y="5082"/>
                  </a:cubicBezTo>
                  <a:cubicBezTo>
                    <a:pt x="5576" y="4999"/>
                    <a:pt x="6194" y="4821"/>
                    <a:pt x="6784" y="4601"/>
                  </a:cubicBezTo>
                  <a:lnTo>
                    <a:pt x="7196" y="4450"/>
                  </a:lnTo>
                  <a:cubicBezTo>
                    <a:pt x="7952" y="4121"/>
                    <a:pt x="8735" y="3983"/>
                    <a:pt x="9545" y="3901"/>
                  </a:cubicBezTo>
                  <a:cubicBezTo>
                    <a:pt x="9627" y="3887"/>
                    <a:pt x="9723" y="3887"/>
                    <a:pt x="9806" y="3846"/>
                  </a:cubicBezTo>
                  <a:cubicBezTo>
                    <a:pt x="9888" y="3832"/>
                    <a:pt x="9902" y="3750"/>
                    <a:pt x="9833" y="3681"/>
                  </a:cubicBezTo>
                  <a:cubicBezTo>
                    <a:pt x="9792" y="3626"/>
                    <a:pt x="9737" y="3585"/>
                    <a:pt x="9682" y="3544"/>
                  </a:cubicBezTo>
                  <a:cubicBezTo>
                    <a:pt x="9407" y="3310"/>
                    <a:pt x="9119" y="3091"/>
                    <a:pt x="8844" y="2857"/>
                  </a:cubicBezTo>
                  <a:cubicBezTo>
                    <a:pt x="8652" y="2679"/>
                    <a:pt x="8487" y="2486"/>
                    <a:pt x="8309" y="2280"/>
                  </a:cubicBezTo>
                  <a:cubicBezTo>
                    <a:pt x="8034" y="1965"/>
                    <a:pt x="7746" y="1662"/>
                    <a:pt x="7389" y="1429"/>
                  </a:cubicBezTo>
                  <a:cubicBezTo>
                    <a:pt x="7073" y="1223"/>
                    <a:pt x="6743" y="1044"/>
                    <a:pt x="6400" y="893"/>
                  </a:cubicBezTo>
                  <a:cubicBezTo>
                    <a:pt x="5823" y="632"/>
                    <a:pt x="5219" y="399"/>
                    <a:pt x="4601" y="207"/>
                  </a:cubicBezTo>
                  <a:lnTo>
                    <a:pt x="4395" y="152"/>
                  </a:lnTo>
                  <a:cubicBezTo>
                    <a:pt x="4382" y="149"/>
                    <a:pt x="4370" y="147"/>
                    <a:pt x="4358" y="147"/>
                  </a:cubicBezTo>
                  <a:close/>
                  <a:moveTo>
                    <a:pt x="7559" y="114"/>
                  </a:moveTo>
                  <a:cubicBezTo>
                    <a:pt x="7523" y="114"/>
                    <a:pt x="7490" y="129"/>
                    <a:pt x="7471" y="179"/>
                  </a:cubicBezTo>
                  <a:cubicBezTo>
                    <a:pt x="7416" y="262"/>
                    <a:pt x="7512" y="317"/>
                    <a:pt x="7554" y="358"/>
                  </a:cubicBezTo>
                  <a:cubicBezTo>
                    <a:pt x="7746" y="591"/>
                    <a:pt x="7938" y="811"/>
                    <a:pt x="8103" y="1044"/>
                  </a:cubicBezTo>
                  <a:cubicBezTo>
                    <a:pt x="8597" y="1759"/>
                    <a:pt x="9201" y="2376"/>
                    <a:pt x="9861" y="2940"/>
                  </a:cubicBezTo>
                  <a:cubicBezTo>
                    <a:pt x="10341" y="3352"/>
                    <a:pt x="10836" y="3722"/>
                    <a:pt x="11371" y="4052"/>
                  </a:cubicBezTo>
                  <a:cubicBezTo>
                    <a:pt x="11522" y="4162"/>
                    <a:pt x="11673" y="4244"/>
                    <a:pt x="11811" y="4340"/>
                  </a:cubicBezTo>
                  <a:cubicBezTo>
                    <a:pt x="11811" y="4368"/>
                    <a:pt x="11797" y="4381"/>
                    <a:pt x="11797" y="4381"/>
                  </a:cubicBezTo>
                  <a:lnTo>
                    <a:pt x="11646" y="4381"/>
                  </a:lnTo>
                  <a:cubicBezTo>
                    <a:pt x="11359" y="4352"/>
                    <a:pt x="11073" y="4339"/>
                    <a:pt x="10788" y="4339"/>
                  </a:cubicBezTo>
                  <a:cubicBezTo>
                    <a:pt x="9858" y="4339"/>
                    <a:pt x="8938" y="4486"/>
                    <a:pt x="8034" y="4739"/>
                  </a:cubicBezTo>
                  <a:cubicBezTo>
                    <a:pt x="7334" y="4945"/>
                    <a:pt x="6661" y="5219"/>
                    <a:pt x="5988" y="5549"/>
                  </a:cubicBezTo>
                  <a:lnTo>
                    <a:pt x="4505" y="6263"/>
                  </a:lnTo>
                  <a:cubicBezTo>
                    <a:pt x="4436" y="6304"/>
                    <a:pt x="4381" y="6332"/>
                    <a:pt x="4326" y="6373"/>
                  </a:cubicBezTo>
                  <a:cubicBezTo>
                    <a:pt x="4299" y="6386"/>
                    <a:pt x="4299" y="6441"/>
                    <a:pt x="4299" y="6496"/>
                  </a:cubicBezTo>
                  <a:cubicBezTo>
                    <a:pt x="4299" y="6510"/>
                    <a:pt x="4340" y="6524"/>
                    <a:pt x="4368" y="6538"/>
                  </a:cubicBezTo>
                  <a:lnTo>
                    <a:pt x="4409" y="6538"/>
                  </a:lnTo>
                  <a:cubicBezTo>
                    <a:pt x="4717" y="6552"/>
                    <a:pt x="5024" y="6561"/>
                    <a:pt x="5330" y="6561"/>
                  </a:cubicBezTo>
                  <a:cubicBezTo>
                    <a:pt x="6166" y="6561"/>
                    <a:pt x="6993" y="6495"/>
                    <a:pt x="7828" y="6304"/>
                  </a:cubicBezTo>
                  <a:cubicBezTo>
                    <a:pt x="8762" y="6098"/>
                    <a:pt x="9627" y="5837"/>
                    <a:pt x="10492" y="5508"/>
                  </a:cubicBezTo>
                  <a:cubicBezTo>
                    <a:pt x="10836" y="5398"/>
                    <a:pt x="11179" y="5260"/>
                    <a:pt x="11536" y="5137"/>
                  </a:cubicBezTo>
                  <a:cubicBezTo>
                    <a:pt x="11852" y="5027"/>
                    <a:pt x="12168" y="4986"/>
                    <a:pt x="12497" y="4945"/>
                  </a:cubicBezTo>
                  <a:cubicBezTo>
                    <a:pt x="12569" y="4941"/>
                    <a:pt x="12640" y="4938"/>
                    <a:pt x="12711" y="4938"/>
                  </a:cubicBezTo>
                  <a:cubicBezTo>
                    <a:pt x="12899" y="4938"/>
                    <a:pt x="13083" y="4957"/>
                    <a:pt x="13253" y="5027"/>
                  </a:cubicBezTo>
                  <a:cubicBezTo>
                    <a:pt x="13296" y="5053"/>
                    <a:pt x="13345" y="5063"/>
                    <a:pt x="13393" y="5063"/>
                  </a:cubicBezTo>
                  <a:cubicBezTo>
                    <a:pt x="13420" y="5063"/>
                    <a:pt x="13447" y="5059"/>
                    <a:pt x="13472" y="5054"/>
                  </a:cubicBezTo>
                  <a:cubicBezTo>
                    <a:pt x="13514" y="5054"/>
                    <a:pt x="13569" y="5013"/>
                    <a:pt x="13582" y="4986"/>
                  </a:cubicBezTo>
                  <a:cubicBezTo>
                    <a:pt x="13610" y="4931"/>
                    <a:pt x="13582" y="4876"/>
                    <a:pt x="13541" y="4848"/>
                  </a:cubicBezTo>
                  <a:lnTo>
                    <a:pt x="13390" y="4739"/>
                  </a:lnTo>
                  <a:cubicBezTo>
                    <a:pt x="13115" y="4642"/>
                    <a:pt x="12896" y="4436"/>
                    <a:pt x="12690" y="4230"/>
                  </a:cubicBezTo>
                  <a:cubicBezTo>
                    <a:pt x="12442" y="3970"/>
                    <a:pt x="12223" y="3695"/>
                    <a:pt x="12044" y="3379"/>
                  </a:cubicBezTo>
                  <a:cubicBezTo>
                    <a:pt x="11577" y="2610"/>
                    <a:pt x="10973" y="1937"/>
                    <a:pt x="10231" y="1415"/>
                  </a:cubicBezTo>
                  <a:cubicBezTo>
                    <a:pt x="9737" y="1031"/>
                    <a:pt x="9201" y="729"/>
                    <a:pt x="8611" y="495"/>
                  </a:cubicBezTo>
                  <a:cubicBezTo>
                    <a:pt x="8309" y="385"/>
                    <a:pt x="7993" y="275"/>
                    <a:pt x="7691" y="152"/>
                  </a:cubicBezTo>
                  <a:cubicBezTo>
                    <a:pt x="7653" y="137"/>
                    <a:pt x="7603" y="114"/>
                    <a:pt x="7559" y="114"/>
                  </a:cubicBezTo>
                  <a:close/>
                  <a:moveTo>
                    <a:pt x="10053" y="1"/>
                  </a:moveTo>
                  <a:cubicBezTo>
                    <a:pt x="10039" y="1"/>
                    <a:pt x="10012" y="1"/>
                    <a:pt x="9984" y="14"/>
                  </a:cubicBezTo>
                  <a:cubicBezTo>
                    <a:pt x="9971" y="42"/>
                    <a:pt x="9971" y="69"/>
                    <a:pt x="9984" y="83"/>
                  </a:cubicBezTo>
                  <a:cubicBezTo>
                    <a:pt x="10012" y="124"/>
                    <a:pt x="10039" y="152"/>
                    <a:pt x="10080" y="193"/>
                  </a:cubicBezTo>
                  <a:cubicBezTo>
                    <a:pt x="10849" y="1113"/>
                    <a:pt x="11673" y="1992"/>
                    <a:pt x="12511" y="2871"/>
                  </a:cubicBezTo>
                  <a:cubicBezTo>
                    <a:pt x="13115" y="3503"/>
                    <a:pt x="13733" y="4162"/>
                    <a:pt x="14351" y="4793"/>
                  </a:cubicBezTo>
                  <a:cubicBezTo>
                    <a:pt x="14626" y="5082"/>
                    <a:pt x="14914" y="5343"/>
                    <a:pt x="15216" y="5604"/>
                  </a:cubicBezTo>
                  <a:cubicBezTo>
                    <a:pt x="15244" y="5631"/>
                    <a:pt x="15285" y="5672"/>
                    <a:pt x="15313" y="5741"/>
                  </a:cubicBezTo>
                  <a:cubicBezTo>
                    <a:pt x="15230" y="5741"/>
                    <a:pt x="15175" y="5741"/>
                    <a:pt x="15120" y="5714"/>
                  </a:cubicBezTo>
                  <a:cubicBezTo>
                    <a:pt x="14759" y="5668"/>
                    <a:pt x="14396" y="5646"/>
                    <a:pt x="14031" y="5646"/>
                  </a:cubicBezTo>
                  <a:cubicBezTo>
                    <a:pt x="13521" y="5646"/>
                    <a:pt x="13009" y="5689"/>
                    <a:pt x="12497" y="5769"/>
                  </a:cubicBezTo>
                  <a:cubicBezTo>
                    <a:pt x="11234" y="5961"/>
                    <a:pt x="9998" y="6304"/>
                    <a:pt x="8789" y="6744"/>
                  </a:cubicBezTo>
                  <a:cubicBezTo>
                    <a:pt x="8034" y="7018"/>
                    <a:pt x="7293" y="7348"/>
                    <a:pt x="6578" y="7732"/>
                  </a:cubicBezTo>
                  <a:cubicBezTo>
                    <a:pt x="6427" y="7815"/>
                    <a:pt x="6249" y="7883"/>
                    <a:pt x="6084" y="7966"/>
                  </a:cubicBezTo>
                  <a:cubicBezTo>
                    <a:pt x="6015" y="8007"/>
                    <a:pt x="5961" y="8034"/>
                    <a:pt x="5947" y="8103"/>
                  </a:cubicBezTo>
                  <a:cubicBezTo>
                    <a:pt x="5919" y="8158"/>
                    <a:pt x="5961" y="8227"/>
                    <a:pt x="6015" y="8227"/>
                  </a:cubicBezTo>
                  <a:lnTo>
                    <a:pt x="6098" y="8227"/>
                  </a:lnTo>
                  <a:cubicBezTo>
                    <a:pt x="6565" y="8213"/>
                    <a:pt x="7018" y="8185"/>
                    <a:pt x="7485" y="8158"/>
                  </a:cubicBezTo>
                  <a:cubicBezTo>
                    <a:pt x="8831" y="8089"/>
                    <a:pt x="10108" y="7801"/>
                    <a:pt x="11371" y="7334"/>
                  </a:cubicBezTo>
                  <a:cubicBezTo>
                    <a:pt x="12058" y="7087"/>
                    <a:pt x="12745" y="6853"/>
                    <a:pt x="13459" y="6647"/>
                  </a:cubicBezTo>
                  <a:cubicBezTo>
                    <a:pt x="14029" y="6479"/>
                    <a:pt x="14611" y="6372"/>
                    <a:pt x="15206" y="6372"/>
                  </a:cubicBezTo>
                  <a:cubicBezTo>
                    <a:pt x="15242" y="6372"/>
                    <a:pt x="15277" y="6372"/>
                    <a:pt x="15313" y="6373"/>
                  </a:cubicBezTo>
                  <a:cubicBezTo>
                    <a:pt x="15807" y="6386"/>
                    <a:pt x="16301" y="6441"/>
                    <a:pt x="16796" y="6565"/>
                  </a:cubicBezTo>
                  <a:cubicBezTo>
                    <a:pt x="16805" y="6565"/>
                    <a:pt x="16820" y="6571"/>
                    <a:pt x="16837" y="6571"/>
                  </a:cubicBezTo>
                  <a:cubicBezTo>
                    <a:pt x="16846" y="6571"/>
                    <a:pt x="16855" y="6570"/>
                    <a:pt x="16864" y="6565"/>
                  </a:cubicBezTo>
                  <a:cubicBezTo>
                    <a:pt x="16878" y="6565"/>
                    <a:pt x="16906" y="6538"/>
                    <a:pt x="16906" y="6510"/>
                  </a:cubicBezTo>
                  <a:cubicBezTo>
                    <a:pt x="16919" y="6496"/>
                    <a:pt x="16906" y="6455"/>
                    <a:pt x="16906" y="6441"/>
                  </a:cubicBezTo>
                  <a:lnTo>
                    <a:pt x="16864" y="6386"/>
                  </a:lnTo>
                  <a:cubicBezTo>
                    <a:pt x="16109" y="5714"/>
                    <a:pt x="15422" y="4999"/>
                    <a:pt x="14859" y="4175"/>
                  </a:cubicBezTo>
                  <a:cubicBezTo>
                    <a:pt x="14516" y="3681"/>
                    <a:pt x="14159" y="3200"/>
                    <a:pt x="13802" y="2720"/>
                  </a:cubicBezTo>
                  <a:cubicBezTo>
                    <a:pt x="13280" y="2047"/>
                    <a:pt x="12648" y="1511"/>
                    <a:pt x="11948" y="1044"/>
                  </a:cubicBezTo>
                  <a:cubicBezTo>
                    <a:pt x="11385" y="674"/>
                    <a:pt x="10794" y="358"/>
                    <a:pt x="10190" y="56"/>
                  </a:cubicBezTo>
                  <a:cubicBezTo>
                    <a:pt x="10149" y="42"/>
                    <a:pt x="10108" y="14"/>
                    <a:pt x="10053" y="1"/>
                  </a:cubicBezTo>
                  <a:close/>
                  <a:moveTo>
                    <a:pt x="13733" y="1017"/>
                  </a:moveTo>
                  <a:cubicBezTo>
                    <a:pt x="13747" y="1072"/>
                    <a:pt x="13761" y="1113"/>
                    <a:pt x="13802" y="1154"/>
                  </a:cubicBezTo>
                  <a:cubicBezTo>
                    <a:pt x="14214" y="1649"/>
                    <a:pt x="14544" y="2198"/>
                    <a:pt x="14914" y="2734"/>
                  </a:cubicBezTo>
                  <a:cubicBezTo>
                    <a:pt x="15958" y="4230"/>
                    <a:pt x="17112" y="5631"/>
                    <a:pt x="18416" y="6922"/>
                  </a:cubicBezTo>
                  <a:lnTo>
                    <a:pt x="19364" y="7870"/>
                  </a:lnTo>
                  <a:cubicBezTo>
                    <a:pt x="19391" y="7897"/>
                    <a:pt x="19446" y="7952"/>
                    <a:pt x="19501" y="8021"/>
                  </a:cubicBezTo>
                  <a:cubicBezTo>
                    <a:pt x="19377" y="8021"/>
                    <a:pt x="19295" y="7980"/>
                    <a:pt x="19213" y="7952"/>
                  </a:cubicBezTo>
                  <a:cubicBezTo>
                    <a:pt x="18457" y="7677"/>
                    <a:pt x="17675" y="7485"/>
                    <a:pt x="16878" y="7403"/>
                  </a:cubicBezTo>
                  <a:cubicBezTo>
                    <a:pt x="16594" y="7368"/>
                    <a:pt x="16311" y="7351"/>
                    <a:pt x="16028" y="7351"/>
                  </a:cubicBezTo>
                  <a:cubicBezTo>
                    <a:pt x="15315" y="7351"/>
                    <a:pt x="14606" y="7455"/>
                    <a:pt x="13898" y="7622"/>
                  </a:cubicBezTo>
                  <a:cubicBezTo>
                    <a:pt x="13170" y="7815"/>
                    <a:pt x="12442" y="8103"/>
                    <a:pt x="11756" y="8433"/>
                  </a:cubicBezTo>
                  <a:cubicBezTo>
                    <a:pt x="11069" y="8762"/>
                    <a:pt x="10451" y="9147"/>
                    <a:pt x="9806" y="9531"/>
                  </a:cubicBezTo>
                  <a:cubicBezTo>
                    <a:pt x="9668" y="9600"/>
                    <a:pt x="9531" y="9682"/>
                    <a:pt x="9407" y="9765"/>
                  </a:cubicBezTo>
                  <a:cubicBezTo>
                    <a:pt x="9339" y="9806"/>
                    <a:pt x="9298" y="9847"/>
                    <a:pt x="9270" y="9916"/>
                  </a:cubicBezTo>
                  <a:cubicBezTo>
                    <a:pt x="9256" y="9985"/>
                    <a:pt x="9284" y="10039"/>
                    <a:pt x="9339" y="10053"/>
                  </a:cubicBezTo>
                  <a:lnTo>
                    <a:pt x="9407" y="10053"/>
                  </a:lnTo>
                  <a:cubicBezTo>
                    <a:pt x="9778" y="10039"/>
                    <a:pt x="10163" y="10026"/>
                    <a:pt x="10534" y="10026"/>
                  </a:cubicBezTo>
                  <a:cubicBezTo>
                    <a:pt x="11728" y="10026"/>
                    <a:pt x="12854" y="9806"/>
                    <a:pt x="13967" y="9367"/>
                  </a:cubicBezTo>
                  <a:cubicBezTo>
                    <a:pt x="14489" y="9202"/>
                    <a:pt x="14956" y="8996"/>
                    <a:pt x="15436" y="8831"/>
                  </a:cubicBezTo>
                  <a:cubicBezTo>
                    <a:pt x="15862" y="8652"/>
                    <a:pt x="16274" y="8488"/>
                    <a:pt x="16700" y="8350"/>
                  </a:cubicBezTo>
                  <a:cubicBezTo>
                    <a:pt x="17167" y="8185"/>
                    <a:pt x="17633" y="8103"/>
                    <a:pt x="18128" y="8103"/>
                  </a:cubicBezTo>
                  <a:cubicBezTo>
                    <a:pt x="18732" y="8103"/>
                    <a:pt x="19295" y="8227"/>
                    <a:pt x="19803" y="8501"/>
                  </a:cubicBezTo>
                  <a:cubicBezTo>
                    <a:pt x="20078" y="8639"/>
                    <a:pt x="20339" y="8831"/>
                    <a:pt x="20655" y="8913"/>
                  </a:cubicBezTo>
                  <a:cubicBezTo>
                    <a:pt x="20668" y="8858"/>
                    <a:pt x="20696" y="8803"/>
                    <a:pt x="20723" y="8762"/>
                  </a:cubicBezTo>
                  <a:cubicBezTo>
                    <a:pt x="20531" y="8584"/>
                    <a:pt x="20353" y="8391"/>
                    <a:pt x="20133" y="8227"/>
                  </a:cubicBezTo>
                  <a:cubicBezTo>
                    <a:pt x="19515" y="7760"/>
                    <a:pt x="19034" y="7156"/>
                    <a:pt x="18622" y="6510"/>
                  </a:cubicBezTo>
                  <a:cubicBezTo>
                    <a:pt x="18348" y="6084"/>
                    <a:pt x="18142" y="5617"/>
                    <a:pt x="17908" y="5164"/>
                  </a:cubicBezTo>
                  <a:cubicBezTo>
                    <a:pt x="17716" y="4807"/>
                    <a:pt x="17537" y="4436"/>
                    <a:pt x="17331" y="4066"/>
                  </a:cubicBezTo>
                  <a:cubicBezTo>
                    <a:pt x="16892" y="3297"/>
                    <a:pt x="16288" y="2665"/>
                    <a:pt x="15587" y="2129"/>
                  </a:cubicBezTo>
                  <a:cubicBezTo>
                    <a:pt x="15052" y="1731"/>
                    <a:pt x="14489" y="1388"/>
                    <a:pt x="13926" y="1044"/>
                  </a:cubicBezTo>
                  <a:cubicBezTo>
                    <a:pt x="13871" y="1017"/>
                    <a:pt x="13871" y="1017"/>
                    <a:pt x="13733" y="1017"/>
                  </a:cubicBezTo>
                  <a:close/>
                  <a:moveTo>
                    <a:pt x="16961" y="1813"/>
                  </a:moveTo>
                  <a:cubicBezTo>
                    <a:pt x="16947" y="1841"/>
                    <a:pt x="16947" y="1855"/>
                    <a:pt x="16919" y="1868"/>
                  </a:cubicBezTo>
                  <a:cubicBezTo>
                    <a:pt x="16961" y="1923"/>
                    <a:pt x="17015" y="1978"/>
                    <a:pt x="17043" y="2019"/>
                  </a:cubicBezTo>
                  <a:cubicBezTo>
                    <a:pt x="17606" y="2624"/>
                    <a:pt x="18073" y="3310"/>
                    <a:pt x="18457" y="4052"/>
                  </a:cubicBezTo>
                  <a:cubicBezTo>
                    <a:pt x="19446" y="5933"/>
                    <a:pt x="20668" y="7691"/>
                    <a:pt x="21973" y="9394"/>
                  </a:cubicBezTo>
                  <a:cubicBezTo>
                    <a:pt x="22193" y="9682"/>
                    <a:pt x="22440" y="9971"/>
                    <a:pt x="22660" y="10273"/>
                  </a:cubicBezTo>
                  <a:cubicBezTo>
                    <a:pt x="22701" y="10300"/>
                    <a:pt x="22715" y="10355"/>
                    <a:pt x="22742" y="10383"/>
                  </a:cubicBezTo>
                  <a:cubicBezTo>
                    <a:pt x="22725" y="10406"/>
                    <a:pt x="22707" y="10414"/>
                    <a:pt x="22690" y="10414"/>
                  </a:cubicBezTo>
                  <a:cubicBezTo>
                    <a:pt x="22666" y="10414"/>
                    <a:pt x="22642" y="10399"/>
                    <a:pt x="22618" y="10383"/>
                  </a:cubicBezTo>
                  <a:cubicBezTo>
                    <a:pt x="22248" y="10232"/>
                    <a:pt x="21891" y="10067"/>
                    <a:pt x="21506" y="9930"/>
                  </a:cubicBezTo>
                  <a:cubicBezTo>
                    <a:pt x="20639" y="9619"/>
                    <a:pt x="19767" y="9456"/>
                    <a:pt x="18894" y="9456"/>
                  </a:cubicBezTo>
                  <a:cubicBezTo>
                    <a:pt x="18109" y="9456"/>
                    <a:pt x="17322" y="9588"/>
                    <a:pt x="16535" y="9861"/>
                  </a:cubicBezTo>
                  <a:cubicBezTo>
                    <a:pt x="15931" y="10067"/>
                    <a:pt x="15368" y="10355"/>
                    <a:pt x="14818" y="10685"/>
                  </a:cubicBezTo>
                  <a:cubicBezTo>
                    <a:pt x="13884" y="11234"/>
                    <a:pt x="12964" y="11729"/>
                    <a:pt x="12003" y="12209"/>
                  </a:cubicBezTo>
                  <a:cubicBezTo>
                    <a:pt x="11907" y="12264"/>
                    <a:pt x="11811" y="12292"/>
                    <a:pt x="11728" y="12347"/>
                  </a:cubicBezTo>
                  <a:cubicBezTo>
                    <a:pt x="11660" y="12374"/>
                    <a:pt x="11605" y="12429"/>
                    <a:pt x="11591" y="12511"/>
                  </a:cubicBezTo>
                  <a:cubicBezTo>
                    <a:pt x="11564" y="12580"/>
                    <a:pt x="11605" y="12649"/>
                    <a:pt x="11687" y="12676"/>
                  </a:cubicBezTo>
                  <a:lnTo>
                    <a:pt x="11770" y="12676"/>
                  </a:lnTo>
                  <a:cubicBezTo>
                    <a:pt x="12374" y="12621"/>
                    <a:pt x="12992" y="12553"/>
                    <a:pt x="13596" y="12498"/>
                  </a:cubicBezTo>
                  <a:cubicBezTo>
                    <a:pt x="15024" y="12347"/>
                    <a:pt x="16411" y="12031"/>
                    <a:pt x="17784" y="11646"/>
                  </a:cubicBezTo>
                  <a:cubicBezTo>
                    <a:pt x="18471" y="11399"/>
                    <a:pt x="19213" y="11179"/>
                    <a:pt x="19968" y="10973"/>
                  </a:cubicBezTo>
                  <a:cubicBezTo>
                    <a:pt x="20339" y="10863"/>
                    <a:pt x="20723" y="10781"/>
                    <a:pt x="21094" y="10699"/>
                  </a:cubicBezTo>
                  <a:cubicBezTo>
                    <a:pt x="21287" y="10652"/>
                    <a:pt x="21476" y="10631"/>
                    <a:pt x="21661" y="10631"/>
                  </a:cubicBezTo>
                  <a:cubicBezTo>
                    <a:pt x="21963" y="10631"/>
                    <a:pt x="22255" y="10687"/>
                    <a:pt x="22536" y="10781"/>
                  </a:cubicBezTo>
                  <a:cubicBezTo>
                    <a:pt x="22756" y="10850"/>
                    <a:pt x="23003" y="10905"/>
                    <a:pt x="23250" y="10973"/>
                  </a:cubicBezTo>
                  <a:cubicBezTo>
                    <a:pt x="23274" y="10981"/>
                    <a:pt x="23307" y="10998"/>
                    <a:pt x="23335" y="10998"/>
                  </a:cubicBezTo>
                  <a:cubicBezTo>
                    <a:pt x="23357" y="10998"/>
                    <a:pt x="23376" y="10989"/>
                    <a:pt x="23387" y="10960"/>
                  </a:cubicBezTo>
                  <a:cubicBezTo>
                    <a:pt x="23401" y="10918"/>
                    <a:pt x="23387" y="10850"/>
                    <a:pt x="23360" y="10822"/>
                  </a:cubicBezTo>
                  <a:cubicBezTo>
                    <a:pt x="23278" y="10657"/>
                    <a:pt x="23195" y="10493"/>
                    <a:pt x="23099" y="10328"/>
                  </a:cubicBezTo>
                  <a:cubicBezTo>
                    <a:pt x="22948" y="10081"/>
                    <a:pt x="22797" y="9833"/>
                    <a:pt x="22660" y="9586"/>
                  </a:cubicBezTo>
                  <a:cubicBezTo>
                    <a:pt x="22412" y="9174"/>
                    <a:pt x="22275" y="8735"/>
                    <a:pt x="22110" y="8295"/>
                  </a:cubicBezTo>
                  <a:cubicBezTo>
                    <a:pt x="21932" y="7815"/>
                    <a:pt x="21767" y="7334"/>
                    <a:pt x="21561" y="6867"/>
                  </a:cubicBezTo>
                  <a:cubicBezTo>
                    <a:pt x="20943" y="5439"/>
                    <a:pt x="20009" y="4230"/>
                    <a:pt x="18842" y="3214"/>
                  </a:cubicBezTo>
                  <a:cubicBezTo>
                    <a:pt x="18389" y="2802"/>
                    <a:pt x="17881" y="2431"/>
                    <a:pt x="17386" y="2074"/>
                  </a:cubicBezTo>
                  <a:cubicBezTo>
                    <a:pt x="17290" y="2006"/>
                    <a:pt x="17180" y="1923"/>
                    <a:pt x="17084" y="1855"/>
                  </a:cubicBezTo>
                  <a:cubicBezTo>
                    <a:pt x="17043" y="1841"/>
                    <a:pt x="17015" y="1813"/>
                    <a:pt x="16961" y="1813"/>
                  </a:cubicBezTo>
                  <a:close/>
                  <a:moveTo>
                    <a:pt x="20064" y="3489"/>
                  </a:moveTo>
                  <a:lnTo>
                    <a:pt x="20064" y="3489"/>
                  </a:lnTo>
                  <a:cubicBezTo>
                    <a:pt x="20105" y="3571"/>
                    <a:pt x="20119" y="3612"/>
                    <a:pt x="20160" y="3654"/>
                  </a:cubicBezTo>
                  <a:cubicBezTo>
                    <a:pt x="21355" y="5645"/>
                    <a:pt x="22385" y="7705"/>
                    <a:pt x="23387" y="9806"/>
                  </a:cubicBezTo>
                  <a:cubicBezTo>
                    <a:pt x="23731" y="10548"/>
                    <a:pt x="24102" y="11248"/>
                    <a:pt x="24527" y="11948"/>
                  </a:cubicBezTo>
                  <a:cubicBezTo>
                    <a:pt x="24569" y="11990"/>
                    <a:pt x="24582" y="12031"/>
                    <a:pt x="24596" y="12072"/>
                  </a:cubicBezTo>
                  <a:cubicBezTo>
                    <a:pt x="24580" y="12093"/>
                    <a:pt x="24567" y="12100"/>
                    <a:pt x="24554" y="12100"/>
                  </a:cubicBezTo>
                  <a:cubicBezTo>
                    <a:pt x="24534" y="12100"/>
                    <a:pt x="24517" y="12080"/>
                    <a:pt x="24500" y="12072"/>
                  </a:cubicBezTo>
                  <a:cubicBezTo>
                    <a:pt x="23772" y="11729"/>
                    <a:pt x="23017" y="11536"/>
                    <a:pt x="22234" y="11509"/>
                  </a:cubicBezTo>
                  <a:cubicBezTo>
                    <a:pt x="22018" y="11497"/>
                    <a:pt x="21802" y="11490"/>
                    <a:pt x="21586" y="11490"/>
                  </a:cubicBezTo>
                  <a:cubicBezTo>
                    <a:pt x="21321" y="11490"/>
                    <a:pt x="21057" y="11500"/>
                    <a:pt x="20792" y="11523"/>
                  </a:cubicBezTo>
                  <a:cubicBezTo>
                    <a:pt x="19913" y="11578"/>
                    <a:pt x="19075" y="11797"/>
                    <a:pt x="18251" y="12086"/>
                  </a:cubicBezTo>
                  <a:cubicBezTo>
                    <a:pt x="17208" y="12470"/>
                    <a:pt x="16219" y="12992"/>
                    <a:pt x="15299" y="13610"/>
                  </a:cubicBezTo>
                  <a:cubicBezTo>
                    <a:pt x="15162" y="13706"/>
                    <a:pt x="15038" y="13789"/>
                    <a:pt x="14914" y="13871"/>
                  </a:cubicBezTo>
                  <a:cubicBezTo>
                    <a:pt x="14846" y="13926"/>
                    <a:pt x="14791" y="13995"/>
                    <a:pt x="14777" y="14077"/>
                  </a:cubicBezTo>
                  <a:cubicBezTo>
                    <a:pt x="14763" y="14146"/>
                    <a:pt x="14818" y="14214"/>
                    <a:pt x="14887" y="14214"/>
                  </a:cubicBezTo>
                  <a:lnTo>
                    <a:pt x="14956" y="14214"/>
                  </a:lnTo>
                  <a:cubicBezTo>
                    <a:pt x="15670" y="14132"/>
                    <a:pt x="16397" y="14063"/>
                    <a:pt x="17098" y="13981"/>
                  </a:cubicBezTo>
                  <a:cubicBezTo>
                    <a:pt x="18142" y="13843"/>
                    <a:pt x="19130" y="13610"/>
                    <a:pt x="20064" y="13308"/>
                  </a:cubicBezTo>
                  <a:cubicBezTo>
                    <a:pt x="20655" y="13116"/>
                    <a:pt x="21231" y="12910"/>
                    <a:pt x="21822" y="12704"/>
                  </a:cubicBezTo>
                  <a:cubicBezTo>
                    <a:pt x="22152" y="12607"/>
                    <a:pt x="22495" y="12484"/>
                    <a:pt x="22838" y="12401"/>
                  </a:cubicBezTo>
                  <a:cubicBezTo>
                    <a:pt x="23079" y="12334"/>
                    <a:pt x="23321" y="12300"/>
                    <a:pt x="23565" y="12300"/>
                  </a:cubicBezTo>
                  <a:cubicBezTo>
                    <a:pt x="23822" y="12300"/>
                    <a:pt x="24082" y="12338"/>
                    <a:pt x="24349" y="12415"/>
                  </a:cubicBezTo>
                  <a:cubicBezTo>
                    <a:pt x="24651" y="12498"/>
                    <a:pt x="24926" y="12649"/>
                    <a:pt x="25200" y="12841"/>
                  </a:cubicBezTo>
                  <a:cubicBezTo>
                    <a:pt x="25255" y="12882"/>
                    <a:pt x="25310" y="12910"/>
                    <a:pt x="25351" y="12923"/>
                  </a:cubicBezTo>
                  <a:cubicBezTo>
                    <a:pt x="25361" y="12928"/>
                    <a:pt x="25371" y="12931"/>
                    <a:pt x="25381" y="12931"/>
                  </a:cubicBezTo>
                  <a:cubicBezTo>
                    <a:pt x="25425" y="12931"/>
                    <a:pt x="25461" y="12886"/>
                    <a:pt x="25461" y="12841"/>
                  </a:cubicBezTo>
                  <a:cubicBezTo>
                    <a:pt x="25461" y="12813"/>
                    <a:pt x="25447" y="12772"/>
                    <a:pt x="25420" y="12745"/>
                  </a:cubicBezTo>
                  <a:cubicBezTo>
                    <a:pt x="25392" y="12690"/>
                    <a:pt x="25351" y="12621"/>
                    <a:pt x="25296" y="12566"/>
                  </a:cubicBezTo>
                  <a:cubicBezTo>
                    <a:pt x="24775" y="11852"/>
                    <a:pt x="24431" y="11056"/>
                    <a:pt x="24184" y="10204"/>
                  </a:cubicBezTo>
                  <a:cubicBezTo>
                    <a:pt x="24047" y="9696"/>
                    <a:pt x="23923" y="9202"/>
                    <a:pt x="23786" y="8707"/>
                  </a:cubicBezTo>
                  <a:cubicBezTo>
                    <a:pt x="23662" y="8158"/>
                    <a:pt x="23470" y="7636"/>
                    <a:pt x="23223" y="7128"/>
                  </a:cubicBezTo>
                  <a:cubicBezTo>
                    <a:pt x="22852" y="6290"/>
                    <a:pt x="22316" y="5535"/>
                    <a:pt x="21685" y="4862"/>
                  </a:cubicBezTo>
                  <a:cubicBezTo>
                    <a:pt x="21259" y="4409"/>
                    <a:pt x="20792" y="3997"/>
                    <a:pt x="20325" y="3585"/>
                  </a:cubicBezTo>
                  <a:cubicBezTo>
                    <a:pt x="20243" y="3516"/>
                    <a:pt x="20243" y="3516"/>
                    <a:pt x="20064" y="3489"/>
                  </a:cubicBezTo>
                  <a:close/>
                  <a:moveTo>
                    <a:pt x="22097" y="3971"/>
                  </a:moveTo>
                  <a:cubicBezTo>
                    <a:pt x="22084" y="3971"/>
                    <a:pt x="22070" y="3974"/>
                    <a:pt x="22055" y="3983"/>
                  </a:cubicBezTo>
                  <a:cubicBezTo>
                    <a:pt x="22028" y="4052"/>
                    <a:pt x="22083" y="4079"/>
                    <a:pt x="22097" y="4121"/>
                  </a:cubicBezTo>
                  <a:cubicBezTo>
                    <a:pt x="22330" y="4491"/>
                    <a:pt x="22564" y="4890"/>
                    <a:pt x="22770" y="5288"/>
                  </a:cubicBezTo>
                  <a:cubicBezTo>
                    <a:pt x="23017" y="5823"/>
                    <a:pt x="23264" y="6345"/>
                    <a:pt x="23456" y="6895"/>
                  </a:cubicBezTo>
                  <a:cubicBezTo>
                    <a:pt x="23951" y="8337"/>
                    <a:pt x="24596" y="9710"/>
                    <a:pt x="25269" y="11083"/>
                  </a:cubicBezTo>
                  <a:cubicBezTo>
                    <a:pt x="25887" y="12319"/>
                    <a:pt x="26519" y="13528"/>
                    <a:pt x="27178" y="14722"/>
                  </a:cubicBezTo>
                  <a:cubicBezTo>
                    <a:pt x="27191" y="14764"/>
                    <a:pt x="27205" y="14791"/>
                    <a:pt x="27246" y="14887"/>
                  </a:cubicBezTo>
                  <a:cubicBezTo>
                    <a:pt x="27164" y="14832"/>
                    <a:pt x="27109" y="14818"/>
                    <a:pt x="27068" y="14791"/>
                  </a:cubicBezTo>
                  <a:cubicBezTo>
                    <a:pt x="26381" y="14338"/>
                    <a:pt x="25667" y="13940"/>
                    <a:pt x="24871" y="13665"/>
                  </a:cubicBezTo>
                  <a:cubicBezTo>
                    <a:pt x="24280" y="13459"/>
                    <a:pt x="23676" y="13308"/>
                    <a:pt x="23044" y="13253"/>
                  </a:cubicBezTo>
                  <a:cubicBezTo>
                    <a:pt x="22878" y="13238"/>
                    <a:pt x="22712" y="13230"/>
                    <a:pt x="22547" y="13230"/>
                  </a:cubicBezTo>
                  <a:cubicBezTo>
                    <a:pt x="21826" y="13230"/>
                    <a:pt x="21119" y="13377"/>
                    <a:pt x="20449" y="13679"/>
                  </a:cubicBezTo>
                  <a:cubicBezTo>
                    <a:pt x="19858" y="13953"/>
                    <a:pt x="19295" y="14242"/>
                    <a:pt x="18732" y="14571"/>
                  </a:cubicBezTo>
                  <a:cubicBezTo>
                    <a:pt x="17798" y="15107"/>
                    <a:pt x="16892" y="15711"/>
                    <a:pt x="15999" y="16329"/>
                  </a:cubicBezTo>
                  <a:cubicBezTo>
                    <a:pt x="15917" y="16370"/>
                    <a:pt x="15848" y="16425"/>
                    <a:pt x="15779" y="16494"/>
                  </a:cubicBezTo>
                  <a:cubicBezTo>
                    <a:pt x="15725" y="16535"/>
                    <a:pt x="15711" y="16576"/>
                    <a:pt x="15711" y="16645"/>
                  </a:cubicBezTo>
                  <a:cubicBezTo>
                    <a:pt x="15725" y="16700"/>
                    <a:pt x="15738" y="16741"/>
                    <a:pt x="15793" y="16741"/>
                  </a:cubicBezTo>
                  <a:lnTo>
                    <a:pt x="15848" y="16741"/>
                  </a:lnTo>
                  <a:cubicBezTo>
                    <a:pt x="16315" y="16686"/>
                    <a:pt x="16768" y="16617"/>
                    <a:pt x="17235" y="16563"/>
                  </a:cubicBezTo>
                  <a:cubicBezTo>
                    <a:pt x="18348" y="16439"/>
                    <a:pt x="19446" y="16192"/>
                    <a:pt x="20517" y="15848"/>
                  </a:cubicBezTo>
                  <a:cubicBezTo>
                    <a:pt x="21204" y="15615"/>
                    <a:pt x="21891" y="15382"/>
                    <a:pt x="22577" y="15162"/>
                  </a:cubicBezTo>
                  <a:cubicBezTo>
                    <a:pt x="23250" y="14928"/>
                    <a:pt x="23896" y="14722"/>
                    <a:pt x="24596" y="14640"/>
                  </a:cubicBezTo>
                  <a:cubicBezTo>
                    <a:pt x="24812" y="14607"/>
                    <a:pt x="25025" y="14590"/>
                    <a:pt x="25238" y="14590"/>
                  </a:cubicBezTo>
                  <a:cubicBezTo>
                    <a:pt x="25472" y="14590"/>
                    <a:pt x="25705" y="14611"/>
                    <a:pt x="25942" y="14654"/>
                  </a:cubicBezTo>
                  <a:cubicBezTo>
                    <a:pt x="26422" y="14750"/>
                    <a:pt x="26834" y="14928"/>
                    <a:pt x="27205" y="15203"/>
                  </a:cubicBezTo>
                  <a:cubicBezTo>
                    <a:pt x="27590" y="15505"/>
                    <a:pt x="27933" y="15821"/>
                    <a:pt x="28235" y="16192"/>
                  </a:cubicBezTo>
                  <a:cubicBezTo>
                    <a:pt x="28263" y="16205"/>
                    <a:pt x="28276" y="16233"/>
                    <a:pt x="28304" y="16288"/>
                  </a:cubicBezTo>
                  <a:cubicBezTo>
                    <a:pt x="28208" y="16274"/>
                    <a:pt x="28153" y="16260"/>
                    <a:pt x="28084" y="16233"/>
                  </a:cubicBezTo>
                  <a:cubicBezTo>
                    <a:pt x="27458" y="16055"/>
                    <a:pt x="26839" y="15963"/>
                    <a:pt x="26226" y="15963"/>
                  </a:cubicBezTo>
                  <a:cubicBezTo>
                    <a:pt x="25374" y="15963"/>
                    <a:pt x="24534" y="16140"/>
                    <a:pt x="23703" y="16508"/>
                  </a:cubicBezTo>
                  <a:cubicBezTo>
                    <a:pt x="23072" y="16782"/>
                    <a:pt x="22495" y="17126"/>
                    <a:pt x="21918" y="17510"/>
                  </a:cubicBezTo>
                  <a:cubicBezTo>
                    <a:pt x="21218" y="17991"/>
                    <a:pt x="20517" y="18471"/>
                    <a:pt x="19789" y="18911"/>
                  </a:cubicBezTo>
                  <a:cubicBezTo>
                    <a:pt x="19158" y="19309"/>
                    <a:pt x="18512" y="19652"/>
                    <a:pt x="17867" y="20037"/>
                  </a:cubicBezTo>
                  <a:cubicBezTo>
                    <a:pt x="17592" y="20188"/>
                    <a:pt x="17345" y="20339"/>
                    <a:pt x="17070" y="20490"/>
                  </a:cubicBezTo>
                  <a:cubicBezTo>
                    <a:pt x="16974" y="20545"/>
                    <a:pt x="16878" y="20614"/>
                    <a:pt x="16796" y="20682"/>
                  </a:cubicBezTo>
                  <a:cubicBezTo>
                    <a:pt x="16755" y="20724"/>
                    <a:pt x="16741" y="20751"/>
                    <a:pt x="16727" y="20792"/>
                  </a:cubicBezTo>
                  <a:cubicBezTo>
                    <a:pt x="16686" y="20847"/>
                    <a:pt x="16741" y="20916"/>
                    <a:pt x="16809" y="20916"/>
                  </a:cubicBezTo>
                  <a:cubicBezTo>
                    <a:pt x="16823" y="20888"/>
                    <a:pt x="16837" y="20888"/>
                    <a:pt x="16864" y="20888"/>
                  </a:cubicBezTo>
                  <a:cubicBezTo>
                    <a:pt x="17496" y="20724"/>
                    <a:pt x="18128" y="20655"/>
                    <a:pt x="18760" y="20545"/>
                  </a:cubicBezTo>
                  <a:cubicBezTo>
                    <a:pt x="19831" y="20380"/>
                    <a:pt x="20874" y="20188"/>
                    <a:pt x="21918" y="19900"/>
                  </a:cubicBezTo>
                  <a:cubicBezTo>
                    <a:pt x="22948" y="19598"/>
                    <a:pt x="23909" y="19199"/>
                    <a:pt x="24788" y="18568"/>
                  </a:cubicBezTo>
                  <a:lnTo>
                    <a:pt x="26134" y="17647"/>
                  </a:lnTo>
                  <a:cubicBezTo>
                    <a:pt x="26628" y="17304"/>
                    <a:pt x="27164" y="17016"/>
                    <a:pt x="27741" y="16810"/>
                  </a:cubicBezTo>
                  <a:cubicBezTo>
                    <a:pt x="27933" y="16741"/>
                    <a:pt x="28139" y="16672"/>
                    <a:pt x="28359" y="16659"/>
                  </a:cubicBezTo>
                  <a:cubicBezTo>
                    <a:pt x="28482" y="16659"/>
                    <a:pt x="28606" y="16672"/>
                    <a:pt x="28743" y="16672"/>
                  </a:cubicBezTo>
                  <a:cubicBezTo>
                    <a:pt x="28743" y="16631"/>
                    <a:pt x="28757" y="16617"/>
                    <a:pt x="28757" y="16604"/>
                  </a:cubicBezTo>
                  <a:cubicBezTo>
                    <a:pt x="28633" y="16151"/>
                    <a:pt x="28620" y="15711"/>
                    <a:pt x="28551" y="15299"/>
                  </a:cubicBezTo>
                  <a:cubicBezTo>
                    <a:pt x="28537" y="14379"/>
                    <a:pt x="28551" y="13473"/>
                    <a:pt x="28606" y="12566"/>
                  </a:cubicBezTo>
                  <a:cubicBezTo>
                    <a:pt x="28633" y="11907"/>
                    <a:pt x="28675" y="11262"/>
                    <a:pt x="28647" y="10602"/>
                  </a:cubicBezTo>
                  <a:cubicBezTo>
                    <a:pt x="28633" y="9943"/>
                    <a:pt x="28537" y="9284"/>
                    <a:pt x="28304" y="8652"/>
                  </a:cubicBezTo>
                  <a:cubicBezTo>
                    <a:pt x="28125" y="8103"/>
                    <a:pt x="27851" y="7609"/>
                    <a:pt x="27521" y="7128"/>
                  </a:cubicBezTo>
                  <a:cubicBezTo>
                    <a:pt x="26999" y="6386"/>
                    <a:pt x="26381" y="5755"/>
                    <a:pt x="25695" y="5178"/>
                  </a:cubicBezTo>
                  <a:cubicBezTo>
                    <a:pt x="25475" y="4999"/>
                    <a:pt x="25255" y="4821"/>
                    <a:pt x="25035" y="4642"/>
                  </a:cubicBezTo>
                  <a:cubicBezTo>
                    <a:pt x="24980" y="4601"/>
                    <a:pt x="24926" y="4560"/>
                    <a:pt x="24857" y="4533"/>
                  </a:cubicBezTo>
                  <a:lnTo>
                    <a:pt x="24857" y="4533"/>
                  </a:lnTo>
                  <a:cubicBezTo>
                    <a:pt x="24816" y="4615"/>
                    <a:pt x="24884" y="4656"/>
                    <a:pt x="24926" y="4697"/>
                  </a:cubicBezTo>
                  <a:cubicBezTo>
                    <a:pt x="25077" y="4890"/>
                    <a:pt x="25241" y="5082"/>
                    <a:pt x="25392" y="5288"/>
                  </a:cubicBezTo>
                  <a:cubicBezTo>
                    <a:pt x="25887" y="5933"/>
                    <a:pt x="26216" y="6675"/>
                    <a:pt x="26436" y="7471"/>
                  </a:cubicBezTo>
                  <a:cubicBezTo>
                    <a:pt x="26615" y="8103"/>
                    <a:pt x="26725" y="8749"/>
                    <a:pt x="26848" y="9408"/>
                  </a:cubicBezTo>
                  <a:cubicBezTo>
                    <a:pt x="27027" y="10369"/>
                    <a:pt x="27191" y="11330"/>
                    <a:pt x="27411" y="12278"/>
                  </a:cubicBezTo>
                  <a:cubicBezTo>
                    <a:pt x="27686" y="13514"/>
                    <a:pt x="27961" y="14722"/>
                    <a:pt x="28345" y="15945"/>
                  </a:cubicBezTo>
                  <a:cubicBezTo>
                    <a:pt x="28359" y="15958"/>
                    <a:pt x="28359" y="16000"/>
                    <a:pt x="28359" y="16027"/>
                  </a:cubicBezTo>
                  <a:cubicBezTo>
                    <a:pt x="28331" y="16013"/>
                    <a:pt x="28304" y="16013"/>
                    <a:pt x="28290" y="16000"/>
                  </a:cubicBezTo>
                  <a:cubicBezTo>
                    <a:pt x="27919" y="15505"/>
                    <a:pt x="27576" y="14983"/>
                    <a:pt x="27274" y="14434"/>
                  </a:cubicBezTo>
                  <a:cubicBezTo>
                    <a:pt x="26931" y="13789"/>
                    <a:pt x="26697" y="13116"/>
                    <a:pt x="26505" y="12415"/>
                  </a:cubicBezTo>
                  <a:cubicBezTo>
                    <a:pt x="26299" y="11632"/>
                    <a:pt x="26093" y="10877"/>
                    <a:pt x="25901" y="10108"/>
                  </a:cubicBezTo>
                  <a:cubicBezTo>
                    <a:pt x="25750" y="9463"/>
                    <a:pt x="25557" y="8817"/>
                    <a:pt x="25338" y="8199"/>
                  </a:cubicBezTo>
                  <a:cubicBezTo>
                    <a:pt x="24843" y="6867"/>
                    <a:pt x="24074" y="5714"/>
                    <a:pt x="23017" y="4766"/>
                  </a:cubicBezTo>
                  <a:cubicBezTo>
                    <a:pt x="22770" y="4533"/>
                    <a:pt x="22495" y="4285"/>
                    <a:pt x="22220" y="4052"/>
                  </a:cubicBezTo>
                  <a:cubicBezTo>
                    <a:pt x="22177" y="4020"/>
                    <a:pt x="22143" y="3971"/>
                    <a:pt x="22097" y="39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716210" y="4364126"/>
              <a:ext cx="1380287" cy="869077"/>
            </a:xfrm>
            <a:custGeom>
              <a:avLst/>
              <a:gdLst/>
              <a:ahLst/>
              <a:cxnLst/>
              <a:rect l="l" t="t" r="r" b="b"/>
              <a:pathLst>
                <a:path w="26698" h="16810" extrusionOk="0">
                  <a:moveTo>
                    <a:pt x="3736" y="0"/>
                  </a:moveTo>
                  <a:lnTo>
                    <a:pt x="3736" y="0"/>
                  </a:lnTo>
                  <a:cubicBezTo>
                    <a:pt x="3805" y="83"/>
                    <a:pt x="3818" y="138"/>
                    <a:pt x="3860" y="193"/>
                  </a:cubicBezTo>
                  <a:cubicBezTo>
                    <a:pt x="4066" y="399"/>
                    <a:pt x="4272" y="605"/>
                    <a:pt x="4505" y="797"/>
                  </a:cubicBezTo>
                  <a:cubicBezTo>
                    <a:pt x="4780" y="1030"/>
                    <a:pt x="5095" y="1250"/>
                    <a:pt x="5384" y="1483"/>
                  </a:cubicBezTo>
                  <a:cubicBezTo>
                    <a:pt x="5425" y="1497"/>
                    <a:pt x="5439" y="1525"/>
                    <a:pt x="5466" y="1566"/>
                  </a:cubicBezTo>
                  <a:cubicBezTo>
                    <a:pt x="5455" y="1588"/>
                    <a:pt x="5440" y="1594"/>
                    <a:pt x="5424" y="1594"/>
                  </a:cubicBezTo>
                  <a:cubicBezTo>
                    <a:pt x="5399" y="1594"/>
                    <a:pt x="5373" y="1580"/>
                    <a:pt x="5356" y="1580"/>
                  </a:cubicBezTo>
                  <a:cubicBezTo>
                    <a:pt x="4807" y="1456"/>
                    <a:pt x="4230" y="1360"/>
                    <a:pt x="3681" y="1236"/>
                  </a:cubicBezTo>
                  <a:cubicBezTo>
                    <a:pt x="3585" y="1223"/>
                    <a:pt x="3502" y="1181"/>
                    <a:pt x="3393" y="1140"/>
                  </a:cubicBezTo>
                  <a:cubicBezTo>
                    <a:pt x="3132" y="1030"/>
                    <a:pt x="2857" y="907"/>
                    <a:pt x="2610" y="824"/>
                  </a:cubicBezTo>
                  <a:lnTo>
                    <a:pt x="1113" y="316"/>
                  </a:lnTo>
                  <a:cubicBezTo>
                    <a:pt x="989" y="275"/>
                    <a:pt x="893" y="248"/>
                    <a:pt x="770" y="220"/>
                  </a:cubicBezTo>
                  <a:lnTo>
                    <a:pt x="770" y="220"/>
                  </a:lnTo>
                  <a:cubicBezTo>
                    <a:pt x="934" y="385"/>
                    <a:pt x="1182" y="412"/>
                    <a:pt x="1388" y="495"/>
                  </a:cubicBezTo>
                  <a:cubicBezTo>
                    <a:pt x="1594" y="591"/>
                    <a:pt x="1813" y="673"/>
                    <a:pt x="2033" y="756"/>
                  </a:cubicBezTo>
                  <a:cubicBezTo>
                    <a:pt x="2239" y="838"/>
                    <a:pt x="2473" y="934"/>
                    <a:pt x="2679" y="1030"/>
                  </a:cubicBezTo>
                  <a:cubicBezTo>
                    <a:pt x="2624" y="1044"/>
                    <a:pt x="2572" y="1049"/>
                    <a:pt x="2522" y="1049"/>
                  </a:cubicBezTo>
                  <a:cubicBezTo>
                    <a:pt x="2422" y="1049"/>
                    <a:pt x="2331" y="1030"/>
                    <a:pt x="2239" y="1030"/>
                  </a:cubicBezTo>
                  <a:cubicBezTo>
                    <a:pt x="2102" y="1030"/>
                    <a:pt x="1964" y="1017"/>
                    <a:pt x="1827" y="1017"/>
                  </a:cubicBezTo>
                  <a:cubicBezTo>
                    <a:pt x="1690" y="1017"/>
                    <a:pt x="1539" y="1017"/>
                    <a:pt x="1346" y="1085"/>
                  </a:cubicBezTo>
                  <a:cubicBezTo>
                    <a:pt x="1552" y="1168"/>
                    <a:pt x="1745" y="1154"/>
                    <a:pt x="1923" y="1168"/>
                  </a:cubicBezTo>
                  <a:cubicBezTo>
                    <a:pt x="2088" y="1209"/>
                    <a:pt x="2280" y="1223"/>
                    <a:pt x="2445" y="1277"/>
                  </a:cubicBezTo>
                  <a:cubicBezTo>
                    <a:pt x="2376" y="1291"/>
                    <a:pt x="2308" y="1291"/>
                    <a:pt x="2239" y="1291"/>
                  </a:cubicBezTo>
                  <a:cubicBezTo>
                    <a:pt x="1662" y="1319"/>
                    <a:pt x="1072" y="1415"/>
                    <a:pt x="509" y="1511"/>
                  </a:cubicBezTo>
                  <a:cubicBezTo>
                    <a:pt x="371" y="1525"/>
                    <a:pt x="234" y="1580"/>
                    <a:pt x="110" y="1621"/>
                  </a:cubicBezTo>
                  <a:cubicBezTo>
                    <a:pt x="83" y="1621"/>
                    <a:pt x="69" y="1648"/>
                    <a:pt x="1" y="1689"/>
                  </a:cubicBezTo>
                  <a:cubicBezTo>
                    <a:pt x="70" y="1701"/>
                    <a:pt x="133" y="1705"/>
                    <a:pt x="189" y="1705"/>
                  </a:cubicBezTo>
                  <a:cubicBezTo>
                    <a:pt x="265" y="1705"/>
                    <a:pt x="330" y="1697"/>
                    <a:pt x="385" y="1689"/>
                  </a:cubicBezTo>
                  <a:cubicBezTo>
                    <a:pt x="797" y="1648"/>
                    <a:pt x="1237" y="1580"/>
                    <a:pt x="1649" y="1566"/>
                  </a:cubicBezTo>
                  <a:cubicBezTo>
                    <a:pt x="2308" y="1525"/>
                    <a:pt x="2967" y="1511"/>
                    <a:pt x="3640" y="1483"/>
                  </a:cubicBezTo>
                  <a:cubicBezTo>
                    <a:pt x="3708" y="1483"/>
                    <a:pt x="3777" y="1483"/>
                    <a:pt x="3846" y="1497"/>
                  </a:cubicBezTo>
                  <a:cubicBezTo>
                    <a:pt x="4423" y="1621"/>
                    <a:pt x="5013" y="1758"/>
                    <a:pt x="5604" y="1895"/>
                  </a:cubicBezTo>
                  <a:cubicBezTo>
                    <a:pt x="5576" y="1978"/>
                    <a:pt x="5507" y="1937"/>
                    <a:pt x="5453" y="1964"/>
                  </a:cubicBezTo>
                  <a:cubicBezTo>
                    <a:pt x="4285" y="2047"/>
                    <a:pt x="3159" y="2307"/>
                    <a:pt x="2061" y="2678"/>
                  </a:cubicBezTo>
                  <a:cubicBezTo>
                    <a:pt x="1896" y="2733"/>
                    <a:pt x="1731" y="2802"/>
                    <a:pt x="1594" y="2870"/>
                  </a:cubicBezTo>
                  <a:cubicBezTo>
                    <a:pt x="1594" y="2922"/>
                    <a:pt x="1615" y="2936"/>
                    <a:pt x="1634" y="2936"/>
                  </a:cubicBezTo>
                  <a:cubicBezTo>
                    <a:pt x="1646" y="2936"/>
                    <a:pt x="1657" y="2931"/>
                    <a:pt x="1662" y="2925"/>
                  </a:cubicBezTo>
                  <a:cubicBezTo>
                    <a:pt x="1786" y="2898"/>
                    <a:pt x="1896" y="2870"/>
                    <a:pt x="2019" y="2829"/>
                  </a:cubicBezTo>
                  <a:cubicBezTo>
                    <a:pt x="3049" y="2582"/>
                    <a:pt x="4093" y="2390"/>
                    <a:pt x="5150" y="2266"/>
                  </a:cubicBezTo>
                  <a:cubicBezTo>
                    <a:pt x="5659" y="2198"/>
                    <a:pt x="6194" y="2211"/>
                    <a:pt x="6730" y="2198"/>
                  </a:cubicBezTo>
                  <a:cubicBezTo>
                    <a:pt x="6812" y="2198"/>
                    <a:pt x="6894" y="2211"/>
                    <a:pt x="6977" y="2239"/>
                  </a:cubicBezTo>
                  <a:cubicBezTo>
                    <a:pt x="7993" y="2472"/>
                    <a:pt x="8996" y="2761"/>
                    <a:pt x="9971" y="3104"/>
                  </a:cubicBezTo>
                  <a:cubicBezTo>
                    <a:pt x="9998" y="3131"/>
                    <a:pt x="10039" y="3145"/>
                    <a:pt x="10067" y="3173"/>
                  </a:cubicBezTo>
                  <a:cubicBezTo>
                    <a:pt x="9984" y="3159"/>
                    <a:pt x="9902" y="3159"/>
                    <a:pt x="9820" y="3145"/>
                  </a:cubicBezTo>
                  <a:cubicBezTo>
                    <a:pt x="9311" y="3063"/>
                    <a:pt x="8831" y="2994"/>
                    <a:pt x="8323" y="2967"/>
                  </a:cubicBezTo>
                  <a:cubicBezTo>
                    <a:pt x="8249" y="2963"/>
                    <a:pt x="8176" y="2961"/>
                    <a:pt x="8102" y="2961"/>
                  </a:cubicBezTo>
                  <a:cubicBezTo>
                    <a:pt x="7901" y="2961"/>
                    <a:pt x="7700" y="2974"/>
                    <a:pt x="7499" y="2994"/>
                  </a:cubicBezTo>
                  <a:cubicBezTo>
                    <a:pt x="7430" y="2994"/>
                    <a:pt x="7348" y="2994"/>
                    <a:pt x="7279" y="3076"/>
                  </a:cubicBezTo>
                  <a:cubicBezTo>
                    <a:pt x="7320" y="3090"/>
                    <a:pt x="7375" y="3104"/>
                    <a:pt x="7430" y="3104"/>
                  </a:cubicBezTo>
                  <a:cubicBezTo>
                    <a:pt x="8748" y="3214"/>
                    <a:pt x="10053" y="3488"/>
                    <a:pt x="11344" y="3791"/>
                  </a:cubicBezTo>
                  <a:cubicBezTo>
                    <a:pt x="11577" y="3846"/>
                    <a:pt x="11811" y="3914"/>
                    <a:pt x="12044" y="3969"/>
                  </a:cubicBezTo>
                  <a:cubicBezTo>
                    <a:pt x="12443" y="4052"/>
                    <a:pt x="12786" y="4258"/>
                    <a:pt x="13129" y="4436"/>
                  </a:cubicBezTo>
                  <a:cubicBezTo>
                    <a:pt x="13110" y="4467"/>
                    <a:pt x="13092" y="4476"/>
                    <a:pt x="13073" y="4476"/>
                  </a:cubicBezTo>
                  <a:cubicBezTo>
                    <a:pt x="13051" y="4476"/>
                    <a:pt x="13028" y="4463"/>
                    <a:pt x="13006" y="4463"/>
                  </a:cubicBezTo>
                  <a:cubicBezTo>
                    <a:pt x="12786" y="4436"/>
                    <a:pt x="12566" y="4381"/>
                    <a:pt x="12333" y="4367"/>
                  </a:cubicBezTo>
                  <a:cubicBezTo>
                    <a:pt x="11974" y="4318"/>
                    <a:pt x="11616" y="4282"/>
                    <a:pt x="11258" y="4282"/>
                  </a:cubicBezTo>
                  <a:cubicBezTo>
                    <a:pt x="11122" y="4282"/>
                    <a:pt x="10986" y="4287"/>
                    <a:pt x="10850" y="4299"/>
                  </a:cubicBezTo>
                  <a:cubicBezTo>
                    <a:pt x="10753" y="4299"/>
                    <a:pt x="10657" y="4299"/>
                    <a:pt x="10547" y="4367"/>
                  </a:cubicBezTo>
                  <a:cubicBezTo>
                    <a:pt x="10644" y="4409"/>
                    <a:pt x="10712" y="4409"/>
                    <a:pt x="10781" y="4409"/>
                  </a:cubicBezTo>
                  <a:cubicBezTo>
                    <a:pt x="11509" y="4463"/>
                    <a:pt x="12250" y="4587"/>
                    <a:pt x="12951" y="4779"/>
                  </a:cubicBezTo>
                  <a:cubicBezTo>
                    <a:pt x="13404" y="4889"/>
                    <a:pt x="13843" y="5054"/>
                    <a:pt x="14296" y="5164"/>
                  </a:cubicBezTo>
                  <a:cubicBezTo>
                    <a:pt x="14777" y="5301"/>
                    <a:pt x="15217" y="5548"/>
                    <a:pt x="15629" y="5823"/>
                  </a:cubicBezTo>
                  <a:lnTo>
                    <a:pt x="16617" y="6441"/>
                  </a:lnTo>
                  <a:cubicBezTo>
                    <a:pt x="16645" y="6455"/>
                    <a:pt x="16659" y="6468"/>
                    <a:pt x="16727" y="6523"/>
                  </a:cubicBezTo>
                  <a:cubicBezTo>
                    <a:pt x="16549" y="6468"/>
                    <a:pt x="16425" y="6441"/>
                    <a:pt x="16288" y="6386"/>
                  </a:cubicBezTo>
                  <a:cubicBezTo>
                    <a:pt x="15793" y="6221"/>
                    <a:pt x="15285" y="6084"/>
                    <a:pt x="14763" y="6029"/>
                  </a:cubicBezTo>
                  <a:cubicBezTo>
                    <a:pt x="14626" y="6015"/>
                    <a:pt x="14461" y="6015"/>
                    <a:pt x="14310" y="6015"/>
                  </a:cubicBezTo>
                  <a:cubicBezTo>
                    <a:pt x="14283" y="6015"/>
                    <a:pt x="14228" y="6029"/>
                    <a:pt x="14187" y="6057"/>
                  </a:cubicBezTo>
                  <a:cubicBezTo>
                    <a:pt x="14283" y="6084"/>
                    <a:pt x="14351" y="6111"/>
                    <a:pt x="14434" y="6125"/>
                  </a:cubicBezTo>
                  <a:cubicBezTo>
                    <a:pt x="14997" y="6249"/>
                    <a:pt x="15546" y="6400"/>
                    <a:pt x="16095" y="6592"/>
                  </a:cubicBezTo>
                  <a:cubicBezTo>
                    <a:pt x="16576" y="6771"/>
                    <a:pt x="17057" y="6977"/>
                    <a:pt x="17524" y="7210"/>
                  </a:cubicBezTo>
                  <a:lnTo>
                    <a:pt x="17730" y="7320"/>
                  </a:lnTo>
                  <a:cubicBezTo>
                    <a:pt x="18155" y="7498"/>
                    <a:pt x="18540" y="7759"/>
                    <a:pt x="18897" y="8075"/>
                  </a:cubicBezTo>
                  <a:lnTo>
                    <a:pt x="19817" y="8844"/>
                  </a:lnTo>
                  <a:cubicBezTo>
                    <a:pt x="19872" y="8872"/>
                    <a:pt x="19913" y="8927"/>
                    <a:pt x="19927" y="8995"/>
                  </a:cubicBezTo>
                  <a:cubicBezTo>
                    <a:pt x="19803" y="8940"/>
                    <a:pt x="19666" y="8913"/>
                    <a:pt x="19542" y="8858"/>
                  </a:cubicBezTo>
                  <a:cubicBezTo>
                    <a:pt x="18911" y="8652"/>
                    <a:pt x="18293" y="8446"/>
                    <a:pt x="17620" y="8364"/>
                  </a:cubicBezTo>
                  <a:cubicBezTo>
                    <a:pt x="17414" y="8322"/>
                    <a:pt x="17194" y="8322"/>
                    <a:pt x="16988" y="8309"/>
                  </a:cubicBezTo>
                  <a:lnTo>
                    <a:pt x="16686" y="8309"/>
                  </a:lnTo>
                  <a:cubicBezTo>
                    <a:pt x="16686" y="8377"/>
                    <a:pt x="16755" y="8364"/>
                    <a:pt x="16768" y="8377"/>
                  </a:cubicBezTo>
                  <a:cubicBezTo>
                    <a:pt x="16796" y="8391"/>
                    <a:pt x="16837" y="8391"/>
                    <a:pt x="16865" y="8391"/>
                  </a:cubicBezTo>
                  <a:cubicBezTo>
                    <a:pt x="17263" y="8487"/>
                    <a:pt x="17661" y="8556"/>
                    <a:pt x="18059" y="8652"/>
                  </a:cubicBezTo>
                  <a:cubicBezTo>
                    <a:pt x="18979" y="8899"/>
                    <a:pt x="19872" y="9243"/>
                    <a:pt x="20710" y="9682"/>
                  </a:cubicBezTo>
                  <a:cubicBezTo>
                    <a:pt x="20778" y="9723"/>
                    <a:pt x="20833" y="9751"/>
                    <a:pt x="20888" y="9806"/>
                  </a:cubicBezTo>
                  <a:cubicBezTo>
                    <a:pt x="21108" y="10012"/>
                    <a:pt x="21314" y="10218"/>
                    <a:pt x="21534" y="10437"/>
                  </a:cubicBezTo>
                  <a:cubicBezTo>
                    <a:pt x="21561" y="10451"/>
                    <a:pt x="21561" y="10478"/>
                    <a:pt x="21575" y="10506"/>
                  </a:cubicBezTo>
                  <a:lnTo>
                    <a:pt x="21465" y="10506"/>
                  </a:lnTo>
                  <a:cubicBezTo>
                    <a:pt x="21122" y="10369"/>
                    <a:pt x="20778" y="10300"/>
                    <a:pt x="20421" y="10231"/>
                  </a:cubicBezTo>
                  <a:cubicBezTo>
                    <a:pt x="19886" y="10135"/>
                    <a:pt x="19364" y="10039"/>
                    <a:pt x="18815" y="10012"/>
                  </a:cubicBezTo>
                  <a:cubicBezTo>
                    <a:pt x="18732" y="10005"/>
                    <a:pt x="18650" y="10001"/>
                    <a:pt x="18566" y="10001"/>
                  </a:cubicBezTo>
                  <a:cubicBezTo>
                    <a:pt x="18482" y="10001"/>
                    <a:pt x="18396" y="10005"/>
                    <a:pt x="18306" y="10012"/>
                  </a:cubicBezTo>
                  <a:cubicBezTo>
                    <a:pt x="18197" y="10012"/>
                    <a:pt x="18073" y="10025"/>
                    <a:pt x="17963" y="10094"/>
                  </a:cubicBezTo>
                  <a:cubicBezTo>
                    <a:pt x="17963" y="10149"/>
                    <a:pt x="18004" y="10163"/>
                    <a:pt x="18032" y="10163"/>
                  </a:cubicBezTo>
                  <a:cubicBezTo>
                    <a:pt x="18059" y="10162"/>
                    <a:pt x="18087" y="10162"/>
                    <a:pt x="18114" y="10162"/>
                  </a:cubicBezTo>
                  <a:cubicBezTo>
                    <a:pt x="19004" y="10162"/>
                    <a:pt x="19843" y="10375"/>
                    <a:pt x="20696" y="10588"/>
                  </a:cubicBezTo>
                  <a:cubicBezTo>
                    <a:pt x="21163" y="10712"/>
                    <a:pt x="21589" y="10904"/>
                    <a:pt x="22001" y="11138"/>
                  </a:cubicBezTo>
                  <a:cubicBezTo>
                    <a:pt x="22275" y="11302"/>
                    <a:pt x="22522" y="11481"/>
                    <a:pt x="22701" y="11728"/>
                  </a:cubicBezTo>
                  <a:cubicBezTo>
                    <a:pt x="23044" y="12140"/>
                    <a:pt x="23415" y="12552"/>
                    <a:pt x="23758" y="12964"/>
                  </a:cubicBezTo>
                  <a:cubicBezTo>
                    <a:pt x="23800" y="13019"/>
                    <a:pt x="23855" y="13060"/>
                    <a:pt x="23896" y="13184"/>
                  </a:cubicBezTo>
                  <a:cubicBezTo>
                    <a:pt x="23758" y="13129"/>
                    <a:pt x="23662" y="13060"/>
                    <a:pt x="23566" y="13019"/>
                  </a:cubicBezTo>
                  <a:cubicBezTo>
                    <a:pt x="23456" y="12964"/>
                    <a:pt x="23360" y="12895"/>
                    <a:pt x="23250" y="12841"/>
                  </a:cubicBezTo>
                  <a:cubicBezTo>
                    <a:pt x="23154" y="12786"/>
                    <a:pt x="23044" y="12744"/>
                    <a:pt x="22934" y="12689"/>
                  </a:cubicBezTo>
                  <a:cubicBezTo>
                    <a:pt x="22825" y="12635"/>
                    <a:pt x="22701" y="12607"/>
                    <a:pt x="22591" y="12552"/>
                  </a:cubicBezTo>
                  <a:cubicBezTo>
                    <a:pt x="22468" y="12511"/>
                    <a:pt x="22358" y="12470"/>
                    <a:pt x="22248" y="12429"/>
                  </a:cubicBezTo>
                  <a:cubicBezTo>
                    <a:pt x="22124" y="12401"/>
                    <a:pt x="22014" y="12360"/>
                    <a:pt x="21904" y="12332"/>
                  </a:cubicBezTo>
                  <a:cubicBezTo>
                    <a:pt x="21781" y="12291"/>
                    <a:pt x="21657" y="12264"/>
                    <a:pt x="21561" y="12236"/>
                  </a:cubicBezTo>
                  <a:cubicBezTo>
                    <a:pt x="21438" y="12209"/>
                    <a:pt x="21314" y="12195"/>
                    <a:pt x="21190" y="12168"/>
                  </a:cubicBezTo>
                  <a:lnTo>
                    <a:pt x="20833" y="12126"/>
                  </a:lnTo>
                  <a:lnTo>
                    <a:pt x="20476" y="12072"/>
                  </a:lnTo>
                  <a:cubicBezTo>
                    <a:pt x="20414" y="12065"/>
                    <a:pt x="20353" y="12061"/>
                    <a:pt x="20293" y="12061"/>
                  </a:cubicBezTo>
                  <a:cubicBezTo>
                    <a:pt x="20233" y="12061"/>
                    <a:pt x="20174" y="12065"/>
                    <a:pt x="20119" y="12072"/>
                  </a:cubicBezTo>
                  <a:cubicBezTo>
                    <a:pt x="20215" y="12126"/>
                    <a:pt x="20325" y="12154"/>
                    <a:pt x="20435" y="12168"/>
                  </a:cubicBezTo>
                  <a:cubicBezTo>
                    <a:pt x="20971" y="12291"/>
                    <a:pt x="21493" y="12429"/>
                    <a:pt x="22001" y="12621"/>
                  </a:cubicBezTo>
                  <a:cubicBezTo>
                    <a:pt x="22687" y="12882"/>
                    <a:pt x="23346" y="13198"/>
                    <a:pt x="23923" y="13651"/>
                  </a:cubicBezTo>
                  <a:cubicBezTo>
                    <a:pt x="24074" y="13774"/>
                    <a:pt x="24239" y="13871"/>
                    <a:pt x="24390" y="13980"/>
                  </a:cubicBezTo>
                  <a:cubicBezTo>
                    <a:pt x="24541" y="14063"/>
                    <a:pt x="24665" y="14186"/>
                    <a:pt x="24747" y="14337"/>
                  </a:cubicBezTo>
                  <a:cubicBezTo>
                    <a:pt x="24816" y="14434"/>
                    <a:pt x="24898" y="14530"/>
                    <a:pt x="24939" y="14640"/>
                  </a:cubicBezTo>
                  <a:cubicBezTo>
                    <a:pt x="24885" y="14640"/>
                    <a:pt x="24857" y="14667"/>
                    <a:pt x="24830" y="14667"/>
                  </a:cubicBezTo>
                  <a:cubicBezTo>
                    <a:pt x="24765" y="14662"/>
                    <a:pt x="24701" y="14660"/>
                    <a:pt x="24637" y="14660"/>
                  </a:cubicBezTo>
                  <a:cubicBezTo>
                    <a:pt x="24344" y="14660"/>
                    <a:pt x="24051" y="14707"/>
                    <a:pt x="23758" y="14763"/>
                  </a:cubicBezTo>
                  <a:cubicBezTo>
                    <a:pt x="22742" y="14969"/>
                    <a:pt x="21740" y="15244"/>
                    <a:pt x="20778" y="15601"/>
                  </a:cubicBezTo>
                  <a:cubicBezTo>
                    <a:pt x="20421" y="15738"/>
                    <a:pt x="20064" y="15903"/>
                    <a:pt x="19735" y="16082"/>
                  </a:cubicBezTo>
                  <a:cubicBezTo>
                    <a:pt x="19680" y="16109"/>
                    <a:pt x="19652" y="16136"/>
                    <a:pt x="19597" y="16178"/>
                  </a:cubicBezTo>
                  <a:cubicBezTo>
                    <a:pt x="19619" y="16194"/>
                    <a:pt x="19636" y="16199"/>
                    <a:pt x="19652" y="16199"/>
                  </a:cubicBezTo>
                  <a:cubicBezTo>
                    <a:pt x="19676" y="16199"/>
                    <a:pt x="19696" y="16186"/>
                    <a:pt x="19721" y="16178"/>
                  </a:cubicBezTo>
                  <a:cubicBezTo>
                    <a:pt x="19913" y="16109"/>
                    <a:pt x="20092" y="16040"/>
                    <a:pt x="20270" y="15972"/>
                  </a:cubicBezTo>
                  <a:cubicBezTo>
                    <a:pt x="21190" y="15601"/>
                    <a:pt x="22179" y="15354"/>
                    <a:pt x="23140" y="15120"/>
                  </a:cubicBezTo>
                  <a:cubicBezTo>
                    <a:pt x="23456" y="15052"/>
                    <a:pt x="23772" y="15010"/>
                    <a:pt x="24102" y="14955"/>
                  </a:cubicBezTo>
                  <a:cubicBezTo>
                    <a:pt x="24216" y="14936"/>
                    <a:pt x="24334" y="14926"/>
                    <a:pt x="24453" y="14926"/>
                  </a:cubicBezTo>
                  <a:cubicBezTo>
                    <a:pt x="24591" y="14926"/>
                    <a:pt x="24731" y="14940"/>
                    <a:pt x="24871" y="14969"/>
                  </a:cubicBezTo>
                  <a:cubicBezTo>
                    <a:pt x="24967" y="14983"/>
                    <a:pt x="25091" y="15010"/>
                    <a:pt x="25228" y="15024"/>
                  </a:cubicBezTo>
                  <a:cubicBezTo>
                    <a:pt x="25640" y="15601"/>
                    <a:pt x="26024" y="16219"/>
                    <a:pt x="26436" y="16809"/>
                  </a:cubicBezTo>
                  <a:cubicBezTo>
                    <a:pt x="26670" y="16727"/>
                    <a:pt x="26697" y="16686"/>
                    <a:pt x="26629" y="16562"/>
                  </a:cubicBezTo>
                  <a:cubicBezTo>
                    <a:pt x="26491" y="16315"/>
                    <a:pt x="26354" y="16054"/>
                    <a:pt x="26189" y="15793"/>
                  </a:cubicBezTo>
                  <a:cubicBezTo>
                    <a:pt x="26011" y="15491"/>
                    <a:pt x="25805" y="15175"/>
                    <a:pt x="25599" y="14873"/>
                  </a:cubicBezTo>
                  <a:cubicBezTo>
                    <a:pt x="25530" y="14763"/>
                    <a:pt x="25489" y="14681"/>
                    <a:pt x="25461" y="14557"/>
                  </a:cubicBezTo>
                  <a:cubicBezTo>
                    <a:pt x="25228" y="13472"/>
                    <a:pt x="25022" y="12374"/>
                    <a:pt x="24802" y="11302"/>
                  </a:cubicBezTo>
                  <a:cubicBezTo>
                    <a:pt x="24733" y="10932"/>
                    <a:pt x="24706" y="10575"/>
                    <a:pt x="24651" y="10231"/>
                  </a:cubicBezTo>
                  <a:cubicBezTo>
                    <a:pt x="24637" y="10149"/>
                    <a:pt x="24610" y="10067"/>
                    <a:pt x="24596" y="9998"/>
                  </a:cubicBezTo>
                  <a:lnTo>
                    <a:pt x="24582" y="9998"/>
                  </a:lnTo>
                  <a:cubicBezTo>
                    <a:pt x="24582" y="10025"/>
                    <a:pt x="24569" y="10080"/>
                    <a:pt x="24569" y="10108"/>
                  </a:cubicBezTo>
                  <a:cubicBezTo>
                    <a:pt x="24582" y="10437"/>
                    <a:pt x="24582" y="10753"/>
                    <a:pt x="24610" y="11055"/>
                  </a:cubicBezTo>
                  <a:cubicBezTo>
                    <a:pt x="24720" y="11893"/>
                    <a:pt x="24843" y="12744"/>
                    <a:pt x="24994" y="13582"/>
                  </a:cubicBezTo>
                  <a:cubicBezTo>
                    <a:pt x="25022" y="13733"/>
                    <a:pt x="25063" y="13884"/>
                    <a:pt x="25118" y="14090"/>
                  </a:cubicBezTo>
                  <a:cubicBezTo>
                    <a:pt x="25063" y="14063"/>
                    <a:pt x="25022" y="14063"/>
                    <a:pt x="25008" y="14022"/>
                  </a:cubicBezTo>
                  <a:cubicBezTo>
                    <a:pt x="24335" y="13156"/>
                    <a:pt x="23703" y="12223"/>
                    <a:pt x="23168" y="11248"/>
                  </a:cubicBezTo>
                  <a:cubicBezTo>
                    <a:pt x="23058" y="11000"/>
                    <a:pt x="22934" y="10767"/>
                    <a:pt x="22825" y="10520"/>
                  </a:cubicBezTo>
                  <a:cubicBezTo>
                    <a:pt x="22522" y="9792"/>
                    <a:pt x="22234" y="9037"/>
                    <a:pt x="21987" y="8240"/>
                  </a:cubicBezTo>
                  <a:cubicBezTo>
                    <a:pt x="21959" y="8144"/>
                    <a:pt x="21918" y="8034"/>
                    <a:pt x="21891" y="7910"/>
                  </a:cubicBezTo>
                  <a:cubicBezTo>
                    <a:pt x="21795" y="7965"/>
                    <a:pt x="21850" y="8020"/>
                    <a:pt x="21850" y="8048"/>
                  </a:cubicBezTo>
                  <a:cubicBezTo>
                    <a:pt x="21987" y="8721"/>
                    <a:pt x="22193" y="9394"/>
                    <a:pt x="22454" y="10025"/>
                  </a:cubicBezTo>
                  <a:cubicBezTo>
                    <a:pt x="22660" y="10547"/>
                    <a:pt x="22866" y="11069"/>
                    <a:pt x="23140" y="11550"/>
                  </a:cubicBezTo>
                  <a:cubicBezTo>
                    <a:pt x="23154" y="11577"/>
                    <a:pt x="23154" y="11605"/>
                    <a:pt x="23195" y="11673"/>
                  </a:cubicBezTo>
                  <a:cubicBezTo>
                    <a:pt x="23127" y="11618"/>
                    <a:pt x="23086" y="11591"/>
                    <a:pt x="23058" y="11577"/>
                  </a:cubicBezTo>
                  <a:cubicBezTo>
                    <a:pt x="22619" y="11124"/>
                    <a:pt x="22193" y="10684"/>
                    <a:pt x="21781" y="10218"/>
                  </a:cubicBezTo>
                  <a:cubicBezTo>
                    <a:pt x="21712" y="10149"/>
                    <a:pt x="21657" y="10039"/>
                    <a:pt x="21589" y="9970"/>
                  </a:cubicBezTo>
                  <a:cubicBezTo>
                    <a:pt x="21575" y="9943"/>
                    <a:pt x="21561" y="9929"/>
                    <a:pt x="21547" y="9888"/>
                  </a:cubicBezTo>
                  <a:cubicBezTo>
                    <a:pt x="21081" y="8913"/>
                    <a:pt x="20600" y="7910"/>
                    <a:pt x="20133" y="6935"/>
                  </a:cubicBezTo>
                  <a:cubicBezTo>
                    <a:pt x="19982" y="6606"/>
                    <a:pt x="19858" y="6290"/>
                    <a:pt x="19707" y="5974"/>
                  </a:cubicBezTo>
                  <a:cubicBezTo>
                    <a:pt x="19639" y="5809"/>
                    <a:pt x="19529" y="5631"/>
                    <a:pt x="19446" y="5466"/>
                  </a:cubicBezTo>
                  <a:cubicBezTo>
                    <a:pt x="19391" y="5535"/>
                    <a:pt x="19433" y="5562"/>
                    <a:pt x="19446" y="5617"/>
                  </a:cubicBezTo>
                  <a:cubicBezTo>
                    <a:pt x="19460" y="5672"/>
                    <a:pt x="19501" y="5713"/>
                    <a:pt x="19515" y="5782"/>
                  </a:cubicBezTo>
                  <a:cubicBezTo>
                    <a:pt x="19529" y="5837"/>
                    <a:pt x="19556" y="5892"/>
                    <a:pt x="19570" y="5919"/>
                  </a:cubicBezTo>
                  <a:cubicBezTo>
                    <a:pt x="19584" y="5974"/>
                    <a:pt x="19597" y="6029"/>
                    <a:pt x="19625" y="6057"/>
                  </a:cubicBezTo>
                  <a:cubicBezTo>
                    <a:pt x="19639" y="6111"/>
                    <a:pt x="19666" y="6180"/>
                    <a:pt x="19694" y="6235"/>
                  </a:cubicBezTo>
                  <a:cubicBezTo>
                    <a:pt x="19707" y="6290"/>
                    <a:pt x="19721" y="6331"/>
                    <a:pt x="19735" y="6372"/>
                  </a:cubicBezTo>
                  <a:cubicBezTo>
                    <a:pt x="19762" y="6427"/>
                    <a:pt x="19790" y="6496"/>
                    <a:pt x="19803" y="6537"/>
                  </a:cubicBezTo>
                  <a:cubicBezTo>
                    <a:pt x="19817" y="6592"/>
                    <a:pt x="19845" y="6647"/>
                    <a:pt x="19858" y="6674"/>
                  </a:cubicBezTo>
                  <a:cubicBezTo>
                    <a:pt x="19872" y="6729"/>
                    <a:pt x="19886" y="6784"/>
                    <a:pt x="19913" y="6812"/>
                  </a:cubicBezTo>
                  <a:cubicBezTo>
                    <a:pt x="19927" y="6867"/>
                    <a:pt x="19941" y="6935"/>
                    <a:pt x="19982" y="6990"/>
                  </a:cubicBezTo>
                  <a:cubicBezTo>
                    <a:pt x="19996" y="7045"/>
                    <a:pt x="20009" y="7086"/>
                    <a:pt x="20023" y="7128"/>
                  </a:cubicBezTo>
                  <a:cubicBezTo>
                    <a:pt x="20051" y="7183"/>
                    <a:pt x="20064" y="7224"/>
                    <a:pt x="20078" y="7265"/>
                  </a:cubicBezTo>
                  <a:cubicBezTo>
                    <a:pt x="20092" y="7320"/>
                    <a:pt x="20133" y="7389"/>
                    <a:pt x="20147" y="7430"/>
                  </a:cubicBezTo>
                  <a:cubicBezTo>
                    <a:pt x="20160" y="7485"/>
                    <a:pt x="20188" y="7540"/>
                    <a:pt x="20202" y="7567"/>
                  </a:cubicBezTo>
                  <a:cubicBezTo>
                    <a:pt x="20215" y="7622"/>
                    <a:pt x="20257" y="7677"/>
                    <a:pt x="20270" y="7746"/>
                  </a:cubicBezTo>
                  <a:cubicBezTo>
                    <a:pt x="20284" y="7801"/>
                    <a:pt x="20298" y="7842"/>
                    <a:pt x="20339" y="7883"/>
                  </a:cubicBezTo>
                  <a:cubicBezTo>
                    <a:pt x="20353" y="7938"/>
                    <a:pt x="20366" y="7979"/>
                    <a:pt x="20408" y="8020"/>
                  </a:cubicBezTo>
                  <a:cubicBezTo>
                    <a:pt x="20421" y="8075"/>
                    <a:pt x="20463" y="8116"/>
                    <a:pt x="20476" y="8185"/>
                  </a:cubicBezTo>
                  <a:cubicBezTo>
                    <a:pt x="20490" y="8240"/>
                    <a:pt x="20504" y="8281"/>
                    <a:pt x="20545" y="8322"/>
                  </a:cubicBezTo>
                  <a:cubicBezTo>
                    <a:pt x="20559" y="8377"/>
                    <a:pt x="20600" y="8419"/>
                    <a:pt x="20614" y="8460"/>
                  </a:cubicBezTo>
                  <a:cubicBezTo>
                    <a:pt x="20627" y="8515"/>
                    <a:pt x="20669" y="8570"/>
                    <a:pt x="20682" y="8638"/>
                  </a:cubicBezTo>
                  <a:cubicBezTo>
                    <a:pt x="20696" y="8693"/>
                    <a:pt x="20737" y="8721"/>
                    <a:pt x="20751" y="8776"/>
                  </a:cubicBezTo>
                  <a:cubicBezTo>
                    <a:pt x="20778" y="8831"/>
                    <a:pt x="20806" y="8872"/>
                    <a:pt x="20833" y="8927"/>
                  </a:cubicBezTo>
                  <a:cubicBezTo>
                    <a:pt x="20847" y="8982"/>
                    <a:pt x="20888" y="9009"/>
                    <a:pt x="20902" y="9064"/>
                  </a:cubicBezTo>
                  <a:cubicBezTo>
                    <a:pt x="20916" y="9119"/>
                    <a:pt x="20957" y="9146"/>
                    <a:pt x="20971" y="9201"/>
                  </a:cubicBezTo>
                  <a:cubicBezTo>
                    <a:pt x="20984" y="9256"/>
                    <a:pt x="21026" y="9311"/>
                    <a:pt x="21039" y="9380"/>
                  </a:cubicBezTo>
                  <a:cubicBezTo>
                    <a:pt x="21053" y="9421"/>
                    <a:pt x="21081" y="9462"/>
                    <a:pt x="21108" y="9558"/>
                  </a:cubicBezTo>
                  <a:cubicBezTo>
                    <a:pt x="21039" y="9490"/>
                    <a:pt x="21012" y="9476"/>
                    <a:pt x="20971" y="9449"/>
                  </a:cubicBezTo>
                  <a:cubicBezTo>
                    <a:pt x="20435" y="8940"/>
                    <a:pt x="19886" y="8460"/>
                    <a:pt x="19323" y="8007"/>
                  </a:cubicBezTo>
                  <a:cubicBezTo>
                    <a:pt x="19268" y="7952"/>
                    <a:pt x="19199" y="7897"/>
                    <a:pt x="19172" y="7828"/>
                  </a:cubicBezTo>
                  <a:cubicBezTo>
                    <a:pt x="18787" y="7279"/>
                    <a:pt x="18416" y="6729"/>
                    <a:pt x="18059" y="6180"/>
                  </a:cubicBezTo>
                  <a:cubicBezTo>
                    <a:pt x="17606" y="5535"/>
                    <a:pt x="17249" y="4821"/>
                    <a:pt x="16865" y="4120"/>
                  </a:cubicBezTo>
                  <a:cubicBezTo>
                    <a:pt x="16796" y="3983"/>
                    <a:pt x="16727" y="3846"/>
                    <a:pt x="16631" y="3749"/>
                  </a:cubicBezTo>
                  <a:lnTo>
                    <a:pt x="16631" y="3749"/>
                  </a:lnTo>
                  <a:cubicBezTo>
                    <a:pt x="16727" y="4065"/>
                    <a:pt x="16865" y="4381"/>
                    <a:pt x="17029" y="4683"/>
                  </a:cubicBezTo>
                  <a:cubicBezTo>
                    <a:pt x="17180" y="4999"/>
                    <a:pt x="17331" y="5329"/>
                    <a:pt x="17510" y="5631"/>
                  </a:cubicBezTo>
                  <a:cubicBezTo>
                    <a:pt x="17675" y="5947"/>
                    <a:pt x="17853" y="6235"/>
                    <a:pt x="18032" y="6523"/>
                  </a:cubicBezTo>
                  <a:cubicBezTo>
                    <a:pt x="18224" y="6812"/>
                    <a:pt x="18416" y="7086"/>
                    <a:pt x="18581" y="7402"/>
                  </a:cubicBezTo>
                  <a:cubicBezTo>
                    <a:pt x="18554" y="7389"/>
                    <a:pt x="18540" y="7389"/>
                    <a:pt x="18499" y="7361"/>
                  </a:cubicBezTo>
                  <a:cubicBezTo>
                    <a:pt x="17757" y="6798"/>
                    <a:pt x="16988" y="6304"/>
                    <a:pt x="16205" y="5782"/>
                  </a:cubicBezTo>
                  <a:cubicBezTo>
                    <a:pt x="16068" y="5699"/>
                    <a:pt x="15944" y="5603"/>
                    <a:pt x="15821" y="5480"/>
                  </a:cubicBezTo>
                  <a:cubicBezTo>
                    <a:pt x="15217" y="4944"/>
                    <a:pt x="14667" y="4367"/>
                    <a:pt x="14159" y="3749"/>
                  </a:cubicBezTo>
                  <a:cubicBezTo>
                    <a:pt x="13981" y="3543"/>
                    <a:pt x="13830" y="3337"/>
                    <a:pt x="13692" y="3131"/>
                  </a:cubicBezTo>
                  <a:cubicBezTo>
                    <a:pt x="13459" y="2802"/>
                    <a:pt x="13225" y="2472"/>
                    <a:pt x="12992" y="2129"/>
                  </a:cubicBezTo>
                  <a:cubicBezTo>
                    <a:pt x="12951" y="2101"/>
                    <a:pt x="12937" y="2047"/>
                    <a:pt x="12923" y="1992"/>
                  </a:cubicBezTo>
                  <a:cubicBezTo>
                    <a:pt x="12909" y="2033"/>
                    <a:pt x="12882" y="2060"/>
                    <a:pt x="12882" y="2074"/>
                  </a:cubicBezTo>
                  <a:cubicBezTo>
                    <a:pt x="12937" y="2184"/>
                    <a:pt x="12992" y="2307"/>
                    <a:pt x="13061" y="2404"/>
                  </a:cubicBezTo>
                  <a:cubicBezTo>
                    <a:pt x="13569" y="3296"/>
                    <a:pt x="14173" y="4120"/>
                    <a:pt x="14860" y="4875"/>
                  </a:cubicBezTo>
                  <a:cubicBezTo>
                    <a:pt x="14873" y="4889"/>
                    <a:pt x="14901" y="4930"/>
                    <a:pt x="14901" y="4985"/>
                  </a:cubicBezTo>
                  <a:cubicBezTo>
                    <a:pt x="14832" y="4944"/>
                    <a:pt x="14736" y="4917"/>
                    <a:pt x="14667" y="4875"/>
                  </a:cubicBezTo>
                  <a:cubicBezTo>
                    <a:pt x="14187" y="4615"/>
                    <a:pt x="13692" y="4381"/>
                    <a:pt x="13212" y="4120"/>
                  </a:cubicBezTo>
                  <a:cubicBezTo>
                    <a:pt x="13184" y="4106"/>
                    <a:pt x="13143" y="4093"/>
                    <a:pt x="13088" y="4065"/>
                  </a:cubicBezTo>
                  <a:cubicBezTo>
                    <a:pt x="12717" y="3955"/>
                    <a:pt x="12429" y="3694"/>
                    <a:pt x="12154" y="3434"/>
                  </a:cubicBezTo>
                  <a:cubicBezTo>
                    <a:pt x="11701" y="3008"/>
                    <a:pt x="11234" y="2555"/>
                    <a:pt x="10850" y="2074"/>
                  </a:cubicBezTo>
                  <a:cubicBezTo>
                    <a:pt x="10671" y="1868"/>
                    <a:pt x="10506" y="1703"/>
                    <a:pt x="10328" y="1497"/>
                  </a:cubicBezTo>
                  <a:cubicBezTo>
                    <a:pt x="10232" y="1374"/>
                    <a:pt x="10094" y="1250"/>
                    <a:pt x="10039" y="1085"/>
                  </a:cubicBezTo>
                  <a:cubicBezTo>
                    <a:pt x="10026" y="1113"/>
                    <a:pt x="9998" y="1154"/>
                    <a:pt x="9998" y="1168"/>
                  </a:cubicBezTo>
                  <a:cubicBezTo>
                    <a:pt x="10067" y="1277"/>
                    <a:pt x="10122" y="1387"/>
                    <a:pt x="10204" y="1497"/>
                  </a:cubicBezTo>
                  <a:cubicBezTo>
                    <a:pt x="10726" y="2143"/>
                    <a:pt x="11207" y="2802"/>
                    <a:pt x="11811" y="3379"/>
                  </a:cubicBezTo>
                  <a:cubicBezTo>
                    <a:pt x="11825" y="3406"/>
                    <a:pt x="11838" y="3434"/>
                    <a:pt x="11880" y="3488"/>
                  </a:cubicBezTo>
                  <a:lnTo>
                    <a:pt x="11783" y="3488"/>
                  </a:lnTo>
                  <a:cubicBezTo>
                    <a:pt x="11289" y="3296"/>
                    <a:pt x="10781" y="3090"/>
                    <a:pt x="10273" y="2898"/>
                  </a:cubicBezTo>
                  <a:cubicBezTo>
                    <a:pt x="10067" y="2816"/>
                    <a:pt x="9888" y="2692"/>
                    <a:pt x="9696" y="2596"/>
                  </a:cubicBezTo>
                  <a:cubicBezTo>
                    <a:pt x="9380" y="2404"/>
                    <a:pt x="9078" y="2211"/>
                    <a:pt x="8762" y="2047"/>
                  </a:cubicBezTo>
                  <a:cubicBezTo>
                    <a:pt x="8062" y="1635"/>
                    <a:pt x="7430" y="1113"/>
                    <a:pt x="6867" y="522"/>
                  </a:cubicBezTo>
                  <a:cubicBezTo>
                    <a:pt x="6840" y="495"/>
                    <a:pt x="6840" y="481"/>
                    <a:pt x="6840" y="467"/>
                  </a:cubicBezTo>
                  <a:cubicBezTo>
                    <a:pt x="6840" y="495"/>
                    <a:pt x="6812" y="536"/>
                    <a:pt x="6826" y="550"/>
                  </a:cubicBezTo>
                  <a:cubicBezTo>
                    <a:pt x="6894" y="632"/>
                    <a:pt x="6949" y="742"/>
                    <a:pt x="7018" y="824"/>
                  </a:cubicBezTo>
                  <a:cubicBezTo>
                    <a:pt x="7320" y="1209"/>
                    <a:pt x="7691" y="1525"/>
                    <a:pt x="8062" y="1799"/>
                  </a:cubicBezTo>
                  <a:cubicBezTo>
                    <a:pt x="8323" y="1992"/>
                    <a:pt x="8597" y="2184"/>
                    <a:pt x="8858" y="2376"/>
                  </a:cubicBezTo>
                  <a:lnTo>
                    <a:pt x="8927" y="2445"/>
                  </a:lnTo>
                  <a:cubicBezTo>
                    <a:pt x="8817" y="2417"/>
                    <a:pt x="8748" y="2404"/>
                    <a:pt x="8680" y="2390"/>
                  </a:cubicBezTo>
                  <a:cubicBezTo>
                    <a:pt x="8007" y="2211"/>
                    <a:pt x="7348" y="2047"/>
                    <a:pt x="6689" y="1868"/>
                  </a:cubicBezTo>
                  <a:cubicBezTo>
                    <a:pt x="6565" y="1841"/>
                    <a:pt x="6455" y="1799"/>
                    <a:pt x="6331" y="1731"/>
                  </a:cubicBezTo>
                  <a:lnTo>
                    <a:pt x="6318" y="1717"/>
                  </a:lnTo>
                  <a:cubicBezTo>
                    <a:pt x="5439" y="1277"/>
                    <a:pt x="4642" y="687"/>
                    <a:pt x="3873" y="83"/>
                  </a:cubicBezTo>
                  <a:cubicBezTo>
                    <a:pt x="3846" y="69"/>
                    <a:pt x="3818" y="55"/>
                    <a:pt x="37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842236" y="4762423"/>
              <a:ext cx="2223" cy="2895"/>
            </a:xfrm>
            <a:custGeom>
              <a:avLst/>
              <a:gdLst/>
              <a:ahLst/>
              <a:cxnLst/>
              <a:rect l="l" t="t" r="r" b="b"/>
              <a:pathLst>
                <a:path w="43" h="56" extrusionOk="0">
                  <a:moveTo>
                    <a:pt x="15" y="0"/>
                  </a:moveTo>
                  <a:cubicBezTo>
                    <a:pt x="1" y="28"/>
                    <a:pt x="15" y="42"/>
                    <a:pt x="15" y="55"/>
                  </a:cubicBezTo>
                  <a:lnTo>
                    <a:pt x="42" y="55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984256" y="4871768"/>
              <a:ext cx="4291" cy="9254"/>
            </a:xfrm>
            <a:custGeom>
              <a:avLst/>
              <a:gdLst/>
              <a:ahLst/>
              <a:cxnLst/>
              <a:rect l="l" t="t" r="r" b="b"/>
              <a:pathLst>
                <a:path w="83" h="179" extrusionOk="0">
                  <a:moveTo>
                    <a:pt x="0" y="0"/>
                  </a:moveTo>
                  <a:lnTo>
                    <a:pt x="0" y="0"/>
                  </a:lnTo>
                  <a:cubicBezTo>
                    <a:pt x="14" y="55"/>
                    <a:pt x="42" y="124"/>
                    <a:pt x="55" y="179"/>
                  </a:cubicBezTo>
                  <a:lnTo>
                    <a:pt x="69" y="151"/>
                  </a:lnTo>
                  <a:cubicBezTo>
                    <a:pt x="83" y="42"/>
                    <a:pt x="83" y="1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984256" y="4870321"/>
              <a:ext cx="776" cy="1499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0" y="1"/>
                  </a:moveTo>
                  <a:lnTo>
                    <a:pt x="0" y="28"/>
                  </a:lnTo>
                  <a:cubicBezTo>
                    <a:pt x="0" y="15"/>
                    <a:pt x="14" y="15"/>
                    <a:pt x="14" y="15"/>
                  </a:cubicBezTo>
                  <a:cubicBezTo>
                    <a:pt x="14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6713286" y="3799623"/>
            <a:ext cx="1476866" cy="1967802"/>
            <a:chOff x="1830375" y="2235400"/>
            <a:chExt cx="964075" cy="1284550"/>
          </a:xfrm>
        </p:grpSpPr>
        <p:sp>
          <p:nvSpPr>
            <p:cNvPr id="18" name="Google Shape;18;p2"/>
            <p:cNvSpPr/>
            <p:nvPr/>
          </p:nvSpPr>
          <p:spPr>
            <a:xfrm>
              <a:off x="1830375" y="2605650"/>
              <a:ext cx="956175" cy="914300"/>
            </a:xfrm>
            <a:custGeom>
              <a:avLst/>
              <a:gdLst/>
              <a:ahLst/>
              <a:cxnLst/>
              <a:rect l="l" t="t" r="r" b="b"/>
              <a:pathLst>
                <a:path w="38247" h="36572" extrusionOk="0">
                  <a:moveTo>
                    <a:pt x="6552" y="1"/>
                  </a:moveTo>
                  <a:lnTo>
                    <a:pt x="1" y="27096"/>
                  </a:lnTo>
                  <a:cubicBezTo>
                    <a:pt x="1" y="27096"/>
                    <a:pt x="11825" y="34745"/>
                    <a:pt x="22399" y="36572"/>
                  </a:cubicBezTo>
                  <a:lnTo>
                    <a:pt x="38247" y="8419"/>
                  </a:lnTo>
                  <a:lnTo>
                    <a:pt x="65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46875" y="2679475"/>
              <a:ext cx="876850" cy="798250"/>
            </a:xfrm>
            <a:custGeom>
              <a:avLst/>
              <a:gdLst/>
              <a:ahLst/>
              <a:cxnLst/>
              <a:rect l="l" t="t" r="r" b="b"/>
              <a:pathLst>
                <a:path w="35074" h="31930" extrusionOk="0">
                  <a:moveTo>
                    <a:pt x="5177" y="1"/>
                  </a:moveTo>
                  <a:lnTo>
                    <a:pt x="5122" y="248"/>
                  </a:lnTo>
                  <a:cubicBezTo>
                    <a:pt x="6757" y="1182"/>
                    <a:pt x="8405" y="2074"/>
                    <a:pt x="10094" y="2898"/>
                  </a:cubicBezTo>
                  <a:cubicBezTo>
                    <a:pt x="12058" y="3846"/>
                    <a:pt x="14035" y="4725"/>
                    <a:pt x="16040" y="5494"/>
                  </a:cubicBezTo>
                  <a:cubicBezTo>
                    <a:pt x="18059" y="6263"/>
                    <a:pt x="20119" y="6977"/>
                    <a:pt x="22220" y="7595"/>
                  </a:cubicBezTo>
                  <a:cubicBezTo>
                    <a:pt x="24307" y="8185"/>
                    <a:pt x="26408" y="8721"/>
                    <a:pt x="28537" y="9147"/>
                  </a:cubicBezTo>
                  <a:cubicBezTo>
                    <a:pt x="30652" y="9586"/>
                    <a:pt x="32780" y="9929"/>
                    <a:pt x="34923" y="10177"/>
                  </a:cubicBezTo>
                  <a:lnTo>
                    <a:pt x="34936" y="10177"/>
                  </a:lnTo>
                  <a:lnTo>
                    <a:pt x="35074" y="9943"/>
                  </a:lnTo>
                  <a:cubicBezTo>
                    <a:pt x="33137" y="9723"/>
                    <a:pt x="31215" y="9421"/>
                    <a:pt x="29306" y="9078"/>
                  </a:cubicBezTo>
                  <a:cubicBezTo>
                    <a:pt x="27191" y="8666"/>
                    <a:pt x="25104" y="8172"/>
                    <a:pt x="23044" y="7595"/>
                  </a:cubicBezTo>
                  <a:cubicBezTo>
                    <a:pt x="20970" y="6991"/>
                    <a:pt x="18924" y="6318"/>
                    <a:pt x="16892" y="5562"/>
                  </a:cubicBezTo>
                  <a:cubicBezTo>
                    <a:pt x="14859" y="4793"/>
                    <a:pt x="12868" y="3956"/>
                    <a:pt x="10904" y="3022"/>
                  </a:cubicBezTo>
                  <a:cubicBezTo>
                    <a:pt x="8968" y="2102"/>
                    <a:pt x="7059" y="1099"/>
                    <a:pt x="5205" y="14"/>
                  </a:cubicBezTo>
                  <a:cubicBezTo>
                    <a:pt x="5191" y="14"/>
                    <a:pt x="5191" y="1"/>
                    <a:pt x="5177" y="1"/>
                  </a:cubicBezTo>
                  <a:close/>
                  <a:moveTo>
                    <a:pt x="7567" y="7128"/>
                  </a:moveTo>
                  <a:cubicBezTo>
                    <a:pt x="8899" y="7869"/>
                    <a:pt x="10272" y="8556"/>
                    <a:pt x="11659" y="9188"/>
                  </a:cubicBezTo>
                  <a:cubicBezTo>
                    <a:pt x="10135" y="11385"/>
                    <a:pt x="8624" y="13582"/>
                    <a:pt x="7100" y="15766"/>
                  </a:cubicBezTo>
                  <a:cubicBezTo>
                    <a:pt x="7237" y="12882"/>
                    <a:pt x="7402" y="10012"/>
                    <a:pt x="7567" y="7128"/>
                  </a:cubicBezTo>
                  <a:close/>
                  <a:moveTo>
                    <a:pt x="6509" y="8432"/>
                  </a:moveTo>
                  <a:lnTo>
                    <a:pt x="6509" y="8432"/>
                  </a:lnTo>
                  <a:cubicBezTo>
                    <a:pt x="6372" y="10946"/>
                    <a:pt x="6235" y="13459"/>
                    <a:pt x="6098" y="15986"/>
                  </a:cubicBezTo>
                  <a:cubicBezTo>
                    <a:pt x="5040" y="15244"/>
                    <a:pt x="4010" y="14475"/>
                    <a:pt x="3021" y="13651"/>
                  </a:cubicBezTo>
                  <a:cubicBezTo>
                    <a:pt x="4189" y="11921"/>
                    <a:pt x="5356" y="10163"/>
                    <a:pt x="6509" y="8432"/>
                  </a:cubicBezTo>
                  <a:close/>
                  <a:moveTo>
                    <a:pt x="12799" y="9710"/>
                  </a:moveTo>
                  <a:cubicBezTo>
                    <a:pt x="14337" y="10369"/>
                    <a:pt x="15916" y="10987"/>
                    <a:pt x="17523" y="11536"/>
                  </a:cubicBezTo>
                  <a:cubicBezTo>
                    <a:pt x="15724" y="13967"/>
                    <a:pt x="13966" y="16370"/>
                    <a:pt x="12181" y="18787"/>
                  </a:cubicBezTo>
                  <a:cubicBezTo>
                    <a:pt x="12401" y="15752"/>
                    <a:pt x="12607" y="12731"/>
                    <a:pt x="12799" y="9710"/>
                  </a:cubicBezTo>
                  <a:close/>
                  <a:moveTo>
                    <a:pt x="11755" y="10740"/>
                  </a:moveTo>
                  <a:cubicBezTo>
                    <a:pt x="11577" y="13486"/>
                    <a:pt x="11385" y="16247"/>
                    <a:pt x="11206" y="19007"/>
                  </a:cubicBezTo>
                  <a:cubicBezTo>
                    <a:pt x="9929" y="18375"/>
                    <a:pt x="8679" y="17647"/>
                    <a:pt x="7471" y="16892"/>
                  </a:cubicBezTo>
                  <a:lnTo>
                    <a:pt x="11755" y="10740"/>
                  </a:lnTo>
                  <a:close/>
                  <a:moveTo>
                    <a:pt x="19144" y="12044"/>
                  </a:moveTo>
                  <a:cubicBezTo>
                    <a:pt x="20778" y="12566"/>
                    <a:pt x="22426" y="13019"/>
                    <a:pt x="24088" y="13376"/>
                  </a:cubicBezTo>
                  <a:cubicBezTo>
                    <a:pt x="22069" y="15903"/>
                    <a:pt x="20064" y="18444"/>
                    <a:pt x="18031" y="20971"/>
                  </a:cubicBezTo>
                  <a:cubicBezTo>
                    <a:pt x="18416" y="17991"/>
                    <a:pt x="18773" y="15011"/>
                    <a:pt x="19144" y="12044"/>
                  </a:cubicBezTo>
                  <a:close/>
                  <a:moveTo>
                    <a:pt x="18127" y="12346"/>
                  </a:moveTo>
                  <a:lnTo>
                    <a:pt x="18127" y="12346"/>
                  </a:lnTo>
                  <a:cubicBezTo>
                    <a:pt x="17757" y="15368"/>
                    <a:pt x="17386" y="18403"/>
                    <a:pt x="17001" y="21424"/>
                  </a:cubicBezTo>
                  <a:cubicBezTo>
                    <a:pt x="15546" y="20929"/>
                    <a:pt x="14104" y="20366"/>
                    <a:pt x="12689" y="19735"/>
                  </a:cubicBezTo>
                  <a:cubicBezTo>
                    <a:pt x="14516" y="17276"/>
                    <a:pt x="16315" y="14818"/>
                    <a:pt x="18127" y="12346"/>
                  </a:cubicBezTo>
                  <a:close/>
                  <a:moveTo>
                    <a:pt x="25557" y="13706"/>
                  </a:moveTo>
                  <a:cubicBezTo>
                    <a:pt x="27342" y="14049"/>
                    <a:pt x="29141" y="14324"/>
                    <a:pt x="30940" y="14530"/>
                  </a:cubicBezTo>
                  <a:cubicBezTo>
                    <a:pt x="28592" y="17167"/>
                    <a:pt x="26216" y="19817"/>
                    <a:pt x="23868" y="22454"/>
                  </a:cubicBezTo>
                  <a:cubicBezTo>
                    <a:pt x="24431" y="19542"/>
                    <a:pt x="24980" y="16617"/>
                    <a:pt x="25557" y="13706"/>
                  </a:cubicBezTo>
                  <a:close/>
                  <a:moveTo>
                    <a:pt x="24431" y="14530"/>
                  </a:moveTo>
                  <a:lnTo>
                    <a:pt x="24431" y="14530"/>
                  </a:lnTo>
                  <a:cubicBezTo>
                    <a:pt x="23882" y="17331"/>
                    <a:pt x="23332" y="20147"/>
                    <a:pt x="22810" y="22934"/>
                  </a:cubicBezTo>
                  <a:cubicBezTo>
                    <a:pt x="21368" y="22660"/>
                    <a:pt x="19940" y="22316"/>
                    <a:pt x="18526" y="21904"/>
                  </a:cubicBezTo>
                  <a:cubicBezTo>
                    <a:pt x="20503" y="19460"/>
                    <a:pt x="22467" y="16988"/>
                    <a:pt x="24431" y="14530"/>
                  </a:cubicBezTo>
                  <a:close/>
                  <a:moveTo>
                    <a:pt x="4697" y="1978"/>
                  </a:moveTo>
                  <a:lnTo>
                    <a:pt x="3969" y="4986"/>
                  </a:lnTo>
                  <a:cubicBezTo>
                    <a:pt x="4834" y="5535"/>
                    <a:pt x="5686" y="6057"/>
                    <a:pt x="6578" y="6565"/>
                  </a:cubicBezTo>
                  <a:cubicBezTo>
                    <a:pt x="5136" y="8707"/>
                    <a:pt x="3722" y="10849"/>
                    <a:pt x="2280" y="13006"/>
                  </a:cubicBezTo>
                  <a:cubicBezTo>
                    <a:pt x="2211" y="12951"/>
                    <a:pt x="2142" y="12882"/>
                    <a:pt x="2074" y="12827"/>
                  </a:cubicBezTo>
                  <a:lnTo>
                    <a:pt x="1318" y="15986"/>
                  </a:lnTo>
                  <a:cubicBezTo>
                    <a:pt x="8281" y="21726"/>
                    <a:pt x="16864" y="25365"/>
                    <a:pt x="25845" y="26340"/>
                  </a:cubicBezTo>
                  <a:lnTo>
                    <a:pt x="27411" y="23580"/>
                  </a:lnTo>
                  <a:cubicBezTo>
                    <a:pt x="26422" y="23484"/>
                    <a:pt x="25447" y="23388"/>
                    <a:pt x="24472" y="23237"/>
                  </a:cubicBezTo>
                  <a:cubicBezTo>
                    <a:pt x="27026" y="20366"/>
                    <a:pt x="29567" y="17510"/>
                    <a:pt x="32121" y="14640"/>
                  </a:cubicBezTo>
                  <a:cubicBezTo>
                    <a:pt x="32217" y="14640"/>
                    <a:pt x="32313" y="14667"/>
                    <a:pt x="32396" y="14667"/>
                  </a:cubicBezTo>
                  <a:lnTo>
                    <a:pt x="33975" y="11866"/>
                  </a:lnTo>
                  <a:cubicBezTo>
                    <a:pt x="23538" y="11193"/>
                    <a:pt x="13431" y="7787"/>
                    <a:pt x="4697" y="1978"/>
                  </a:cubicBezTo>
                  <a:close/>
                  <a:moveTo>
                    <a:pt x="755" y="18375"/>
                  </a:moveTo>
                  <a:lnTo>
                    <a:pt x="508" y="19433"/>
                  </a:lnTo>
                  <a:cubicBezTo>
                    <a:pt x="2870" y="21589"/>
                    <a:pt x="5466" y="23484"/>
                    <a:pt x="8212" y="25104"/>
                  </a:cubicBezTo>
                  <a:cubicBezTo>
                    <a:pt x="11797" y="27219"/>
                    <a:pt x="15683" y="28867"/>
                    <a:pt x="19693" y="29966"/>
                  </a:cubicBezTo>
                  <a:cubicBezTo>
                    <a:pt x="20902" y="30282"/>
                    <a:pt x="22124" y="30556"/>
                    <a:pt x="23360" y="30803"/>
                  </a:cubicBezTo>
                  <a:lnTo>
                    <a:pt x="23854" y="29911"/>
                  </a:lnTo>
                  <a:cubicBezTo>
                    <a:pt x="20764" y="29348"/>
                    <a:pt x="17743" y="28469"/>
                    <a:pt x="14845" y="27301"/>
                  </a:cubicBezTo>
                  <a:cubicBezTo>
                    <a:pt x="11083" y="25777"/>
                    <a:pt x="7526" y="23758"/>
                    <a:pt x="4312" y="21341"/>
                  </a:cubicBezTo>
                  <a:cubicBezTo>
                    <a:pt x="3076" y="20421"/>
                    <a:pt x="1895" y="19419"/>
                    <a:pt x="755" y="18375"/>
                  </a:cubicBezTo>
                  <a:close/>
                  <a:moveTo>
                    <a:pt x="69" y="21204"/>
                  </a:moveTo>
                  <a:lnTo>
                    <a:pt x="0" y="21479"/>
                  </a:lnTo>
                  <a:cubicBezTo>
                    <a:pt x="1030" y="22371"/>
                    <a:pt x="2101" y="23209"/>
                    <a:pt x="3200" y="24006"/>
                  </a:cubicBezTo>
                  <a:cubicBezTo>
                    <a:pt x="4656" y="25063"/>
                    <a:pt x="6207" y="26024"/>
                    <a:pt x="7800" y="26903"/>
                  </a:cubicBezTo>
                  <a:cubicBezTo>
                    <a:pt x="9393" y="27782"/>
                    <a:pt x="11041" y="28565"/>
                    <a:pt x="12730" y="29238"/>
                  </a:cubicBezTo>
                  <a:cubicBezTo>
                    <a:pt x="14433" y="29911"/>
                    <a:pt x="16164" y="30488"/>
                    <a:pt x="17935" y="30954"/>
                  </a:cubicBezTo>
                  <a:cubicBezTo>
                    <a:pt x="19487" y="31366"/>
                    <a:pt x="21094" y="31696"/>
                    <a:pt x="22701" y="31929"/>
                  </a:cubicBezTo>
                  <a:lnTo>
                    <a:pt x="22824" y="31710"/>
                  </a:lnTo>
                  <a:cubicBezTo>
                    <a:pt x="21410" y="31504"/>
                    <a:pt x="20009" y="31229"/>
                    <a:pt x="18622" y="30886"/>
                  </a:cubicBezTo>
                  <a:cubicBezTo>
                    <a:pt x="16864" y="30446"/>
                    <a:pt x="15134" y="29911"/>
                    <a:pt x="13445" y="29265"/>
                  </a:cubicBezTo>
                  <a:cubicBezTo>
                    <a:pt x="11769" y="28634"/>
                    <a:pt x="10121" y="27878"/>
                    <a:pt x="8514" y="27041"/>
                  </a:cubicBezTo>
                  <a:cubicBezTo>
                    <a:pt x="6935" y="26203"/>
                    <a:pt x="5397" y="25255"/>
                    <a:pt x="3914" y="24225"/>
                  </a:cubicBezTo>
                  <a:cubicBezTo>
                    <a:pt x="2582" y="23278"/>
                    <a:pt x="1291" y="22289"/>
                    <a:pt x="69" y="212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86250" y="2592500"/>
              <a:ext cx="808200" cy="236800"/>
            </a:xfrm>
            <a:custGeom>
              <a:avLst/>
              <a:gdLst/>
              <a:ahLst/>
              <a:cxnLst/>
              <a:rect l="l" t="t" r="r" b="b"/>
              <a:pathLst>
                <a:path w="32328" h="9472" extrusionOk="0">
                  <a:moveTo>
                    <a:pt x="2325" y="1"/>
                  </a:moveTo>
                  <a:cubicBezTo>
                    <a:pt x="1125" y="1"/>
                    <a:pt x="401" y="170"/>
                    <a:pt x="303" y="527"/>
                  </a:cubicBezTo>
                  <a:cubicBezTo>
                    <a:pt x="1" y="1722"/>
                    <a:pt x="6826" y="4578"/>
                    <a:pt x="15587" y="6899"/>
                  </a:cubicBezTo>
                  <a:cubicBezTo>
                    <a:pt x="21723" y="8536"/>
                    <a:pt x="27170" y="9471"/>
                    <a:pt x="29989" y="9471"/>
                  </a:cubicBezTo>
                  <a:cubicBezTo>
                    <a:pt x="31189" y="9471"/>
                    <a:pt x="31913" y="9302"/>
                    <a:pt x="32012" y="8945"/>
                  </a:cubicBezTo>
                  <a:cubicBezTo>
                    <a:pt x="32328" y="7737"/>
                    <a:pt x="25503" y="4894"/>
                    <a:pt x="16727" y="2573"/>
                  </a:cubicBezTo>
                  <a:cubicBezTo>
                    <a:pt x="10591" y="936"/>
                    <a:pt x="5145" y="1"/>
                    <a:pt x="23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009250" y="2601750"/>
              <a:ext cx="762550" cy="218500"/>
            </a:xfrm>
            <a:custGeom>
              <a:avLst/>
              <a:gdLst/>
              <a:ahLst/>
              <a:cxnLst/>
              <a:rect l="l" t="t" r="r" b="b"/>
              <a:pathLst>
                <a:path w="30502" h="8740" extrusionOk="0">
                  <a:moveTo>
                    <a:pt x="1769" y="0"/>
                  </a:moveTo>
                  <a:cubicBezTo>
                    <a:pt x="866" y="0"/>
                    <a:pt x="331" y="125"/>
                    <a:pt x="262" y="390"/>
                  </a:cubicBezTo>
                  <a:cubicBezTo>
                    <a:pt x="1" y="1365"/>
                    <a:pt x="6496" y="3961"/>
                    <a:pt x="14777" y="6158"/>
                  </a:cubicBezTo>
                  <a:cubicBezTo>
                    <a:pt x="20876" y="7776"/>
                    <a:pt x="26245" y="8739"/>
                    <a:pt x="28755" y="8739"/>
                  </a:cubicBezTo>
                  <a:cubicBezTo>
                    <a:pt x="29653" y="8739"/>
                    <a:pt x="30185" y="8616"/>
                    <a:pt x="30254" y="8355"/>
                  </a:cubicBezTo>
                  <a:cubicBezTo>
                    <a:pt x="30501" y="7353"/>
                    <a:pt x="24019" y="4785"/>
                    <a:pt x="15725" y="2574"/>
                  </a:cubicBezTo>
                  <a:cubicBezTo>
                    <a:pt x="9643" y="968"/>
                    <a:pt x="4282" y="0"/>
                    <a:pt x="17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218675" y="2660225"/>
              <a:ext cx="343700" cy="101025"/>
            </a:xfrm>
            <a:custGeom>
              <a:avLst/>
              <a:gdLst/>
              <a:ahLst/>
              <a:cxnLst/>
              <a:rect l="l" t="t" r="r" b="b"/>
              <a:pathLst>
                <a:path w="13748" h="4041" extrusionOk="0">
                  <a:moveTo>
                    <a:pt x="982" y="0"/>
                  </a:moveTo>
                  <a:cubicBezTo>
                    <a:pt x="481" y="0"/>
                    <a:pt x="179" y="71"/>
                    <a:pt x="138" y="221"/>
                  </a:cubicBezTo>
                  <a:cubicBezTo>
                    <a:pt x="1" y="743"/>
                    <a:pt x="2898" y="1938"/>
                    <a:pt x="6634" y="2940"/>
                  </a:cubicBezTo>
                  <a:cubicBezTo>
                    <a:pt x="9256" y="3637"/>
                    <a:pt x="11577" y="4040"/>
                    <a:pt x="12769" y="4040"/>
                  </a:cubicBezTo>
                  <a:cubicBezTo>
                    <a:pt x="13269" y="4040"/>
                    <a:pt x="13569" y="3969"/>
                    <a:pt x="13610" y="3819"/>
                  </a:cubicBezTo>
                  <a:cubicBezTo>
                    <a:pt x="13747" y="3297"/>
                    <a:pt x="10850" y="2103"/>
                    <a:pt x="7128" y="1100"/>
                  </a:cubicBezTo>
                  <a:cubicBezTo>
                    <a:pt x="4506" y="404"/>
                    <a:pt x="2178" y="0"/>
                    <a:pt x="9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039800" y="2264875"/>
              <a:ext cx="282925" cy="360775"/>
            </a:xfrm>
            <a:custGeom>
              <a:avLst/>
              <a:gdLst/>
              <a:ahLst/>
              <a:cxnLst/>
              <a:rect l="l" t="t" r="r" b="b"/>
              <a:pathLst>
                <a:path w="11317" h="14431" extrusionOk="0">
                  <a:moveTo>
                    <a:pt x="633" y="1"/>
                  </a:moveTo>
                  <a:cubicBezTo>
                    <a:pt x="538" y="1"/>
                    <a:pt x="438" y="30"/>
                    <a:pt x="344" y="105"/>
                  </a:cubicBezTo>
                  <a:cubicBezTo>
                    <a:pt x="1" y="366"/>
                    <a:pt x="166" y="860"/>
                    <a:pt x="262" y="970"/>
                  </a:cubicBezTo>
                  <a:lnTo>
                    <a:pt x="8776" y="11847"/>
                  </a:lnTo>
                  <a:cubicBezTo>
                    <a:pt x="8694" y="11915"/>
                    <a:pt x="8653" y="11984"/>
                    <a:pt x="8611" y="12066"/>
                  </a:cubicBezTo>
                  <a:cubicBezTo>
                    <a:pt x="8392" y="12478"/>
                    <a:pt x="8405" y="13000"/>
                    <a:pt x="8611" y="13412"/>
                  </a:cubicBezTo>
                  <a:cubicBezTo>
                    <a:pt x="8804" y="13824"/>
                    <a:pt x="9188" y="14126"/>
                    <a:pt x="9614" y="14305"/>
                  </a:cubicBezTo>
                  <a:cubicBezTo>
                    <a:pt x="9762" y="14379"/>
                    <a:pt x="9932" y="14431"/>
                    <a:pt x="10114" y="14431"/>
                  </a:cubicBezTo>
                  <a:cubicBezTo>
                    <a:pt x="10135" y="14431"/>
                    <a:pt x="10156" y="14430"/>
                    <a:pt x="10177" y="14428"/>
                  </a:cubicBezTo>
                  <a:cubicBezTo>
                    <a:pt x="10465" y="14401"/>
                    <a:pt x="10699" y="14181"/>
                    <a:pt x="10905" y="14016"/>
                  </a:cubicBezTo>
                  <a:cubicBezTo>
                    <a:pt x="11125" y="13824"/>
                    <a:pt x="11262" y="13536"/>
                    <a:pt x="11276" y="13261"/>
                  </a:cubicBezTo>
                  <a:cubicBezTo>
                    <a:pt x="11317" y="12877"/>
                    <a:pt x="11180" y="12520"/>
                    <a:pt x="10987" y="12217"/>
                  </a:cubicBezTo>
                  <a:cubicBezTo>
                    <a:pt x="10864" y="11984"/>
                    <a:pt x="10713" y="11778"/>
                    <a:pt x="10507" y="11641"/>
                  </a:cubicBezTo>
                  <a:cubicBezTo>
                    <a:pt x="10314" y="11490"/>
                    <a:pt x="10053" y="11393"/>
                    <a:pt x="9806" y="11366"/>
                  </a:cubicBezTo>
                  <a:cubicBezTo>
                    <a:pt x="9786" y="11365"/>
                    <a:pt x="9767" y="11364"/>
                    <a:pt x="9747" y="11364"/>
                  </a:cubicBezTo>
                  <a:cubicBezTo>
                    <a:pt x="9536" y="11364"/>
                    <a:pt x="9336" y="11431"/>
                    <a:pt x="9147" y="11545"/>
                  </a:cubicBezTo>
                  <a:lnTo>
                    <a:pt x="1168" y="284"/>
                  </a:lnTo>
                  <a:cubicBezTo>
                    <a:pt x="1118" y="204"/>
                    <a:pt x="888" y="1"/>
                    <a:pt x="6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354300" y="2235400"/>
              <a:ext cx="143525" cy="425650"/>
            </a:xfrm>
            <a:custGeom>
              <a:avLst/>
              <a:gdLst/>
              <a:ahLst/>
              <a:cxnLst/>
              <a:rect l="l" t="t" r="r" b="b"/>
              <a:pathLst>
                <a:path w="5741" h="17026" extrusionOk="0">
                  <a:moveTo>
                    <a:pt x="5148" y="0"/>
                  </a:moveTo>
                  <a:cubicBezTo>
                    <a:pt x="4808" y="0"/>
                    <a:pt x="4611" y="380"/>
                    <a:pt x="4587" y="501"/>
                  </a:cubicBezTo>
                  <a:lnTo>
                    <a:pt x="1497" y="13946"/>
                  </a:lnTo>
                  <a:cubicBezTo>
                    <a:pt x="1424" y="13932"/>
                    <a:pt x="1348" y="13924"/>
                    <a:pt x="1271" y="13924"/>
                  </a:cubicBezTo>
                  <a:cubicBezTo>
                    <a:pt x="1117" y="13924"/>
                    <a:pt x="962" y="13955"/>
                    <a:pt x="824" y="14028"/>
                  </a:cubicBezTo>
                  <a:cubicBezTo>
                    <a:pt x="591" y="14124"/>
                    <a:pt x="399" y="14330"/>
                    <a:pt x="275" y="14564"/>
                  </a:cubicBezTo>
                  <a:cubicBezTo>
                    <a:pt x="151" y="14742"/>
                    <a:pt x="83" y="15003"/>
                    <a:pt x="55" y="15250"/>
                  </a:cubicBezTo>
                  <a:cubicBezTo>
                    <a:pt x="0" y="15607"/>
                    <a:pt x="14" y="16006"/>
                    <a:pt x="179" y="16322"/>
                  </a:cubicBezTo>
                  <a:cubicBezTo>
                    <a:pt x="289" y="16569"/>
                    <a:pt x="536" y="16788"/>
                    <a:pt x="810" y="16885"/>
                  </a:cubicBezTo>
                  <a:cubicBezTo>
                    <a:pt x="992" y="16955"/>
                    <a:pt x="1203" y="17026"/>
                    <a:pt x="1411" y="17026"/>
                  </a:cubicBezTo>
                  <a:cubicBezTo>
                    <a:pt x="1486" y="17026"/>
                    <a:pt x="1561" y="17016"/>
                    <a:pt x="1634" y="16994"/>
                  </a:cubicBezTo>
                  <a:cubicBezTo>
                    <a:pt x="1813" y="16926"/>
                    <a:pt x="1978" y="16802"/>
                    <a:pt x="2115" y="16665"/>
                  </a:cubicBezTo>
                  <a:cubicBezTo>
                    <a:pt x="2445" y="16349"/>
                    <a:pt x="2664" y="15910"/>
                    <a:pt x="2692" y="15470"/>
                  </a:cubicBezTo>
                  <a:cubicBezTo>
                    <a:pt x="2733" y="15003"/>
                    <a:pt x="2541" y="14523"/>
                    <a:pt x="2184" y="14234"/>
                  </a:cubicBezTo>
                  <a:cubicBezTo>
                    <a:pt x="2115" y="14179"/>
                    <a:pt x="2046" y="14124"/>
                    <a:pt x="1964" y="14097"/>
                  </a:cubicBezTo>
                  <a:lnTo>
                    <a:pt x="5699" y="790"/>
                  </a:lnTo>
                  <a:cubicBezTo>
                    <a:pt x="5741" y="652"/>
                    <a:pt x="5699" y="144"/>
                    <a:pt x="5287" y="21"/>
                  </a:cubicBezTo>
                  <a:cubicBezTo>
                    <a:pt x="5238" y="6"/>
                    <a:pt x="5192" y="0"/>
                    <a:pt x="51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 rot="-8470137">
            <a:off x="8155873" y="-139771"/>
            <a:ext cx="1246762" cy="1210909"/>
            <a:chOff x="7356963" y="4097822"/>
            <a:chExt cx="880451" cy="855170"/>
          </a:xfrm>
        </p:grpSpPr>
        <p:sp>
          <p:nvSpPr>
            <p:cNvPr id="26" name="Google Shape;26;p2"/>
            <p:cNvSpPr/>
            <p:nvPr/>
          </p:nvSpPr>
          <p:spPr>
            <a:xfrm>
              <a:off x="7356963" y="4097822"/>
              <a:ext cx="880451" cy="798765"/>
            </a:xfrm>
            <a:custGeom>
              <a:avLst/>
              <a:gdLst/>
              <a:ahLst/>
              <a:cxnLst/>
              <a:rect l="l" t="t" r="r" b="b"/>
              <a:pathLst>
                <a:path w="17030" h="15450" extrusionOk="0">
                  <a:moveTo>
                    <a:pt x="7608" y="0"/>
                  </a:moveTo>
                  <a:cubicBezTo>
                    <a:pt x="7293" y="261"/>
                    <a:pt x="7073" y="549"/>
                    <a:pt x="6881" y="879"/>
                  </a:cubicBezTo>
                  <a:cubicBezTo>
                    <a:pt x="6469" y="1579"/>
                    <a:pt x="6194" y="2321"/>
                    <a:pt x="6029" y="3104"/>
                  </a:cubicBezTo>
                  <a:cubicBezTo>
                    <a:pt x="5837" y="3914"/>
                    <a:pt x="5823" y="4724"/>
                    <a:pt x="5961" y="5534"/>
                  </a:cubicBezTo>
                  <a:cubicBezTo>
                    <a:pt x="6057" y="6098"/>
                    <a:pt x="6235" y="6633"/>
                    <a:pt x="6455" y="7169"/>
                  </a:cubicBezTo>
                  <a:cubicBezTo>
                    <a:pt x="6853" y="8116"/>
                    <a:pt x="7348" y="9050"/>
                    <a:pt x="7883" y="9943"/>
                  </a:cubicBezTo>
                  <a:cubicBezTo>
                    <a:pt x="8117" y="10368"/>
                    <a:pt x="8364" y="10780"/>
                    <a:pt x="8583" y="11206"/>
                  </a:cubicBezTo>
                  <a:cubicBezTo>
                    <a:pt x="8638" y="11330"/>
                    <a:pt x="8707" y="11453"/>
                    <a:pt x="8735" y="11618"/>
                  </a:cubicBezTo>
                  <a:cubicBezTo>
                    <a:pt x="8666" y="11536"/>
                    <a:pt x="8638" y="11508"/>
                    <a:pt x="8597" y="11467"/>
                  </a:cubicBezTo>
                  <a:cubicBezTo>
                    <a:pt x="8419" y="11206"/>
                    <a:pt x="8240" y="10959"/>
                    <a:pt x="8048" y="10698"/>
                  </a:cubicBezTo>
                  <a:cubicBezTo>
                    <a:pt x="7361" y="9723"/>
                    <a:pt x="6565" y="8844"/>
                    <a:pt x="5631" y="8103"/>
                  </a:cubicBezTo>
                  <a:cubicBezTo>
                    <a:pt x="5068" y="7663"/>
                    <a:pt x="4477" y="7265"/>
                    <a:pt x="3818" y="6990"/>
                  </a:cubicBezTo>
                  <a:cubicBezTo>
                    <a:pt x="2884" y="6606"/>
                    <a:pt x="1909" y="6400"/>
                    <a:pt x="907" y="6317"/>
                  </a:cubicBezTo>
                  <a:cubicBezTo>
                    <a:pt x="831" y="6310"/>
                    <a:pt x="756" y="6307"/>
                    <a:pt x="680" y="6307"/>
                  </a:cubicBezTo>
                  <a:cubicBezTo>
                    <a:pt x="605" y="6307"/>
                    <a:pt x="529" y="6310"/>
                    <a:pt x="454" y="6317"/>
                  </a:cubicBezTo>
                  <a:cubicBezTo>
                    <a:pt x="152" y="6358"/>
                    <a:pt x="0" y="6537"/>
                    <a:pt x="0" y="6839"/>
                  </a:cubicBezTo>
                  <a:cubicBezTo>
                    <a:pt x="0" y="6880"/>
                    <a:pt x="0" y="6963"/>
                    <a:pt x="14" y="7031"/>
                  </a:cubicBezTo>
                  <a:cubicBezTo>
                    <a:pt x="69" y="7265"/>
                    <a:pt x="179" y="7471"/>
                    <a:pt x="316" y="7677"/>
                  </a:cubicBezTo>
                  <a:cubicBezTo>
                    <a:pt x="660" y="8171"/>
                    <a:pt x="1072" y="8583"/>
                    <a:pt x="1552" y="8940"/>
                  </a:cubicBezTo>
                  <a:cubicBezTo>
                    <a:pt x="2170" y="9407"/>
                    <a:pt x="2857" y="9737"/>
                    <a:pt x="3585" y="9970"/>
                  </a:cubicBezTo>
                  <a:cubicBezTo>
                    <a:pt x="4065" y="10135"/>
                    <a:pt x="4573" y="10272"/>
                    <a:pt x="5068" y="10410"/>
                  </a:cubicBezTo>
                  <a:cubicBezTo>
                    <a:pt x="5713" y="10602"/>
                    <a:pt x="6372" y="10822"/>
                    <a:pt x="7004" y="11110"/>
                  </a:cubicBezTo>
                  <a:cubicBezTo>
                    <a:pt x="8007" y="11577"/>
                    <a:pt x="8776" y="12291"/>
                    <a:pt x="9339" y="13252"/>
                  </a:cubicBezTo>
                  <a:cubicBezTo>
                    <a:pt x="9462" y="13458"/>
                    <a:pt x="9559" y="13651"/>
                    <a:pt x="9613" y="13898"/>
                  </a:cubicBezTo>
                  <a:cubicBezTo>
                    <a:pt x="9641" y="14008"/>
                    <a:pt x="9696" y="14131"/>
                    <a:pt x="9751" y="14255"/>
                  </a:cubicBezTo>
                  <a:cubicBezTo>
                    <a:pt x="9778" y="14324"/>
                    <a:pt x="9806" y="14378"/>
                    <a:pt x="9861" y="14420"/>
                  </a:cubicBezTo>
                  <a:cubicBezTo>
                    <a:pt x="9884" y="14431"/>
                    <a:pt x="9928" y="14464"/>
                    <a:pt x="9966" y="14464"/>
                  </a:cubicBezTo>
                  <a:cubicBezTo>
                    <a:pt x="9972" y="14464"/>
                    <a:pt x="9978" y="14463"/>
                    <a:pt x="9984" y="14461"/>
                  </a:cubicBezTo>
                  <a:cubicBezTo>
                    <a:pt x="9998" y="14433"/>
                    <a:pt x="10025" y="14392"/>
                    <a:pt x="10025" y="14351"/>
                  </a:cubicBezTo>
                  <a:cubicBezTo>
                    <a:pt x="9998" y="14200"/>
                    <a:pt x="9957" y="14008"/>
                    <a:pt x="9888" y="13857"/>
                  </a:cubicBezTo>
                  <a:cubicBezTo>
                    <a:pt x="9792" y="13609"/>
                    <a:pt x="9737" y="13376"/>
                    <a:pt x="9723" y="13115"/>
                  </a:cubicBezTo>
                  <a:cubicBezTo>
                    <a:pt x="9668" y="12209"/>
                    <a:pt x="9929" y="11398"/>
                    <a:pt x="10492" y="10698"/>
                  </a:cubicBezTo>
                  <a:cubicBezTo>
                    <a:pt x="10740" y="10396"/>
                    <a:pt x="11014" y="10121"/>
                    <a:pt x="11316" y="9860"/>
                  </a:cubicBezTo>
                  <a:cubicBezTo>
                    <a:pt x="11811" y="9435"/>
                    <a:pt x="12360" y="9050"/>
                    <a:pt x="12909" y="8693"/>
                  </a:cubicBezTo>
                  <a:cubicBezTo>
                    <a:pt x="13569" y="8254"/>
                    <a:pt x="14241" y="7814"/>
                    <a:pt x="14832" y="7320"/>
                  </a:cubicBezTo>
                  <a:cubicBezTo>
                    <a:pt x="15381" y="6867"/>
                    <a:pt x="15862" y="6372"/>
                    <a:pt x="16274" y="5795"/>
                  </a:cubicBezTo>
                  <a:cubicBezTo>
                    <a:pt x="16535" y="5452"/>
                    <a:pt x="16741" y="5054"/>
                    <a:pt x="16892" y="4642"/>
                  </a:cubicBezTo>
                  <a:cubicBezTo>
                    <a:pt x="16988" y="4381"/>
                    <a:pt x="17029" y="4106"/>
                    <a:pt x="17015" y="3859"/>
                  </a:cubicBezTo>
                  <a:cubicBezTo>
                    <a:pt x="16944" y="3584"/>
                    <a:pt x="16788" y="3423"/>
                    <a:pt x="16531" y="3423"/>
                  </a:cubicBezTo>
                  <a:cubicBezTo>
                    <a:pt x="16493" y="3423"/>
                    <a:pt x="16453" y="3426"/>
                    <a:pt x="16411" y="3433"/>
                  </a:cubicBezTo>
                  <a:cubicBezTo>
                    <a:pt x="16246" y="3447"/>
                    <a:pt x="16082" y="3502"/>
                    <a:pt x="15931" y="3557"/>
                  </a:cubicBezTo>
                  <a:cubicBezTo>
                    <a:pt x="15162" y="3818"/>
                    <a:pt x="14461" y="4202"/>
                    <a:pt x="13774" y="4601"/>
                  </a:cubicBezTo>
                  <a:cubicBezTo>
                    <a:pt x="12621" y="5274"/>
                    <a:pt x="11660" y="6166"/>
                    <a:pt x="10918" y="7279"/>
                  </a:cubicBezTo>
                  <a:cubicBezTo>
                    <a:pt x="10424" y="8020"/>
                    <a:pt x="9998" y="8789"/>
                    <a:pt x="9765" y="9668"/>
                  </a:cubicBezTo>
                  <a:cubicBezTo>
                    <a:pt x="9655" y="10135"/>
                    <a:pt x="9559" y="10629"/>
                    <a:pt x="9462" y="11110"/>
                  </a:cubicBezTo>
                  <a:cubicBezTo>
                    <a:pt x="9449" y="11192"/>
                    <a:pt x="9462" y="11275"/>
                    <a:pt x="9394" y="11385"/>
                  </a:cubicBezTo>
                  <a:cubicBezTo>
                    <a:pt x="9325" y="11247"/>
                    <a:pt x="9339" y="11110"/>
                    <a:pt x="9339" y="10986"/>
                  </a:cubicBezTo>
                  <a:cubicBezTo>
                    <a:pt x="9353" y="10561"/>
                    <a:pt x="9394" y="10108"/>
                    <a:pt x="9449" y="9682"/>
                  </a:cubicBezTo>
                  <a:cubicBezTo>
                    <a:pt x="9545" y="8968"/>
                    <a:pt x="9668" y="8254"/>
                    <a:pt x="9792" y="7539"/>
                  </a:cubicBezTo>
                  <a:cubicBezTo>
                    <a:pt x="9888" y="6880"/>
                    <a:pt x="9998" y="6235"/>
                    <a:pt x="10039" y="5576"/>
                  </a:cubicBezTo>
                  <a:cubicBezTo>
                    <a:pt x="10176" y="3914"/>
                    <a:pt x="9792" y="2403"/>
                    <a:pt x="8803" y="1044"/>
                  </a:cubicBezTo>
                  <a:cubicBezTo>
                    <a:pt x="8625" y="797"/>
                    <a:pt x="8419" y="549"/>
                    <a:pt x="8171" y="343"/>
                  </a:cubicBezTo>
                  <a:cubicBezTo>
                    <a:pt x="8007" y="206"/>
                    <a:pt x="7814" y="69"/>
                    <a:pt x="7608" y="0"/>
                  </a:cubicBezTo>
                  <a:close/>
                  <a:moveTo>
                    <a:pt x="15889" y="8927"/>
                  </a:moveTo>
                  <a:cubicBezTo>
                    <a:pt x="15148" y="8954"/>
                    <a:pt x="14420" y="9064"/>
                    <a:pt x="13720" y="9311"/>
                  </a:cubicBezTo>
                  <a:cubicBezTo>
                    <a:pt x="12635" y="9682"/>
                    <a:pt x="11783" y="10355"/>
                    <a:pt x="11179" y="11344"/>
                  </a:cubicBezTo>
                  <a:cubicBezTo>
                    <a:pt x="10836" y="11934"/>
                    <a:pt x="10630" y="12566"/>
                    <a:pt x="10492" y="13225"/>
                  </a:cubicBezTo>
                  <a:cubicBezTo>
                    <a:pt x="10382" y="13719"/>
                    <a:pt x="10286" y="14227"/>
                    <a:pt x="10176" y="14736"/>
                  </a:cubicBezTo>
                  <a:cubicBezTo>
                    <a:pt x="10163" y="14777"/>
                    <a:pt x="10149" y="14832"/>
                    <a:pt x="10135" y="14900"/>
                  </a:cubicBezTo>
                  <a:cubicBezTo>
                    <a:pt x="10067" y="14845"/>
                    <a:pt x="9998" y="14804"/>
                    <a:pt x="9957" y="14763"/>
                  </a:cubicBezTo>
                  <a:cubicBezTo>
                    <a:pt x="9559" y="14392"/>
                    <a:pt x="9147" y="14008"/>
                    <a:pt x="8762" y="13637"/>
                  </a:cubicBezTo>
                  <a:cubicBezTo>
                    <a:pt x="8487" y="13376"/>
                    <a:pt x="8213" y="13088"/>
                    <a:pt x="7938" y="12827"/>
                  </a:cubicBezTo>
                  <a:cubicBezTo>
                    <a:pt x="7416" y="12360"/>
                    <a:pt x="6867" y="11934"/>
                    <a:pt x="6249" y="11618"/>
                  </a:cubicBezTo>
                  <a:cubicBezTo>
                    <a:pt x="5540" y="11252"/>
                    <a:pt x="4822" y="11078"/>
                    <a:pt x="4085" y="11078"/>
                  </a:cubicBezTo>
                  <a:cubicBezTo>
                    <a:pt x="3580" y="11078"/>
                    <a:pt x="3066" y="11160"/>
                    <a:pt x="2541" y="11316"/>
                  </a:cubicBezTo>
                  <a:cubicBezTo>
                    <a:pt x="2417" y="11344"/>
                    <a:pt x="2280" y="11398"/>
                    <a:pt x="2184" y="11453"/>
                  </a:cubicBezTo>
                  <a:cubicBezTo>
                    <a:pt x="2033" y="11536"/>
                    <a:pt x="2005" y="11673"/>
                    <a:pt x="2115" y="11810"/>
                  </a:cubicBezTo>
                  <a:cubicBezTo>
                    <a:pt x="2170" y="11879"/>
                    <a:pt x="2211" y="11934"/>
                    <a:pt x="2266" y="11989"/>
                  </a:cubicBezTo>
                  <a:cubicBezTo>
                    <a:pt x="2472" y="12195"/>
                    <a:pt x="2665" y="12401"/>
                    <a:pt x="2871" y="12579"/>
                  </a:cubicBezTo>
                  <a:cubicBezTo>
                    <a:pt x="3791" y="13445"/>
                    <a:pt x="4862" y="14063"/>
                    <a:pt x="6057" y="14420"/>
                  </a:cubicBezTo>
                  <a:cubicBezTo>
                    <a:pt x="7155" y="14749"/>
                    <a:pt x="8254" y="15038"/>
                    <a:pt x="9394" y="15189"/>
                  </a:cubicBezTo>
                  <a:cubicBezTo>
                    <a:pt x="9723" y="15244"/>
                    <a:pt x="10039" y="15299"/>
                    <a:pt x="10355" y="15450"/>
                  </a:cubicBezTo>
                  <a:cubicBezTo>
                    <a:pt x="10506" y="15189"/>
                    <a:pt x="10753" y="15051"/>
                    <a:pt x="10973" y="14914"/>
                  </a:cubicBezTo>
                  <a:cubicBezTo>
                    <a:pt x="11646" y="14530"/>
                    <a:pt x="12264" y="14076"/>
                    <a:pt x="12841" y="13582"/>
                  </a:cubicBezTo>
                  <a:cubicBezTo>
                    <a:pt x="13321" y="13184"/>
                    <a:pt x="13802" y="12785"/>
                    <a:pt x="14255" y="12332"/>
                  </a:cubicBezTo>
                  <a:cubicBezTo>
                    <a:pt x="15093" y="11440"/>
                    <a:pt x="15711" y="10410"/>
                    <a:pt x="16260" y="9339"/>
                  </a:cubicBezTo>
                  <a:cubicBezTo>
                    <a:pt x="16274" y="9284"/>
                    <a:pt x="16315" y="9242"/>
                    <a:pt x="16329" y="9187"/>
                  </a:cubicBezTo>
                  <a:cubicBezTo>
                    <a:pt x="16356" y="9091"/>
                    <a:pt x="16315" y="8981"/>
                    <a:pt x="16178" y="8954"/>
                  </a:cubicBezTo>
                  <a:cubicBezTo>
                    <a:pt x="16068" y="8927"/>
                    <a:pt x="15985" y="8927"/>
                    <a:pt x="15889" y="89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366890" y="4130341"/>
              <a:ext cx="859151" cy="822650"/>
            </a:xfrm>
            <a:custGeom>
              <a:avLst/>
              <a:gdLst/>
              <a:ahLst/>
              <a:cxnLst/>
              <a:rect l="l" t="t" r="r" b="b"/>
              <a:pathLst>
                <a:path w="16618" h="15912" extrusionOk="0">
                  <a:moveTo>
                    <a:pt x="7354" y="1"/>
                  </a:moveTo>
                  <a:cubicBezTo>
                    <a:pt x="7348" y="1"/>
                    <a:pt x="7341" y="1"/>
                    <a:pt x="7334" y="3"/>
                  </a:cubicBezTo>
                  <a:cubicBezTo>
                    <a:pt x="7348" y="99"/>
                    <a:pt x="7348" y="181"/>
                    <a:pt x="7362" y="264"/>
                  </a:cubicBezTo>
                  <a:cubicBezTo>
                    <a:pt x="7554" y="1417"/>
                    <a:pt x="7664" y="2571"/>
                    <a:pt x="7774" y="3738"/>
                  </a:cubicBezTo>
                  <a:cubicBezTo>
                    <a:pt x="7842" y="4507"/>
                    <a:pt x="7925" y="5263"/>
                    <a:pt x="8021" y="6032"/>
                  </a:cubicBezTo>
                  <a:cubicBezTo>
                    <a:pt x="8089" y="6705"/>
                    <a:pt x="8172" y="7391"/>
                    <a:pt x="8268" y="8064"/>
                  </a:cubicBezTo>
                  <a:cubicBezTo>
                    <a:pt x="8378" y="8819"/>
                    <a:pt x="8501" y="9588"/>
                    <a:pt x="8639" y="10344"/>
                  </a:cubicBezTo>
                  <a:cubicBezTo>
                    <a:pt x="8694" y="10687"/>
                    <a:pt x="8776" y="11030"/>
                    <a:pt x="8845" y="11374"/>
                  </a:cubicBezTo>
                  <a:cubicBezTo>
                    <a:pt x="8858" y="11429"/>
                    <a:pt x="8900" y="11470"/>
                    <a:pt x="8803" y="11511"/>
                  </a:cubicBezTo>
                  <a:cubicBezTo>
                    <a:pt x="8762" y="11442"/>
                    <a:pt x="8694" y="11360"/>
                    <a:pt x="8639" y="11291"/>
                  </a:cubicBezTo>
                  <a:cubicBezTo>
                    <a:pt x="8158" y="10646"/>
                    <a:pt x="7609" y="10055"/>
                    <a:pt x="6991" y="9533"/>
                  </a:cubicBezTo>
                  <a:cubicBezTo>
                    <a:pt x="6812" y="9382"/>
                    <a:pt x="6647" y="9245"/>
                    <a:pt x="6455" y="9094"/>
                  </a:cubicBezTo>
                  <a:cubicBezTo>
                    <a:pt x="5563" y="8339"/>
                    <a:pt x="4601" y="7680"/>
                    <a:pt x="3558" y="7171"/>
                  </a:cubicBezTo>
                  <a:cubicBezTo>
                    <a:pt x="2830" y="6828"/>
                    <a:pt x="2116" y="6512"/>
                    <a:pt x="1374" y="6238"/>
                  </a:cubicBezTo>
                  <a:cubicBezTo>
                    <a:pt x="1099" y="6141"/>
                    <a:pt x="825" y="6073"/>
                    <a:pt x="550" y="5977"/>
                  </a:cubicBezTo>
                  <a:cubicBezTo>
                    <a:pt x="426" y="5949"/>
                    <a:pt x="317" y="5935"/>
                    <a:pt x="193" y="5908"/>
                  </a:cubicBezTo>
                  <a:cubicBezTo>
                    <a:pt x="138" y="5908"/>
                    <a:pt x="97" y="5935"/>
                    <a:pt x="1" y="5949"/>
                  </a:cubicBezTo>
                  <a:cubicBezTo>
                    <a:pt x="83" y="6004"/>
                    <a:pt x="124" y="6018"/>
                    <a:pt x="152" y="6032"/>
                  </a:cubicBezTo>
                  <a:cubicBezTo>
                    <a:pt x="893" y="6279"/>
                    <a:pt x="1594" y="6553"/>
                    <a:pt x="2294" y="6856"/>
                  </a:cubicBezTo>
                  <a:cubicBezTo>
                    <a:pt x="3091" y="7199"/>
                    <a:pt x="3873" y="7597"/>
                    <a:pt x="4601" y="8064"/>
                  </a:cubicBezTo>
                  <a:cubicBezTo>
                    <a:pt x="5769" y="8806"/>
                    <a:pt x="6798" y="9712"/>
                    <a:pt x="7746" y="10701"/>
                  </a:cubicBezTo>
                  <a:cubicBezTo>
                    <a:pt x="8240" y="11236"/>
                    <a:pt x="8666" y="11813"/>
                    <a:pt x="9064" y="12417"/>
                  </a:cubicBezTo>
                  <a:cubicBezTo>
                    <a:pt x="9119" y="12486"/>
                    <a:pt x="9133" y="12568"/>
                    <a:pt x="9161" y="12665"/>
                  </a:cubicBezTo>
                  <a:cubicBezTo>
                    <a:pt x="9202" y="12774"/>
                    <a:pt x="9229" y="12884"/>
                    <a:pt x="9284" y="13008"/>
                  </a:cubicBezTo>
                  <a:lnTo>
                    <a:pt x="9696" y="14079"/>
                  </a:lnTo>
                  <a:cubicBezTo>
                    <a:pt x="9710" y="14120"/>
                    <a:pt x="9737" y="14148"/>
                    <a:pt x="9737" y="14175"/>
                  </a:cubicBezTo>
                  <a:cubicBezTo>
                    <a:pt x="9737" y="14203"/>
                    <a:pt x="9765" y="14258"/>
                    <a:pt x="9696" y="14285"/>
                  </a:cubicBezTo>
                  <a:cubicBezTo>
                    <a:pt x="9669" y="14271"/>
                    <a:pt x="9614" y="14244"/>
                    <a:pt x="9573" y="14203"/>
                  </a:cubicBezTo>
                  <a:cubicBezTo>
                    <a:pt x="8515" y="13392"/>
                    <a:pt x="7362" y="12706"/>
                    <a:pt x="6167" y="12115"/>
                  </a:cubicBezTo>
                  <a:cubicBezTo>
                    <a:pt x="5288" y="11662"/>
                    <a:pt x="4354" y="11305"/>
                    <a:pt x="3393" y="11085"/>
                  </a:cubicBezTo>
                  <a:cubicBezTo>
                    <a:pt x="3008" y="10989"/>
                    <a:pt x="2610" y="10948"/>
                    <a:pt x="2198" y="10948"/>
                  </a:cubicBezTo>
                  <a:cubicBezTo>
                    <a:pt x="2129" y="10948"/>
                    <a:pt x="2061" y="10962"/>
                    <a:pt x="1992" y="10975"/>
                  </a:cubicBezTo>
                  <a:cubicBezTo>
                    <a:pt x="2029" y="11049"/>
                    <a:pt x="2077" y="11061"/>
                    <a:pt x="2126" y="11061"/>
                  </a:cubicBezTo>
                  <a:cubicBezTo>
                    <a:pt x="2151" y="11061"/>
                    <a:pt x="2175" y="11058"/>
                    <a:pt x="2198" y="11058"/>
                  </a:cubicBezTo>
                  <a:cubicBezTo>
                    <a:pt x="3324" y="11223"/>
                    <a:pt x="4423" y="11538"/>
                    <a:pt x="5453" y="12060"/>
                  </a:cubicBezTo>
                  <a:cubicBezTo>
                    <a:pt x="6963" y="12816"/>
                    <a:pt x="8433" y="13667"/>
                    <a:pt x="9751" y="14738"/>
                  </a:cubicBezTo>
                  <a:cubicBezTo>
                    <a:pt x="9820" y="14807"/>
                    <a:pt x="9902" y="14862"/>
                    <a:pt x="9984" y="14903"/>
                  </a:cubicBezTo>
                  <a:cubicBezTo>
                    <a:pt x="10122" y="14972"/>
                    <a:pt x="10218" y="15082"/>
                    <a:pt x="10287" y="15219"/>
                  </a:cubicBezTo>
                  <a:lnTo>
                    <a:pt x="10589" y="15686"/>
                  </a:lnTo>
                  <a:cubicBezTo>
                    <a:pt x="10644" y="15754"/>
                    <a:pt x="10699" y="15823"/>
                    <a:pt x="10767" y="15892"/>
                  </a:cubicBezTo>
                  <a:cubicBezTo>
                    <a:pt x="10777" y="15902"/>
                    <a:pt x="10807" y="15911"/>
                    <a:pt x="10829" y="15911"/>
                  </a:cubicBezTo>
                  <a:cubicBezTo>
                    <a:pt x="10838" y="15911"/>
                    <a:pt x="10846" y="15910"/>
                    <a:pt x="10850" y="15906"/>
                  </a:cubicBezTo>
                  <a:cubicBezTo>
                    <a:pt x="10877" y="15864"/>
                    <a:pt x="10905" y="15823"/>
                    <a:pt x="10905" y="15796"/>
                  </a:cubicBezTo>
                  <a:cubicBezTo>
                    <a:pt x="10877" y="15713"/>
                    <a:pt x="10850" y="15631"/>
                    <a:pt x="10808" y="15562"/>
                  </a:cubicBezTo>
                  <a:cubicBezTo>
                    <a:pt x="10740" y="15384"/>
                    <a:pt x="10671" y="15219"/>
                    <a:pt x="10575" y="15040"/>
                  </a:cubicBezTo>
                  <a:cubicBezTo>
                    <a:pt x="10465" y="14889"/>
                    <a:pt x="10493" y="14738"/>
                    <a:pt x="10561" y="14587"/>
                  </a:cubicBezTo>
                  <a:cubicBezTo>
                    <a:pt x="10644" y="14381"/>
                    <a:pt x="10712" y="14148"/>
                    <a:pt x="10808" y="13955"/>
                  </a:cubicBezTo>
                  <a:cubicBezTo>
                    <a:pt x="11317" y="12871"/>
                    <a:pt x="11962" y="11909"/>
                    <a:pt x="12800" y="11058"/>
                  </a:cubicBezTo>
                  <a:cubicBezTo>
                    <a:pt x="13692" y="10179"/>
                    <a:pt x="14654" y="9341"/>
                    <a:pt x="15752" y="8710"/>
                  </a:cubicBezTo>
                  <a:cubicBezTo>
                    <a:pt x="15862" y="8655"/>
                    <a:pt x="15999" y="8641"/>
                    <a:pt x="16013" y="8490"/>
                  </a:cubicBezTo>
                  <a:cubicBezTo>
                    <a:pt x="15972" y="8460"/>
                    <a:pt x="15936" y="8448"/>
                    <a:pt x="15904" y="8448"/>
                  </a:cubicBezTo>
                  <a:cubicBezTo>
                    <a:pt x="15815" y="8448"/>
                    <a:pt x="15750" y="8532"/>
                    <a:pt x="15670" y="8572"/>
                  </a:cubicBezTo>
                  <a:cubicBezTo>
                    <a:pt x="14434" y="9245"/>
                    <a:pt x="13377" y="10151"/>
                    <a:pt x="12429" y="11168"/>
                  </a:cubicBezTo>
                  <a:cubicBezTo>
                    <a:pt x="11838" y="11786"/>
                    <a:pt x="11358" y="12472"/>
                    <a:pt x="10932" y="13214"/>
                  </a:cubicBezTo>
                  <a:cubicBezTo>
                    <a:pt x="10726" y="13557"/>
                    <a:pt x="10561" y="13914"/>
                    <a:pt x="10438" y="14299"/>
                  </a:cubicBezTo>
                  <a:cubicBezTo>
                    <a:pt x="10424" y="14354"/>
                    <a:pt x="10383" y="14436"/>
                    <a:pt x="10355" y="14532"/>
                  </a:cubicBezTo>
                  <a:cubicBezTo>
                    <a:pt x="10300" y="14422"/>
                    <a:pt x="10245" y="14381"/>
                    <a:pt x="10218" y="14313"/>
                  </a:cubicBezTo>
                  <a:cubicBezTo>
                    <a:pt x="9943" y="13667"/>
                    <a:pt x="9696" y="13022"/>
                    <a:pt x="9490" y="12362"/>
                  </a:cubicBezTo>
                  <a:cubicBezTo>
                    <a:pt x="9463" y="12253"/>
                    <a:pt x="9463" y="12129"/>
                    <a:pt x="9476" y="12005"/>
                  </a:cubicBezTo>
                  <a:cubicBezTo>
                    <a:pt x="9531" y="11786"/>
                    <a:pt x="9559" y="11566"/>
                    <a:pt x="9614" y="11332"/>
                  </a:cubicBezTo>
                  <a:cubicBezTo>
                    <a:pt x="9765" y="10673"/>
                    <a:pt x="9957" y="10000"/>
                    <a:pt x="10259" y="9382"/>
                  </a:cubicBezTo>
                  <a:cubicBezTo>
                    <a:pt x="10602" y="8696"/>
                    <a:pt x="11001" y="8037"/>
                    <a:pt x="11468" y="7432"/>
                  </a:cubicBezTo>
                  <a:cubicBezTo>
                    <a:pt x="12553" y="5990"/>
                    <a:pt x="13898" y="4851"/>
                    <a:pt x="15436" y="3930"/>
                  </a:cubicBezTo>
                  <a:cubicBezTo>
                    <a:pt x="15752" y="3724"/>
                    <a:pt x="16096" y="3546"/>
                    <a:pt x="16425" y="3354"/>
                  </a:cubicBezTo>
                  <a:cubicBezTo>
                    <a:pt x="16494" y="3326"/>
                    <a:pt x="16576" y="3285"/>
                    <a:pt x="16617" y="3134"/>
                  </a:cubicBezTo>
                  <a:cubicBezTo>
                    <a:pt x="16529" y="3102"/>
                    <a:pt x="16473" y="3088"/>
                    <a:pt x="16432" y="3088"/>
                  </a:cubicBezTo>
                  <a:cubicBezTo>
                    <a:pt x="16402" y="3088"/>
                    <a:pt x="16379" y="3095"/>
                    <a:pt x="16357" y="3106"/>
                  </a:cubicBezTo>
                  <a:cubicBezTo>
                    <a:pt x="15999" y="3271"/>
                    <a:pt x="15629" y="3422"/>
                    <a:pt x="15258" y="3628"/>
                  </a:cubicBezTo>
                  <a:cubicBezTo>
                    <a:pt x="14228" y="4246"/>
                    <a:pt x="13253" y="4974"/>
                    <a:pt x="12401" y="5826"/>
                  </a:cubicBezTo>
                  <a:cubicBezTo>
                    <a:pt x="11619" y="6608"/>
                    <a:pt x="10905" y="7446"/>
                    <a:pt x="10342" y="8394"/>
                  </a:cubicBezTo>
                  <a:cubicBezTo>
                    <a:pt x="9820" y="9231"/>
                    <a:pt x="9421" y="10138"/>
                    <a:pt x="9257" y="11113"/>
                  </a:cubicBezTo>
                  <a:cubicBezTo>
                    <a:pt x="9257" y="11168"/>
                    <a:pt x="9215" y="11223"/>
                    <a:pt x="9202" y="11264"/>
                  </a:cubicBezTo>
                  <a:cubicBezTo>
                    <a:pt x="9106" y="11181"/>
                    <a:pt x="9106" y="11085"/>
                    <a:pt x="9078" y="10989"/>
                  </a:cubicBezTo>
                  <a:cubicBezTo>
                    <a:pt x="8900" y="10055"/>
                    <a:pt x="8721" y="9108"/>
                    <a:pt x="8597" y="8146"/>
                  </a:cubicBezTo>
                  <a:cubicBezTo>
                    <a:pt x="8501" y="7240"/>
                    <a:pt x="8378" y="6347"/>
                    <a:pt x="8282" y="5427"/>
                  </a:cubicBezTo>
                  <a:cubicBezTo>
                    <a:pt x="8172" y="4576"/>
                    <a:pt x="8076" y="3738"/>
                    <a:pt x="7979" y="2873"/>
                  </a:cubicBezTo>
                  <a:cubicBezTo>
                    <a:pt x="7897" y="2131"/>
                    <a:pt x="7774" y="1404"/>
                    <a:pt x="7622" y="662"/>
                  </a:cubicBezTo>
                  <a:cubicBezTo>
                    <a:pt x="7568" y="470"/>
                    <a:pt x="7499" y="278"/>
                    <a:pt x="7458" y="99"/>
                  </a:cubicBezTo>
                  <a:cubicBezTo>
                    <a:pt x="7433" y="50"/>
                    <a:pt x="7409" y="1"/>
                    <a:pt x="7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8281598" y="2425636"/>
            <a:ext cx="2055437" cy="2129058"/>
            <a:chOff x="7447898" y="3361261"/>
            <a:chExt cx="2055437" cy="2129058"/>
          </a:xfrm>
        </p:grpSpPr>
        <p:sp>
          <p:nvSpPr>
            <p:cNvPr id="29" name="Google Shape;29;p2"/>
            <p:cNvSpPr/>
            <p:nvPr/>
          </p:nvSpPr>
          <p:spPr>
            <a:xfrm>
              <a:off x="7447898" y="3361261"/>
              <a:ext cx="2055437" cy="1909229"/>
            </a:xfrm>
            <a:custGeom>
              <a:avLst/>
              <a:gdLst/>
              <a:ahLst/>
              <a:cxnLst/>
              <a:rect l="l" t="t" r="r" b="b"/>
              <a:pathLst>
                <a:path w="39757" h="36929" extrusionOk="0">
                  <a:moveTo>
                    <a:pt x="16150" y="27090"/>
                  </a:moveTo>
                  <a:lnTo>
                    <a:pt x="16150" y="27090"/>
                  </a:lnTo>
                  <a:cubicBezTo>
                    <a:pt x="16164" y="27131"/>
                    <a:pt x="16191" y="27200"/>
                    <a:pt x="16205" y="27269"/>
                  </a:cubicBezTo>
                  <a:lnTo>
                    <a:pt x="16164" y="27269"/>
                  </a:lnTo>
                  <a:cubicBezTo>
                    <a:pt x="16150" y="27227"/>
                    <a:pt x="16150" y="27159"/>
                    <a:pt x="16150" y="27090"/>
                  </a:cubicBezTo>
                  <a:close/>
                  <a:moveTo>
                    <a:pt x="13317" y="1"/>
                  </a:moveTo>
                  <a:cubicBezTo>
                    <a:pt x="13236" y="1"/>
                    <a:pt x="13153" y="43"/>
                    <a:pt x="13115" y="119"/>
                  </a:cubicBezTo>
                  <a:cubicBezTo>
                    <a:pt x="13060" y="215"/>
                    <a:pt x="13047" y="338"/>
                    <a:pt x="13033" y="462"/>
                  </a:cubicBezTo>
                  <a:cubicBezTo>
                    <a:pt x="12978" y="819"/>
                    <a:pt x="12964" y="1176"/>
                    <a:pt x="12909" y="1533"/>
                  </a:cubicBezTo>
                  <a:lnTo>
                    <a:pt x="12648" y="3236"/>
                  </a:lnTo>
                  <a:cubicBezTo>
                    <a:pt x="12593" y="3566"/>
                    <a:pt x="12566" y="3909"/>
                    <a:pt x="12525" y="4239"/>
                  </a:cubicBezTo>
                  <a:cubicBezTo>
                    <a:pt x="12401" y="5406"/>
                    <a:pt x="12236" y="6573"/>
                    <a:pt x="12154" y="7754"/>
                  </a:cubicBezTo>
                  <a:cubicBezTo>
                    <a:pt x="12017" y="9430"/>
                    <a:pt x="12044" y="11133"/>
                    <a:pt x="12154" y="12835"/>
                  </a:cubicBezTo>
                  <a:cubicBezTo>
                    <a:pt x="12209" y="13495"/>
                    <a:pt x="12250" y="14113"/>
                    <a:pt x="12360" y="14744"/>
                  </a:cubicBezTo>
                  <a:cubicBezTo>
                    <a:pt x="12442" y="15349"/>
                    <a:pt x="12566" y="15939"/>
                    <a:pt x="12635" y="16543"/>
                  </a:cubicBezTo>
                  <a:cubicBezTo>
                    <a:pt x="12717" y="17340"/>
                    <a:pt x="12868" y="18109"/>
                    <a:pt x="13047" y="18878"/>
                  </a:cubicBezTo>
                  <a:cubicBezTo>
                    <a:pt x="13651" y="21460"/>
                    <a:pt x="14461" y="23959"/>
                    <a:pt x="15711" y="26307"/>
                  </a:cubicBezTo>
                  <a:cubicBezTo>
                    <a:pt x="15848" y="26568"/>
                    <a:pt x="15999" y="26829"/>
                    <a:pt x="16150" y="27090"/>
                  </a:cubicBezTo>
                  <a:cubicBezTo>
                    <a:pt x="16095" y="27049"/>
                    <a:pt x="16027" y="27049"/>
                    <a:pt x="15944" y="27049"/>
                  </a:cubicBezTo>
                  <a:cubicBezTo>
                    <a:pt x="15862" y="26939"/>
                    <a:pt x="15807" y="26843"/>
                    <a:pt x="15738" y="26747"/>
                  </a:cubicBezTo>
                  <a:cubicBezTo>
                    <a:pt x="14667" y="25044"/>
                    <a:pt x="13733" y="23272"/>
                    <a:pt x="12799" y="21501"/>
                  </a:cubicBezTo>
                  <a:cubicBezTo>
                    <a:pt x="12085" y="20100"/>
                    <a:pt x="11357" y="18686"/>
                    <a:pt x="10616" y="17299"/>
                  </a:cubicBezTo>
                  <a:cubicBezTo>
                    <a:pt x="9751" y="15651"/>
                    <a:pt x="8762" y="14071"/>
                    <a:pt x="7650" y="12561"/>
                  </a:cubicBezTo>
                  <a:cubicBezTo>
                    <a:pt x="7210" y="11970"/>
                    <a:pt x="6730" y="11393"/>
                    <a:pt x="6194" y="10872"/>
                  </a:cubicBezTo>
                  <a:cubicBezTo>
                    <a:pt x="6057" y="10721"/>
                    <a:pt x="5878" y="10611"/>
                    <a:pt x="5713" y="10460"/>
                  </a:cubicBezTo>
                  <a:cubicBezTo>
                    <a:pt x="5668" y="10422"/>
                    <a:pt x="5614" y="10401"/>
                    <a:pt x="5564" y="10401"/>
                  </a:cubicBezTo>
                  <a:cubicBezTo>
                    <a:pt x="5523" y="10401"/>
                    <a:pt x="5483" y="10415"/>
                    <a:pt x="5452" y="10446"/>
                  </a:cubicBezTo>
                  <a:cubicBezTo>
                    <a:pt x="5397" y="10501"/>
                    <a:pt x="5356" y="10583"/>
                    <a:pt x="5356" y="10666"/>
                  </a:cubicBezTo>
                  <a:cubicBezTo>
                    <a:pt x="5370" y="10789"/>
                    <a:pt x="5397" y="10913"/>
                    <a:pt x="5439" y="11036"/>
                  </a:cubicBezTo>
                  <a:cubicBezTo>
                    <a:pt x="5658" y="11943"/>
                    <a:pt x="5906" y="12849"/>
                    <a:pt x="6125" y="13755"/>
                  </a:cubicBezTo>
                  <a:cubicBezTo>
                    <a:pt x="6551" y="15500"/>
                    <a:pt x="7073" y="17216"/>
                    <a:pt x="7787" y="18864"/>
                  </a:cubicBezTo>
                  <a:cubicBezTo>
                    <a:pt x="8556" y="20663"/>
                    <a:pt x="9558" y="22339"/>
                    <a:pt x="10726" y="23918"/>
                  </a:cubicBezTo>
                  <a:cubicBezTo>
                    <a:pt x="11824" y="25415"/>
                    <a:pt x="13060" y="26788"/>
                    <a:pt x="14351" y="28134"/>
                  </a:cubicBezTo>
                  <a:cubicBezTo>
                    <a:pt x="15491" y="29301"/>
                    <a:pt x="16686" y="30427"/>
                    <a:pt x="17990" y="31430"/>
                  </a:cubicBezTo>
                  <a:cubicBezTo>
                    <a:pt x="18402" y="31746"/>
                    <a:pt x="18814" y="32061"/>
                    <a:pt x="19103" y="32487"/>
                  </a:cubicBezTo>
                  <a:cubicBezTo>
                    <a:pt x="19199" y="32638"/>
                    <a:pt x="19364" y="32776"/>
                    <a:pt x="19501" y="32913"/>
                  </a:cubicBezTo>
                  <a:cubicBezTo>
                    <a:pt x="19542" y="32968"/>
                    <a:pt x="19611" y="33023"/>
                    <a:pt x="19652" y="33091"/>
                  </a:cubicBezTo>
                  <a:cubicBezTo>
                    <a:pt x="19680" y="33160"/>
                    <a:pt x="19735" y="33229"/>
                    <a:pt x="19611" y="33297"/>
                  </a:cubicBezTo>
                  <a:lnTo>
                    <a:pt x="19309" y="33036"/>
                  </a:lnTo>
                  <a:cubicBezTo>
                    <a:pt x="17647" y="31526"/>
                    <a:pt x="15958" y="30056"/>
                    <a:pt x="14214" y="28642"/>
                  </a:cubicBezTo>
                  <a:cubicBezTo>
                    <a:pt x="12717" y="27420"/>
                    <a:pt x="11193" y="26239"/>
                    <a:pt x="9696" y="25044"/>
                  </a:cubicBezTo>
                  <a:cubicBezTo>
                    <a:pt x="7581" y="23341"/>
                    <a:pt x="5397" y="21721"/>
                    <a:pt x="3104" y="20265"/>
                  </a:cubicBezTo>
                  <a:cubicBezTo>
                    <a:pt x="2417" y="19839"/>
                    <a:pt x="1717" y="19413"/>
                    <a:pt x="962" y="19084"/>
                  </a:cubicBezTo>
                  <a:cubicBezTo>
                    <a:pt x="783" y="19015"/>
                    <a:pt x="591" y="18947"/>
                    <a:pt x="412" y="18878"/>
                  </a:cubicBezTo>
                  <a:cubicBezTo>
                    <a:pt x="362" y="18861"/>
                    <a:pt x="311" y="18849"/>
                    <a:pt x="263" y="18849"/>
                  </a:cubicBezTo>
                  <a:cubicBezTo>
                    <a:pt x="194" y="18849"/>
                    <a:pt x="131" y="18874"/>
                    <a:pt x="83" y="18947"/>
                  </a:cubicBezTo>
                  <a:cubicBezTo>
                    <a:pt x="0" y="19043"/>
                    <a:pt x="14" y="19180"/>
                    <a:pt x="83" y="19290"/>
                  </a:cubicBezTo>
                  <a:cubicBezTo>
                    <a:pt x="138" y="19386"/>
                    <a:pt x="206" y="19496"/>
                    <a:pt x="275" y="19592"/>
                  </a:cubicBezTo>
                  <a:cubicBezTo>
                    <a:pt x="454" y="19839"/>
                    <a:pt x="632" y="20073"/>
                    <a:pt x="797" y="20334"/>
                  </a:cubicBezTo>
                  <a:cubicBezTo>
                    <a:pt x="1484" y="21309"/>
                    <a:pt x="2143" y="22311"/>
                    <a:pt x="2843" y="23286"/>
                  </a:cubicBezTo>
                  <a:cubicBezTo>
                    <a:pt x="4161" y="25140"/>
                    <a:pt x="5713" y="26802"/>
                    <a:pt x="7512" y="28230"/>
                  </a:cubicBezTo>
                  <a:cubicBezTo>
                    <a:pt x="8968" y="29384"/>
                    <a:pt x="10506" y="30413"/>
                    <a:pt x="12154" y="31265"/>
                  </a:cubicBezTo>
                  <a:cubicBezTo>
                    <a:pt x="13706" y="32075"/>
                    <a:pt x="15285" y="32872"/>
                    <a:pt x="16864" y="33641"/>
                  </a:cubicBezTo>
                  <a:cubicBezTo>
                    <a:pt x="18348" y="34355"/>
                    <a:pt x="19817" y="35110"/>
                    <a:pt x="21231" y="35989"/>
                  </a:cubicBezTo>
                  <a:cubicBezTo>
                    <a:pt x="21328" y="36058"/>
                    <a:pt x="21451" y="36113"/>
                    <a:pt x="21534" y="36195"/>
                  </a:cubicBezTo>
                  <a:cubicBezTo>
                    <a:pt x="21575" y="36250"/>
                    <a:pt x="21575" y="36332"/>
                    <a:pt x="21602" y="36442"/>
                  </a:cubicBezTo>
                  <a:cubicBezTo>
                    <a:pt x="21465" y="36401"/>
                    <a:pt x="21369" y="36374"/>
                    <a:pt x="21259" y="36332"/>
                  </a:cubicBezTo>
                  <a:cubicBezTo>
                    <a:pt x="20957" y="36209"/>
                    <a:pt x="20668" y="36099"/>
                    <a:pt x="20366" y="35975"/>
                  </a:cubicBezTo>
                  <a:cubicBezTo>
                    <a:pt x="18911" y="35412"/>
                    <a:pt x="17469" y="34890"/>
                    <a:pt x="16027" y="34314"/>
                  </a:cubicBezTo>
                  <a:cubicBezTo>
                    <a:pt x="13321" y="33215"/>
                    <a:pt x="10547" y="32226"/>
                    <a:pt x="7759" y="31375"/>
                  </a:cubicBezTo>
                  <a:cubicBezTo>
                    <a:pt x="6221" y="30894"/>
                    <a:pt x="4670" y="30551"/>
                    <a:pt x="3090" y="30372"/>
                  </a:cubicBezTo>
                  <a:cubicBezTo>
                    <a:pt x="2789" y="30351"/>
                    <a:pt x="2495" y="30329"/>
                    <a:pt x="2203" y="30329"/>
                  </a:cubicBezTo>
                  <a:cubicBezTo>
                    <a:pt x="1936" y="30329"/>
                    <a:pt x="1670" y="30347"/>
                    <a:pt x="1401" y="30400"/>
                  </a:cubicBezTo>
                  <a:cubicBezTo>
                    <a:pt x="1305" y="30413"/>
                    <a:pt x="1195" y="30427"/>
                    <a:pt x="1099" y="30468"/>
                  </a:cubicBezTo>
                  <a:cubicBezTo>
                    <a:pt x="921" y="30551"/>
                    <a:pt x="852" y="30743"/>
                    <a:pt x="989" y="30880"/>
                  </a:cubicBezTo>
                  <a:cubicBezTo>
                    <a:pt x="1113" y="31018"/>
                    <a:pt x="1250" y="31128"/>
                    <a:pt x="1401" y="31237"/>
                  </a:cubicBezTo>
                  <a:cubicBezTo>
                    <a:pt x="2156" y="31732"/>
                    <a:pt x="2926" y="32226"/>
                    <a:pt x="3708" y="32707"/>
                  </a:cubicBezTo>
                  <a:cubicBezTo>
                    <a:pt x="5658" y="33915"/>
                    <a:pt x="7773" y="34822"/>
                    <a:pt x="9984" y="35440"/>
                  </a:cubicBezTo>
                  <a:cubicBezTo>
                    <a:pt x="12030" y="35989"/>
                    <a:pt x="14104" y="36346"/>
                    <a:pt x="16205" y="36607"/>
                  </a:cubicBezTo>
                  <a:cubicBezTo>
                    <a:pt x="17545" y="36764"/>
                    <a:pt x="18885" y="36889"/>
                    <a:pt x="20225" y="36889"/>
                  </a:cubicBezTo>
                  <a:cubicBezTo>
                    <a:pt x="20409" y="36889"/>
                    <a:pt x="20594" y="36887"/>
                    <a:pt x="20778" y="36882"/>
                  </a:cubicBezTo>
                  <a:cubicBezTo>
                    <a:pt x="20955" y="36882"/>
                    <a:pt x="21132" y="36876"/>
                    <a:pt x="21309" y="36876"/>
                  </a:cubicBezTo>
                  <a:cubicBezTo>
                    <a:pt x="21530" y="36876"/>
                    <a:pt x="21752" y="36885"/>
                    <a:pt x="21973" y="36923"/>
                  </a:cubicBezTo>
                  <a:cubicBezTo>
                    <a:pt x="21995" y="36927"/>
                    <a:pt x="22017" y="36929"/>
                    <a:pt x="22039" y="36929"/>
                  </a:cubicBezTo>
                  <a:cubicBezTo>
                    <a:pt x="22168" y="36929"/>
                    <a:pt x="22295" y="36862"/>
                    <a:pt x="22412" y="36744"/>
                  </a:cubicBezTo>
                  <a:cubicBezTo>
                    <a:pt x="22536" y="36621"/>
                    <a:pt x="22673" y="36511"/>
                    <a:pt x="22824" y="36401"/>
                  </a:cubicBezTo>
                  <a:cubicBezTo>
                    <a:pt x="23511" y="35907"/>
                    <a:pt x="24198" y="35412"/>
                    <a:pt x="24816" y="34822"/>
                  </a:cubicBezTo>
                  <a:cubicBezTo>
                    <a:pt x="25475" y="34217"/>
                    <a:pt x="26134" y="33600"/>
                    <a:pt x="26752" y="32968"/>
                  </a:cubicBezTo>
                  <a:cubicBezTo>
                    <a:pt x="28647" y="31031"/>
                    <a:pt x="30515" y="29068"/>
                    <a:pt x="32382" y="27131"/>
                  </a:cubicBezTo>
                  <a:cubicBezTo>
                    <a:pt x="33481" y="26019"/>
                    <a:pt x="34566" y="24907"/>
                    <a:pt x="35678" y="23808"/>
                  </a:cubicBezTo>
                  <a:cubicBezTo>
                    <a:pt x="36763" y="22737"/>
                    <a:pt x="37931" y="21762"/>
                    <a:pt x="39112" y="20814"/>
                  </a:cubicBezTo>
                  <a:cubicBezTo>
                    <a:pt x="39290" y="20691"/>
                    <a:pt x="39441" y="20553"/>
                    <a:pt x="39592" y="20402"/>
                  </a:cubicBezTo>
                  <a:cubicBezTo>
                    <a:pt x="39757" y="20265"/>
                    <a:pt x="39702" y="20073"/>
                    <a:pt x="39496" y="20031"/>
                  </a:cubicBezTo>
                  <a:cubicBezTo>
                    <a:pt x="39362" y="20001"/>
                    <a:pt x="39228" y="19985"/>
                    <a:pt x="39094" y="19985"/>
                  </a:cubicBezTo>
                  <a:cubicBezTo>
                    <a:pt x="39050" y="19985"/>
                    <a:pt x="39005" y="19987"/>
                    <a:pt x="38960" y="19990"/>
                  </a:cubicBezTo>
                  <a:cubicBezTo>
                    <a:pt x="38603" y="20031"/>
                    <a:pt x="38219" y="20073"/>
                    <a:pt x="37848" y="20169"/>
                  </a:cubicBezTo>
                  <a:cubicBezTo>
                    <a:pt x="36777" y="20388"/>
                    <a:pt x="35733" y="20732"/>
                    <a:pt x="34745" y="21171"/>
                  </a:cubicBezTo>
                  <a:cubicBezTo>
                    <a:pt x="33412" y="21776"/>
                    <a:pt x="32163" y="22476"/>
                    <a:pt x="30995" y="23327"/>
                  </a:cubicBezTo>
                  <a:cubicBezTo>
                    <a:pt x="30117" y="23959"/>
                    <a:pt x="29334" y="24673"/>
                    <a:pt x="28578" y="25456"/>
                  </a:cubicBezTo>
                  <a:cubicBezTo>
                    <a:pt x="26985" y="27049"/>
                    <a:pt x="25626" y="28834"/>
                    <a:pt x="24582" y="30839"/>
                  </a:cubicBezTo>
                  <a:cubicBezTo>
                    <a:pt x="23827" y="32267"/>
                    <a:pt x="23168" y="33737"/>
                    <a:pt x="22550" y="35220"/>
                  </a:cubicBezTo>
                  <a:cubicBezTo>
                    <a:pt x="22426" y="35495"/>
                    <a:pt x="22344" y="35783"/>
                    <a:pt x="22248" y="36071"/>
                  </a:cubicBezTo>
                  <a:cubicBezTo>
                    <a:pt x="22220" y="36140"/>
                    <a:pt x="22193" y="36195"/>
                    <a:pt x="22152" y="36264"/>
                  </a:cubicBezTo>
                  <a:cubicBezTo>
                    <a:pt x="21987" y="36250"/>
                    <a:pt x="21904" y="36181"/>
                    <a:pt x="21918" y="36030"/>
                  </a:cubicBezTo>
                  <a:cubicBezTo>
                    <a:pt x="21973" y="35247"/>
                    <a:pt x="22042" y="34478"/>
                    <a:pt x="22220" y="33723"/>
                  </a:cubicBezTo>
                  <a:cubicBezTo>
                    <a:pt x="22591" y="32254"/>
                    <a:pt x="23099" y="30825"/>
                    <a:pt x="23717" y="29438"/>
                  </a:cubicBezTo>
                  <a:cubicBezTo>
                    <a:pt x="24349" y="27969"/>
                    <a:pt x="25063" y="26568"/>
                    <a:pt x="25791" y="25181"/>
                  </a:cubicBezTo>
                  <a:cubicBezTo>
                    <a:pt x="26299" y="24247"/>
                    <a:pt x="26779" y="23300"/>
                    <a:pt x="27274" y="22366"/>
                  </a:cubicBezTo>
                  <a:cubicBezTo>
                    <a:pt x="28098" y="20828"/>
                    <a:pt x="28936" y="19290"/>
                    <a:pt x="29732" y="17738"/>
                  </a:cubicBezTo>
                  <a:cubicBezTo>
                    <a:pt x="30432" y="16392"/>
                    <a:pt x="31037" y="14991"/>
                    <a:pt x="31558" y="13577"/>
                  </a:cubicBezTo>
                  <a:cubicBezTo>
                    <a:pt x="31970" y="12451"/>
                    <a:pt x="32382" y="11352"/>
                    <a:pt x="32794" y="10240"/>
                  </a:cubicBezTo>
                  <a:cubicBezTo>
                    <a:pt x="32836" y="10144"/>
                    <a:pt x="32891" y="10020"/>
                    <a:pt x="32904" y="9897"/>
                  </a:cubicBezTo>
                  <a:cubicBezTo>
                    <a:pt x="32952" y="9692"/>
                    <a:pt x="32821" y="9529"/>
                    <a:pt x="32631" y="9529"/>
                  </a:cubicBezTo>
                  <a:cubicBezTo>
                    <a:pt x="32604" y="9529"/>
                    <a:pt x="32576" y="9533"/>
                    <a:pt x="32547" y="9540"/>
                  </a:cubicBezTo>
                  <a:cubicBezTo>
                    <a:pt x="32424" y="9553"/>
                    <a:pt x="32314" y="9622"/>
                    <a:pt x="32218" y="9691"/>
                  </a:cubicBezTo>
                  <a:cubicBezTo>
                    <a:pt x="31806" y="10006"/>
                    <a:pt x="31380" y="10309"/>
                    <a:pt x="30968" y="10652"/>
                  </a:cubicBezTo>
                  <a:cubicBezTo>
                    <a:pt x="30020" y="11462"/>
                    <a:pt x="29155" y="12355"/>
                    <a:pt x="28318" y="13275"/>
                  </a:cubicBezTo>
                  <a:cubicBezTo>
                    <a:pt x="27356" y="14332"/>
                    <a:pt x="26436" y="15403"/>
                    <a:pt x="25585" y="16571"/>
                  </a:cubicBezTo>
                  <a:cubicBezTo>
                    <a:pt x="23580" y="19372"/>
                    <a:pt x="22055" y="22393"/>
                    <a:pt x="21122" y="25731"/>
                  </a:cubicBezTo>
                  <a:cubicBezTo>
                    <a:pt x="20545" y="27804"/>
                    <a:pt x="20325" y="29947"/>
                    <a:pt x="20421" y="32116"/>
                  </a:cubicBezTo>
                  <a:cubicBezTo>
                    <a:pt x="20435" y="32418"/>
                    <a:pt x="20462" y="32748"/>
                    <a:pt x="20476" y="33050"/>
                  </a:cubicBezTo>
                  <a:cubicBezTo>
                    <a:pt x="20298" y="33050"/>
                    <a:pt x="20270" y="32954"/>
                    <a:pt x="20256" y="32844"/>
                  </a:cubicBezTo>
                  <a:cubicBezTo>
                    <a:pt x="20188" y="32556"/>
                    <a:pt x="20133" y="32254"/>
                    <a:pt x="20064" y="31952"/>
                  </a:cubicBezTo>
                  <a:cubicBezTo>
                    <a:pt x="19995" y="31718"/>
                    <a:pt x="19995" y="31471"/>
                    <a:pt x="20009" y="31237"/>
                  </a:cubicBezTo>
                  <a:cubicBezTo>
                    <a:pt x="20078" y="30427"/>
                    <a:pt x="20174" y="29644"/>
                    <a:pt x="20215" y="28834"/>
                  </a:cubicBezTo>
                  <a:cubicBezTo>
                    <a:pt x="20394" y="26280"/>
                    <a:pt x="20764" y="23767"/>
                    <a:pt x="21286" y="21267"/>
                  </a:cubicBezTo>
                  <a:cubicBezTo>
                    <a:pt x="21616" y="19729"/>
                    <a:pt x="21918" y="18205"/>
                    <a:pt x="22248" y="16681"/>
                  </a:cubicBezTo>
                  <a:cubicBezTo>
                    <a:pt x="22742" y="14291"/>
                    <a:pt x="23085" y="11902"/>
                    <a:pt x="23209" y="9471"/>
                  </a:cubicBezTo>
                  <a:cubicBezTo>
                    <a:pt x="23278" y="8180"/>
                    <a:pt x="23333" y="6889"/>
                    <a:pt x="23374" y="5612"/>
                  </a:cubicBezTo>
                  <a:cubicBezTo>
                    <a:pt x="23374" y="5543"/>
                    <a:pt x="23374" y="5447"/>
                    <a:pt x="23360" y="5378"/>
                  </a:cubicBezTo>
                  <a:cubicBezTo>
                    <a:pt x="23350" y="5307"/>
                    <a:pt x="23271" y="5243"/>
                    <a:pt x="23198" y="5243"/>
                  </a:cubicBezTo>
                  <a:cubicBezTo>
                    <a:pt x="23173" y="5243"/>
                    <a:pt x="23148" y="5251"/>
                    <a:pt x="23127" y="5269"/>
                  </a:cubicBezTo>
                  <a:cubicBezTo>
                    <a:pt x="23017" y="5337"/>
                    <a:pt x="22893" y="5433"/>
                    <a:pt x="22824" y="5543"/>
                  </a:cubicBezTo>
                  <a:cubicBezTo>
                    <a:pt x="22605" y="5859"/>
                    <a:pt x="22412" y="6189"/>
                    <a:pt x="22234" y="6518"/>
                  </a:cubicBezTo>
                  <a:cubicBezTo>
                    <a:pt x="20970" y="8798"/>
                    <a:pt x="20009" y="11201"/>
                    <a:pt x="19309" y="13714"/>
                  </a:cubicBezTo>
                  <a:cubicBezTo>
                    <a:pt x="18361" y="17051"/>
                    <a:pt x="18059" y="20485"/>
                    <a:pt x="18224" y="23973"/>
                  </a:cubicBezTo>
                  <a:cubicBezTo>
                    <a:pt x="18265" y="24838"/>
                    <a:pt x="18348" y="25703"/>
                    <a:pt x="18416" y="26582"/>
                  </a:cubicBezTo>
                  <a:cubicBezTo>
                    <a:pt x="18389" y="26500"/>
                    <a:pt x="18348" y="26417"/>
                    <a:pt x="18334" y="26321"/>
                  </a:cubicBezTo>
                  <a:cubicBezTo>
                    <a:pt x="18265" y="25964"/>
                    <a:pt x="18210" y="25607"/>
                    <a:pt x="18155" y="25250"/>
                  </a:cubicBezTo>
                  <a:cubicBezTo>
                    <a:pt x="18073" y="24604"/>
                    <a:pt x="17977" y="23986"/>
                    <a:pt x="17881" y="23355"/>
                  </a:cubicBezTo>
                  <a:cubicBezTo>
                    <a:pt x="17743" y="22339"/>
                    <a:pt x="17592" y="21350"/>
                    <a:pt x="17469" y="20334"/>
                  </a:cubicBezTo>
                  <a:cubicBezTo>
                    <a:pt x="17318" y="18960"/>
                    <a:pt x="17180" y="17573"/>
                    <a:pt x="17043" y="16186"/>
                  </a:cubicBezTo>
                  <a:cubicBezTo>
                    <a:pt x="16974" y="15390"/>
                    <a:pt x="16892" y="14621"/>
                    <a:pt x="16823" y="13824"/>
                  </a:cubicBezTo>
                  <a:cubicBezTo>
                    <a:pt x="16768" y="13261"/>
                    <a:pt x="16768" y="12698"/>
                    <a:pt x="16713" y="12149"/>
                  </a:cubicBezTo>
                  <a:cubicBezTo>
                    <a:pt x="16617" y="11050"/>
                    <a:pt x="16480" y="9951"/>
                    <a:pt x="16329" y="8853"/>
                  </a:cubicBezTo>
                  <a:cubicBezTo>
                    <a:pt x="16164" y="7699"/>
                    <a:pt x="15944" y="6546"/>
                    <a:pt x="15587" y="5433"/>
                  </a:cubicBezTo>
                  <a:cubicBezTo>
                    <a:pt x="15313" y="4596"/>
                    <a:pt x="15038" y="3758"/>
                    <a:pt x="14750" y="2934"/>
                  </a:cubicBezTo>
                  <a:cubicBezTo>
                    <a:pt x="14585" y="2481"/>
                    <a:pt x="14406" y="2055"/>
                    <a:pt x="14214" y="1629"/>
                  </a:cubicBezTo>
                  <a:cubicBezTo>
                    <a:pt x="14022" y="1176"/>
                    <a:pt x="13802" y="737"/>
                    <a:pt x="13596" y="297"/>
                  </a:cubicBezTo>
                  <a:cubicBezTo>
                    <a:pt x="13555" y="229"/>
                    <a:pt x="13541" y="146"/>
                    <a:pt x="13486" y="91"/>
                  </a:cubicBezTo>
                  <a:cubicBezTo>
                    <a:pt x="13449" y="29"/>
                    <a:pt x="13384" y="1"/>
                    <a:pt x="13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461392" y="3378012"/>
              <a:ext cx="2012164" cy="2112307"/>
            </a:xfrm>
            <a:custGeom>
              <a:avLst/>
              <a:gdLst/>
              <a:ahLst/>
              <a:cxnLst/>
              <a:rect l="l" t="t" r="r" b="b"/>
              <a:pathLst>
                <a:path w="38920" h="40857" extrusionOk="0">
                  <a:moveTo>
                    <a:pt x="12937" y="1"/>
                  </a:moveTo>
                  <a:lnTo>
                    <a:pt x="12937" y="1"/>
                  </a:lnTo>
                  <a:cubicBezTo>
                    <a:pt x="12950" y="111"/>
                    <a:pt x="12978" y="234"/>
                    <a:pt x="12909" y="385"/>
                  </a:cubicBezTo>
                  <a:cubicBezTo>
                    <a:pt x="12950" y="564"/>
                    <a:pt x="13005" y="756"/>
                    <a:pt x="13019" y="921"/>
                  </a:cubicBezTo>
                  <a:cubicBezTo>
                    <a:pt x="13143" y="1786"/>
                    <a:pt x="13280" y="2651"/>
                    <a:pt x="13362" y="3530"/>
                  </a:cubicBezTo>
                  <a:cubicBezTo>
                    <a:pt x="13596" y="5810"/>
                    <a:pt x="13802" y="8103"/>
                    <a:pt x="13980" y="10383"/>
                  </a:cubicBezTo>
                  <a:cubicBezTo>
                    <a:pt x="14186" y="12882"/>
                    <a:pt x="14365" y="15395"/>
                    <a:pt x="14640" y="17895"/>
                  </a:cubicBezTo>
                  <a:cubicBezTo>
                    <a:pt x="14846" y="19872"/>
                    <a:pt x="15175" y="21809"/>
                    <a:pt x="15615" y="23731"/>
                  </a:cubicBezTo>
                  <a:cubicBezTo>
                    <a:pt x="16068" y="25709"/>
                    <a:pt x="16658" y="27645"/>
                    <a:pt x="17400" y="29554"/>
                  </a:cubicBezTo>
                  <a:cubicBezTo>
                    <a:pt x="17414" y="29609"/>
                    <a:pt x="17469" y="29664"/>
                    <a:pt x="17372" y="29732"/>
                  </a:cubicBezTo>
                  <a:cubicBezTo>
                    <a:pt x="17139" y="29485"/>
                    <a:pt x="16905" y="29266"/>
                    <a:pt x="16686" y="29018"/>
                  </a:cubicBezTo>
                  <a:cubicBezTo>
                    <a:pt x="15326" y="27604"/>
                    <a:pt x="13980" y="26176"/>
                    <a:pt x="12799" y="24610"/>
                  </a:cubicBezTo>
                  <a:cubicBezTo>
                    <a:pt x="10794" y="21973"/>
                    <a:pt x="9229" y="19089"/>
                    <a:pt x="7842" y="16096"/>
                  </a:cubicBezTo>
                  <a:cubicBezTo>
                    <a:pt x="7430" y="15203"/>
                    <a:pt x="7073" y="14310"/>
                    <a:pt x="6688" y="13418"/>
                  </a:cubicBezTo>
                  <a:cubicBezTo>
                    <a:pt x="6345" y="12608"/>
                    <a:pt x="6002" y="11811"/>
                    <a:pt x="5768" y="10946"/>
                  </a:cubicBezTo>
                  <a:cubicBezTo>
                    <a:pt x="5713" y="10740"/>
                    <a:pt x="5603" y="10548"/>
                    <a:pt x="5521" y="10369"/>
                  </a:cubicBezTo>
                  <a:cubicBezTo>
                    <a:pt x="5507" y="10328"/>
                    <a:pt x="5439" y="10314"/>
                    <a:pt x="5370" y="10273"/>
                  </a:cubicBezTo>
                  <a:lnTo>
                    <a:pt x="5370" y="10273"/>
                  </a:lnTo>
                  <a:cubicBezTo>
                    <a:pt x="5301" y="10506"/>
                    <a:pt x="5356" y="10685"/>
                    <a:pt x="5425" y="10877"/>
                  </a:cubicBezTo>
                  <a:cubicBezTo>
                    <a:pt x="6015" y="12608"/>
                    <a:pt x="6702" y="14310"/>
                    <a:pt x="7444" y="16000"/>
                  </a:cubicBezTo>
                  <a:cubicBezTo>
                    <a:pt x="8350" y="18087"/>
                    <a:pt x="9421" y="20119"/>
                    <a:pt x="10616" y="22069"/>
                  </a:cubicBezTo>
                  <a:cubicBezTo>
                    <a:pt x="11907" y="24171"/>
                    <a:pt x="13321" y="26162"/>
                    <a:pt x="15010" y="27920"/>
                  </a:cubicBezTo>
                  <a:cubicBezTo>
                    <a:pt x="15477" y="28400"/>
                    <a:pt x="15958" y="28867"/>
                    <a:pt x="16425" y="29348"/>
                  </a:cubicBezTo>
                  <a:cubicBezTo>
                    <a:pt x="16919" y="29870"/>
                    <a:pt x="17400" y="30364"/>
                    <a:pt x="17867" y="30872"/>
                  </a:cubicBezTo>
                  <a:cubicBezTo>
                    <a:pt x="18004" y="31037"/>
                    <a:pt x="18128" y="31202"/>
                    <a:pt x="18224" y="31394"/>
                  </a:cubicBezTo>
                  <a:cubicBezTo>
                    <a:pt x="18567" y="32012"/>
                    <a:pt x="18897" y="32644"/>
                    <a:pt x="19226" y="33276"/>
                  </a:cubicBezTo>
                  <a:cubicBezTo>
                    <a:pt x="19254" y="33330"/>
                    <a:pt x="19254" y="33399"/>
                    <a:pt x="19295" y="33523"/>
                  </a:cubicBezTo>
                  <a:cubicBezTo>
                    <a:pt x="19185" y="33468"/>
                    <a:pt x="19130" y="33454"/>
                    <a:pt x="19089" y="33413"/>
                  </a:cubicBezTo>
                  <a:cubicBezTo>
                    <a:pt x="17620" y="32548"/>
                    <a:pt x="16178" y="31655"/>
                    <a:pt x="14722" y="30776"/>
                  </a:cubicBezTo>
                  <a:cubicBezTo>
                    <a:pt x="13431" y="30007"/>
                    <a:pt x="12154" y="29211"/>
                    <a:pt x="10932" y="28332"/>
                  </a:cubicBezTo>
                  <a:cubicBezTo>
                    <a:pt x="7210" y="25695"/>
                    <a:pt x="3736" y="22756"/>
                    <a:pt x="769" y="19268"/>
                  </a:cubicBezTo>
                  <a:cubicBezTo>
                    <a:pt x="605" y="19089"/>
                    <a:pt x="412" y="18911"/>
                    <a:pt x="220" y="18746"/>
                  </a:cubicBezTo>
                  <a:cubicBezTo>
                    <a:pt x="165" y="18705"/>
                    <a:pt x="110" y="18691"/>
                    <a:pt x="0" y="18650"/>
                  </a:cubicBezTo>
                  <a:lnTo>
                    <a:pt x="0" y="18650"/>
                  </a:lnTo>
                  <a:cubicBezTo>
                    <a:pt x="42" y="18787"/>
                    <a:pt x="69" y="18883"/>
                    <a:pt x="96" y="18952"/>
                  </a:cubicBezTo>
                  <a:cubicBezTo>
                    <a:pt x="426" y="19460"/>
                    <a:pt x="824" y="19927"/>
                    <a:pt x="1236" y="20367"/>
                  </a:cubicBezTo>
                  <a:cubicBezTo>
                    <a:pt x="2500" y="21726"/>
                    <a:pt x="3791" y="23072"/>
                    <a:pt x="5164" y="24308"/>
                  </a:cubicBezTo>
                  <a:cubicBezTo>
                    <a:pt x="8322" y="27151"/>
                    <a:pt x="11756" y="29636"/>
                    <a:pt x="15422" y="31806"/>
                  </a:cubicBezTo>
                  <a:cubicBezTo>
                    <a:pt x="16548" y="32479"/>
                    <a:pt x="17633" y="33124"/>
                    <a:pt x="18759" y="33784"/>
                  </a:cubicBezTo>
                  <a:cubicBezTo>
                    <a:pt x="19103" y="33990"/>
                    <a:pt x="19446" y="34209"/>
                    <a:pt x="19789" y="34443"/>
                  </a:cubicBezTo>
                  <a:cubicBezTo>
                    <a:pt x="19940" y="34553"/>
                    <a:pt x="20078" y="34690"/>
                    <a:pt x="20174" y="34827"/>
                  </a:cubicBezTo>
                  <a:cubicBezTo>
                    <a:pt x="20449" y="35171"/>
                    <a:pt x="20696" y="35514"/>
                    <a:pt x="20929" y="35857"/>
                  </a:cubicBezTo>
                  <a:lnTo>
                    <a:pt x="21053" y="36091"/>
                  </a:lnTo>
                  <a:cubicBezTo>
                    <a:pt x="20929" y="36077"/>
                    <a:pt x="20861" y="36063"/>
                    <a:pt x="20792" y="36050"/>
                  </a:cubicBezTo>
                  <a:cubicBezTo>
                    <a:pt x="19954" y="35747"/>
                    <a:pt x="19075" y="35569"/>
                    <a:pt x="18210" y="35377"/>
                  </a:cubicBezTo>
                  <a:cubicBezTo>
                    <a:pt x="16727" y="35061"/>
                    <a:pt x="15271" y="34786"/>
                    <a:pt x="13788" y="34484"/>
                  </a:cubicBezTo>
                  <a:cubicBezTo>
                    <a:pt x="11426" y="33990"/>
                    <a:pt x="9091" y="33399"/>
                    <a:pt x="6826" y="32561"/>
                  </a:cubicBezTo>
                  <a:cubicBezTo>
                    <a:pt x="5178" y="31943"/>
                    <a:pt x="3543" y="31284"/>
                    <a:pt x="1895" y="30653"/>
                  </a:cubicBezTo>
                  <a:cubicBezTo>
                    <a:pt x="1607" y="30529"/>
                    <a:pt x="1291" y="30419"/>
                    <a:pt x="1003" y="30309"/>
                  </a:cubicBezTo>
                  <a:cubicBezTo>
                    <a:pt x="986" y="30306"/>
                    <a:pt x="969" y="30303"/>
                    <a:pt x="954" y="30303"/>
                  </a:cubicBezTo>
                  <a:cubicBezTo>
                    <a:pt x="909" y="30303"/>
                    <a:pt x="876" y="30326"/>
                    <a:pt x="866" y="30419"/>
                  </a:cubicBezTo>
                  <a:cubicBezTo>
                    <a:pt x="989" y="30488"/>
                    <a:pt x="1085" y="30556"/>
                    <a:pt x="1209" y="30598"/>
                  </a:cubicBezTo>
                  <a:cubicBezTo>
                    <a:pt x="2115" y="31010"/>
                    <a:pt x="3008" y="31408"/>
                    <a:pt x="3928" y="31806"/>
                  </a:cubicBezTo>
                  <a:cubicBezTo>
                    <a:pt x="5919" y="32658"/>
                    <a:pt x="7952" y="33413"/>
                    <a:pt x="10039" y="34031"/>
                  </a:cubicBezTo>
                  <a:cubicBezTo>
                    <a:pt x="11591" y="34498"/>
                    <a:pt x="13170" y="34827"/>
                    <a:pt x="14777" y="35157"/>
                  </a:cubicBezTo>
                  <a:cubicBezTo>
                    <a:pt x="16095" y="35432"/>
                    <a:pt x="17414" y="35679"/>
                    <a:pt x="18732" y="35981"/>
                  </a:cubicBezTo>
                  <a:cubicBezTo>
                    <a:pt x="19556" y="36146"/>
                    <a:pt x="20380" y="36393"/>
                    <a:pt x="21204" y="36599"/>
                  </a:cubicBezTo>
                  <a:cubicBezTo>
                    <a:pt x="21520" y="36668"/>
                    <a:pt x="21739" y="36819"/>
                    <a:pt x="21945" y="37080"/>
                  </a:cubicBezTo>
                  <a:cubicBezTo>
                    <a:pt x="23044" y="38453"/>
                    <a:pt x="24390" y="39593"/>
                    <a:pt x="25777" y="40678"/>
                  </a:cubicBezTo>
                  <a:cubicBezTo>
                    <a:pt x="25846" y="40732"/>
                    <a:pt x="25914" y="40787"/>
                    <a:pt x="25997" y="40829"/>
                  </a:cubicBezTo>
                  <a:cubicBezTo>
                    <a:pt x="26052" y="40856"/>
                    <a:pt x="26106" y="40856"/>
                    <a:pt x="26134" y="40856"/>
                  </a:cubicBezTo>
                  <a:cubicBezTo>
                    <a:pt x="26175" y="40829"/>
                    <a:pt x="26216" y="40815"/>
                    <a:pt x="26244" y="40787"/>
                  </a:cubicBezTo>
                  <a:cubicBezTo>
                    <a:pt x="26258" y="40746"/>
                    <a:pt x="26271" y="40691"/>
                    <a:pt x="26258" y="40664"/>
                  </a:cubicBezTo>
                  <a:cubicBezTo>
                    <a:pt x="26216" y="40609"/>
                    <a:pt x="26175" y="40554"/>
                    <a:pt x="26134" y="40526"/>
                  </a:cubicBezTo>
                  <a:cubicBezTo>
                    <a:pt x="25310" y="39702"/>
                    <a:pt x="24472" y="38879"/>
                    <a:pt x="23648" y="38055"/>
                  </a:cubicBezTo>
                  <a:cubicBezTo>
                    <a:pt x="23305" y="37711"/>
                    <a:pt x="22975" y="37354"/>
                    <a:pt x="22646" y="36983"/>
                  </a:cubicBezTo>
                  <a:cubicBezTo>
                    <a:pt x="22508" y="36832"/>
                    <a:pt x="22399" y="36668"/>
                    <a:pt x="22261" y="36503"/>
                  </a:cubicBezTo>
                  <a:cubicBezTo>
                    <a:pt x="22289" y="36228"/>
                    <a:pt x="22399" y="35995"/>
                    <a:pt x="22508" y="35775"/>
                  </a:cubicBezTo>
                  <a:cubicBezTo>
                    <a:pt x="22714" y="35363"/>
                    <a:pt x="22920" y="34951"/>
                    <a:pt x="23168" y="34566"/>
                  </a:cubicBezTo>
                  <a:cubicBezTo>
                    <a:pt x="24472" y="32506"/>
                    <a:pt x="25914" y="30570"/>
                    <a:pt x="27590" y="28799"/>
                  </a:cubicBezTo>
                  <a:cubicBezTo>
                    <a:pt x="29238" y="27068"/>
                    <a:pt x="30995" y="25420"/>
                    <a:pt x="32808" y="23855"/>
                  </a:cubicBezTo>
                  <a:cubicBezTo>
                    <a:pt x="33563" y="23209"/>
                    <a:pt x="34360" y="22564"/>
                    <a:pt x="35143" y="21973"/>
                  </a:cubicBezTo>
                  <a:cubicBezTo>
                    <a:pt x="36228" y="21149"/>
                    <a:pt x="37381" y="20476"/>
                    <a:pt x="38686" y="20051"/>
                  </a:cubicBezTo>
                  <a:lnTo>
                    <a:pt x="38892" y="19941"/>
                  </a:lnTo>
                  <a:cubicBezTo>
                    <a:pt x="38905" y="19941"/>
                    <a:pt x="38919" y="19886"/>
                    <a:pt x="38919" y="19872"/>
                  </a:cubicBezTo>
                  <a:cubicBezTo>
                    <a:pt x="38905" y="19845"/>
                    <a:pt x="38892" y="19790"/>
                    <a:pt x="38851" y="19776"/>
                  </a:cubicBezTo>
                  <a:cubicBezTo>
                    <a:pt x="38808" y="19759"/>
                    <a:pt x="38768" y="19753"/>
                    <a:pt x="38729" y="19753"/>
                  </a:cubicBezTo>
                  <a:cubicBezTo>
                    <a:pt x="38642" y="19753"/>
                    <a:pt x="38561" y="19785"/>
                    <a:pt x="38466" y="19804"/>
                  </a:cubicBezTo>
                  <a:cubicBezTo>
                    <a:pt x="37876" y="19982"/>
                    <a:pt x="37299" y="20216"/>
                    <a:pt x="36749" y="20504"/>
                  </a:cubicBezTo>
                  <a:cubicBezTo>
                    <a:pt x="35678" y="21081"/>
                    <a:pt x="34731" y="21781"/>
                    <a:pt x="33797" y="22536"/>
                  </a:cubicBezTo>
                  <a:cubicBezTo>
                    <a:pt x="31943" y="24006"/>
                    <a:pt x="30226" y="25626"/>
                    <a:pt x="28523" y="27274"/>
                  </a:cubicBezTo>
                  <a:cubicBezTo>
                    <a:pt x="26312" y="29430"/>
                    <a:pt x="24431" y="31875"/>
                    <a:pt x="22811" y="34498"/>
                  </a:cubicBezTo>
                  <a:cubicBezTo>
                    <a:pt x="22508" y="34965"/>
                    <a:pt x="22275" y="35445"/>
                    <a:pt x="22124" y="35981"/>
                  </a:cubicBezTo>
                  <a:cubicBezTo>
                    <a:pt x="22096" y="36022"/>
                    <a:pt x="22083" y="36077"/>
                    <a:pt x="22055" y="36132"/>
                  </a:cubicBezTo>
                  <a:cubicBezTo>
                    <a:pt x="21822" y="36022"/>
                    <a:pt x="21781" y="35844"/>
                    <a:pt x="21739" y="35651"/>
                  </a:cubicBezTo>
                  <a:cubicBezTo>
                    <a:pt x="21533" y="34690"/>
                    <a:pt x="21451" y="33715"/>
                    <a:pt x="21465" y="32712"/>
                  </a:cubicBezTo>
                  <a:cubicBezTo>
                    <a:pt x="21506" y="30584"/>
                    <a:pt x="21877" y="28496"/>
                    <a:pt x="22481" y="26450"/>
                  </a:cubicBezTo>
                  <a:cubicBezTo>
                    <a:pt x="23662" y="22454"/>
                    <a:pt x="25420" y="18746"/>
                    <a:pt x="27713" y="15272"/>
                  </a:cubicBezTo>
                  <a:cubicBezTo>
                    <a:pt x="28935" y="13473"/>
                    <a:pt x="30268" y="11770"/>
                    <a:pt x="31696" y="10122"/>
                  </a:cubicBezTo>
                  <a:cubicBezTo>
                    <a:pt x="31778" y="10039"/>
                    <a:pt x="31847" y="9930"/>
                    <a:pt x="31915" y="9833"/>
                  </a:cubicBezTo>
                  <a:cubicBezTo>
                    <a:pt x="31957" y="9765"/>
                    <a:pt x="31970" y="9696"/>
                    <a:pt x="31847" y="9641"/>
                  </a:cubicBezTo>
                  <a:cubicBezTo>
                    <a:pt x="31764" y="9696"/>
                    <a:pt x="31682" y="9765"/>
                    <a:pt x="31613" y="9833"/>
                  </a:cubicBezTo>
                  <a:cubicBezTo>
                    <a:pt x="31092" y="10397"/>
                    <a:pt x="30583" y="10946"/>
                    <a:pt x="30103" y="11536"/>
                  </a:cubicBezTo>
                  <a:cubicBezTo>
                    <a:pt x="29265" y="12525"/>
                    <a:pt x="28455" y="13555"/>
                    <a:pt x="27699" y="14626"/>
                  </a:cubicBezTo>
                  <a:cubicBezTo>
                    <a:pt x="25324" y="17963"/>
                    <a:pt x="23497" y="21575"/>
                    <a:pt x="22261" y="25489"/>
                  </a:cubicBezTo>
                  <a:cubicBezTo>
                    <a:pt x="21533" y="27741"/>
                    <a:pt x="21067" y="30035"/>
                    <a:pt x="20998" y="32410"/>
                  </a:cubicBezTo>
                  <a:cubicBezTo>
                    <a:pt x="20984" y="33193"/>
                    <a:pt x="20998" y="33990"/>
                    <a:pt x="21135" y="34759"/>
                  </a:cubicBezTo>
                  <a:cubicBezTo>
                    <a:pt x="21135" y="34827"/>
                    <a:pt x="21190" y="34896"/>
                    <a:pt x="21108" y="34951"/>
                  </a:cubicBezTo>
                  <a:cubicBezTo>
                    <a:pt x="21094" y="34910"/>
                    <a:pt x="21053" y="34896"/>
                    <a:pt x="21039" y="34882"/>
                  </a:cubicBezTo>
                  <a:cubicBezTo>
                    <a:pt x="20503" y="34168"/>
                    <a:pt x="20037" y="33440"/>
                    <a:pt x="19611" y="32658"/>
                  </a:cubicBezTo>
                  <a:cubicBezTo>
                    <a:pt x="19542" y="32548"/>
                    <a:pt x="19515" y="32424"/>
                    <a:pt x="19474" y="32287"/>
                  </a:cubicBezTo>
                  <a:cubicBezTo>
                    <a:pt x="19419" y="32067"/>
                    <a:pt x="19377" y="31834"/>
                    <a:pt x="19336" y="31614"/>
                  </a:cubicBezTo>
                  <a:cubicBezTo>
                    <a:pt x="19075" y="30089"/>
                    <a:pt x="18979" y="28565"/>
                    <a:pt x="18979" y="27027"/>
                  </a:cubicBezTo>
                  <a:cubicBezTo>
                    <a:pt x="18965" y="24308"/>
                    <a:pt x="19254" y="21589"/>
                    <a:pt x="19748" y="18897"/>
                  </a:cubicBezTo>
                  <a:cubicBezTo>
                    <a:pt x="20366" y="15601"/>
                    <a:pt x="21204" y="12360"/>
                    <a:pt x="22124" y="9133"/>
                  </a:cubicBezTo>
                  <a:cubicBezTo>
                    <a:pt x="22412" y="8117"/>
                    <a:pt x="22701" y="7087"/>
                    <a:pt x="22989" y="6071"/>
                  </a:cubicBezTo>
                  <a:cubicBezTo>
                    <a:pt x="23030" y="5947"/>
                    <a:pt x="23058" y="5810"/>
                    <a:pt x="23085" y="5672"/>
                  </a:cubicBezTo>
                  <a:cubicBezTo>
                    <a:pt x="23085" y="5631"/>
                    <a:pt x="23044" y="5576"/>
                    <a:pt x="22989" y="5466"/>
                  </a:cubicBezTo>
                  <a:cubicBezTo>
                    <a:pt x="22920" y="5659"/>
                    <a:pt x="22852" y="5782"/>
                    <a:pt x="22824" y="5906"/>
                  </a:cubicBezTo>
                  <a:cubicBezTo>
                    <a:pt x="22605" y="6593"/>
                    <a:pt x="22357" y="7279"/>
                    <a:pt x="22151" y="7980"/>
                  </a:cubicBezTo>
                  <a:cubicBezTo>
                    <a:pt x="21698" y="9531"/>
                    <a:pt x="21231" y="11069"/>
                    <a:pt x="20792" y="12621"/>
                  </a:cubicBezTo>
                  <a:cubicBezTo>
                    <a:pt x="20380" y="14132"/>
                    <a:pt x="20023" y="15670"/>
                    <a:pt x="19652" y="17194"/>
                  </a:cubicBezTo>
                  <a:cubicBezTo>
                    <a:pt x="19007" y="19831"/>
                    <a:pt x="18581" y="22481"/>
                    <a:pt x="18457" y="25201"/>
                  </a:cubicBezTo>
                  <a:cubicBezTo>
                    <a:pt x="18389" y="26903"/>
                    <a:pt x="18361" y="28579"/>
                    <a:pt x="18622" y="30241"/>
                  </a:cubicBezTo>
                  <a:cubicBezTo>
                    <a:pt x="18636" y="30378"/>
                    <a:pt x="18636" y="30501"/>
                    <a:pt x="18636" y="30625"/>
                  </a:cubicBezTo>
                  <a:cubicBezTo>
                    <a:pt x="18498" y="30433"/>
                    <a:pt x="18416" y="30241"/>
                    <a:pt x="18320" y="30048"/>
                  </a:cubicBezTo>
                  <a:cubicBezTo>
                    <a:pt x="17798" y="28826"/>
                    <a:pt x="17359" y="27535"/>
                    <a:pt x="16947" y="26244"/>
                  </a:cubicBezTo>
                  <a:cubicBezTo>
                    <a:pt x="16603" y="25201"/>
                    <a:pt x="16370" y="24116"/>
                    <a:pt x="16136" y="23031"/>
                  </a:cubicBezTo>
                  <a:cubicBezTo>
                    <a:pt x="15862" y="21822"/>
                    <a:pt x="15628" y="20600"/>
                    <a:pt x="15450" y="19364"/>
                  </a:cubicBezTo>
                  <a:cubicBezTo>
                    <a:pt x="15189" y="17606"/>
                    <a:pt x="15038" y="15848"/>
                    <a:pt x="14873" y="14077"/>
                  </a:cubicBezTo>
                  <a:cubicBezTo>
                    <a:pt x="14763" y="12580"/>
                    <a:pt x="14626" y="11111"/>
                    <a:pt x="14489" y="9627"/>
                  </a:cubicBezTo>
                  <a:cubicBezTo>
                    <a:pt x="14351" y="8199"/>
                    <a:pt x="14214" y="6785"/>
                    <a:pt x="14035" y="5370"/>
                  </a:cubicBezTo>
                  <a:cubicBezTo>
                    <a:pt x="13898" y="4176"/>
                    <a:pt x="13733" y="2967"/>
                    <a:pt x="13541" y="1772"/>
                  </a:cubicBezTo>
                  <a:cubicBezTo>
                    <a:pt x="13472" y="1360"/>
                    <a:pt x="13362" y="948"/>
                    <a:pt x="13266" y="536"/>
                  </a:cubicBezTo>
                  <a:cubicBezTo>
                    <a:pt x="13211" y="344"/>
                    <a:pt x="13156" y="138"/>
                    <a:pt x="129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 rot="-2350444">
            <a:off x="8105855" y="3979255"/>
            <a:ext cx="1166288" cy="1407681"/>
            <a:chOff x="6193303" y="1511537"/>
            <a:chExt cx="1420044" cy="1713958"/>
          </a:xfrm>
        </p:grpSpPr>
        <p:sp>
          <p:nvSpPr>
            <p:cNvPr id="32" name="Google Shape;32;p2"/>
            <p:cNvSpPr/>
            <p:nvPr/>
          </p:nvSpPr>
          <p:spPr>
            <a:xfrm>
              <a:off x="6193303" y="1539248"/>
              <a:ext cx="419649" cy="1686247"/>
            </a:xfrm>
            <a:custGeom>
              <a:avLst/>
              <a:gdLst/>
              <a:ahLst/>
              <a:cxnLst/>
              <a:rect l="l" t="t" r="r" b="b"/>
              <a:pathLst>
                <a:path w="8117" h="32616" extrusionOk="0">
                  <a:moveTo>
                    <a:pt x="3763" y="0"/>
                  </a:moveTo>
                  <a:cubicBezTo>
                    <a:pt x="3612" y="0"/>
                    <a:pt x="3448" y="14"/>
                    <a:pt x="3310" y="69"/>
                  </a:cubicBezTo>
                  <a:cubicBezTo>
                    <a:pt x="3269" y="83"/>
                    <a:pt x="3200" y="97"/>
                    <a:pt x="3132" y="138"/>
                  </a:cubicBezTo>
                  <a:cubicBezTo>
                    <a:pt x="2994" y="193"/>
                    <a:pt x="2830" y="261"/>
                    <a:pt x="2665" y="344"/>
                  </a:cubicBezTo>
                  <a:cubicBezTo>
                    <a:pt x="2541" y="412"/>
                    <a:pt x="2418" y="481"/>
                    <a:pt x="2308" y="577"/>
                  </a:cubicBezTo>
                  <a:cubicBezTo>
                    <a:pt x="2170" y="687"/>
                    <a:pt x="2006" y="824"/>
                    <a:pt x="1896" y="962"/>
                  </a:cubicBezTo>
                  <a:cubicBezTo>
                    <a:pt x="1690" y="1195"/>
                    <a:pt x="1484" y="1456"/>
                    <a:pt x="1291" y="1717"/>
                  </a:cubicBezTo>
                  <a:cubicBezTo>
                    <a:pt x="1099" y="1978"/>
                    <a:pt x="893" y="2266"/>
                    <a:pt x="770" y="2568"/>
                  </a:cubicBezTo>
                  <a:cubicBezTo>
                    <a:pt x="660" y="2871"/>
                    <a:pt x="550" y="3186"/>
                    <a:pt x="454" y="3571"/>
                  </a:cubicBezTo>
                  <a:cubicBezTo>
                    <a:pt x="399" y="3736"/>
                    <a:pt x="344" y="3928"/>
                    <a:pt x="316" y="4079"/>
                  </a:cubicBezTo>
                  <a:cubicBezTo>
                    <a:pt x="275" y="4258"/>
                    <a:pt x="248" y="4422"/>
                    <a:pt x="220" y="4560"/>
                  </a:cubicBezTo>
                  <a:cubicBezTo>
                    <a:pt x="124" y="5178"/>
                    <a:pt x="55" y="5837"/>
                    <a:pt x="14" y="6620"/>
                  </a:cubicBezTo>
                  <a:cubicBezTo>
                    <a:pt x="1" y="6812"/>
                    <a:pt x="1" y="6949"/>
                    <a:pt x="1" y="7087"/>
                  </a:cubicBezTo>
                  <a:lnTo>
                    <a:pt x="1" y="7238"/>
                  </a:lnTo>
                  <a:lnTo>
                    <a:pt x="1" y="7553"/>
                  </a:lnTo>
                  <a:lnTo>
                    <a:pt x="1" y="7705"/>
                  </a:lnTo>
                  <a:cubicBezTo>
                    <a:pt x="1" y="7828"/>
                    <a:pt x="14" y="7924"/>
                    <a:pt x="14" y="8048"/>
                  </a:cubicBezTo>
                  <a:lnTo>
                    <a:pt x="42" y="8199"/>
                  </a:lnTo>
                  <a:cubicBezTo>
                    <a:pt x="42" y="8322"/>
                    <a:pt x="42" y="8432"/>
                    <a:pt x="55" y="8542"/>
                  </a:cubicBezTo>
                  <a:lnTo>
                    <a:pt x="69" y="8666"/>
                  </a:lnTo>
                  <a:cubicBezTo>
                    <a:pt x="83" y="8954"/>
                    <a:pt x="124" y="9256"/>
                    <a:pt x="152" y="9545"/>
                  </a:cubicBezTo>
                  <a:cubicBezTo>
                    <a:pt x="179" y="9710"/>
                    <a:pt x="207" y="9874"/>
                    <a:pt x="220" y="10025"/>
                  </a:cubicBezTo>
                  <a:cubicBezTo>
                    <a:pt x="248" y="10190"/>
                    <a:pt x="275" y="10369"/>
                    <a:pt x="289" y="10533"/>
                  </a:cubicBezTo>
                  <a:lnTo>
                    <a:pt x="316" y="10630"/>
                  </a:lnTo>
                  <a:lnTo>
                    <a:pt x="358" y="11042"/>
                  </a:lnTo>
                  <a:cubicBezTo>
                    <a:pt x="358" y="11083"/>
                    <a:pt x="385" y="11138"/>
                    <a:pt x="385" y="11193"/>
                  </a:cubicBezTo>
                  <a:cubicBezTo>
                    <a:pt x="399" y="11316"/>
                    <a:pt x="413" y="11412"/>
                    <a:pt x="426" y="11536"/>
                  </a:cubicBezTo>
                  <a:lnTo>
                    <a:pt x="536" y="12113"/>
                  </a:lnTo>
                  <a:cubicBezTo>
                    <a:pt x="564" y="12250"/>
                    <a:pt x="591" y="12374"/>
                    <a:pt x="619" y="12511"/>
                  </a:cubicBezTo>
                  <a:cubicBezTo>
                    <a:pt x="632" y="12566"/>
                    <a:pt x="632" y="12635"/>
                    <a:pt x="660" y="12690"/>
                  </a:cubicBezTo>
                  <a:cubicBezTo>
                    <a:pt x="687" y="12841"/>
                    <a:pt x="728" y="12992"/>
                    <a:pt x="756" y="13115"/>
                  </a:cubicBezTo>
                  <a:lnTo>
                    <a:pt x="770" y="13211"/>
                  </a:lnTo>
                  <a:cubicBezTo>
                    <a:pt x="811" y="13335"/>
                    <a:pt x="825" y="13459"/>
                    <a:pt x="866" y="13555"/>
                  </a:cubicBezTo>
                  <a:cubicBezTo>
                    <a:pt x="948" y="13926"/>
                    <a:pt x="1044" y="14283"/>
                    <a:pt x="1154" y="14640"/>
                  </a:cubicBezTo>
                  <a:cubicBezTo>
                    <a:pt x="1209" y="14818"/>
                    <a:pt x="1237" y="14983"/>
                    <a:pt x="1291" y="15161"/>
                  </a:cubicBezTo>
                  <a:cubicBezTo>
                    <a:pt x="1305" y="15271"/>
                    <a:pt x="1346" y="15381"/>
                    <a:pt x="1374" y="15505"/>
                  </a:cubicBezTo>
                  <a:cubicBezTo>
                    <a:pt x="1456" y="15821"/>
                    <a:pt x="1552" y="16191"/>
                    <a:pt x="1676" y="16576"/>
                  </a:cubicBezTo>
                  <a:cubicBezTo>
                    <a:pt x="1854" y="17263"/>
                    <a:pt x="2060" y="17936"/>
                    <a:pt x="2253" y="18499"/>
                  </a:cubicBezTo>
                  <a:cubicBezTo>
                    <a:pt x="2335" y="18801"/>
                    <a:pt x="2445" y="19075"/>
                    <a:pt x="2541" y="19364"/>
                  </a:cubicBezTo>
                  <a:cubicBezTo>
                    <a:pt x="2637" y="19597"/>
                    <a:pt x="2706" y="19831"/>
                    <a:pt x="2788" y="20064"/>
                  </a:cubicBezTo>
                  <a:lnTo>
                    <a:pt x="2871" y="20325"/>
                  </a:lnTo>
                  <a:lnTo>
                    <a:pt x="3228" y="21355"/>
                  </a:lnTo>
                  <a:cubicBezTo>
                    <a:pt x="3269" y="21451"/>
                    <a:pt x="3296" y="21575"/>
                    <a:pt x="3338" y="21685"/>
                  </a:cubicBezTo>
                  <a:cubicBezTo>
                    <a:pt x="3351" y="21712"/>
                    <a:pt x="3365" y="21767"/>
                    <a:pt x="3393" y="21822"/>
                  </a:cubicBezTo>
                  <a:cubicBezTo>
                    <a:pt x="3420" y="21932"/>
                    <a:pt x="3475" y="22055"/>
                    <a:pt x="3502" y="22165"/>
                  </a:cubicBezTo>
                  <a:lnTo>
                    <a:pt x="3557" y="22303"/>
                  </a:lnTo>
                  <a:cubicBezTo>
                    <a:pt x="3640" y="22522"/>
                    <a:pt x="3736" y="22756"/>
                    <a:pt x="3818" y="23003"/>
                  </a:cubicBezTo>
                  <a:lnTo>
                    <a:pt x="3901" y="23223"/>
                  </a:lnTo>
                  <a:cubicBezTo>
                    <a:pt x="4011" y="23497"/>
                    <a:pt x="4107" y="23813"/>
                    <a:pt x="4189" y="24102"/>
                  </a:cubicBezTo>
                  <a:cubicBezTo>
                    <a:pt x="4230" y="24225"/>
                    <a:pt x="4244" y="24321"/>
                    <a:pt x="4285" y="24431"/>
                  </a:cubicBezTo>
                  <a:cubicBezTo>
                    <a:pt x="4326" y="24637"/>
                    <a:pt x="4381" y="24816"/>
                    <a:pt x="4450" y="25022"/>
                  </a:cubicBezTo>
                  <a:lnTo>
                    <a:pt x="4450" y="25063"/>
                  </a:lnTo>
                  <a:lnTo>
                    <a:pt x="4766" y="26038"/>
                  </a:lnTo>
                  <a:cubicBezTo>
                    <a:pt x="4780" y="26093"/>
                    <a:pt x="4793" y="26162"/>
                    <a:pt x="4807" y="26216"/>
                  </a:cubicBezTo>
                  <a:cubicBezTo>
                    <a:pt x="4848" y="26285"/>
                    <a:pt x="4862" y="26368"/>
                    <a:pt x="4889" y="26450"/>
                  </a:cubicBezTo>
                  <a:lnTo>
                    <a:pt x="4944" y="26587"/>
                  </a:lnTo>
                  <a:lnTo>
                    <a:pt x="4999" y="26725"/>
                  </a:lnTo>
                  <a:cubicBezTo>
                    <a:pt x="4999" y="26738"/>
                    <a:pt x="5013" y="26766"/>
                    <a:pt x="5013" y="26779"/>
                  </a:cubicBezTo>
                  <a:cubicBezTo>
                    <a:pt x="5027" y="26807"/>
                    <a:pt x="5054" y="26862"/>
                    <a:pt x="5068" y="26903"/>
                  </a:cubicBezTo>
                  <a:cubicBezTo>
                    <a:pt x="5095" y="26944"/>
                    <a:pt x="5123" y="26999"/>
                    <a:pt x="5137" y="27054"/>
                  </a:cubicBezTo>
                  <a:cubicBezTo>
                    <a:pt x="5192" y="27191"/>
                    <a:pt x="5233" y="27329"/>
                    <a:pt x="5301" y="27466"/>
                  </a:cubicBezTo>
                  <a:cubicBezTo>
                    <a:pt x="5370" y="27590"/>
                    <a:pt x="5425" y="27700"/>
                    <a:pt x="5494" y="27823"/>
                  </a:cubicBezTo>
                  <a:lnTo>
                    <a:pt x="5535" y="27878"/>
                  </a:lnTo>
                  <a:cubicBezTo>
                    <a:pt x="5617" y="28070"/>
                    <a:pt x="5700" y="28249"/>
                    <a:pt x="5782" y="28455"/>
                  </a:cubicBezTo>
                  <a:cubicBezTo>
                    <a:pt x="5837" y="28620"/>
                    <a:pt x="5906" y="28757"/>
                    <a:pt x="5961" y="28908"/>
                  </a:cubicBezTo>
                  <a:cubicBezTo>
                    <a:pt x="6153" y="29375"/>
                    <a:pt x="6331" y="29856"/>
                    <a:pt x="6537" y="30309"/>
                  </a:cubicBezTo>
                  <a:cubicBezTo>
                    <a:pt x="6867" y="31037"/>
                    <a:pt x="7155" y="31778"/>
                    <a:pt x="7416" y="32396"/>
                  </a:cubicBezTo>
                  <a:cubicBezTo>
                    <a:pt x="7457" y="32479"/>
                    <a:pt x="7526" y="32547"/>
                    <a:pt x="7595" y="32575"/>
                  </a:cubicBezTo>
                  <a:cubicBezTo>
                    <a:pt x="7622" y="32602"/>
                    <a:pt x="7636" y="32616"/>
                    <a:pt x="7677" y="32616"/>
                  </a:cubicBezTo>
                  <a:cubicBezTo>
                    <a:pt x="7732" y="32616"/>
                    <a:pt x="7801" y="32616"/>
                    <a:pt x="7842" y="32602"/>
                  </a:cubicBezTo>
                  <a:cubicBezTo>
                    <a:pt x="7979" y="32547"/>
                    <a:pt x="8075" y="32396"/>
                    <a:pt x="8075" y="32259"/>
                  </a:cubicBezTo>
                  <a:cubicBezTo>
                    <a:pt x="8089" y="32231"/>
                    <a:pt x="8089" y="32218"/>
                    <a:pt x="8089" y="32204"/>
                  </a:cubicBezTo>
                  <a:cubicBezTo>
                    <a:pt x="8103" y="32094"/>
                    <a:pt x="8117" y="32025"/>
                    <a:pt x="8117" y="31943"/>
                  </a:cubicBezTo>
                  <a:cubicBezTo>
                    <a:pt x="8117" y="31888"/>
                    <a:pt x="8103" y="31847"/>
                    <a:pt x="8103" y="31792"/>
                  </a:cubicBezTo>
                  <a:lnTo>
                    <a:pt x="8103" y="31737"/>
                  </a:lnTo>
                  <a:lnTo>
                    <a:pt x="8103" y="31641"/>
                  </a:lnTo>
                  <a:lnTo>
                    <a:pt x="8103" y="31531"/>
                  </a:lnTo>
                  <a:cubicBezTo>
                    <a:pt x="8089" y="31407"/>
                    <a:pt x="8075" y="31256"/>
                    <a:pt x="8034" y="31092"/>
                  </a:cubicBezTo>
                  <a:cubicBezTo>
                    <a:pt x="8007" y="30899"/>
                    <a:pt x="7966" y="30721"/>
                    <a:pt x="7911" y="30556"/>
                  </a:cubicBezTo>
                  <a:cubicBezTo>
                    <a:pt x="7869" y="30419"/>
                    <a:pt x="7828" y="30268"/>
                    <a:pt x="7773" y="30103"/>
                  </a:cubicBezTo>
                  <a:cubicBezTo>
                    <a:pt x="7732" y="30007"/>
                    <a:pt x="7677" y="29856"/>
                    <a:pt x="7622" y="29691"/>
                  </a:cubicBezTo>
                  <a:cubicBezTo>
                    <a:pt x="7554" y="29554"/>
                    <a:pt x="7512" y="29402"/>
                    <a:pt x="7471" y="29265"/>
                  </a:cubicBezTo>
                  <a:lnTo>
                    <a:pt x="7457" y="29183"/>
                  </a:lnTo>
                  <a:cubicBezTo>
                    <a:pt x="7416" y="29059"/>
                    <a:pt x="7389" y="28936"/>
                    <a:pt x="7334" y="28826"/>
                  </a:cubicBezTo>
                  <a:cubicBezTo>
                    <a:pt x="7334" y="28784"/>
                    <a:pt x="7320" y="28757"/>
                    <a:pt x="7293" y="28716"/>
                  </a:cubicBezTo>
                  <a:cubicBezTo>
                    <a:pt x="7252" y="28620"/>
                    <a:pt x="7210" y="28510"/>
                    <a:pt x="7183" y="28414"/>
                  </a:cubicBezTo>
                  <a:cubicBezTo>
                    <a:pt x="7155" y="28345"/>
                    <a:pt x="7128" y="28249"/>
                    <a:pt x="7114" y="28167"/>
                  </a:cubicBezTo>
                  <a:cubicBezTo>
                    <a:pt x="7114" y="28112"/>
                    <a:pt x="7087" y="28070"/>
                    <a:pt x="7073" y="28015"/>
                  </a:cubicBezTo>
                  <a:cubicBezTo>
                    <a:pt x="7018" y="27892"/>
                    <a:pt x="6991" y="27755"/>
                    <a:pt x="6949" y="27631"/>
                  </a:cubicBezTo>
                  <a:cubicBezTo>
                    <a:pt x="6908" y="27480"/>
                    <a:pt x="6867" y="27329"/>
                    <a:pt x="6812" y="27178"/>
                  </a:cubicBezTo>
                  <a:cubicBezTo>
                    <a:pt x="6716" y="26848"/>
                    <a:pt x="6647" y="26519"/>
                    <a:pt x="6579" y="26244"/>
                  </a:cubicBezTo>
                  <a:cubicBezTo>
                    <a:pt x="6537" y="26038"/>
                    <a:pt x="6469" y="25846"/>
                    <a:pt x="6428" y="25640"/>
                  </a:cubicBezTo>
                  <a:cubicBezTo>
                    <a:pt x="6386" y="25557"/>
                    <a:pt x="6359" y="25461"/>
                    <a:pt x="6331" y="25365"/>
                  </a:cubicBezTo>
                  <a:cubicBezTo>
                    <a:pt x="6318" y="25296"/>
                    <a:pt x="6304" y="25214"/>
                    <a:pt x="6290" y="25145"/>
                  </a:cubicBezTo>
                  <a:cubicBezTo>
                    <a:pt x="6263" y="25077"/>
                    <a:pt x="6249" y="24994"/>
                    <a:pt x="6235" y="24926"/>
                  </a:cubicBezTo>
                  <a:cubicBezTo>
                    <a:pt x="6194" y="24788"/>
                    <a:pt x="6167" y="24665"/>
                    <a:pt x="6125" y="24527"/>
                  </a:cubicBezTo>
                  <a:cubicBezTo>
                    <a:pt x="6084" y="24308"/>
                    <a:pt x="6057" y="24088"/>
                    <a:pt x="6029" y="23882"/>
                  </a:cubicBezTo>
                  <a:lnTo>
                    <a:pt x="5974" y="23511"/>
                  </a:lnTo>
                  <a:cubicBezTo>
                    <a:pt x="5919" y="23099"/>
                    <a:pt x="5878" y="22783"/>
                    <a:pt x="5810" y="22467"/>
                  </a:cubicBezTo>
                  <a:lnTo>
                    <a:pt x="5810" y="22481"/>
                  </a:lnTo>
                  <a:lnTo>
                    <a:pt x="5810" y="22509"/>
                  </a:lnTo>
                  <a:cubicBezTo>
                    <a:pt x="5810" y="22467"/>
                    <a:pt x="5782" y="22412"/>
                    <a:pt x="5782" y="22385"/>
                  </a:cubicBezTo>
                  <a:cubicBezTo>
                    <a:pt x="5755" y="22206"/>
                    <a:pt x="5741" y="22042"/>
                    <a:pt x="5713" y="21863"/>
                  </a:cubicBezTo>
                  <a:cubicBezTo>
                    <a:pt x="5700" y="21561"/>
                    <a:pt x="5686" y="21245"/>
                    <a:pt x="5672" y="20929"/>
                  </a:cubicBezTo>
                  <a:cubicBezTo>
                    <a:pt x="5645" y="20682"/>
                    <a:pt x="5645" y="20421"/>
                    <a:pt x="5645" y="20174"/>
                  </a:cubicBezTo>
                  <a:lnTo>
                    <a:pt x="5645" y="20050"/>
                  </a:lnTo>
                  <a:lnTo>
                    <a:pt x="5645" y="19844"/>
                  </a:lnTo>
                  <a:lnTo>
                    <a:pt x="5645" y="19570"/>
                  </a:lnTo>
                  <a:lnTo>
                    <a:pt x="5645" y="19350"/>
                  </a:lnTo>
                  <a:lnTo>
                    <a:pt x="5645" y="19117"/>
                  </a:lnTo>
                  <a:cubicBezTo>
                    <a:pt x="5645" y="18814"/>
                    <a:pt x="5645" y="18526"/>
                    <a:pt x="5672" y="18210"/>
                  </a:cubicBezTo>
                  <a:cubicBezTo>
                    <a:pt x="5686" y="17853"/>
                    <a:pt x="5741" y="17469"/>
                    <a:pt x="5768" y="17098"/>
                  </a:cubicBezTo>
                  <a:cubicBezTo>
                    <a:pt x="5796" y="17015"/>
                    <a:pt x="5796" y="16919"/>
                    <a:pt x="5810" y="16837"/>
                  </a:cubicBezTo>
                  <a:cubicBezTo>
                    <a:pt x="5823" y="16700"/>
                    <a:pt x="5837" y="16576"/>
                    <a:pt x="5851" y="16439"/>
                  </a:cubicBezTo>
                  <a:cubicBezTo>
                    <a:pt x="5878" y="16233"/>
                    <a:pt x="5906" y="16027"/>
                    <a:pt x="5919" y="15876"/>
                  </a:cubicBezTo>
                  <a:lnTo>
                    <a:pt x="6029" y="15052"/>
                  </a:lnTo>
                  <a:cubicBezTo>
                    <a:pt x="6057" y="14708"/>
                    <a:pt x="6112" y="14324"/>
                    <a:pt x="6167" y="13967"/>
                  </a:cubicBezTo>
                  <a:cubicBezTo>
                    <a:pt x="6194" y="13692"/>
                    <a:pt x="6249" y="13417"/>
                    <a:pt x="6290" y="13143"/>
                  </a:cubicBezTo>
                  <a:cubicBezTo>
                    <a:pt x="6359" y="12772"/>
                    <a:pt x="6414" y="12374"/>
                    <a:pt x="6455" y="11975"/>
                  </a:cubicBezTo>
                  <a:lnTo>
                    <a:pt x="6565" y="11206"/>
                  </a:lnTo>
                  <a:lnTo>
                    <a:pt x="6592" y="11042"/>
                  </a:lnTo>
                  <a:cubicBezTo>
                    <a:pt x="6592" y="10987"/>
                    <a:pt x="6620" y="10932"/>
                    <a:pt x="6620" y="10877"/>
                  </a:cubicBezTo>
                  <a:cubicBezTo>
                    <a:pt x="6634" y="10781"/>
                    <a:pt x="6647" y="10657"/>
                    <a:pt x="6661" y="10547"/>
                  </a:cubicBezTo>
                  <a:lnTo>
                    <a:pt x="6702" y="10382"/>
                  </a:lnTo>
                  <a:lnTo>
                    <a:pt x="6757" y="10067"/>
                  </a:lnTo>
                  <a:cubicBezTo>
                    <a:pt x="6798" y="9778"/>
                    <a:pt x="6867" y="9462"/>
                    <a:pt x="6908" y="9119"/>
                  </a:cubicBezTo>
                  <a:cubicBezTo>
                    <a:pt x="6922" y="8954"/>
                    <a:pt x="6936" y="8817"/>
                    <a:pt x="6949" y="8666"/>
                  </a:cubicBezTo>
                  <a:cubicBezTo>
                    <a:pt x="6977" y="8501"/>
                    <a:pt x="7004" y="8309"/>
                    <a:pt x="7018" y="8117"/>
                  </a:cubicBezTo>
                  <a:cubicBezTo>
                    <a:pt x="7046" y="8007"/>
                    <a:pt x="7046" y="7924"/>
                    <a:pt x="7059" y="7828"/>
                  </a:cubicBezTo>
                  <a:cubicBezTo>
                    <a:pt x="7073" y="7622"/>
                    <a:pt x="7114" y="7402"/>
                    <a:pt x="7128" y="7183"/>
                  </a:cubicBezTo>
                  <a:lnTo>
                    <a:pt x="7142" y="7045"/>
                  </a:lnTo>
                  <a:cubicBezTo>
                    <a:pt x="7169" y="6935"/>
                    <a:pt x="7169" y="6798"/>
                    <a:pt x="7183" y="6675"/>
                  </a:cubicBezTo>
                  <a:cubicBezTo>
                    <a:pt x="7183" y="6496"/>
                    <a:pt x="7197" y="6317"/>
                    <a:pt x="7197" y="6139"/>
                  </a:cubicBezTo>
                  <a:cubicBezTo>
                    <a:pt x="7183" y="5823"/>
                    <a:pt x="7183" y="5507"/>
                    <a:pt x="7183" y="5178"/>
                  </a:cubicBezTo>
                  <a:cubicBezTo>
                    <a:pt x="7183" y="4821"/>
                    <a:pt x="7169" y="4532"/>
                    <a:pt x="7142" y="4258"/>
                  </a:cubicBezTo>
                  <a:lnTo>
                    <a:pt x="7142" y="4216"/>
                  </a:lnTo>
                  <a:cubicBezTo>
                    <a:pt x="7087" y="3626"/>
                    <a:pt x="7018" y="3008"/>
                    <a:pt x="6867" y="2404"/>
                  </a:cubicBezTo>
                  <a:cubicBezTo>
                    <a:pt x="6826" y="2225"/>
                    <a:pt x="6785" y="2088"/>
                    <a:pt x="6730" y="1978"/>
                  </a:cubicBezTo>
                  <a:cubicBezTo>
                    <a:pt x="6661" y="1799"/>
                    <a:pt x="6592" y="1662"/>
                    <a:pt x="6510" y="1525"/>
                  </a:cubicBezTo>
                  <a:cubicBezTo>
                    <a:pt x="6428" y="1401"/>
                    <a:pt x="6345" y="1291"/>
                    <a:pt x="6208" y="1126"/>
                  </a:cubicBezTo>
                  <a:cubicBezTo>
                    <a:pt x="6084" y="989"/>
                    <a:pt x="5974" y="893"/>
                    <a:pt x="5878" y="811"/>
                  </a:cubicBezTo>
                  <a:cubicBezTo>
                    <a:pt x="5631" y="605"/>
                    <a:pt x="5343" y="426"/>
                    <a:pt x="5041" y="330"/>
                  </a:cubicBezTo>
                  <a:cubicBezTo>
                    <a:pt x="4848" y="261"/>
                    <a:pt x="4670" y="206"/>
                    <a:pt x="4505" y="151"/>
                  </a:cubicBezTo>
                  <a:cubicBezTo>
                    <a:pt x="4464" y="151"/>
                    <a:pt x="4436" y="138"/>
                    <a:pt x="4395" y="138"/>
                  </a:cubicBezTo>
                  <a:cubicBezTo>
                    <a:pt x="4258" y="124"/>
                    <a:pt x="4148" y="97"/>
                    <a:pt x="39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834435" y="2630221"/>
              <a:ext cx="266979" cy="412566"/>
            </a:xfrm>
            <a:custGeom>
              <a:avLst/>
              <a:gdLst/>
              <a:ahLst/>
              <a:cxnLst/>
              <a:rect l="l" t="t" r="r" b="b"/>
              <a:pathLst>
                <a:path w="5164" h="7980" extrusionOk="0">
                  <a:moveTo>
                    <a:pt x="3425" y="1"/>
                  </a:moveTo>
                  <a:cubicBezTo>
                    <a:pt x="3294" y="1"/>
                    <a:pt x="3162" y="16"/>
                    <a:pt x="3008" y="47"/>
                  </a:cubicBezTo>
                  <a:cubicBezTo>
                    <a:pt x="2829" y="61"/>
                    <a:pt x="2692" y="102"/>
                    <a:pt x="2568" y="143"/>
                  </a:cubicBezTo>
                  <a:cubicBezTo>
                    <a:pt x="2486" y="184"/>
                    <a:pt x="2404" y="212"/>
                    <a:pt x="2321" y="267"/>
                  </a:cubicBezTo>
                  <a:cubicBezTo>
                    <a:pt x="2266" y="280"/>
                    <a:pt x="2211" y="322"/>
                    <a:pt x="2156" y="349"/>
                  </a:cubicBezTo>
                  <a:cubicBezTo>
                    <a:pt x="2060" y="418"/>
                    <a:pt x="1978" y="486"/>
                    <a:pt x="1882" y="583"/>
                  </a:cubicBezTo>
                  <a:cubicBezTo>
                    <a:pt x="1786" y="679"/>
                    <a:pt x="1676" y="789"/>
                    <a:pt x="1593" y="898"/>
                  </a:cubicBezTo>
                  <a:cubicBezTo>
                    <a:pt x="1511" y="1022"/>
                    <a:pt x="1442" y="1146"/>
                    <a:pt x="1360" y="1283"/>
                  </a:cubicBezTo>
                  <a:cubicBezTo>
                    <a:pt x="1223" y="1489"/>
                    <a:pt x="1113" y="1709"/>
                    <a:pt x="1017" y="1928"/>
                  </a:cubicBezTo>
                  <a:cubicBezTo>
                    <a:pt x="907" y="2134"/>
                    <a:pt x="838" y="2382"/>
                    <a:pt x="756" y="2670"/>
                  </a:cubicBezTo>
                  <a:lnTo>
                    <a:pt x="701" y="2876"/>
                  </a:lnTo>
                  <a:cubicBezTo>
                    <a:pt x="687" y="2917"/>
                    <a:pt x="687" y="2958"/>
                    <a:pt x="673" y="3000"/>
                  </a:cubicBezTo>
                  <a:cubicBezTo>
                    <a:pt x="632" y="3096"/>
                    <a:pt x="618" y="3233"/>
                    <a:pt x="577" y="3370"/>
                  </a:cubicBezTo>
                  <a:cubicBezTo>
                    <a:pt x="550" y="3604"/>
                    <a:pt x="495" y="3837"/>
                    <a:pt x="440" y="4098"/>
                  </a:cubicBezTo>
                  <a:cubicBezTo>
                    <a:pt x="412" y="4332"/>
                    <a:pt x="371" y="4593"/>
                    <a:pt x="344" y="4840"/>
                  </a:cubicBezTo>
                  <a:cubicBezTo>
                    <a:pt x="330" y="4991"/>
                    <a:pt x="302" y="5156"/>
                    <a:pt x="275" y="5334"/>
                  </a:cubicBezTo>
                  <a:cubicBezTo>
                    <a:pt x="261" y="5403"/>
                    <a:pt x="261" y="5471"/>
                    <a:pt x="234" y="5540"/>
                  </a:cubicBezTo>
                  <a:cubicBezTo>
                    <a:pt x="206" y="5705"/>
                    <a:pt x="193" y="5883"/>
                    <a:pt x="165" y="6048"/>
                  </a:cubicBezTo>
                  <a:cubicBezTo>
                    <a:pt x="165" y="6103"/>
                    <a:pt x="151" y="6172"/>
                    <a:pt x="151" y="6227"/>
                  </a:cubicBezTo>
                  <a:cubicBezTo>
                    <a:pt x="151" y="6282"/>
                    <a:pt x="138" y="6309"/>
                    <a:pt x="138" y="6350"/>
                  </a:cubicBezTo>
                  <a:cubicBezTo>
                    <a:pt x="138" y="6405"/>
                    <a:pt x="124" y="6474"/>
                    <a:pt x="124" y="6543"/>
                  </a:cubicBezTo>
                  <a:cubicBezTo>
                    <a:pt x="96" y="6653"/>
                    <a:pt x="96" y="6776"/>
                    <a:pt x="96" y="6872"/>
                  </a:cubicBezTo>
                  <a:lnTo>
                    <a:pt x="96" y="6913"/>
                  </a:lnTo>
                  <a:lnTo>
                    <a:pt x="96" y="7023"/>
                  </a:lnTo>
                  <a:cubicBezTo>
                    <a:pt x="83" y="7119"/>
                    <a:pt x="83" y="7188"/>
                    <a:pt x="83" y="7271"/>
                  </a:cubicBezTo>
                  <a:lnTo>
                    <a:pt x="83" y="7339"/>
                  </a:lnTo>
                  <a:lnTo>
                    <a:pt x="83" y="7408"/>
                  </a:lnTo>
                  <a:lnTo>
                    <a:pt x="83" y="7422"/>
                  </a:lnTo>
                  <a:lnTo>
                    <a:pt x="83" y="7435"/>
                  </a:lnTo>
                  <a:cubicBezTo>
                    <a:pt x="14" y="7545"/>
                    <a:pt x="0" y="7669"/>
                    <a:pt x="28" y="7765"/>
                  </a:cubicBezTo>
                  <a:cubicBezTo>
                    <a:pt x="55" y="7820"/>
                    <a:pt x="83" y="7875"/>
                    <a:pt x="138" y="7902"/>
                  </a:cubicBezTo>
                  <a:cubicBezTo>
                    <a:pt x="191" y="7945"/>
                    <a:pt x="253" y="7980"/>
                    <a:pt x="317" y="7980"/>
                  </a:cubicBezTo>
                  <a:cubicBezTo>
                    <a:pt x="335" y="7980"/>
                    <a:pt x="353" y="7977"/>
                    <a:pt x="371" y="7971"/>
                  </a:cubicBezTo>
                  <a:cubicBezTo>
                    <a:pt x="467" y="7957"/>
                    <a:pt x="536" y="7930"/>
                    <a:pt x="577" y="7861"/>
                  </a:cubicBezTo>
                  <a:cubicBezTo>
                    <a:pt x="673" y="7737"/>
                    <a:pt x="769" y="7614"/>
                    <a:pt x="852" y="7490"/>
                  </a:cubicBezTo>
                  <a:cubicBezTo>
                    <a:pt x="1126" y="7133"/>
                    <a:pt x="1429" y="6776"/>
                    <a:pt x="1813" y="6309"/>
                  </a:cubicBezTo>
                  <a:cubicBezTo>
                    <a:pt x="1882" y="6213"/>
                    <a:pt x="1978" y="6117"/>
                    <a:pt x="2060" y="6021"/>
                  </a:cubicBezTo>
                  <a:cubicBezTo>
                    <a:pt x="2280" y="5760"/>
                    <a:pt x="2527" y="5485"/>
                    <a:pt x="2761" y="5224"/>
                  </a:cubicBezTo>
                  <a:lnTo>
                    <a:pt x="2829" y="5183"/>
                  </a:lnTo>
                  <a:cubicBezTo>
                    <a:pt x="3118" y="4908"/>
                    <a:pt x="3420" y="4634"/>
                    <a:pt x="3667" y="4332"/>
                  </a:cubicBezTo>
                  <a:cubicBezTo>
                    <a:pt x="3928" y="4043"/>
                    <a:pt x="4203" y="3714"/>
                    <a:pt x="4477" y="3398"/>
                  </a:cubicBezTo>
                  <a:cubicBezTo>
                    <a:pt x="4532" y="3329"/>
                    <a:pt x="4601" y="3233"/>
                    <a:pt x="4656" y="3164"/>
                  </a:cubicBezTo>
                  <a:lnTo>
                    <a:pt x="4697" y="3109"/>
                  </a:lnTo>
                  <a:cubicBezTo>
                    <a:pt x="4793" y="3000"/>
                    <a:pt x="4875" y="2876"/>
                    <a:pt x="4944" y="2752"/>
                  </a:cubicBezTo>
                  <a:cubicBezTo>
                    <a:pt x="5013" y="2656"/>
                    <a:pt x="5068" y="2533"/>
                    <a:pt x="5095" y="2409"/>
                  </a:cubicBezTo>
                  <a:lnTo>
                    <a:pt x="5095" y="2395"/>
                  </a:lnTo>
                  <a:cubicBezTo>
                    <a:pt x="5109" y="2327"/>
                    <a:pt x="5150" y="2258"/>
                    <a:pt x="5150" y="2189"/>
                  </a:cubicBezTo>
                  <a:cubicBezTo>
                    <a:pt x="5164" y="2134"/>
                    <a:pt x="5164" y="2093"/>
                    <a:pt x="5164" y="2038"/>
                  </a:cubicBezTo>
                  <a:lnTo>
                    <a:pt x="5164" y="1997"/>
                  </a:lnTo>
                  <a:lnTo>
                    <a:pt x="5164" y="1777"/>
                  </a:lnTo>
                  <a:lnTo>
                    <a:pt x="5164" y="1764"/>
                  </a:lnTo>
                  <a:cubicBezTo>
                    <a:pt x="5164" y="1695"/>
                    <a:pt x="5164" y="1640"/>
                    <a:pt x="5150" y="1585"/>
                  </a:cubicBezTo>
                  <a:lnTo>
                    <a:pt x="5095" y="1338"/>
                  </a:lnTo>
                  <a:cubicBezTo>
                    <a:pt x="5068" y="1242"/>
                    <a:pt x="5040" y="1146"/>
                    <a:pt x="5013" y="1063"/>
                  </a:cubicBezTo>
                  <a:cubicBezTo>
                    <a:pt x="4999" y="1036"/>
                    <a:pt x="4972" y="1008"/>
                    <a:pt x="4999" y="953"/>
                  </a:cubicBezTo>
                  <a:cubicBezTo>
                    <a:pt x="4930" y="830"/>
                    <a:pt x="4862" y="692"/>
                    <a:pt x="4752" y="583"/>
                  </a:cubicBezTo>
                  <a:cubicBezTo>
                    <a:pt x="4683" y="486"/>
                    <a:pt x="4615" y="445"/>
                    <a:pt x="4560" y="390"/>
                  </a:cubicBezTo>
                  <a:cubicBezTo>
                    <a:pt x="4477" y="335"/>
                    <a:pt x="4409" y="280"/>
                    <a:pt x="4312" y="239"/>
                  </a:cubicBezTo>
                  <a:cubicBezTo>
                    <a:pt x="4065" y="116"/>
                    <a:pt x="3804" y="33"/>
                    <a:pt x="3557" y="6"/>
                  </a:cubicBezTo>
                  <a:cubicBezTo>
                    <a:pt x="3512" y="2"/>
                    <a:pt x="3469" y="1"/>
                    <a:pt x="34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554686" y="1511537"/>
              <a:ext cx="624122" cy="1707599"/>
            </a:xfrm>
            <a:custGeom>
              <a:avLst/>
              <a:gdLst/>
              <a:ahLst/>
              <a:cxnLst/>
              <a:rect l="l" t="t" r="r" b="b"/>
              <a:pathLst>
                <a:path w="12072" h="33029" extrusionOk="0">
                  <a:moveTo>
                    <a:pt x="9051" y="1"/>
                  </a:moveTo>
                  <a:cubicBezTo>
                    <a:pt x="8872" y="1"/>
                    <a:pt x="8721" y="15"/>
                    <a:pt x="8584" y="56"/>
                  </a:cubicBezTo>
                  <a:cubicBezTo>
                    <a:pt x="8487" y="69"/>
                    <a:pt x="8378" y="97"/>
                    <a:pt x="8295" y="124"/>
                  </a:cubicBezTo>
                  <a:lnTo>
                    <a:pt x="8213" y="138"/>
                  </a:lnTo>
                  <a:cubicBezTo>
                    <a:pt x="8158" y="152"/>
                    <a:pt x="8103" y="152"/>
                    <a:pt x="8048" y="179"/>
                  </a:cubicBezTo>
                  <a:cubicBezTo>
                    <a:pt x="7828" y="248"/>
                    <a:pt x="7636" y="289"/>
                    <a:pt x="7471" y="344"/>
                  </a:cubicBezTo>
                  <a:cubicBezTo>
                    <a:pt x="7293" y="413"/>
                    <a:pt x="7169" y="481"/>
                    <a:pt x="7059" y="550"/>
                  </a:cubicBezTo>
                  <a:cubicBezTo>
                    <a:pt x="6922" y="619"/>
                    <a:pt x="6785" y="729"/>
                    <a:pt x="6620" y="838"/>
                  </a:cubicBezTo>
                  <a:cubicBezTo>
                    <a:pt x="6579" y="880"/>
                    <a:pt x="6524" y="935"/>
                    <a:pt x="6469" y="962"/>
                  </a:cubicBezTo>
                  <a:cubicBezTo>
                    <a:pt x="6400" y="1031"/>
                    <a:pt x="6331" y="1086"/>
                    <a:pt x="6263" y="1141"/>
                  </a:cubicBezTo>
                  <a:cubicBezTo>
                    <a:pt x="6125" y="1237"/>
                    <a:pt x="6029" y="1347"/>
                    <a:pt x="5919" y="1429"/>
                  </a:cubicBezTo>
                  <a:cubicBezTo>
                    <a:pt x="5700" y="1635"/>
                    <a:pt x="5480" y="1855"/>
                    <a:pt x="5274" y="2074"/>
                  </a:cubicBezTo>
                  <a:cubicBezTo>
                    <a:pt x="5150" y="2198"/>
                    <a:pt x="5027" y="2335"/>
                    <a:pt x="4931" y="2473"/>
                  </a:cubicBezTo>
                  <a:lnTo>
                    <a:pt x="4889" y="2514"/>
                  </a:lnTo>
                  <a:cubicBezTo>
                    <a:pt x="4766" y="2651"/>
                    <a:pt x="4683" y="2761"/>
                    <a:pt x="4601" y="2871"/>
                  </a:cubicBezTo>
                  <a:cubicBezTo>
                    <a:pt x="4519" y="3008"/>
                    <a:pt x="4409" y="3132"/>
                    <a:pt x="4313" y="3283"/>
                  </a:cubicBezTo>
                  <a:cubicBezTo>
                    <a:pt x="4271" y="3338"/>
                    <a:pt x="4244" y="3365"/>
                    <a:pt x="4203" y="3420"/>
                  </a:cubicBezTo>
                  <a:lnTo>
                    <a:pt x="4052" y="3626"/>
                  </a:lnTo>
                  <a:cubicBezTo>
                    <a:pt x="3873" y="3887"/>
                    <a:pt x="3708" y="4134"/>
                    <a:pt x="3557" y="4395"/>
                  </a:cubicBezTo>
                  <a:cubicBezTo>
                    <a:pt x="3448" y="4574"/>
                    <a:pt x="3365" y="4739"/>
                    <a:pt x="3255" y="4917"/>
                  </a:cubicBezTo>
                  <a:cubicBezTo>
                    <a:pt x="3187" y="5000"/>
                    <a:pt x="3145" y="5096"/>
                    <a:pt x="3090" y="5206"/>
                  </a:cubicBezTo>
                  <a:cubicBezTo>
                    <a:pt x="2939" y="5480"/>
                    <a:pt x="2775" y="5755"/>
                    <a:pt x="2665" y="6030"/>
                  </a:cubicBezTo>
                  <a:lnTo>
                    <a:pt x="2665" y="6043"/>
                  </a:lnTo>
                  <a:lnTo>
                    <a:pt x="2637" y="6057"/>
                  </a:lnTo>
                  <a:cubicBezTo>
                    <a:pt x="2418" y="6538"/>
                    <a:pt x="2198" y="7059"/>
                    <a:pt x="1937" y="7691"/>
                  </a:cubicBezTo>
                  <a:cubicBezTo>
                    <a:pt x="1882" y="7815"/>
                    <a:pt x="1841" y="7952"/>
                    <a:pt x="1786" y="8103"/>
                  </a:cubicBezTo>
                  <a:cubicBezTo>
                    <a:pt x="1772" y="8158"/>
                    <a:pt x="1745" y="8227"/>
                    <a:pt x="1731" y="8282"/>
                  </a:cubicBezTo>
                  <a:cubicBezTo>
                    <a:pt x="1703" y="8364"/>
                    <a:pt x="1676" y="8447"/>
                    <a:pt x="1649" y="8529"/>
                  </a:cubicBezTo>
                  <a:cubicBezTo>
                    <a:pt x="1580" y="8721"/>
                    <a:pt x="1525" y="8900"/>
                    <a:pt x="1456" y="9078"/>
                  </a:cubicBezTo>
                  <a:lnTo>
                    <a:pt x="1360" y="9394"/>
                  </a:lnTo>
                  <a:cubicBezTo>
                    <a:pt x="1333" y="9449"/>
                    <a:pt x="1319" y="9518"/>
                    <a:pt x="1305" y="9559"/>
                  </a:cubicBezTo>
                  <a:cubicBezTo>
                    <a:pt x="1264" y="9655"/>
                    <a:pt x="1237" y="9751"/>
                    <a:pt x="1195" y="9834"/>
                  </a:cubicBezTo>
                  <a:cubicBezTo>
                    <a:pt x="1154" y="9998"/>
                    <a:pt x="1099" y="10149"/>
                    <a:pt x="1058" y="10300"/>
                  </a:cubicBezTo>
                  <a:cubicBezTo>
                    <a:pt x="1017" y="10506"/>
                    <a:pt x="976" y="10712"/>
                    <a:pt x="921" y="10905"/>
                  </a:cubicBezTo>
                  <a:cubicBezTo>
                    <a:pt x="907" y="11001"/>
                    <a:pt x="879" y="11111"/>
                    <a:pt x="852" y="11207"/>
                  </a:cubicBezTo>
                  <a:lnTo>
                    <a:pt x="838" y="11303"/>
                  </a:lnTo>
                  <a:cubicBezTo>
                    <a:pt x="770" y="11578"/>
                    <a:pt x="701" y="11866"/>
                    <a:pt x="646" y="12141"/>
                  </a:cubicBezTo>
                  <a:cubicBezTo>
                    <a:pt x="632" y="12264"/>
                    <a:pt x="619" y="12360"/>
                    <a:pt x="605" y="12484"/>
                  </a:cubicBezTo>
                  <a:cubicBezTo>
                    <a:pt x="577" y="12553"/>
                    <a:pt x="577" y="12621"/>
                    <a:pt x="564" y="12690"/>
                  </a:cubicBezTo>
                  <a:lnTo>
                    <a:pt x="550" y="12772"/>
                  </a:lnTo>
                  <a:lnTo>
                    <a:pt x="495" y="13129"/>
                  </a:lnTo>
                  <a:lnTo>
                    <a:pt x="481" y="13239"/>
                  </a:lnTo>
                  <a:cubicBezTo>
                    <a:pt x="440" y="13500"/>
                    <a:pt x="399" y="13775"/>
                    <a:pt x="358" y="14050"/>
                  </a:cubicBezTo>
                  <a:lnTo>
                    <a:pt x="358" y="14063"/>
                  </a:lnTo>
                  <a:cubicBezTo>
                    <a:pt x="330" y="14352"/>
                    <a:pt x="275" y="14668"/>
                    <a:pt x="234" y="14956"/>
                  </a:cubicBezTo>
                  <a:cubicBezTo>
                    <a:pt x="207" y="15285"/>
                    <a:pt x="193" y="15629"/>
                    <a:pt x="165" y="15903"/>
                  </a:cubicBezTo>
                  <a:cubicBezTo>
                    <a:pt x="152" y="16178"/>
                    <a:pt x="138" y="16480"/>
                    <a:pt x="97" y="16837"/>
                  </a:cubicBezTo>
                  <a:cubicBezTo>
                    <a:pt x="69" y="17112"/>
                    <a:pt x="69" y="17414"/>
                    <a:pt x="56" y="17771"/>
                  </a:cubicBezTo>
                  <a:cubicBezTo>
                    <a:pt x="28" y="18101"/>
                    <a:pt x="28" y="18403"/>
                    <a:pt x="28" y="18732"/>
                  </a:cubicBezTo>
                  <a:cubicBezTo>
                    <a:pt x="28" y="19035"/>
                    <a:pt x="28" y="19350"/>
                    <a:pt x="14" y="19680"/>
                  </a:cubicBezTo>
                  <a:cubicBezTo>
                    <a:pt x="1" y="20023"/>
                    <a:pt x="1" y="20312"/>
                    <a:pt x="14" y="20586"/>
                  </a:cubicBezTo>
                  <a:cubicBezTo>
                    <a:pt x="28" y="20737"/>
                    <a:pt x="28" y="20888"/>
                    <a:pt x="56" y="21067"/>
                  </a:cubicBezTo>
                  <a:cubicBezTo>
                    <a:pt x="56" y="21122"/>
                    <a:pt x="69" y="21191"/>
                    <a:pt x="69" y="21232"/>
                  </a:cubicBezTo>
                  <a:cubicBezTo>
                    <a:pt x="83" y="21355"/>
                    <a:pt x="83" y="21465"/>
                    <a:pt x="97" y="21575"/>
                  </a:cubicBezTo>
                  <a:lnTo>
                    <a:pt x="97" y="21616"/>
                  </a:lnTo>
                  <a:cubicBezTo>
                    <a:pt x="97" y="21754"/>
                    <a:pt x="124" y="21877"/>
                    <a:pt x="138" y="22015"/>
                  </a:cubicBezTo>
                  <a:cubicBezTo>
                    <a:pt x="152" y="22124"/>
                    <a:pt x="165" y="22248"/>
                    <a:pt x="193" y="22358"/>
                  </a:cubicBezTo>
                  <a:lnTo>
                    <a:pt x="207" y="22454"/>
                  </a:lnTo>
                  <a:cubicBezTo>
                    <a:pt x="220" y="22564"/>
                    <a:pt x="234" y="22674"/>
                    <a:pt x="262" y="22784"/>
                  </a:cubicBezTo>
                  <a:cubicBezTo>
                    <a:pt x="275" y="22990"/>
                    <a:pt x="303" y="23196"/>
                    <a:pt x="344" y="23402"/>
                  </a:cubicBezTo>
                  <a:cubicBezTo>
                    <a:pt x="358" y="23470"/>
                    <a:pt x="371" y="23553"/>
                    <a:pt x="371" y="23621"/>
                  </a:cubicBezTo>
                  <a:cubicBezTo>
                    <a:pt x="399" y="23841"/>
                    <a:pt x="413" y="24075"/>
                    <a:pt x="467" y="24294"/>
                  </a:cubicBezTo>
                  <a:cubicBezTo>
                    <a:pt x="481" y="24377"/>
                    <a:pt x="495" y="24445"/>
                    <a:pt x="509" y="24528"/>
                  </a:cubicBezTo>
                  <a:cubicBezTo>
                    <a:pt x="550" y="24734"/>
                    <a:pt x="605" y="24967"/>
                    <a:pt x="632" y="25187"/>
                  </a:cubicBezTo>
                  <a:lnTo>
                    <a:pt x="646" y="25283"/>
                  </a:lnTo>
                  <a:cubicBezTo>
                    <a:pt x="687" y="25407"/>
                    <a:pt x="701" y="25530"/>
                    <a:pt x="715" y="25654"/>
                  </a:cubicBezTo>
                  <a:cubicBezTo>
                    <a:pt x="756" y="25764"/>
                    <a:pt x="770" y="25901"/>
                    <a:pt x="811" y="26025"/>
                  </a:cubicBezTo>
                  <a:lnTo>
                    <a:pt x="825" y="26093"/>
                  </a:lnTo>
                  <a:lnTo>
                    <a:pt x="879" y="26354"/>
                  </a:lnTo>
                  <a:cubicBezTo>
                    <a:pt x="879" y="26409"/>
                    <a:pt x="893" y="26437"/>
                    <a:pt x="907" y="26492"/>
                  </a:cubicBezTo>
                  <a:cubicBezTo>
                    <a:pt x="907" y="26505"/>
                    <a:pt x="921" y="26519"/>
                    <a:pt x="921" y="26546"/>
                  </a:cubicBezTo>
                  <a:cubicBezTo>
                    <a:pt x="962" y="26711"/>
                    <a:pt x="1017" y="26849"/>
                    <a:pt x="1044" y="26986"/>
                  </a:cubicBezTo>
                  <a:cubicBezTo>
                    <a:pt x="1058" y="27055"/>
                    <a:pt x="1085" y="27137"/>
                    <a:pt x="1099" y="27206"/>
                  </a:cubicBezTo>
                  <a:cubicBezTo>
                    <a:pt x="1168" y="27412"/>
                    <a:pt x="1223" y="27645"/>
                    <a:pt x="1291" y="27865"/>
                  </a:cubicBezTo>
                  <a:cubicBezTo>
                    <a:pt x="1374" y="28139"/>
                    <a:pt x="1470" y="28469"/>
                    <a:pt x="1566" y="28785"/>
                  </a:cubicBezTo>
                  <a:lnTo>
                    <a:pt x="1580" y="28881"/>
                  </a:lnTo>
                  <a:cubicBezTo>
                    <a:pt x="1649" y="29156"/>
                    <a:pt x="1717" y="29430"/>
                    <a:pt x="1800" y="29705"/>
                  </a:cubicBezTo>
                  <a:lnTo>
                    <a:pt x="1813" y="29732"/>
                  </a:lnTo>
                  <a:cubicBezTo>
                    <a:pt x="1855" y="29870"/>
                    <a:pt x="1882" y="30007"/>
                    <a:pt x="1937" y="30144"/>
                  </a:cubicBezTo>
                  <a:cubicBezTo>
                    <a:pt x="1992" y="30268"/>
                    <a:pt x="2019" y="30364"/>
                    <a:pt x="2061" y="30488"/>
                  </a:cubicBezTo>
                  <a:lnTo>
                    <a:pt x="2088" y="30570"/>
                  </a:lnTo>
                  <a:cubicBezTo>
                    <a:pt x="2129" y="30694"/>
                    <a:pt x="2184" y="30817"/>
                    <a:pt x="2212" y="30941"/>
                  </a:cubicBezTo>
                  <a:lnTo>
                    <a:pt x="2239" y="31010"/>
                  </a:lnTo>
                  <a:cubicBezTo>
                    <a:pt x="2266" y="31106"/>
                    <a:pt x="2321" y="31229"/>
                    <a:pt x="2349" y="31325"/>
                  </a:cubicBezTo>
                  <a:cubicBezTo>
                    <a:pt x="2349" y="31380"/>
                    <a:pt x="2376" y="31422"/>
                    <a:pt x="2390" y="31449"/>
                  </a:cubicBezTo>
                  <a:cubicBezTo>
                    <a:pt x="2472" y="31669"/>
                    <a:pt x="2541" y="31916"/>
                    <a:pt x="2610" y="32136"/>
                  </a:cubicBezTo>
                  <a:lnTo>
                    <a:pt x="2624" y="32204"/>
                  </a:lnTo>
                  <a:cubicBezTo>
                    <a:pt x="2665" y="32314"/>
                    <a:pt x="2678" y="32397"/>
                    <a:pt x="2720" y="32493"/>
                  </a:cubicBezTo>
                  <a:cubicBezTo>
                    <a:pt x="2747" y="32630"/>
                    <a:pt x="2802" y="32754"/>
                    <a:pt x="2830" y="32891"/>
                  </a:cubicBezTo>
                  <a:cubicBezTo>
                    <a:pt x="2854" y="32965"/>
                    <a:pt x="2912" y="33017"/>
                    <a:pt x="2983" y="33017"/>
                  </a:cubicBezTo>
                  <a:cubicBezTo>
                    <a:pt x="2991" y="33017"/>
                    <a:pt x="3000" y="33016"/>
                    <a:pt x="3008" y="33015"/>
                  </a:cubicBezTo>
                  <a:cubicBezTo>
                    <a:pt x="3036" y="33028"/>
                    <a:pt x="3063" y="33028"/>
                    <a:pt x="3077" y="33028"/>
                  </a:cubicBezTo>
                  <a:lnTo>
                    <a:pt x="3132" y="33028"/>
                  </a:lnTo>
                  <a:cubicBezTo>
                    <a:pt x="3200" y="33015"/>
                    <a:pt x="3242" y="32946"/>
                    <a:pt x="3242" y="32877"/>
                  </a:cubicBezTo>
                  <a:lnTo>
                    <a:pt x="3242" y="32864"/>
                  </a:lnTo>
                  <a:lnTo>
                    <a:pt x="3242" y="32795"/>
                  </a:lnTo>
                  <a:lnTo>
                    <a:pt x="3242" y="32699"/>
                  </a:lnTo>
                  <a:lnTo>
                    <a:pt x="3242" y="32658"/>
                  </a:lnTo>
                  <a:cubicBezTo>
                    <a:pt x="3242" y="32603"/>
                    <a:pt x="3228" y="32548"/>
                    <a:pt x="3228" y="32493"/>
                  </a:cubicBezTo>
                  <a:cubicBezTo>
                    <a:pt x="3214" y="32465"/>
                    <a:pt x="3214" y="32424"/>
                    <a:pt x="3214" y="32397"/>
                  </a:cubicBezTo>
                  <a:cubicBezTo>
                    <a:pt x="3200" y="32246"/>
                    <a:pt x="3173" y="32081"/>
                    <a:pt x="3145" y="31916"/>
                  </a:cubicBezTo>
                  <a:cubicBezTo>
                    <a:pt x="3132" y="31847"/>
                    <a:pt x="3104" y="31765"/>
                    <a:pt x="3090" y="31696"/>
                  </a:cubicBezTo>
                  <a:lnTo>
                    <a:pt x="3036" y="31380"/>
                  </a:lnTo>
                  <a:cubicBezTo>
                    <a:pt x="3036" y="31312"/>
                    <a:pt x="3022" y="31229"/>
                    <a:pt x="3008" y="31161"/>
                  </a:cubicBezTo>
                  <a:cubicBezTo>
                    <a:pt x="3008" y="31092"/>
                    <a:pt x="2994" y="31023"/>
                    <a:pt x="2967" y="30955"/>
                  </a:cubicBezTo>
                  <a:cubicBezTo>
                    <a:pt x="2967" y="30914"/>
                    <a:pt x="2953" y="30886"/>
                    <a:pt x="2953" y="30845"/>
                  </a:cubicBezTo>
                  <a:cubicBezTo>
                    <a:pt x="2953" y="30817"/>
                    <a:pt x="2953" y="30762"/>
                    <a:pt x="2939" y="30708"/>
                  </a:cubicBezTo>
                  <a:lnTo>
                    <a:pt x="2884" y="30502"/>
                  </a:lnTo>
                  <a:cubicBezTo>
                    <a:pt x="2871" y="30460"/>
                    <a:pt x="2871" y="30405"/>
                    <a:pt x="2857" y="30350"/>
                  </a:cubicBezTo>
                  <a:cubicBezTo>
                    <a:pt x="2830" y="30254"/>
                    <a:pt x="2816" y="30158"/>
                    <a:pt x="2802" y="30076"/>
                  </a:cubicBezTo>
                  <a:cubicBezTo>
                    <a:pt x="2802" y="30021"/>
                    <a:pt x="2788" y="29993"/>
                    <a:pt x="2788" y="29952"/>
                  </a:cubicBezTo>
                  <a:cubicBezTo>
                    <a:pt x="2761" y="29856"/>
                    <a:pt x="2733" y="29732"/>
                    <a:pt x="2720" y="29636"/>
                  </a:cubicBezTo>
                  <a:cubicBezTo>
                    <a:pt x="2720" y="29581"/>
                    <a:pt x="2692" y="29526"/>
                    <a:pt x="2678" y="29472"/>
                  </a:cubicBezTo>
                  <a:cubicBezTo>
                    <a:pt x="2665" y="29375"/>
                    <a:pt x="2624" y="29293"/>
                    <a:pt x="2610" y="29183"/>
                  </a:cubicBezTo>
                  <a:cubicBezTo>
                    <a:pt x="2582" y="29032"/>
                    <a:pt x="2555" y="28881"/>
                    <a:pt x="2541" y="28757"/>
                  </a:cubicBezTo>
                  <a:cubicBezTo>
                    <a:pt x="2527" y="28620"/>
                    <a:pt x="2486" y="28497"/>
                    <a:pt x="2472" y="28373"/>
                  </a:cubicBezTo>
                  <a:cubicBezTo>
                    <a:pt x="2445" y="28236"/>
                    <a:pt x="2418" y="28085"/>
                    <a:pt x="2404" y="27961"/>
                  </a:cubicBezTo>
                  <a:cubicBezTo>
                    <a:pt x="2390" y="27796"/>
                    <a:pt x="2349" y="27645"/>
                    <a:pt x="2335" y="27467"/>
                  </a:cubicBezTo>
                  <a:cubicBezTo>
                    <a:pt x="2321" y="27329"/>
                    <a:pt x="2308" y="27206"/>
                    <a:pt x="2280" y="27068"/>
                  </a:cubicBezTo>
                  <a:cubicBezTo>
                    <a:pt x="2266" y="26835"/>
                    <a:pt x="2253" y="26574"/>
                    <a:pt x="2239" y="26340"/>
                  </a:cubicBezTo>
                  <a:lnTo>
                    <a:pt x="2239" y="26244"/>
                  </a:lnTo>
                  <a:cubicBezTo>
                    <a:pt x="2212" y="26066"/>
                    <a:pt x="2198" y="25860"/>
                    <a:pt x="2184" y="25668"/>
                  </a:cubicBezTo>
                  <a:cubicBezTo>
                    <a:pt x="2184" y="25585"/>
                    <a:pt x="2170" y="25489"/>
                    <a:pt x="2170" y="25407"/>
                  </a:cubicBezTo>
                  <a:lnTo>
                    <a:pt x="2170" y="25310"/>
                  </a:lnTo>
                  <a:cubicBezTo>
                    <a:pt x="2170" y="25173"/>
                    <a:pt x="2143" y="25050"/>
                    <a:pt x="2143" y="24912"/>
                  </a:cubicBezTo>
                  <a:cubicBezTo>
                    <a:pt x="2129" y="24789"/>
                    <a:pt x="2129" y="24693"/>
                    <a:pt x="2129" y="24569"/>
                  </a:cubicBezTo>
                  <a:lnTo>
                    <a:pt x="2129" y="24377"/>
                  </a:lnTo>
                  <a:cubicBezTo>
                    <a:pt x="2129" y="24212"/>
                    <a:pt x="2115" y="24033"/>
                    <a:pt x="2115" y="23869"/>
                  </a:cubicBezTo>
                  <a:lnTo>
                    <a:pt x="2115" y="23402"/>
                  </a:lnTo>
                  <a:cubicBezTo>
                    <a:pt x="2115" y="23113"/>
                    <a:pt x="2129" y="22784"/>
                    <a:pt x="2143" y="22440"/>
                  </a:cubicBezTo>
                  <a:cubicBezTo>
                    <a:pt x="2170" y="22097"/>
                    <a:pt x="2184" y="21809"/>
                    <a:pt x="2212" y="21493"/>
                  </a:cubicBezTo>
                  <a:cubicBezTo>
                    <a:pt x="2253" y="21259"/>
                    <a:pt x="2266" y="21012"/>
                    <a:pt x="2308" y="20779"/>
                  </a:cubicBezTo>
                  <a:lnTo>
                    <a:pt x="2335" y="20531"/>
                  </a:lnTo>
                  <a:cubicBezTo>
                    <a:pt x="2349" y="20367"/>
                    <a:pt x="2390" y="20174"/>
                    <a:pt x="2404" y="19996"/>
                  </a:cubicBezTo>
                  <a:cubicBezTo>
                    <a:pt x="2418" y="19886"/>
                    <a:pt x="2445" y="19749"/>
                    <a:pt x="2459" y="19625"/>
                  </a:cubicBezTo>
                  <a:lnTo>
                    <a:pt x="2459" y="19570"/>
                  </a:lnTo>
                  <a:cubicBezTo>
                    <a:pt x="2527" y="19158"/>
                    <a:pt x="2596" y="18815"/>
                    <a:pt x="2665" y="18485"/>
                  </a:cubicBezTo>
                  <a:cubicBezTo>
                    <a:pt x="2747" y="18142"/>
                    <a:pt x="2816" y="17867"/>
                    <a:pt x="2884" y="17620"/>
                  </a:cubicBezTo>
                  <a:cubicBezTo>
                    <a:pt x="2994" y="17290"/>
                    <a:pt x="3077" y="17016"/>
                    <a:pt x="3159" y="16755"/>
                  </a:cubicBezTo>
                  <a:cubicBezTo>
                    <a:pt x="3200" y="16700"/>
                    <a:pt x="3214" y="16631"/>
                    <a:pt x="3228" y="16590"/>
                  </a:cubicBezTo>
                  <a:cubicBezTo>
                    <a:pt x="3310" y="16357"/>
                    <a:pt x="3406" y="16123"/>
                    <a:pt x="3489" y="15876"/>
                  </a:cubicBezTo>
                  <a:cubicBezTo>
                    <a:pt x="3544" y="15794"/>
                    <a:pt x="3571" y="15711"/>
                    <a:pt x="3612" y="15629"/>
                  </a:cubicBezTo>
                  <a:cubicBezTo>
                    <a:pt x="3626" y="15574"/>
                    <a:pt x="3654" y="15519"/>
                    <a:pt x="3681" y="15464"/>
                  </a:cubicBezTo>
                  <a:cubicBezTo>
                    <a:pt x="3750" y="15313"/>
                    <a:pt x="3818" y="15176"/>
                    <a:pt x="3860" y="15052"/>
                  </a:cubicBezTo>
                  <a:cubicBezTo>
                    <a:pt x="3956" y="14887"/>
                    <a:pt x="4024" y="14709"/>
                    <a:pt x="4093" y="14558"/>
                  </a:cubicBezTo>
                  <a:cubicBezTo>
                    <a:pt x="4258" y="14187"/>
                    <a:pt x="4395" y="13885"/>
                    <a:pt x="4546" y="13638"/>
                  </a:cubicBezTo>
                  <a:cubicBezTo>
                    <a:pt x="4683" y="13404"/>
                    <a:pt x="4848" y="13171"/>
                    <a:pt x="4986" y="12951"/>
                  </a:cubicBezTo>
                  <a:cubicBezTo>
                    <a:pt x="5013" y="12882"/>
                    <a:pt x="5054" y="12827"/>
                    <a:pt x="5082" y="12772"/>
                  </a:cubicBezTo>
                  <a:cubicBezTo>
                    <a:pt x="5260" y="12511"/>
                    <a:pt x="5411" y="12278"/>
                    <a:pt x="5562" y="12017"/>
                  </a:cubicBezTo>
                  <a:lnTo>
                    <a:pt x="5604" y="11962"/>
                  </a:lnTo>
                  <a:cubicBezTo>
                    <a:pt x="5686" y="11852"/>
                    <a:pt x="5768" y="11687"/>
                    <a:pt x="5878" y="11550"/>
                  </a:cubicBezTo>
                  <a:cubicBezTo>
                    <a:pt x="5947" y="11454"/>
                    <a:pt x="6016" y="11344"/>
                    <a:pt x="6098" y="11248"/>
                  </a:cubicBezTo>
                  <a:lnTo>
                    <a:pt x="6125" y="11207"/>
                  </a:lnTo>
                  <a:cubicBezTo>
                    <a:pt x="6180" y="11138"/>
                    <a:pt x="6249" y="11056"/>
                    <a:pt x="6304" y="10987"/>
                  </a:cubicBezTo>
                  <a:cubicBezTo>
                    <a:pt x="6441" y="10822"/>
                    <a:pt x="6565" y="10644"/>
                    <a:pt x="6702" y="10479"/>
                  </a:cubicBezTo>
                  <a:cubicBezTo>
                    <a:pt x="6881" y="10218"/>
                    <a:pt x="7073" y="9971"/>
                    <a:pt x="7265" y="9751"/>
                  </a:cubicBezTo>
                  <a:cubicBezTo>
                    <a:pt x="7389" y="9614"/>
                    <a:pt x="7526" y="9476"/>
                    <a:pt x="7677" y="9284"/>
                  </a:cubicBezTo>
                  <a:cubicBezTo>
                    <a:pt x="8021" y="8900"/>
                    <a:pt x="8391" y="8501"/>
                    <a:pt x="8735" y="8117"/>
                  </a:cubicBezTo>
                  <a:lnTo>
                    <a:pt x="8941" y="7897"/>
                  </a:lnTo>
                  <a:cubicBezTo>
                    <a:pt x="9188" y="7623"/>
                    <a:pt x="9394" y="7417"/>
                    <a:pt x="9559" y="7211"/>
                  </a:cubicBezTo>
                  <a:cubicBezTo>
                    <a:pt x="9614" y="7142"/>
                    <a:pt x="9668" y="7087"/>
                    <a:pt x="9723" y="7046"/>
                  </a:cubicBezTo>
                  <a:cubicBezTo>
                    <a:pt x="9874" y="6867"/>
                    <a:pt x="10026" y="6702"/>
                    <a:pt x="10177" y="6510"/>
                  </a:cubicBezTo>
                  <a:cubicBezTo>
                    <a:pt x="10520" y="6057"/>
                    <a:pt x="10863" y="5576"/>
                    <a:pt x="11193" y="5082"/>
                  </a:cubicBezTo>
                  <a:cubicBezTo>
                    <a:pt x="11234" y="5054"/>
                    <a:pt x="11262" y="5000"/>
                    <a:pt x="11303" y="4945"/>
                  </a:cubicBezTo>
                  <a:cubicBezTo>
                    <a:pt x="11344" y="4862"/>
                    <a:pt x="11385" y="4794"/>
                    <a:pt x="11440" y="4725"/>
                  </a:cubicBezTo>
                  <a:cubicBezTo>
                    <a:pt x="11509" y="4615"/>
                    <a:pt x="11591" y="4464"/>
                    <a:pt x="11660" y="4327"/>
                  </a:cubicBezTo>
                  <a:cubicBezTo>
                    <a:pt x="11728" y="4203"/>
                    <a:pt x="11797" y="4052"/>
                    <a:pt x="11866" y="3860"/>
                  </a:cubicBezTo>
                  <a:cubicBezTo>
                    <a:pt x="11921" y="3750"/>
                    <a:pt x="11962" y="3613"/>
                    <a:pt x="12003" y="3448"/>
                  </a:cubicBezTo>
                  <a:cubicBezTo>
                    <a:pt x="12017" y="3365"/>
                    <a:pt x="12031" y="3269"/>
                    <a:pt x="12058" y="3173"/>
                  </a:cubicBezTo>
                  <a:cubicBezTo>
                    <a:pt x="12072" y="3104"/>
                    <a:pt x="12072" y="3036"/>
                    <a:pt x="12072" y="2967"/>
                  </a:cubicBezTo>
                  <a:lnTo>
                    <a:pt x="12072" y="2555"/>
                  </a:lnTo>
                  <a:cubicBezTo>
                    <a:pt x="12072" y="2390"/>
                    <a:pt x="12058" y="2239"/>
                    <a:pt x="12017" y="2102"/>
                  </a:cubicBezTo>
                  <a:cubicBezTo>
                    <a:pt x="11989" y="1937"/>
                    <a:pt x="11934" y="1786"/>
                    <a:pt x="11866" y="1635"/>
                  </a:cubicBezTo>
                  <a:cubicBezTo>
                    <a:pt x="11728" y="1319"/>
                    <a:pt x="11536" y="1044"/>
                    <a:pt x="11316" y="838"/>
                  </a:cubicBezTo>
                  <a:lnTo>
                    <a:pt x="11275" y="811"/>
                  </a:lnTo>
                  <a:lnTo>
                    <a:pt x="11165" y="687"/>
                  </a:lnTo>
                  <a:cubicBezTo>
                    <a:pt x="11110" y="633"/>
                    <a:pt x="11056" y="605"/>
                    <a:pt x="11028" y="564"/>
                  </a:cubicBezTo>
                  <a:cubicBezTo>
                    <a:pt x="10932" y="495"/>
                    <a:pt x="10850" y="427"/>
                    <a:pt x="10767" y="385"/>
                  </a:cubicBezTo>
                  <a:cubicBezTo>
                    <a:pt x="10685" y="330"/>
                    <a:pt x="10575" y="289"/>
                    <a:pt x="10506" y="262"/>
                  </a:cubicBezTo>
                  <a:cubicBezTo>
                    <a:pt x="10410" y="207"/>
                    <a:pt x="10300" y="152"/>
                    <a:pt x="10177" y="124"/>
                  </a:cubicBezTo>
                  <a:cubicBezTo>
                    <a:pt x="10039" y="83"/>
                    <a:pt x="9902" y="56"/>
                    <a:pt x="9737" y="42"/>
                  </a:cubicBezTo>
                  <a:cubicBezTo>
                    <a:pt x="9627" y="15"/>
                    <a:pt x="9517" y="1"/>
                    <a:pt x="9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688899" y="2031535"/>
              <a:ext cx="924448" cy="1147016"/>
            </a:xfrm>
            <a:custGeom>
              <a:avLst/>
              <a:gdLst/>
              <a:ahLst/>
              <a:cxnLst/>
              <a:rect l="l" t="t" r="r" b="b"/>
              <a:pathLst>
                <a:path w="17881" h="22186" extrusionOk="0">
                  <a:moveTo>
                    <a:pt x="11485" y="0"/>
                  </a:moveTo>
                  <a:cubicBezTo>
                    <a:pt x="11349" y="0"/>
                    <a:pt x="11216" y="9"/>
                    <a:pt x="11082" y="9"/>
                  </a:cubicBezTo>
                  <a:cubicBezTo>
                    <a:pt x="10780" y="23"/>
                    <a:pt x="10492" y="36"/>
                    <a:pt x="10190" y="50"/>
                  </a:cubicBezTo>
                  <a:cubicBezTo>
                    <a:pt x="9956" y="91"/>
                    <a:pt x="9737" y="146"/>
                    <a:pt x="9503" y="188"/>
                  </a:cubicBezTo>
                  <a:lnTo>
                    <a:pt x="9476" y="188"/>
                  </a:lnTo>
                  <a:cubicBezTo>
                    <a:pt x="9366" y="215"/>
                    <a:pt x="9270" y="242"/>
                    <a:pt x="9160" y="256"/>
                  </a:cubicBezTo>
                  <a:cubicBezTo>
                    <a:pt x="9037" y="290"/>
                    <a:pt x="8905" y="332"/>
                    <a:pt x="8779" y="332"/>
                  </a:cubicBezTo>
                  <a:cubicBezTo>
                    <a:pt x="8750" y="332"/>
                    <a:pt x="8721" y="330"/>
                    <a:pt x="8693" y="325"/>
                  </a:cubicBezTo>
                  <a:lnTo>
                    <a:pt x="8556" y="366"/>
                  </a:lnTo>
                  <a:cubicBezTo>
                    <a:pt x="8377" y="407"/>
                    <a:pt x="8185" y="476"/>
                    <a:pt x="7993" y="531"/>
                  </a:cubicBezTo>
                  <a:cubicBezTo>
                    <a:pt x="7649" y="654"/>
                    <a:pt x="7375" y="737"/>
                    <a:pt x="7141" y="847"/>
                  </a:cubicBezTo>
                  <a:cubicBezTo>
                    <a:pt x="6935" y="915"/>
                    <a:pt x="6729" y="1011"/>
                    <a:pt x="6496" y="1135"/>
                  </a:cubicBezTo>
                  <a:cubicBezTo>
                    <a:pt x="6400" y="1190"/>
                    <a:pt x="6290" y="1259"/>
                    <a:pt x="6194" y="1300"/>
                  </a:cubicBezTo>
                  <a:lnTo>
                    <a:pt x="6125" y="1341"/>
                  </a:lnTo>
                  <a:lnTo>
                    <a:pt x="5864" y="1492"/>
                  </a:lnTo>
                  <a:cubicBezTo>
                    <a:pt x="5644" y="1671"/>
                    <a:pt x="5425" y="1822"/>
                    <a:pt x="5191" y="1987"/>
                  </a:cubicBezTo>
                  <a:lnTo>
                    <a:pt x="5150" y="2028"/>
                  </a:lnTo>
                  <a:cubicBezTo>
                    <a:pt x="4958" y="2165"/>
                    <a:pt x="4765" y="2316"/>
                    <a:pt x="4573" y="2467"/>
                  </a:cubicBezTo>
                  <a:cubicBezTo>
                    <a:pt x="4395" y="2632"/>
                    <a:pt x="4216" y="2783"/>
                    <a:pt x="4051" y="2948"/>
                  </a:cubicBezTo>
                  <a:lnTo>
                    <a:pt x="4024" y="2975"/>
                  </a:lnTo>
                  <a:cubicBezTo>
                    <a:pt x="3818" y="3181"/>
                    <a:pt x="3639" y="3346"/>
                    <a:pt x="3461" y="3525"/>
                  </a:cubicBezTo>
                  <a:cubicBezTo>
                    <a:pt x="3282" y="3691"/>
                    <a:pt x="3115" y="3881"/>
                    <a:pt x="2959" y="4061"/>
                  </a:cubicBezTo>
                  <a:lnTo>
                    <a:pt x="2959" y="4061"/>
                  </a:lnTo>
                  <a:cubicBezTo>
                    <a:pt x="2961" y="4057"/>
                    <a:pt x="2964" y="4052"/>
                    <a:pt x="2966" y="4046"/>
                  </a:cubicBezTo>
                  <a:lnTo>
                    <a:pt x="2966" y="4046"/>
                  </a:lnTo>
                  <a:cubicBezTo>
                    <a:pt x="2788" y="4252"/>
                    <a:pt x="2651" y="4445"/>
                    <a:pt x="2513" y="4623"/>
                  </a:cubicBezTo>
                  <a:cubicBezTo>
                    <a:pt x="2417" y="4774"/>
                    <a:pt x="2307" y="4925"/>
                    <a:pt x="2211" y="5063"/>
                  </a:cubicBezTo>
                  <a:lnTo>
                    <a:pt x="2101" y="5214"/>
                  </a:lnTo>
                  <a:cubicBezTo>
                    <a:pt x="1950" y="5447"/>
                    <a:pt x="1827" y="5667"/>
                    <a:pt x="1717" y="5873"/>
                  </a:cubicBezTo>
                  <a:cubicBezTo>
                    <a:pt x="1415" y="6409"/>
                    <a:pt x="1209" y="6862"/>
                    <a:pt x="1044" y="7301"/>
                  </a:cubicBezTo>
                  <a:lnTo>
                    <a:pt x="961" y="7521"/>
                  </a:lnTo>
                  <a:cubicBezTo>
                    <a:pt x="893" y="7686"/>
                    <a:pt x="838" y="7850"/>
                    <a:pt x="769" y="8015"/>
                  </a:cubicBezTo>
                  <a:lnTo>
                    <a:pt x="755" y="8056"/>
                  </a:lnTo>
                  <a:lnTo>
                    <a:pt x="646" y="8359"/>
                  </a:lnTo>
                  <a:cubicBezTo>
                    <a:pt x="618" y="8482"/>
                    <a:pt x="577" y="8606"/>
                    <a:pt x="549" y="8743"/>
                  </a:cubicBezTo>
                  <a:cubicBezTo>
                    <a:pt x="426" y="9237"/>
                    <a:pt x="343" y="9746"/>
                    <a:pt x="247" y="10267"/>
                  </a:cubicBezTo>
                  <a:cubicBezTo>
                    <a:pt x="220" y="10473"/>
                    <a:pt x="179" y="10666"/>
                    <a:pt x="151" y="10872"/>
                  </a:cubicBezTo>
                  <a:cubicBezTo>
                    <a:pt x="82" y="11188"/>
                    <a:pt x="69" y="11531"/>
                    <a:pt x="28" y="11847"/>
                  </a:cubicBezTo>
                  <a:cubicBezTo>
                    <a:pt x="0" y="12135"/>
                    <a:pt x="0" y="12451"/>
                    <a:pt x="0" y="12753"/>
                  </a:cubicBezTo>
                  <a:cubicBezTo>
                    <a:pt x="14" y="13289"/>
                    <a:pt x="14" y="13824"/>
                    <a:pt x="28" y="14305"/>
                  </a:cubicBezTo>
                  <a:lnTo>
                    <a:pt x="28" y="14483"/>
                  </a:lnTo>
                  <a:cubicBezTo>
                    <a:pt x="28" y="14676"/>
                    <a:pt x="28" y="14882"/>
                    <a:pt x="41" y="15074"/>
                  </a:cubicBezTo>
                  <a:cubicBezTo>
                    <a:pt x="41" y="15170"/>
                    <a:pt x="69" y="15280"/>
                    <a:pt x="69" y="15376"/>
                  </a:cubicBezTo>
                  <a:cubicBezTo>
                    <a:pt x="69" y="15513"/>
                    <a:pt x="82" y="15678"/>
                    <a:pt x="82" y="15816"/>
                  </a:cubicBezTo>
                  <a:cubicBezTo>
                    <a:pt x="110" y="16365"/>
                    <a:pt x="165" y="16914"/>
                    <a:pt x="220" y="17436"/>
                  </a:cubicBezTo>
                  <a:cubicBezTo>
                    <a:pt x="220" y="17532"/>
                    <a:pt x="234" y="17615"/>
                    <a:pt x="234" y="17697"/>
                  </a:cubicBezTo>
                  <a:cubicBezTo>
                    <a:pt x="247" y="17875"/>
                    <a:pt x="275" y="18054"/>
                    <a:pt x="288" y="18233"/>
                  </a:cubicBezTo>
                  <a:cubicBezTo>
                    <a:pt x="302" y="18466"/>
                    <a:pt x="343" y="18713"/>
                    <a:pt x="371" y="18974"/>
                  </a:cubicBezTo>
                  <a:lnTo>
                    <a:pt x="385" y="19084"/>
                  </a:lnTo>
                  <a:cubicBezTo>
                    <a:pt x="440" y="19537"/>
                    <a:pt x="508" y="19977"/>
                    <a:pt x="591" y="20430"/>
                  </a:cubicBezTo>
                  <a:cubicBezTo>
                    <a:pt x="687" y="20759"/>
                    <a:pt x="728" y="21103"/>
                    <a:pt x="783" y="21419"/>
                  </a:cubicBezTo>
                  <a:lnTo>
                    <a:pt x="797" y="21515"/>
                  </a:lnTo>
                  <a:cubicBezTo>
                    <a:pt x="824" y="21556"/>
                    <a:pt x="824" y="21611"/>
                    <a:pt x="824" y="21652"/>
                  </a:cubicBezTo>
                  <a:lnTo>
                    <a:pt x="824" y="21666"/>
                  </a:lnTo>
                  <a:cubicBezTo>
                    <a:pt x="824" y="21693"/>
                    <a:pt x="824" y="21734"/>
                    <a:pt x="838" y="21762"/>
                  </a:cubicBezTo>
                  <a:cubicBezTo>
                    <a:pt x="852" y="21803"/>
                    <a:pt x="852" y="21817"/>
                    <a:pt x="865" y="21831"/>
                  </a:cubicBezTo>
                  <a:cubicBezTo>
                    <a:pt x="893" y="21885"/>
                    <a:pt x="893" y="21954"/>
                    <a:pt x="906" y="22009"/>
                  </a:cubicBezTo>
                  <a:cubicBezTo>
                    <a:pt x="920" y="22064"/>
                    <a:pt x="961" y="22105"/>
                    <a:pt x="1003" y="22146"/>
                  </a:cubicBezTo>
                  <a:cubicBezTo>
                    <a:pt x="1041" y="22166"/>
                    <a:pt x="1080" y="22185"/>
                    <a:pt x="1124" y="22185"/>
                  </a:cubicBezTo>
                  <a:cubicBezTo>
                    <a:pt x="1142" y="22185"/>
                    <a:pt x="1161" y="22182"/>
                    <a:pt x="1181" y="22174"/>
                  </a:cubicBezTo>
                  <a:cubicBezTo>
                    <a:pt x="1305" y="22146"/>
                    <a:pt x="1373" y="22023"/>
                    <a:pt x="1346" y="21899"/>
                  </a:cubicBezTo>
                  <a:cubicBezTo>
                    <a:pt x="1305" y="21542"/>
                    <a:pt x="1236" y="21144"/>
                    <a:pt x="1181" y="20773"/>
                  </a:cubicBezTo>
                  <a:lnTo>
                    <a:pt x="1181" y="20732"/>
                  </a:lnTo>
                  <a:lnTo>
                    <a:pt x="1181" y="20704"/>
                  </a:lnTo>
                  <a:cubicBezTo>
                    <a:pt x="1195" y="20663"/>
                    <a:pt x="1195" y="20622"/>
                    <a:pt x="1195" y="20581"/>
                  </a:cubicBezTo>
                  <a:cubicBezTo>
                    <a:pt x="1209" y="20553"/>
                    <a:pt x="1209" y="20498"/>
                    <a:pt x="1209" y="20457"/>
                  </a:cubicBezTo>
                  <a:cubicBezTo>
                    <a:pt x="1209" y="20389"/>
                    <a:pt x="1236" y="20320"/>
                    <a:pt x="1236" y="20251"/>
                  </a:cubicBezTo>
                  <a:lnTo>
                    <a:pt x="1236" y="19949"/>
                  </a:lnTo>
                  <a:lnTo>
                    <a:pt x="1236" y="19812"/>
                  </a:lnTo>
                  <a:lnTo>
                    <a:pt x="1236" y="19592"/>
                  </a:lnTo>
                  <a:lnTo>
                    <a:pt x="1236" y="19221"/>
                  </a:lnTo>
                  <a:lnTo>
                    <a:pt x="1236" y="19208"/>
                  </a:lnTo>
                  <a:cubicBezTo>
                    <a:pt x="1236" y="19084"/>
                    <a:pt x="1236" y="18988"/>
                    <a:pt x="1250" y="18864"/>
                  </a:cubicBezTo>
                  <a:cubicBezTo>
                    <a:pt x="1264" y="18741"/>
                    <a:pt x="1277" y="18645"/>
                    <a:pt x="1305" y="18535"/>
                  </a:cubicBezTo>
                  <a:cubicBezTo>
                    <a:pt x="1332" y="18384"/>
                    <a:pt x="1346" y="18246"/>
                    <a:pt x="1373" y="18109"/>
                  </a:cubicBezTo>
                  <a:lnTo>
                    <a:pt x="1373" y="18040"/>
                  </a:lnTo>
                  <a:cubicBezTo>
                    <a:pt x="1373" y="17944"/>
                    <a:pt x="1387" y="17821"/>
                    <a:pt x="1401" y="17697"/>
                  </a:cubicBezTo>
                  <a:lnTo>
                    <a:pt x="1415" y="17573"/>
                  </a:lnTo>
                  <a:lnTo>
                    <a:pt x="1524" y="16914"/>
                  </a:lnTo>
                  <a:lnTo>
                    <a:pt x="1621" y="16447"/>
                  </a:lnTo>
                  <a:lnTo>
                    <a:pt x="1675" y="16241"/>
                  </a:lnTo>
                  <a:cubicBezTo>
                    <a:pt x="1675" y="16200"/>
                    <a:pt x="1689" y="16159"/>
                    <a:pt x="1689" y="16118"/>
                  </a:cubicBezTo>
                  <a:cubicBezTo>
                    <a:pt x="1689" y="16049"/>
                    <a:pt x="1717" y="15994"/>
                    <a:pt x="1730" y="15925"/>
                  </a:cubicBezTo>
                  <a:cubicBezTo>
                    <a:pt x="1758" y="15788"/>
                    <a:pt x="1799" y="15651"/>
                    <a:pt x="1827" y="15541"/>
                  </a:cubicBezTo>
                  <a:cubicBezTo>
                    <a:pt x="1881" y="15307"/>
                    <a:pt x="1964" y="15088"/>
                    <a:pt x="2033" y="14895"/>
                  </a:cubicBezTo>
                  <a:cubicBezTo>
                    <a:pt x="2101" y="14689"/>
                    <a:pt x="2197" y="14483"/>
                    <a:pt x="2280" y="14277"/>
                  </a:cubicBezTo>
                  <a:lnTo>
                    <a:pt x="2362" y="14099"/>
                  </a:lnTo>
                  <a:lnTo>
                    <a:pt x="2445" y="13893"/>
                  </a:lnTo>
                  <a:cubicBezTo>
                    <a:pt x="2609" y="13550"/>
                    <a:pt x="2788" y="13220"/>
                    <a:pt x="2994" y="12877"/>
                  </a:cubicBezTo>
                  <a:cubicBezTo>
                    <a:pt x="3186" y="12588"/>
                    <a:pt x="3406" y="12286"/>
                    <a:pt x="3612" y="12053"/>
                  </a:cubicBezTo>
                  <a:lnTo>
                    <a:pt x="4051" y="11627"/>
                  </a:lnTo>
                  <a:cubicBezTo>
                    <a:pt x="4161" y="11503"/>
                    <a:pt x="4298" y="11366"/>
                    <a:pt x="4463" y="11242"/>
                  </a:cubicBezTo>
                  <a:cubicBezTo>
                    <a:pt x="4642" y="11078"/>
                    <a:pt x="4807" y="10940"/>
                    <a:pt x="4958" y="10817"/>
                  </a:cubicBezTo>
                  <a:cubicBezTo>
                    <a:pt x="5054" y="10707"/>
                    <a:pt x="5177" y="10625"/>
                    <a:pt x="5356" y="10501"/>
                  </a:cubicBezTo>
                  <a:lnTo>
                    <a:pt x="5370" y="10487"/>
                  </a:lnTo>
                  <a:cubicBezTo>
                    <a:pt x="5425" y="10460"/>
                    <a:pt x="5493" y="10405"/>
                    <a:pt x="5562" y="10364"/>
                  </a:cubicBezTo>
                  <a:cubicBezTo>
                    <a:pt x="5603" y="10336"/>
                    <a:pt x="5658" y="10322"/>
                    <a:pt x="5713" y="10281"/>
                  </a:cubicBezTo>
                  <a:lnTo>
                    <a:pt x="5740" y="10267"/>
                  </a:lnTo>
                  <a:cubicBezTo>
                    <a:pt x="5933" y="10158"/>
                    <a:pt x="6070" y="10089"/>
                    <a:pt x="6207" y="10020"/>
                  </a:cubicBezTo>
                  <a:lnTo>
                    <a:pt x="6221" y="10020"/>
                  </a:lnTo>
                  <a:cubicBezTo>
                    <a:pt x="6358" y="9952"/>
                    <a:pt x="6523" y="9883"/>
                    <a:pt x="6661" y="9814"/>
                  </a:cubicBezTo>
                  <a:cubicBezTo>
                    <a:pt x="6770" y="9746"/>
                    <a:pt x="6908" y="9718"/>
                    <a:pt x="7031" y="9663"/>
                  </a:cubicBezTo>
                  <a:lnTo>
                    <a:pt x="7045" y="9663"/>
                  </a:lnTo>
                  <a:cubicBezTo>
                    <a:pt x="7210" y="9608"/>
                    <a:pt x="7361" y="9540"/>
                    <a:pt x="7526" y="9512"/>
                  </a:cubicBezTo>
                  <a:cubicBezTo>
                    <a:pt x="7567" y="9512"/>
                    <a:pt x="7594" y="9498"/>
                    <a:pt x="7636" y="9498"/>
                  </a:cubicBezTo>
                  <a:cubicBezTo>
                    <a:pt x="7800" y="9457"/>
                    <a:pt x="7993" y="9430"/>
                    <a:pt x="8171" y="9389"/>
                  </a:cubicBezTo>
                  <a:lnTo>
                    <a:pt x="8240" y="9375"/>
                  </a:lnTo>
                  <a:cubicBezTo>
                    <a:pt x="8569" y="9320"/>
                    <a:pt x="8885" y="9265"/>
                    <a:pt x="9215" y="9237"/>
                  </a:cubicBezTo>
                  <a:cubicBezTo>
                    <a:pt x="9270" y="9237"/>
                    <a:pt x="9338" y="9224"/>
                    <a:pt x="9407" y="9224"/>
                  </a:cubicBezTo>
                  <a:lnTo>
                    <a:pt x="9421" y="9224"/>
                  </a:lnTo>
                  <a:lnTo>
                    <a:pt x="9613" y="9196"/>
                  </a:lnTo>
                  <a:lnTo>
                    <a:pt x="9874" y="9196"/>
                  </a:lnTo>
                  <a:cubicBezTo>
                    <a:pt x="10039" y="9196"/>
                    <a:pt x="10231" y="9224"/>
                    <a:pt x="10396" y="9224"/>
                  </a:cubicBezTo>
                  <a:lnTo>
                    <a:pt x="10588" y="9224"/>
                  </a:lnTo>
                  <a:cubicBezTo>
                    <a:pt x="10725" y="9224"/>
                    <a:pt x="10876" y="9237"/>
                    <a:pt x="11014" y="9237"/>
                  </a:cubicBezTo>
                  <a:lnTo>
                    <a:pt x="11398" y="9237"/>
                  </a:lnTo>
                  <a:cubicBezTo>
                    <a:pt x="11659" y="9237"/>
                    <a:pt x="11906" y="9237"/>
                    <a:pt x="12181" y="9224"/>
                  </a:cubicBezTo>
                  <a:cubicBezTo>
                    <a:pt x="12305" y="9196"/>
                    <a:pt x="12428" y="9196"/>
                    <a:pt x="12524" y="9196"/>
                  </a:cubicBezTo>
                  <a:cubicBezTo>
                    <a:pt x="12662" y="9196"/>
                    <a:pt x="12799" y="9183"/>
                    <a:pt x="12923" y="9183"/>
                  </a:cubicBezTo>
                  <a:cubicBezTo>
                    <a:pt x="13403" y="9169"/>
                    <a:pt x="13925" y="9114"/>
                    <a:pt x="14420" y="8990"/>
                  </a:cubicBezTo>
                  <a:cubicBezTo>
                    <a:pt x="14447" y="8977"/>
                    <a:pt x="14502" y="8977"/>
                    <a:pt x="14543" y="8963"/>
                  </a:cubicBezTo>
                  <a:cubicBezTo>
                    <a:pt x="14845" y="8880"/>
                    <a:pt x="15106" y="8784"/>
                    <a:pt x="15340" y="8688"/>
                  </a:cubicBezTo>
                  <a:cubicBezTo>
                    <a:pt x="15450" y="8633"/>
                    <a:pt x="15573" y="8578"/>
                    <a:pt x="15683" y="8510"/>
                  </a:cubicBezTo>
                  <a:cubicBezTo>
                    <a:pt x="15738" y="8482"/>
                    <a:pt x="15807" y="8427"/>
                    <a:pt x="15862" y="8400"/>
                  </a:cubicBezTo>
                  <a:cubicBezTo>
                    <a:pt x="15875" y="8400"/>
                    <a:pt x="15889" y="8372"/>
                    <a:pt x="15916" y="8359"/>
                  </a:cubicBezTo>
                  <a:cubicBezTo>
                    <a:pt x="15958" y="8331"/>
                    <a:pt x="15999" y="8290"/>
                    <a:pt x="16054" y="8262"/>
                  </a:cubicBezTo>
                  <a:cubicBezTo>
                    <a:pt x="16150" y="8194"/>
                    <a:pt x="16232" y="8098"/>
                    <a:pt x="16328" y="8029"/>
                  </a:cubicBezTo>
                  <a:cubicBezTo>
                    <a:pt x="16425" y="7947"/>
                    <a:pt x="16507" y="7850"/>
                    <a:pt x="16603" y="7754"/>
                  </a:cubicBezTo>
                  <a:cubicBezTo>
                    <a:pt x="16740" y="7603"/>
                    <a:pt x="16919" y="7397"/>
                    <a:pt x="17111" y="7191"/>
                  </a:cubicBezTo>
                  <a:cubicBezTo>
                    <a:pt x="17221" y="7068"/>
                    <a:pt x="17317" y="6958"/>
                    <a:pt x="17400" y="6820"/>
                  </a:cubicBezTo>
                  <a:cubicBezTo>
                    <a:pt x="17441" y="6779"/>
                    <a:pt x="17455" y="6724"/>
                    <a:pt x="17496" y="6683"/>
                  </a:cubicBezTo>
                  <a:cubicBezTo>
                    <a:pt x="17564" y="6573"/>
                    <a:pt x="17606" y="6450"/>
                    <a:pt x="17661" y="6340"/>
                  </a:cubicBezTo>
                  <a:lnTo>
                    <a:pt x="17674" y="6299"/>
                  </a:lnTo>
                  <a:cubicBezTo>
                    <a:pt x="17715" y="6216"/>
                    <a:pt x="17770" y="6134"/>
                    <a:pt x="17784" y="6038"/>
                  </a:cubicBezTo>
                  <a:lnTo>
                    <a:pt x="17839" y="5791"/>
                  </a:lnTo>
                  <a:lnTo>
                    <a:pt x="17839" y="5749"/>
                  </a:lnTo>
                  <a:cubicBezTo>
                    <a:pt x="17853" y="5639"/>
                    <a:pt x="17867" y="5516"/>
                    <a:pt x="17867" y="5392"/>
                  </a:cubicBezTo>
                  <a:lnTo>
                    <a:pt x="17867" y="5310"/>
                  </a:lnTo>
                  <a:cubicBezTo>
                    <a:pt x="17880" y="5173"/>
                    <a:pt x="17880" y="5035"/>
                    <a:pt x="17880" y="4898"/>
                  </a:cubicBezTo>
                  <a:cubicBezTo>
                    <a:pt x="17867" y="4719"/>
                    <a:pt x="17853" y="4555"/>
                    <a:pt x="17812" y="4349"/>
                  </a:cubicBezTo>
                  <a:cubicBezTo>
                    <a:pt x="17798" y="4252"/>
                    <a:pt x="17784" y="4184"/>
                    <a:pt x="17770" y="4101"/>
                  </a:cubicBezTo>
                  <a:cubicBezTo>
                    <a:pt x="17770" y="4046"/>
                    <a:pt x="17743" y="4019"/>
                    <a:pt x="17743" y="3978"/>
                  </a:cubicBezTo>
                  <a:cubicBezTo>
                    <a:pt x="17729" y="3937"/>
                    <a:pt x="17729" y="3882"/>
                    <a:pt x="17715" y="3827"/>
                  </a:cubicBezTo>
                  <a:lnTo>
                    <a:pt x="17715" y="3813"/>
                  </a:lnTo>
                  <a:lnTo>
                    <a:pt x="17715" y="3772"/>
                  </a:lnTo>
                  <a:cubicBezTo>
                    <a:pt x="17715" y="3744"/>
                    <a:pt x="17702" y="3731"/>
                    <a:pt x="17702" y="3703"/>
                  </a:cubicBezTo>
                  <a:cubicBezTo>
                    <a:pt x="17674" y="3621"/>
                    <a:pt x="17647" y="3552"/>
                    <a:pt x="17606" y="3470"/>
                  </a:cubicBezTo>
                  <a:cubicBezTo>
                    <a:pt x="17496" y="3222"/>
                    <a:pt x="17358" y="3016"/>
                    <a:pt x="17235" y="2838"/>
                  </a:cubicBezTo>
                  <a:cubicBezTo>
                    <a:pt x="17166" y="2728"/>
                    <a:pt x="17056" y="2591"/>
                    <a:pt x="16960" y="2467"/>
                  </a:cubicBezTo>
                  <a:lnTo>
                    <a:pt x="16891" y="2399"/>
                  </a:lnTo>
                  <a:cubicBezTo>
                    <a:pt x="16823" y="2330"/>
                    <a:pt x="16768" y="2261"/>
                    <a:pt x="16699" y="2193"/>
                  </a:cubicBezTo>
                  <a:lnTo>
                    <a:pt x="16548" y="2041"/>
                  </a:lnTo>
                  <a:cubicBezTo>
                    <a:pt x="16507" y="2014"/>
                    <a:pt x="16479" y="1987"/>
                    <a:pt x="16438" y="1959"/>
                  </a:cubicBezTo>
                  <a:lnTo>
                    <a:pt x="16411" y="1945"/>
                  </a:lnTo>
                  <a:cubicBezTo>
                    <a:pt x="16301" y="1849"/>
                    <a:pt x="16191" y="1767"/>
                    <a:pt x="16026" y="1643"/>
                  </a:cubicBezTo>
                  <a:cubicBezTo>
                    <a:pt x="15916" y="1561"/>
                    <a:pt x="15793" y="1478"/>
                    <a:pt x="15683" y="1396"/>
                  </a:cubicBezTo>
                  <a:cubicBezTo>
                    <a:pt x="15601" y="1327"/>
                    <a:pt x="15532" y="1272"/>
                    <a:pt x="15450" y="1204"/>
                  </a:cubicBezTo>
                  <a:cubicBezTo>
                    <a:pt x="15326" y="1121"/>
                    <a:pt x="15230" y="1053"/>
                    <a:pt x="15134" y="984"/>
                  </a:cubicBezTo>
                  <a:lnTo>
                    <a:pt x="15106" y="957"/>
                  </a:lnTo>
                  <a:cubicBezTo>
                    <a:pt x="14996" y="888"/>
                    <a:pt x="14900" y="819"/>
                    <a:pt x="14790" y="778"/>
                  </a:cubicBezTo>
                  <a:cubicBezTo>
                    <a:pt x="14722" y="737"/>
                    <a:pt x="14639" y="709"/>
                    <a:pt x="14557" y="668"/>
                  </a:cubicBezTo>
                  <a:cubicBezTo>
                    <a:pt x="14543" y="668"/>
                    <a:pt x="14502" y="654"/>
                    <a:pt x="14488" y="654"/>
                  </a:cubicBezTo>
                  <a:lnTo>
                    <a:pt x="14474" y="654"/>
                  </a:lnTo>
                  <a:lnTo>
                    <a:pt x="14310" y="600"/>
                  </a:lnTo>
                  <a:lnTo>
                    <a:pt x="14104" y="545"/>
                  </a:lnTo>
                  <a:cubicBezTo>
                    <a:pt x="14063" y="545"/>
                    <a:pt x="14008" y="531"/>
                    <a:pt x="13953" y="517"/>
                  </a:cubicBezTo>
                  <a:cubicBezTo>
                    <a:pt x="13802" y="462"/>
                    <a:pt x="13623" y="407"/>
                    <a:pt x="13472" y="366"/>
                  </a:cubicBezTo>
                  <a:cubicBezTo>
                    <a:pt x="13170" y="256"/>
                    <a:pt x="12840" y="133"/>
                    <a:pt x="12511" y="105"/>
                  </a:cubicBezTo>
                  <a:cubicBezTo>
                    <a:pt x="12387" y="91"/>
                    <a:pt x="12277" y="91"/>
                    <a:pt x="12154" y="64"/>
                  </a:cubicBezTo>
                  <a:cubicBezTo>
                    <a:pt x="12112" y="50"/>
                    <a:pt x="12085" y="50"/>
                    <a:pt x="12044" y="50"/>
                  </a:cubicBezTo>
                  <a:lnTo>
                    <a:pt x="11975" y="50"/>
                  </a:lnTo>
                  <a:cubicBezTo>
                    <a:pt x="11948" y="50"/>
                    <a:pt x="11906" y="36"/>
                    <a:pt x="11879" y="36"/>
                  </a:cubicBezTo>
                  <a:cubicBezTo>
                    <a:pt x="11838" y="23"/>
                    <a:pt x="11824" y="23"/>
                    <a:pt x="11797" y="23"/>
                  </a:cubicBezTo>
                  <a:cubicBezTo>
                    <a:pt x="11691" y="5"/>
                    <a:pt x="11587" y="0"/>
                    <a:pt x="114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 rot="3277563">
            <a:off x="33798" y="790045"/>
            <a:ext cx="809160" cy="1485816"/>
            <a:chOff x="-106394" y="2567354"/>
            <a:chExt cx="1400812" cy="2571868"/>
          </a:xfrm>
        </p:grpSpPr>
        <p:sp>
          <p:nvSpPr>
            <p:cNvPr id="37" name="Google Shape;37;p2"/>
            <p:cNvSpPr/>
            <p:nvPr/>
          </p:nvSpPr>
          <p:spPr>
            <a:xfrm>
              <a:off x="-106394" y="4026328"/>
              <a:ext cx="1400812" cy="961361"/>
            </a:xfrm>
            <a:custGeom>
              <a:avLst/>
              <a:gdLst/>
              <a:ahLst/>
              <a:cxnLst/>
              <a:rect l="l" t="t" r="r" b="b"/>
              <a:pathLst>
                <a:path w="27095" h="18595" extrusionOk="0">
                  <a:moveTo>
                    <a:pt x="25447" y="1"/>
                  </a:moveTo>
                  <a:cubicBezTo>
                    <a:pt x="25351" y="1"/>
                    <a:pt x="25337" y="97"/>
                    <a:pt x="25310" y="165"/>
                  </a:cubicBezTo>
                  <a:cubicBezTo>
                    <a:pt x="25062" y="783"/>
                    <a:pt x="24747" y="1360"/>
                    <a:pt x="24417" y="1951"/>
                  </a:cubicBezTo>
                  <a:cubicBezTo>
                    <a:pt x="23991" y="2706"/>
                    <a:pt x="23511" y="3434"/>
                    <a:pt x="22975" y="4121"/>
                  </a:cubicBezTo>
                  <a:cubicBezTo>
                    <a:pt x="21588" y="5933"/>
                    <a:pt x="20393" y="7856"/>
                    <a:pt x="19240" y="9806"/>
                  </a:cubicBezTo>
                  <a:cubicBezTo>
                    <a:pt x="18196" y="11564"/>
                    <a:pt x="17207" y="13349"/>
                    <a:pt x="16246" y="15134"/>
                  </a:cubicBezTo>
                  <a:lnTo>
                    <a:pt x="16109" y="15340"/>
                  </a:lnTo>
                  <a:cubicBezTo>
                    <a:pt x="16095" y="15203"/>
                    <a:pt x="16081" y="15134"/>
                    <a:pt x="16081" y="15066"/>
                  </a:cubicBezTo>
                  <a:cubicBezTo>
                    <a:pt x="16081" y="13830"/>
                    <a:pt x="15999" y="12607"/>
                    <a:pt x="15697" y="11399"/>
                  </a:cubicBezTo>
                  <a:cubicBezTo>
                    <a:pt x="15477" y="10493"/>
                    <a:pt x="15175" y="9614"/>
                    <a:pt x="14722" y="8776"/>
                  </a:cubicBezTo>
                  <a:cubicBezTo>
                    <a:pt x="14090" y="7595"/>
                    <a:pt x="13211" y="6634"/>
                    <a:pt x="12085" y="5892"/>
                  </a:cubicBezTo>
                  <a:cubicBezTo>
                    <a:pt x="11275" y="5384"/>
                    <a:pt x="10437" y="4917"/>
                    <a:pt x="9572" y="4464"/>
                  </a:cubicBezTo>
                  <a:cubicBezTo>
                    <a:pt x="8130" y="3736"/>
                    <a:pt x="6660" y="3091"/>
                    <a:pt x="5164" y="2473"/>
                  </a:cubicBezTo>
                  <a:cubicBezTo>
                    <a:pt x="5026" y="2431"/>
                    <a:pt x="4903" y="2376"/>
                    <a:pt x="4765" y="2335"/>
                  </a:cubicBezTo>
                  <a:cubicBezTo>
                    <a:pt x="4743" y="2328"/>
                    <a:pt x="4721" y="2324"/>
                    <a:pt x="4699" y="2324"/>
                  </a:cubicBezTo>
                  <a:cubicBezTo>
                    <a:pt x="4638" y="2324"/>
                    <a:pt x="4575" y="2350"/>
                    <a:pt x="4504" y="2390"/>
                  </a:cubicBezTo>
                  <a:cubicBezTo>
                    <a:pt x="4463" y="2445"/>
                    <a:pt x="4436" y="2500"/>
                    <a:pt x="4477" y="2569"/>
                  </a:cubicBezTo>
                  <a:cubicBezTo>
                    <a:pt x="4491" y="2582"/>
                    <a:pt x="4491" y="2610"/>
                    <a:pt x="4504" y="2637"/>
                  </a:cubicBezTo>
                  <a:cubicBezTo>
                    <a:pt x="4958" y="3159"/>
                    <a:pt x="5425" y="3681"/>
                    <a:pt x="5850" y="4217"/>
                  </a:cubicBezTo>
                  <a:cubicBezTo>
                    <a:pt x="6908" y="5494"/>
                    <a:pt x="8116" y="6661"/>
                    <a:pt x="9407" y="7691"/>
                  </a:cubicBezTo>
                  <a:lnTo>
                    <a:pt x="11920" y="9710"/>
                  </a:lnTo>
                  <a:cubicBezTo>
                    <a:pt x="12730" y="10355"/>
                    <a:pt x="13527" y="11028"/>
                    <a:pt x="14214" y="11811"/>
                  </a:cubicBezTo>
                  <a:cubicBezTo>
                    <a:pt x="14639" y="12333"/>
                    <a:pt x="14996" y="12882"/>
                    <a:pt x="15271" y="13500"/>
                  </a:cubicBezTo>
                  <a:cubicBezTo>
                    <a:pt x="15546" y="14146"/>
                    <a:pt x="15656" y="14818"/>
                    <a:pt x="15614" y="15519"/>
                  </a:cubicBezTo>
                  <a:cubicBezTo>
                    <a:pt x="15587" y="16233"/>
                    <a:pt x="15422" y="16920"/>
                    <a:pt x="15244" y="17606"/>
                  </a:cubicBezTo>
                  <a:cubicBezTo>
                    <a:pt x="15216" y="17647"/>
                    <a:pt x="15202" y="17689"/>
                    <a:pt x="15147" y="17771"/>
                  </a:cubicBezTo>
                  <a:cubicBezTo>
                    <a:pt x="15106" y="17634"/>
                    <a:pt x="15065" y="17551"/>
                    <a:pt x="15051" y="17441"/>
                  </a:cubicBezTo>
                  <a:cubicBezTo>
                    <a:pt x="14365" y="15230"/>
                    <a:pt x="13074" y="13459"/>
                    <a:pt x="11137" y="12209"/>
                  </a:cubicBezTo>
                  <a:cubicBezTo>
                    <a:pt x="10272" y="11660"/>
                    <a:pt x="9380" y="11193"/>
                    <a:pt x="8459" y="10808"/>
                  </a:cubicBezTo>
                  <a:cubicBezTo>
                    <a:pt x="7292" y="10300"/>
                    <a:pt x="6125" y="9820"/>
                    <a:pt x="4971" y="9298"/>
                  </a:cubicBezTo>
                  <a:cubicBezTo>
                    <a:pt x="3983" y="8831"/>
                    <a:pt x="2994" y="8309"/>
                    <a:pt x="2019" y="7815"/>
                  </a:cubicBezTo>
                  <a:cubicBezTo>
                    <a:pt x="1607" y="7609"/>
                    <a:pt x="1195" y="7389"/>
                    <a:pt x="783" y="7183"/>
                  </a:cubicBezTo>
                  <a:cubicBezTo>
                    <a:pt x="632" y="7114"/>
                    <a:pt x="481" y="7046"/>
                    <a:pt x="316" y="6991"/>
                  </a:cubicBezTo>
                  <a:cubicBezTo>
                    <a:pt x="275" y="6977"/>
                    <a:pt x="206" y="6977"/>
                    <a:pt x="137" y="6977"/>
                  </a:cubicBezTo>
                  <a:cubicBezTo>
                    <a:pt x="28" y="6991"/>
                    <a:pt x="0" y="7114"/>
                    <a:pt x="41" y="7183"/>
                  </a:cubicBezTo>
                  <a:lnTo>
                    <a:pt x="96" y="7238"/>
                  </a:lnTo>
                  <a:cubicBezTo>
                    <a:pt x="824" y="7870"/>
                    <a:pt x="1415" y="8625"/>
                    <a:pt x="2074" y="9325"/>
                  </a:cubicBezTo>
                  <a:cubicBezTo>
                    <a:pt x="3172" y="10493"/>
                    <a:pt x="4271" y="11660"/>
                    <a:pt x="5466" y="12731"/>
                  </a:cubicBezTo>
                  <a:cubicBezTo>
                    <a:pt x="6660" y="13775"/>
                    <a:pt x="7979" y="14626"/>
                    <a:pt x="9448" y="15230"/>
                  </a:cubicBezTo>
                  <a:cubicBezTo>
                    <a:pt x="10204" y="15519"/>
                    <a:pt x="10945" y="15835"/>
                    <a:pt x="11700" y="16137"/>
                  </a:cubicBezTo>
                  <a:cubicBezTo>
                    <a:pt x="12538" y="16508"/>
                    <a:pt x="13348" y="16933"/>
                    <a:pt x="14076" y="17483"/>
                  </a:cubicBezTo>
                  <a:cubicBezTo>
                    <a:pt x="14323" y="17675"/>
                    <a:pt x="14571" y="17881"/>
                    <a:pt x="14777" y="18128"/>
                  </a:cubicBezTo>
                  <a:cubicBezTo>
                    <a:pt x="14873" y="18279"/>
                    <a:pt x="14969" y="18430"/>
                    <a:pt x="15065" y="18595"/>
                  </a:cubicBezTo>
                  <a:cubicBezTo>
                    <a:pt x="15120" y="18581"/>
                    <a:pt x="15134" y="18581"/>
                    <a:pt x="15147" y="18568"/>
                  </a:cubicBezTo>
                  <a:cubicBezTo>
                    <a:pt x="15601" y="18073"/>
                    <a:pt x="16150" y="17675"/>
                    <a:pt x="16699" y="17290"/>
                  </a:cubicBezTo>
                  <a:cubicBezTo>
                    <a:pt x="17812" y="16521"/>
                    <a:pt x="18965" y="15821"/>
                    <a:pt x="20146" y="15134"/>
                  </a:cubicBezTo>
                  <a:cubicBezTo>
                    <a:pt x="20984" y="14640"/>
                    <a:pt x="21835" y="14159"/>
                    <a:pt x="22618" y="13582"/>
                  </a:cubicBezTo>
                  <a:cubicBezTo>
                    <a:pt x="23442" y="13019"/>
                    <a:pt x="24170" y="12347"/>
                    <a:pt x="24760" y="11577"/>
                  </a:cubicBezTo>
                  <a:cubicBezTo>
                    <a:pt x="25296" y="10891"/>
                    <a:pt x="25694" y="10136"/>
                    <a:pt x="26024" y="9353"/>
                  </a:cubicBezTo>
                  <a:cubicBezTo>
                    <a:pt x="26518" y="8117"/>
                    <a:pt x="26793" y="6826"/>
                    <a:pt x="26944" y="5521"/>
                  </a:cubicBezTo>
                  <a:cubicBezTo>
                    <a:pt x="26999" y="5096"/>
                    <a:pt x="27054" y="4656"/>
                    <a:pt x="27081" y="4217"/>
                  </a:cubicBezTo>
                  <a:cubicBezTo>
                    <a:pt x="27095" y="4107"/>
                    <a:pt x="27081" y="4024"/>
                    <a:pt x="27081" y="3928"/>
                  </a:cubicBezTo>
                  <a:cubicBezTo>
                    <a:pt x="26944" y="3956"/>
                    <a:pt x="26944" y="4066"/>
                    <a:pt x="26930" y="4148"/>
                  </a:cubicBezTo>
                  <a:cubicBezTo>
                    <a:pt x="26807" y="4505"/>
                    <a:pt x="26710" y="4848"/>
                    <a:pt x="26587" y="5205"/>
                  </a:cubicBezTo>
                  <a:cubicBezTo>
                    <a:pt x="26175" y="6359"/>
                    <a:pt x="25543" y="7375"/>
                    <a:pt x="24733" y="8282"/>
                  </a:cubicBezTo>
                  <a:cubicBezTo>
                    <a:pt x="24074" y="9023"/>
                    <a:pt x="23360" y="9710"/>
                    <a:pt x="22659" y="10369"/>
                  </a:cubicBezTo>
                  <a:cubicBezTo>
                    <a:pt x="21602" y="11371"/>
                    <a:pt x="20558" y="12374"/>
                    <a:pt x="19542" y="13418"/>
                  </a:cubicBezTo>
                  <a:cubicBezTo>
                    <a:pt x="18237" y="14763"/>
                    <a:pt x="16919" y="16123"/>
                    <a:pt x="15724" y="17565"/>
                  </a:cubicBezTo>
                  <a:cubicBezTo>
                    <a:pt x="15697" y="17606"/>
                    <a:pt x="15669" y="17620"/>
                    <a:pt x="15614" y="17647"/>
                  </a:cubicBezTo>
                  <a:cubicBezTo>
                    <a:pt x="15601" y="17606"/>
                    <a:pt x="15587" y="17565"/>
                    <a:pt x="15601" y="17551"/>
                  </a:cubicBezTo>
                  <a:cubicBezTo>
                    <a:pt x="15903" y="16672"/>
                    <a:pt x="16287" y="15835"/>
                    <a:pt x="16713" y="15024"/>
                  </a:cubicBezTo>
                  <a:cubicBezTo>
                    <a:pt x="17235" y="14077"/>
                    <a:pt x="17880" y="13225"/>
                    <a:pt x="18608" y="12415"/>
                  </a:cubicBezTo>
                  <a:cubicBezTo>
                    <a:pt x="19377" y="11523"/>
                    <a:pt x="20187" y="10671"/>
                    <a:pt x="20970" y="9792"/>
                  </a:cubicBezTo>
                  <a:cubicBezTo>
                    <a:pt x="21643" y="9064"/>
                    <a:pt x="22288" y="8309"/>
                    <a:pt x="22879" y="7526"/>
                  </a:cubicBezTo>
                  <a:cubicBezTo>
                    <a:pt x="24142" y="5823"/>
                    <a:pt x="24939" y="3942"/>
                    <a:pt x="25268" y="1841"/>
                  </a:cubicBezTo>
                  <a:cubicBezTo>
                    <a:pt x="25351" y="1305"/>
                    <a:pt x="25420" y="783"/>
                    <a:pt x="25488" y="248"/>
                  </a:cubicBezTo>
                  <a:cubicBezTo>
                    <a:pt x="25502" y="165"/>
                    <a:pt x="25543" y="69"/>
                    <a:pt x="254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09545" y="3601768"/>
              <a:ext cx="925172" cy="801143"/>
            </a:xfrm>
            <a:custGeom>
              <a:avLst/>
              <a:gdLst/>
              <a:ahLst/>
              <a:cxnLst/>
              <a:rect l="l" t="t" r="r" b="b"/>
              <a:pathLst>
                <a:path w="17895" h="15496" extrusionOk="0">
                  <a:moveTo>
                    <a:pt x="17784" y="0"/>
                  </a:moveTo>
                  <a:cubicBezTo>
                    <a:pt x="17743" y="83"/>
                    <a:pt x="17716" y="193"/>
                    <a:pt x="17674" y="275"/>
                  </a:cubicBezTo>
                  <a:cubicBezTo>
                    <a:pt x="17386" y="1470"/>
                    <a:pt x="16905" y="2610"/>
                    <a:pt x="16301" y="3695"/>
                  </a:cubicBezTo>
                  <a:cubicBezTo>
                    <a:pt x="14763" y="6469"/>
                    <a:pt x="13568" y="9421"/>
                    <a:pt x="12525" y="12429"/>
                  </a:cubicBezTo>
                  <a:cubicBezTo>
                    <a:pt x="12332" y="12937"/>
                    <a:pt x="12167" y="13472"/>
                    <a:pt x="11989" y="13994"/>
                  </a:cubicBezTo>
                  <a:cubicBezTo>
                    <a:pt x="11975" y="14063"/>
                    <a:pt x="11948" y="14132"/>
                    <a:pt x="11907" y="14200"/>
                  </a:cubicBezTo>
                  <a:cubicBezTo>
                    <a:pt x="11810" y="14173"/>
                    <a:pt x="11810" y="14090"/>
                    <a:pt x="11810" y="14035"/>
                  </a:cubicBezTo>
                  <a:cubicBezTo>
                    <a:pt x="11687" y="13459"/>
                    <a:pt x="11618" y="12854"/>
                    <a:pt x="11467" y="12278"/>
                  </a:cubicBezTo>
                  <a:cubicBezTo>
                    <a:pt x="10849" y="9737"/>
                    <a:pt x="9558" y="7622"/>
                    <a:pt x="7485" y="6002"/>
                  </a:cubicBezTo>
                  <a:cubicBezTo>
                    <a:pt x="6729" y="5425"/>
                    <a:pt x="5905" y="4958"/>
                    <a:pt x="5054" y="4532"/>
                  </a:cubicBezTo>
                  <a:cubicBezTo>
                    <a:pt x="3639" y="3818"/>
                    <a:pt x="2239" y="3063"/>
                    <a:pt x="865" y="2266"/>
                  </a:cubicBezTo>
                  <a:cubicBezTo>
                    <a:pt x="728" y="2170"/>
                    <a:pt x="591" y="2115"/>
                    <a:pt x="481" y="2033"/>
                  </a:cubicBezTo>
                  <a:cubicBezTo>
                    <a:pt x="410" y="2006"/>
                    <a:pt x="333" y="1991"/>
                    <a:pt x="262" y="1991"/>
                  </a:cubicBezTo>
                  <a:cubicBezTo>
                    <a:pt x="223" y="1991"/>
                    <a:pt x="185" y="1996"/>
                    <a:pt x="151" y="2005"/>
                  </a:cubicBezTo>
                  <a:cubicBezTo>
                    <a:pt x="41" y="2033"/>
                    <a:pt x="0" y="2156"/>
                    <a:pt x="41" y="2239"/>
                  </a:cubicBezTo>
                  <a:cubicBezTo>
                    <a:pt x="69" y="2280"/>
                    <a:pt x="83" y="2308"/>
                    <a:pt x="110" y="2335"/>
                  </a:cubicBezTo>
                  <a:cubicBezTo>
                    <a:pt x="687" y="3035"/>
                    <a:pt x="1250" y="3749"/>
                    <a:pt x="1813" y="4464"/>
                  </a:cubicBezTo>
                  <a:cubicBezTo>
                    <a:pt x="3172" y="6112"/>
                    <a:pt x="4683" y="7595"/>
                    <a:pt x="6290" y="8995"/>
                  </a:cubicBezTo>
                  <a:cubicBezTo>
                    <a:pt x="7169" y="9751"/>
                    <a:pt x="8048" y="10479"/>
                    <a:pt x="8927" y="11261"/>
                  </a:cubicBezTo>
                  <a:cubicBezTo>
                    <a:pt x="9352" y="11632"/>
                    <a:pt x="9764" y="12030"/>
                    <a:pt x="10190" y="12442"/>
                  </a:cubicBezTo>
                  <a:cubicBezTo>
                    <a:pt x="10726" y="12950"/>
                    <a:pt x="11069" y="13596"/>
                    <a:pt x="11275" y="14310"/>
                  </a:cubicBezTo>
                  <a:cubicBezTo>
                    <a:pt x="11357" y="14653"/>
                    <a:pt x="11495" y="14997"/>
                    <a:pt x="11604" y="15340"/>
                  </a:cubicBezTo>
                  <a:cubicBezTo>
                    <a:pt x="11617" y="15401"/>
                    <a:pt x="11629" y="15495"/>
                    <a:pt x="11710" y="15495"/>
                  </a:cubicBezTo>
                  <a:cubicBezTo>
                    <a:pt x="11719" y="15495"/>
                    <a:pt x="11730" y="15494"/>
                    <a:pt x="11742" y="15491"/>
                  </a:cubicBezTo>
                  <a:cubicBezTo>
                    <a:pt x="11810" y="15477"/>
                    <a:pt x="11852" y="15409"/>
                    <a:pt x="11893" y="15340"/>
                  </a:cubicBezTo>
                  <a:cubicBezTo>
                    <a:pt x="12030" y="15107"/>
                    <a:pt x="12154" y="14873"/>
                    <a:pt x="12264" y="14640"/>
                  </a:cubicBezTo>
                  <a:lnTo>
                    <a:pt x="12840" y="13459"/>
                  </a:lnTo>
                  <a:cubicBezTo>
                    <a:pt x="13143" y="12841"/>
                    <a:pt x="13568" y="12291"/>
                    <a:pt x="13980" y="11742"/>
                  </a:cubicBezTo>
                  <a:cubicBezTo>
                    <a:pt x="14433" y="11138"/>
                    <a:pt x="14900" y="10520"/>
                    <a:pt x="15312" y="9902"/>
                  </a:cubicBezTo>
                  <a:cubicBezTo>
                    <a:pt x="16576" y="7965"/>
                    <a:pt x="17345" y="5837"/>
                    <a:pt x="17661" y="3530"/>
                  </a:cubicBezTo>
                  <a:cubicBezTo>
                    <a:pt x="17784" y="2623"/>
                    <a:pt x="17853" y="1690"/>
                    <a:pt x="17880" y="769"/>
                  </a:cubicBezTo>
                  <a:cubicBezTo>
                    <a:pt x="17880" y="577"/>
                    <a:pt x="17894" y="385"/>
                    <a:pt x="17894" y="179"/>
                  </a:cubicBezTo>
                  <a:cubicBezTo>
                    <a:pt x="17894" y="138"/>
                    <a:pt x="17867" y="69"/>
                    <a:pt x="17867" y="14"/>
                  </a:cubicBezTo>
                  <a:cubicBezTo>
                    <a:pt x="17825" y="0"/>
                    <a:pt x="17812" y="0"/>
                    <a:pt x="177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44339" y="3875105"/>
              <a:ext cx="920157" cy="740447"/>
            </a:xfrm>
            <a:custGeom>
              <a:avLst/>
              <a:gdLst/>
              <a:ahLst/>
              <a:cxnLst/>
              <a:rect l="l" t="t" r="r" b="b"/>
              <a:pathLst>
                <a:path w="17798" h="14322" extrusionOk="0">
                  <a:moveTo>
                    <a:pt x="17688" y="1"/>
                  </a:moveTo>
                  <a:cubicBezTo>
                    <a:pt x="17619" y="97"/>
                    <a:pt x="17592" y="165"/>
                    <a:pt x="17551" y="234"/>
                  </a:cubicBezTo>
                  <a:cubicBezTo>
                    <a:pt x="16054" y="3351"/>
                    <a:pt x="14323" y="6331"/>
                    <a:pt x="12524" y="9270"/>
                  </a:cubicBezTo>
                  <a:cubicBezTo>
                    <a:pt x="11879" y="10300"/>
                    <a:pt x="11302" y="11344"/>
                    <a:pt x="10780" y="12429"/>
                  </a:cubicBezTo>
                  <a:cubicBezTo>
                    <a:pt x="10753" y="12497"/>
                    <a:pt x="10712" y="12566"/>
                    <a:pt x="10684" y="12621"/>
                  </a:cubicBezTo>
                  <a:cubicBezTo>
                    <a:pt x="10602" y="12594"/>
                    <a:pt x="10616" y="12525"/>
                    <a:pt x="10616" y="12497"/>
                  </a:cubicBezTo>
                  <a:cubicBezTo>
                    <a:pt x="10465" y="11330"/>
                    <a:pt x="10080" y="10232"/>
                    <a:pt x="9462" y="9215"/>
                  </a:cubicBezTo>
                  <a:cubicBezTo>
                    <a:pt x="9091" y="8597"/>
                    <a:pt x="8693" y="8021"/>
                    <a:pt x="8267" y="7430"/>
                  </a:cubicBezTo>
                  <a:cubicBezTo>
                    <a:pt x="7471" y="6386"/>
                    <a:pt x="6523" y="5521"/>
                    <a:pt x="5479" y="4738"/>
                  </a:cubicBezTo>
                  <a:cubicBezTo>
                    <a:pt x="4161" y="3736"/>
                    <a:pt x="2705" y="2967"/>
                    <a:pt x="1181" y="2294"/>
                  </a:cubicBezTo>
                  <a:cubicBezTo>
                    <a:pt x="975" y="2212"/>
                    <a:pt x="742" y="2129"/>
                    <a:pt x="536" y="2047"/>
                  </a:cubicBezTo>
                  <a:cubicBezTo>
                    <a:pt x="485" y="2021"/>
                    <a:pt x="428" y="2011"/>
                    <a:pt x="369" y="2011"/>
                  </a:cubicBezTo>
                  <a:cubicBezTo>
                    <a:pt x="301" y="2011"/>
                    <a:pt x="231" y="2025"/>
                    <a:pt x="165" y="2047"/>
                  </a:cubicBezTo>
                  <a:cubicBezTo>
                    <a:pt x="55" y="2074"/>
                    <a:pt x="0" y="2198"/>
                    <a:pt x="82" y="2280"/>
                  </a:cubicBezTo>
                  <a:cubicBezTo>
                    <a:pt x="96" y="2321"/>
                    <a:pt x="124" y="2349"/>
                    <a:pt x="151" y="2363"/>
                  </a:cubicBezTo>
                  <a:cubicBezTo>
                    <a:pt x="838" y="3187"/>
                    <a:pt x="1497" y="4038"/>
                    <a:pt x="2184" y="4862"/>
                  </a:cubicBezTo>
                  <a:cubicBezTo>
                    <a:pt x="3145" y="6002"/>
                    <a:pt x="4230" y="7032"/>
                    <a:pt x="5411" y="7979"/>
                  </a:cubicBezTo>
                  <a:cubicBezTo>
                    <a:pt x="6139" y="8542"/>
                    <a:pt x="6880" y="9119"/>
                    <a:pt x="7594" y="9682"/>
                  </a:cubicBezTo>
                  <a:cubicBezTo>
                    <a:pt x="8006" y="9998"/>
                    <a:pt x="8418" y="10328"/>
                    <a:pt x="8817" y="10671"/>
                  </a:cubicBezTo>
                  <a:cubicBezTo>
                    <a:pt x="9393" y="11193"/>
                    <a:pt x="9792" y="11811"/>
                    <a:pt x="10011" y="12566"/>
                  </a:cubicBezTo>
                  <a:cubicBezTo>
                    <a:pt x="10149" y="13033"/>
                    <a:pt x="10190" y="13486"/>
                    <a:pt x="10190" y="13967"/>
                  </a:cubicBezTo>
                  <a:cubicBezTo>
                    <a:pt x="10190" y="14063"/>
                    <a:pt x="10190" y="14145"/>
                    <a:pt x="10204" y="14242"/>
                  </a:cubicBezTo>
                  <a:cubicBezTo>
                    <a:pt x="10213" y="14288"/>
                    <a:pt x="10273" y="14322"/>
                    <a:pt x="10327" y="14322"/>
                  </a:cubicBezTo>
                  <a:cubicBezTo>
                    <a:pt x="10353" y="14322"/>
                    <a:pt x="10378" y="14314"/>
                    <a:pt x="10396" y="14296"/>
                  </a:cubicBezTo>
                  <a:cubicBezTo>
                    <a:pt x="10423" y="14269"/>
                    <a:pt x="10465" y="14228"/>
                    <a:pt x="10492" y="14173"/>
                  </a:cubicBezTo>
                  <a:cubicBezTo>
                    <a:pt x="10547" y="14090"/>
                    <a:pt x="10588" y="13994"/>
                    <a:pt x="10616" y="13898"/>
                  </a:cubicBezTo>
                  <a:cubicBezTo>
                    <a:pt x="11082" y="12662"/>
                    <a:pt x="11797" y="11564"/>
                    <a:pt x="12662" y="10589"/>
                  </a:cubicBezTo>
                  <a:cubicBezTo>
                    <a:pt x="13170" y="10012"/>
                    <a:pt x="13692" y="9463"/>
                    <a:pt x="14214" y="8886"/>
                  </a:cubicBezTo>
                  <a:cubicBezTo>
                    <a:pt x="14790" y="8268"/>
                    <a:pt x="15285" y="7609"/>
                    <a:pt x="15738" y="6894"/>
                  </a:cubicBezTo>
                  <a:cubicBezTo>
                    <a:pt x="16493" y="5727"/>
                    <a:pt x="16988" y="4464"/>
                    <a:pt x="17303" y="3118"/>
                  </a:cubicBezTo>
                  <a:cubicBezTo>
                    <a:pt x="17509" y="2225"/>
                    <a:pt x="17674" y="1319"/>
                    <a:pt x="17798" y="399"/>
                  </a:cubicBezTo>
                  <a:cubicBezTo>
                    <a:pt x="17798" y="234"/>
                    <a:pt x="17798" y="234"/>
                    <a:pt x="17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82649" y="3363224"/>
              <a:ext cx="777516" cy="777465"/>
            </a:xfrm>
            <a:custGeom>
              <a:avLst/>
              <a:gdLst/>
              <a:ahLst/>
              <a:cxnLst/>
              <a:rect l="l" t="t" r="r" b="b"/>
              <a:pathLst>
                <a:path w="15039" h="15038" extrusionOk="0">
                  <a:moveTo>
                    <a:pt x="14860" y="0"/>
                  </a:moveTo>
                  <a:cubicBezTo>
                    <a:pt x="14805" y="69"/>
                    <a:pt x="14750" y="110"/>
                    <a:pt x="14736" y="179"/>
                  </a:cubicBezTo>
                  <a:cubicBezTo>
                    <a:pt x="14448" y="1099"/>
                    <a:pt x="14036" y="1964"/>
                    <a:pt x="13665" y="2857"/>
                  </a:cubicBezTo>
                  <a:cubicBezTo>
                    <a:pt x="12635" y="5383"/>
                    <a:pt x="11852" y="7979"/>
                    <a:pt x="11303" y="10643"/>
                  </a:cubicBezTo>
                  <a:lnTo>
                    <a:pt x="10891" y="12593"/>
                  </a:lnTo>
                  <a:cubicBezTo>
                    <a:pt x="10877" y="12676"/>
                    <a:pt x="10850" y="12772"/>
                    <a:pt x="10822" y="12909"/>
                  </a:cubicBezTo>
                  <a:cubicBezTo>
                    <a:pt x="10712" y="12744"/>
                    <a:pt x="10699" y="12621"/>
                    <a:pt x="10671" y="12497"/>
                  </a:cubicBezTo>
                  <a:cubicBezTo>
                    <a:pt x="10396" y="11330"/>
                    <a:pt x="9998" y="10204"/>
                    <a:pt x="9463" y="9146"/>
                  </a:cubicBezTo>
                  <a:cubicBezTo>
                    <a:pt x="8790" y="7787"/>
                    <a:pt x="7870" y="6633"/>
                    <a:pt x="6771" y="5631"/>
                  </a:cubicBezTo>
                  <a:cubicBezTo>
                    <a:pt x="5933" y="4848"/>
                    <a:pt x="4986" y="4202"/>
                    <a:pt x="4024" y="3598"/>
                  </a:cubicBezTo>
                  <a:cubicBezTo>
                    <a:pt x="3077" y="3021"/>
                    <a:pt x="2047" y="2554"/>
                    <a:pt x="1072" y="2033"/>
                  </a:cubicBezTo>
                  <a:lnTo>
                    <a:pt x="454" y="1730"/>
                  </a:lnTo>
                  <a:cubicBezTo>
                    <a:pt x="381" y="1694"/>
                    <a:pt x="320" y="1676"/>
                    <a:pt x="259" y="1676"/>
                  </a:cubicBezTo>
                  <a:cubicBezTo>
                    <a:pt x="228" y="1676"/>
                    <a:pt x="197" y="1680"/>
                    <a:pt x="165" y="1689"/>
                  </a:cubicBezTo>
                  <a:cubicBezTo>
                    <a:pt x="56" y="1717"/>
                    <a:pt x="1" y="1813"/>
                    <a:pt x="56" y="1895"/>
                  </a:cubicBezTo>
                  <a:lnTo>
                    <a:pt x="111" y="2005"/>
                  </a:lnTo>
                  <a:cubicBezTo>
                    <a:pt x="440" y="2472"/>
                    <a:pt x="756" y="2925"/>
                    <a:pt x="1072" y="3392"/>
                  </a:cubicBezTo>
                  <a:cubicBezTo>
                    <a:pt x="2033" y="4875"/>
                    <a:pt x="3255" y="6111"/>
                    <a:pt x="4670" y="7141"/>
                  </a:cubicBezTo>
                  <a:cubicBezTo>
                    <a:pt x="5288" y="7581"/>
                    <a:pt x="5906" y="7993"/>
                    <a:pt x="6524" y="8446"/>
                  </a:cubicBezTo>
                  <a:cubicBezTo>
                    <a:pt x="7073" y="8830"/>
                    <a:pt x="7650" y="9215"/>
                    <a:pt x="8172" y="9641"/>
                  </a:cubicBezTo>
                  <a:cubicBezTo>
                    <a:pt x="8748" y="10094"/>
                    <a:pt x="9243" y="10602"/>
                    <a:pt x="9641" y="11220"/>
                  </a:cubicBezTo>
                  <a:cubicBezTo>
                    <a:pt x="10122" y="11961"/>
                    <a:pt x="10424" y="12772"/>
                    <a:pt x="10506" y="13664"/>
                  </a:cubicBezTo>
                  <a:cubicBezTo>
                    <a:pt x="10506" y="14104"/>
                    <a:pt x="10493" y="14571"/>
                    <a:pt x="10630" y="15038"/>
                  </a:cubicBezTo>
                  <a:cubicBezTo>
                    <a:pt x="10712" y="15010"/>
                    <a:pt x="10781" y="15010"/>
                    <a:pt x="10891" y="14996"/>
                  </a:cubicBezTo>
                  <a:cubicBezTo>
                    <a:pt x="10959" y="14626"/>
                    <a:pt x="11042" y="14241"/>
                    <a:pt x="11083" y="13843"/>
                  </a:cubicBezTo>
                  <a:cubicBezTo>
                    <a:pt x="11152" y="12703"/>
                    <a:pt x="11509" y="11618"/>
                    <a:pt x="11989" y="10561"/>
                  </a:cubicBezTo>
                  <a:cubicBezTo>
                    <a:pt x="12292" y="9874"/>
                    <a:pt x="12704" y="9229"/>
                    <a:pt x="13088" y="8569"/>
                  </a:cubicBezTo>
                  <a:cubicBezTo>
                    <a:pt x="13390" y="8048"/>
                    <a:pt x="13706" y="7512"/>
                    <a:pt x="13981" y="6963"/>
                  </a:cubicBezTo>
                  <a:cubicBezTo>
                    <a:pt x="14585" y="5782"/>
                    <a:pt x="14873" y="4532"/>
                    <a:pt x="14969" y="3200"/>
                  </a:cubicBezTo>
                  <a:cubicBezTo>
                    <a:pt x="15038" y="2225"/>
                    <a:pt x="14997" y="1236"/>
                    <a:pt x="14969" y="247"/>
                  </a:cubicBezTo>
                  <a:cubicBezTo>
                    <a:pt x="14969" y="165"/>
                    <a:pt x="14969" y="165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57109" y="3081355"/>
              <a:ext cx="715011" cy="719974"/>
            </a:xfrm>
            <a:custGeom>
              <a:avLst/>
              <a:gdLst/>
              <a:ahLst/>
              <a:cxnLst/>
              <a:rect l="l" t="t" r="r" b="b"/>
              <a:pathLst>
                <a:path w="13830" h="13926" extrusionOk="0">
                  <a:moveTo>
                    <a:pt x="13513" y="0"/>
                  </a:moveTo>
                  <a:cubicBezTo>
                    <a:pt x="13472" y="0"/>
                    <a:pt x="13445" y="14"/>
                    <a:pt x="13417" y="55"/>
                  </a:cubicBezTo>
                  <a:cubicBezTo>
                    <a:pt x="13390" y="110"/>
                    <a:pt x="13390" y="179"/>
                    <a:pt x="13376" y="247"/>
                  </a:cubicBezTo>
                  <a:cubicBezTo>
                    <a:pt x="12840" y="1964"/>
                    <a:pt x="12442" y="3708"/>
                    <a:pt x="12017" y="5452"/>
                  </a:cubicBezTo>
                  <a:cubicBezTo>
                    <a:pt x="11701" y="6729"/>
                    <a:pt x="11399" y="8006"/>
                    <a:pt x="11110" y="9297"/>
                  </a:cubicBezTo>
                  <a:cubicBezTo>
                    <a:pt x="10973" y="9860"/>
                    <a:pt x="10904" y="10465"/>
                    <a:pt x="10794" y="11028"/>
                  </a:cubicBezTo>
                  <a:cubicBezTo>
                    <a:pt x="10767" y="11055"/>
                    <a:pt x="10753" y="11124"/>
                    <a:pt x="10712" y="11234"/>
                  </a:cubicBezTo>
                  <a:cubicBezTo>
                    <a:pt x="10657" y="11124"/>
                    <a:pt x="10616" y="11055"/>
                    <a:pt x="10575" y="10986"/>
                  </a:cubicBezTo>
                  <a:cubicBezTo>
                    <a:pt x="10012" y="9805"/>
                    <a:pt x="9256" y="8748"/>
                    <a:pt x="8377" y="7759"/>
                  </a:cubicBezTo>
                  <a:cubicBezTo>
                    <a:pt x="7100" y="6345"/>
                    <a:pt x="5658" y="5081"/>
                    <a:pt x="4120" y="3942"/>
                  </a:cubicBezTo>
                  <a:cubicBezTo>
                    <a:pt x="3159" y="3214"/>
                    <a:pt x="2143" y="2568"/>
                    <a:pt x="1099" y="1964"/>
                  </a:cubicBezTo>
                  <a:cubicBezTo>
                    <a:pt x="852" y="1827"/>
                    <a:pt x="632" y="1689"/>
                    <a:pt x="412" y="1538"/>
                  </a:cubicBezTo>
                  <a:cubicBezTo>
                    <a:pt x="353" y="1499"/>
                    <a:pt x="280" y="1467"/>
                    <a:pt x="208" y="1467"/>
                  </a:cubicBezTo>
                  <a:cubicBezTo>
                    <a:pt x="179" y="1467"/>
                    <a:pt x="151" y="1472"/>
                    <a:pt x="124" y="1483"/>
                  </a:cubicBezTo>
                  <a:cubicBezTo>
                    <a:pt x="55" y="1497"/>
                    <a:pt x="0" y="1593"/>
                    <a:pt x="28" y="1676"/>
                  </a:cubicBezTo>
                  <a:cubicBezTo>
                    <a:pt x="55" y="1703"/>
                    <a:pt x="69" y="1744"/>
                    <a:pt x="96" y="1772"/>
                  </a:cubicBezTo>
                  <a:cubicBezTo>
                    <a:pt x="508" y="2335"/>
                    <a:pt x="907" y="2898"/>
                    <a:pt x="1319" y="3461"/>
                  </a:cubicBezTo>
                  <a:cubicBezTo>
                    <a:pt x="2500" y="5054"/>
                    <a:pt x="3914" y="6427"/>
                    <a:pt x="5493" y="7622"/>
                  </a:cubicBezTo>
                  <a:cubicBezTo>
                    <a:pt x="6372" y="8295"/>
                    <a:pt x="7237" y="8968"/>
                    <a:pt x="8089" y="9682"/>
                  </a:cubicBezTo>
                  <a:cubicBezTo>
                    <a:pt x="8803" y="10300"/>
                    <a:pt x="9462" y="10959"/>
                    <a:pt x="9943" y="11783"/>
                  </a:cubicBezTo>
                  <a:cubicBezTo>
                    <a:pt x="10314" y="12415"/>
                    <a:pt x="10684" y="13074"/>
                    <a:pt x="10904" y="13788"/>
                  </a:cubicBezTo>
                  <a:lnTo>
                    <a:pt x="10945" y="13898"/>
                  </a:lnTo>
                  <a:cubicBezTo>
                    <a:pt x="10987" y="13912"/>
                    <a:pt x="11028" y="13925"/>
                    <a:pt x="11055" y="13925"/>
                  </a:cubicBezTo>
                  <a:cubicBezTo>
                    <a:pt x="11083" y="13925"/>
                    <a:pt x="11124" y="13898"/>
                    <a:pt x="11138" y="13857"/>
                  </a:cubicBezTo>
                  <a:cubicBezTo>
                    <a:pt x="11151" y="13829"/>
                    <a:pt x="11151" y="13788"/>
                    <a:pt x="11179" y="13761"/>
                  </a:cubicBezTo>
                  <a:cubicBezTo>
                    <a:pt x="11385" y="12277"/>
                    <a:pt x="11728" y="10835"/>
                    <a:pt x="12305" y="9462"/>
                  </a:cubicBezTo>
                  <a:cubicBezTo>
                    <a:pt x="12648" y="8638"/>
                    <a:pt x="12964" y="7800"/>
                    <a:pt x="13266" y="6963"/>
                  </a:cubicBezTo>
                  <a:cubicBezTo>
                    <a:pt x="13678" y="5768"/>
                    <a:pt x="13829" y="4532"/>
                    <a:pt x="13829" y="3282"/>
                  </a:cubicBezTo>
                  <a:cubicBezTo>
                    <a:pt x="13829" y="2280"/>
                    <a:pt x="13747" y="1291"/>
                    <a:pt x="13651" y="302"/>
                  </a:cubicBezTo>
                  <a:cubicBezTo>
                    <a:pt x="13651" y="220"/>
                    <a:pt x="13623" y="138"/>
                    <a:pt x="13596" y="69"/>
                  </a:cubicBezTo>
                  <a:cubicBezTo>
                    <a:pt x="13582" y="41"/>
                    <a:pt x="13541" y="0"/>
                    <a:pt x="135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98986" y="2924394"/>
              <a:ext cx="578006" cy="595791"/>
            </a:xfrm>
            <a:custGeom>
              <a:avLst/>
              <a:gdLst/>
              <a:ahLst/>
              <a:cxnLst/>
              <a:rect l="l" t="t" r="r" b="b"/>
              <a:pathLst>
                <a:path w="11180" h="11524" extrusionOk="0">
                  <a:moveTo>
                    <a:pt x="10442" y="0"/>
                  </a:moveTo>
                  <a:cubicBezTo>
                    <a:pt x="10436" y="0"/>
                    <a:pt x="10430" y="1"/>
                    <a:pt x="10424" y="1"/>
                  </a:cubicBezTo>
                  <a:cubicBezTo>
                    <a:pt x="10286" y="15"/>
                    <a:pt x="10286" y="180"/>
                    <a:pt x="10245" y="276"/>
                  </a:cubicBezTo>
                  <a:cubicBezTo>
                    <a:pt x="10108" y="688"/>
                    <a:pt x="10012" y="1114"/>
                    <a:pt x="9833" y="1512"/>
                  </a:cubicBezTo>
                  <a:cubicBezTo>
                    <a:pt x="9353" y="2720"/>
                    <a:pt x="9092" y="3970"/>
                    <a:pt x="8927" y="5233"/>
                  </a:cubicBezTo>
                  <a:cubicBezTo>
                    <a:pt x="8790" y="6167"/>
                    <a:pt x="8748" y="7087"/>
                    <a:pt x="8776" y="8035"/>
                  </a:cubicBezTo>
                  <a:lnTo>
                    <a:pt x="8776" y="8819"/>
                  </a:lnTo>
                  <a:lnTo>
                    <a:pt x="8776" y="8819"/>
                  </a:lnTo>
                  <a:cubicBezTo>
                    <a:pt x="8773" y="8815"/>
                    <a:pt x="8768" y="8812"/>
                    <a:pt x="8762" y="8812"/>
                  </a:cubicBezTo>
                  <a:cubicBezTo>
                    <a:pt x="8752" y="8812"/>
                    <a:pt x="8741" y="8819"/>
                    <a:pt x="8735" y="8831"/>
                  </a:cubicBezTo>
                  <a:cubicBezTo>
                    <a:pt x="8707" y="8763"/>
                    <a:pt x="8652" y="8708"/>
                    <a:pt x="8611" y="8639"/>
                  </a:cubicBezTo>
                  <a:cubicBezTo>
                    <a:pt x="7773" y="7005"/>
                    <a:pt x="6606" y="5645"/>
                    <a:pt x="5233" y="4451"/>
                  </a:cubicBezTo>
                  <a:cubicBezTo>
                    <a:pt x="4409" y="3723"/>
                    <a:pt x="3516" y="3132"/>
                    <a:pt x="2569" y="2556"/>
                  </a:cubicBezTo>
                  <a:cubicBezTo>
                    <a:pt x="1868" y="2144"/>
                    <a:pt x="1168" y="1718"/>
                    <a:pt x="467" y="1292"/>
                  </a:cubicBezTo>
                  <a:cubicBezTo>
                    <a:pt x="371" y="1237"/>
                    <a:pt x="289" y="1182"/>
                    <a:pt x="193" y="1155"/>
                  </a:cubicBezTo>
                  <a:cubicBezTo>
                    <a:pt x="183" y="1152"/>
                    <a:pt x="173" y="1151"/>
                    <a:pt x="162" y="1151"/>
                  </a:cubicBezTo>
                  <a:cubicBezTo>
                    <a:pt x="114" y="1151"/>
                    <a:pt x="59" y="1176"/>
                    <a:pt x="14" y="1210"/>
                  </a:cubicBezTo>
                  <a:cubicBezTo>
                    <a:pt x="1" y="1223"/>
                    <a:pt x="1" y="1292"/>
                    <a:pt x="1" y="1347"/>
                  </a:cubicBezTo>
                  <a:cubicBezTo>
                    <a:pt x="1" y="1361"/>
                    <a:pt x="14" y="1388"/>
                    <a:pt x="28" y="1416"/>
                  </a:cubicBezTo>
                  <a:cubicBezTo>
                    <a:pt x="893" y="2885"/>
                    <a:pt x="1868" y="4272"/>
                    <a:pt x="3118" y="5467"/>
                  </a:cubicBezTo>
                  <a:cubicBezTo>
                    <a:pt x="4107" y="6401"/>
                    <a:pt x="5150" y="7280"/>
                    <a:pt x="6235" y="8090"/>
                  </a:cubicBezTo>
                  <a:cubicBezTo>
                    <a:pt x="6675" y="8419"/>
                    <a:pt x="7100" y="8735"/>
                    <a:pt x="7554" y="9079"/>
                  </a:cubicBezTo>
                  <a:cubicBezTo>
                    <a:pt x="7924" y="9395"/>
                    <a:pt x="8268" y="9738"/>
                    <a:pt x="8570" y="10136"/>
                  </a:cubicBezTo>
                  <a:cubicBezTo>
                    <a:pt x="8803" y="10438"/>
                    <a:pt x="8996" y="10768"/>
                    <a:pt x="9078" y="11139"/>
                  </a:cubicBezTo>
                  <a:cubicBezTo>
                    <a:pt x="9092" y="11248"/>
                    <a:pt x="9160" y="11345"/>
                    <a:pt x="9229" y="11454"/>
                  </a:cubicBezTo>
                  <a:cubicBezTo>
                    <a:pt x="9270" y="11482"/>
                    <a:pt x="9339" y="11523"/>
                    <a:pt x="9408" y="11523"/>
                  </a:cubicBezTo>
                  <a:cubicBezTo>
                    <a:pt x="9490" y="11523"/>
                    <a:pt x="9545" y="11441"/>
                    <a:pt x="9545" y="11372"/>
                  </a:cubicBezTo>
                  <a:cubicBezTo>
                    <a:pt x="9545" y="11276"/>
                    <a:pt x="9559" y="11180"/>
                    <a:pt x="9545" y="11097"/>
                  </a:cubicBezTo>
                  <a:cubicBezTo>
                    <a:pt x="9462" y="10644"/>
                    <a:pt x="9504" y="10232"/>
                    <a:pt x="9614" y="9806"/>
                  </a:cubicBezTo>
                  <a:cubicBezTo>
                    <a:pt x="9737" y="9285"/>
                    <a:pt x="9902" y="8790"/>
                    <a:pt x="10149" y="8323"/>
                  </a:cubicBezTo>
                  <a:cubicBezTo>
                    <a:pt x="10726" y="7087"/>
                    <a:pt x="11055" y="5810"/>
                    <a:pt x="11124" y="4451"/>
                  </a:cubicBezTo>
                  <a:cubicBezTo>
                    <a:pt x="11179" y="3517"/>
                    <a:pt x="11152" y="2610"/>
                    <a:pt x="10946" y="1704"/>
                  </a:cubicBezTo>
                  <a:cubicBezTo>
                    <a:pt x="10849" y="1223"/>
                    <a:pt x="10740" y="757"/>
                    <a:pt x="10630" y="276"/>
                  </a:cubicBezTo>
                  <a:cubicBezTo>
                    <a:pt x="10590" y="157"/>
                    <a:pt x="10589" y="0"/>
                    <a:pt x="10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60625" y="2718525"/>
              <a:ext cx="494200" cy="511882"/>
            </a:xfrm>
            <a:custGeom>
              <a:avLst/>
              <a:gdLst/>
              <a:ahLst/>
              <a:cxnLst/>
              <a:rect l="l" t="t" r="r" b="b"/>
              <a:pathLst>
                <a:path w="9559" h="9901" extrusionOk="0">
                  <a:moveTo>
                    <a:pt x="8543" y="1"/>
                  </a:moveTo>
                  <a:cubicBezTo>
                    <a:pt x="8447" y="1"/>
                    <a:pt x="8433" y="83"/>
                    <a:pt x="8405" y="152"/>
                  </a:cubicBezTo>
                  <a:cubicBezTo>
                    <a:pt x="8392" y="193"/>
                    <a:pt x="8392" y="220"/>
                    <a:pt x="8392" y="275"/>
                  </a:cubicBezTo>
                  <a:cubicBezTo>
                    <a:pt x="8241" y="1113"/>
                    <a:pt x="8103" y="1951"/>
                    <a:pt x="7952" y="2816"/>
                  </a:cubicBezTo>
                  <a:cubicBezTo>
                    <a:pt x="7719" y="4066"/>
                    <a:pt x="7815" y="5315"/>
                    <a:pt x="8035" y="6551"/>
                  </a:cubicBezTo>
                  <a:cubicBezTo>
                    <a:pt x="8103" y="6936"/>
                    <a:pt x="8158" y="7320"/>
                    <a:pt x="8199" y="7691"/>
                  </a:cubicBezTo>
                  <a:cubicBezTo>
                    <a:pt x="8282" y="8309"/>
                    <a:pt x="8392" y="8913"/>
                    <a:pt x="8529" y="9545"/>
                  </a:cubicBezTo>
                  <a:cubicBezTo>
                    <a:pt x="8474" y="9490"/>
                    <a:pt x="8433" y="9463"/>
                    <a:pt x="8419" y="9421"/>
                  </a:cubicBezTo>
                  <a:cubicBezTo>
                    <a:pt x="8172" y="8831"/>
                    <a:pt x="7829" y="8295"/>
                    <a:pt x="7485" y="7746"/>
                  </a:cubicBezTo>
                  <a:cubicBezTo>
                    <a:pt x="7018" y="7018"/>
                    <a:pt x="6538" y="6304"/>
                    <a:pt x="6016" y="5645"/>
                  </a:cubicBezTo>
                  <a:cubicBezTo>
                    <a:pt x="5480" y="4999"/>
                    <a:pt x="4890" y="4409"/>
                    <a:pt x="4244" y="3887"/>
                  </a:cubicBezTo>
                  <a:cubicBezTo>
                    <a:pt x="3393" y="3200"/>
                    <a:pt x="2528" y="2596"/>
                    <a:pt x="1635" y="1978"/>
                  </a:cubicBezTo>
                  <a:cubicBezTo>
                    <a:pt x="1237" y="1704"/>
                    <a:pt x="852" y="1429"/>
                    <a:pt x="468" y="1168"/>
                  </a:cubicBezTo>
                  <a:cubicBezTo>
                    <a:pt x="372" y="1113"/>
                    <a:pt x="289" y="1044"/>
                    <a:pt x="207" y="1017"/>
                  </a:cubicBezTo>
                  <a:cubicBezTo>
                    <a:pt x="182" y="1002"/>
                    <a:pt x="155" y="992"/>
                    <a:pt x="128" y="992"/>
                  </a:cubicBezTo>
                  <a:cubicBezTo>
                    <a:pt x="82" y="992"/>
                    <a:pt x="36" y="1021"/>
                    <a:pt x="1" y="1099"/>
                  </a:cubicBezTo>
                  <a:cubicBezTo>
                    <a:pt x="56" y="1182"/>
                    <a:pt x="97" y="1278"/>
                    <a:pt x="166" y="1374"/>
                  </a:cubicBezTo>
                  <a:cubicBezTo>
                    <a:pt x="1086" y="2582"/>
                    <a:pt x="2020" y="3722"/>
                    <a:pt x="3022" y="4848"/>
                  </a:cubicBezTo>
                  <a:cubicBezTo>
                    <a:pt x="3654" y="5549"/>
                    <a:pt x="4341" y="6167"/>
                    <a:pt x="5096" y="6716"/>
                  </a:cubicBezTo>
                  <a:cubicBezTo>
                    <a:pt x="5274" y="6840"/>
                    <a:pt x="5439" y="6977"/>
                    <a:pt x="5631" y="7087"/>
                  </a:cubicBezTo>
                  <a:cubicBezTo>
                    <a:pt x="6648" y="7773"/>
                    <a:pt x="7472" y="8639"/>
                    <a:pt x="8241" y="9586"/>
                  </a:cubicBezTo>
                  <a:cubicBezTo>
                    <a:pt x="8323" y="9682"/>
                    <a:pt x="8405" y="9765"/>
                    <a:pt x="8502" y="9861"/>
                  </a:cubicBezTo>
                  <a:cubicBezTo>
                    <a:pt x="8528" y="9888"/>
                    <a:pt x="8560" y="9900"/>
                    <a:pt x="8591" y="9900"/>
                  </a:cubicBezTo>
                  <a:cubicBezTo>
                    <a:pt x="8654" y="9900"/>
                    <a:pt x="8717" y="9848"/>
                    <a:pt x="8735" y="9765"/>
                  </a:cubicBezTo>
                  <a:cubicBezTo>
                    <a:pt x="8749" y="9669"/>
                    <a:pt x="8776" y="9559"/>
                    <a:pt x="8776" y="9463"/>
                  </a:cubicBezTo>
                  <a:cubicBezTo>
                    <a:pt x="8817" y="8927"/>
                    <a:pt x="8872" y="8391"/>
                    <a:pt x="8955" y="7856"/>
                  </a:cubicBezTo>
                  <a:cubicBezTo>
                    <a:pt x="9010" y="7485"/>
                    <a:pt x="9133" y="7101"/>
                    <a:pt x="9229" y="6744"/>
                  </a:cubicBezTo>
                  <a:cubicBezTo>
                    <a:pt x="9408" y="6139"/>
                    <a:pt x="9559" y="5521"/>
                    <a:pt x="9559" y="4890"/>
                  </a:cubicBezTo>
                  <a:cubicBezTo>
                    <a:pt x="9559" y="4340"/>
                    <a:pt x="9504" y="3791"/>
                    <a:pt x="9422" y="3242"/>
                  </a:cubicBezTo>
                  <a:cubicBezTo>
                    <a:pt x="9271" y="2294"/>
                    <a:pt x="9078" y="1360"/>
                    <a:pt x="8817" y="426"/>
                  </a:cubicBezTo>
                  <a:cubicBezTo>
                    <a:pt x="8790" y="330"/>
                    <a:pt x="8749" y="234"/>
                    <a:pt x="8721" y="138"/>
                  </a:cubicBezTo>
                  <a:cubicBezTo>
                    <a:pt x="8680" y="69"/>
                    <a:pt x="8639" y="1"/>
                    <a:pt x="8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98262" y="2567354"/>
              <a:ext cx="338015" cy="468247"/>
            </a:xfrm>
            <a:custGeom>
              <a:avLst/>
              <a:gdLst/>
              <a:ahLst/>
              <a:cxnLst/>
              <a:rect l="l" t="t" r="r" b="b"/>
              <a:pathLst>
                <a:path w="6538" h="9057" extrusionOk="0">
                  <a:moveTo>
                    <a:pt x="4560" y="4930"/>
                  </a:moveTo>
                  <a:cubicBezTo>
                    <a:pt x="4574" y="4957"/>
                    <a:pt x="4601" y="4957"/>
                    <a:pt x="4615" y="4971"/>
                  </a:cubicBezTo>
                  <a:cubicBezTo>
                    <a:pt x="4615" y="4985"/>
                    <a:pt x="4601" y="4998"/>
                    <a:pt x="4601" y="5026"/>
                  </a:cubicBezTo>
                  <a:lnTo>
                    <a:pt x="4574" y="4998"/>
                  </a:lnTo>
                  <a:cubicBezTo>
                    <a:pt x="4560" y="4971"/>
                    <a:pt x="4560" y="4957"/>
                    <a:pt x="4560" y="4930"/>
                  </a:cubicBezTo>
                  <a:close/>
                  <a:moveTo>
                    <a:pt x="3588" y="1"/>
                  </a:moveTo>
                  <a:cubicBezTo>
                    <a:pt x="3562" y="1"/>
                    <a:pt x="3538" y="10"/>
                    <a:pt x="3516" y="27"/>
                  </a:cubicBezTo>
                  <a:cubicBezTo>
                    <a:pt x="3407" y="109"/>
                    <a:pt x="3461" y="219"/>
                    <a:pt x="3475" y="315"/>
                  </a:cubicBezTo>
                  <a:cubicBezTo>
                    <a:pt x="3599" y="1030"/>
                    <a:pt x="3722" y="1757"/>
                    <a:pt x="3915" y="2458"/>
                  </a:cubicBezTo>
                  <a:cubicBezTo>
                    <a:pt x="4121" y="3213"/>
                    <a:pt x="4327" y="3968"/>
                    <a:pt x="4505" y="4724"/>
                  </a:cubicBezTo>
                  <a:cubicBezTo>
                    <a:pt x="4546" y="4779"/>
                    <a:pt x="4546" y="4861"/>
                    <a:pt x="4560" y="4930"/>
                  </a:cubicBezTo>
                  <a:cubicBezTo>
                    <a:pt x="4549" y="4933"/>
                    <a:pt x="4538" y="4934"/>
                    <a:pt x="4528" y="4934"/>
                  </a:cubicBezTo>
                  <a:cubicBezTo>
                    <a:pt x="4457" y="4934"/>
                    <a:pt x="4432" y="4853"/>
                    <a:pt x="4395" y="4792"/>
                  </a:cubicBezTo>
                  <a:cubicBezTo>
                    <a:pt x="3242" y="3268"/>
                    <a:pt x="1937" y="1881"/>
                    <a:pt x="481" y="618"/>
                  </a:cubicBezTo>
                  <a:cubicBezTo>
                    <a:pt x="385" y="549"/>
                    <a:pt x="303" y="466"/>
                    <a:pt x="207" y="425"/>
                  </a:cubicBezTo>
                  <a:cubicBezTo>
                    <a:pt x="188" y="416"/>
                    <a:pt x="169" y="413"/>
                    <a:pt x="147" y="413"/>
                  </a:cubicBezTo>
                  <a:cubicBezTo>
                    <a:pt x="105" y="413"/>
                    <a:pt x="56" y="425"/>
                    <a:pt x="1" y="425"/>
                  </a:cubicBezTo>
                  <a:cubicBezTo>
                    <a:pt x="28" y="508"/>
                    <a:pt x="28" y="576"/>
                    <a:pt x="42" y="618"/>
                  </a:cubicBezTo>
                  <a:cubicBezTo>
                    <a:pt x="372" y="1387"/>
                    <a:pt x="756" y="2101"/>
                    <a:pt x="1209" y="2774"/>
                  </a:cubicBezTo>
                  <a:cubicBezTo>
                    <a:pt x="2377" y="4490"/>
                    <a:pt x="3681" y="6097"/>
                    <a:pt x="5178" y="7566"/>
                  </a:cubicBezTo>
                  <a:cubicBezTo>
                    <a:pt x="5494" y="7869"/>
                    <a:pt x="5769" y="8198"/>
                    <a:pt x="6057" y="8541"/>
                  </a:cubicBezTo>
                  <a:cubicBezTo>
                    <a:pt x="6153" y="8651"/>
                    <a:pt x="6222" y="8830"/>
                    <a:pt x="6318" y="8967"/>
                  </a:cubicBezTo>
                  <a:cubicBezTo>
                    <a:pt x="6345" y="9021"/>
                    <a:pt x="6383" y="9057"/>
                    <a:pt x="6437" y="9057"/>
                  </a:cubicBezTo>
                  <a:cubicBezTo>
                    <a:pt x="6466" y="9057"/>
                    <a:pt x="6499" y="9046"/>
                    <a:pt x="6538" y="9022"/>
                  </a:cubicBezTo>
                  <a:cubicBezTo>
                    <a:pt x="6496" y="8816"/>
                    <a:pt x="6455" y="8610"/>
                    <a:pt x="6414" y="8390"/>
                  </a:cubicBezTo>
                  <a:cubicBezTo>
                    <a:pt x="6345" y="7951"/>
                    <a:pt x="6359" y="7511"/>
                    <a:pt x="6359" y="7086"/>
                  </a:cubicBezTo>
                  <a:cubicBezTo>
                    <a:pt x="6387" y="6550"/>
                    <a:pt x="6318" y="6028"/>
                    <a:pt x="6208" y="5520"/>
                  </a:cubicBezTo>
                  <a:cubicBezTo>
                    <a:pt x="5988" y="4298"/>
                    <a:pt x="5590" y="3144"/>
                    <a:pt x="5041" y="2032"/>
                  </a:cubicBezTo>
                  <a:cubicBezTo>
                    <a:pt x="4711" y="1359"/>
                    <a:pt x="4285" y="769"/>
                    <a:pt x="3819" y="178"/>
                  </a:cubicBezTo>
                  <a:cubicBezTo>
                    <a:pt x="3819" y="164"/>
                    <a:pt x="3805" y="164"/>
                    <a:pt x="3805" y="151"/>
                  </a:cubicBezTo>
                  <a:cubicBezTo>
                    <a:pt x="3719" y="46"/>
                    <a:pt x="3647" y="1"/>
                    <a:pt x="35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42983" y="2776067"/>
              <a:ext cx="684508" cy="2363155"/>
            </a:xfrm>
            <a:custGeom>
              <a:avLst/>
              <a:gdLst/>
              <a:ahLst/>
              <a:cxnLst/>
              <a:rect l="l" t="t" r="r" b="b"/>
              <a:pathLst>
                <a:path w="13240" h="45709" extrusionOk="0">
                  <a:moveTo>
                    <a:pt x="4547" y="0"/>
                  </a:moveTo>
                  <a:lnTo>
                    <a:pt x="4547" y="0"/>
                  </a:lnTo>
                  <a:cubicBezTo>
                    <a:pt x="4519" y="343"/>
                    <a:pt x="4656" y="673"/>
                    <a:pt x="4711" y="1003"/>
                  </a:cubicBezTo>
                  <a:cubicBezTo>
                    <a:pt x="4753" y="1346"/>
                    <a:pt x="4849" y="1689"/>
                    <a:pt x="4890" y="2019"/>
                  </a:cubicBezTo>
                  <a:cubicBezTo>
                    <a:pt x="4959" y="2335"/>
                    <a:pt x="5013" y="2678"/>
                    <a:pt x="5055" y="3021"/>
                  </a:cubicBezTo>
                  <a:cubicBezTo>
                    <a:pt x="4876" y="2870"/>
                    <a:pt x="4807" y="2664"/>
                    <a:pt x="4711" y="2499"/>
                  </a:cubicBezTo>
                  <a:cubicBezTo>
                    <a:pt x="4601" y="2321"/>
                    <a:pt x="4505" y="2129"/>
                    <a:pt x="4395" y="1964"/>
                  </a:cubicBezTo>
                  <a:cubicBezTo>
                    <a:pt x="4272" y="1785"/>
                    <a:pt x="4176" y="1607"/>
                    <a:pt x="3929" y="1428"/>
                  </a:cubicBezTo>
                  <a:lnTo>
                    <a:pt x="3929" y="1428"/>
                  </a:lnTo>
                  <a:cubicBezTo>
                    <a:pt x="3997" y="1758"/>
                    <a:pt x="4176" y="1978"/>
                    <a:pt x="4272" y="2197"/>
                  </a:cubicBezTo>
                  <a:cubicBezTo>
                    <a:pt x="4382" y="2445"/>
                    <a:pt x="4505" y="2678"/>
                    <a:pt x="4574" y="2953"/>
                  </a:cubicBezTo>
                  <a:cubicBezTo>
                    <a:pt x="4505" y="2870"/>
                    <a:pt x="4437" y="2802"/>
                    <a:pt x="4368" y="2719"/>
                  </a:cubicBezTo>
                  <a:cubicBezTo>
                    <a:pt x="3846" y="2019"/>
                    <a:pt x="3269" y="1360"/>
                    <a:pt x="2665" y="728"/>
                  </a:cubicBezTo>
                  <a:cubicBezTo>
                    <a:pt x="2528" y="577"/>
                    <a:pt x="2377" y="453"/>
                    <a:pt x="2212" y="302"/>
                  </a:cubicBezTo>
                  <a:cubicBezTo>
                    <a:pt x="2184" y="261"/>
                    <a:pt x="2143" y="247"/>
                    <a:pt x="2033" y="192"/>
                  </a:cubicBezTo>
                  <a:lnTo>
                    <a:pt x="2033" y="192"/>
                  </a:lnTo>
                  <a:cubicBezTo>
                    <a:pt x="2130" y="440"/>
                    <a:pt x="2253" y="549"/>
                    <a:pt x="2349" y="687"/>
                  </a:cubicBezTo>
                  <a:cubicBezTo>
                    <a:pt x="2748" y="1167"/>
                    <a:pt x="3160" y="1648"/>
                    <a:pt x="3544" y="2156"/>
                  </a:cubicBezTo>
                  <a:cubicBezTo>
                    <a:pt x="4121" y="2939"/>
                    <a:pt x="4684" y="3749"/>
                    <a:pt x="5261" y="4559"/>
                  </a:cubicBezTo>
                  <a:cubicBezTo>
                    <a:pt x="5302" y="4642"/>
                    <a:pt x="5370" y="4724"/>
                    <a:pt x="5412" y="4834"/>
                  </a:cubicBezTo>
                  <a:cubicBezTo>
                    <a:pt x="5741" y="5672"/>
                    <a:pt x="6043" y="6509"/>
                    <a:pt x="6359" y="7347"/>
                  </a:cubicBezTo>
                  <a:cubicBezTo>
                    <a:pt x="6344" y="7350"/>
                    <a:pt x="6331" y="7352"/>
                    <a:pt x="6318" y="7352"/>
                  </a:cubicBezTo>
                  <a:cubicBezTo>
                    <a:pt x="6226" y="7352"/>
                    <a:pt x="6191" y="7270"/>
                    <a:pt x="6167" y="7210"/>
                  </a:cubicBezTo>
                  <a:cubicBezTo>
                    <a:pt x="5096" y="5837"/>
                    <a:pt x="3860" y="4642"/>
                    <a:pt x="2487" y="3571"/>
                  </a:cubicBezTo>
                  <a:cubicBezTo>
                    <a:pt x="2281" y="3420"/>
                    <a:pt x="2075" y="3282"/>
                    <a:pt x="1896" y="3131"/>
                  </a:cubicBezTo>
                  <a:cubicBezTo>
                    <a:pt x="1786" y="3200"/>
                    <a:pt x="1855" y="3227"/>
                    <a:pt x="1869" y="3268"/>
                  </a:cubicBezTo>
                  <a:cubicBezTo>
                    <a:pt x="1992" y="3392"/>
                    <a:pt x="2130" y="3529"/>
                    <a:pt x="2267" y="3639"/>
                  </a:cubicBezTo>
                  <a:cubicBezTo>
                    <a:pt x="3420" y="4710"/>
                    <a:pt x="4519" y="5864"/>
                    <a:pt x="5535" y="7072"/>
                  </a:cubicBezTo>
                  <a:cubicBezTo>
                    <a:pt x="6030" y="7677"/>
                    <a:pt x="6455" y="8336"/>
                    <a:pt x="6909" y="8968"/>
                  </a:cubicBezTo>
                  <a:cubicBezTo>
                    <a:pt x="6977" y="9064"/>
                    <a:pt x="7018" y="9187"/>
                    <a:pt x="7073" y="9311"/>
                  </a:cubicBezTo>
                  <a:cubicBezTo>
                    <a:pt x="7595" y="10767"/>
                    <a:pt x="8048" y="12250"/>
                    <a:pt x="8433" y="13760"/>
                  </a:cubicBezTo>
                  <a:cubicBezTo>
                    <a:pt x="8447" y="13802"/>
                    <a:pt x="8447" y="13870"/>
                    <a:pt x="8433" y="13939"/>
                  </a:cubicBezTo>
                  <a:cubicBezTo>
                    <a:pt x="8378" y="13829"/>
                    <a:pt x="8323" y="13719"/>
                    <a:pt x="8282" y="13596"/>
                  </a:cubicBezTo>
                  <a:cubicBezTo>
                    <a:pt x="7980" y="12909"/>
                    <a:pt x="7664" y="12250"/>
                    <a:pt x="7279" y="11604"/>
                  </a:cubicBezTo>
                  <a:cubicBezTo>
                    <a:pt x="7073" y="11261"/>
                    <a:pt x="6812" y="10918"/>
                    <a:pt x="6593" y="10602"/>
                  </a:cubicBezTo>
                  <a:cubicBezTo>
                    <a:pt x="6524" y="10506"/>
                    <a:pt x="6455" y="10410"/>
                    <a:pt x="6304" y="10368"/>
                  </a:cubicBezTo>
                  <a:lnTo>
                    <a:pt x="6304" y="10368"/>
                  </a:lnTo>
                  <a:cubicBezTo>
                    <a:pt x="6332" y="10465"/>
                    <a:pt x="6359" y="10533"/>
                    <a:pt x="6387" y="10602"/>
                  </a:cubicBezTo>
                  <a:cubicBezTo>
                    <a:pt x="7334" y="12332"/>
                    <a:pt x="8048" y="14172"/>
                    <a:pt x="8708" y="16040"/>
                  </a:cubicBezTo>
                  <a:cubicBezTo>
                    <a:pt x="8831" y="16383"/>
                    <a:pt x="8927" y="16727"/>
                    <a:pt x="9051" y="17056"/>
                  </a:cubicBezTo>
                  <a:cubicBezTo>
                    <a:pt x="9257" y="17619"/>
                    <a:pt x="9271" y="18196"/>
                    <a:pt x="9353" y="18787"/>
                  </a:cubicBezTo>
                  <a:cubicBezTo>
                    <a:pt x="9345" y="18788"/>
                    <a:pt x="9337" y="18788"/>
                    <a:pt x="9330" y="18788"/>
                  </a:cubicBezTo>
                  <a:cubicBezTo>
                    <a:pt x="9245" y="18788"/>
                    <a:pt x="9254" y="18714"/>
                    <a:pt x="9216" y="18663"/>
                  </a:cubicBezTo>
                  <a:cubicBezTo>
                    <a:pt x="9078" y="18361"/>
                    <a:pt x="8968" y="18045"/>
                    <a:pt x="8831" y="17757"/>
                  </a:cubicBezTo>
                  <a:cubicBezTo>
                    <a:pt x="8515" y="17084"/>
                    <a:pt x="8145" y="16438"/>
                    <a:pt x="7691" y="15848"/>
                  </a:cubicBezTo>
                  <a:cubicBezTo>
                    <a:pt x="7609" y="15752"/>
                    <a:pt x="7540" y="15614"/>
                    <a:pt x="7389" y="15546"/>
                  </a:cubicBezTo>
                  <a:lnTo>
                    <a:pt x="7389" y="15546"/>
                  </a:lnTo>
                  <a:cubicBezTo>
                    <a:pt x="7389" y="15683"/>
                    <a:pt x="7458" y="15779"/>
                    <a:pt x="7499" y="15862"/>
                  </a:cubicBezTo>
                  <a:cubicBezTo>
                    <a:pt x="8035" y="16823"/>
                    <a:pt x="8488" y="17839"/>
                    <a:pt x="8845" y="18883"/>
                  </a:cubicBezTo>
                  <a:cubicBezTo>
                    <a:pt x="9065" y="19542"/>
                    <a:pt x="9216" y="20215"/>
                    <a:pt x="9422" y="20874"/>
                  </a:cubicBezTo>
                  <a:cubicBezTo>
                    <a:pt x="9655" y="21602"/>
                    <a:pt x="9724" y="22343"/>
                    <a:pt x="9724" y="23071"/>
                  </a:cubicBezTo>
                  <a:cubicBezTo>
                    <a:pt x="9724" y="23662"/>
                    <a:pt x="9738" y="24225"/>
                    <a:pt x="9738" y="24815"/>
                  </a:cubicBezTo>
                  <a:cubicBezTo>
                    <a:pt x="9738" y="24857"/>
                    <a:pt x="9738" y="24911"/>
                    <a:pt x="9724" y="25035"/>
                  </a:cubicBezTo>
                  <a:cubicBezTo>
                    <a:pt x="9628" y="24774"/>
                    <a:pt x="9586" y="24568"/>
                    <a:pt x="9532" y="24376"/>
                  </a:cubicBezTo>
                  <a:cubicBezTo>
                    <a:pt x="9326" y="23621"/>
                    <a:pt x="9106" y="22893"/>
                    <a:pt x="8721" y="22179"/>
                  </a:cubicBezTo>
                  <a:cubicBezTo>
                    <a:pt x="8625" y="22000"/>
                    <a:pt x="8502" y="21808"/>
                    <a:pt x="8392" y="21616"/>
                  </a:cubicBezTo>
                  <a:cubicBezTo>
                    <a:pt x="8364" y="21561"/>
                    <a:pt x="8309" y="21533"/>
                    <a:pt x="8227" y="21519"/>
                  </a:cubicBezTo>
                  <a:lnTo>
                    <a:pt x="8227" y="21519"/>
                  </a:lnTo>
                  <a:lnTo>
                    <a:pt x="8323" y="21877"/>
                  </a:lnTo>
                  <a:cubicBezTo>
                    <a:pt x="8639" y="22687"/>
                    <a:pt x="8900" y="23483"/>
                    <a:pt x="9106" y="24335"/>
                  </a:cubicBezTo>
                  <a:cubicBezTo>
                    <a:pt x="9271" y="25090"/>
                    <a:pt x="9422" y="25845"/>
                    <a:pt x="9490" y="26601"/>
                  </a:cubicBezTo>
                  <a:cubicBezTo>
                    <a:pt x="9518" y="26710"/>
                    <a:pt x="9518" y="26820"/>
                    <a:pt x="9532" y="26944"/>
                  </a:cubicBezTo>
                  <a:cubicBezTo>
                    <a:pt x="9628" y="27631"/>
                    <a:pt x="9628" y="28317"/>
                    <a:pt x="9545" y="29004"/>
                  </a:cubicBezTo>
                  <a:lnTo>
                    <a:pt x="9339" y="30803"/>
                  </a:lnTo>
                  <a:cubicBezTo>
                    <a:pt x="9326" y="30885"/>
                    <a:pt x="9312" y="30968"/>
                    <a:pt x="9243" y="31064"/>
                  </a:cubicBezTo>
                  <a:cubicBezTo>
                    <a:pt x="9188" y="30872"/>
                    <a:pt x="9133" y="30679"/>
                    <a:pt x="9078" y="30473"/>
                  </a:cubicBezTo>
                  <a:cubicBezTo>
                    <a:pt x="8831" y="29512"/>
                    <a:pt x="8570" y="28564"/>
                    <a:pt x="8117" y="27672"/>
                  </a:cubicBezTo>
                  <a:cubicBezTo>
                    <a:pt x="7980" y="27383"/>
                    <a:pt x="7815" y="27109"/>
                    <a:pt x="7664" y="26834"/>
                  </a:cubicBezTo>
                  <a:cubicBezTo>
                    <a:pt x="7595" y="26697"/>
                    <a:pt x="7485" y="26573"/>
                    <a:pt x="7403" y="26463"/>
                  </a:cubicBezTo>
                  <a:cubicBezTo>
                    <a:pt x="7321" y="26532"/>
                    <a:pt x="7389" y="26573"/>
                    <a:pt x="7389" y="26628"/>
                  </a:cubicBezTo>
                  <a:cubicBezTo>
                    <a:pt x="7403" y="26683"/>
                    <a:pt x="7417" y="26710"/>
                    <a:pt x="7430" y="26765"/>
                  </a:cubicBezTo>
                  <a:cubicBezTo>
                    <a:pt x="7664" y="27328"/>
                    <a:pt x="7897" y="27878"/>
                    <a:pt x="8090" y="28455"/>
                  </a:cubicBezTo>
                  <a:cubicBezTo>
                    <a:pt x="8529" y="29800"/>
                    <a:pt x="8831" y="31201"/>
                    <a:pt x="8982" y="32616"/>
                  </a:cubicBezTo>
                  <a:cubicBezTo>
                    <a:pt x="8996" y="32726"/>
                    <a:pt x="8996" y="32822"/>
                    <a:pt x="8968" y="32931"/>
                  </a:cubicBezTo>
                  <a:cubicBezTo>
                    <a:pt x="8872" y="33371"/>
                    <a:pt x="8790" y="33810"/>
                    <a:pt x="8708" y="34250"/>
                  </a:cubicBezTo>
                  <a:cubicBezTo>
                    <a:pt x="8708" y="34264"/>
                    <a:pt x="8680" y="34291"/>
                    <a:pt x="8653" y="34332"/>
                  </a:cubicBezTo>
                  <a:cubicBezTo>
                    <a:pt x="8625" y="34291"/>
                    <a:pt x="8584" y="34250"/>
                    <a:pt x="8584" y="34222"/>
                  </a:cubicBezTo>
                  <a:cubicBezTo>
                    <a:pt x="8488" y="33687"/>
                    <a:pt x="8296" y="33192"/>
                    <a:pt x="8090" y="32684"/>
                  </a:cubicBezTo>
                  <a:cubicBezTo>
                    <a:pt x="7774" y="31956"/>
                    <a:pt x="7472" y="31201"/>
                    <a:pt x="7060" y="30487"/>
                  </a:cubicBezTo>
                  <a:cubicBezTo>
                    <a:pt x="6936" y="30281"/>
                    <a:pt x="6799" y="30075"/>
                    <a:pt x="6661" y="29869"/>
                  </a:cubicBezTo>
                  <a:cubicBezTo>
                    <a:pt x="6565" y="29718"/>
                    <a:pt x="6442" y="29581"/>
                    <a:pt x="6291" y="29512"/>
                  </a:cubicBezTo>
                  <a:cubicBezTo>
                    <a:pt x="6222" y="29553"/>
                    <a:pt x="6236" y="29594"/>
                    <a:pt x="6249" y="29649"/>
                  </a:cubicBezTo>
                  <a:cubicBezTo>
                    <a:pt x="7018" y="30762"/>
                    <a:pt x="7430" y="32053"/>
                    <a:pt x="7884" y="33330"/>
                  </a:cubicBezTo>
                  <a:cubicBezTo>
                    <a:pt x="8103" y="33989"/>
                    <a:pt x="8213" y="34703"/>
                    <a:pt x="8254" y="35403"/>
                  </a:cubicBezTo>
                  <a:cubicBezTo>
                    <a:pt x="8296" y="35870"/>
                    <a:pt x="8241" y="36310"/>
                    <a:pt x="8103" y="36763"/>
                  </a:cubicBezTo>
                  <a:cubicBezTo>
                    <a:pt x="7870" y="37532"/>
                    <a:pt x="7636" y="38301"/>
                    <a:pt x="7403" y="39070"/>
                  </a:cubicBezTo>
                  <a:cubicBezTo>
                    <a:pt x="7362" y="39180"/>
                    <a:pt x="7348" y="39304"/>
                    <a:pt x="7224" y="39413"/>
                  </a:cubicBezTo>
                  <a:cubicBezTo>
                    <a:pt x="7183" y="39207"/>
                    <a:pt x="7197" y="39043"/>
                    <a:pt x="7183" y="38864"/>
                  </a:cubicBezTo>
                  <a:cubicBezTo>
                    <a:pt x="7156" y="38699"/>
                    <a:pt x="7156" y="38507"/>
                    <a:pt x="7142" y="38342"/>
                  </a:cubicBezTo>
                  <a:cubicBezTo>
                    <a:pt x="7128" y="38164"/>
                    <a:pt x="7115" y="37971"/>
                    <a:pt x="7073" y="37807"/>
                  </a:cubicBezTo>
                  <a:cubicBezTo>
                    <a:pt x="7046" y="37628"/>
                    <a:pt x="7005" y="37450"/>
                    <a:pt x="6977" y="37271"/>
                  </a:cubicBezTo>
                  <a:cubicBezTo>
                    <a:pt x="6936" y="37106"/>
                    <a:pt x="6881" y="36928"/>
                    <a:pt x="6854" y="36763"/>
                  </a:cubicBezTo>
                  <a:lnTo>
                    <a:pt x="6703" y="36241"/>
                  </a:lnTo>
                  <a:cubicBezTo>
                    <a:pt x="6648" y="36076"/>
                    <a:pt x="6593" y="35898"/>
                    <a:pt x="6524" y="35733"/>
                  </a:cubicBezTo>
                  <a:cubicBezTo>
                    <a:pt x="6455" y="35554"/>
                    <a:pt x="6387" y="35403"/>
                    <a:pt x="6318" y="35225"/>
                  </a:cubicBezTo>
                  <a:cubicBezTo>
                    <a:pt x="6249" y="35060"/>
                    <a:pt x="6181" y="34909"/>
                    <a:pt x="6098" y="34731"/>
                  </a:cubicBezTo>
                  <a:cubicBezTo>
                    <a:pt x="6030" y="34566"/>
                    <a:pt x="5961" y="34401"/>
                    <a:pt x="5879" y="34250"/>
                  </a:cubicBezTo>
                  <a:cubicBezTo>
                    <a:pt x="5782" y="34099"/>
                    <a:pt x="5700" y="33948"/>
                    <a:pt x="5576" y="33810"/>
                  </a:cubicBezTo>
                  <a:lnTo>
                    <a:pt x="5576" y="33810"/>
                  </a:lnTo>
                  <a:cubicBezTo>
                    <a:pt x="5604" y="33975"/>
                    <a:pt x="5645" y="34126"/>
                    <a:pt x="5714" y="34305"/>
                  </a:cubicBezTo>
                  <a:cubicBezTo>
                    <a:pt x="5988" y="35060"/>
                    <a:pt x="6249" y="35829"/>
                    <a:pt x="6428" y="36626"/>
                  </a:cubicBezTo>
                  <a:cubicBezTo>
                    <a:pt x="6661" y="37683"/>
                    <a:pt x="6785" y="38768"/>
                    <a:pt x="6703" y="39867"/>
                  </a:cubicBezTo>
                  <a:cubicBezTo>
                    <a:pt x="6675" y="40141"/>
                    <a:pt x="6661" y="40430"/>
                    <a:pt x="6675" y="40704"/>
                  </a:cubicBezTo>
                  <a:cubicBezTo>
                    <a:pt x="6703" y="40965"/>
                    <a:pt x="6648" y="41226"/>
                    <a:pt x="6524" y="41446"/>
                  </a:cubicBezTo>
                  <a:cubicBezTo>
                    <a:pt x="6455" y="41597"/>
                    <a:pt x="6428" y="41789"/>
                    <a:pt x="6291" y="41940"/>
                  </a:cubicBezTo>
                  <a:cubicBezTo>
                    <a:pt x="6236" y="41885"/>
                    <a:pt x="6194" y="41858"/>
                    <a:pt x="6181" y="41817"/>
                  </a:cubicBezTo>
                  <a:cubicBezTo>
                    <a:pt x="5906" y="41336"/>
                    <a:pt x="5549" y="40965"/>
                    <a:pt x="5165" y="40567"/>
                  </a:cubicBezTo>
                  <a:cubicBezTo>
                    <a:pt x="4093" y="39468"/>
                    <a:pt x="2940" y="38452"/>
                    <a:pt x="1690" y="37546"/>
                  </a:cubicBezTo>
                  <a:cubicBezTo>
                    <a:pt x="1223" y="37202"/>
                    <a:pt x="743" y="36900"/>
                    <a:pt x="221" y="36639"/>
                  </a:cubicBezTo>
                  <a:lnTo>
                    <a:pt x="15" y="36530"/>
                  </a:lnTo>
                  <a:lnTo>
                    <a:pt x="15" y="36530"/>
                  </a:lnTo>
                  <a:cubicBezTo>
                    <a:pt x="1" y="36639"/>
                    <a:pt x="70" y="36653"/>
                    <a:pt x="111" y="36694"/>
                  </a:cubicBezTo>
                  <a:cubicBezTo>
                    <a:pt x="344" y="36859"/>
                    <a:pt x="591" y="37038"/>
                    <a:pt x="811" y="37216"/>
                  </a:cubicBezTo>
                  <a:cubicBezTo>
                    <a:pt x="2006" y="38095"/>
                    <a:pt x="3132" y="39070"/>
                    <a:pt x="4189" y="40128"/>
                  </a:cubicBezTo>
                  <a:cubicBezTo>
                    <a:pt x="4533" y="40471"/>
                    <a:pt x="4862" y="40828"/>
                    <a:pt x="5192" y="41185"/>
                  </a:cubicBezTo>
                  <a:cubicBezTo>
                    <a:pt x="5439" y="41473"/>
                    <a:pt x="5645" y="41803"/>
                    <a:pt x="5782" y="42160"/>
                  </a:cubicBezTo>
                  <a:cubicBezTo>
                    <a:pt x="5851" y="42325"/>
                    <a:pt x="5947" y="42462"/>
                    <a:pt x="6030" y="42641"/>
                  </a:cubicBezTo>
                  <a:cubicBezTo>
                    <a:pt x="5631" y="43629"/>
                    <a:pt x="5165" y="44604"/>
                    <a:pt x="4780" y="45621"/>
                  </a:cubicBezTo>
                  <a:cubicBezTo>
                    <a:pt x="4899" y="45680"/>
                    <a:pt x="4974" y="45709"/>
                    <a:pt x="5030" y="45709"/>
                  </a:cubicBezTo>
                  <a:cubicBezTo>
                    <a:pt x="5103" y="45709"/>
                    <a:pt x="5143" y="45659"/>
                    <a:pt x="5206" y="45566"/>
                  </a:cubicBezTo>
                  <a:cubicBezTo>
                    <a:pt x="5412" y="45181"/>
                    <a:pt x="5618" y="44797"/>
                    <a:pt x="5810" y="44398"/>
                  </a:cubicBezTo>
                  <a:cubicBezTo>
                    <a:pt x="6043" y="43904"/>
                    <a:pt x="6249" y="43382"/>
                    <a:pt x="6469" y="42888"/>
                  </a:cubicBezTo>
                  <a:cubicBezTo>
                    <a:pt x="6538" y="42737"/>
                    <a:pt x="6634" y="42599"/>
                    <a:pt x="6744" y="42476"/>
                  </a:cubicBezTo>
                  <a:cubicBezTo>
                    <a:pt x="7939" y="41322"/>
                    <a:pt x="9106" y="40155"/>
                    <a:pt x="10301" y="39001"/>
                  </a:cubicBezTo>
                  <a:cubicBezTo>
                    <a:pt x="10699" y="38631"/>
                    <a:pt x="11111" y="38287"/>
                    <a:pt x="11509" y="37944"/>
                  </a:cubicBezTo>
                  <a:lnTo>
                    <a:pt x="11784" y="37669"/>
                  </a:lnTo>
                  <a:cubicBezTo>
                    <a:pt x="11935" y="37601"/>
                    <a:pt x="11949" y="37587"/>
                    <a:pt x="11921" y="37450"/>
                  </a:cubicBezTo>
                  <a:lnTo>
                    <a:pt x="11921" y="37450"/>
                  </a:lnTo>
                  <a:cubicBezTo>
                    <a:pt x="11866" y="37518"/>
                    <a:pt x="11797" y="37587"/>
                    <a:pt x="11743" y="37656"/>
                  </a:cubicBezTo>
                  <a:cubicBezTo>
                    <a:pt x="11688" y="37683"/>
                    <a:pt x="11619" y="37683"/>
                    <a:pt x="11578" y="37738"/>
                  </a:cubicBezTo>
                  <a:cubicBezTo>
                    <a:pt x="11193" y="38013"/>
                    <a:pt x="10781" y="38274"/>
                    <a:pt x="10424" y="38576"/>
                  </a:cubicBezTo>
                  <a:cubicBezTo>
                    <a:pt x="9449" y="39386"/>
                    <a:pt x="8502" y="40224"/>
                    <a:pt x="7595" y="41116"/>
                  </a:cubicBezTo>
                  <a:cubicBezTo>
                    <a:pt x="7417" y="41295"/>
                    <a:pt x="7252" y="41460"/>
                    <a:pt x="7046" y="41679"/>
                  </a:cubicBezTo>
                  <a:cubicBezTo>
                    <a:pt x="7046" y="41583"/>
                    <a:pt x="7018" y="41542"/>
                    <a:pt x="7046" y="41515"/>
                  </a:cubicBezTo>
                  <a:cubicBezTo>
                    <a:pt x="7595" y="39949"/>
                    <a:pt x="8227" y="38425"/>
                    <a:pt x="9010" y="36969"/>
                  </a:cubicBezTo>
                  <a:cubicBezTo>
                    <a:pt x="9202" y="36626"/>
                    <a:pt x="9408" y="36282"/>
                    <a:pt x="9628" y="35953"/>
                  </a:cubicBezTo>
                  <a:cubicBezTo>
                    <a:pt x="10301" y="34950"/>
                    <a:pt x="11001" y="33975"/>
                    <a:pt x="11797" y="33055"/>
                  </a:cubicBezTo>
                  <a:cubicBezTo>
                    <a:pt x="11894" y="32931"/>
                    <a:pt x="12003" y="32794"/>
                    <a:pt x="12127" y="32671"/>
                  </a:cubicBezTo>
                  <a:cubicBezTo>
                    <a:pt x="12101" y="32659"/>
                    <a:pt x="12078" y="32654"/>
                    <a:pt x="12059" y="32654"/>
                  </a:cubicBezTo>
                  <a:cubicBezTo>
                    <a:pt x="11986" y="32654"/>
                    <a:pt x="11953" y="32721"/>
                    <a:pt x="11921" y="32753"/>
                  </a:cubicBezTo>
                  <a:cubicBezTo>
                    <a:pt x="11193" y="33481"/>
                    <a:pt x="10548" y="34291"/>
                    <a:pt x="9944" y="35115"/>
                  </a:cubicBezTo>
                  <a:cubicBezTo>
                    <a:pt x="9449" y="35774"/>
                    <a:pt x="8968" y="36461"/>
                    <a:pt x="8598" y="37216"/>
                  </a:cubicBezTo>
                  <a:cubicBezTo>
                    <a:pt x="8584" y="37257"/>
                    <a:pt x="8557" y="37285"/>
                    <a:pt x="8502" y="37381"/>
                  </a:cubicBezTo>
                  <a:cubicBezTo>
                    <a:pt x="8515" y="37257"/>
                    <a:pt x="8515" y="37189"/>
                    <a:pt x="8529" y="37120"/>
                  </a:cubicBezTo>
                  <a:cubicBezTo>
                    <a:pt x="8735" y="36227"/>
                    <a:pt x="8968" y="35321"/>
                    <a:pt x="9174" y="34428"/>
                  </a:cubicBezTo>
                  <a:cubicBezTo>
                    <a:pt x="9202" y="34264"/>
                    <a:pt x="9271" y="34126"/>
                    <a:pt x="9326" y="33989"/>
                  </a:cubicBezTo>
                  <a:cubicBezTo>
                    <a:pt x="9339" y="33948"/>
                    <a:pt x="9380" y="33907"/>
                    <a:pt x="9394" y="33852"/>
                  </a:cubicBezTo>
                  <a:cubicBezTo>
                    <a:pt x="10232" y="32465"/>
                    <a:pt x="11070" y="31078"/>
                    <a:pt x="11935" y="29691"/>
                  </a:cubicBezTo>
                  <a:cubicBezTo>
                    <a:pt x="12209" y="29237"/>
                    <a:pt x="12512" y="28812"/>
                    <a:pt x="12786" y="28358"/>
                  </a:cubicBezTo>
                  <a:cubicBezTo>
                    <a:pt x="12951" y="28125"/>
                    <a:pt x="13088" y="27878"/>
                    <a:pt x="13239" y="27631"/>
                  </a:cubicBezTo>
                  <a:cubicBezTo>
                    <a:pt x="13223" y="27618"/>
                    <a:pt x="13210" y="27612"/>
                    <a:pt x="13199" y="27612"/>
                  </a:cubicBezTo>
                  <a:cubicBezTo>
                    <a:pt x="13163" y="27612"/>
                    <a:pt x="13147" y="27671"/>
                    <a:pt x="13116" y="27713"/>
                  </a:cubicBezTo>
                  <a:cubicBezTo>
                    <a:pt x="13061" y="27782"/>
                    <a:pt x="13020" y="27864"/>
                    <a:pt x="12965" y="27933"/>
                  </a:cubicBezTo>
                  <a:cubicBezTo>
                    <a:pt x="12910" y="28001"/>
                    <a:pt x="12882" y="28056"/>
                    <a:pt x="12827" y="28125"/>
                  </a:cubicBezTo>
                  <a:cubicBezTo>
                    <a:pt x="12772" y="28194"/>
                    <a:pt x="12745" y="28249"/>
                    <a:pt x="12690" y="28317"/>
                  </a:cubicBezTo>
                  <a:cubicBezTo>
                    <a:pt x="12635" y="28386"/>
                    <a:pt x="12580" y="28468"/>
                    <a:pt x="12539" y="28537"/>
                  </a:cubicBezTo>
                  <a:cubicBezTo>
                    <a:pt x="12484" y="28606"/>
                    <a:pt x="12443" y="28661"/>
                    <a:pt x="12402" y="28729"/>
                  </a:cubicBezTo>
                  <a:cubicBezTo>
                    <a:pt x="12347" y="28798"/>
                    <a:pt x="12292" y="28880"/>
                    <a:pt x="12237" y="28949"/>
                  </a:cubicBezTo>
                  <a:cubicBezTo>
                    <a:pt x="12196" y="29018"/>
                    <a:pt x="12155" y="29073"/>
                    <a:pt x="12100" y="29141"/>
                  </a:cubicBezTo>
                  <a:cubicBezTo>
                    <a:pt x="12058" y="29210"/>
                    <a:pt x="12017" y="29251"/>
                    <a:pt x="11962" y="29320"/>
                  </a:cubicBezTo>
                  <a:cubicBezTo>
                    <a:pt x="11921" y="29388"/>
                    <a:pt x="11866" y="29457"/>
                    <a:pt x="11811" y="29553"/>
                  </a:cubicBezTo>
                  <a:cubicBezTo>
                    <a:pt x="11756" y="29622"/>
                    <a:pt x="11729" y="29663"/>
                    <a:pt x="11674" y="29732"/>
                  </a:cubicBezTo>
                  <a:cubicBezTo>
                    <a:pt x="11619" y="29800"/>
                    <a:pt x="11591" y="29855"/>
                    <a:pt x="11537" y="29924"/>
                  </a:cubicBezTo>
                  <a:cubicBezTo>
                    <a:pt x="11482" y="29993"/>
                    <a:pt x="11440" y="30075"/>
                    <a:pt x="11385" y="30144"/>
                  </a:cubicBezTo>
                  <a:cubicBezTo>
                    <a:pt x="11331" y="30212"/>
                    <a:pt x="11303" y="30267"/>
                    <a:pt x="11248" y="30336"/>
                  </a:cubicBezTo>
                  <a:cubicBezTo>
                    <a:pt x="11193" y="30405"/>
                    <a:pt x="11138" y="30487"/>
                    <a:pt x="11097" y="30556"/>
                  </a:cubicBezTo>
                  <a:cubicBezTo>
                    <a:pt x="11056" y="30624"/>
                    <a:pt x="11001" y="30679"/>
                    <a:pt x="10973" y="30748"/>
                  </a:cubicBezTo>
                  <a:cubicBezTo>
                    <a:pt x="10932" y="30817"/>
                    <a:pt x="10891" y="30872"/>
                    <a:pt x="10850" y="30940"/>
                  </a:cubicBezTo>
                  <a:cubicBezTo>
                    <a:pt x="10795" y="31009"/>
                    <a:pt x="10754" y="31091"/>
                    <a:pt x="10699" y="31160"/>
                  </a:cubicBezTo>
                  <a:cubicBezTo>
                    <a:pt x="10658" y="31229"/>
                    <a:pt x="10616" y="31297"/>
                    <a:pt x="10575" y="31352"/>
                  </a:cubicBezTo>
                  <a:cubicBezTo>
                    <a:pt x="10548" y="31421"/>
                    <a:pt x="10493" y="31490"/>
                    <a:pt x="10452" y="31544"/>
                  </a:cubicBezTo>
                  <a:cubicBezTo>
                    <a:pt x="10410" y="31613"/>
                    <a:pt x="10356" y="31696"/>
                    <a:pt x="10314" y="31764"/>
                  </a:cubicBezTo>
                  <a:cubicBezTo>
                    <a:pt x="10287" y="31833"/>
                    <a:pt x="10232" y="31902"/>
                    <a:pt x="10204" y="31970"/>
                  </a:cubicBezTo>
                  <a:cubicBezTo>
                    <a:pt x="10150" y="32039"/>
                    <a:pt x="10108" y="32121"/>
                    <a:pt x="10067" y="32190"/>
                  </a:cubicBezTo>
                  <a:cubicBezTo>
                    <a:pt x="10026" y="32259"/>
                    <a:pt x="9971" y="32327"/>
                    <a:pt x="9944" y="32382"/>
                  </a:cubicBezTo>
                  <a:cubicBezTo>
                    <a:pt x="9902" y="32451"/>
                    <a:pt x="9861" y="32520"/>
                    <a:pt x="9820" y="32574"/>
                  </a:cubicBezTo>
                  <a:cubicBezTo>
                    <a:pt x="9765" y="32643"/>
                    <a:pt x="9738" y="32726"/>
                    <a:pt x="9683" y="32794"/>
                  </a:cubicBezTo>
                  <a:cubicBezTo>
                    <a:pt x="9655" y="32849"/>
                    <a:pt x="9600" y="32918"/>
                    <a:pt x="9490" y="33028"/>
                  </a:cubicBezTo>
                  <a:cubicBezTo>
                    <a:pt x="9518" y="32890"/>
                    <a:pt x="9518" y="32822"/>
                    <a:pt x="9532" y="32780"/>
                  </a:cubicBezTo>
                  <a:cubicBezTo>
                    <a:pt x="9696" y="31696"/>
                    <a:pt x="9875" y="30624"/>
                    <a:pt x="9971" y="29553"/>
                  </a:cubicBezTo>
                  <a:cubicBezTo>
                    <a:pt x="9998" y="29430"/>
                    <a:pt x="10012" y="29320"/>
                    <a:pt x="10067" y="29224"/>
                  </a:cubicBezTo>
                  <a:lnTo>
                    <a:pt x="11193" y="26491"/>
                  </a:lnTo>
                  <a:cubicBezTo>
                    <a:pt x="11660" y="25406"/>
                    <a:pt x="12223" y="24376"/>
                    <a:pt x="12786" y="23332"/>
                  </a:cubicBezTo>
                  <a:cubicBezTo>
                    <a:pt x="12896" y="23140"/>
                    <a:pt x="13020" y="22934"/>
                    <a:pt x="13061" y="22714"/>
                  </a:cubicBezTo>
                  <a:lnTo>
                    <a:pt x="13061" y="22714"/>
                  </a:lnTo>
                  <a:cubicBezTo>
                    <a:pt x="12759" y="23112"/>
                    <a:pt x="12470" y="23538"/>
                    <a:pt x="12223" y="23964"/>
                  </a:cubicBezTo>
                  <a:cubicBezTo>
                    <a:pt x="11962" y="24417"/>
                    <a:pt x="11688" y="24884"/>
                    <a:pt x="11440" y="25323"/>
                  </a:cubicBezTo>
                  <a:cubicBezTo>
                    <a:pt x="11193" y="25777"/>
                    <a:pt x="10973" y="26230"/>
                    <a:pt x="10768" y="26697"/>
                  </a:cubicBezTo>
                  <a:cubicBezTo>
                    <a:pt x="10562" y="27164"/>
                    <a:pt x="10369" y="27631"/>
                    <a:pt x="10136" y="28084"/>
                  </a:cubicBezTo>
                  <a:cubicBezTo>
                    <a:pt x="10136" y="28043"/>
                    <a:pt x="10108" y="28001"/>
                    <a:pt x="10108" y="27946"/>
                  </a:cubicBezTo>
                  <a:cubicBezTo>
                    <a:pt x="10204" y="26573"/>
                    <a:pt x="10218" y="25186"/>
                    <a:pt x="10218" y="23799"/>
                  </a:cubicBezTo>
                  <a:cubicBezTo>
                    <a:pt x="10218" y="23552"/>
                    <a:pt x="10232" y="23318"/>
                    <a:pt x="10287" y="23071"/>
                  </a:cubicBezTo>
                  <a:cubicBezTo>
                    <a:pt x="10452" y="21890"/>
                    <a:pt x="10726" y="20737"/>
                    <a:pt x="11097" y="19597"/>
                  </a:cubicBezTo>
                  <a:cubicBezTo>
                    <a:pt x="11207" y="19226"/>
                    <a:pt x="11331" y="18869"/>
                    <a:pt x="11468" y="18512"/>
                  </a:cubicBezTo>
                  <a:cubicBezTo>
                    <a:pt x="11688" y="17949"/>
                    <a:pt x="11921" y="17400"/>
                    <a:pt x="12141" y="16823"/>
                  </a:cubicBezTo>
                  <a:cubicBezTo>
                    <a:pt x="12168" y="16754"/>
                    <a:pt x="12209" y="16685"/>
                    <a:pt x="12264" y="16644"/>
                  </a:cubicBezTo>
                  <a:lnTo>
                    <a:pt x="12264" y="16644"/>
                  </a:lnTo>
                  <a:cubicBezTo>
                    <a:pt x="12209" y="16658"/>
                    <a:pt x="12141" y="16644"/>
                    <a:pt x="12127" y="16672"/>
                  </a:cubicBezTo>
                  <a:cubicBezTo>
                    <a:pt x="12017" y="16823"/>
                    <a:pt x="11935" y="16988"/>
                    <a:pt x="11866" y="17139"/>
                  </a:cubicBezTo>
                  <a:cubicBezTo>
                    <a:pt x="11179" y="18498"/>
                    <a:pt x="10630" y="19913"/>
                    <a:pt x="10246" y="21396"/>
                  </a:cubicBezTo>
                  <a:cubicBezTo>
                    <a:pt x="10232" y="21451"/>
                    <a:pt x="10218" y="21478"/>
                    <a:pt x="10150" y="21519"/>
                  </a:cubicBezTo>
                  <a:lnTo>
                    <a:pt x="10095" y="21149"/>
                  </a:lnTo>
                  <a:cubicBezTo>
                    <a:pt x="10012" y="20352"/>
                    <a:pt x="9930" y="19528"/>
                    <a:pt x="9834" y="18718"/>
                  </a:cubicBezTo>
                  <a:cubicBezTo>
                    <a:pt x="9834" y="18649"/>
                    <a:pt x="9820" y="18594"/>
                    <a:pt x="9806" y="18526"/>
                  </a:cubicBezTo>
                  <a:cubicBezTo>
                    <a:pt x="9655" y="17963"/>
                    <a:pt x="9724" y="17372"/>
                    <a:pt x="9820" y="16809"/>
                  </a:cubicBezTo>
                  <a:cubicBezTo>
                    <a:pt x="9998" y="15903"/>
                    <a:pt x="10163" y="14969"/>
                    <a:pt x="10438" y="14076"/>
                  </a:cubicBezTo>
                  <a:cubicBezTo>
                    <a:pt x="10562" y="13719"/>
                    <a:pt x="10630" y="13348"/>
                    <a:pt x="10754" y="12964"/>
                  </a:cubicBezTo>
                  <a:cubicBezTo>
                    <a:pt x="10822" y="12730"/>
                    <a:pt x="10864" y="12470"/>
                    <a:pt x="11028" y="12264"/>
                  </a:cubicBezTo>
                  <a:lnTo>
                    <a:pt x="11028" y="12264"/>
                  </a:lnTo>
                  <a:cubicBezTo>
                    <a:pt x="10973" y="12277"/>
                    <a:pt x="10905" y="12277"/>
                    <a:pt x="10891" y="12291"/>
                  </a:cubicBezTo>
                  <a:cubicBezTo>
                    <a:pt x="10795" y="12470"/>
                    <a:pt x="10713" y="12634"/>
                    <a:pt x="10644" y="12813"/>
                  </a:cubicBezTo>
                  <a:cubicBezTo>
                    <a:pt x="10246" y="13980"/>
                    <a:pt x="9820" y="15134"/>
                    <a:pt x="9586" y="16328"/>
                  </a:cubicBezTo>
                  <a:cubicBezTo>
                    <a:pt x="9559" y="16383"/>
                    <a:pt x="9545" y="16411"/>
                    <a:pt x="9518" y="16507"/>
                  </a:cubicBezTo>
                  <a:cubicBezTo>
                    <a:pt x="9477" y="16438"/>
                    <a:pt x="9463" y="16411"/>
                    <a:pt x="9449" y="16383"/>
                  </a:cubicBezTo>
                  <a:cubicBezTo>
                    <a:pt x="9271" y="15587"/>
                    <a:pt x="9120" y="14804"/>
                    <a:pt x="8927" y="14035"/>
                  </a:cubicBezTo>
                  <a:cubicBezTo>
                    <a:pt x="8859" y="13705"/>
                    <a:pt x="8859" y="13376"/>
                    <a:pt x="8845" y="13033"/>
                  </a:cubicBezTo>
                  <a:cubicBezTo>
                    <a:pt x="8804" y="12497"/>
                    <a:pt x="8804" y="11975"/>
                    <a:pt x="8776" y="11426"/>
                  </a:cubicBezTo>
                  <a:cubicBezTo>
                    <a:pt x="8708" y="10204"/>
                    <a:pt x="8845" y="8995"/>
                    <a:pt x="9133" y="7814"/>
                  </a:cubicBezTo>
                  <a:cubicBezTo>
                    <a:pt x="9133" y="7800"/>
                    <a:pt x="9147" y="7787"/>
                    <a:pt x="9174" y="7745"/>
                  </a:cubicBezTo>
                  <a:lnTo>
                    <a:pt x="9174" y="7745"/>
                  </a:lnTo>
                  <a:cubicBezTo>
                    <a:pt x="9120" y="7759"/>
                    <a:pt x="9051" y="7759"/>
                    <a:pt x="9051" y="7787"/>
                  </a:cubicBezTo>
                  <a:cubicBezTo>
                    <a:pt x="8982" y="7938"/>
                    <a:pt x="8927" y="8089"/>
                    <a:pt x="8872" y="8240"/>
                  </a:cubicBezTo>
                  <a:cubicBezTo>
                    <a:pt x="8653" y="8926"/>
                    <a:pt x="8557" y="9641"/>
                    <a:pt x="8515" y="10355"/>
                  </a:cubicBezTo>
                  <a:cubicBezTo>
                    <a:pt x="8502" y="10835"/>
                    <a:pt x="8488" y="11330"/>
                    <a:pt x="8447" y="11810"/>
                  </a:cubicBezTo>
                  <a:cubicBezTo>
                    <a:pt x="8447" y="11852"/>
                    <a:pt x="8433" y="11879"/>
                    <a:pt x="8419" y="11975"/>
                  </a:cubicBezTo>
                  <a:cubicBezTo>
                    <a:pt x="8364" y="11838"/>
                    <a:pt x="8323" y="11728"/>
                    <a:pt x="8296" y="11646"/>
                  </a:cubicBezTo>
                  <a:cubicBezTo>
                    <a:pt x="7966" y="10670"/>
                    <a:pt x="7636" y="9709"/>
                    <a:pt x="7321" y="8720"/>
                  </a:cubicBezTo>
                  <a:cubicBezTo>
                    <a:pt x="7252" y="8542"/>
                    <a:pt x="7197" y="8363"/>
                    <a:pt x="7211" y="8157"/>
                  </a:cubicBezTo>
                  <a:lnTo>
                    <a:pt x="7211" y="8130"/>
                  </a:lnTo>
                  <a:cubicBezTo>
                    <a:pt x="7060" y="6660"/>
                    <a:pt x="7142" y="5205"/>
                    <a:pt x="7266" y="3749"/>
                  </a:cubicBezTo>
                  <a:lnTo>
                    <a:pt x="7266" y="3502"/>
                  </a:lnTo>
                  <a:cubicBezTo>
                    <a:pt x="7197" y="3667"/>
                    <a:pt x="7156" y="3735"/>
                    <a:pt x="7142" y="3818"/>
                  </a:cubicBezTo>
                  <a:cubicBezTo>
                    <a:pt x="7060" y="4244"/>
                    <a:pt x="6977" y="4669"/>
                    <a:pt x="6922" y="5109"/>
                  </a:cubicBezTo>
                  <a:cubicBezTo>
                    <a:pt x="6854" y="5658"/>
                    <a:pt x="6812" y="6207"/>
                    <a:pt x="6771" y="6757"/>
                  </a:cubicBezTo>
                  <a:cubicBezTo>
                    <a:pt x="6771" y="6825"/>
                    <a:pt x="6744" y="6866"/>
                    <a:pt x="6730" y="6935"/>
                  </a:cubicBezTo>
                  <a:cubicBezTo>
                    <a:pt x="6634" y="6935"/>
                    <a:pt x="6648" y="6853"/>
                    <a:pt x="6606" y="6798"/>
                  </a:cubicBezTo>
                  <a:cubicBezTo>
                    <a:pt x="6304" y="6015"/>
                    <a:pt x="5975" y="5246"/>
                    <a:pt x="5686" y="4450"/>
                  </a:cubicBezTo>
                  <a:cubicBezTo>
                    <a:pt x="5631" y="4312"/>
                    <a:pt x="5604" y="4161"/>
                    <a:pt x="5563" y="4010"/>
                  </a:cubicBezTo>
                  <a:cubicBezTo>
                    <a:pt x="5480" y="3598"/>
                    <a:pt x="5412" y="3186"/>
                    <a:pt x="5302" y="2774"/>
                  </a:cubicBezTo>
                  <a:cubicBezTo>
                    <a:pt x="5123" y="2019"/>
                    <a:pt x="4931" y="1263"/>
                    <a:pt x="4725" y="508"/>
                  </a:cubicBezTo>
                  <a:cubicBezTo>
                    <a:pt x="4670" y="330"/>
                    <a:pt x="4615" y="165"/>
                    <a:pt x="45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17279" y="3176483"/>
              <a:ext cx="1448" cy="4291"/>
            </a:xfrm>
            <a:custGeom>
              <a:avLst/>
              <a:gdLst/>
              <a:ahLst/>
              <a:cxnLst/>
              <a:rect l="l" t="t" r="r" b="b"/>
              <a:pathLst>
                <a:path w="28" h="83" extrusionOk="0">
                  <a:moveTo>
                    <a:pt x="0" y="0"/>
                  </a:moveTo>
                  <a:cubicBezTo>
                    <a:pt x="0" y="14"/>
                    <a:pt x="14" y="55"/>
                    <a:pt x="28" y="83"/>
                  </a:cubicBezTo>
                  <a:cubicBezTo>
                    <a:pt x="14" y="55"/>
                    <a:pt x="14" y="42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1995" y="4446649"/>
              <a:ext cx="3619" cy="361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42" y="1"/>
                  </a:moveTo>
                  <a:cubicBezTo>
                    <a:pt x="42" y="14"/>
                    <a:pt x="28" y="28"/>
                    <a:pt x="1" y="55"/>
                  </a:cubicBezTo>
                  <a:lnTo>
                    <a:pt x="28" y="69"/>
                  </a:lnTo>
                  <a:lnTo>
                    <a:pt x="69" y="14"/>
                  </a:lnTo>
                  <a:cubicBezTo>
                    <a:pt x="55" y="14"/>
                    <a:pt x="55" y="1"/>
                    <a:pt x="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12407" y="3409392"/>
              <a:ext cx="775" cy="4291"/>
            </a:xfrm>
            <a:custGeom>
              <a:avLst/>
              <a:gdLst/>
              <a:ahLst/>
              <a:cxnLst/>
              <a:rect l="l" t="t" r="r" b="b"/>
              <a:pathLst>
                <a:path w="15" h="83" extrusionOk="0">
                  <a:moveTo>
                    <a:pt x="1" y="0"/>
                  </a:moveTo>
                  <a:cubicBezTo>
                    <a:pt x="1" y="28"/>
                    <a:pt x="14" y="69"/>
                    <a:pt x="14" y="82"/>
                  </a:cubicBezTo>
                  <a:cubicBezTo>
                    <a:pt x="14" y="41"/>
                    <a:pt x="1" y="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64262" y="4710784"/>
              <a:ext cx="2895" cy="2171"/>
            </a:xfrm>
            <a:custGeom>
              <a:avLst/>
              <a:gdLst/>
              <a:ahLst/>
              <a:cxnLst/>
              <a:rect l="l" t="t" r="r" b="b"/>
              <a:pathLst>
                <a:path w="56" h="42" extrusionOk="0">
                  <a:moveTo>
                    <a:pt x="41" y="0"/>
                  </a:moveTo>
                  <a:cubicBezTo>
                    <a:pt x="28" y="0"/>
                    <a:pt x="0" y="28"/>
                    <a:pt x="0" y="28"/>
                  </a:cubicBezTo>
                  <a:cubicBezTo>
                    <a:pt x="28" y="28"/>
                    <a:pt x="41" y="41"/>
                    <a:pt x="55" y="41"/>
                  </a:cubicBezTo>
                  <a:cubicBezTo>
                    <a:pt x="41" y="28"/>
                    <a:pt x="41" y="28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63538" y="4712180"/>
              <a:ext cx="775" cy="775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"/>
                  </a:moveTo>
                  <a:cubicBezTo>
                    <a:pt x="0" y="1"/>
                    <a:pt x="0" y="14"/>
                    <a:pt x="0" y="1"/>
                  </a:cubicBezTo>
                  <a:cubicBezTo>
                    <a:pt x="14" y="1"/>
                    <a:pt x="14" y="1"/>
                    <a:pt x="0" y="1"/>
                  </a:cubicBezTo>
                  <a:cubicBezTo>
                    <a:pt x="14" y="1"/>
                    <a:pt x="1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2"/>
          <p:cNvGrpSpPr/>
          <p:nvPr/>
        </p:nvGrpSpPr>
        <p:grpSpPr>
          <a:xfrm>
            <a:off x="461273" y="-86079"/>
            <a:ext cx="1245490" cy="666757"/>
            <a:chOff x="3304600" y="4254950"/>
            <a:chExt cx="1610200" cy="862000"/>
          </a:xfrm>
        </p:grpSpPr>
        <p:sp>
          <p:nvSpPr>
            <p:cNvPr id="52" name="Google Shape;52;p2"/>
            <p:cNvSpPr/>
            <p:nvPr/>
          </p:nvSpPr>
          <p:spPr>
            <a:xfrm>
              <a:off x="3358175" y="4414150"/>
              <a:ext cx="1474225" cy="689475"/>
            </a:xfrm>
            <a:custGeom>
              <a:avLst/>
              <a:gdLst/>
              <a:ahLst/>
              <a:cxnLst/>
              <a:rect l="l" t="t" r="r" b="b"/>
              <a:pathLst>
                <a:path w="58969" h="27579" extrusionOk="0">
                  <a:moveTo>
                    <a:pt x="14809" y="0"/>
                  </a:moveTo>
                  <a:cubicBezTo>
                    <a:pt x="7900" y="0"/>
                    <a:pt x="2926" y="1761"/>
                    <a:pt x="1868" y="5156"/>
                  </a:cubicBezTo>
                  <a:cubicBezTo>
                    <a:pt x="0" y="11088"/>
                    <a:pt x="10863" y="19767"/>
                    <a:pt x="26120" y="24533"/>
                  </a:cubicBezTo>
                  <a:cubicBezTo>
                    <a:pt x="32665" y="26583"/>
                    <a:pt x="38957" y="27579"/>
                    <a:pt x="44155" y="27579"/>
                  </a:cubicBezTo>
                  <a:cubicBezTo>
                    <a:pt x="51075" y="27579"/>
                    <a:pt x="56056" y="25813"/>
                    <a:pt x="57115" y="22418"/>
                  </a:cubicBezTo>
                  <a:cubicBezTo>
                    <a:pt x="58969" y="16485"/>
                    <a:pt x="48092" y="7806"/>
                    <a:pt x="32835" y="3041"/>
                  </a:cubicBezTo>
                  <a:cubicBezTo>
                    <a:pt x="26293" y="996"/>
                    <a:pt x="20004" y="0"/>
                    <a:pt x="148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304600" y="4425750"/>
              <a:ext cx="1610200" cy="691200"/>
            </a:xfrm>
            <a:custGeom>
              <a:avLst/>
              <a:gdLst/>
              <a:ahLst/>
              <a:cxnLst/>
              <a:rect l="l" t="t" r="r" b="b"/>
              <a:pathLst>
                <a:path w="64408" h="27648" extrusionOk="0">
                  <a:moveTo>
                    <a:pt x="4821" y="1"/>
                  </a:moveTo>
                  <a:cubicBezTo>
                    <a:pt x="2627" y="1"/>
                    <a:pt x="973" y="662"/>
                    <a:pt x="591" y="1876"/>
                  </a:cubicBezTo>
                  <a:cubicBezTo>
                    <a:pt x="1" y="3799"/>
                    <a:pt x="2789" y="6408"/>
                    <a:pt x="6867" y="7672"/>
                  </a:cubicBezTo>
                  <a:cubicBezTo>
                    <a:pt x="8369" y="8142"/>
                    <a:pt x="9830" y="8366"/>
                    <a:pt x="11106" y="8366"/>
                  </a:cubicBezTo>
                  <a:cubicBezTo>
                    <a:pt x="13297" y="8366"/>
                    <a:pt x="14945" y="7705"/>
                    <a:pt x="15327" y="6491"/>
                  </a:cubicBezTo>
                  <a:cubicBezTo>
                    <a:pt x="15931" y="4568"/>
                    <a:pt x="13129" y="1959"/>
                    <a:pt x="9064" y="695"/>
                  </a:cubicBezTo>
                  <a:cubicBezTo>
                    <a:pt x="7563" y="225"/>
                    <a:pt x="6100" y="1"/>
                    <a:pt x="4821" y="1"/>
                  </a:cubicBezTo>
                  <a:close/>
                  <a:moveTo>
                    <a:pt x="8721" y="8429"/>
                  </a:moveTo>
                  <a:cubicBezTo>
                    <a:pt x="6522" y="8429"/>
                    <a:pt x="4860" y="9090"/>
                    <a:pt x="4478" y="10308"/>
                  </a:cubicBezTo>
                  <a:cubicBezTo>
                    <a:pt x="3873" y="12231"/>
                    <a:pt x="6675" y="14840"/>
                    <a:pt x="10740" y="16104"/>
                  </a:cubicBezTo>
                  <a:cubicBezTo>
                    <a:pt x="12237" y="16574"/>
                    <a:pt x="13698" y="16798"/>
                    <a:pt x="14976" y="16798"/>
                  </a:cubicBezTo>
                  <a:cubicBezTo>
                    <a:pt x="17170" y="16798"/>
                    <a:pt x="18826" y="16137"/>
                    <a:pt x="19199" y="14923"/>
                  </a:cubicBezTo>
                  <a:cubicBezTo>
                    <a:pt x="19804" y="13000"/>
                    <a:pt x="17002" y="10404"/>
                    <a:pt x="12937" y="9114"/>
                  </a:cubicBezTo>
                  <a:cubicBezTo>
                    <a:pt x="11447" y="8650"/>
                    <a:pt x="9994" y="8429"/>
                    <a:pt x="8721" y="8429"/>
                  </a:cubicBezTo>
                  <a:close/>
                  <a:moveTo>
                    <a:pt x="53281" y="14763"/>
                  </a:moveTo>
                  <a:cubicBezTo>
                    <a:pt x="51090" y="14763"/>
                    <a:pt x="49436" y="15424"/>
                    <a:pt x="49054" y="16639"/>
                  </a:cubicBezTo>
                  <a:cubicBezTo>
                    <a:pt x="48450" y="18562"/>
                    <a:pt x="51252" y="21171"/>
                    <a:pt x="55317" y="22434"/>
                  </a:cubicBezTo>
                  <a:cubicBezTo>
                    <a:pt x="56818" y="22905"/>
                    <a:pt x="58281" y="23129"/>
                    <a:pt x="59560" y="23129"/>
                  </a:cubicBezTo>
                  <a:cubicBezTo>
                    <a:pt x="61754" y="23129"/>
                    <a:pt x="63408" y="22468"/>
                    <a:pt x="63790" y="21253"/>
                  </a:cubicBezTo>
                  <a:cubicBezTo>
                    <a:pt x="64408" y="19331"/>
                    <a:pt x="61593" y="16722"/>
                    <a:pt x="57514" y="15458"/>
                  </a:cubicBezTo>
                  <a:cubicBezTo>
                    <a:pt x="56017" y="14988"/>
                    <a:pt x="54558" y="14763"/>
                    <a:pt x="53281" y="14763"/>
                  </a:cubicBezTo>
                  <a:close/>
                  <a:moveTo>
                    <a:pt x="25712" y="16002"/>
                  </a:moveTo>
                  <a:cubicBezTo>
                    <a:pt x="23189" y="16002"/>
                    <a:pt x="21277" y="16767"/>
                    <a:pt x="20833" y="18177"/>
                  </a:cubicBezTo>
                  <a:cubicBezTo>
                    <a:pt x="20133" y="20416"/>
                    <a:pt x="23333" y="23396"/>
                    <a:pt x="28016" y="24851"/>
                  </a:cubicBezTo>
                  <a:cubicBezTo>
                    <a:pt x="29719" y="25391"/>
                    <a:pt x="31382" y="25649"/>
                    <a:pt x="32840" y="25649"/>
                  </a:cubicBezTo>
                  <a:cubicBezTo>
                    <a:pt x="35355" y="25649"/>
                    <a:pt x="37259" y="24881"/>
                    <a:pt x="37711" y="23464"/>
                  </a:cubicBezTo>
                  <a:cubicBezTo>
                    <a:pt x="38398" y="21240"/>
                    <a:pt x="35184" y="18246"/>
                    <a:pt x="30529" y="16790"/>
                  </a:cubicBezTo>
                  <a:cubicBezTo>
                    <a:pt x="28830" y="16257"/>
                    <a:pt x="27169" y="16002"/>
                    <a:pt x="25712" y="16002"/>
                  </a:cubicBezTo>
                  <a:close/>
                  <a:moveTo>
                    <a:pt x="44303" y="19278"/>
                  </a:moveTo>
                  <a:cubicBezTo>
                    <a:pt x="42104" y="19278"/>
                    <a:pt x="40442" y="19939"/>
                    <a:pt x="40059" y="21157"/>
                  </a:cubicBezTo>
                  <a:cubicBezTo>
                    <a:pt x="39455" y="23080"/>
                    <a:pt x="42257" y="25689"/>
                    <a:pt x="46322" y="26953"/>
                  </a:cubicBezTo>
                  <a:cubicBezTo>
                    <a:pt x="47823" y="27423"/>
                    <a:pt x="49286" y="27647"/>
                    <a:pt x="50565" y="27647"/>
                  </a:cubicBezTo>
                  <a:cubicBezTo>
                    <a:pt x="52759" y="27647"/>
                    <a:pt x="54413" y="26986"/>
                    <a:pt x="54795" y="25772"/>
                  </a:cubicBezTo>
                  <a:cubicBezTo>
                    <a:pt x="55385" y="23849"/>
                    <a:pt x="52598" y="21240"/>
                    <a:pt x="48519" y="19963"/>
                  </a:cubicBezTo>
                  <a:cubicBezTo>
                    <a:pt x="47029" y="19499"/>
                    <a:pt x="45576" y="19278"/>
                    <a:pt x="44303" y="192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380475" y="4391975"/>
              <a:ext cx="1455700" cy="639025"/>
            </a:xfrm>
            <a:custGeom>
              <a:avLst/>
              <a:gdLst/>
              <a:ahLst/>
              <a:cxnLst/>
              <a:rect l="l" t="t" r="r" b="b"/>
              <a:pathLst>
                <a:path w="58228" h="25561" extrusionOk="0">
                  <a:moveTo>
                    <a:pt x="2802" y="0"/>
                  </a:moveTo>
                  <a:lnTo>
                    <a:pt x="1360" y="4752"/>
                  </a:lnTo>
                  <a:cubicBezTo>
                    <a:pt x="1" y="9558"/>
                    <a:pt x="11111" y="17262"/>
                    <a:pt x="26285" y="22000"/>
                  </a:cubicBezTo>
                  <a:cubicBezTo>
                    <a:pt x="33870" y="24376"/>
                    <a:pt x="41041" y="25561"/>
                    <a:pt x="46517" y="25561"/>
                  </a:cubicBezTo>
                  <a:cubicBezTo>
                    <a:pt x="52056" y="25561"/>
                    <a:pt x="55862" y="24349"/>
                    <a:pt x="56607" y="21932"/>
                  </a:cubicBezTo>
                  <a:cubicBezTo>
                    <a:pt x="56649" y="21835"/>
                    <a:pt x="56662" y="21712"/>
                    <a:pt x="56676" y="21616"/>
                  </a:cubicBezTo>
                  <a:lnTo>
                    <a:pt x="56772" y="21643"/>
                  </a:lnTo>
                  <a:lnTo>
                    <a:pt x="58228" y="16878"/>
                  </a:lnTo>
                  <a:lnTo>
                    <a:pt x="53092" y="15312"/>
                  </a:lnTo>
                  <a:cubicBezTo>
                    <a:pt x="48780" y="11522"/>
                    <a:pt x="41007" y="7498"/>
                    <a:pt x="31710" y="4601"/>
                  </a:cubicBezTo>
                  <a:cubicBezTo>
                    <a:pt x="24110" y="2220"/>
                    <a:pt x="16941" y="1043"/>
                    <a:pt x="11468" y="1043"/>
                  </a:cubicBezTo>
                  <a:cubicBezTo>
                    <a:pt x="9899" y="1043"/>
                    <a:pt x="8470" y="1140"/>
                    <a:pt x="7210" y="1332"/>
                  </a:cubicBezTo>
                  <a:lnTo>
                    <a:pt x="28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407600" y="4254950"/>
              <a:ext cx="1474600" cy="689400"/>
            </a:xfrm>
            <a:custGeom>
              <a:avLst/>
              <a:gdLst/>
              <a:ahLst/>
              <a:cxnLst/>
              <a:rect l="l" t="t" r="r" b="b"/>
              <a:pathLst>
                <a:path w="58984" h="27576" extrusionOk="0">
                  <a:moveTo>
                    <a:pt x="14837" y="0"/>
                  </a:moveTo>
                  <a:cubicBezTo>
                    <a:pt x="7918" y="0"/>
                    <a:pt x="2935" y="1763"/>
                    <a:pt x="1868" y="5152"/>
                  </a:cubicBezTo>
                  <a:cubicBezTo>
                    <a:pt x="1" y="11098"/>
                    <a:pt x="10863" y="19763"/>
                    <a:pt x="26120" y="24529"/>
                  </a:cubicBezTo>
                  <a:cubicBezTo>
                    <a:pt x="32669" y="26580"/>
                    <a:pt x="38962" y="27576"/>
                    <a:pt x="44158" y="27576"/>
                  </a:cubicBezTo>
                  <a:cubicBezTo>
                    <a:pt x="51070" y="27576"/>
                    <a:pt x="56044" y="25814"/>
                    <a:pt x="57102" y="22427"/>
                  </a:cubicBezTo>
                  <a:cubicBezTo>
                    <a:pt x="58983" y="16481"/>
                    <a:pt x="48107" y="7816"/>
                    <a:pt x="32850" y="3037"/>
                  </a:cubicBezTo>
                  <a:cubicBezTo>
                    <a:pt x="26314" y="993"/>
                    <a:pt x="20030" y="0"/>
                    <a:pt x="148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 rot="2700000">
            <a:off x="7219366" y="-68895"/>
            <a:ext cx="1221664" cy="709879"/>
            <a:chOff x="1874000" y="3167225"/>
            <a:chExt cx="2066125" cy="1200575"/>
          </a:xfrm>
        </p:grpSpPr>
        <p:sp>
          <p:nvSpPr>
            <p:cNvPr id="57" name="Google Shape;57;p2"/>
            <p:cNvSpPr/>
            <p:nvPr/>
          </p:nvSpPr>
          <p:spPr>
            <a:xfrm>
              <a:off x="1906600" y="3196175"/>
              <a:ext cx="2033525" cy="1171625"/>
            </a:xfrm>
            <a:custGeom>
              <a:avLst/>
              <a:gdLst/>
              <a:ahLst/>
              <a:cxnLst/>
              <a:rect l="l" t="t" r="r" b="b"/>
              <a:pathLst>
                <a:path w="81341" h="46865" extrusionOk="0">
                  <a:moveTo>
                    <a:pt x="75916" y="0"/>
                  </a:moveTo>
                  <a:lnTo>
                    <a:pt x="75916" y="0"/>
                  </a:lnTo>
                  <a:cubicBezTo>
                    <a:pt x="75930" y="577"/>
                    <a:pt x="75504" y="1127"/>
                    <a:pt x="75064" y="1552"/>
                  </a:cubicBezTo>
                  <a:cubicBezTo>
                    <a:pt x="67264" y="9311"/>
                    <a:pt x="56827" y="14475"/>
                    <a:pt x="46939" y="19062"/>
                  </a:cubicBezTo>
                  <a:cubicBezTo>
                    <a:pt x="40567" y="22014"/>
                    <a:pt x="34113" y="24637"/>
                    <a:pt x="27700" y="27384"/>
                  </a:cubicBezTo>
                  <a:cubicBezTo>
                    <a:pt x="24102" y="28936"/>
                    <a:pt x="20504" y="30391"/>
                    <a:pt x="16823" y="31682"/>
                  </a:cubicBezTo>
                  <a:cubicBezTo>
                    <a:pt x="14139" y="32626"/>
                    <a:pt x="11455" y="33683"/>
                    <a:pt x="8631" y="33683"/>
                  </a:cubicBezTo>
                  <a:cubicBezTo>
                    <a:pt x="8045" y="33683"/>
                    <a:pt x="7453" y="33638"/>
                    <a:pt x="6853" y="33536"/>
                  </a:cubicBezTo>
                  <a:cubicBezTo>
                    <a:pt x="5789" y="33347"/>
                    <a:pt x="3773" y="32430"/>
                    <a:pt x="2246" y="32430"/>
                  </a:cubicBezTo>
                  <a:cubicBezTo>
                    <a:pt x="1666" y="32430"/>
                    <a:pt x="1157" y="32563"/>
                    <a:pt x="797" y="32918"/>
                  </a:cubicBezTo>
                  <a:cubicBezTo>
                    <a:pt x="413" y="33303"/>
                    <a:pt x="234" y="33783"/>
                    <a:pt x="179" y="34360"/>
                  </a:cubicBezTo>
                  <a:cubicBezTo>
                    <a:pt x="1" y="36393"/>
                    <a:pt x="1704" y="39263"/>
                    <a:pt x="2349" y="40554"/>
                  </a:cubicBezTo>
                  <a:cubicBezTo>
                    <a:pt x="3434" y="42627"/>
                    <a:pt x="5288" y="46610"/>
                    <a:pt x="8034" y="46816"/>
                  </a:cubicBezTo>
                  <a:cubicBezTo>
                    <a:pt x="8460" y="46849"/>
                    <a:pt x="8888" y="46865"/>
                    <a:pt x="9317" y="46865"/>
                  </a:cubicBezTo>
                  <a:cubicBezTo>
                    <a:pt x="12259" y="46865"/>
                    <a:pt x="15281" y="46132"/>
                    <a:pt x="18073" y="45305"/>
                  </a:cubicBezTo>
                  <a:cubicBezTo>
                    <a:pt x="37738" y="39483"/>
                    <a:pt x="57651" y="31421"/>
                    <a:pt x="73732" y="18457"/>
                  </a:cubicBezTo>
                  <a:cubicBezTo>
                    <a:pt x="75724" y="16851"/>
                    <a:pt x="77660" y="15175"/>
                    <a:pt x="79445" y="13363"/>
                  </a:cubicBezTo>
                  <a:cubicBezTo>
                    <a:pt x="80173" y="12621"/>
                    <a:pt x="80887" y="11797"/>
                    <a:pt x="81121" y="10781"/>
                  </a:cubicBezTo>
                  <a:cubicBezTo>
                    <a:pt x="81340" y="9737"/>
                    <a:pt x="80969" y="8652"/>
                    <a:pt x="80557" y="7663"/>
                  </a:cubicBezTo>
                  <a:cubicBezTo>
                    <a:pt x="79816" y="5810"/>
                    <a:pt x="78154" y="1566"/>
                    <a:pt x="75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874000" y="3167225"/>
              <a:ext cx="1935325" cy="898200"/>
            </a:xfrm>
            <a:custGeom>
              <a:avLst/>
              <a:gdLst/>
              <a:ahLst/>
              <a:cxnLst/>
              <a:rect l="l" t="t" r="r" b="b"/>
              <a:pathLst>
                <a:path w="77413" h="35928" extrusionOk="0">
                  <a:moveTo>
                    <a:pt x="75378" y="1"/>
                  </a:moveTo>
                  <a:cubicBezTo>
                    <a:pt x="75228" y="1"/>
                    <a:pt x="75081" y="8"/>
                    <a:pt x="74940" y="19"/>
                  </a:cubicBezTo>
                  <a:cubicBezTo>
                    <a:pt x="70038" y="403"/>
                    <a:pt x="65286" y="1694"/>
                    <a:pt x="60631" y="3205"/>
                  </a:cubicBezTo>
                  <a:cubicBezTo>
                    <a:pt x="42709" y="9055"/>
                    <a:pt x="24953" y="16457"/>
                    <a:pt x="9366" y="27182"/>
                  </a:cubicBezTo>
                  <a:cubicBezTo>
                    <a:pt x="7265" y="28624"/>
                    <a:pt x="5205" y="30121"/>
                    <a:pt x="3474" y="31975"/>
                  </a:cubicBezTo>
                  <a:cubicBezTo>
                    <a:pt x="3433" y="32016"/>
                    <a:pt x="3406" y="32057"/>
                    <a:pt x="3365" y="32099"/>
                  </a:cubicBezTo>
                  <a:cubicBezTo>
                    <a:pt x="2541" y="33005"/>
                    <a:pt x="0" y="35477"/>
                    <a:pt x="2760" y="35765"/>
                  </a:cubicBezTo>
                  <a:cubicBezTo>
                    <a:pt x="3690" y="35861"/>
                    <a:pt x="4571" y="35928"/>
                    <a:pt x="5451" y="35928"/>
                  </a:cubicBezTo>
                  <a:cubicBezTo>
                    <a:pt x="6456" y="35928"/>
                    <a:pt x="7459" y="35841"/>
                    <a:pt x="8528" y="35614"/>
                  </a:cubicBezTo>
                  <a:cubicBezTo>
                    <a:pt x="15601" y="34076"/>
                    <a:pt x="22371" y="31398"/>
                    <a:pt x="29004" y="28556"/>
                  </a:cubicBezTo>
                  <a:cubicBezTo>
                    <a:pt x="35417" y="25795"/>
                    <a:pt x="41858" y="23186"/>
                    <a:pt x="48243" y="20233"/>
                  </a:cubicBezTo>
                  <a:cubicBezTo>
                    <a:pt x="58131" y="15647"/>
                    <a:pt x="68568" y="10483"/>
                    <a:pt x="76382" y="2724"/>
                  </a:cubicBezTo>
                  <a:cubicBezTo>
                    <a:pt x="76876" y="2230"/>
                    <a:pt x="77412" y="1557"/>
                    <a:pt x="77206" y="884"/>
                  </a:cubicBezTo>
                  <a:cubicBezTo>
                    <a:pt x="76987" y="182"/>
                    <a:pt x="76152" y="1"/>
                    <a:pt x="75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101950" y="3411450"/>
              <a:ext cx="1690200" cy="840775"/>
            </a:xfrm>
            <a:custGeom>
              <a:avLst/>
              <a:gdLst/>
              <a:ahLst/>
              <a:cxnLst/>
              <a:rect l="l" t="t" r="r" b="b"/>
              <a:pathLst>
                <a:path w="67608" h="33631" extrusionOk="0">
                  <a:moveTo>
                    <a:pt x="67140" y="0"/>
                  </a:moveTo>
                  <a:lnTo>
                    <a:pt x="67140" y="0"/>
                  </a:lnTo>
                  <a:cubicBezTo>
                    <a:pt x="63433" y="3268"/>
                    <a:pt x="59299" y="5809"/>
                    <a:pt x="54905" y="7869"/>
                  </a:cubicBezTo>
                  <a:cubicBezTo>
                    <a:pt x="56211" y="8699"/>
                    <a:pt x="57764" y="9127"/>
                    <a:pt x="59312" y="9127"/>
                  </a:cubicBezTo>
                  <a:cubicBezTo>
                    <a:pt x="60710" y="9127"/>
                    <a:pt x="62104" y="8778"/>
                    <a:pt x="63309" y="8061"/>
                  </a:cubicBezTo>
                  <a:cubicBezTo>
                    <a:pt x="66042" y="6454"/>
                    <a:pt x="67607" y="3117"/>
                    <a:pt x="67140" y="0"/>
                  </a:cubicBezTo>
                  <a:close/>
                  <a:moveTo>
                    <a:pt x="25338" y="21712"/>
                  </a:moveTo>
                  <a:lnTo>
                    <a:pt x="24775" y="22412"/>
                  </a:lnTo>
                  <a:cubicBezTo>
                    <a:pt x="25077" y="22288"/>
                    <a:pt x="25379" y="22192"/>
                    <a:pt x="25681" y="22069"/>
                  </a:cubicBezTo>
                  <a:cubicBezTo>
                    <a:pt x="25557" y="21945"/>
                    <a:pt x="25448" y="21835"/>
                    <a:pt x="25338" y="21712"/>
                  </a:cubicBezTo>
                  <a:close/>
                  <a:moveTo>
                    <a:pt x="46308" y="12662"/>
                  </a:moveTo>
                  <a:lnTo>
                    <a:pt x="46308" y="12662"/>
                  </a:lnTo>
                  <a:cubicBezTo>
                    <a:pt x="39634" y="16219"/>
                    <a:pt x="32740" y="19363"/>
                    <a:pt x="25681" y="22055"/>
                  </a:cubicBezTo>
                  <a:cubicBezTo>
                    <a:pt x="27677" y="24018"/>
                    <a:pt x="30492" y="25001"/>
                    <a:pt x="33322" y="25001"/>
                  </a:cubicBezTo>
                  <a:cubicBezTo>
                    <a:pt x="35087" y="25001"/>
                    <a:pt x="36857" y="24619"/>
                    <a:pt x="38439" y="23854"/>
                  </a:cubicBezTo>
                  <a:cubicBezTo>
                    <a:pt x="42710" y="21794"/>
                    <a:pt x="45566" y="17345"/>
                    <a:pt x="46308" y="12662"/>
                  </a:cubicBezTo>
                  <a:close/>
                  <a:moveTo>
                    <a:pt x="13637" y="26381"/>
                  </a:moveTo>
                  <a:lnTo>
                    <a:pt x="13637" y="26381"/>
                  </a:lnTo>
                  <a:cubicBezTo>
                    <a:pt x="9559" y="28303"/>
                    <a:pt x="4642" y="30212"/>
                    <a:pt x="1" y="30528"/>
                  </a:cubicBezTo>
                  <a:cubicBezTo>
                    <a:pt x="1423" y="32475"/>
                    <a:pt x="3821" y="33631"/>
                    <a:pt x="6214" y="33631"/>
                  </a:cubicBezTo>
                  <a:cubicBezTo>
                    <a:pt x="6893" y="33631"/>
                    <a:pt x="7571" y="33538"/>
                    <a:pt x="8227" y="33343"/>
                  </a:cubicBezTo>
                  <a:cubicBezTo>
                    <a:pt x="11234" y="32451"/>
                    <a:pt x="13500" y="29526"/>
                    <a:pt x="13637" y="263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60;p2"/>
          <p:cNvGrpSpPr/>
          <p:nvPr/>
        </p:nvGrpSpPr>
        <p:grpSpPr>
          <a:xfrm rot="5733901">
            <a:off x="-483045" y="620"/>
            <a:ext cx="1343848" cy="1479756"/>
            <a:chOff x="-353468" y="1479586"/>
            <a:chExt cx="1875107" cy="2064743"/>
          </a:xfrm>
        </p:grpSpPr>
        <p:sp>
          <p:nvSpPr>
            <p:cNvPr id="61" name="Google Shape;61;p2"/>
            <p:cNvSpPr/>
            <p:nvPr/>
          </p:nvSpPr>
          <p:spPr>
            <a:xfrm>
              <a:off x="761908" y="1794129"/>
              <a:ext cx="499164" cy="1750200"/>
            </a:xfrm>
            <a:custGeom>
              <a:avLst/>
              <a:gdLst/>
              <a:ahLst/>
              <a:cxnLst/>
              <a:rect l="l" t="t" r="r" b="b"/>
              <a:pathLst>
                <a:path w="9655" h="33853" extrusionOk="0">
                  <a:moveTo>
                    <a:pt x="2788" y="0"/>
                  </a:moveTo>
                  <a:cubicBezTo>
                    <a:pt x="2637" y="0"/>
                    <a:pt x="2472" y="14"/>
                    <a:pt x="2307" y="69"/>
                  </a:cubicBezTo>
                  <a:cubicBezTo>
                    <a:pt x="2253" y="83"/>
                    <a:pt x="2184" y="97"/>
                    <a:pt x="2129" y="110"/>
                  </a:cubicBezTo>
                  <a:lnTo>
                    <a:pt x="2101" y="138"/>
                  </a:lnTo>
                  <a:cubicBezTo>
                    <a:pt x="1978" y="206"/>
                    <a:pt x="1854" y="248"/>
                    <a:pt x="1758" y="316"/>
                  </a:cubicBezTo>
                  <a:lnTo>
                    <a:pt x="1648" y="371"/>
                  </a:lnTo>
                  <a:cubicBezTo>
                    <a:pt x="1497" y="481"/>
                    <a:pt x="1346" y="577"/>
                    <a:pt x="1168" y="701"/>
                  </a:cubicBezTo>
                  <a:cubicBezTo>
                    <a:pt x="893" y="907"/>
                    <a:pt x="673" y="1168"/>
                    <a:pt x="481" y="1442"/>
                  </a:cubicBezTo>
                  <a:cubicBezTo>
                    <a:pt x="412" y="1552"/>
                    <a:pt x="344" y="1676"/>
                    <a:pt x="261" y="1868"/>
                  </a:cubicBezTo>
                  <a:cubicBezTo>
                    <a:pt x="179" y="2060"/>
                    <a:pt x="124" y="2211"/>
                    <a:pt x="83" y="2363"/>
                  </a:cubicBezTo>
                  <a:cubicBezTo>
                    <a:pt x="55" y="2514"/>
                    <a:pt x="14" y="2692"/>
                    <a:pt x="14" y="2884"/>
                  </a:cubicBezTo>
                  <a:cubicBezTo>
                    <a:pt x="0" y="3022"/>
                    <a:pt x="0" y="3159"/>
                    <a:pt x="14" y="3338"/>
                  </a:cubicBezTo>
                  <a:cubicBezTo>
                    <a:pt x="55" y="3997"/>
                    <a:pt x="193" y="4628"/>
                    <a:pt x="330" y="5246"/>
                  </a:cubicBezTo>
                  <a:lnTo>
                    <a:pt x="330" y="5288"/>
                  </a:lnTo>
                  <a:cubicBezTo>
                    <a:pt x="399" y="5562"/>
                    <a:pt x="467" y="5851"/>
                    <a:pt x="591" y="6208"/>
                  </a:cubicBezTo>
                  <a:cubicBezTo>
                    <a:pt x="687" y="6537"/>
                    <a:pt x="769" y="6839"/>
                    <a:pt x="879" y="7169"/>
                  </a:cubicBezTo>
                  <a:cubicBezTo>
                    <a:pt x="934" y="7348"/>
                    <a:pt x="1003" y="7512"/>
                    <a:pt x="1071" y="7705"/>
                  </a:cubicBezTo>
                  <a:lnTo>
                    <a:pt x="1223" y="8062"/>
                  </a:lnTo>
                  <a:lnTo>
                    <a:pt x="1277" y="8199"/>
                  </a:lnTo>
                  <a:cubicBezTo>
                    <a:pt x="1360" y="8405"/>
                    <a:pt x="1442" y="8611"/>
                    <a:pt x="1552" y="8817"/>
                  </a:cubicBezTo>
                  <a:cubicBezTo>
                    <a:pt x="1580" y="8899"/>
                    <a:pt x="1635" y="9009"/>
                    <a:pt x="1662" y="9092"/>
                  </a:cubicBezTo>
                  <a:cubicBezTo>
                    <a:pt x="1758" y="9256"/>
                    <a:pt x="1827" y="9449"/>
                    <a:pt x="1909" y="9627"/>
                  </a:cubicBezTo>
                  <a:cubicBezTo>
                    <a:pt x="1978" y="9765"/>
                    <a:pt x="2047" y="9902"/>
                    <a:pt x="2101" y="10053"/>
                  </a:cubicBezTo>
                  <a:cubicBezTo>
                    <a:pt x="2239" y="10383"/>
                    <a:pt x="2404" y="10685"/>
                    <a:pt x="2555" y="10959"/>
                  </a:cubicBezTo>
                  <a:cubicBezTo>
                    <a:pt x="2610" y="11069"/>
                    <a:pt x="2665" y="11152"/>
                    <a:pt x="2719" y="11248"/>
                  </a:cubicBezTo>
                  <a:lnTo>
                    <a:pt x="2802" y="11426"/>
                  </a:lnTo>
                  <a:lnTo>
                    <a:pt x="2953" y="11728"/>
                  </a:lnTo>
                  <a:cubicBezTo>
                    <a:pt x="2967" y="11783"/>
                    <a:pt x="3008" y="11838"/>
                    <a:pt x="3022" y="11866"/>
                  </a:cubicBezTo>
                  <a:lnTo>
                    <a:pt x="3104" y="12030"/>
                  </a:lnTo>
                  <a:cubicBezTo>
                    <a:pt x="3228" y="12264"/>
                    <a:pt x="3351" y="12511"/>
                    <a:pt x="3447" y="12745"/>
                  </a:cubicBezTo>
                  <a:cubicBezTo>
                    <a:pt x="3626" y="13129"/>
                    <a:pt x="3818" y="13500"/>
                    <a:pt x="3983" y="13857"/>
                  </a:cubicBezTo>
                  <a:cubicBezTo>
                    <a:pt x="4106" y="14118"/>
                    <a:pt x="4244" y="14379"/>
                    <a:pt x="4367" y="14640"/>
                  </a:cubicBezTo>
                  <a:cubicBezTo>
                    <a:pt x="4532" y="14983"/>
                    <a:pt x="4683" y="15340"/>
                    <a:pt x="4848" y="15683"/>
                  </a:cubicBezTo>
                  <a:cubicBezTo>
                    <a:pt x="4958" y="15944"/>
                    <a:pt x="5081" y="16192"/>
                    <a:pt x="5205" y="16466"/>
                  </a:cubicBezTo>
                  <a:cubicBezTo>
                    <a:pt x="5274" y="16631"/>
                    <a:pt x="5356" y="16810"/>
                    <a:pt x="5439" y="17016"/>
                  </a:cubicBezTo>
                  <a:cubicBezTo>
                    <a:pt x="5493" y="17139"/>
                    <a:pt x="5562" y="17276"/>
                    <a:pt x="5617" y="17400"/>
                  </a:cubicBezTo>
                  <a:cubicBezTo>
                    <a:pt x="5645" y="17482"/>
                    <a:pt x="5686" y="17551"/>
                    <a:pt x="5713" y="17633"/>
                  </a:cubicBezTo>
                  <a:cubicBezTo>
                    <a:pt x="5892" y="18018"/>
                    <a:pt x="6043" y="18375"/>
                    <a:pt x="6180" y="18718"/>
                  </a:cubicBezTo>
                  <a:cubicBezTo>
                    <a:pt x="6290" y="19007"/>
                    <a:pt x="6386" y="19323"/>
                    <a:pt x="6496" y="19625"/>
                  </a:cubicBezTo>
                  <a:cubicBezTo>
                    <a:pt x="6510" y="19707"/>
                    <a:pt x="6537" y="19790"/>
                    <a:pt x="6565" y="19858"/>
                  </a:cubicBezTo>
                  <a:cubicBezTo>
                    <a:pt x="6578" y="19927"/>
                    <a:pt x="6606" y="20009"/>
                    <a:pt x="6633" y="20078"/>
                  </a:cubicBezTo>
                  <a:cubicBezTo>
                    <a:pt x="6661" y="20160"/>
                    <a:pt x="6674" y="20270"/>
                    <a:pt x="6716" y="20353"/>
                  </a:cubicBezTo>
                  <a:cubicBezTo>
                    <a:pt x="6729" y="20421"/>
                    <a:pt x="6743" y="20490"/>
                    <a:pt x="6784" y="20559"/>
                  </a:cubicBezTo>
                  <a:lnTo>
                    <a:pt x="6812" y="20682"/>
                  </a:lnTo>
                  <a:cubicBezTo>
                    <a:pt x="6908" y="20929"/>
                    <a:pt x="6977" y="21190"/>
                    <a:pt x="7045" y="21438"/>
                  </a:cubicBezTo>
                  <a:cubicBezTo>
                    <a:pt x="7128" y="21767"/>
                    <a:pt x="7210" y="22083"/>
                    <a:pt x="7279" y="22399"/>
                  </a:cubicBezTo>
                  <a:cubicBezTo>
                    <a:pt x="7320" y="22564"/>
                    <a:pt x="7347" y="22742"/>
                    <a:pt x="7361" y="22921"/>
                  </a:cubicBezTo>
                  <a:cubicBezTo>
                    <a:pt x="7361" y="22976"/>
                    <a:pt x="7389" y="23017"/>
                    <a:pt x="7389" y="23058"/>
                  </a:cubicBezTo>
                  <a:lnTo>
                    <a:pt x="7389" y="23044"/>
                  </a:lnTo>
                  <a:lnTo>
                    <a:pt x="7389" y="23031"/>
                  </a:lnTo>
                  <a:cubicBezTo>
                    <a:pt x="7416" y="23360"/>
                    <a:pt x="7471" y="23703"/>
                    <a:pt x="7540" y="24129"/>
                  </a:cubicBezTo>
                  <a:cubicBezTo>
                    <a:pt x="7553" y="24253"/>
                    <a:pt x="7567" y="24376"/>
                    <a:pt x="7608" y="24514"/>
                  </a:cubicBezTo>
                  <a:cubicBezTo>
                    <a:pt x="7636" y="24733"/>
                    <a:pt x="7691" y="24953"/>
                    <a:pt x="7704" y="25173"/>
                  </a:cubicBezTo>
                  <a:cubicBezTo>
                    <a:pt x="7732" y="25310"/>
                    <a:pt x="7732" y="25448"/>
                    <a:pt x="7732" y="25612"/>
                  </a:cubicBezTo>
                  <a:cubicBezTo>
                    <a:pt x="7732" y="25695"/>
                    <a:pt x="7732" y="25763"/>
                    <a:pt x="7746" y="25846"/>
                  </a:cubicBezTo>
                  <a:cubicBezTo>
                    <a:pt x="7746" y="25928"/>
                    <a:pt x="7746" y="25997"/>
                    <a:pt x="7759" y="26093"/>
                  </a:cubicBezTo>
                  <a:cubicBezTo>
                    <a:pt x="7759" y="26189"/>
                    <a:pt x="7759" y="26299"/>
                    <a:pt x="7773" y="26395"/>
                  </a:cubicBezTo>
                  <a:cubicBezTo>
                    <a:pt x="7773" y="26601"/>
                    <a:pt x="7801" y="26821"/>
                    <a:pt x="7814" y="27054"/>
                  </a:cubicBezTo>
                  <a:cubicBezTo>
                    <a:pt x="7828" y="27343"/>
                    <a:pt x="7869" y="27686"/>
                    <a:pt x="7869" y="28043"/>
                  </a:cubicBezTo>
                  <a:cubicBezTo>
                    <a:pt x="7869" y="28222"/>
                    <a:pt x="7883" y="28386"/>
                    <a:pt x="7883" y="28537"/>
                  </a:cubicBezTo>
                  <a:cubicBezTo>
                    <a:pt x="7883" y="28675"/>
                    <a:pt x="7883" y="28812"/>
                    <a:pt x="7897" y="28949"/>
                  </a:cubicBezTo>
                  <a:lnTo>
                    <a:pt x="7897" y="29128"/>
                  </a:lnTo>
                  <a:cubicBezTo>
                    <a:pt x="7897" y="29210"/>
                    <a:pt x="7910" y="29293"/>
                    <a:pt x="7897" y="29403"/>
                  </a:cubicBezTo>
                  <a:cubicBezTo>
                    <a:pt x="7897" y="29526"/>
                    <a:pt x="7897" y="29636"/>
                    <a:pt x="7883" y="29746"/>
                  </a:cubicBezTo>
                  <a:lnTo>
                    <a:pt x="7883" y="29869"/>
                  </a:lnTo>
                  <a:lnTo>
                    <a:pt x="7883" y="30254"/>
                  </a:lnTo>
                  <a:lnTo>
                    <a:pt x="7883" y="30350"/>
                  </a:lnTo>
                  <a:cubicBezTo>
                    <a:pt x="7883" y="30501"/>
                    <a:pt x="7883" y="30666"/>
                    <a:pt x="7869" y="30831"/>
                  </a:cubicBezTo>
                  <a:cubicBezTo>
                    <a:pt x="7842" y="30996"/>
                    <a:pt x="7842" y="31174"/>
                    <a:pt x="7842" y="31284"/>
                  </a:cubicBezTo>
                  <a:cubicBezTo>
                    <a:pt x="7842" y="31463"/>
                    <a:pt x="7842" y="31627"/>
                    <a:pt x="7869" y="31792"/>
                  </a:cubicBezTo>
                  <a:cubicBezTo>
                    <a:pt x="7869" y="31957"/>
                    <a:pt x="7883" y="32149"/>
                    <a:pt x="7910" y="32369"/>
                  </a:cubicBezTo>
                  <a:cubicBezTo>
                    <a:pt x="7938" y="32561"/>
                    <a:pt x="7965" y="32712"/>
                    <a:pt x="8007" y="32850"/>
                  </a:cubicBezTo>
                  <a:cubicBezTo>
                    <a:pt x="8007" y="32891"/>
                    <a:pt x="8020" y="32918"/>
                    <a:pt x="8034" y="32959"/>
                  </a:cubicBezTo>
                  <a:cubicBezTo>
                    <a:pt x="8048" y="32987"/>
                    <a:pt x="8048" y="33028"/>
                    <a:pt x="8075" y="33056"/>
                  </a:cubicBezTo>
                  <a:cubicBezTo>
                    <a:pt x="8075" y="33069"/>
                    <a:pt x="8075" y="33097"/>
                    <a:pt x="8089" y="33110"/>
                  </a:cubicBezTo>
                  <a:cubicBezTo>
                    <a:pt x="8103" y="33165"/>
                    <a:pt x="8103" y="33207"/>
                    <a:pt x="8116" y="33275"/>
                  </a:cubicBezTo>
                  <a:cubicBezTo>
                    <a:pt x="8158" y="33371"/>
                    <a:pt x="8185" y="33440"/>
                    <a:pt x="8240" y="33536"/>
                  </a:cubicBezTo>
                  <a:cubicBezTo>
                    <a:pt x="8240" y="33550"/>
                    <a:pt x="8254" y="33577"/>
                    <a:pt x="8254" y="33591"/>
                  </a:cubicBezTo>
                  <a:cubicBezTo>
                    <a:pt x="8295" y="33742"/>
                    <a:pt x="8446" y="33852"/>
                    <a:pt x="8597" y="33852"/>
                  </a:cubicBezTo>
                  <a:cubicBezTo>
                    <a:pt x="8666" y="33852"/>
                    <a:pt x="8721" y="33825"/>
                    <a:pt x="8776" y="33797"/>
                  </a:cubicBezTo>
                  <a:cubicBezTo>
                    <a:pt x="8803" y="33783"/>
                    <a:pt x="8831" y="33756"/>
                    <a:pt x="8844" y="33742"/>
                  </a:cubicBezTo>
                  <a:cubicBezTo>
                    <a:pt x="8913" y="33673"/>
                    <a:pt x="8940" y="33605"/>
                    <a:pt x="8940" y="33509"/>
                  </a:cubicBezTo>
                  <a:cubicBezTo>
                    <a:pt x="8995" y="32795"/>
                    <a:pt x="9064" y="31971"/>
                    <a:pt x="9174" y="31147"/>
                  </a:cubicBezTo>
                  <a:cubicBezTo>
                    <a:pt x="9243" y="30625"/>
                    <a:pt x="9270" y="30089"/>
                    <a:pt x="9311" y="29567"/>
                  </a:cubicBezTo>
                  <a:cubicBezTo>
                    <a:pt x="9325" y="29403"/>
                    <a:pt x="9325" y="29252"/>
                    <a:pt x="9339" y="29073"/>
                  </a:cubicBezTo>
                  <a:cubicBezTo>
                    <a:pt x="9352" y="28853"/>
                    <a:pt x="9380" y="28634"/>
                    <a:pt x="9407" y="28400"/>
                  </a:cubicBezTo>
                  <a:lnTo>
                    <a:pt x="9407" y="28331"/>
                  </a:lnTo>
                  <a:cubicBezTo>
                    <a:pt x="9421" y="28194"/>
                    <a:pt x="9462" y="28043"/>
                    <a:pt x="9476" y="27906"/>
                  </a:cubicBezTo>
                  <a:lnTo>
                    <a:pt x="9531" y="27439"/>
                  </a:lnTo>
                  <a:cubicBezTo>
                    <a:pt x="9531" y="27398"/>
                    <a:pt x="9545" y="27329"/>
                    <a:pt x="9545" y="27274"/>
                  </a:cubicBezTo>
                  <a:lnTo>
                    <a:pt x="9545" y="27137"/>
                  </a:lnTo>
                  <a:lnTo>
                    <a:pt x="9545" y="27068"/>
                  </a:lnTo>
                  <a:lnTo>
                    <a:pt x="9545" y="26917"/>
                  </a:lnTo>
                  <a:lnTo>
                    <a:pt x="9545" y="26752"/>
                  </a:lnTo>
                  <a:lnTo>
                    <a:pt x="9545" y="26477"/>
                  </a:lnTo>
                  <a:lnTo>
                    <a:pt x="9545" y="26299"/>
                  </a:lnTo>
                  <a:cubicBezTo>
                    <a:pt x="9558" y="25928"/>
                    <a:pt x="9545" y="25571"/>
                    <a:pt x="9545" y="25228"/>
                  </a:cubicBezTo>
                  <a:lnTo>
                    <a:pt x="9545" y="25200"/>
                  </a:lnTo>
                  <a:cubicBezTo>
                    <a:pt x="9545" y="24967"/>
                    <a:pt x="9531" y="24761"/>
                    <a:pt x="9531" y="24541"/>
                  </a:cubicBezTo>
                  <a:cubicBezTo>
                    <a:pt x="9531" y="24418"/>
                    <a:pt x="9531" y="24321"/>
                    <a:pt x="9517" y="24198"/>
                  </a:cubicBezTo>
                  <a:cubicBezTo>
                    <a:pt x="9490" y="23868"/>
                    <a:pt x="9517" y="23552"/>
                    <a:pt x="9531" y="23237"/>
                  </a:cubicBezTo>
                  <a:lnTo>
                    <a:pt x="9545" y="22976"/>
                  </a:lnTo>
                  <a:cubicBezTo>
                    <a:pt x="9558" y="22728"/>
                    <a:pt x="9558" y="22454"/>
                    <a:pt x="9586" y="22193"/>
                  </a:cubicBezTo>
                  <a:lnTo>
                    <a:pt x="9586" y="22055"/>
                  </a:lnTo>
                  <a:lnTo>
                    <a:pt x="9586" y="21671"/>
                  </a:lnTo>
                  <a:lnTo>
                    <a:pt x="9586" y="21520"/>
                  </a:lnTo>
                  <a:lnTo>
                    <a:pt x="9586" y="21163"/>
                  </a:lnTo>
                  <a:cubicBezTo>
                    <a:pt x="9600" y="20778"/>
                    <a:pt x="9600" y="20408"/>
                    <a:pt x="9613" y="20023"/>
                  </a:cubicBezTo>
                  <a:lnTo>
                    <a:pt x="9613" y="19735"/>
                  </a:lnTo>
                  <a:cubicBezTo>
                    <a:pt x="9613" y="19474"/>
                    <a:pt x="9627" y="19227"/>
                    <a:pt x="9627" y="18966"/>
                  </a:cubicBezTo>
                  <a:cubicBezTo>
                    <a:pt x="9655" y="18650"/>
                    <a:pt x="9655" y="18334"/>
                    <a:pt x="9655" y="18018"/>
                  </a:cubicBezTo>
                  <a:cubicBezTo>
                    <a:pt x="9655" y="17400"/>
                    <a:pt x="9655" y="16658"/>
                    <a:pt x="9627" y="15931"/>
                  </a:cubicBezTo>
                  <a:cubicBezTo>
                    <a:pt x="9613" y="15491"/>
                    <a:pt x="9600" y="15120"/>
                    <a:pt x="9600" y="14763"/>
                  </a:cubicBezTo>
                  <a:cubicBezTo>
                    <a:pt x="9600" y="14640"/>
                    <a:pt x="9586" y="14516"/>
                    <a:pt x="9586" y="14393"/>
                  </a:cubicBezTo>
                  <a:cubicBezTo>
                    <a:pt x="9558" y="14214"/>
                    <a:pt x="9558" y="14022"/>
                    <a:pt x="9545" y="13843"/>
                  </a:cubicBezTo>
                  <a:lnTo>
                    <a:pt x="9490" y="12662"/>
                  </a:lnTo>
                  <a:cubicBezTo>
                    <a:pt x="9490" y="12539"/>
                    <a:pt x="9476" y="12429"/>
                    <a:pt x="9476" y="12305"/>
                  </a:cubicBezTo>
                  <a:lnTo>
                    <a:pt x="9462" y="12195"/>
                  </a:lnTo>
                  <a:cubicBezTo>
                    <a:pt x="9449" y="12085"/>
                    <a:pt x="9449" y="11907"/>
                    <a:pt x="9421" y="11756"/>
                  </a:cubicBezTo>
                  <a:cubicBezTo>
                    <a:pt x="9421" y="11687"/>
                    <a:pt x="9407" y="11632"/>
                    <a:pt x="9407" y="11564"/>
                  </a:cubicBezTo>
                  <a:lnTo>
                    <a:pt x="9352" y="11152"/>
                  </a:lnTo>
                  <a:lnTo>
                    <a:pt x="9270" y="10534"/>
                  </a:lnTo>
                  <a:lnTo>
                    <a:pt x="9215" y="10177"/>
                  </a:lnTo>
                  <a:cubicBezTo>
                    <a:pt x="9201" y="10122"/>
                    <a:pt x="9201" y="10067"/>
                    <a:pt x="9188" y="10025"/>
                  </a:cubicBezTo>
                  <a:cubicBezTo>
                    <a:pt x="9174" y="9888"/>
                    <a:pt x="9133" y="9723"/>
                    <a:pt x="9119" y="9586"/>
                  </a:cubicBezTo>
                  <a:lnTo>
                    <a:pt x="9105" y="9504"/>
                  </a:lnTo>
                  <a:cubicBezTo>
                    <a:pt x="9064" y="9311"/>
                    <a:pt x="9037" y="9147"/>
                    <a:pt x="9009" y="8954"/>
                  </a:cubicBezTo>
                  <a:cubicBezTo>
                    <a:pt x="8982" y="8790"/>
                    <a:pt x="8968" y="8625"/>
                    <a:pt x="8927" y="8460"/>
                  </a:cubicBezTo>
                  <a:cubicBezTo>
                    <a:pt x="8872" y="8144"/>
                    <a:pt x="8803" y="7856"/>
                    <a:pt x="8734" y="7554"/>
                  </a:cubicBezTo>
                  <a:lnTo>
                    <a:pt x="8707" y="7416"/>
                  </a:lnTo>
                  <a:cubicBezTo>
                    <a:pt x="8666" y="7293"/>
                    <a:pt x="8652" y="7183"/>
                    <a:pt x="8625" y="7073"/>
                  </a:cubicBezTo>
                  <a:lnTo>
                    <a:pt x="8583" y="6908"/>
                  </a:lnTo>
                  <a:cubicBezTo>
                    <a:pt x="8556" y="6798"/>
                    <a:pt x="8515" y="6688"/>
                    <a:pt x="8501" y="6565"/>
                  </a:cubicBezTo>
                  <a:cubicBezTo>
                    <a:pt x="8487" y="6524"/>
                    <a:pt x="8473" y="6469"/>
                    <a:pt x="8473" y="6414"/>
                  </a:cubicBezTo>
                  <a:lnTo>
                    <a:pt x="8364" y="6112"/>
                  </a:lnTo>
                  <a:lnTo>
                    <a:pt x="8309" y="5947"/>
                  </a:lnTo>
                  <a:cubicBezTo>
                    <a:pt x="8281" y="5809"/>
                    <a:pt x="8226" y="5672"/>
                    <a:pt x="8158" y="5507"/>
                  </a:cubicBezTo>
                  <a:cubicBezTo>
                    <a:pt x="7869" y="4738"/>
                    <a:pt x="7595" y="4093"/>
                    <a:pt x="7292" y="3516"/>
                  </a:cubicBezTo>
                  <a:cubicBezTo>
                    <a:pt x="7224" y="3379"/>
                    <a:pt x="7141" y="3228"/>
                    <a:pt x="7059" y="3063"/>
                  </a:cubicBezTo>
                  <a:cubicBezTo>
                    <a:pt x="6977" y="2926"/>
                    <a:pt x="6867" y="2761"/>
                    <a:pt x="6771" y="2582"/>
                  </a:cubicBezTo>
                  <a:cubicBezTo>
                    <a:pt x="6537" y="2239"/>
                    <a:pt x="6331" y="1951"/>
                    <a:pt x="6139" y="1690"/>
                  </a:cubicBezTo>
                  <a:cubicBezTo>
                    <a:pt x="5905" y="1415"/>
                    <a:pt x="5617" y="1195"/>
                    <a:pt x="5342" y="1003"/>
                  </a:cubicBezTo>
                  <a:cubicBezTo>
                    <a:pt x="5068" y="797"/>
                    <a:pt x="4793" y="618"/>
                    <a:pt x="4505" y="440"/>
                  </a:cubicBezTo>
                  <a:cubicBezTo>
                    <a:pt x="4326" y="344"/>
                    <a:pt x="4148" y="275"/>
                    <a:pt x="3969" y="206"/>
                  </a:cubicBezTo>
                  <a:cubicBezTo>
                    <a:pt x="3818" y="152"/>
                    <a:pt x="3681" y="97"/>
                    <a:pt x="3530" y="83"/>
                  </a:cubicBezTo>
                  <a:cubicBezTo>
                    <a:pt x="3337" y="42"/>
                    <a:pt x="3145" y="28"/>
                    <a:pt x="2994" y="14"/>
                  </a:cubicBezTo>
                  <a:cubicBezTo>
                    <a:pt x="2912" y="14"/>
                    <a:pt x="2843" y="0"/>
                    <a:pt x="27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317838" y="2789974"/>
              <a:ext cx="203801" cy="465352"/>
            </a:xfrm>
            <a:custGeom>
              <a:avLst/>
              <a:gdLst/>
              <a:ahLst/>
              <a:cxnLst/>
              <a:rect l="l" t="t" r="r" b="b"/>
              <a:pathLst>
                <a:path w="3942" h="9001" extrusionOk="0">
                  <a:moveTo>
                    <a:pt x="1899" y="0"/>
                  </a:moveTo>
                  <a:cubicBezTo>
                    <a:pt x="1871" y="0"/>
                    <a:pt x="1842" y="2"/>
                    <a:pt x="1813" y="6"/>
                  </a:cubicBezTo>
                  <a:cubicBezTo>
                    <a:pt x="1730" y="6"/>
                    <a:pt x="1648" y="33"/>
                    <a:pt x="1538" y="47"/>
                  </a:cubicBezTo>
                  <a:cubicBezTo>
                    <a:pt x="1373" y="74"/>
                    <a:pt x="1236" y="143"/>
                    <a:pt x="1113" y="212"/>
                  </a:cubicBezTo>
                  <a:cubicBezTo>
                    <a:pt x="1101" y="200"/>
                    <a:pt x="1089" y="196"/>
                    <a:pt x="1078" y="196"/>
                  </a:cubicBezTo>
                  <a:cubicBezTo>
                    <a:pt x="1062" y="196"/>
                    <a:pt x="1046" y="204"/>
                    <a:pt x="1030" y="212"/>
                  </a:cubicBezTo>
                  <a:cubicBezTo>
                    <a:pt x="948" y="267"/>
                    <a:pt x="852" y="335"/>
                    <a:pt x="783" y="390"/>
                  </a:cubicBezTo>
                  <a:cubicBezTo>
                    <a:pt x="714" y="445"/>
                    <a:pt x="646" y="514"/>
                    <a:pt x="577" y="582"/>
                  </a:cubicBezTo>
                  <a:cubicBezTo>
                    <a:pt x="549" y="610"/>
                    <a:pt x="495" y="665"/>
                    <a:pt x="467" y="720"/>
                  </a:cubicBezTo>
                  <a:lnTo>
                    <a:pt x="440" y="734"/>
                  </a:lnTo>
                  <a:cubicBezTo>
                    <a:pt x="398" y="788"/>
                    <a:pt x="357" y="857"/>
                    <a:pt x="302" y="926"/>
                  </a:cubicBezTo>
                  <a:lnTo>
                    <a:pt x="289" y="953"/>
                  </a:lnTo>
                  <a:cubicBezTo>
                    <a:pt x="275" y="981"/>
                    <a:pt x="234" y="1036"/>
                    <a:pt x="206" y="1091"/>
                  </a:cubicBezTo>
                  <a:cubicBezTo>
                    <a:pt x="165" y="1159"/>
                    <a:pt x="137" y="1228"/>
                    <a:pt x="124" y="1297"/>
                  </a:cubicBezTo>
                  <a:lnTo>
                    <a:pt x="124" y="1310"/>
                  </a:lnTo>
                  <a:cubicBezTo>
                    <a:pt x="69" y="1434"/>
                    <a:pt x="55" y="1558"/>
                    <a:pt x="28" y="1695"/>
                  </a:cubicBezTo>
                  <a:cubicBezTo>
                    <a:pt x="14" y="1832"/>
                    <a:pt x="14" y="1983"/>
                    <a:pt x="0" y="2148"/>
                  </a:cubicBezTo>
                  <a:lnTo>
                    <a:pt x="0" y="2217"/>
                  </a:lnTo>
                  <a:lnTo>
                    <a:pt x="0" y="2533"/>
                  </a:lnTo>
                  <a:cubicBezTo>
                    <a:pt x="14" y="2972"/>
                    <a:pt x="28" y="3411"/>
                    <a:pt x="69" y="3823"/>
                  </a:cubicBezTo>
                  <a:cubicBezTo>
                    <a:pt x="96" y="4235"/>
                    <a:pt x="165" y="4647"/>
                    <a:pt x="234" y="5032"/>
                  </a:cubicBezTo>
                  <a:lnTo>
                    <a:pt x="261" y="5128"/>
                  </a:lnTo>
                  <a:cubicBezTo>
                    <a:pt x="302" y="5485"/>
                    <a:pt x="330" y="5856"/>
                    <a:pt x="343" y="6227"/>
                  </a:cubicBezTo>
                  <a:cubicBezTo>
                    <a:pt x="343" y="6364"/>
                    <a:pt x="357" y="6474"/>
                    <a:pt x="357" y="6625"/>
                  </a:cubicBezTo>
                  <a:cubicBezTo>
                    <a:pt x="398" y="7257"/>
                    <a:pt x="412" y="7751"/>
                    <a:pt x="412" y="8218"/>
                  </a:cubicBezTo>
                  <a:lnTo>
                    <a:pt x="412" y="8685"/>
                  </a:lnTo>
                  <a:cubicBezTo>
                    <a:pt x="412" y="8767"/>
                    <a:pt x="440" y="8850"/>
                    <a:pt x="508" y="8905"/>
                  </a:cubicBezTo>
                  <a:cubicBezTo>
                    <a:pt x="577" y="8973"/>
                    <a:pt x="673" y="9001"/>
                    <a:pt x="755" y="9001"/>
                  </a:cubicBezTo>
                  <a:cubicBezTo>
                    <a:pt x="810" y="9001"/>
                    <a:pt x="879" y="8987"/>
                    <a:pt x="920" y="8946"/>
                  </a:cubicBezTo>
                  <a:cubicBezTo>
                    <a:pt x="1030" y="8877"/>
                    <a:pt x="1099" y="8781"/>
                    <a:pt x="1099" y="8657"/>
                  </a:cubicBezTo>
                  <a:lnTo>
                    <a:pt x="1099" y="8644"/>
                  </a:lnTo>
                  <a:lnTo>
                    <a:pt x="1099" y="8630"/>
                  </a:lnTo>
                  <a:cubicBezTo>
                    <a:pt x="1113" y="8616"/>
                    <a:pt x="1126" y="8589"/>
                    <a:pt x="1126" y="8575"/>
                  </a:cubicBezTo>
                  <a:cubicBezTo>
                    <a:pt x="1154" y="8561"/>
                    <a:pt x="1167" y="8548"/>
                    <a:pt x="1181" y="8506"/>
                  </a:cubicBezTo>
                  <a:lnTo>
                    <a:pt x="1195" y="8493"/>
                  </a:lnTo>
                  <a:lnTo>
                    <a:pt x="1181" y="8520"/>
                  </a:lnTo>
                  <a:cubicBezTo>
                    <a:pt x="1236" y="8451"/>
                    <a:pt x="1291" y="8383"/>
                    <a:pt x="1318" y="8314"/>
                  </a:cubicBezTo>
                  <a:lnTo>
                    <a:pt x="1387" y="8218"/>
                  </a:lnTo>
                  <a:lnTo>
                    <a:pt x="1401" y="8177"/>
                  </a:lnTo>
                  <a:cubicBezTo>
                    <a:pt x="1470" y="8094"/>
                    <a:pt x="1538" y="7998"/>
                    <a:pt x="1607" y="7902"/>
                  </a:cubicBezTo>
                  <a:cubicBezTo>
                    <a:pt x="1648" y="7861"/>
                    <a:pt x="1676" y="7792"/>
                    <a:pt x="1717" y="7724"/>
                  </a:cubicBezTo>
                  <a:lnTo>
                    <a:pt x="1772" y="7614"/>
                  </a:lnTo>
                  <a:cubicBezTo>
                    <a:pt x="1799" y="7559"/>
                    <a:pt x="1840" y="7518"/>
                    <a:pt x="1854" y="7463"/>
                  </a:cubicBezTo>
                  <a:cubicBezTo>
                    <a:pt x="1936" y="7312"/>
                    <a:pt x="2046" y="7147"/>
                    <a:pt x="2129" y="6996"/>
                  </a:cubicBezTo>
                  <a:cubicBezTo>
                    <a:pt x="2156" y="6927"/>
                    <a:pt x="2197" y="6872"/>
                    <a:pt x="2225" y="6803"/>
                  </a:cubicBezTo>
                  <a:lnTo>
                    <a:pt x="2486" y="6350"/>
                  </a:lnTo>
                  <a:cubicBezTo>
                    <a:pt x="2623" y="6117"/>
                    <a:pt x="2747" y="5897"/>
                    <a:pt x="2870" y="5664"/>
                  </a:cubicBezTo>
                  <a:lnTo>
                    <a:pt x="3214" y="4977"/>
                  </a:lnTo>
                  <a:cubicBezTo>
                    <a:pt x="3282" y="4840"/>
                    <a:pt x="3323" y="4716"/>
                    <a:pt x="3378" y="4592"/>
                  </a:cubicBezTo>
                  <a:cubicBezTo>
                    <a:pt x="3392" y="4565"/>
                    <a:pt x="3420" y="4510"/>
                    <a:pt x="3433" y="4469"/>
                  </a:cubicBezTo>
                  <a:cubicBezTo>
                    <a:pt x="3461" y="4400"/>
                    <a:pt x="3502" y="4332"/>
                    <a:pt x="3516" y="4290"/>
                  </a:cubicBezTo>
                  <a:cubicBezTo>
                    <a:pt x="3639" y="3988"/>
                    <a:pt x="3722" y="3755"/>
                    <a:pt x="3777" y="3508"/>
                  </a:cubicBezTo>
                  <a:cubicBezTo>
                    <a:pt x="3832" y="3260"/>
                    <a:pt x="3873" y="3013"/>
                    <a:pt x="3914" y="2752"/>
                  </a:cubicBezTo>
                  <a:cubicBezTo>
                    <a:pt x="3928" y="2587"/>
                    <a:pt x="3941" y="2436"/>
                    <a:pt x="3941" y="2299"/>
                  </a:cubicBezTo>
                  <a:cubicBezTo>
                    <a:pt x="3941" y="2134"/>
                    <a:pt x="3928" y="1983"/>
                    <a:pt x="3914" y="1832"/>
                  </a:cubicBezTo>
                  <a:cubicBezTo>
                    <a:pt x="3900" y="1709"/>
                    <a:pt x="3859" y="1585"/>
                    <a:pt x="3832" y="1489"/>
                  </a:cubicBezTo>
                  <a:cubicBezTo>
                    <a:pt x="3804" y="1434"/>
                    <a:pt x="3777" y="1365"/>
                    <a:pt x="3763" y="1310"/>
                  </a:cubicBezTo>
                  <a:cubicBezTo>
                    <a:pt x="3708" y="1214"/>
                    <a:pt x="3667" y="1132"/>
                    <a:pt x="3626" y="1063"/>
                  </a:cubicBezTo>
                  <a:cubicBezTo>
                    <a:pt x="3557" y="940"/>
                    <a:pt x="3447" y="816"/>
                    <a:pt x="3351" y="692"/>
                  </a:cubicBezTo>
                  <a:cubicBezTo>
                    <a:pt x="3214" y="541"/>
                    <a:pt x="3049" y="418"/>
                    <a:pt x="2898" y="322"/>
                  </a:cubicBezTo>
                  <a:cubicBezTo>
                    <a:pt x="2678" y="184"/>
                    <a:pt x="2417" y="74"/>
                    <a:pt x="2129" y="33"/>
                  </a:cubicBezTo>
                  <a:cubicBezTo>
                    <a:pt x="2048" y="13"/>
                    <a:pt x="1975" y="0"/>
                    <a:pt x="18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4989" y="1479586"/>
              <a:ext cx="465093" cy="560273"/>
            </a:xfrm>
            <a:custGeom>
              <a:avLst/>
              <a:gdLst/>
              <a:ahLst/>
              <a:cxnLst/>
              <a:rect l="l" t="t" r="r" b="b"/>
              <a:pathLst>
                <a:path w="8996" h="10837" extrusionOk="0">
                  <a:moveTo>
                    <a:pt x="2692" y="1"/>
                  </a:moveTo>
                  <a:cubicBezTo>
                    <a:pt x="2596" y="1"/>
                    <a:pt x="2513" y="15"/>
                    <a:pt x="2445" y="15"/>
                  </a:cubicBezTo>
                  <a:lnTo>
                    <a:pt x="2417" y="15"/>
                  </a:lnTo>
                  <a:cubicBezTo>
                    <a:pt x="2307" y="28"/>
                    <a:pt x="2184" y="69"/>
                    <a:pt x="2046" y="97"/>
                  </a:cubicBezTo>
                  <a:cubicBezTo>
                    <a:pt x="1813" y="152"/>
                    <a:pt x="1662" y="221"/>
                    <a:pt x="1497" y="330"/>
                  </a:cubicBezTo>
                  <a:cubicBezTo>
                    <a:pt x="1469" y="344"/>
                    <a:pt x="1428" y="372"/>
                    <a:pt x="1387" y="399"/>
                  </a:cubicBezTo>
                  <a:cubicBezTo>
                    <a:pt x="1277" y="468"/>
                    <a:pt x="1167" y="550"/>
                    <a:pt x="1071" y="633"/>
                  </a:cubicBezTo>
                  <a:cubicBezTo>
                    <a:pt x="852" y="811"/>
                    <a:pt x="646" y="1017"/>
                    <a:pt x="453" y="1223"/>
                  </a:cubicBezTo>
                  <a:cubicBezTo>
                    <a:pt x="385" y="1305"/>
                    <a:pt x="302" y="1415"/>
                    <a:pt x="220" y="1525"/>
                  </a:cubicBezTo>
                  <a:cubicBezTo>
                    <a:pt x="179" y="1566"/>
                    <a:pt x="165" y="1608"/>
                    <a:pt x="137" y="1649"/>
                  </a:cubicBezTo>
                  <a:lnTo>
                    <a:pt x="137" y="1662"/>
                  </a:lnTo>
                  <a:cubicBezTo>
                    <a:pt x="124" y="1717"/>
                    <a:pt x="96" y="1786"/>
                    <a:pt x="69" y="1855"/>
                  </a:cubicBezTo>
                  <a:cubicBezTo>
                    <a:pt x="28" y="1992"/>
                    <a:pt x="0" y="2143"/>
                    <a:pt x="0" y="2349"/>
                  </a:cubicBezTo>
                  <a:cubicBezTo>
                    <a:pt x="0" y="2596"/>
                    <a:pt x="69" y="2830"/>
                    <a:pt x="137" y="3036"/>
                  </a:cubicBezTo>
                  <a:cubicBezTo>
                    <a:pt x="206" y="3242"/>
                    <a:pt x="316" y="3448"/>
                    <a:pt x="440" y="3681"/>
                  </a:cubicBezTo>
                  <a:cubicBezTo>
                    <a:pt x="481" y="3764"/>
                    <a:pt x="536" y="3832"/>
                    <a:pt x="604" y="3928"/>
                  </a:cubicBezTo>
                  <a:lnTo>
                    <a:pt x="646" y="3970"/>
                  </a:lnTo>
                  <a:cubicBezTo>
                    <a:pt x="714" y="4066"/>
                    <a:pt x="797" y="4176"/>
                    <a:pt x="879" y="4258"/>
                  </a:cubicBezTo>
                  <a:lnTo>
                    <a:pt x="893" y="4272"/>
                  </a:lnTo>
                  <a:cubicBezTo>
                    <a:pt x="989" y="4382"/>
                    <a:pt x="1085" y="4505"/>
                    <a:pt x="1209" y="4588"/>
                  </a:cubicBezTo>
                  <a:cubicBezTo>
                    <a:pt x="1277" y="4643"/>
                    <a:pt x="1346" y="4684"/>
                    <a:pt x="1442" y="4752"/>
                  </a:cubicBezTo>
                  <a:cubicBezTo>
                    <a:pt x="1634" y="4890"/>
                    <a:pt x="1827" y="5055"/>
                    <a:pt x="2046" y="5233"/>
                  </a:cubicBezTo>
                  <a:cubicBezTo>
                    <a:pt x="2252" y="5412"/>
                    <a:pt x="2472" y="5576"/>
                    <a:pt x="2747" y="5769"/>
                  </a:cubicBezTo>
                  <a:cubicBezTo>
                    <a:pt x="2815" y="5824"/>
                    <a:pt x="2884" y="5851"/>
                    <a:pt x="2953" y="5906"/>
                  </a:cubicBezTo>
                  <a:cubicBezTo>
                    <a:pt x="2994" y="5920"/>
                    <a:pt x="3021" y="5961"/>
                    <a:pt x="3063" y="5975"/>
                  </a:cubicBezTo>
                  <a:lnTo>
                    <a:pt x="3090" y="6016"/>
                  </a:lnTo>
                  <a:cubicBezTo>
                    <a:pt x="3186" y="6084"/>
                    <a:pt x="3282" y="6153"/>
                    <a:pt x="3392" y="6194"/>
                  </a:cubicBezTo>
                  <a:cubicBezTo>
                    <a:pt x="3612" y="6332"/>
                    <a:pt x="3832" y="6469"/>
                    <a:pt x="4051" y="6593"/>
                  </a:cubicBezTo>
                  <a:lnTo>
                    <a:pt x="4147" y="6648"/>
                  </a:lnTo>
                  <a:cubicBezTo>
                    <a:pt x="4381" y="6785"/>
                    <a:pt x="4642" y="6936"/>
                    <a:pt x="4875" y="7087"/>
                  </a:cubicBezTo>
                  <a:cubicBezTo>
                    <a:pt x="5122" y="7252"/>
                    <a:pt x="5356" y="7417"/>
                    <a:pt x="5658" y="7623"/>
                  </a:cubicBezTo>
                  <a:lnTo>
                    <a:pt x="5727" y="7677"/>
                  </a:lnTo>
                  <a:lnTo>
                    <a:pt x="6139" y="7980"/>
                  </a:lnTo>
                  <a:cubicBezTo>
                    <a:pt x="6290" y="8117"/>
                    <a:pt x="6427" y="8254"/>
                    <a:pt x="6578" y="8433"/>
                  </a:cubicBezTo>
                  <a:cubicBezTo>
                    <a:pt x="6715" y="8584"/>
                    <a:pt x="6867" y="8749"/>
                    <a:pt x="7045" y="8927"/>
                  </a:cubicBezTo>
                  <a:cubicBezTo>
                    <a:pt x="7196" y="9092"/>
                    <a:pt x="7333" y="9229"/>
                    <a:pt x="7443" y="9367"/>
                  </a:cubicBezTo>
                  <a:cubicBezTo>
                    <a:pt x="7759" y="9779"/>
                    <a:pt x="8075" y="10218"/>
                    <a:pt x="8363" y="10671"/>
                  </a:cubicBezTo>
                  <a:cubicBezTo>
                    <a:pt x="8437" y="10781"/>
                    <a:pt x="8553" y="10836"/>
                    <a:pt x="8667" y="10836"/>
                  </a:cubicBezTo>
                  <a:cubicBezTo>
                    <a:pt x="8723" y="10836"/>
                    <a:pt x="8780" y="10822"/>
                    <a:pt x="8830" y="10795"/>
                  </a:cubicBezTo>
                  <a:cubicBezTo>
                    <a:pt x="8913" y="10740"/>
                    <a:pt x="8968" y="10671"/>
                    <a:pt x="8981" y="10575"/>
                  </a:cubicBezTo>
                  <a:cubicBezTo>
                    <a:pt x="8995" y="10493"/>
                    <a:pt x="8981" y="10397"/>
                    <a:pt x="8954" y="10314"/>
                  </a:cubicBezTo>
                  <a:cubicBezTo>
                    <a:pt x="8926" y="10287"/>
                    <a:pt x="8899" y="10246"/>
                    <a:pt x="8885" y="10218"/>
                  </a:cubicBezTo>
                  <a:cubicBezTo>
                    <a:pt x="8913" y="10163"/>
                    <a:pt x="8926" y="10108"/>
                    <a:pt x="8954" y="10053"/>
                  </a:cubicBezTo>
                  <a:cubicBezTo>
                    <a:pt x="8968" y="10012"/>
                    <a:pt x="8968" y="9957"/>
                    <a:pt x="8968" y="9902"/>
                  </a:cubicBezTo>
                  <a:lnTo>
                    <a:pt x="8968" y="9875"/>
                  </a:lnTo>
                  <a:lnTo>
                    <a:pt x="8968" y="9834"/>
                  </a:lnTo>
                  <a:lnTo>
                    <a:pt x="8968" y="9737"/>
                  </a:lnTo>
                  <a:cubicBezTo>
                    <a:pt x="8968" y="9696"/>
                    <a:pt x="8968" y="9669"/>
                    <a:pt x="8954" y="9614"/>
                  </a:cubicBezTo>
                  <a:cubicBezTo>
                    <a:pt x="8926" y="9504"/>
                    <a:pt x="8926" y="9422"/>
                    <a:pt x="8913" y="9325"/>
                  </a:cubicBezTo>
                  <a:lnTo>
                    <a:pt x="8913" y="9284"/>
                  </a:lnTo>
                  <a:lnTo>
                    <a:pt x="8913" y="9271"/>
                  </a:lnTo>
                  <a:cubicBezTo>
                    <a:pt x="8899" y="9147"/>
                    <a:pt x="8885" y="9051"/>
                    <a:pt x="8858" y="8941"/>
                  </a:cubicBezTo>
                  <a:cubicBezTo>
                    <a:pt x="8858" y="8913"/>
                    <a:pt x="8844" y="8859"/>
                    <a:pt x="8844" y="8817"/>
                  </a:cubicBezTo>
                  <a:cubicBezTo>
                    <a:pt x="8844" y="8776"/>
                    <a:pt x="8830" y="8735"/>
                    <a:pt x="8830" y="8680"/>
                  </a:cubicBezTo>
                  <a:cubicBezTo>
                    <a:pt x="8817" y="8598"/>
                    <a:pt x="8817" y="8501"/>
                    <a:pt x="8803" y="8405"/>
                  </a:cubicBezTo>
                  <a:cubicBezTo>
                    <a:pt x="8775" y="8295"/>
                    <a:pt x="8762" y="8158"/>
                    <a:pt x="8748" y="8021"/>
                  </a:cubicBezTo>
                  <a:cubicBezTo>
                    <a:pt x="8707" y="7760"/>
                    <a:pt x="8666" y="7513"/>
                    <a:pt x="8611" y="7293"/>
                  </a:cubicBezTo>
                  <a:lnTo>
                    <a:pt x="8569" y="7156"/>
                  </a:lnTo>
                  <a:cubicBezTo>
                    <a:pt x="8514" y="6950"/>
                    <a:pt x="8473" y="6757"/>
                    <a:pt x="8418" y="6551"/>
                  </a:cubicBezTo>
                  <a:cubicBezTo>
                    <a:pt x="8350" y="6345"/>
                    <a:pt x="8281" y="6126"/>
                    <a:pt x="8212" y="5920"/>
                  </a:cubicBezTo>
                  <a:lnTo>
                    <a:pt x="8185" y="5824"/>
                  </a:lnTo>
                  <a:cubicBezTo>
                    <a:pt x="8144" y="5727"/>
                    <a:pt x="8130" y="5645"/>
                    <a:pt x="8089" y="5563"/>
                  </a:cubicBezTo>
                  <a:cubicBezTo>
                    <a:pt x="8048" y="5412"/>
                    <a:pt x="7993" y="5233"/>
                    <a:pt x="7924" y="5082"/>
                  </a:cubicBezTo>
                  <a:cubicBezTo>
                    <a:pt x="7842" y="4835"/>
                    <a:pt x="7732" y="4588"/>
                    <a:pt x="7581" y="4258"/>
                  </a:cubicBezTo>
                  <a:cubicBezTo>
                    <a:pt x="7526" y="4134"/>
                    <a:pt x="7471" y="3997"/>
                    <a:pt x="7402" y="3860"/>
                  </a:cubicBezTo>
                  <a:cubicBezTo>
                    <a:pt x="7347" y="3736"/>
                    <a:pt x="7292" y="3626"/>
                    <a:pt x="7224" y="3516"/>
                  </a:cubicBezTo>
                  <a:cubicBezTo>
                    <a:pt x="7086" y="3283"/>
                    <a:pt x="6921" y="3050"/>
                    <a:pt x="6784" y="2844"/>
                  </a:cubicBezTo>
                  <a:cubicBezTo>
                    <a:pt x="6647" y="2638"/>
                    <a:pt x="6482" y="2432"/>
                    <a:pt x="6331" y="2253"/>
                  </a:cubicBezTo>
                  <a:lnTo>
                    <a:pt x="6262" y="2157"/>
                  </a:lnTo>
                  <a:cubicBezTo>
                    <a:pt x="6084" y="1951"/>
                    <a:pt x="5919" y="1772"/>
                    <a:pt x="5740" y="1580"/>
                  </a:cubicBezTo>
                  <a:lnTo>
                    <a:pt x="5685" y="1525"/>
                  </a:lnTo>
                  <a:cubicBezTo>
                    <a:pt x="5617" y="1443"/>
                    <a:pt x="5534" y="1374"/>
                    <a:pt x="5452" y="1292"/>
                  </a:cubicBezTo>
                  <a:cubicBezTo>
                    <a:pt x="5370" y="1196"/>
                    <a:pt x="5273" y="1127"/>
                    <a:pt x="5191" y="1058"/>
                  </a:cubicBezTo>
                  <a:lnTo>
                    <a:pt x="5164" y="1031"/>
                  </a:lnTo>
                  <a:cubicBezTo>
                    <a:pt x="4958" y="839"/>
                    <a:pt x="4710" y="674"/>
                    <a:pt x="4450" y="509"/>
                  </a:cubicBezTo>
                  <a:cubicBezTo>
                    <a:pt x="4161" y="344"/>
                    <a:pt x="3941" y="221"/>
                    <a:pt x="3694" y="138"/>
                  </a:cubicBezTo>
                  <a:cubicBezTo>
                    <a:pt x="3584" y="83"/>
                    <a:pt x="3461" y="69"/>
                    <a:pt x="3337" y="56"/>
                  </a:cubicBezTo>
                  <a:cubicBezTo>
                    <a:pt x="3200" y="28"/>
                    <a:pt x="3063" y="15"/>
                    <a:pt x="28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-353468" y="1592499"/>
              <a:ext cx="1409342" cy="1280351"/>
            </a:xfrm>
            <a:custGeom>
              <a:avLst/>
              <a:gdLst/>
              <a:ahLst/>
              <a:cxnLst/>
              <a:rect l="l" t="t" r="r" b="b"/>
              <a:pathLst>
                <a:path w="27260" h="24765" extrusionOk="0">
                  <a:moveTo>
                    <a:pt x="4051" y="0"/>
                  </a:moveTo>
                  <a:cubicBezTo>
                    <a:pt x="3845" y="0"/>
                    <a:pt x="3680" y="0"/>
                    <a:pt x="3502" y="14"/>
                  </a:cubicBezTo>
                  <a:cubicBezTo>
                    <a:pt x="3365" y="28"/>
                    <a:pt x="3214" y="55"/>
                    <a:pt x="3021" y="96"/>
                  </a:cubicBezTo>
                  <a:cubicBezTo>
                    <a:pt x="2955" y="77"/>
                    <a:pt x="2892" y="69"/>
                    <a:pt x="2829" y="69"/>
                  </a:cubicBezTo>
                  <a:cubicBezTo>
                    <a:pt x="2670" y="69"/>
                    <a:pt x="2516" y="124"/>
                    <a:pt x="2348" y="193"/>
                  </a:cubicBezTo>
                  <a:cubicBezTo>
                    <a:pt x="2307" y="206"/>
                    <a:pt x="2252" y="220"/>
                    <a:pt x="2197" y="261"/>
                  </a:cubicBezTo>
                  <a:lnTo>
                    <a:pt x="2115" y="289"/>
                  </a:lnTo>
                  <a:cubicBezTo>
                    <a:pt x="2032" y="330"/>
                    <a:pt x="1923" y="371"/>
                    <a:pt x="1840" y="412"/>
                  </a:cubicBezTo>
                  <a:cubicBezTo>
                    <a:pt x="1703" y="481"/>
                    <a:pt x="1566" y="563"/>
                    <a:pt x="1428" y="646"/>
                  </a:cubicBezTo>
                  <a:cubicBezTo>
                    <a:pt x="1360" y="701"/>
                    <a:pt x="1277" y="756"/>
                    <a:pt x="1209" y="824"/>
                  </a:cubicBezTo>
                  <a:lnTo>
                    <a:pt x="1154" y="879"/>
                  </a:lnTo>
                  <a:cubicBezTo>
                    <a:pt x="1044" y="962"/>
                    <a:pt x="948" y="1044"/>
                    <a:pt x="879" y="1126"/>
                  </a:cubicBezTo>
                  <a:cubicBezTo>
                    <a:pt x="755" y="1250"/>
                    <a:pt x="659" y="1374"/>
                    <a:pt x="563" y="1470"/>
                  </a:cubicBezTo>
                  <a:cubicBezTo>
                    <a:pt x="494" y="1580"/>
                    <a:pt x="426" y="1676"/>
                    <a:pt x="385" y="1786"/>
                  </a:cubicBezTo>
                  <a:cubicBezTo>
                    <a:pt x="330" y="1854"/>
                    <a:pt x="288" y="1950"/>
                    <a:pt x="247" y="2047"/>
                  </a:cubicBezTo>
                  <a:lnTo>
                    <a:pt x="137" y="2349"/>
                  </a:lnTo>
                  <a:cubicBezTo>
                    <a:pt x="124" y="2404"/>
                    <a:pt x="124" y="2472"/>
                    <a:pt x="110" y="2541"/>
                  </a:cubicBezTo>
                  <a:cubicBezTo>
                    <a:pt x="82" y="2582"/>
                    <a:pt x="82" y="2665"/>
                    <a:pt x="69" y="2706"/>
                  </a:cubicBezTo>
                  <a:lnTo>
                    <a:pt x="55" y="2761"/>
                  </a:lnTo>
                  <a:cubicBezTo>
                    <a:pt x="0" y="3090"/>
                    <a:pt x="0" y="3434"/>
                    <a:pt x="82" y="3777"/>
                  </a:cubicBezTo>
                  <a:cubicBezTo>
                    <a:pt x="137" y="3942"/>
                    <a:pt x="192" y="4120"/>
                    <a:pt x="247" y="4258"/>
                  </a:cubicBezTo>
                  <a:cubicBezTo>
                    <a:pt x="316" y="4395"/>
                    <a:pt x="385" y="4505"/>
                    <a:pt x="494" y="4683"/>
                  </a:cubicBezTo>
                  <a:cubicBezTo>
                    <a:pt x="591" y="4807"/>
                    <a:pt x="673" y="4930"/>
                    <a:pt x="755" y="5027"/>
                  </a:cubicBezTo>
                  <a:cubicBezTo>
                    <a:pt x="797" y="5082"/>
                    <a:pt x="838" y="5123"/>
                    <a:pt x="893" y="5191"/>
                  </a:cubicBezTo>
                  <a:cubicBezTo>
                    <a:pt x="961" y="5274"/>
                    <a:pt x="1030" y="5329"/>
                    <a:pt x="1112" y="5411"/>
                  </a:cubicBezTo>
                  <a:cubicBezTo>
                    <a:pt x="1236" y="5507"/>
                    <a:pt x="1373" y="5590"/>
                    <a:pt x="1497" y="5672"/>
                  </a:cubicBezTo>
                  <a:cubicBezTo>
                    <a:pt x="1662" y="5796"/>
                    <a:pt x="1827" y="5878"/>
                    <a:pt x="1964" y="5947"/>
                  </a:cubicBezTo>
                  <a:cubicBezTo>
                    <a:pt x="2115" y="6015"/>
                    <a:pt x="2266" y="6084"/>
                    <a:pt x="2403" y="6139"/>
                  </a:cubicBezTo>
                  <a:cubicBezTo>
                    <a:pt x="2486" y="6180"/>
                    <a:pt x="2582" y="6208"/>
                    <a:pt x="2664" y="6221"/>
                  </a:cubicBezTo>
                  <a:cubicBezTo>
                    <a:pt x="2719" y="6249"/>
                    <a:pt x="2788" y="6263"/>
                    <a:pt x="2829" y="6290"/>
                  </a:cubicBezTo>
                  <a:cubicBezTo>
                    <a:pt x="3420" y="6523"/>
                    <a:pt x="3996" y="6716"/>
                    <a:pt x="4573" y="6839"/>
                  </a:cubicBezTo>
                  <a:cubicBezTo>
                    <a:pt x="4807" y="6922"/>
                    <a:pt x="5054" y="6949"/>
                    <a:pt x="5287" y="7004"/>
                  </a:cubicBezTo>
                  <a:cubicBezTo>
                    <a:pt x="5370" y="7018"/>
                    <a:pt x="5438" y="7032"/>
                    <a:pt x="5534" y="7059"/>
                  </a:cubicBezTo>
                  <a:cubicBezTo>
                    <a:pt x="5809" y="7100"/>
                    <a:pt x="6097" y="7169"/>
                    <a:pt x="6468" y="7238"/>
                  </a:cubicBezTo>
                  <a:lnTo>
                    <a:pt x="6784" y="7292"/>
                  </a:lnTo>
                  <a:cubicBezTo>
                    <a:pt x="7320" y="7389"/>
                    <a:pt x="7869" y="7498"/>
                    <a:pt x="8418" y="7622"/>
                  </a:cubicBezTo>
                  <a:cubicBezTo>
                    <a:pt x="8665" y="7663"/>
                    <a:pt x="8858" y="7704"/>
                    <a:pt x="9050" y="7759"/>
                  </a:cubicBezTo>
                  <a:cubicBezTo>
                    <a:pt x="9338" y="7828"/>
                    <a:pt x="9654" y="7910"/>
                    <a:pt x="9956" y="8007"/>
                  </a:cubicBezTo>
                  <a:cubicBezTo>
                    <a:pt x="10176" y="8089"/>
                    <a:pt x="10410" y="8130"/>
                    <a:pt x="10616" y="8199"/>
                  </a:cubicBezTo>
                  <a:cubicBezTo>
                    <a:pt x="10712" y="8240"/>
                    <a:pt x="10794" y="8254"/>
                    <a:pt x="10904" y="8281"/>
                  </a:cubicBezTo>
                  <a:lnTo>
                    <a:pt x="10959" y="8309"/>
                  </a:lnTo>
                  <a:cubicBezTo>
                    <a:pt x="11069" y="8336"/>
                    <a:pt x="11206" y="8377"/>
                    <a:pt x="11343" y="8419"/>
                  </a:cubicBezTo>
                  <a:cubicBezTo>
                    <a:pt x="11522" y="8487"/>
                    <a:pt x="11673" y="8542"/>
                    <a:pt x="11851" y="8611"/>
                  </a:cubicBezTo>
                  <a:lnTo>
                    <a:pt x="11920" y="8625"/>
                  </a:lnTo>
                  <a:cubicBezTo>
                    <a:pt x="12209" y="8734"/>
                    <a:pt x="12497" y="8858"/>
                    <a:pt x="12772" y="8954"/>
                  </a:cubicBezTo>
                  <a:cubicBezTo>
                    <a:pt x="12840" y="8968"/>
                    <a:pt x="12895" y="9009"/>
                    <a:pt x="12964" y="9023"/>
                  </a:cubicBezTo>
                  <a:cubicBezTo>
                    <a:pt x="13225" y="9133"/>
                    <a:pt x="13499" y="9229"/>
                    <a:pt x="13747" y="9339"/>
                  </a:cubicBezTo>
                  <a:cubicBezTo>
                    <a:pt x="14049" y="9449"/>
                    <a:pt x="14351" y="9613"/>
                    <a:pt x="14708" y="9819"/>
                  </a:cubicBezTo>
                  <a:cubicBezTo>
                    <a:pt x="14873" y="9902"/>
                    <a:pt x="15037" y="9998"/>
                    <a:pt x="15216" y="10094"/>
                  </a:cubicBezTo>
                  <a:cubicBezTo>
                    <a:pt x="15326" y="10163"/>
                    <a:pt x="15463" y="10245"/>
                    <a:pt x="15628" y="10327"/>
                  </a:cubicBezTo>
                  <a:cubicBezTo>
                    <a:pt x="15669" y="10369"/>
                    <a:pt x="15724" y="10382"/>
                    <a:pt x="15779" y="10410"/>
                  </a:cubicBezTo>
                  <a:lnTo>
                    <a:pt x="16040" y="10575"/>
                  </a:lnTo>
                  <a:cubicBezTo>
                    <a:pt x="16260" y="10712"/>
                    <a:pt x="16479" y="10863"/>
                    <a:pt x="16685" y="11000"/>
                  </a:cubicBezTo>
                  <a:lnTo>
                    <a:pt x="16836" y="11097"/>
                  </a:lnTo>
                  <a:cubicBezTo>
                    <a:pt x="17084" y="11261"/>
                    <a:pt x="17317" y="11440"/>
                    <a:pt x="17619" y="11646"/>
                  </a:cubicBezTo>
                  <a:cubicBezTo>
                    <a:pt x="17839" y="11824"/>
                    <a:pt x="18059" y="12017"/>
                    <a:pt x="18347" y="12250"/>
                  </a:cubicBezTo>
                  <a:cubicBezTo>
                    <a:pt x="18608" y="12470"/>
                    <a:pt x="18883" y="12717"/>
                    <a:pt x="19212" y="13019"/>
                  </a:cubicBezTo>
                  <a:lnTo>
                    <a:pt x="19240" y="13060"/>
                  </a:lnTo>
                  <a:cubicBezTo>
                    <a:pt x="19336" y="13143"/>
                    <a:pt x="19432" y="13253"/>
                    <a:pt x="19542" y="13335"/>
                  </a:cubicBezTo>
                  <a:cubicBezTo>
                    <a:pt x="19679" y="13472"/>
                    <a:pt x="19789" y="13610"/>
                    <a:pt x="19913" y="13747"/>
                  </a:cubicBezTo>
                  <a:lnTo>
                    <a:pt x="20091" y="13939"/>
                  </a:lnTo>
                  <a:lnTo>
                    <a:pt x="20599" y="14502"/>
                  </a:lnTo>
                  <a:cubicBezTo>
                    <a:pt x="20819" y="14736"/>
                    <a:pt x="21011" y="14983"/>
                    <a:pt x="21231" y="15244"/>
                  </a:cubicBezTo>
                  <a:cubicBezTo>
                    <a:pt x="21464" y="15518"/>
                    <a:pt x="21684" y="15793"/>
                    <a:pt x="21876" y="16013"/>
                  </a:cubicBezTo>
                  <a:cubicBezTo>
                    <a:pt x="21973" y="16150"/>
                    <a:pt x="22069" y="16288"/>
                    <a:pt x="22165" y="16411"/>
                  </a:cubicBezTo>
                  <a:cubicBezTo>
                    <a:pt x="22261" y="16562"/>
                    <a:pt x="22371" y="16700"/>
                    <a:pt x="22467" y="16851"/>
                  </a:cubicBezTo>
                  <a:cubicBezTo>
                    <a:pt x="22508" y="16906"/>
                    <a:pt x="22536" y="16960"/>
                    <a:pt x="22591" y="17015"/>
                  </a:cubicBezTo>
                  <a:cubicBezTo>
                    <a:pt x="22659" y="17112"/>
                    <a:pt x="22728" y="17194"/>
                    <a:pt x="22797" y="17304"/>
                  </a:cubicBezTo>
                  <a:cubicBezTo>
                    <a:pt x="22879" y="17414"/>
                    <a:pt x="22948" y="17523"/>
                    <a:pt x="23016" y="17647"/>
                  </a:cubicBezTo>
                  <a:lnTo>
                    <a:pt x="23085" y="17743"/>
                  </a:lnTo>
                  <a:cubicBezTo>
                    <a:pt x="23140" y="17812"/>
                    <a:pt x="23181" y="17908"/>
                    <a:pt x="23222" y="17977"/>
                  </a:cubicBezTo>
                  <a:cubicBezTo>
                    <a:pt x="23332" y="18141"/>
                    <a:pt x="23428" y="18334"/>
                    <a:pt x="23552" y="18499"/>
                  </a:cubicBezTo>
                  <a:lnTo>
                    <a:pt x="23607" y="18595"/>
                  </a:lnTo>
                  <a:cubicBezTo>
                    <a:pt x="23744" y="18787"/>
                    <a:pt x="23895" y="19020"/>
                    <a:pt x="24033" y="19240"/>
                  </a:cubicBezTo>
                  <a:lnTo>
                    <a:pt x="24239" y="19597"/>
                  </a:lnTo>
                  <a:lnTo>
                    <a:pt x="24499" y="20064"/>
                  </a:lnTo>
                  <a:cubicBezTo>
                    <a:pt x="24568" y="20188"/>
                    <a:pt x="24637" y="20325"/>
                    <a:pt x="24705" y="20462"/>
                  </a:cubicBezTo>
                  <a:cubicBezTo>
                    <a:pt x="24760" y="20586"/>
                    <a:pt x="24815" y="20696"/>
                    <a:pt x="24898" y="20819"/>
                  </a:cubicBezTo>
                  <a:cubicBezTo>
                    <a:pt x="24966" y="20929"/>
                    <a:pt x="25035" y="21080"/>
                    <a:pt x="25117" y="21231"/>
                  </a:cubicBezTo>
                  <a:cubicBezTo>
                    <a:pt x="25172" y="21314"/>
                    <a:pt x="25200" y="21424"/>
                    <a:pt x="25241" y="21520"/>
                  </a:cubicBezTo>
                  <a:cubicBezTo>
                    <a:pt x="25255" y="21575"/>
                    <a:pt x="25282" y="21630"/>
                    <a:pt x="25310" y="21685"/>
                  </a:cubicBezTo>
                  <a:lnTo>
                    <a:pt x="25461" y="21987"/>
                  </a:lnTo>
                  <a:lnTo>
                    <a:pt x="25516" y="22097"/>
                  </a:lnTo>
                  <a:cubicBezTo>
                    <a:pt x="25543" y="22179"/>
                    <a:pt x="25598" y="22261"/>
                    <a:pt x="25626" y="22344"/>
                  </a:cubicBezTo>
                  <a:cubicBezTo>
                    <a:pt x="25653" y="22399"/>
                    <a:pt x="25667" y="22454"/>
                    <a:pt x="25694" y="22509"/>
                  </a:cubicBezTo>
                  <a:cubicBezTo>
                    <a:pt x="25735" y="22577"/>
                    <a:pt x="25763" y="22646"/>
                    <a:pt x="25790" y="22715"/>
                  </a:cubicBezTo>
                  <a:cubicBezTo>
                    <a:pt x="25804" y="22756"/>
                    <a:pt x="25832" y="22797"/>
                    <a:pt x="25859" y="22852"/>
                  </a:cubicBezTo>
                  <a:cubicBezTo>
                    <a:pt x="25873" y="22879"/>
                    <a:pt x="25886" y="22893"/>
                    <a:pt x="25900" y="22934"/>
                  </a:cubicBezTo>
                  <a:lnTo>
                    <a:pt x="26010" y="23140"/>
                  </a:lnTo>
                  <a:lnTo>
                    <a:pt x="26106" y="23346"/>
                  </a:lnTo>
                  <a:cubicBezTo>
                    <a:pt x="26161" y="23442"/>
                    <a:pt x="26216" y="23525"/>
                    <a:pt x="26243" y="23635"/>
                  </a:cubicBezTo>
                  <a:cubicBezTo>
                    <a:pt x="26285" y="23703"/>
                    <a:pt x="26312" y="23786"/>
                    <a:pt x="26353" y="23854"/>
                  </a:cubicBezTo>
                  <a:cubicBezTo>
                    <a:pt x="26436" y="24033"/>
                    <a:pt x="26504" y="24170"/>
                    <a:pt x="26587" y="24308"/>
                  </a:cubicBezTo>
                  <a:cubicBezTo>
                    <a:pt x="26614" y="24335"/>
                    <a:pt x="26628" y="24376"/>
                    <a:pt x="26642" y="24390"/>
                  </a:cubicBezTo>
                  <a:cubicBezTo>
                    <a:pt x="26683" y="24445"/>
                    <a:pt x="26697" y="24472"/>
                    <a:pt x="26724" y="24527"/>
                  </a:cubicBezTo>
                  <a:cubicBezTo>
                    <a:pt x="26724" y="24541"/>
                    <a:pt x="26752" y="24555"/>
                    <a:pt x="26752" y="24555"/>
                  </a:cubicBezTo>
                  <a:cubicBezTo>
                    <a:pt x="26765" y="24582"/>
                    <a:pt x="26779" y="24610"/>
                    <a:pt x="26793" y="24637"/>
                  </a:cubicBezTo>
                  <a:lnTo>
                    <a:pt x="26848" y="24678"/>
                  </a:lnTo>
                  <a:lnTo>
                    <a:pt x="26861" y="24706"/>
                  </a:lnTo>
                  <a:cubicBezTo>
                    <a:pt x="26900" y="24735"/>
                    <a:pt x="26953" y="24764"/>
                    <a:pt x="27005" y="24764"/>
                  </a:cubicBezTo>
                  <a:cubicBezTo>
                    <a:pt x="27026" y="24764"/>
                    <a:pt x="27047" y="24759"/>
                    <a:pt x="27067" y="24747"/>
                  </a:cubicBezTo>
                  <a:cubicBezTo>
                    <a:pt x="27095" y="24747"/>
                    <a:pt x="27109" y="24733"/>
                    <a:pt x="27122" y="24720"/>
                  </a:cubicBezTo>
                  <a:cubicBezTo>
                    <a:pt x="27136" y="24706"/>
                    <a:pt x="27164" y="24678"/>
                    <a:pt x="27164" y="24665"/>
                  </a:cubicBezTo>
                  <a:cubicBezTo>
                    <a:pt x="27232" y="24637"/>
                    <a:pt x="27260" y="24541"/>
                    <a:pt x="27232" y="24459"/>
                  </a:cubicBezTo>
                  <a:cubicBezTo>
                    <a:pt x="27177" y="24321"/>
                    <a:pt x="27122" y="24184"/>
                    <a:pt x="27095" y="24047"/>
                  </a:cubicBezTo>
                  <a:cubicBezTo>
                    <a:pt x="27054" y="23950"/>
                    <a:pt x="27026" y="23841"/>
                    <a:pt x="26985" y="23758"/>
                  </a:cubicBezTo>
                  <a:lnTo>
                    <a:pt x="26958" y="23690"/>
                  </a:lnTo>
                  <a:cubicBezTo>
                    <a:pt x="26861" y="23470"/>
                    <a:pt x="26779" y="23223"/>
                    <a:pt x="26697" y="22962"/>
                  </a:cubicBezTo>
                  <a:cubicBezTo>
                    <a:pt x="26683" y="22934"/>
                    <a:pt x="26683" y="22879"/>
                    <a:pt x="26655" y="22852"/>
                  </a:cubicBezTo>
                  <a:cubicBezTo>
                    <a:pt x="26628" y="22728"/>
                    <a:pt x="26587" y="22618"/>
                    <a:pt x="26559" y="22509"/>
                  </a:cubicBezTo>
                  <a:lnTo>
                    <a:pt x="26546" y="22440"/>
                  </a:lnTo>
                  <a:cubicBezTo>
                    <a:pt x="26504" y="22316"/>
                    <a:pt x="26449" y="22179"/>
                    <a:pt x="26422" y="22055"/>
                  </a:cubicBezTo>
                  <a:lnTo>
                    <a:pt x="26381" y="21959"/>
                  </a:lnTo>
                  <a:cubicBezTo>
                    <a:pt x="26353" y="21836"/>
                    <a:pt x="26312" y="21712"/>
                    <a:pt x="26271" y="21616"/>
                  </a:cubicBezTo>
                  <a:lnTo>
                    <a:pt x="26106" y="21204"/>
                  </a:lnTo>
                  <a:lnTo>
                    <a:pt x="26092" y="21163"/>
                  </a:lnTo>
                  <a:cubicBezTo>
                    <a:pt x="25996" y="20888"/>
                    <a:pt x="25886" y="20613"/>
                    <a:pt x="25763" y="20339"/>
                  </a:cubicBezTo>
                  <a:lnTo>
                    <a:pt x="25735" y="20256"/>
                  </a:lnTo>
                  <a:cubicBezTo>
                    <a:pt x="25612" y="19927"/>
                    <a:pt x="25474" y="19597"/>
                    <a:pt x="25378" y="19309"/>
                  </a:cubicBezTo>
                  <a:lnTo>
                    <a:pt x="25117" y="18636"/>
                  </a:lnTo>
                  <a:cubicBezTo>
                    <a:pt x="25076" y="18567"/>
                    <a:pt x="25062" y="18485"/>
                    <a:pt x="25035" y="18416"/>
                  </a:cubicBezTo>
                  <a:cubicBezTo>
                    <a:pt x="24980" y="18279"/>
                    <a:pt x="24925" y="18128"/>
                    <a:pt x="24856" y="17949"/>
                  </a:cubicBezTo>
                  <a:cubicBezTo>
                    <a:pt x="24856" y="17935"/>
                    <a:pt x="24843" y="17922"/>
                    <a:pt x="24843" y="17881"/>
                  </a:cubicBezTo>
                  <a:cubicBezTo>
                    <a:pt x="24829" y="17839"/>
                    <a:pt x="24802" y="17798"/>
                    <a:pt x="24788" y="17743"/>
                  </a:cubicBezTo>
                  <a:cubicBezTo>
                    <a:pt x="24760" y="17661"/>
                    <a:pt x="24719" y="17578"/>
                    <a:pt x="24692" y="17510"/>
                  </a:cubicBezTo>
                  <a:lnTo>
                    <a:pt x="24650" y="17441"/>
                  </a:lnTo>
                  <a:cubicBezTo>
                    <a:pt x="24596" y="17317"/>
                    <a:pt x="24554" y="17194"/>
                    <a:pt x="24486" y="17084"/>
                  </a:cubicBezTo>
                  <a:cubicBezTo>
                    <a:pt x="24431" y="16960"/>
                    <a:pt x="24362" y="16851"/>
                    <a:pt x="24307" y="16741"/>
                  </a:cubicBezTo>
                  <a:lnTo>
                    <a:pt x="24252" y="16645"/>
                  </a:lnTo>
                  <a:lnTo>
                    <a:pt x="23950" y="16027"/>
                  </a:lnTo>
                  <a:cubicBezTo>
                    <a:pt x="23909" y="15958"/>
                    <a:pt x="23881" y="15876"/>
                    <a:pt x="23840" y="15807"/>
                  </a:cubicBezTo>
                  <a:cubicBezTo>
                    <a:pt x="23744" y="15601"/>
                    <a:pt x="23621" y="15395"/>
                    <a:pt x="23497" y="15189"/>
                  </a:cubicBezTo>
                  <a:cubicBezTo>
                    <a:pt x="23469" y="15120"/>
                    <a:pt x="23415" y="15052"/>
                    <a:pt x="23387" y="14983"/>
                  </a:cubicBezTo>
                  <a:cubicBezTo>
                    <a:pt x="23277" y="14791"/>
                    <a:pt x="23181" y="14585"/>
                    <a:pt x="23071" y="14406"/>
                  </a:cubicBezTo>
                  <a:lnTo>
                    <a:pt x="22920" y="14090"/>
                  </a:lnTo>
                  <a:lnTo>
                    <a:pt x="22865" y="13994"/>
                  </a:lnTo>
                  <a:cubicBezTo>
                    <a:pt x="22810" y="13884"/>
                    <a:pt x="22769" y="13788"/>
                    <a:pt x="22700" y="13678"/>
                  </a:cubicBezTo>
                  <a:lnTo>
                    <a:pt x="22494" y="13321"/>
                  </a:lnTo>
                  <a:lnTo>
                    <a:pt x="22467" y="13280"/>
                  </a:lnTo>
                  <a:cubicBezTo>
                    <a:pt x="22398" y="13184"/>
                    <a:pt x="22357" y="13074"/>
                    <a:pt x="22288" y="12978"/>
                  </a:cubicBezTo>
                  <a:lnTo>
                    <a:pt x="22179" y="12827"/>
                  </a:lnTo>
                  <a:cubicBezTo>
                    <a:pt x="22082" y="12662"/>
                    <a:pt x="21986" y="12525"/>
                    <a:pt x="21918" y="12415"/>
                  </a:cubicBezTo>
                  <a:cubicBezTo>
                    <a:pt x="21767" y="12168"/>
                    <a:pt x="21574" y="11934"/>
                    <a:pt x="21355" y="11632"/>
                  </a:cubicBezTo>
                  <a:cubicBezTo>
                    <a:pt x="21135" y="11357"/>
                    <a:pt x="20943" y="11124"/>
                    <a:pt x="20737" y="10863"/>
                  </a:cubicBezTo>
                  <a:cubicBezTo>
                    <a:pt x="20531" y="10588"/>
                    <a:pt x="20325" y="10327"/>
                    <a:pt x="20132" y="10080"/>
                  </a:cubicBezTo>
                  <a:cubicBezTo>
                    <a:pt x="19899" y="9778"/>
                    <a:pt x="19707" y="9545"/>
                    <a:pt x="19514" y="9339"/>
                  </a:cubicBezTo>
                  <a:cubicBezTo>
                    <a:pt x="19267" y="9050"/>
                    <a:pt x="19061" y="8817"/>
                    <a:pt x="18869" y="8597"/>
                  </a:cubicBezTo>
                  <a:cubicBezTo>
                    <a:pt x="18677" y="8377"/>
                    <a:pt x="18457" y="8116"/>
                    <a:pt x="18210" y="7842"/>
                  </a:cubicBezTo>
                  <a:cubicBezTo>
                    <a:pt x="18004" y="7622"/>
                    <a:pt x="17770" y="7375"/>
                    <a:pt x="17564" y="7169"/>
                  </a:cubicBezTo>
                  <a:lnTo>
                    <a:pt x="17551" y="7155"/>
                  </a:lnTo>
                  <a:cubicBezTo>
                    <a:pt x="17345" y="6949"/>
                    <a:pt x="17139" y="6757"/>
                    <a:pt x="16933" y="6551"/>
                  </a:cubicBezTo>
                  <a:lnTo>
                    <a:pt x="16836" y="6469"/>
                  </a:lnTo>
                  <a:cubicBezTo>
                    <a:pt x="16754" y="6386"/>
                    <a:pt x="16658" y="6304"/>
                    <a:pt x="16562" y="6208"/>
                  </a:cubicBezTo>
                  <a:lnTo>
                    <a:pt x="16493" y="6139"/>
                  </a:lnTo>
                  <a:lnTo>
                    <a:pt x="16342" y="5988"/>
                  </a:lnTo>
                  <a:lnTo>
                    <a:pt x="16081" y="5727"/>
                  </a:lnTo>
                  <a:cubicBezTo>
                    <a:pt x="15861" y="5521"/>
                    <a:pt x="15642" y="5342"/>
                    <a:pt x="15422" y="5150"/>
                  </a:cubicBezTo>
                  <a:lnTo>
                    <a:pt x="15353" y="5095"/>
                  </a:lnTo>
                  <a:lnTo>
                    <a:pt x="15092" y="4889"/>
                  </a:lnTo>
                  <a:cubicBezTo>
                    <a:pt x="14941" y="4752"/>
                    <a:pt x="14763" y="4615"/>
                    <a:pt x="14598" y="4477"/>
                  </a:cubicBezTo>
                  <a:cubicBezTo>
                    <a:pt x="14461" y="4381"/>
                    <a:pt x="14337" y="4271"/>
                    <a:pt x="14200" y="4161"/>
                  </a:cubicBezTo>
                  <a:cubicBezTo>
                    <a:pt x="14117" y="4093"/>
                    <a:pt x="14021" y="4052"/>
                    <a:pt x="13939" y="3997"/>
                  </a:cubicBezTo>
                  <a:lnTo>
                    <a:pt x="13788" y="3900"/>
                  </a:lnTo>
                  <a:cubicBezTo>
                    <a:pt x="13705" y="3818"/>
                    <a:pt x="13596" y="3777"/>
                    <a:pt x="13513" y="3708"/>
                  </a:cubicBezTo>
                  <a:cubicBezTo>
                    <a:pt x="13335" y="3585"/>
                    <a:pt x="13184" y="3488"/>
                    <a:pt x="13019" y="3365"/>
                  </a:cubicBezTo>
                  <a:cubicBezTo>
                    <a:pt x="12923" y="3310"/>
                    <a:pt x="12854" y="3255"/>
                    <a:pt x="12772" y="3214"/>
                  </a:cubicBezTo>
                  <a:lnTo>
                    <a:pt x="12621" y="3104"/>
                  </a:lnTo>
                  <a:cubicBezTo>
                    <a:pt x="12483" y="3022"/>
                    <a:pt x="12346" y="2939"/>
                    <a:pt x="12236" y="2871"/>
                  </a:cubicBezTo>
                  <a:cubicBezTo>
                    <a:pt x="11618" y="2500"/>
                    <a:pt x="11110" y="2198"/>
                    <a:pt x="10629" y="1937"/>
                  </a:cubicBezTo>
                  <a:lnTo>
                    <a:pt x="10616" y="1923"/>
                  </a:lnTo>
                  <a:lnTo>
                    <a:pt x="10588" y="1909"/>
                  </a:lnTo>
                  <a:cubicBezTo>
                    <a:pt x="10313" y="1744"/>
                    <a:pt x="10025" y="1607"/>
                    <a:pt x="9737" y="1470"/>
                  </a:cubicBezTo>
                  <a:cubicBezTo>
                    <a:pt x="9627" y="1429"/>
                    <a:pt x="9517" y="1374"/>
                    <a:pt x="9407" y="1319"/>
                  </a:cubicBezTo>
                  <a:lnTo>
                    <a:pt x="8844" y="1058"/>
                  </a:lnTo>
                  <a:cubicBezTo>
                    <a:pt x="8556" y="948"/>
                    <a:pt x="8240" y="824"/>
                    <a:pt x="7938" y="714"/>
                  </a:cubicBezTo>
                  <a:cubicBezTo>
                    <a:pt x="7841" y="687"/>
                    <a:pt x="7759" y="673"/>
                    <a:pt x="7677" y="632"/>
                  </a:cubicBezTo>
                  <a:cubicBezTo>
                    <a:pt x="7622" y="618"/>
                    <a:pt x="7553" y="605"/>
                    <a:pt x="7498" y="577"/>
                  </a:cubicBezTo>
                  <a:cubicBezTo>
                    <a:pt x="7333" y="536"/>
                    <a:pt x="7155" y="481"/>
                    <a:pt x="7004" y="426"/>
                  </a:cubicBezTo>
                  <a:cubicBezTo>
                    <a:pt x="6866" y="399"/>
                    <a:pt x="6715" y="344"/>
                    <a:pt x="6537" y="302"/>
                  </a:cubicBezTo>
                  <a:lnTo>
                    <a:pt x="6496" y="289"/>
                  </a:lnTo>
                  <a:cubicBezTo>
                    <a:pt x="6317" y="261"/>
                    <a:pt x="6125" y="206"/>
                    <a:pt x="5960" y="165"/>
                  </a:cubicBezTo>
                  <a:cubicBezTo>
                    <a:pt x="5644" y="124"/>
                    <a:pt x="5328" y="69"/>
                    <a:pt x="4999" y="28"/>
                  </a:cubicBezTo>
                  <a:cubicBezTo>
                    <a:pt x="4861" y="14"/>
                    <a:pt x="4724" y="14"/>
                    <a:pt x="45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-328652" y="2117150"/>
              <a:ext cx="1327759" cy="745256"/>
            </a:xfrm>
            <a:custGeom>
              <a:avLst/>
              <a:gdLst/>
              <a:ahLst/>
              <a:cxnLst/>
              <a:rect l="l" t="t" r="r" b="b"/>
              <a:pathLst>
                <a:path w="25682" h="14415" extrusionOk="0">
                  <a:moveTo>
                    <a:pt x="12719" y="344"/>
                  </a:moveTo>
                  <a:lnTo>
                    <a:pt x="12719" y="344"/>
                  </a:lnTo>
                  <a:cubicBezTo>
                    <a:pt x="12732" y="347"/>
                    <a:pt x="12744" y="351"/>
                    <a:pt x="12757" y="354"/>
                  </a:cubicBezTo>
                  <a:lnTo>
                    <a:pt x="12757" y="354"/>
                  </a:lnTo>
                  <a:cubicBezTo>
                    <a:pt x="12747" y="350"/>
                    <a:pt x="12736" y="345"/>
                    <a:pt x="12719" y="344"/>
                  </a:cubicBezTo>
                  <a:close/>
                  <a:moveTo>
                    <a:pt x="9559" y="1"/>
                  </a:moveTo>
                  <a:cubicBezTo>
                    <a:pt x="9270" y="1"/>
                    <a:pt x="8982" y="1"/>
                    <a:pt x="8680" y="15"/>
                  </a:cubicBezTo>
                  <a:cubicBezTo>
                    <a:pt x="8584" y="15"/>
                    <a:pt x="8460" y="28"/>
                    <a:pt x="8364" y="42"/>
                  </a:cubicBezTo>
                  <a:lnTo>
                    <a:pt x="8295" y="70"/>
                  </a:lnTo>
                  <a:lnTo>
                    <a:pt x="7925" y="111"/>
                  </a:lnTo>
                  <a:cubicBezTo>
                    <a:pt x="7677" y="152"/>
                    <a:pt x="7430" y="207"/>
                    <a:pt x="7210" y="248"/>
                  </a:cubicBezTo>
                  <a:cubicBezTo>
                    <a:pt x="6936" y="317"/>
                    <a:pt x="6661" y="413"/>
                    <a:pt x="6304" y="523"/>
                  </a:cubicBezTo>
                  <a:cubicBezTo>
                    <a:pt x="6112" y="591"/>
                    <a:pt x="5906" y="660"/>
                    <a:pt x="5727" y="729"/>
                  </a:cubicBezTo>
                  <a:lnTo>
                    <a:pt x="5590" y="784"/>
                  </a:lnTo>
                  <a:cubicBezTo>
                    <a:pt x="5538" y="764"/>
                    <a:pt x="5488" y="755"/>
                    <a:pt x="5439" y="755"/>
                  </a:cubicBezTo>
                  <a:cubicBezTo>
                    <a:pt x="5322" y="755"/>
                    <a:pt x="5212" y="804"/>
                    <a:pt x="5096" y="852"/>
                  </a:cubicBezTo>
                  <a:cubicBezTo>
                    <a:pt x="4999" y="894"/>
                    <a:pt x="4890" y="935"/>
                    <a:pt x="4807" y="976"/>
                  </a:cubicBezTo>
                  <a:lnTo>
                    <a:pt x="4766" y="990"/>
                  </a:lnTo>
                  <a:cubicBezTo>
                    <a:pt x="4546" y="1100"/>
                    <a:pt x="4327" y="1182"/>
                    <a:pt x="4121" y="1319"/>
                  </a:cubicBezTo>
                  <a:cubicBezTo>
                    <a:pt x="3860" y="1470"/>
                    <a:pt x="3599" y="1649"/>
                    <a:pt x="3351" y="1827"/>
                  </a:cubicBezTo>
                  <a:cubicBezTo>
                    <a:pt x="3159" y="1965"/>
                    <a:pt x="2953" y="2102"/>
                    <a:pt x="2761" y="2281"/>
                  </a:cubicBezTo>
                  <a:cubicBezTo>
                    <a:pt x="2747" y="2294"/>
                    <a:pt x="2706" y="2308"/>
                    <a:pt x="2692" y="2349"/>
                  </a:cubicBezTo>
                  <a:lnTo>
                    <a:pt x="2610" y="2432"/>
                  </a:lnTo>
                  <a:lnTo>
                    <a:pt x="2555" y="2487"/>
                  </a:lnTo>
                  <a:cubicBezTo>
                    <a:pt x="2528" y="2500"/>
                    <a:pt x="2500" y="2542"/>
                    <a:pt x="2473" y="2555"/>
                  </a:cubicBezTo>
                  <a:cubicBezTo>
                    <a:pt x="2390" y="2638"/>
                    <a:pt x="2280" y="2720"/>
                    <a:pt x="2198" y="2816"/>
                  </a:cubicBezTo>
                  <a:cubicBezTo>
                    <a:pt x="1937" y="3050"/>
                    <a:pt x="1745" y="3338"/>
                    <a:pt x="1566" y="3613"/>
                  </a:cubicBezTo>
                  <a:cubicBezTo>
                    <a:pt x="1456" y="3750"/>
                    <a:pt x="1360" y="3915"/>
                    <a:pt x="1250" y="4052"/>
                  </a:cubicBezTo>
                  <a:cubicBezTo>
                    <a:pt x="1223" y="4093"/>
                    <a:pt x="1182" y="4135"/>
                    <a:pt x="1154" y="4189"/>
                  </a:cubicBezTo>
                  <a:cubicBezTo>
                    <a:pt x="1099" y="4231"/>
                    <a:pt x="1058" y="4299"/>
                    <a:pt x="1017" y="4354"/>
                  </a:cubicBezTo>
                  <a:cubicBezTo>
                    <a:pt x="976" y="4409"/>
                    <a:pt x="948" y="4437"/>
                    <a:pt x="907" y="4492"/>
                  </a:cubicBezTo>
                  <a:lnTo>
                    <a:pt x="893" y="4505"/>
                  </a:lnTo>
                  <a:cubicBezTo>
                    <a:pt x="880" y="4533"/>
                    <a:pt x="852" y="4560"/>
                    <a:pt x="838" y="4574"/>
                  </a:cubicBezTo>
                  <a:cubicBezTo>
                    <a:pt x="797" y="4670"/>
                    <a:pt x="742" y="4753"/>
                    <a:pt x="701" y="4821"/>
                  </a:cubicBezTo>
                  <a:cubicBezTo>
                    <a:pt x="660" y="4917"/>
                    <a:pt x="605" y="5041"/>
                    <a:pt x="564" y="5164"/>
                  </a:cubicBezTo>
                  <a:lnTo>
                    <a:pt x="550" y="5192"/>
                  </a:lnTo>
                  <a:cubicBezTo>
                    <a:pt x="509" y="5302"/>
                    <a:pt x="481" y="5425"/>
                    <a:pt x="426" y="5576"/>
                  </a:cubicBezTo>
                  <a:cubicBezTo>
                    <a:pt x="399" y="5673"/>
                    <a:pt x="385" y="5782"/>
                    <a:pt x="344" y="5879"/>
                  </a:cubicBezTo>
                  <a:cubicBezTo>
                    <a:pt x="303" y="6016"/>
                    <a:pt x="275" y="6181"/>
                    <a:pt x="220" y="6318"/>
                  </a:cubicBezTo>
                  <a:cubicBezTo>
                    <a:pt x="165" y="6497"/>
                    <a:pt x="124" y="6661"/>
                    <a:pt x="97" y="6799"/>
                  </a:cubicBezTo>
                  <a:lnTo>
                    <a:pt x="97" y="6826"/>
                  </a:lnTo>
                  <a:cubicBezTo>
                    <a:pt x="83" y="6881"/>
                    <a:pt x="83" y="6909"/>
                    <a:pt x="83" y="6964"/>
                  </a:cubicBezTo>
                  <a:lnTo>
                    <a:pt x="56" y="7183"/>
                  </a:lnTo>
                  <a:cubicBezTo>
                    <a:pt x="28" y="7293"/>
                    <a:pt x="28" y="7375"/>
                    <a:pt x="14" y="7485"/>
                  </a:cubicBezTo>
                  <a:lnTo>
                    <a:pt x="14" y="7581"/>
                  </a:lnTo>
                  <a:cubicBezTo>
                    <a:pt x="1" y="7760"/>
                    <a:pt x="14" y="7925"/>
                    <a:pt x="14" y="8062"/>
                  </a:cubicBezTo>
                  <a:cubicBezTo>
                    <a:pt x="28" y="8282"/>
                    <a:pt x="56" y="8557"/>
                    <a:pt x="97" y="8831"/>
                  </a:cubicBezTo>
                  <a:cubicBezTo>
                    <a:pt x="124" y="8927"/>
                    <a:pt x="152" y="9010"/>
                    <a:pt x="193" y="9092"/>
                  </a:cubicBezTo>
                  <a:cubicBezTo>
                    <a:pt x="207" y="9106"/>
                    <a:pt x="207" y="9133"/>
                    <a:pt x="220" y="9161"/>
                  </a:cubicBezTo>
                  <a:cubicBezTo>
                    <a:pt x="220" y="9174"/>
                    <a:pt x="234" y="9174"/>
                    <a:pt x="234" y="9202"/>
                  </a:cubicBezTo>
                  <a:lnTo>
                    <a:pt x="234" y="9216"/>
                  </a:lnTo>
                  <a:cubicBezTo>
                    <a:pt x="262" y="9271"/>
                    <a:pt x="289" y="9312"/>
                    <a:pt x="303" y="9353"/>
                  </a:cubicBezTo>
                  <a:cubicBezTo>
                    <a:pt x="330" y="9380"/>
                    <a:pt x="344" y="9422"/>
                    <a:pt x="358" y="9477"/>
                  </a:cubicBezTo>
                  <a:cubicBezTo>
                    <a:pt x="399" y="9559"/>
                    <a:pt x="426" y="9628"/>
                    <a:pt x="468" y="9710"/>
                  </a:cubicBezTo>
                  <a:cubicBezTo>
                    <a:pt x="564" y="9916"/>
                    <a:pt x="646" y="10067"/>
                    <a:pt x="756" y="10204"/>
                  </a:cubicBezTo>
                  <a:cubicBezTo>
                    <a:pt x="838" y="10328"/>
                    <a:pt x="921" y="10438"/>
                    <a:pt x="1031" y="10534"/>
                  </a:cubicBezTo>
                  <a:lnTo>
                    <a:pt x="1086" y="10603"/>
                  </a:lnTo>
                  <a:cubicBezTo>
                    <a:pt x="1168" y="10685"/>
                    <a:pt x="1250" y="10795"/>
                    <a:pt x="1333" y="10891"/>
                  </a:cubicBezTo>
                  <a:lnTo>
                    <a:pt x="1360" y="10919"/>
                  </a:lnTo>
                  <a:cubicBezTo>
                    <a:pt x="1429" y="10987"/>
                    <a:pt x="1470" y="11028"/>
                    <a:pt x="1566" y="11097"/>
                  </a:cubicBezTo>
                  <a:cubicBezTo>
                    <a:pt x="1635" y="11152"/>
                    <a:pt x="1731" y="11207"/>
                    <a:pt x="1813" y="11262"/>
                  </a:cubicBezTo>
                  <a:lnTo>
                    <a:pt x="1855" y="11276"/>
                  </a:lnTo>
                  <a:cubicBezTo>
                    <a:pt x="1978" y="11344"/>
                    <a:pt x="2088" y="11399"/>
                    <a:pt x="2212" y="11468"/>
                  </a:cubicBezTo>
                  <a:cubicBezTo>
                    <a:pt x="2267" y="11495"/>
                    <a:pt x="2322" y="11509"/>
                    <a:pt x="2363" y="11537"/>
                  </a:cubicBezTo>
                  <a:cubicBezTo>
                    <a:pt x="2528" y="11605"/>
                    <a:pt x="2692" y="11633"/>
                    <a:pt x="2843" y="11674"/>
                  </a:cubicBezTo>
                  <a:cubicBezTo>
                    <a:pt x="3146" y="11743"/>
                    <a:pt x="3420" y="11784"/>
                    <a:pt x="3640" y="11825"/>
                  </a:cubicBezTo>
                  <a:cubicBezTo>
                    <a:pt x="3763" y="11839"/>
                    <a:pt x="3901" y="11880"/>
                    <a:pt x="4038" y="11880"/>
                  </a:cubicBezTo>
                  <a:cubicBezTo>
                    <a:pt x="4148" y="11894"/>
                    <a:pt x="4272" y="11894"/>
                    <a:pt x="4409" y="11907"/>
                  </a:cubicBezTo>
                  <a:lnTo>
                    <a:pt x="4656" y="11907"/>
                  </a:lnTo>
                  <a:cubicBezTo>
                    <a:pt x="4725" y="11907"/>
                    <a:pt x="4807" y="11907"/>
                    <a:pt x="4876" y="11894"/>
                  </a:cubicBezTo>
                  <a:cubicBezTo>
                    <a:pt x="5013" y="11880"/>
                    <a:pt x="5151" y="11839"/>
                    <a:pt x="5274" y="11825"/>
                  </a:cubicBezTo>
                  <a:cubicBezTo>
                    <a:pt x="5549" y="11756"/>
                    <a:pt x="5796" y="11674"/>
                    <a:pt x="6112" y="11550"/>
                  </a:cubicBezTo>
                  <a:cubicBezTo>
                    <a:pt x="6153" y="11537"/>
                    <a:pt x="6194" y="11509"/>
                    <a:pt x="6235" y="11495"/>
                  </a:cubicBezTo>
                  <a:cubicBezTo>
                    <a:pt x="6730" y="11289"/>
                    <a:pt x="7183" y="11015"/>
                    <a:pt x="7609" y="10740"/>
                  </a:cubicBezTo>
                  <a:cubicBezTo>
                    <a:pt x="7732" y="10671"/>
                    <a:pt x="7828" y="10589"/>
                    <a:pt x="7938" y="10520"/>
                  </a:cubicBezTo>
                  <a:cubicBezTo>
                    <a:pt x="8021" y="10452"/>
                    <a:pt x="8117" y="10383"/>
                    <a:pt x="8227" y="10314"/>
                  </a:cubicBezTo>
                  <a:cubicBezTo>
                    <a:pt x="8460" y="10136"/>
                    <a:pt x="8694" y="9985"/>
                    <a:pt x="8900" y="9847"/>
                  </a:cubicBezTo>
                  <a:cubicBezTo>
                    <a:pt x="8982" y="9792"/>
                    <a:pt x="9051" y="9724"/>
                    <a:pt x="9119" y="9683"/>
                  </a:cubicBezTo>
                  <a:cubicBezTo>
                    <a:pt x="9147" y="9655"/>
                    <a:pt x="9174" y="9641"/>
                    <a:pt x="9202" y="9614"/>
                  </a:cubicBezTo>
                  <a:cubicBezTo>
                    <a:pt x="9325" y="9504"/>
                    <a:pt x="9449" y="9422"/>
                    <a:pt x="9559" y="9339"/>
                  </a:cubicBezTo>
                  <a:cubicBezTo>
                    <a:pt x="9614" y="9298"/>
                    <a:pt x="9669" y="9243"/>
                    <a:pt x="9724" y="9216"/>
                  </a:cubicBezTo>
                  <a:cubicBezTo>
                    <a:pt x="9861" y="9092"/>
                    <a:pt x="10012" y="8969"/>
                    <a:pt x="10163" y="8872"/>
                  </a:cubicBezTo>
                  <a:cubicBezTo>
                    <a:pt x="10177" y="8859"/>
                    <a:pt x="10218" y="8831"/>
                    <a:pt x="10232" y="8817"/>
                  </a:cubicBezTo>
                  <a:lnTo>
                    <a:pt x="10383" y="8721"/>
                  </a:lnTo>
                  <a:lnTo>
                    <a:pt x="10561" y="8611"/>
                  </a:lnTo>
                  <a:lnTo>
                    <a:pt x="10575" y="8598"/>
                  </a:lnTo>
                  <a:cubicBezTo>
                    <a:pt x="10630" y="8557"/>
                    <a:pt x="10699" y="8529"/>
                    <a:pt x="10754" y="8488"/>
                  </a:cubicBezTo>
                  <a:cubicBezTo>
                    <a:pt x="11042" y="8323"/>
                    <a:pt x="11344" y="8145"/>
                    <a:pt x="11660" y="7993"/>
                  </a:cubicBezTo>
                  <a:lnTo>
                    <a:pt x="11729" y="7966"/>
                  </a:lnTo>
                  <a:cubicBezTo>
                    <a:pt x="11893" y="7870"/>
                    <a:pt x="12072" y="7787"/>
                    <a:pt x="12237" y="7719"/>
                  </a:cubicBezTo>
                  <a:cubicBezTo>
                    <a:pt x="12278" y="7705"/>
                    <a:pt x="12305" y="7691"/>
                    <a:pt x="12347" y="7691"/>
                  </a:cubicBezTo>
                  <a:cubicBezTo>
                    <a:pt x="12511" y="7623"/>
                    <a:pt x="12690" y="7568"/>
                    <a:pt x="12827" y="7513"/>
                  </a:cubicBezTo>
                  <a:lnTo>
                    <a:pt x="12841" y="7513"/>
                  </a:lnTo>
                  <a:cubicBezTo>
                    <a:pt x="12978" y="7485"/>
                    <a:pt x="13102" y="7430"/>
                    <a:pt x="13239" y="7417"/>
                  </a:cubicBezTo>
                  <a:cubicBezTo>
                    <a:pt x="13404" y="7375"/>
                    <a:pt x="13569" y="7348"/>
                    <a:pt x="13734" y="7321"/>
                  </a:cubicBezTo>
                  <a:lnTo>
                    <a:pt x="13747" y="7321"/>
                  </a:lnTo>
                  <a:cubicBezTo>
                    <a:pt x="13912" y="7307"/>
                    <a:pt x="14077" y="7279"/>
                    <a:pt x="14283" y="7238"/>
                  </a:cubicBezTo>
                  <a:lnTo>
                    <a:pt x="14338" y="7238"/>
                  </a:lnTo>
                  <a:cubicBezTo>
                    <a:pt x="14393" y="7224"/>
                    <a:pt x="14448" y="7224"/>
                    <a:pt x="14503" y="7224"/>
                  </a:cubicBezTo>
                  <a:cubicBezTo>
                    <a:pt x="14599" y="7211"/>
                    <a:pt x="14667" y="7211"/>
                    <a:pt x="14750" y="7211"/>
                  </a:cubicBezTo>
                  <a:lnTo>
                    <a:pt x="15299" y="7211"/>
                  </a:lnTo>
                  <a:cubicBezTo>
                    <a:pt x="15505" y="7224"/>
                    <a:pt x="15725" y="7224"/>
                    <a:pt x="15986" y="7252"/>
                  </a:cubicBezTo>
                  <a:cubicBezTo>
                    <a:pt x="16192" y="7279"/>
                    <a:pt x="16398" y="7293"/>
                    <a:pt x="16562" y="7321"/>
                  </a:cubicBezTo>
                  <a:cubicBezTo>
                    <a:pt x="16741" y="7348"/>
                    <a:pt x="16961" y="7375"/>
                    <a:pt x="17194" y="7430"/>
                  </a:cubicBezTo>
                  <a:cubicBezTo>
                    <a:pt x="17510" y="7513"/>
                    <a:pt x="17881" y="7595"/>
                    <a:pt x="18224" y="7733"/>
                  </a:cubicBezTo>
                  <a:cubicBezTo>
                    <a:pt x="18622" y="7897"/>
                    <a:pt x="18979" y="8062"/>
                    <a:pt x="19337" y="8241"/>
                  </a:cubicBezTo>
                  <a:lnTo>
                    <a:pt x="19529" y="8351"/>
                  </a:lnTo>
                  <a:lnTo>
                    <a:pt x="19721" y="8460"/>
                  </a:lnTo>
                  <a:cubicBezTo>
                    <a:pt x="19927" y="8584"/>
                    <a:pt x="20119" y="8694"/>
                    <a:pt x="20312" y="8817"/>
                  </a:cubicBezTo>
                  <a:cubicBezTo>
                    <a:pt x="20476" y="8941"/>
                    <a:pt x="20682" y="9065"/>
                    <a:pt x="20875" y="9216"/>
                  </a:cubicBezTo>
                  <a:cubicBezTo>
                    <a:pt x="20984" y="9298"/>
                    <a:pt x="21081" y="9380"/>
                    <a:pt x="21204" y="9477"/>
                  </a:cubicBezTo>
                  <a:cubicBezTo>
                    <a:pt x="21259" y="9504"/>
                    <a:pt x="21300" y="9559"/>
                    <a:pt x="21355" y="9614"/>
                  </a:cubicBezTo>
                  <a:cubicBezTo>
                    <a:pt x="21396" y="9641"/>
                    <a:pt x="21424" y="9655"/>
                    <a:pt x="21465" y="9696"/>
                  </a:cubicBezTo>
                  <a:cubicBezTo>
                    <a:pt x="21506" y="9751"/>
                    <a:pt x="21561" y="9792"/>
                    <a:pt x="21630" y="9834"/>
                  </a:cubicBezTo>
                  <a:cubicBezTo>
                    <a:pt x="21754" y="9930"/>
                    <a:pt x="21877" y="10040"/>
                    <a:pt x="22014" y="10163"/>
                  </a:cubicBezTo>
                  <a:lnTo>
                    <a:pt x="22509" y="10658"/>
                  </a:lnTo>
                  <a:lnTo>
                    <a:pt x="22591" y="10740"/>
                  </a:lnTo>
                  <a:cubicBezTo>
                    <a:pt x="22674" y="10822"/>
                    <a:pt x="22770" y="10919"/>
                    <a:pt x="22852" y="11015"/>
                  </a:cubicBezTo>
                  <a:lnTo>
                    <a:pt x="22907" y="11070"/>
                  </a:lnTo>
                  <a:lnTo>
                    <a:pt x="23223" y="11399"/>
                  </a:lnTo>
                  <a:lnTo>
                    <a:pt x="23470" y="11633"/>
                  </a:lnTo>
                  <a:cubicBezTo>
                    <a:pt x="23553" y="11715"/>
                    <a:pt x="23621" y="11825"/>
                    <a:pt x="23690" y="11907"/>
                  </a:cubicBezTo>
                  <a:cubicBezTo>
                    <a:pt x="23759" y="12017"/>
                    <a:pt x="23841" y="12113"/>
                    <a:pt x="23937" y="12223"/>
                  </a:cubicBezTo>
                  <a:cubicBezTo>
                    <a:pt x="23978" y="12292"/>
                    <a:pt x="24019" y="12333"/>
                    <a:pt x="24047" y="12402"/>
                  </a:cubicBezTo>
                  <a:cubicBezTo>
                    <a:pt x="24088" y="12443"/>
                    <a:pt x="24102" y="12498"/>
                    <a:pt x="24143" y="12525"/>
                  </a:cubicBezTo>
                  <a:cubicBezTo>
                    <a:pt x="24184" y="12608"/>
                    <a:pt x="24253" y="12704"/>
                    <a:pt x="24322" y="12786"/>
                  </a:cubicBezTo>
                  <a:cubicBezTo>
                    <a:pt x="24376" y="12841"/>
                    <a:pt x="24431" y="12910"/>
                    <a:pt x="24486" y="12951"/>
                  </a:cubicBezTo>
                  <a:lnTo>
                    <a:pt x="24569" y="13047"/>
                  </a:lnTo>
                  <a:cubicBezTo>
                    <a:pt x="24596" y="13075"/>
                    <a:pt x="24624" y="13116"/>
                    <a:pt x="24651" y="13143"/>
                  </a:cubicBezTo>
                  <a:lnTo>
                    <a:pt x="24665" y="13185"/>
                  </a:lnTo>
                  <a:lnTo>
                    <a:pt x="24692" y="13212"/>
                  </a:lnTo>
                  <a:cubicBezTo>
                    <a:pt x="24898" y="13555"/>
                    <a:pt x="25063" y="13940"/>
                    <a:pt x="25242" y="14283"/>
                  </a:cubicBezTo>
                  <a:cubicBezTo>
                    <a:pt x="25272" y="14364"/>
                    <a:pt x="25353" y="14415"/>
                    <a:pt x="25444" y="14415"/>
                  </a:cubicBezTo>
                  <a:cubicBezTo>
                    <a:pt x="25477" y="14415"/>
                    <a:pt x="25511" y="14408"/>
                    <a:pt x="25544" y="14393"/>
                  </a:cubicBezTo>
                  <a:cubicBezTo>
                    <a:pt x="25599" y="14366"/>
                    <a:pt x="25654" y="14311"/>
                    <a:pt x="25667" y="14256"/>
                  </a:cubicBezTo>
                  <a:cubicBezTo>
                    <a:pt x="25681" y="14187"/>
                    <a:pt x="25681" y="14146"/>
                    <a:pt x="25667" y="14091"/>
                  </a:cubicBezTo>
                  <a:cubicBezTo>
                    <a:pt x="25626" y="14036"/>
                    <a:pt x="25612" y="13981"/>
                    <a:pt x="25585" y="13912"/>
                  </a:cubicBezTo>
                  <a:cubicBezTo>
                    <a:pt x="25585" y="13899"/>
                    <a:pt x="25585" y="13871"/>
                    <a:pt x="25558" y="13830"/>
                  </a:cubicBezTo>
                  <a:lnTo>
                    <a:pt x="25516" y="13734"/>
                  </a:lnTo>
                  <a:lnTo>
                    <a:pt x="25516" y="13706"/>
                  </a:lnTo>
                  <a:cubicBezTo>
                    <a:pt x="25489" y="13679"/>
                    <a:pt x="25461" y="13624"/>
                    <a:pt x="25420" y="13596"/>
                  </a:cubicBezTo>
                  <a:lnTo>
                    <a:pt x="25393" y="13500"/>
                  </a:lnTo>
                  <a:cubicBezTo>
                    <a:pt x="25242" y="13198"/>
                    <a:pt x="25063" y="12869"/>
                    <a:pt x="24912" y="12539"/>
                  </a:cubicBezTo>
                  <a:cubicBezTo>
                    <a:pt x="24720" y="12113"/>
                    <a:pt x="24486" y="11701"/>
                    <a:pt x="24253" y="11289"/>
                  </a:cubicBezTo>
                  <a:lnTo>
                    <a:pt x="24184" y="11166"/>
                  </a:lnTo>
                  <a:cubicBezTo>
                    <a:pt x="24047" y="10932"/>
                    <a:pt x="23923" y="10713"/>
                    <a:pt x="23813" y="10507"/>
                  </a:cubicBezTo>
                  <a:cubicBezTo>
                    <a:pt x="23731" y="10342"/>
                    <a:pt x="23621" y="10177"/>
                    <a:pt x="23539" y="10026"/>
                  </a:cubicBezTo>
                  <a:cubicBezTo>
                    <a:pt x="23484" y="9957"/>
                    <a:pt x="23456" y="9861"/>
                    <a:pt x="23401" y="9792"/>
                  </a:cubicBezTo>
                  <a:cubicBezTo>
                    <a:pt x="23113" y="9312"/>
                    <a:pt x="22797" y="8817"/>
                    <a:pt x="22481" y="8351"/>
                  </a:cubicBezTo>
                  <a:cubicBezTo>
                    <a:pt x="22399" y="8241"/>
                    <a:pt x="22317" y="8103"/>
                    <a:pt x="22234" y="7980"/>
                  </a:cubicBezTo>
                  <a:cubicBezTo>
                    <a:pt x="22165" y="7897"/>
                    <a:pt x="22111" y="7787"/>
                    <a:pt x="22042" y="7705"/>
                  </a:cubicBezTo>
                  <a:cubicBezTo>
                    <a:pt x="21918" y="7527"/>
                    <a:pt x="21795" y="7362"/>
                    <a:pt x="21699" y="7211"/>
                  </a:cubicBezTo>
                  <a:lnTo>
                    <a:pt x="21589" y="7046"/>
                  </a:lnTo>
                  <a:cubicBezTo>
                    <a:pt x="21300" y="6634"/>
                    <a:pt x="20984" y="6194"/>
                    <a:pt x="20669" y="5741"/>
                  </a:cubicBezTo>
                  <a:cubicBezTo>
                    <a:pt x="20476" y="5494"/>
                    <a:pt x="20270" y="5233"/>
                    <a:pt x="20064" y="5013"/>
                  </a:cubicBezTo>
                  <a:cubicBezTo>
                    <a:pt x="19845" y="4766"/>
                    <a:pt x="19625" y="4492"/>
                    <a:pt x="19364" y="4258"/>
                  </a:cubicBezTo>
                  <a:cubicBezTo>
                    <a:pt x="19213" y="4093"/>
                    <a:pt x="19048" y="3956"/>
                    <a:pt x="18897" y="3819"/>
                  </a:cubicBezTo>
                  <a:cubicBezTo>
                    <a:pt x="18499" y="3448"/>
                    <a:pt x="18114" y="3063"/>
                    <a:pt x="17702" y="2720"/>
                  </a:cubicBezTo>
                  <a:cubicBezTo>
                    <a:pt x="17579" y="2624"/>
                    <a:pt x="17469" y="2555"/>
                    <a:pt x="17386" y="2487"/>
                  </a:cubicBezTo>
                  <a:cubicBezTo>
                    <a:pt x="17304" y="2418"/>
                    <a:pt x="17194" y="2349"/>
                    <a:pt x="17098" y="2294"/>
                  </a:cubicBezTo>
                  <a:lnTo>
                    <a:pt x="17071" y="2281"/>
                  </a:lnTo>
                  <a:cubicBezTo>
                    <a:pt x="16906" y="2171"/>
                    <a:pt x="16755" y="2088"/>
                    <a:pt x="16604" y="1992"/>
                  </a:cubicBezTo>
                  <a:lnTo>
                    <a:pt x="16384" y="1855"/>
                  </a:lnTo>
                  <a:cubicBezTo>
                    <a:pt x="15972" y="1594"/>
                    <a:pt x="15505" y="1347"/>
                    <a:pt x="14915" y="1058"/>
                  </a:cubicBezTo>
                  <a:cubicBezTo>
                    <a:pt x="14695" y="962"/>
                    <a:pt x="14461" y="852"/>
                    <a:pt x="14173" y="770"/>
                  </a:cubicBezTo>
                  <a:cubicBezTo>
                    <a:pt x="14104" y="756"/>
                    <a:pt x="14063" y="729"/>
                    <a:pt x="13994" y="701"/>
                  </a:cubicBezTo>
                  <a:cubicBezTo>
                    <a:pt x="13816" y="633"/>
                    <a:pt x="13651" y="578"/>
                    <a:pt x="13459" y="523"/>
                  </a:cubicBezTo>
                  <a:cubicBezTo>
                    <a:pt x="13250" y="458"/>
                    <a:pt x="13017" y="417"/>
                    <a:pt x="12759" y="355"/>
                  </a:cubicBezTo>
                  <a:lnTo>
                    <a:pt x="12759" y="355"/>
                  </a:lnTo>
                  <a:cubicBezTo>
                    <a:pt x="12759" y="354"/>
                    <a:pt x="12758" y="354"/>
                    <a:pt x="12757" y="354"/>
                  </a:cubicBezTo>
                  <a:lnTo>
                    <a:pt x="12757" y="354"/>
                  </a:lnTo>
                  <a:cubicBezTo>
                    <a:pt x="12757" y="354"/>
                    <a:pt x="12757" y="354"/>
                    <a:pt x="12757" y="354"/>
                  </a:cubicBezTo>
                  <a:lnTo>
                    <a:pt x="12757" y="354"/>
                  </a:lnTo>
                  <a:cubicBezTo>
                    <a:pt x="12744" y="351"/>
                    <a:pt x="12731" y="348"/>
                    <a:pt x="12717" y="344"/>
                  </a:cubicBezTo>
                  <a:cubicBezTo>
                    <a:pt x="12718" y="344"/>
                    <a:pt x="12719" y="344"/>
                    <a:pt x="12719" y="344"/>
                  </a:cubicBezTo>
                  <a:lnTo>
                    <a:pt x="12719" y="344"/>
                  </a:lnTo>
                  <a:cubicBezTo>
                    <a:pt x="12474" y="282"/>
                    <a:pt x="12218" y="231"/>
                    <a:pt x="11962" y="179"/>
                  </a:cubicBezTo>
                  <a:cubicBezTo>
                    <a:pt x="11715" y="152"/>
                    <a:pt x="11454" y="111"/>
                    <a:pt x="11165" y="83"/>
                  </a:cubicBezTo>
                  <a:lnTo>
                    <a:pt x="11124" y="83"/>
                  </a:lnTo>
                  <a:cubicBezTo>
                    <a:pt x="10877" y="42"/>
                    <a:pt x="10630" y="15"/>
                    <a:pt x="10369" y="15"/>
                  </a:cubicBezTo>
                  <a:cubicBezTo>
                    <a:pt x="10108" y="1"/>
                    <a:pt x="9875" y="1"/>
                    <a:pt x="96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" name="Google Shape;66;p2"/>
          <p:cNvGrpSpPr/>
          <p:nvPr/>
        </p:nvGrpSpPr>
        <p:grpSpPr>
          <a:xfrm>
            <a:off x="2065153" y="4149421"/>
            <a:ext cx="1476810" cy="1408014"/>
            <a:chOff x="2004925" y="1367550"/>
            <a:chExt cx="3826925" cy="3648650"/>
          </a:xfrm>
        </p:grpSpPr>
        <p:sp>
          <p:nvSpPr>
            <p:cNvPr id="67" name="Google Shape;67;p2"/>
            <p:cNvSpPr/>
            <p:nvPr/>
          </p:nvSpPr>
          <p:spPr>
            <a:xfrm>
              <a:off x="2549500" y="2597750"/>
              <a:ext cx="2817025" cy="1913925"/>
            </a:xfrm>
            <a:custGeom>
              <a:avLst/>
              <a:gdLst/>
              <a:ahLst/>
              <a:cxnLst/>
              <a:rect l="l" t="t" r="r" b="b"/>
              <a:pathLst>
                <a:path w="112681" h="76557" extrusionOk="0">
                  <a:moveTo>
                    <a:pt x="99510" y="1"/>
                  </a:moveTo>
                  <a:cubicBezTo>
                    <a:pt x="99355" y="1"/>
                    <a:pt x="99197" y="17"/>
                    <a:pt x="99038" y="49"/>
                  </a:cubicBezTo>
                  <a:cubicBezTo>
                    <a:pt x="97770" y="316"/>
                    <a:pt x="97003" y="1517"/>
                    <a:pt x="97203" y="2785"/>
                  </a:cubicBezTo>
                  <a:lnTo>
                    <a:pt x="107844" y="63028"/>
                  </a:lnTo>
                  <a:cubicBezTo>
                    <a:pt x="108046" y="64154"/>
                    <a:pt x="109023" y="64955"/>
                    <a:pt x="110105" y="64955"/>
                  </a:cubicBezTo>
                  <a:cubicBezTo>
                    <a:pt x="110272" y="64955"/>
                    <a:pt x="110442" y="64936"/>
                    <a:pt x="110612" y="64896"/>
                  </a:cubicBezTo>
                  <a:cubicBezTo>
                    <a:pt x="111880" y="64662"/>
                    <a:pt x="112681" y="63495"/>
                    <a:pt x="112447" y="62227"/>
                  </a:cubicBezTo>
                  <a:lnTo>
                    <a:pt x="101840" y="1951"/>
                  </a:lnTo>
                  <a:cubicBezTo>
                    <a:pt x="101605" y="809"/>
                    <a:pt x="100626" y="1"/>
                    <a:pt x="99510" y="1"/>
                  </a:cubicBezTo>
                  <a:close/>
                  <a:moveTo>
                    <a:pt x="67015" y="845"/>
                  </a:moveTo>
                  <a:cubicBezTo>
                    <a:pt x="66872" y="845"/>
                    <a:pt x="66727" y="858"/>
                    <a:pt x="66581" y="883"/>
                  </a:cubicBezTo>
                  <a:cubicBezTo>
                    <a:pt x="65347" y="1117"/>
                    <a:pt x="64513" y="2318"/>
                    <a:pt x="64680" y="3552"/>
                  </a:cubicBezTo>
                  <a:lnTo>
                    <a:pt x="73419" y="64095"/>
                  </a:lnTo>
                  <a:cubicBezTo>
                    <a:pt x="73596" y="65271"/>
                    <a:pt x="74575" y="66110"/>
                    <a:pt x="75719" y="66110"/>
                  </a:cubicBezTo>
                  <a:cubicBezTo>
                    <a:pt x="75873" y="66110"/>
                    <a:pt x="76030" y="66095"/>
                    <a:pt x="76188" y="66063"/>
                  </a:cubicBezTo>
                  <a:cubicBezTo>
                    <a:pt x="77422" y="65863"/>
                    <a:pt x="78256" y="64662"/>
                    <a:pt x="78089" y="63395"/>
                  </a:cubicBezTo>
                  <a:lnTo>
                    <a:pt x="69350" y="2851"/>
                  </a:lnTo>
                  <a:cubicBezTo>
                    <a:pt x="69171" y="1663"/>
                    <a:pt x="68173" y="845"/>
                    <a:pt x="67015" y="845"/>
                  </a:cubicBezTo>
                  <a:close/>
                  <a:moveTo>
                    <a:pt x="31763" y="4691"/>
                  </a:moveTo>
                  <a:cubicBezTo>
                    <a:pt x="31640" y="4691"/>
                    <a:pt x="31515" y="4700"/>
                    <a:pt x="31389" y="4719"/>
                  </a:cubicBezTo>
                  <a:cubicBezTo>
                    <a:pt x="30155" y="4953"/>
                    <a:pt x="29288" y="6120"/>
                    <a:pt x="29455" y="7354"/>
                  </a:cubicBezTo>
                  <a:lnTo>
                    <a:pt x="37527" y="68031"/>
                  </a:lnTo>
                  <a:cubicBezTo>
                    <a:pt x="37678" y="69237"/>
                    <a:pt x="38727" y="70061"/>
                    <a:pt x="39863" y="70061"/>
                  </a:cubicBezTo>
                  <a:cubicBezTo>
                    <a:pt x="39985" y="70061"/>
                    <a:pt x="40107" y="70052"/>
                    <a:pt x="40229" y="70033"/>
                  </a:cubicBezTo>
                  <a:cubicBezTo>
                    <a:pt x="41496" y="69833"/>
                    <a:pt x="42364" y="68665"/>
                    <a:pt x="42197" y="67397"/>
                  </a:cubicBezTo>
                  <a:lnTo>
                    <a:pt x="34125" y="6721"/>
                  </a:lnTo>
                  <a:cubicBezTo>
                    <a:pt x="33974" y="5515"/>
                    <a:pt x="32924" y="4691"/>
                    <a:pt x="31763" y="4691"/>
                  </a:cubicBezTo>
                  <a:close/>
                  <a:moveTo>
                    <a:pt x="2476" y="10938"/>
                  </a:moveTo>
                  <a:cubicBezTo>
                    <a:pt x="2375" y="10938"/>
                    <a:pt x="2272" y="10944"/>
                    <a:pt x="2168" y="10957"/>
                  </a:cubicBezTo>
                  <a:cubicBezTo>
                    <a:pt x="934" y="11124"/>
                    <a:pt x="0" y="12225"/>
                    <a:pt x="134" y="13492"/>
                  </a:cubicBezTo>
                  <a:lnTo>
                    <a:pt x="5804" y="74402"/>
                  </a:lnTo>
                  <a:cubicBezTo>
                    <a:pt x="5928" y="75636"/>
                    <a:pt x="6935" y="76556"/>
                    <a:pt x="8141" y="76556"/>
                  </a:cubicBezTo>
                  <a:cubicBezTo>
                    <a:pt x="8239" y="76556"/>
                    <a:pt x="8339" y="76550"/>
                    <a:pt x="8440" y="76537"/>
                  </a:cubicBezTo>
                  <a:cubicBezTo>
                    <a:pt x="9674" y="76371"/>
                    <a:pt x="10608" y="75236"/>
                    <a:pt x="10474" y="74002"/>
                  </a:cubicBezTo>
                  <a:lnTo>
                    <a:pt x="4804" y="13059"/>
                  </a:lnTo>
                  <a:cubicBezTo>
                    <a:pt x="4681" y="11828"/>
                    <a:pt x="3678" y="10938"/>
                    <a:pt x="2476" y="109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029950" y="2906700"/>
              <a:ext cx="3801900" cy="1984400"/>
            </a:xfrm>
            <a:custGeom>
              <a:avLst/>
              <a:gdLst/>
              <a:ahLst/>
              <a:cxnLst/>
              <a:rect l="l" t="t" r="r" b="b"/>
              <a:pathLst>
                <a:path w="152076" h="79376" extrusionOk="0">
                  <a:moveTo>
                    <a:pt x="144404" y="0"/>
                  </a:moveTo>
                  <a:lnTo>
                    <a:pt x="1" y="17880"/>
                  </a:lnTo>
                  <a:lnTo>
                    <a:pt x="6772" y="72252"/>
                  </a:lnTo>
                  <a:cubicBezTo>
                    <a:pt x="7356" y="76884"/>
                    <a:pt x="20497" y="79376"/>
                    <a:pt x="40021" y="79376"/>
                  </a:cubicBezTo>
                  <a:cubicBezTo>
                    <a:pt x="51710" y="79376"/>
                    <a:pt x="65685" y="78483"/>
                    <a:pt x="80625" y="76622"/>
                  </a:cubicBezTo>
                  <a:cubicBezTo>
                    <a:pt x="120487" y="71718"/>
                    <a:pt x="152076" y="61711"/>
                    <a:pt x="151175" y="54372"/>
                  </a:cubicBezTo>
                  <a:lnTo>
                    <a:pt x="1444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004925" y="2709375"/>
              <a:ext cx="3655975" cy="803025"/>
            </a:xfrm>
            <a:custGeom>
              <a:avLst/>
              <a:gdLst/>
              <a:ahLst/>
              <a:cxnLst/>
              <a:rect l="l" t="t" r="r" b="b"/>
              <a:pathLst>
                <a:path w="146239" h="32121" extrusionOk="0">
                  <a:moveTo>
                    <a:pt x="111923" y="1"/>
                  </a:moveTo>
                  <a:cubicBezTo>
                    <a:pt x="100258" y="1"/>
                    <a:pt x="86331" y="882"/>
                    <a:pt x="71452" y="2723"/>
                  </a:cubicBezTo>
                  <a:cubicBezTo>
                    <a:pt x="31590" y="7693"/>
                    <a:pt x="1" y="17667"/>
                    <a:pt x="902" y="25005"/>
                  </a:cubicBezTo>
                  <a:cubicBezTo>
                    <a:pt x="1487" y="29623"/>
                    <a:pt x="14676" y="32120"/>
                    <a:pt x="34246" y="32120"/>
                  </a:cubicBezTo>
                  <a:cubicBezTo>
                    <a:pt x="45919" y="32120"/>
                    <a:pt x="59862" y="31232"/>
                    <a:pt x="74754" y="29375"/>
                  </a:cubicBezTo>
                  <a:cubicBezTo>
                    <a:pt x="114649" y="24438"/>
                    <a:pt x="146239" y="14464"/>
                    <a:pt x="145338" y="7093"/>
                  </a:cubicBezTo>
                  <a:cubicBezTo>
                    <a:pt x="144752" y="2491"/>
                    <a:pt x="131536" y="1"/>
                    <a:pt x="1119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361025" y="2843700"/>
              <a:ext cx="2943800" cy="534300"/>
            </a:xfrm>
            <a:custGeom>
              <a:avLst/>
              <a:gdLst/>
              <a:ahLst/>
              <a:cxnLst/>
              <a:rect l="l" t="t" r="r" b="b"/>
              <a:pathLst>
                <a:path w="117752" h="21372" extrusionOk="0">
                  <a:moveTo>
                    <a:pt x="97608" y="0"/>
                  </a:moveTo>
                  <a:cubicBezTo>
                    <a:pt x="87065" y="0"/>
                    <a:pt x="73119" y="931"/>
                    <a:pt x="57908" y="2820"/>
                  </a:cubicBezTo>
                  <a:cubicBezTo>
                    <a:pt x="25685" y="6823"/>
                    <a:pt x="0" y="13595"/>
                    <a:pt x="534" y="17931"/>
                  </a:cubicBezTo>
                  <a:cubicBezTo>
                    <a:pt x="815" y="20217"/>
                    <a:pt x="8325" y="21372"/>
                    <a:pt x="20084" y="21372"/>
                  </a:cubicBezTo>
                  <a:cubicBezTo>
                    <a:pt x="30634" y="21372"/>
                    <a:pt x="44605" y="20442"/>
                    <a:pt x="59843" y="18565"/>
                  </a:cubicBezTo>
                  <a:cubicBezTo>
                    <a:pt x="92066" y="14562"/>
                    <a:pt x="117751" y="7791"/>
                    <a:pt x="117217" y="3454"/>
                  </a:cubicBezTo>
                  <a:cubicBezTo>
                    <a:pt x="116936" y="1165"/>
                    <a:pt x="109401" y="0"/>
                    <a:pt x="97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168375" y="3161875"/>
              <a:ext cx="3520050" cy="1607850"/>
            </a:xfrm>
            <a:custGeom>
              <a:avLst/>
              <a:gdLst/>
              <a:ahLst/>
              <a:cxnLst/>
              <a:rect l="l" t="t" r="r" b="b"/>
              <a:pathLst>
                <a:path w="140802" h="64314" extrusionOk="0">
                  <a:moveTo>
                    <a:pt x="139534" y="0"/>
                  </a:moveTo>
                  <a:lnTo>
                    <a:pt x="128293" y="47268"/>
                  </a:lnTo>
                  <a:lnTo>
                    <a:pt x="90666" y="11108"/>
                  </a:lnTo>
                  <a:lnTo>
                    <a:pt x="53773" y="62178"/>
                  </a:lnTo>
                  <a:lnTo>
                    <a:pt x="15846" y="16479"/>
                  </a:lnTo>
                  <a:lnTo>
                    <a:pt x="1" y="56874"/>
                  </a:lnTo>
                  <a:lnTo>
                    <a:pt x="1202" y="57375"/>
                  </a:lnTo>
                  <a:lnTo>
                    <a:pt x="16246" y="19014"/>
                  </a:lnTo>
                  <a:lnTo>
                    <a:pt x="53873" y="64313"/>
                  </a:lnTo>
                  <a:lnTo>
                    <a:pt x="90832" y="13076"/>
                  </a:lnTo>
                  <a:lnTo>
                    <a:pt x="129026" y="49769"/>
                  </a:lnTo>
                  <a:lnTo>
                    <a:pt x="140801" y="301"/>
                  </a:lnTo>
                  <a:lnTo>
                    <a:pt x="1395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478600" y="3046275"/>
              <a:ext cx="3023025" cy="1969925"/>
            </a:xfrm>
            <a:custGeom>
              <a:avLst/>
              <a:gdLst/>
              <a:ahLst/>
              <a:cxnLst/>
              <a:rect l="l" t="t" r="r" b="b"/>
              <a:pathLst>
                <a:path w="120921" h="78797" extrusionOk="0">
                  <a:moveTo>
                    <a:pt x="108990" y="1"/>
                  </a:moveTo>
                  <a:cubicBezTo>
                    <a:pt x="108888" y="1"/>
                    <a:pt x="108783" y="7"/>
                    <a:pt x="108678" y="21"/>
                  </a:cubicBezTo>
                  <a:cubicBezTo>
                    <a:pt x="107344" y="188"/>
                    <a:pt x="106410" y="1389"/>
                    <a:pt x="106610" y="2723"/>
                  </a:cubicBezTo>
                  <a:lnTo>
                    <a:pt x="116050" y="63166"/>
                  </a:lnTo>
                  <a:cubicBezTo>
                    <a:pt x="116234" y="64329"/>
                    <a:pt x="117203" y="65155"/>
                    <a:pt x="118366" y="65155"/>
                  </a:cubicBezTo>
                  <a:cubicBezTo>
                    <a:pt x="118471" y="65155"/>
                    <a:pt x="118578" y="65148"/>
                    <a:pt x="118686" y="65134"/>
                  </a:cubicBezTo>
                  <a:cubicBezTo>
                    <a:pt x="120020" y="64968"/>
                    <a:pt x="120920" y="63733"/>
                    <a:pt x="120720" y="62432"/>
                  </a:cubicBezTo>
                  <a:lnTo>
                    <a:pt x="111280" y="1956"/>
                  </a:lnTo>
                  <a:cubicBezTo>
                    <a:pt x="111097" y="824"/>
                    <a:pt x="110128" y="1"/>
                    <a:pt x="108990" y="1"/>
                  </a:cubicBezTo>
                  <a:close/>
                  <a:moveTo>
                    <a:pt x="76599" y="7773"/>
                  </a:moveTo>
                  <a:cubicBezTo>
                    <a:pt x="76497" y="7773"/>
                    <a:pt x="76393" y="7780"/>
                    <a:pt x="76289" y="7793"/>
                  </a:cubicBezTo>
                  <a:cubicBezTo>
                    <a:pt x="74954" y="7960"/>
                    <a:pt x="74054" y="9194"/>
                    <a:pt x="74254" y="10529"/>
                  </a:cubicBezTo>
                  <a:lnTo>
                    <a:pt x="83694" y="70972"/>
                  </a:lnTo>
                  <a:cubicBezTo>
                    <a:pt x="83877" y="72135"/>
                    <a:pt x="84847" y="72960"/>
                    <a:pt x="86010" y="72960"/>
                  </a:cubicBezTo>
                  <a:cubicBezTo>
                    <a:pt x="86115" y="72960"/>
                    <a:pt x="86221" y="72954"/>
                    <a:pt x="86329" y="72940"/>
                  </a:cubicBezTo>
                  <a:cubicBezTo>
                    <a:pt x="87663" y="72773"/>
                    <a:pt x="88564" y="71572"/>
                    <a:pt x="88364" y="70238"/>
                  </a:cubicBezTo>
                  <a:lnTo>
                    <a:pt x="78924" y="9761"/>
                  </a:lnTo>
                  <a:cubicBezTo>
                    <a:pt x="78740" y="8626"/>
                    <a:pt x="77766" y="7773"/>
                    <a:pt x="76599" y="7773"/>
                  </a:cubicBezTo>
                  <a:close/>
                  <a:moveTo>
                    <a:pt x="35827" y="12844"/>
                  </a:moveTo>
                  <a:cubicBezTo>
                    <a:pt x="35728" y="12844"/>
                    <a:pt x="35627" y="12851"/>
                    <a:pt x="35526" y="12864"/>
                  </a:cubicBezTo>
                  <a:cubicBezTo>
                    <a:pt x="34292" y="12997"/>
                    <a:pt x="33358" y="14131"/>
                    <a:pt x="33491" y="15399"/>
                  </a:cubicBezTo>
                  <a:lnTo>
                    <a:pt x="39162" y="76309"/>
                  </a:lnTo>
                  <a:cubicBezTo>
                    <a:pt x="39285" y="77543"/>
                    <a:pt x="40321" y="78463"/>
                    <a:pt x="41505" y="78463"/>
                  </a:cubicBezTo>
                  <a:cubicBezTo>
                    <a:pt x="41602" y="78463"/>
                    <a:pt x="41699" y="78456"/>
                    <a:pt x="41797" y="78444"/>
                  </a:cubicBezTo>
                  <a:cubicBezTo>
                    <a:pt x="43032" y="78277"/>
                    <a:pt x="43932" y="77143"/>
                    <a:pt x="43832" y="75909"/>
                  </a:cubicBezTo>
                  <a:lnTo>
                    <a:pt x="38161" y="14965"/>
                  </a:lnTo>
                  <a:cubicBezTo>
                    <a:pt x="38038" y="13734"/>
                    <a:pt x="37007" y="12844"/>
                    <a:pt x="35827" y="12844"/>
                  </a:cubicBezTo>
                  <a:close/>
                  <a:moveTo>
                    <a:pt x="2477" y="13178"/>
                  </a:moveTo>
                  <a:cubicBezTo>
                    <a:pt x="2375" y="13178"/>
                    <a:pt x="2273" y="13184"/>
                    <a:pt x="2169" y="13197"/>
                  </a:cubicBezTo>
                  <a:cubicBezTo>
                    <a:pt x="901" y="13364"/>
                    <a:pt x="1" y="14465"/>
                    <a:pt x="134" y="15732"/>
                  </a:cubicBezTo>
                  <a:lnTo>
                    <a:pt x="5805" y="76643"/>
                  </a:lnTo>
                  <a:cubicBezTo>
                    <a:pt x="5897" y="77876"/>
                    <a:pt x="6931" y="78796"/>
                    <a:pt x="8114" y="78796"/>
                  </a:cubicBezTo>
                  <a:cubicBezTo>
                    <a:pt x="8211" y="78796"/>
                    <a:pt x="8309" y="78790"/>
                    <a:pt x="8407" y="78777"/>
                  </a:cubicBezTo>
                  <a:cubicBezTo>
                    <a:pt x="9674" y="78611"/>
                    <a:pt x="10608" y="77477"/>
                    <a:pt x="10475" y="76242"/>
                  </a:cubicBezTo>
                  <a:lnTo>
                    <a:pt x="4804" y="15299"/>
                  </a:lnTo>
                  <a:cubicBezTo>
                    <a:pt x="4681" y="14068"/>
                    <a:pt x="3678" y="13178"/>
                    <a:pt x="2477" y="131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042475" y="1368450"/>
              <a:ext cx="1833825" cy="586325"/>
            </a:xfrm>
            <a:custGeom>
              <a:avLst/>
              <a:gdLst/>
              <a:ahLst/>
              <a:cxnLst/>
              <a:rect l="l" t="t" r="r" b="b"/>
              <a:pathLst>
                <a:path w="73353" h="23453" extrusionOk="0">
                  <a:moveTo>
                    <a:pt x="3974" y="1"/>
                  </a:moveTo>
                  <a:cubicBezTo>
                    <a:pt x="2338" y="1"/>
                    <a:pt x="854" y="1137"/>
                    <a:pt x="467" y="2821"/>
                  </a:cubicBezTo>
                  <a:cubicBezTo>
                    <a:pt x="0" y="4823"/>
                    <a:pt x="1301" y="6858"/>
                    <a:pt x="3336" y="7225"/>
                  </a:cubicBezTo>
                  <a:lnTo>
                    <a:pt x="14444" y="9326"/>
                  </a:lnTo>
                  <a:lnTo>
                    <a:pt x="16645" y="9726"/>
                  </a:lnTo>
                  <a:lnTo>
                    <a:pt x="22049" y="10727"/>
                  </a:lnTo>
                  <a:lnTo>
                    <a:pt x="32790" y="12728"/>
                  </a:lnTo>
                  <a:lnTo>
                    <a:pt x="39495" y="13996"/>
                  </a:lnTo>
                  <a:lnTo>
                    <a:pt x="59176" y="17665"/>
                  </a:lnTo>
                  <a:cubicBezTo>
                    <a:pt x="60477" y="19433"/>
                    <a:pt x="63645" y="23069"/>
                    <a:pt x="67848" y="23436"/>
                  </a:cubicBezTo>
                  <a:cubicBezTo>
                    <a:pt x="67992" y="23447"/>
                    <a:pt x="68132" y="23453"/>
                    <a:pt x="68268" y="23453"/>
                  </a:cubicBezTo>
                  <a:cubicBezTo>
                    <a:pt x="73353" y="23453"/>
                    <a:pt x="73303" y="15765"/>
                    <a:pt x="68983" y="14563"/>
                  </a:cubicBezTo>
                  <a:cubicBezTo>
                    <a:pt x="68082" y="14312"/>
                    <a:pt x="67190" y="14212"/>
                    <a:pt x="66343" y="14212"/>
                  </a:cubicBezTo>
                  <a:cubicBezTo>
                    <a:pt x="63142" y="14212"/>
                    <a:pt x="60577" y="15631"/>
                    <a:pt x="60577" y="15631"/>
                  </a:cubicBezTo>
                  <a:lnTo>
                    <a:pt x="60010" y="15964"/>
                  </a:lnTo>
                  <a:lnTo>
                    <a:pt x="40129" y="10227"/>
                  </a:lnTo>
                  <a:lnTo>
                    <a:pt x="33924" y="8459"/>
                  </a:lnTo>
                  <a:lnTo>
                    <a:pt x="23717" y="5523"/>
                  </a:lnTo>
                  <a:lnTo>
                    <a:pt x="17946" y="3855"/>
                  </a:lnTo>
                  <a:lnTo>
                    <a:pt x="15578" y="3188"/>
                  </a:lnTo>
                  <a:lnTo>
                    <a:pt x="5004" y="153"/>
                  </a:lnTo>
                  <a:cubicBezTo>
                    <a:pt x="4659" y="50"/>
                    <a:pt x="4313" y="1"/>
                    <a:pt x="39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458600" y="1464825"/>
              <a:ext cx="177650" cy="171825"/>
            </a:xfrm>
            <a:custGeom>
              <a:avLst/>
              <a:gdLst/>
              <a:ahLst/>
              <a:cxnLst/>
              <a:rect l="l" t="t" r="r" b="b"/>
              <a:pathLst>
                <a:path w="7106" h="6873" extrusionOk="0">
                  <a:moveTo>
                    <a:pt x="1335" y="0"/>
                  </a:moveTo>
                  <a:lnTo>
                    <a:pt x="0" y="5838"/>
                  </a:lnTo>
                  <a:lnTo>
                    <a:pt x="5437" y="6872"/>
                  </a:lnTo>
                  <a:lnTo>
                    <a:pt x="7105" y="1635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043300" y="1367550"/>
              <a:ext cx="1003250" cy="350825"/>
            </a:xfrm>
            <a:custGeom>
              <a:avLst/>
              <a:gdLst/>
              <a:ahLst/>
              <a:cxnLst/>
              <a:rect l="l" t="t" r="r" b="b"/>
              <a:pathLst>
                <a:path w="40130" h="14033" extrusionOk="0">
                  <a:moveTo>
                    <a:pt x="3956" y="1"/>
                  </a:moveTo>
                  <a:cubicBezTo>
                    <a:pt x="2319" y="1"/>
                    <a:pt x="819" y="1117"/>
                    <a:pt x="434" y="2824"/>
                  </a:cubicBezTo>
                  <a:cubicBezTo>
                    <a:pt x="0" y="4825"/>
                    <a:pt x="1268" y="6860"/>
                    <a:pt x="3336" y="7227"/>
                  </a:cubicBezTo>
                  <a:lnTo>
                    <a:pt x="14411" y="9329"/>
                  </a:lnTo>
                  <a:lnTo>
                    <a:pt x="15578" y="3191"/>
                  </a:lnTo>
                  <a:lnTo>
                    <a:pt x="5004" y="155"/>
                  </a:lnTo>
                  <a:cubicBezTo>
                    <a:pt x="4655" y="51"/>
                    <a:pt x="4302" y="1"/>
                    <a:pt x="3956" y="1"/>
                  </a:cubicBezTo>
                  <a:close/>
                  <a:moveTo>
                    <a:pt x="33925" y="8461"/>
                  </a:moveTo>
                  <a:lnTo>
                    <a:pt x="32757" y="12798"/>
                  </a:lnTo>
                  <a:lnTo>
                    <a:pt x="39462" y="14032"/>
                  </a:lnTo>
                  <a:lnTo>
                    <a:pt x="40129" y="10229"/>
                  </a:lnTo>
                  <a:lnTo>
                    <a:pt x="33925" y="846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479100" y="1784775"/>
              <a:ext cx="1879100" cy="525925"/>
            </a:xfrm>
            <a:custGeom>
              <a:avLst/>
              <a:gdLst/>
              <a:ahLst/>
              <a:cxnLst/>
              <a:rect l="l" t="t" r="r" b="b"/>
              <a:pathLst>
                <a:path w="75164" h="21037" extrusionOk="0">
                  <a:moveTo>
                    <a:pt x="71161" y="0"/>
                  </a:moveTo>
                  <a:cubicBezTo>
                    <a:pt x="70863" y="0"/>
                    <a:pt x="70560" y="36"/>
                    <a:pt x="70260" y="112"/>
                  </a:cubicBezTo>
                  <a:lnTo>
                    <a:pt x="59352" y="2847"/>
                  </a:lnTo>
                  <a:lnTo>
                    <a:pt x="57184" y="3381"/>
                  </a:lnTo>
                  <a:lnTo>
                    <a:pt x="51846" y="4715"/>
                  </a:lnTo>
                  <a:lnTo>
                    <a:pt x="41239" y="7384"/>
                  </a:lnTo>
                  <a:lnTo>
                    <a:pt x="34667" y="9051"/>
                  </a:lnTo>
                  <a:lnTo>
                    <a:pt x="15220" y="13988"/>
                  </a:lnTo>
                  <a:cubicBezTo>
                    <a:pt x="13816" y="13211"/>
                    <a:pt x="10979" y="11887"/>
                    <a:pt x="7970" y="11887"/>
                  </a:cubicBezTo>
                  <a:cubicBezTo>
                    <a:pt x="6977" y="11887"/>
                    <a:pt x="5965" y="12031"/>
                    <a:pt x="4980" y="12387"/>
                  </a:cubicBezTo>
                  <a:cubicBezTo>
                    <a:pt x="1" y="14238"/>
                    <a:pt x="2870" y="21036"/>
                    <a:pt x="6983" y="21036"/>
                  </a:cubicBezTo>
                  <a:cubicBezTo>
                    <a:pt x="7169" y="21036"/>
                    <a:pt x="7358" y="21022"/>
                    <a:pt x="7548" y="20993"/>
                  </a:cubicBezTo>
                  <a:cubicBezTo>
                    <a:pt x="11985" y="20226"/>
                    <a:pt x="14787" y="16490"/>
                    <a:pt x="14787" y="16490"/>
                  </a:cubicBezTo>
                  <a:lnTo>
                    <a:pt x="15154" y="15956"/>
                  </a:lnTo>
                  <a:lnTo>
                    <a:pt x="35635" y="12787"/>
                  </a:lnTo>
                  <a:lnTo>
                    <a:pt x="42039" y="11820"/>
                  </a:lnTo>
                  <a:lnTo>
                    <a:pt x="52547" y="10186"/>
                  </a:lnTo>
                  <a:lnTo>
                    <a:pt x="58484" y="9285"/>
                  </a:lnTo>
                  <a:lnTo>
                    <a:pt x="60886" y="8885"/>
                  </a:lnTo>
                  <a:lnTo>
                    <a:pt x="71727" y="7217"/>
                  </a:lnTo>
                  <a:cubicBezTo>
                    <a:pt x="73762" y="6883"/>
                    <a:pt x="75163" y="4915"/>
                    <a:pt x="74729" y="2880"/>
                  </a:cubicBezTo>
                  <a:cubicBezTo>
                    <a:pt x="74389" y="1151"/>
                    <a:pt x="72845" y="0"/>
                    <a:pt x="7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776075" y="1868450"/>
              <a:ext cx="165150" cy="170150"/>
            </a:xfrm>
            <a:custGeom>
              <a:avLst/>
              <a:gdLst/>
              <a:ahLst/>
              <a:cxnLst/>
              <a:rect l="l" t="t" r="r" b="b"/>
              <a:pathLst>
                <a:path w="6606" h="6806" extrusionOk="0">
                  <a:moveTo>
                    <a:pt x="5305" y="0"/>
                  </a:moveTo>
                  <a:lnTo>
                    <a:pt x="1" y="1335"/>
                  </a:lnTo>
                  <a:lnTo>
                    <a:pt x="635" y="6805"/>
                  </a:lnTo>
                  <a:lnTo>
                    <a:pt x="6605" y="5871"/>
                  </a:lnTo>
                  <a:lnTo>
                    <a:pt x="53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46600" y="1783150"/>
              <a:ext cx="1011600" cy="321325"/>
            </a:xfrm>
            <a:custGeom>
              <a:avLst/>
              <a:gdLst/>
              <a:ahLst/>
              <a:cxnLst/>
              <a:rect l="l" t="t" r="r" b="b"/>
              <a:pathLst>
                <a:path w="40464" h="12853" extrusionOk="0">
                  <a:moveTo>
                    <a:pt x="36445" y="1"/>
                  </a:moveTo>
                  <a:cubicBezTo>
                    <a:pt x="36152" y="1"/>
                    <a:pt x="35855" y="36"/>
                    <a:pt x="35560" y="110"/>
                  </a:cubicBezTo>
                  <a:lnTo>
                    <a:pt x="24652" y="2879"/>
                  </a:lnTo>
                  <a:lnTo>
                    <a:pt x="26186" y="8916"/>
                  </a:lnTo>
                  <a:lnTo>
                    <a:pt x="37027" y="7248"/>
                  </a:lnTo>
                  <a:cubicBezTo>
                    <a:pt x="39062" y="6915"/>
                    <a:pt x="40463" y="4947"/>
                    <a:pt x="40029" y="2912"/>
                  </a:cubicBezTo>
                  <a:cubicBezTo>
                    <a:pt x="39688" y="1178"/>
                    <a:pt x="38135" y="1"/>
                    <a:pt x="36445" y="1"/>
                  </a:cubicBezTo>
                  <a:close/>
                  <a:moveTo>
                    <a:pt x="6572" y="7415"/>
                  </a:moveTo>
                  <a:lnTo>
                    <a:pt x="1" y="9083"/>
                  </a:lnTo>
                  <a:lnTo>
                    <a:pt x="935" y="12852"/>
                  </a:lnTo>
                  <a:lnTo>
                    <a:pt x="7339" y="11852"/>
                  </a:lnTo>
                  <a:lnTo>
                    <a:pt x="6572" y="74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2"/>
          <p:cNvGrpSpPr/>
          <p:nvPr/>
        </p:nvGrpSpPr>
        <p:grpSpPr>
          <a:xfrm>
            <a:off x="-53633" y="3939437"/>
            <a:ext cx="706006" cy="1827980"/>
            <a:chOff x="1059475" y="3902824"/>
            <a:chExt cx="620555" cy="1606733"/>
          </a:xfrm>
        </p:grpSpPr>
        <p:sp>
          <p:nvSpPr>
            <p:cNvPr id="80" name="Google Shape;80;p2"/>
            <p:cNvSpPr/>
            <p:nvPr/>
          </p:nvSpPr>
          <p:spPr>
            <a:xfrm>
              <a:off x="1059475" y="3902824"/>
              <a:ext cx="620555" cy="1452925"/>
            </a:xfrm>
            <a:custGeom>
              <a:avLst/>
              <a:gdLst/>
              <a:ahLst/>
              <a:cxnLst/>
              <a:rect l="l" t="t" r="r" b="b"/>
              <a:pathLst>
                <a:path w="12003" h="28103" extrusionOk="0">
                  <a:moveTo>
                    <a:pt x="3385" y="0"/>
                  </a:moveTo>
                  <a:cubicBezTo>
                    <a:pt x="3211" y="0"/>
                    <a:pt x="3044" y="52"/>
                    <a:pt x="2884" y="156"/>
                  </a:cubicBezTo>
                  <a:cubicBezTo>
                    <a:pt x="2541" y="362"/>
                    <a:pt x="2307" y="651"/>
                    <a:pt x="2156" y="1008"/>
                  </a:cubicBezTo>
                  <a:cubicBezTo>
                    <a:pt x="1991" y="1433"/>
                    <a:pt x="1909" y="1873"/>
                    <a:pt x="1923" y="2312"/>
                  </a:cubicBezTo>
                  <a:cubicBezTo>
                    <a:pt x="1923" y="2999"/>
                    <a:pt x="2046" y="3672"/>
                    <a:pt x="2225" y="4331"/>
                  </a:cubicBezTo>
                  <a:cubicBezTo>
                    <a:pt x="2458" y="5100"/>
                    <a:pt x="2692" y="5855"/>
                    <a:pt x="2911" y="6624"/>
                  </a:cubicBezTo>
                  <a:cubicBezTo>
                    <a:pt x="3282" y="7874"/>
                    <a:pt x="3282" y="9110"/>
                    <a:pt x="2870" y="10360"/>
                  </a:cubicBezTo>
                  <a:cubicBezTo>
                    <a:pt x="2664" y="11033"/>
                    <a:pt x="2390" y="11678"/>
                    <a:pt x="2046" y="12269"/>
                  </a:cubicBezTo>
                  <a:cubicBezTo>
                    <a:pt x="1703" y="12887"/>
                    <a:pt x="1360" y="13505"/>
                    <a:pt x="1030" y="14136"/>
                  </a:cubicBezTo>
                  <a:cubicBezTo>
                    <a:pt x="645" y="14864"/>
                    <a:pt x="357" y="15619"/>
                    <a:pt x="192" y="16430"/>
                  </a:cubicBezTo>
                  <a:cubicBezTo>
                    <a:pt x="14" y="17281"/>
                    <a:pt x="0" y="18160"/>
                    <a:pt x="165" y="19025"/>
                  </a:cubicBezTo>
                  <a:cubicBezTo>
                    <a:pt x="357" y="19945"/>
                    <a:pt x="783" y="20756"/>
                    <a:pt x="1373" y="21497"/>
                  </a:cubicBezTo>
                  <a:cubicBezTo>
                    <a:pt x="1662" y="21854"/>
                    <a:pt x="1978" y="22198"/>
                    <a:pt x="2293" y="22527"/>
                  </a:cubicBezTo>
                  <a:cubicBezTo>
                    <a:pt x="2939" y="23214"/>
                    <a:pt x="3502" y="23942"/>
                    <a:pt x="3996" y="24766"/>
                  </a:cubicBezTo>
                  <a:cubicBezTo>
                    <a:pt x="4312" y="25287"/>
                    <a:pt x="4518" y="25823"/>
                    <a:pt x="4614" y="26400"/>
                  </a:cubicBezTo>
                  <a:cubicBezTo>
                    <a:pt x="4752" y="26963"/>
                    <a:pt x="4765" y="27512"/>
                    <a:pt x="4477" y="28103"/>
                  </a:cubicBezTo>
                  <a:cubicBezTo>
                    <a:pt x="4600" y="28076"/>
                    <a:pt x="4683" y="28022"/>
                    <a:pt x="4756" y="28022"/>
                  </a:cubicBezTo>
                  <a:cubicBezTo>
                    <a:pt x="4798" y="28022"/>
                    <a:pt x="4835" y="28039"/>
                    <a:pt x="4875" y="28089"/>
                  </a:cubicBezTo>
                  <a:cubicBezTo>
                    <a:pt x="5727" y="26798"/>
                    <a:pt x="6866" y="25823"/>
                    <a:pt x="7924" y="24766"/>
                  </a:cubicBezTo>
                  <a:cubicBezTo>
                    <a:pt x="8610" y="24106"/>
                    <a:pt x="9297" y="23447"/>
                    <a:pt x="9915" y="22733"/>
                  </a:cubicBezTo>
                  <a:cubicBezTo>
                    <a:pt x="10176" y="22431"/>
                    <a:pt x="10437" y="22129"/>
                    <a:pt x="10670" y="21813"/>
                  </a:cubicBezTo>
                  <a:cubicBezTo>
                    <a:pt x="11412" y="20879"/>
                    <a:pt x="11797" y="19808"/>
                    <a:pt x="11893" y="18627"/>
                  </a:cubicBezTo>
                  <a:cubicBezTo>
                    <a:pt x="12003" y="17405"/>
                    <a:pt x="11906" y="16196"/>
                    <a:pt x="11728" y="15001"/>
                  </a:cubicBezTo>
                  <a:cubicBezTo>
                    <a:pt x="11522" y="13738"/>
                    <a:pt x="11137" y="12516"/>
                    <a:pt x="10629" y="11349"/>
                  </a:cubicBezTo>
                  <a:cubicBezTo>
                    <a:pt x="10313" y="10676"/>
                    <a:pt x="10025" y="10003"/>
                    <a:pt x="9709" y="9330"/>
                  </a:cubicBezTo>
                  <a:cubicBezTo>
                    <a:pt x="9187" y="8190"/>
                    <a:pt x="8720" y="7023"/>
                    <a:pt x="8322" y="5814"/>
                  </a:cubicBezTo>
                  <a:cubicBezTo>
                    <a:pt x="8102" y="5128"/>
                    <a:pt x="7841" y="4468"/>
                    <a:pt x="7553" y="3795"/>
                  </a:cubicBezTo>
                  <a:cubicBezTo>
                    <a:pt x="7278" y="3109"/>
                    <a:pt x="6880" y="2491"/>
                    <a:pt x="6413" y="1928"/>
                  </a:cubicBezTo>
                  <a:cubicBezTo>
                    <a:pt x="5974" y="1378"/>
                    <a:pt x="5438" y="912"/>
                    <a:pt x="4820" y="527"/>
                  </a:cubicBezTo>
                  <a:cubicBezTo>
                    <a:pt x="4449" y="294"/>
                    <a:pt x="4024" y="156"/>
                    <a:pt x="3625" y="33"/>
                  </a:cubicBezTo>
                  <a:cubicBezTo>
                    <a:pt x="3544" y="11"/>
                    <a:pt x="3464" y="0"/>
                    <a:pt x="33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65926" y="3919420"/>
              <a:ext cx="498491" cy="1590137"/>
            </a:xfrm>
            <a:custGeom>
              <a:avLst/>
              <a:gdLst/>
              <a:ahLst/>
              <a:cxnLst/>
              <a:rect l="l" t="t" r="r" b="b"/>
              <a:pathLst>
                <a:path w="9642" h="30757" extrusionOk="0">
                  <a:moveTo>
                    <a:pt x="4610" y="7215"/>
                  </a:moveTo>
                  <a:cubicBezTo>
                    <a:pt x="4613" y="7219"/>
                    <a:pt x="4615" y="7226"/>
                    <a:pt x="4615" y="7237"/>
                  </a:cubicBezTo>
                  <a:cubicBezTo>
                    <a:pt x="4629" y="7237"/>
                    <a:pt x="4615" y="7251"/>
                    <a:pt x="4615" y="7251"/>
                  </a:cubicBezTo>
                  <a:cubicBezTo>
                    <a:pt x="4615" y="7241"/>
                    <a:pt x="4615" y="7224"/>
                    <a:pt x="4610" y="7215"/>
                  </a:cubicBezTo>
                  <a:close/>
                  <a:moveTo>
                    <a:pt x="1498" y="0"/>
                  </a:moveTo>
                  <a:cubicBezTo>
                    <a:pt x="1498" y="69"/>
                    <a:pt x="1470" y="124"/>
                    <a:pt x="1512" y="165"/>
                  </a:cubicBezTo>
                  <a:cubicBezTo>
                    <a:pt x="1566" y="261"/>
                    <a:pt x="1635" y="343"/>
                    <a:pt x="1704" y="439"/>
                  </a:cubicBezTo>
                  <a:cubicBezTo>
                    <a:pt x="2734" y="1785"/>
                    <a:pt x="3434" y="3323"/>
                    <a:pt x="3997" y="4916"/>
                  </a:cubicBezTo>
                  <a:cubicBezTo>
                    <a:pt x="4217" y="5534"/>
                    <a:pt x="4395" y="6152"/>
                    <a:pt x="4601" y="6770"/>
                  </a:cubicBezTo>
                  <a:cubicBezTo>
                    <a:pt x="4629" y="6894"/>
                    <a:pt x="4656" y="7031"/>
                    <a:pt x="4670" y="7141"/>
                  </a:cubicBezTo>
                  <a:cubicBezTo>
                    <a:pt x="4629" y="7127"/>
                    <a:pt x="4588" y="7114"/>
                    <a:pt x="4560" y="7072"/>
                  </a:cubicBezTo>
                  <a:cubicBezTo>
                    <a:pt x="4203" y="6523"/>
                    <a:pt x="3736" y="6070"/>
                    <a:pt x="3256" y="5617"/>
                  </a:cubicBezTo>
                  <a:cubicBezTo>
                    <a:pt x="2459" y="4875"/>
                    <a:pt x="1594" y="4175"/>
                    <a:pt x="715" y="3502"/>
                  </a:cubicBezTo>
                  <a:cubicBezTo>
                    <a:pt x="605" y="3420"/>
                    <a:pt x="495" y="3323"/>
                    <a:pt x="303" y="3282"/>
                  </a:cubicBezTo>
                  <a:lnTo>
                    <a:pt x="303" y="3282"/>
                  </a:lnTo>
                  <a:cubicBezTo>
                    <a:pt x="358" y="3474"/>
                    <a:pt x="482" y="3598"/>
                    <a:pt x="605" y="3694"/>
                  </a:cubicBezTo>
                  <a:cubicBezTo>
                    <a:pt x="907" y="3983"/>
                    <a:pt x="1237" y="4257"/>
                    <a:pt x="1539" y="4532"/>
                  </a:cubicBezTo>
                  <a:cubicBezTo>
                    <a:pt x="2130" y="5054"/>
                    <a:pt x="2706" y="5562"/>
                    <a:pt x="3256" y="6097"/>
                  </a:cubicBezTo>
                  <a:cubicBezTo>
                    <a:pt x="3571" y="6386"/>
                    <a:pt x="3846" y="6715"/>
                    <a:pt x="4107" y="7045"/>
                  </a:cubicBezTo>
                  <a:cubicBezTo>
                    <a:pt x="4423" y="7443"/>
                    <a:pt x="4629" y="7883"/>
                    <a:pt x="4835" y="8363"/>
                  </a:cubicBezTo>
                  <a:cubicBezTo>
                    <a:pt x="5000" y="8748"/>
                    <a:pt x="5164" y="9105"/>
                    <a:pt x="5219" y="9517"/>
                  </a:cubicBezTo>
                  <a:cubicBezTo>
                    <a:pt x="5288" y="10121"/>
                    <a:pt x="5370" y="10739"/>
                    <a:pt x="5439" y="11330"/>
                  </a:cubicBezTo>
                  <a:cubicBezTo>
                    <a:pt x="5576" y="12524"/>
                    <a:pt x="5576" y="13719"/>
                    <a:pt x="5549" y="14928"/>
                  </a:cubicBezTo>
                  <a:cubicBezTo>
                    <a:pt x="5480" y="17056"/>
                    <a:pt x="5206" y="19144"/>
                    <a:pt x="4725" y="21217"/>
                  </a:cubicBezTo>
                  <a:cubicBezTo>
                    <a:pt x="4698" y="21327"/>
                    <a:pt x="4670" y="21423"/>
                    <a:pt x="4588" y="21533"/>
                  </a:cubicBezTo>
                  <a:cubicBezTo>
                    <a:pt x="4547" y="21382"/>
                    <a:pt x="4519" y="21217"/>
                    <a:pt x="4492" y="21066"/>
                  </a:cubicBezTo>
                  <a:cubicBezTo>
                    <a:pt x="4286" y="19899"/>
                    <a:pt x="3915" y="18787"/>
                    <a:pt x="3365" y="17715"/>
                  </a:cubicBezTo>
                  <a:cubicBezTo>
                    <a:pt x="2775" y="16603"/>
                    <a:pt x="2157" y="15491"/>
                    <a:pt x="1470" y="14447"/>
                  </a:cubicBezTo>
                  <a:cubicBezTo>
                    <a:pt x="1017" y="13733"/>
                    <a:pt x="564" y="13019"/>
                    <a:pt x="125" y="12318"/>
                  </a:cubicBezTo>
                  <a:cubicBezTo>
                    <a:pt x="97" y="12277"/>
                    <a:pt x="70" y="12264"/>
                    <a:pt x="1" y="12209"/>
                  </a:cubicBezTo>
                  <a:lnTo>
                    <a:pt x="1" y="12209"/>
                  </a:lnTo>
                  <a:cubicBezTo>
                    <a:pt x="15" y="12332"/>
                    <a:pt x="1" y="12428"/>
                    <a:pt x="28" y="12524"/>
                  </a:cubicBezTo>
                  <a:cubicBezTo>
                    <a:pt x="97" y="12689"/>
                    <a:pt x="193" y="12881"/>
                    <a:pt x="276" y="13033"/>
                  </a:cubicBezTo>
                  <a:cubicBezTo>
                    <a:pt x="537" y="13499"/>
                    <a:pt x="784" y="13966"/>
                    <a:pt x="1058" y="14406"/>
                  </a:cubicBezTo>
                  <a:cubicBezTo>
                    <a:pt x="1800" y="15628"/>
                    <a:pt x="2500" y="16864"/>
                    <a:pt x="3118" y="18155"/>
                  </a:cubicBezTo>
                  <a:cubicBezTo>
                    <a:pt x="3626" y="19199"/>
                    <a:pt x="3970" y="20297"/>
                    <a:pt x="4135" y="21451"/>
                  </a:cubicBezTo>
                  <a:cubicBezTo>
                    <a:pt x="4244" y="22041"/>
                    <a:pt x="4244" y="22632"/>
                    <a:pt x="4176" y="23236"/>
                  </a:cubicBezTo>
                  <a:cubicBezTo>
                    <a:pt x="4148" y="23387"/>
                    <a:pt x="4107" y="23524"/>
                    <a:pt x="4066" y="23662"/>
                  </a:cubicBezTo>
                  <a:cubicBezTo>
                    <a:pt x="3668" y="24980"/>
                    <a:pt x="3173" y="26257"/>
                    <a:pt x="2569" y="27493"/>
                  </a:cubicBezTo>
                  <a:cubicBezTo>
                    <a:pt x="2033" y="28551"/>
                    <a:pt x="1512" y="29594"/>
                    <a:pt x="880" y="30597"/>
                  </a:cubicBezTo>
                  <a:cubicBezTo>
                    <a:pt x="852" y="30611"/>
                    <a:pt x="880" y="30638"/>
                    <a:pt x="852" y="30679"/>
                  </a:cubicBezTo>
                  <a:cubicBezTo>
                    <a:pt x="888" y="30737"/>
                    <a:pt x="935" y="30757"/>
                    <a:pt x="982" y="30757"/>
                  </a:cubicBezTo>
                  <a:cubicBezTo>
                    <a:pt x="1025" y="30757"/>
                    <a:pt x="1067" y="30740"/>
                    <a:pt x="1100" y="30720"/>
                  </a:cubicBezTo>
                  <a:cubicBezTo>
                    <a:pt x="1196" y="30624"/>
                    <a:pt x="1306" y="30528"/>
                    <a:pt x="1374" y="30418"/>
                  </a:cubicBezTo>
                  <a:cubicBezTo>
                    <a:pt x="1649" y="30034"/>
                    <a:pt x="1924" y="29649"/>
                    <a:pt x="2171" y="29237"/>
                  </a:cubicBezTo>
                  <a:cubicBezTo>
                    <a:pt x="2802" y="28221"/>
                    <a:pt x="3297" y="27150"/>
                    <a:pt x="3723" y="26051"/>
                  </a:cubicBezTo>
                  <a:cubicBezTo>
                    <a:pt x="3805" y="25845"/>
                    <a:pt x="3887" y="25653"/>
                    <a:pt x="4052" y="25502"/>
                  </a:cubicBezTo>
                  <a:cubicBezTo>
                    <a:pt x="4395" y="25117"/>
                    <a:pt x="4711" y="24705"/>
                    <a:pt x="5041" y="24307"/>
                  </a:cubicBezTo>
                  <a:cubicBezTo>
                    <a:pt x="5576" y="23689"/>
                    <a:pt x="6153" y="23126"/>
                    <a:pt x="6799" y="22618"/>
                  </a:cubicBezTo>
                  <a:cubicBezTo>
                    <a:pt x="7115" y="22343"/>
                    <a:pt x="7444" y="22083"/>
                    <a:pt x="7774" y="21808"/>
                  </a:cubicBezTo>
                  <a:cubicBezTo>
                    <a:pt x="8350" y="21341"/>
                    <a:pt x="8831" y="20792"/>
                    <a:pt x="9284" y="20215"/>
                  </a:cubicBezTo>
                  <a:cubicBezTo>
                    <a:pt x="9408" y="20050"/>
                    <a:pt x="9490" y="19899"/>
                    <a:pt x="9586" y="19734"/>
                  </a:cubicBezTo>
                  <a:cubicBezTo>
                    <a:pt x="9628" y="19679"/>
                    <a:pt x="9628" y="19624"/>
                    <a:pt x="9641" y="19569"/>
                  </a:cubicBezTo>
                  <a:lnTo>
                    <a:pt x="9641" y="19569"/>
                  </a:lnTo>
                  <a:cubicBezTo>
                    <a:pt x="9613" y="19581"/>
                    <a:pt x="9592" y="19586"/>
                    <a:pt x="9576" y="19586"/>
                  </a:cubicBezTo>
                  <a:cubicBezTo>
                    <a:pt x="9536" y="19586"/>
                    <a:pt x="9523" y="19557"/>
                    <a:pt x="9504" y="19528"/>
                  </a:cubicBezTo>
                  <a:cubicBezTo>
                    <a:pt x="9463" y="19569"/>
                    <a:pt x="9408" y="19611"/>
                    <a:pt x="9367" y="19666"/>
                  </a:cubicBezTo>
                  <a:cubicBezTo>
                    <a:pt x="8859" y="20393"/>
                    <a:pt x="8227" y="21039"/>
                    <a:pt x="7513" y="21588"/>
                  </a:cubicBezTo>
                  <a:cubicBezTo>
                    <a:pt x="7073" y="21945"/>
                    <a:pt x="6620" y="22289"/>
                    <a:pt x="6167" y="22632"/>
                  </a:cubicBezTo>
                  <a:cubicBezTo>
                    <a:pt x="5549" y="23112"/>
                    <a:pt x="5000" y="23648"/>
                    <a:pt x="4492" y="24239"/>
                  </a:cubicBezTo>
                  <a:cubicBezTo>
                    <a:pt x="4450" y="24307"/>
                    <a:pt x="4382" y="24376"/>
                    <a:pt x="4286" y="24472"/>
                  </a:cubicBezTo>
                  <a:cubicBezTo>
                    <a:pt x="4203" y="24335"/>
                    <a:pt x="4286" y="24239"/>
                    <a:pt x="4313" y="24142"/>
                  </a:cubicBezTo>
                  <a:cubicBezTo>
                    <a:pt x="4725" y="22797"/>
                    <a:pt x="5041" y="21451"/>
                    <a:pt x="5274" y="20050"/>
                  </a:cubicBezTo>
                  <a:cubicBezTo>
                    <a:pt x="5384" y="19322"/>
                    <a:pt x="5480" y="18581"/>
                    <a:pt x="5576" y="17839"/>
                  </a:cubicBezTo>
                  <a:cubicBezTo>
                    <a:pt x="5590" y="17688"/>
                    <a:pt x="5631" y="17509"/>
                    <a:pt x="5686" y="17358"/>
                  </a:cubicBezTo>
                  <a:cubicBezTo>
                    <a:pt x="5934" y="16507"/>
                    <a:pt x="6208" y="15642"/>
                    <a:pt x="6551" y="14818"/>
                  </a:cubicBezTo>
                  <a:cubicBezTo>
                    <a:pt x="7128" y="13390"/>
                    <a:pt x="7513" y="11934"/>
                    <a:pt x="7774" y="10423"/>
                  </a:cubicBezTo>
                  <a:cubicBezTo>
                    <a:pt x="7829" y="10094"/>
                    <a:pt x="7897" y="9750"/>
                    <a:pt x="7842" y="9366"/>
                  </a:cubicBezTo>
                  <a:lnTo>
                    <a:pt x="7842" y="9366"/>
                  </a:lnTo>
                  <a:cubicBezTo>
                    <a:pt x="7787" y="9435"/>
                    <a:pt x="7746" y="9462"/>
                    <a:pt x="7746" y="9503"/>
                  </a:cubicBezTo>
                  <a:cubicBezTo>
                    <a:pt x="7678" y="9723"/>
                    <a:pt x="7623" y="9943"/>
                    <a:pt x="7568" y="10162"/>
                  </a:cubicBezTo>
                  <a:cubicBezTo>
                    <a:pt x="7211" y="11673"/>
                    <a:pt x="6757" y="13156"/>
                    <a:pt x="6194" y="14598"/>
                  </a:cubicBezTo>
                  <a:cubicBezTo>
                    <a:pt x="6112" y="14818"/>
                    <a:pt x="6043" y="15065"/>
                    <a:pt x="5961" y="15285"/>
                  </a:cubicBezTo>
                  <a:cubicBezTo>
                    <a:pt x="5934" y="15340"/>
                    <a:pt x="5906" y="15408"/>
                    <a:pt x="5851" y="15518"/>
                  </a:cubicBezTo>
                  <a:cubicBezTo>
                    <a:pt x="5782" y="15285"/>
                    <a:pt x="5796" y="15106"/>
                    <a:pt x="5824" y="14941"/>
                  </a:cubicBezTo>
                  <a:cubicBezTo>
                    <a:pt x="5851" y="14035"/>
                    <a:pt x="5837" y="13115"/>
                    <a:pt x="5769" y="12209"/>
                  </a:cubicBezTo>
                  <a:cubicBezTo>
                    <a:pt x="5631" y="10025"/>
                    <a:pt x="5288" y="7883"/>
                    <a:pt x="4629" y="5809"/>
                  </a:cubicBezTo>
                  <a:cubicBezTo>
                    <a:pt x="4547" y="5521"/>
                    <a:pt x="4450" y="5246"/>
                    <a:pt x="4341" y="4971"/>
                  </a:cubicBezTo>
                  <a:cubicBezTo>
                    <a:pt x="4286" y="4807"/>
                    <a:pt x="4258" y="4655"/>
                    <a:pt x="4272" y="4491"/>
                  </a:cubicBezTo>
                  <a:lnTo>
                    <a:pt x="4382" y="3145"/>
                  </a:lnTo>
                  <a:cubicBezTo>
                    <a:pt x="4395" y="2747"/>
                    <a:pt x="4423" y="2362"/>
                    <a:pt x="4450" y="1964"/>
                  </a:cubicBezTo>
                  <a:cubicBezTo>
                    <a:pt x="4450" y="1854"/>
                    <a:pt x="4423" y="1744"/>
                    <a:pt x="4423" y="1634"/>
                  </a:cubicBezTo>
                  <a:cubicBezTo>
                    <a:pt x="4415" y="1634"/>
                    <a:pt x="4408" y="1633"/>
                    <a:pt x="4401" y="1633"/>
                  </a:cubicBezTo>
                  <a:cubicBezTo>
                    <a:pt x="4273" y="1633"/>
                    <a:pt x="4286" y="1748"/>
                    <a:pt x="4286" y="1813"/>
                  </a:cubicBezTo>
                  <a:cubicBezTo>
                    <a:pt x="4203" y="2362"/>
                    <a:pt x="4121" y="2911"/>
                    <a:pt x="4011" y="3461"/>
                  </a:cubicBezTo>
                  <a:cubicBezTo>
                    <a:pt x="3997" y="3543"/>
                    <a:pt x="3983" y="3639"/>
                    <a:pt x="3942" y="3777"/>
                  </a:cubicBezTo>
                  <a:cubicBezTo>
                    <a:pt x="3874" y="3667"/>
                    <a:pt x="3832" y="3598"/>
                    <a:pt x="3791" y="3529"/>
                  </a:cubicBezTo>
                  <a:cubicBezTo>
                    <a:pt x="3558" y="3021"/>
                    <a:pt x="3311" y="2513"/>
                    <a:pt x="3050" y="2033"/>
                  </a:cubicBezTo>
                  <a:cubicBezTo>
                    <a:pt x="2734" y="1415"/>
                    <a:pt x="2336" y="851"/>
                    <a:pt x="1882" y="316"/>
                  </a:cubicBezTo>
                  <a:cubicBezTo>
                    <a:pt x="1786" y="192"/>
                    <a:pt x="1704" y="55"/>
                    <a:pt x="14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82;p2"/>
          <p:cNvGrpSpPr/>
          <p:nvPr/>
        </p:nvGrpSpPr>
        <p:grpSpPr>
          <a:xfrm>
            <a:off x="1114183" y="4007299"/>
            <a:ext cx="1352575" cy="1405413"/>
            <a:chOff x="1442083" y="4130361"/>
            <a:chExt cx="1352575" cy="1405413"/>
          </a:xfrm>
        </p:grpSpPr>
        <p:sp>
          <p:nvSpPr>
            <p:cNvPr id="83" name="Google Shape;83;p2"/>
            <p:cNvSpPr/>
            <p:nvPr/>
          </p:nvSpPr>
          <p:spPr>
            <a:xfrm>
              <a:off x="1442083" y="4130361"/>
              <a:ext cx="1352575" cy="1257758"/>
            </a:xfrm>
            <a:custGeom>
              <a:avLst/>
              <a:gdLst/>
              <a:ahLst/>
              <a:cxnLst/>
              <a:rect l="l" t="t" r="r" b="b"/>
              <a:pathLst>
                <a:path w="26162" h="24328" extrusionOk="0">
                  <a:moveTo>
                    <a:pt x="8714" y="1"/>
                  </a:moveTo>
                  <a:cubicBezTo>
                    <a:pt x="8662" y="1"/>
                    <a:pt x="8612" y="25"/>
                    <a:pt x="8583" y="75"/>
                  </a:cubicBezTo>
                  <a:cubicBezTo>
                    <a:pt x="8556" y="143"/>
                    <a:pt x="8556" y="212"/>
                    <a:pt x="8542" y="308"/>
                  </a:cubicBezTo>
                  <a:cubicBezTo>
                    <a:pt x="8501" y="542"/>
                    <a:pt x="8487" y="789"/>
                    <a:pt x="8446" y="1022"/>
                  </a:cubicBezTo>
                  <a:cubicBezTo>
                    <a:pt x="8405" y="1407"/>
                    <a:pt x="8336" y="1778"/>
                    <a:pt x="8281" y="2162"/>
                  </a:cubicBezTo>
                  <a:cubicBezTo>
                    <a:pt x="8267" y="2368"/>
                    <a:pt x="8226" y="2588"/>
                    <a:pt x="8212" y="2807"/>
                  </a:cubicBezTo>
                  <a:cubicBezTo>
                    <a:pt x="8144" y="3577"/>
                    <a:pt x="8034" y="4359"/>
                    <a:pt x="7979" y="5128"/>
                  </a:cubicBezTo>
                  <a:cubicBezTo>
                    <a:pt x="7883" y="6241"/>
                    <a:pt x="7910" y="7353"/>
                    <a:pt x="7979" y="8479"/>
                  </a:cubicBezTo>
                  <a:cubicBezTo>
                    <a:pt x="8006" y="8905"/>
                    <a:pt x="8034" y="9317"/>
                    <a:pt x="8102" y="9729"/>
                  </a:cubicBezTo>
                  <a:cubicBezTo>
                    <a:pt x="8157" y="10113"/>
                    <a:pt x="8226" y="10512"/>
                    <a:pt x="8281" y="10910"/>
                  </a:cubicBezTo>
                  <a:cubicBezTo>
                    <a:pt x="8350" y="11432"/>
                    <a:pt x="8432" y="11940"/>
                    <a:pt x="8556" y="12434"/>
                  </a:cubicBezTo>
                  <a:cubicBezTo>
                    <a:pt x="8954" y="14151"/>
                    <a:pt x="9489" y="15799"/>
                    <a:pt x="10313" y="17351"/>
                  </a:cubicBezTo>
                  <a:cubicBezTo>
                    <a:pt x="10396" y="17515"/>
                    <a:pt x="10492" y="17694"/>
                    <a:pt x="10602" y="17859"/>
                  </a:cubicBezTo>
                  <a:cubicBezTo>
                    <a:pt x="10616" y="17900"/>
                    <a:pt x="10629" y="17955"/>
                    <a:pt x="10629" y="17996"/>
                  </a:cubicBezTo>
                  <a:lnTo>
                    <a:pt x="10602" y="17996"/>
                  </a:lnTo>
                  <a:lnTo>
                    <a:pt x="10602" y="17859"/>
                  </a:lnTo>
                  <a:cubicBezTo>
                    <a:pt x="10561" y="17845"/>
                    <a:pt x="10533" y="17845"/>
                    <a:pt x="10533" y="17763"/>
                  </a:cubicBezTo>
                  <a:cubicBezTo>
                    <a:pt x="10478" y="17694"/>
                    <a:pt x="10423" y="17625"/>
                    <a:pt x="10396" y="17557"/>
                  </a:cubicBezTo>
                  <a:cubicBezTo>
                    <a:pt x="9682" y="16444"/>
                    <a:pt x="9050" y="15263"/>
                    <a:pt x="8446" y="14096"/>
                  </a:cubicBezTo>
                  <a:cubicBezTo>
                    <a:pt x="7965" y="13176"/>
                    <a:pt x="7512" y="12242"/>
                    <a:pt x="7004" y="11336"/>
                  </a:cubicBezTo>
                  <a:cubicBezTo>
                    <a:pt x="6427" y="10237"/>
                    <a:pt x="5795" y="9207"/>
                    <a:pt x="5054" y="8218"/>
                  </a:cubicBezTo>
                  <a:cubicBezTo>
                    <a:pt x="4765" y="7820"/>
                    <a:pt x="4436" y="7435"/>
                    <a:pt x="4092" y="7092"/>
                  </a:cubicBezTo>
                  <a:cubicBezTo>
                    <a:pt x="3983" y="6996"/>
                    <a:pt x="3873" y="6914"/>
                    <a:pt x="3763" y="6817"/>
                  </a:cubicBezTo>
                  <a:cubicBezTo>
                    <a:pt x="3733" y="6802"/>
                    <a:pt x="3698" y="6791"/>
                    <a:pt x="3667" y="6791"/>
                  </a:cubicBezTo>
                  <a:cubicBezTo>
                    <a:pt x="3641" y="6791"/>
                    <a:pt x="3617" y="6799"/>
                    <a:pt x="3598" y="6817"/>
                  </a:cubicBezTo>
                  <a:cubicBezTo>
                    <a:pt x="3557" y="6859"/>
                    <a:pt x="3529" y="6927"/>
                    <a:pt x="3529" y="6982"/>
                  </a:cubicBezTo>
                  <a:cubicBezTo>
                    <a:pt x="3529" y="7065"/>
                    <a:pt x="3557" y="7133"/>
                    <a:pt x="3571" y="7216"/>
                  </a:cubicBezTo>
                  <a:cubicBezTo>
                    <a:pt x="3708" y="7820"/>
                    <a:pt x="3886" y="8424"/>
                    <a:pt x="4024" y="9015"/>
                  </a:cubicBezTo>
                  <a:cubicBezTo>
                    <a:pt x="4298" y="10168"/>
                    <a:pt x="4642" y="11308"/>
                    <a:pt x="5122" y="12379"/>
                  </a:cubicBezTo>
                  <a:cubicBezTo>
                    <a:pt x="5631" y="13574"/>
                    <a:pt x="6290" y="14673"/>
                    <a:pt x="7059" y="15716"/>
                  </a:cubicBezTo>
                  <a:cubicBezTo>
                    <a:pt x="7787" y="16691"/>
                    <a:pt x="8611" y="17598"/>
                    <a:pt x="9448" y="18477"/>
                  </a:cubicBezTo>
                  <a:cubicBezTo>
                    <a:pt x="10204" y="19246"/>
                    <a:pt x="10986" y="20001"/>
                    <a:pt x="11851" y="20660"/>
                  </a:cubicBezTo>
                  <a:cubicBezTo>
                    <a:pt x="12126" y="20866"/>
                    <a:pt x="12401" y="21072"/>
                    <a:pt x="12593" y="21361"/>
                  </a:cubicBezTo>
                  <a:cubicBezTo>
                    <a:pt x="12662" y="21470"/>
                    <a:pt x="12758" y="21553"/>
                    <a:pt x="12840" y="21649"/>
                  </a:cubicBezTo>
                  <a:cubicBezTo>
                    <a:pt x="12881" y="21690"/>
                    <a:pt x="12936" y="21718"/>
                    <a:pt x="12950" y="21759"/>
                  </a:cubicBezTo>
                  <a:cubicBezTo>
                    <a:pt x="12978" y="21786"/>
                    <a:pt x="13019" y="21841"/>
                    <a:pt x="12936" y="21896"/>
                  </a:cubicBezTo>
                  <a:cubicBezTo>
                    <a:pt x="12868" y="21841"/>
                    <a:pt x="12799" y="21773"/>
                    <a:pt x="12730" y="21718"/>
                  </a:cubicBezTo>
                  <a:cubicBezTo>
                    <a:pt x="11632" y="20729"/>
                    <a:pt x="10506" y="19754"/>
                    <a:pt x="9366" y="18820"/>
                  </a:cubicBezTo>
                  <a:cubicBezTo>
                    <a:pt x="8377" y="18010"/>
                    <a:pt x="7388" y="17227"/>
                    <a:pt x="6386" y="16444"/>
                  </a:cubicBezTo>
                  <a:cubicBezTo>
                    <a:pt x="4999" y="15318"/>
                    <a:pt x="3557" y="14261"/>
                    <a:pt x="2046" y="13299"/>
                  </a:cubicBezTo>
                  <a:cubicBezTo>
                    <a:pt x="1607" y="12997"/>
                    <a:pt x="1140" y="12723"/>
                    <a:pt x="645" y="12503"/>
                  </a:cubicBezTo>
                  <a:cubicBezTo>
                    <a:pt x="522" y="12448"/>
                    <a:pt x="398" y="12421"/>
                    <a:pt x="275" y="12366"/>
                  </a:cubicBezTo>
                  <a:cubicBezTo>
                    <a:pt x="243" y="12355"/>
                    <a:pt x="211" y="12348"/>
                    <a:pt x="181" y="12348"/>
                  </a:cubicBezTo>
                  <a:cubicBezTo>
                    <a:pt x="133" y="12348"/>
                    <a:pt x="89" y="12365"/>
                    <a:pt x="55" y="12407"/>
                  </a:cubicBezTo>
                  <a:cubicBezTo>
                    <a:pt x="0" y="12475"/>
                    <a:pt x="28" y="12558"/>
                    <a:pt x="55" y="12627"/>
                  </a:cubicBezTo>
                  <a:cubicBezTo>
                    <a:pt x="110" y="12695"/>
                    <a:pt x="137" y="12764"/>
                    <a:pt x="192" y="12832"/>
                  </a:cubicBezTo>
                  <a:cubicBezTo>
                    <a:pt x="316" y="12997"/>
                    <a:pt x="412" y="13162"/>
                    <a:pt x="536" y="13327"/>
                  </a:cubicBezTo>
                  <a:cubicBezTo>
                    <a:pt x="989" y="13986"/>
                    <a:pt x="1415" y="14645"/>
                    <a:pt x="1881" y="15291"/>
                  </a:cubicBezTo>
                  <a:cubicBezTo>
                    <a:pt x="2747" y="16499"/>
                    <a:pt x="3763" y="17598"/>
                    <a:pt x="4944" y="18545"/>
                  </a:cubicBezTo>
                  <a:cubicBezTo>
                    <a:pt x="5905" y="19314"/>
                    <a:pt x="6921" y="19987"/>
                    <a:pt x="8006" y="20550"/>
                  </a:cubicBezTo>
                  <a:cubicBezTo>
                    <a:pt x="9036" y="21086"/>
                    <a:pt x="10066" y="21608"/>
                    <a:pt x="11110" y="22116"/>
                  </a:cubicBezTo>
                  <a:cubicBezTo>
                    <a:pt x="12085" y="22610"/>
                    <a:pt x="13046" y="23118"/>
                    <a:pt x="13980" y="23681"/>
                  </a:cubicBezTo>
                  <a:cubicBezTo>
                    <a:pt x="14049" y="23736"/>
                    <a:pt x="14131" y="23764"/>
                    <a:pt x="14186" y="23819"/>
                  </a:cubicBezTo>
                  <a:cubicBezTo>
                    <a:pt x="14214" y="23833"/>
                    <a:pt x="14214" y="23901"/>
                    <a:pt x="14241" y="23970"/>
                  </a:cubicBezTo>
                  <a:cubicBezTo>
                    <a:pt x="14145" y="23956"/>
                    <a:pt x="14076" y="23915"/>
                    <a:pt x="14008" y="23901"/>
                  </a:cubicBezTo>
                  <a:cubicBezTo>
                    <a:pt x="13829" y="23819"/>
                    <a:pt x="13623" y="23736"/>
                    <a:pt x="13431" y="23668"/>
                  </a:cubicBezTo>
                  <a:cubicBezTo>
                    <a:pt x="12469" y="23283"/>
                    <a:pt x="11508" y="22940"/>
                    <a:pt x="10561" y="22569"/>
                  </a:cubicBezTo>
                  <a:cubicBezTo>
                    <a:pt x="8762" y="21869"/>
                    <a:pt x="6935" y="21210"/>
                    <a:pt x="5109" y="20647"/>
                  </a:cubicBezTo>
                  <a:cubicBezTo>
                    <a:pt x="4106" y="20331"/>
                    <a:pt x="3076" y="20111"/>
                    <a:pt x="2033" y="19987"/>
                  </a:cubicBezTo>
                  <a:cubicBezTo>
                    <a:pt x="1867" y="19975"/>
                    <a:pt x="1696" y="19965"/>
                    <a:pt x="1524" y="19965"/>
                  </a:cubicBezTo>
                  <a:cubicBezTo>
                    <a:pt x="1325" y="19965"/>
                    <a:pt x="1126" y="19978"/>
                    <a:pt x="934" y="20015"/>
                  </a:cubicBezTo>
                  <a:lnTo>
                    <a:pt x="728" y="20056"/>
                  </a:lnTo>
                  <a:cubicBezTo>
                    <a:pt x="604" y="20111"/>
                    <a:pt x="577" y="20248"/>
                    <a:pt x="659" y="20331"/>
                  </a:cubicBezTo>
                  <a:cubicBezTo>
                    <a:pt x="742" y="20441"/>
                    <a:pt x="824" y="20509"/>
                    <a:pt x="934" y="20578"/>
                  </a:cubicBezTo>
                  <a:cubicBezTo>
                    <a:pt x="1428" y="20907"/>
                    <a:pt x="1923" y="21223"/>
                    <a:pt x="2445" y="21539"/>
                  </a:cubicBezTo>
                  <a:cubicBezTo>
                    <a:pt x="3735" y="22322"/>
                    <a:pt x="5122" y="22926"/>
                    <a:pt x="6578" y="23338"/>
                  </a:cubicBezTo>
                  <a:cubicBezTo>
                    <a:pt x="7924" y="23723"/>
                    <a:pt x="9297" y="23942"/>
                    <a:pt x="10670" y="24107"/>
                  </a:cubicBezTo>
                  <a:cubicBezTo>
                    <a:pt x="11600" y="24222"/>
                    <a:pt x="12529" y="24301"/>
                    <a:pt x="13470" y="24301"/>
                  </a:cubicBezTo>
                  <a:cubicBezTo>
                    <a:pt x="13544" y="24301"/>
                    <a:pt x="13618" y="24300"/>
                    <a:pt x="13692" y="24299"/>
                  </a:cubicBezTo>
                  <a:cubicBezTo>
                    <a:pt x="13833" y="24299"/>
                    <a:pt x="13979" y="24290"/>
                    <a:pt x="14126" y="24290"/>
                  </a:cubicBezTo>
                  <a:cubicBezTo>
                    <a:pt x="14237" y="24290"/>
                    <a:pt x="14349" y="24296"/>
                    <a:pt x="14461" y="24313"/>
                  </a:cubicBezTo>
                  <a:cubicBezTo>
                    <a:pt x="14483" y="24323"/>
                    <a:pt x="14506" y="24327"/>
                    <a:pt x="14530" y="24327"/>
                  </a:cubicBezTo>
                  <a:cubicBezTo>
                    <a:pt x="14607" y="24327"/>
                    <a:pt x="14686" y="24280"/>
                    <a:pt x="14749" y="24217"/>
                  </a:cubicBezTo>
                  <a:cubicBezTo>
                    <a:pt x="14832" y="24148"/>
                    <a:pt x="14928" y="24066"/>
                    <a:pt x="15024" y="23997"/>
                  </a:cubicBezTo>
                  <a:cubicBezTo>
                    <a:pt x="15491" y="23668"/>
                    <a:pt x="15930" y="23324"/>
                    <a:pt x="16342" y="22940"/>
                  </a:cubicBezTo>
                  <a:cubicBezTo>
                    <a:pt x="16782" y="22555"/>
                    <a:pt x="17207" y="22157"/>
                    <a:pt x="17619" y="21731"/>
                  </a:cubicBezTo>
                  <a:cubicBezTo>
                    <a:pt x="18855" y="20454"/>
                    <a:pt x="20091" y="19150"/>
                    <a:pt x="21327" y="17886"/>
                  </a:cubicBezTo>
                  <a:cubicBezTo>
                    <a:pt x="22028" y="17145"/>
                    <a:pt x="22755" y="16403"/>
                    <a:pt x="23483" y="15689"/>
                  </a:cubicBezTo>
                  <a:cubicBezTo>
                    <a:pt x="24211" y="14975"/>
                    <a:pt x="24966" y="14329"/>
                    <a:pt x="25749" y="13711"/>
                  </a:cubicBezTo>
                  <a:cubicBezTo>
                    <a:pt x="25859" y="13629"/>
                    <a:pt x="25955" y="13533"/>
                    <a:pt x="26065" y="13437"/>
                  </a:cubicBezTo>
                  <a:cubicBezTo>
                    <a:pt x="26161" y="13327"/>
                    <a:pt x="26134" y="13203"/>
                    <a:pt x="25996" y="13176"/>
                  </a:cubicBezTo>
                  <a:cubicBezTo>
                    <a:pt x="25909" y="13156"/>
                    <a:pt x="25822" y="13137"/>
                    <a:pt x="25739" y="13137"/>
                  </a:cubicBezTo>
                  <a:cubicBezTo>
                    <a:pt x="25705" y="13137"/>
                    <a:pt x="25671" y="13140"/>
                    <a:pt x="25639" y="13148"/>
                  </a:cubicBezTo>
                  <a:cubicBezTo>
                    <a:pt x="25392" y="13162"/>
                    <a:pt x="25131" y="13190"/>
                    <a:pt x="24898" y="13244"/>
                  </a:cubicBezTo>
                  <a:cubicBezTo>
                    <a:pt x="24197" y="13396"/>
                    <a:pt x="23524" y="13629"/>
                    <a:pt x="22852" y="13917"/>
                  </a:cubicBezTo>
                  <a:cubicBezTo>
                    <a:pt x="21973" y="14288"/>
                    <a:pt x="21149" y="14755"/>
                    <a:pt x="20380" y="15318"/>
                  </a:cubicBezTo>
                  <a:cubicBezTo>
                    <a:pt x="19817" y="15758"/>
                    <a:pt x="19281" y="16238"/>
                    <a:pt x="18787" y="16733"/>
                  </a:cubicBezTo>
                  <a:cubicBezTo>
                    <a:pt x="17743" y="17790"/>
                    <a:pt x="16850" y="18957"/>
                    <a:pt x="16164" y="20276"/>
                  </a:cubicBezTo>
                  <a:cubicBezTo>
                    <a:pt x="15655" y="21223"/>
                    <a:pt x="15230" y="22185"/>
                    <a:pt x="14818" y="23160"/>
                  </a:cubicBezTo>
                  <a:cubicBezTo>
                    <a:pt x="14735" y="23352"/>
                    <a:pt x="14680" y="23544"/>
                    <a:pt x="14612" y="23736"/>
                  </a:cubicBezTo>
                  <a:cubicBezTo>
                    <a:pt x="14598" y="23764"/>
                    <a:pt x="14584" y="23819"/>
                    <a:pt x="14557" y="23846"/>
                  </a:cubicBezTo>
                  <a:cubicBezTo>
                    <a:pt x="14447" y="23846"/>
                    <a:pt x="14406" y="23805"/>
                    <a:pt x="14406" y="23695"/>
                  </a:cubicBezTo>
                  <a:cubicBezTo>
                    <a:pt x="14447" y="23201"/>
                    <a:pt x="14502" y="22679"/>
                    <a:pt x="14612" y="22185"/>
                  </a:cubicBezTo>
                  <a:cubicBezTo>
                    <a:pt x="14859" y="21210"/>
                    <a:pt x="15202" y="20262"/>
                    <a:pt x="15614" y="19356"/>
                  </a:cubicBezTo>
                  <a:cubicBezTo>
                    <a:pt x="16040" y="18408"/>
                    <a:pt x="16507" y="17488"/>
                    <a:pt x="16988" y="16554"/>
                  </a:cubicBezTo>
                  <a:lnTo>
                    <a:pt x="17963" y="14700"/>
                  </a:lnTo>
                  <a:cubicBezTo>
                    <a:pt x="18498" y="13670"/>
                    <a:pt x="19048" y="12681"/>
                    <a:pt x="19583" y="11651"/>
                  </a:cubicBezTo>
                  <a:cubicBezTo>
                    <a:pt x="20023" y="10759"/>
                    <a:pt x="20435" y="9839"/>
                    <a:pt x="20778" y="8905"/>
                  </a:cubicBezTo>
                  <a:cubicBezTo>
                    <a:pt x="21052" y="8163"/>
                    <a:pt x="21327" y="7435"/>
                    <a:pt x="21602" y="6708"/>
                  </a:cubicBezTo>
                  <a:cubicBezTo>
                    <a:pt x="21616" y="6639"/>
                    <a:pt x="21657" y="6570"/>
                    <a:pt x="21670" y="6474"/>
                  </a:cubicBezTo>
                  <a:cubicBezTo>
                    <a:pt x="21706" y="6333"/>
                    <a:pt x="21630" y="6232"/>
                    <a:pt x="21495" y="6232"/>
                  </a:cubicBezTo>
                  <a:cubicBezTo>
                    <a:pt x="21473" y="6232"/>
                    <a:pt x="21449" y="6235"/>
                    <a:pt x="21423" y="6241"/>
                  </a:cubicBezTo>
                  <a:cubicBezTo>
                    <a:pt x="21355" y="6254"/>
                    <a:pt x="21286" y="6296"/>
                    <a:pt x="21217" y="6337"/>
                  </a:cubicBezTo>
                  <a:cubicBezTo>
                    <a:pt x="20956" y="6543"/>
                    <a:pt x="20682" y="6749"/>
                    <a:pt x="20393" y="6982"/>
                  </a:cubicBezTo>
                  <a:cubicBezTo>
                    <a:pt x="19762" y="7518"/>
                    <a:pt x="19199" y="8108"/>
                    <a:pt x="18649" y="8713"/>
                  </a:cubicBezTo>
                  <a:cubicBezTo>
                    <a:pt x="18018" y="9413"/>
                    <a:pt x="17400" y="10113"/>
                    <a:pt x="16850" y="10896"/>
                  </a:cubicBezTo>
                  <a:cubicBezTo>
                    <a:pt x="15504" y="12750"/>
                    <a:pt x="14516" y="14741"/>
                    <a:pt x="13898" y="16939"/>
                  </a:cubicBezTo>
                  <a:cubicBezTo>
                    <a:pt x="13513" y="18312"/>
                    <a:pt x="13362" y="19713"/>
                    <a:pt x="13431" y="21141"/>
                  </a:cubicBezTo>
                  <a:cubicBezTo>
                    <a:pt x="13445" y="21347"/>
                    <a:pt x="13445" y="21553"/>
                    <a:pt x="13458" y="21759"/>
                  </a:cubicBezTo>
                  <a:cubicBezTo>
                    <a:pt x="13348" y="21759"/>
                    <a:pt x="13321" y="21690"/>
                    <a:pt x="13307" y="21622"/>
                  </a:cubicBezTo>
                  <a:cubicBezTo>
                    <a:pt x="13280" y="21429"/>
                    <a:pt x="13239" y="21223"/>
                    <a:pt x="13184" y="21045"/>
                  </a:cubicBezTo>
                  <a:cubicBezTo>
                    <a:pt x="13156" y="20866"/>
                    <a:pt x="13142" y="20715"/>
                    <a:pt x="13156" y="20564"/>
                  </a:cubicBezTo>
                  <a:cubicBezTo>
                    <a:pt x="13211" y="20029"/>
                    <a:pt x="13252" y="19507"/>
                    <a:pt x="13293" y="18985"/>
                  </a:cubicBezTo>
                  <a:cubicBezTo>
                    <a:pt x="13417" y="17309"/>
                    <a:pt x="13650" y="15648"/>
                    <a:pt x="13994" y="14000"/>
                  </a:cubicBezTo>
                  <a:cubicBezTo>
                    <a:pt x="14200" y="12984"/>
                    <a:pt x="14420" y="11995"/>
                    <a:pt x="14626" y="10979"/>
                  </a:cubicBezTo>
                  <a:cubicBezTo>
                    <a:pt x="14955" y="9399"/>
                    <a:pt x="15202" y="7820"/>
                    <a:pt x="15271" y="6227"/>
                  </a:cubicBezTo>
                  <a:cubicBezTo>
                    <a:pt x="15312" y="5376"/>
                    <a:pt x="15353" y="4524"/>
                    <a:pt x="15381" y="3686"/>
                  </a:cubicBezTo>
                  <a:cubicBezTo>
                    <a:pt x="15408" y="3631"/>
                    <a:pt x="15381" y="3577"/>
                    <a:pt x="15381" y="3535"/>
                  </a:cubicBezTo>
                  <a:cubicBezTo>
                    <a:pt x="15381" y="3463"/>
                    <a:pt x="15334" y="3429"/>
                    <a:pt x="15281" y="3429"/>
                  </a:cubicBezTo>
                  <a:cubicBezTo>
                    <a:pt x="15264" y="3429"/>
                    <a:pt x="15246" y="3433"/>
                    <a:pt x="15230" y="3439"/>
                  </a:cubicBezTo>
                  <a:cubicBezTo>
                    <a:pt x="15161" y="3494"/>
                    <a:pt x="15092" y="3563"/>
                    <a:pt x="15038" y="3631"/>
                  </a:cubicBezTo>
                  <a:cubicBezTo>
                    <a:pt x="14900" y="3837"/>
                    <a:pt x="14777" y="4043"/>
                    <a:pt x="14653" y="4263"/>
                  </a:cubicBezTo>
                  <a:cubicBezTo>
                    <a:pt x="13829" y="5760"/>
                    <a:pt x="13184" y="7353"/>
                    <a:pt x="12730" y="9001"/>
                  </a:cubicBezTo>
                  <a:cubicBezTo>
                    <a:pt x="12085" y="11226"/>
                    <a:pt x="11879" y="13464"/>
                    <a:pt x="12003" y="15771"/>
                  </a:cubicBezTo>
                  <a:cubicBezTo>
                    <a:pt x="12016" y="16348"/>
                    <a:pt x="12085" y="16925"/>
                    <a:pt x="12126" y="17502"/>
                  </a:cubicBezTo>
                  <a:cubicBezTo>
                    <a:pt x="12099" y="17447"/>
                    <a:pt x="12071" y="17378"/>
                    <a:pt x="12057" y="17337"/>
                  </a:cubicBezTo>
                  <a:cubicBezTo>
                    <a:pt x="12003" y="17103"/>
                    <a:pt x="11975" y="16870"/>
                    <a:pt x="11934" y="16623"/>
                  </a:cubicBezTo>
                  <a:cubicBezTo>
                    <a:pt x="11865" y="16197"/>
                    <a:pt x="11797" y="15785"/>
                    <a:pt x="11742" y="15373"/>
                  </a:cubicBezTo>
                  <a:cubicBezTo>
                    <a:pt x="11646" y="14700"/>
                    <a:pt x="11536" y="14055"/>
                    <a:pt x="11467" y="13382"/>
                  </a:cubicBezTo>
                  <a:cubicBezTo>
                    <a:pt x="11371" y="12475"/>
                    <a:pt x="11288" y="11542"/>
                    <a:pt x="11192" y="10635"/>
                  </a:cubicBezTo>
                  <a:cubicBezTo>
                    <a:pt x="11151" y="10113"/>
                    <a:pt x="11082" y="9605"/>
                    <a:pt x="11041" y="9083"/>
                  </a:cubicBezTo>
                  <a:cubicBezTo>
                    <a:pt x="11014" y="8726"/>
                    <a:pt x="11014" y="8356"/>
                    <a:pt x="10973" y="7999"/>
                  </a:cubicBezTo>
                  <a:cubicBezTo>
                    <a:pt x="10904" y="7257"/>
                    <a:pt x="10822" y="6529"/>
                    <a:pt x="10712" y="5815"/>
                  </a:cubicBezTo>
                  <a:cubicBezTo>
                    <a:pt x="10616" y="5060"/>
                    <a:pt x="10464" y="4304"/>
                    <a:pt x="10217" y="3563"/>
                  </a:cubicBezTo>
                  <a:cubicBezTo>
                    <a:pt x="10052" y="3013"/>
                    <a:pt x="9860" y="2464"/>
                    <a:pt x="9668" y="1915"/>
                  </a:cubicBezTo>
                  <a:cubicBezTo>
                    <a:pt x="9572" y="1626"/>
                    <a:pt x="9448" y="1338"/>
                    <a:pt x="9325" y="1050"/>
                  </a:cubicBezTo>
                  <a:cubicBezTo>
                    <a:pt x="9187" y="761"/>
                    <a:pt x="9050" y="487"/>
                    <a:pt x="8913" y="198"/>
                  </a:cubicBezTo>
                  <a:cubicBezTo>
                    <a:pt x="8899" y="143"/>
                    <a:pt x="8885" y="88"/>
                    <a:pt x="8844" y="61"/>
                  </a:cubicBezTo>
                  <a:cubicBezTo>
                    <a:pt x="8811" y="21"/>
                    <a:pt x="8762" y="1"/>
                    <a:pt x="87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450562" y="4140598"/>
              <a:ext cx="1327036" cy="1395176"/>
            </a:xfrm>
            <a:custGeom>
              <a:avLst/>
              <a:gdLst/>
              <a:ahLst/>
              <a:cxnLst/>
              <a:rect l="l" t="t" r="r" b="b"/>
              <a:pathLst>
                <a:path w="25668" h="26986" extrusionOk="0">
                  <a:moveTo>
                    <a:pt x="8460" y="0"/>
                  </a:moveTo>
                  <a:lnTo>
                    <a:pt x="8460" y="0"/>
                  </a:lnTo>
                  <a:cubicBezTo>
                    <a:pt x="8474" y="69"/>
                    <a:pt x="8474" y="151"/>
                    <a:pt x="8501" y="220"/>
                  </a:cubicBezTo>
                  <a:cubicBezTo>
                    <a:pt x="8515" y="344"/>
                    <a:pt x="8543" y="467"/>
                    <a:pt x="8570" y="591"/>
                  </a:cubicBezTo>
                  <a:cubicBezTo>
                    <a:pt x="8653" y="1168"/>
                    <a:pt x="8735" y="1731"/>
                    <a:pt x="8790" y="2321"/>
                  </a:cubicBezTo>
                  <a:cubicBezTo>
                    <a:pt x="8941" y="3832"/>
                    <a:pt x="9078" y="5329"/>
                    <a:pt x="9202" y="6839"/>
                  </a:cubicBezTo>
                  <a:cubicBezTo>
                    <a:pt x="9339" y="8487"/>
                    <a:pt x="9435" y="10149"/>
                    <a:pt x="9628" y="11797"/>
                  </a:cubicBezTo>
                  <a:cubicBezTo>
                    <a:pt x="9779" y="13101"/>
                    <a:pt x="9985" y="14365"/>
                    <a:pt x="10287" y="15642"/>
                  </a:cubicBezTo>
                  <a:cubicBezTo>
                    <a:pt x="10589" y="16960"/>
                    <a:pt x="10987" y="18238"/>
                    <a:pt x="11468" y="19487"/>
                  </a:cubicBezTo>
                  <a:cubicBezTo>
                    <a:pt x="11482" y="19515"/>
                    <a:pt x="11523" y="19556"/>
                    <a:pt x="11454" y="19611"/>
                  </a:cubicBezTo>
                  <a:cubicBezTo>
                    <a:pt x="11303" y="19446"/>
                    <a:pt x="11152" y="19295"/>
                    <a:pt x="11001" y="19144"/>
                  </a:cubicBezTo>
                  <a:cubicBezTo>
                    <a:pt x="10108" y="18210"/>
                    <a:pt x="9229" y="17276"/>
                    <a:pt x="8447" y="16246"/>
                  </a:cubicBezTo>
                  <a:cubicBezTo>
                    <a:pt x="7142" y="14502"/>
                    <a:pt x="6098" y="12607"/>
                    <a:pt x="5178" y="10629"/>
                  </a:cubicBezTo>
                  <a:cubicBezTo>
                    <a:pt x="4931" y="10039"/>
                    <a:pt x="4670" y="9448"/>
                    <a:pt x="4423" y="8858"/>
                  </a:cubicBezTo>
                  <a:cubicBezTo>
                    <a:pt x="4203" y="8322"/>
                    <a:pt x="3970" y="7801"/>
                    <a:pt x="3805" y="7224"/>
                  </a:cubicBezTo>
                  <a:cubicBezTo>
                    <a:pt x="3777" y="7086"/>
                    <a:pt x="3709" y="6949"/>
                    <a:pt x="3654" y="6839"/>
                  </a:cubicBezTo>
                  <a:cubicBezTo>
                    <a:pt x="3640" y="6812"/>
                    <a:pt x="3599" y="6798"/>
                    <a:pt x="3558" y="6784"/>
                  </a:cubicBezTo>
                  <a:lnTo>
                    <a:pt x="3558" y="6784"/>
                  </a:lnTo>
                  <a:cubicBezTo>
                    <a:pt x="3503" y="6935"/>
                    <a:pt x="3558" y="7059"/>
                    <a:pt x="3585" y="7183"/>
                  </a:cubicBezTo>
                  <a:cubicBezTo>
                    <a:pt x="3983" y="8309"/>
                    <a:pt x="4450" y="9421"/>
                    <a:pt x="4931" y="10547"/>
                  </a:cubicBezTo>
                  <a:cubicBezTo>
                    <a:pt x="5521" y="11934"/>
                    <a:pt x="6236" y="13266"/>
                    <a:pt x="7018" y="14557"/>
                  </a:cubicBezTo>
                  <a:cubicBezTo>
                    <a:pt x="7856" y="15944"/>
                    <a:pt x="8790" y="17249"/>
                    <a:pt x="9902" y="18416"/>
                  </a:cubicBezTo>
                  <a:cubicBezTo>
                    <a:pt x="10218" y="18746"/>
                    <a:pt x="10520" y="19061"/>
                    <a:pt x="10836" y="19364"/>
                  </a:cubicBezTo>
                  <a:cubicBezTo>
                    <a:pt x="11138" y="19693"/>
                    <a:pt x="11468" y="20023"/>
                    <a:pt x="11770" y="20366"/>
                  </a:cubicBezTo>
                  <a:cubicBezTo>
                    <a:pt x="11880" y="20462"/>
                    <a:pt x="11948" y="20586"/>
                    <a:pt x="12017" y="20709"/>
                  </a:cubicBezTo>
                  <a:cubicBezTo>
                    <a:pt x="12237" y="21121"/>
                    <a:pt x="12443" y="21547"/>
                    <a:pt x="12663" y="21959"/>
                  </a:cubicBezTo>
                  <a:cubicBezTo>
                    <a:pt x="12704" y="21987"/>
                    <a:pt x="12704" y="22042"/>
                    <a:pt x="12717" y="22110"/>
                  </a:cubicBezTo>
                  <a:lnTo>
                    <a:pt x="12580" y="22042"/>
                  </a:lnTo>
                  <a:cubicBezTo>
                    <a:pt x="11619" y="21478"/>
                    <a:pt x="10658" y="20888"/>
                    <a:pt x="9696" y="20311"/>
                  </a:cubicBezTo>
                  <a:cubicBezTo>
                    <a:pt x="8845" y="19817"/>
                    <a:pt x="7993" y="19281"/>
                    <a:pt x="7183" y="18718"/>
                  </a:cubicBezTo>
                  <a:cubicBezTo>
                    <a:pt x="4739" y="16960"/>
                    <a:pt x="2459" y="15038"/>
                    <a:pt x="495" y="12744"/>
                  </a:cubicBezTo>
                  <a:cubicBezTo>
                    <a:pt x="399" y="12607"/>
                    <a:pt x="262" y="12497"/>
                    <a:pt x="138" y="12374"/>
                  </a:cubicBezTo>
                  <a:cubicBezTo>
                    <a:pt x="124" y="12360"/>
                    <a:pt x="70" y="12360"/>
                    <a:pt x="1" y="12332"/>
                  </a:cubicBezTo>
                  <a:lnTo>
                    <a:pt x="1" y="12332"/>
                  </a:lnTo>
                  <a:cubicBezTo>
                    <a:pt x="28" y="12415"/>
                    <a:pt x="28" y="12470"/>
                    <a:pt x="70" y="12511"/>
                  </a:cubicBezTo>
                  <a:cubicBezTo>
                    <a:pt x="289" y="12840"/>
                    <a:pt x="550" y="13156"/>
                    <a:pt x="825" y="13445"/>
                  </a:cubicBezTo>
                  <a:cubicBezTo>
                    <a:pt x="1663" y="14337"/>
                    <a:pt x="2500" y="15216"/>
                    <a:pt x="3407" y="16040"/>
                  </a:cubicBezTo>
                  <a:cubicBezTo>
                    <a:pt x="5494" y="17922"/>
                    <a:pt x="7760" y="19556"/>
                    <a:pt x="10177" y="20984"/>
                  </a:cubicBezTo>
                  <a:cubicBezTo>
                    <a:pt x="10918" y="21424"/>
                    <a:pt x="11633" y="21849"/>
                    <a:pt x="12374" y="22289"/>
                  </a:cubicBezTo>
                  <a:cubicBezTo>
                    <a:pt x="12608" y="22426"/>
                    <a:pt x="12841" y="22577"/>
                    <a:pt x="13061" y="22728"/>
                  </a:cubicBezTo>
                  <a:cubicBezTo>
                    <a:pt x="13157" y="22797"/>
                    <a:pt x="13253" y="22879"/>
                    <a:pt x="13322" y="22975"/>
                  </a:cubicBezTo>
                  <a:cubicBezTo>
                    <a:pt x="13486" y="23195"/>
                    <a:pt x="13665" y="23429"/>
                    <a:pt x="13816" y="23662"/>
                  </a:cubicBezTo>
                  <a:cubicBezTo>
                    <a:pt x="13844" y="23689"/>
                    <a:pt x="13871" y="23744"/>
                    <a:pt x="13898" y="23813"/>
                  </a:cubicBezTo>
                  <a:cubicBezTo>
                    <a:pt x="13816" y="23799"/>
                    <a:pt x="13775" y="23799"/>
                    <a:pt x="13734" y="23772"/>
                  </a:cubicBezTo>
                  <a:cubicBezTo>
                    <a:pt x="13157" y="23593"/>
                    <a:pt x="12594" y="23456"/>
                    <a:pt x="12017" y="23332"/>
                  </a:cubicBezTo>
                  <a:cubicBezTo>
                    <a:pt x="11028" y="23140"/>
                    <a:pt x="10053" y="22948"/>
                    <a:pt x="9092" y="22742"/>
                  </a:cubicBezTo>
                  <a:cubicBezTo>
                    <a:pt x="7526" y="22426"/>
                    <a:pt x="5988" y="22042"/>
                    <a:pt x="4491" y="21478"/>
                  </a:cubicBezTo>
                  <a:cubicBezTo>
                    <a:pt x="3407" y="21066"/>
                    <a:pt x="2335" y="20641"/>
                    <a:pt x="1251" y="20229"/>
                  </a:cubicBezTo>
                  <a:cubicBezTo>
                    <a:pt x="1058" y="20133"/>
                    <a:pt x="852" y="20064"/>
                    <a:pt x="660" y="19995"/>
                  </a:cubicBezTo>
                  <a:cubicBezTo>
                    <a:pt x="654" y="19992"/>
                    <a:pt x="647" y="19991"/>
                    <a:pt x="640" y="19991"/>
                  </a:cubicBezTo>
                  <a:cubicBezTo>
                    <a:pt x="615" y="19991"/>
                    <a:pt x="588" y="20011"/>
                    <a:pt x="578" y="20064"/>
                  </a:cubicBezTo>
                  <a:cubicBezTo>
                    <a:pt x="646" y="20105"/>
                    <a:pt x="715" y="20160"/>
                    <a:pt x="797" y="20188"/>
                  </a:cubicBezTo>
                  <a:cubicBezTo>
                    <a:pt x="1402" y="20449"/>
                    <a:pt x="1992" y="20723"/>
                    <a:pt x="2583" y="20984"/>
                  </a:cubicBezTo>
                  <a:cubicBezTo>
                    <a:pt x="3915" y="21547"/>
                    <a:pt x="5247" y="22042"/>
                    <a:pt x="6620" y="22454"/>
                  </a:cubicBezTo>
                  <a:cubicBezTo>
                    <a:pt x="7650" y="22769"/>
                    <a:pt x="8694" y="22989"/>
                    <a:pt x="9751" y="23195"/>
                  </a:cubicBezTo>
                  <a:cubicBezTo>
                    <a:pt x="10616" y="23387"/>
                    <a:pt x="11482" y="23552"/>
                    <a:pt x="12360" y="23744"/>
                  </a:cubicBezTo>
                  <a:cubicBezTo>
                    <a:pt x="12910" y="23868"/>
                    <a:pt x="13432" y="24019"/>
                    <a:pt x="13995" y="24156"/>
                  </a:cubicBezTo>
                  <a:cubicBezTo>
                    <a:pt x="14173" y="24211"/>
                    <a:pt x="14338" y="24307"/>
                    <a:pt x="14462" y="24486"/>
                  </a:cubicBezTo>
                  <a:cubicBezTo>
                    <a:pt x="15189" y="25392"/>
                    <a:pt x="16068" y="26161"/>
                    <a:pt x="16988" y="26862"/>
                  </a:cubicBezTo>
                  <a:lnTo>
                    <a:pt x="17139" y="26972"/>
                  </a:lnTo>
                  <a:cubicBezTo>
                    <a:pt x="17167" y="26985"/>
                    <a:pt x="17194" y="26985"/>
                    <a:pt x="17236" y="26985"/>
                  </a:cubicBezTo>
                  <a:cubicBezTo>
                    <a:pt x="17249" y="26985"/>
                    <a:pt x="17277" y="26972"/>
                    <a:pt x="17304" y="26958"/>
                  </a:cubicBezTo>
                  <a:cubicBezTo>
                    <a:pt x="17318" y="26930"/>
                    <a:pt x="17332" y="26889"/>
                    <a:pt x="17318" y="26862"/>
                  </a:cubicBezTo>
                  <a:cubicBezTo>
                    <a:pt x="17304" y="26834"/>
                    <a:pt x="17263" y="26821"/>
                    <a:pt x="17236" y="26779"/>
                  </a:cubicBezTo>
                  <a:cubicBezTo>
                    <a:pt x="16686" y="26230"/>
                    <a:pt x="16137" y="25694"/>
                    <a:pt x="15588" y="25145"/>
                  </a:cubicBezTo>
                  <a:cubicBezTo>
                    <a:pt x="15368" y="24925"/>
                    <a:pt x="15148" y="24678"/>
                    <a:pt x="14928" y="24445"/>
                  </a:cubicBezTo>
                  <a:lnTo>
                    <a:pt x="14681" y="24143"/>
                  </a:lnTo>
                  <a:cubicBezTo>
                    <a:pt x="14709" y="23950"/>
                    <a:pt x="14764" y="23799"/>
                    <a:pt x="14846" y="23635"/>
                  </a:cubicBezTo>
                  <a:cubicBezTo>
                    <a:pt x="14983" y="23360"/>
                    <a:pt x="15121" y="23113"/>
                    <a:pt x="15272" y="22852"/>
                  </a:cubicBezTo>
                  <a:cubicBezTo>
                    <a:pt x="16137" y="21478"/>
                    <a:pt x="17085" y="20201"/>
                    <a:pt x="18197" y="19034"/>
                  </a:cubicBezTo>
                  <a:cubicBezTo>
                    <a:pt x="19268" y="17894"/>
                    <a:pt x="20422" y="16809"/>
                    <a:pt x="21630" y="15779"/>
                  </a:cubicBezTo>
                  <a:cubicBezTo>
                    <a:pt x="22138" y="15326"/>
                    <a:pt x="22660" y="14914"/>
                    <a:pt x="23168" y="14530"/>
                  </a:cubicBezTo>
                  <a:cubicBezTo>
                    <a:pt x="23882" y="13980"/>
                    <a:pt x="24651" y="13527"/>
                    <a:pt x="25503" y="13252"/>
                  </a:cubicBezTo>
                  <a:cubicBezTo>
                    <a:pt x="25558" y="13239"/>
                    <a:pt x="25613" y="13198"/>
                    <a:pt x="25640" y="13184"/>
                  </a:cubicBezTo>
                  <a:cubicBezTo>
                    <a:pt x="25640" y="13170"/>
                    <a:pt x="25668" y="13156"/>
                    <a:pt x="25668" y="13129"/>
                  </a:cubicBezTo>
                  <a:cubicBezTo>
                    <a:pt x="25640" y="13115"/>
                    <a:pt x="25626" y="13088"/>
                    <a:pt x="25558" y="13060"/>
                  </a:cubicBezTo>
                  <a:cubicBezTo>
                    <a:pt x="25533" y="13048"/>
                    <a:pt x="25508" y="13043"/>
                    <a:pt x="25482" y="13043"/>
                  </a:cubicBezTo>
                  <a:cubicBezTo>
                    <a:pt x="25424" y="13043"/>
                    <a:pt x="25364" y="13069"/>
                    <a:pt x="25297" y="13088"/>
                  </a:cubicBezTo>
                  <a:cubicBezTo>
                    <a:pt x="24912" y="13198"/>
                    <a:pt x="24528" y="13362"/>
                    <a:pt x="24171" y="13541"/>
                  </a:cubicBezTo>
                  <a:cubicBezTo>
                    <a:pt x="23470" y="13925"/>
                    <a:pt x="22825" y="14392"/>
                    <a:pt x="22207" y="14887"/>
                  </a:cubicBezTo>
                  <a:cubicBezTo>
                    <a:pt x="20998" y="15862"/>
                    <a:pt x="19845" y="16933"/>
                    <a:pt x="18732" y="18004"/>
                  </a:cubicBezTo>
                  <a:cubicBezTo>
                    <a:pt x="17249" y="19419"/>
                    <a:pt x="16013" y="21025"/>
                    <a:pt x="14956" y="22769"/>
                  </a:cubicBezTo>
                  <a:cubicBezTo>
                    <a:pt x="14764" y="23071"/>
                    <a:pt x="14613" y="23401"/>
                    <a:pt x="14503" y="23744"/>
                  </a:cubicBezTo>
                  <a:lnTo>
                    <a:pt x="14448" y="23841"/>
                  </a:lnTo>
                  <a:cubicBezTo>
                    <a:pt x="14297" y="23772"/>
                    <a:pt x="14283" y="23635"/>
                    <a:pt x="14242" y="23525"/>
                  </a:cubicBezTo>
                  <a:cubicBezTo>
                    <a:pt x="14104" y="22879"/>
                    <a:pt x="14077" y="22234"/>
                    <a:pt x="14077" y="21575"/>
                  </a:cubicBezTo>
                  <a:cubicBezTo>
                    <a:pt x="14091" y="20174"/>
                    <a:pt x="14352" y="18801"/>
                    <a:pt x="14750" y="17441"/>
                  </a:cubicBezTo>
                  <a:cubicBezTo>
                    <a:pt x="15519" y="14818"/>
                    <a:pt x="16673" y="12360"/>
                    <a:pt x="18197" y="10080"/>
                  </a:cubicBezTo>
                  <a:cubicBezTo>
                    <a:pt x="19007" y="8872"/>
                    <a:pt x="19872" y="7759"/>
                    <a:pt x="20820" y="6674"/>
                  </a:cubicBezTo>
                  <a:cubicBezTo>
                    <a:pt x="20875" y="6633"/>
                    <a:pt x="20902" y="6565"/>
                    <a:pt x="20957" y="6496"/>
                  </a:cubicBezTo>
                  <a:cubicBezTo>
                    <a:pt x="20998" y="6441"/>
                    <a:pt x="20998" y="6400"/>
                    <a:pt x="20930" y="6372"/>
                  </a:cubicBezTo>
                  <a:cubicBezTo>
                    <a:pt x="20875" y="6400"/>
                    <a:pt x="20820" y="6441"/>
                    <a:pt x="20765" y="6496"/>
                  </a:cubicBezTo>
                  <a:cubicBezTo>
                    <a:pt x="20422" y="6867"/>
                    <a:pt x="20106" y="7251"/>
                    <a:pt x="19776" y="7622"/>
                  </a:cubicBezTo>
                  <a:cubicBezTo>
                    <a:pt x="19227" y="8295"/>
                    <a:pt x="18691" y="8968"/>
                    <a:pt x="18197" y="9668"/>
                  </a:cubicBezTo>
                  <a:cubicBezTo>
                    <a:pt x="16631" y="11865"/>
                    <a:pt x="15409" y="14255"/>
                    <a:pt x="14613" y="16823"/>
                  </a:cubicBezTo>
                  <a:cubicBezTo>
                    <a:pt x="14146" y="18320"/>
                    <a:pt x="13830" y="19831"/>
                    <a:pt x="13789" y="21396"/>
                  </a:cubicBezTo>
                  <a:cubicBezTo>
                    <a:pt x="13761" y="21918"/>
                    <a:pt x="13789" y="22440"/>
                    <a:pt x="13871" y="22948"/>
                  </a:cubicBezTo>
                  <a:cubicBezTo>
                    <a:pt x="13871" y="22989"/>
                    <a:pt x="13926" y="23044"/>
                    <a:pt x="13857" y="23071"/>
                  </a:cubicBezTo>
                  <a:cubicBezTo>
                    <a:pt x="13830" y="23058"/>
                    <a:pt x="13816" y="23058"/>
                    <a:pt x="13802" y="23044"/>
                  </a:cubicBezTo>
                  <a:cubicBezTo>
                    <a:pt x="13459" y="22577"/>
                    <a:pt x="13143" y="22096"/>
                    <a:pt x="12869" y="21575"/>
                  </a:cubicBezTo>
                  <a:cubicBezTo>
                    <a:pt x="12841" y="21492"/>
                    <a:pt x="12800" y="21410"/>
                    <a:pt x="12786" y="21327"/>
                  </a:cubicBezTo>
                  <a:cubicBezTo>
                    <a:pt x="12759" y="21163"/>
                    <a:pt x="12717" y="21025"/>
                    <a:pt x="12704" y="20874"/>
                  </a:cubicBezTo>
                  <a:cubicBezTo>
                    <a:pt x="12525" y="19885"/>
                    <a:pt x="12457" y="18869"/>
                    <a:pt x="12457" y="17853"/>
                  </a:cubicBezTo>
                  <a:cubicBezTo>
                    <a:pt x="12457" y="16040"/>
                    <a:pt x="12649" y="14255"/>
                    <a:pt x="12978" y="12483"/>
                  </a:cubicBezTo>
                  <a:cubicBezTo>
                    <a:pt x="13390" y="10314"/>
                    <a:pt x="13940" y="8171"/>
                    <a:pt x="14544" y="6043"/>
                  </a:cubicBezTo>
                  <a:cubicBezTo>
                    <a:pt x="14722" y="5356"/>
                    <a:pt x="14928" y="4683"/>
                    <a:pt x="15121" y="4024"/>
                  </a:cubicBezTo>
                  <a:lnTo>
                    <a:pt x="15176" y="3763"/>
                  </a:lnTo>
                  <a:cubicBezTo>
                    <a:pt x="15189" y="3722"/>
                    <a:pt x="15162" y="3694"/>
                    <a:pt x="15121" y="3626"/>
                  </a:cubicBezTo>
                  <a:cubicBezTo>
                    <a:pt x="15066" y="3763"/>
                    <a:pt x="15038" y="3832"/>
                    <a:pt x="14997" y="3914"/>
                  </a:cubicBezTo>
                  <a:cubicBezTo>
                    <a:pt x="14846" y="4381"/>
                    <a:pt x="14695" y="4820"/>
                    <a:pt x="14558" y="5287"/>
                  </a:cubicBezTo>
                  <a:cubicBezTo>
                    <a:pt x="14242" y="6304"/>
                    <a:pt x="13940" y="7320"/>
                    <a:pt x="13665" y="8350"/>
                  </a:cubicBezTo>
                  <a:cubicBezTo>
                    <a:pt x="13390" y="9339"/>
                    <a:pt x="13143" y="10355"/>
                    <a:pt x="12910" y="11371"/>
                  </a:cubicBezTo>
                  <a:cubicBezTo>
                    <a:pt x="12484" y="13101"/>
                    <a:pt x="12209" y="14845"/>
                    <a:pt x="12113" y="16631"/>
                  </a:cubicBezTo>
                  <a:cubicBezTo>
                    <a:pt x="12072" y="17757"/>
                    <a:pt x="12045" y="18869"/>
                    <a:pt x="12223" y="19968"/>
                  </a:cubicBezTo>
                  <a:cubicBezTo>
                    <a:pt x="12237" y="20037"/>
                    <a:pt x="12237" y="20119"/>
                    <a:pt x="12237" y="20201"/>
                  </a:cubicBezTo>
                  <a:cubicBezTo>
                    <a:pt x="12154" y="20091"/>
                    <a:pt x="12086" y="19954"/>
                    <a:pt x="12031" y="19831"/>
                  </a:cubicBezTo>
                  <a:cubicBezTo>
                    <a:pt x="11674" y="19020"/>
                    <a:pt x="11399" y="18169"/>
                    <a:pt x="11124" y="17317"/>
                  </a:cubicBezTo>
                  <a:cubicBezTo>
                    <a:pt x="10905" y="16617"/>
                    <a:pt x="10726" y="15917"/>
                    <a:pt x="10575" y="15189"/>
                  </a:cubicBezTo>
                  <a:cubicBezTo>
                    <a:pt x="10397" y="14392"/>
                    <a:pt x="10246" y="13582"/>
                    <a:pt x="10122" y="12772"/>
                  </a:cubicBezTo>
                  <a:cubicBezTo>
                    <a:pt x="9957" y="11618"/>
                    <a:pt x="9847" y="10451"/>
                    <a:pt x="9751" y="9284"/>
                  </a:cubicBezTo>
                  <a:cubicBezTo>
                    <a:pt x="9669" y="8309"/>
                    <a:pt x="9600" y="7334"/>
                    <a:pt x="9490" y="6359"/>
                  </a:cubicBezTo>
                  <a:cubicBezTo>
                    <a:pt x="9408" y="5425"/>
                    <a:pt x="9325" y="4477"/>
                    <a:pt x="9202" y="3557"/>
                  </a:cubicBezTo>
                  <a:cubicBezTo>
                    <a:pt x="9119" y="2761"/>
                    <a:pt x="8996" y="1978"/>
                    <a:pt x="8872" y="1181"/>
                  </a:cubicBezTo>
                  <a:cubicBezTo>
                    <a:pt x="8817" y="907"/>
                    <a:pt x="8749" y="632"/>
                    <a:pt x="8680" y="357"/>
                  </a:cubicBezTo>
                  <a:cubicBezTo>
                    <a:pt x="8653" y="220"/>
                    <a:pt x="8611" y="83"/>
                    <a:pt x="84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2"/>
          <p:cNvGrpSpPr/>
          <p:nvPr/>
        </p:nvGrpSpPr>
        <p:grpSpPr>
          <a:xfrm rot="-1055679" flipH="1">
            <a:off x="57696" y="2795385"/>
            <a:ext cx="1477135" cy="2799817"/>
            <a:chOff x="2782750" y="799350"/>
            <a:chExt cx="2246025" cy="4257200"/>
          </a:xfrm>
        </p:grpSpPr>
        <p:sp>
          <p:nvSpPr>
            <p:cNvPr id="86" name="Google Shape;86;p2"/>
            <p:cNvSpPr/>
            <p:nvPr/>
          </p:nvSpPr>
          <p:spPr>
            <a:xfrm>
              <a:off x="2948950" y="3011150"/>
              <a:ext cx="1901375" cy="2045400"/>
            </a:xfrm>
            <a:custGeom>
              <a:avLst/>
              <a:gdLst/>
              <a:ahLst/>
              <a:cxnLst/>
              <a:rect l="l" t="t" r="r" b="b"/>
              <a:pathLst>
                <a:path w="76055" h="81816" extrusionOk="0">
                  <a:moveTo>
                    <a:pt x="7629" y="0"/>
                  </a:moveTo>
                  <a:cubicBezTo>
                    <a:pt x="4719" y="0"/>
                    <a:pt x="2939" y="145"/>
                    <a:pt x="2836" y="492"/>
                  </a:cubicBezTo>
                  <a:cubicBezTo>
                    <a:pt x="2168" y="2527"/>
                    <a:pt x="367" y="14736"/>
                    <a:pt x="5571" y="18305"/>
                  </a:cubicBezTo>
                  <a:cubicBezTo>
                    <a:pt x="10741" y="21841"/>
                    <a:pt x="11575" y="27411"/>
                    <a:pt x="11575" y="27411"/>
                  </a:cubicBezTo>
                  <a:lnTo>
                    <a:pt x="7939" y="31848"/>
                  </a:lnTo>
                  <a:lnTo>
                    <a:pt x="1068" y="43756"/>
                  </a:lnTo>
                  <a:cubicBezTo>
                    <a:pt x="0" y="53897"/>
                    <a:pt x="1335" y="66506"/>
                    <a:pt x="10775" y="72110"/>
                  </a:cubicBezTo>
                  <a:cubicBezTo>
                    <a:pt x="21341" y="79099"/>
                    <a:pt x="31364" y="81815"/>
                    <a:pt x="40199" y="81815"/>
                  </a:cubicBezTo>
                  <a:cubicBezTo>
                    <a:pt x="54431" y="81815"/>
                    <a:pt x="65579" y="74767"/>
                    <a:pt x="70951" y="67173"/>
                  </a:cubicBezTo>
                  <a:cubicBezTo>
                    <a:pt x="73619" y="63404"/>
                    <a:pt x="76055" y="49494"/>
                    <a:pt x="76055" y="49494"/>
                  </a:cubicBezTo>
                  <a:cubicBezTo>
                    <a:pt x="76055" y="49494"/>
                    <a:pt x="67548" y="47726"/>
                    <a:pt x="62945" y="33983"/>
                  </a:cubicBezTo>
                  <a:cubicBezTo>
                    <a:pt x="58409" y="20206"/>
                    <a:pt x="64680" y="16103"/>
                    <a:pt x="64680" y="16103"/>
                  </a:cubicBezTo>
                  <a:lnTo>
                    <a:pt x="67682" y="3861"/>
                  </a:lnTo>
                  <a:cubicBezTo>
                    <a:pt x="67682" y="3861"/>
                    <a:pt x="22636" y="0"/>
                    <a:pt x="7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782750" y="2657025"/>
              <a:ext cx="2246025" cy="2238225"/>
            </a:xfrm>
            <a:custGeom>
              <a:avLst/>
              <a:gdLst/>
              <a:ahLst/>
              <a:cxnLst/>
              <a:rect l="l" t="t" r="r" b="b"/>
              <a:pathLst>
                <a:path w="89841" h="89529" extrusionOk="0">
                  <a:moveTo>
                    <a:pt x="46874" y="1"/>
                  </a:moveTo>
                  <a:cubicBezTo>
                    <a:pt x="43984" y="1"/>
                    <a:pt x="40852" y="215"/>
                    <a:pt x="37470" y="680"/>
                  </a:cubicBezTo>
                  <a:cubicBezTo>
                    <a:pt x="37470" y="680"/>
                    <a:pt x="6081" y="7018"/>
                    <a:pt x="9183" y="19360"/>
                  </a:cubicBezTo>
                  <a:cubicBezTo>
                    <a:pt x="12219" y="31669"/>
                    <a:pt x="29198" y="27967"/>
                    <a:pt x="11485" y="49515"/>
                  </a:cubicBezTo>
                  <a:cubicBezTo>
                    <a:pt x="0" y="63461"/>
                    <a:pt x="14142" y="89529"/>
                    <a:pt x="41735" y="89529"/>
                  </a:cubicBezTo>
                  <a:cubicBezTo>
                    <a:pt x="44436" y="89529"/>
                    <a:pt x="47265" y="89279"/>
                    <a:pt x="50213" y="88743"/>
                  </a:cubicBezTo>
                  <a:cubicBezTo>
                    <a:pt x="83270" y="82739"/>
                    <a:pt x="89841" y="57221"/>
                    <a:pt x="76098" y="45346"/>
                  </a:cubicBezTo>
                  <a:cubicBezTo>
                    <a:pt x="62388" y="33504"/>
                    <a:pt x="67592" y="30035"/>
                    <a:pt x="72695" y="21028"/>
                  </a:cubicBezTo>
                  <a:cubicBezTo>
                    <a:pt x="77190" y="13044"/>
                    <a:pt x="69443" y="1"/>
                    <a:pt x="468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486000" y="3336950"/>
              <a:ext cx="767225" cy="673300"/>
            </a:xfrm>
            <a:custGeom>
              <a:avLst/>
              <a:gdLst/>
              <a:ahLst/>
              <a:cxnLst/>
              <a:rect l="l" t="t" r="r" b="b"/>
              <a:pathLst>
                <a:path w="30689" h="26932" extrusionOk="0">
                  <a:moveTo>
                    <a:pt x="15330" y="1"/>
                  </a:moveTo>
                  <a:cubicBezTo>
                    <a:pt x="12776" y="1"/>
                    <a:pt x="10193" y="725"/>
                    <a:pt x="7906" y="2237"/>
                  </a:cubicBezTo>
                  <a:cubicBezTo>
                    <a:pt x="1701" y="6340"/>
                    <a:pt x="0" y="14680"/>
                    <a:pt x="4103" y="20884"/>
                  </a:cubicBezTo>
                  <a:cubicBezTo>
                    <a:pt x="6699" y="24809"/>
                    <a:pt x="10989" y="26932"/>
                    <a:pt x="15362" y="26932"/>
                  </a:cubicBezTo>
                  <a:cubicBezTo>
                    <a:pt x="17902" y="26932"/>
                    <a:pt x="20470" y="26215"/>
                    <a:pt x="22750" y="24720"/>
                  </a:cubicBezTo>
                  <a:cubicBezTo>
                    <a:pt x="28954" y="20617"/>
                    <a:pt x="30689" y="12245"/>
                    <a:pt x="26586" y="6040"/>
                  </a:cubicBezTo>
                  <a:cubicBezTo>
                    <a:pt x="23996" y="2123"/>
                    <a:pt x="19704" y="1"/>
                    <a:pt x="153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3317550" y="799350"/>
              <a:ext cx="523725" cy="848975"/>
            </a:xfrm>
            <a:custGeom>
              <a:avLst/>
              <a:gdLst/>
              <a:ahLst/>
              <a:cxnLst/>
              <a:rect l="l" t="t" r="r" b="b"/>
              <a:pathLst>
                <a:path w="20949" h="33959" extrusionOk="0">
                  <a:moveTo>
                    <a:pt x="20581" y="0"/>
                  </a:moveTo>
                  <a:lnTo>
                    <a:pt x="13476" y="1868"/>
                  </a:lnTo>
                  <a:lnTo>
                    <a:pt x="0" y="27887"/>
                  </a:lnTo>
                  <a:lnTo>
                    <a:pt x="3603" y="33958"/>
                  </a:lnTo>
                  <a:lnTo>
                    <a:pt x="13943" y="32223"/>
                  </a:lnTo>
                  <a:lnTo>
                    <a:pt x="20948" y="26419"/>
                  </a:lnTo>
                  <a:lnTo>
                    <a:pt x="205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405100" y="1598250"/>
              <a:ext cx="721375" cy="2752000"/>
            </a:xfrm>
            <a:custGeom>
              <a:avLst/>
              <a:gdLst/>
              <a:ahLst/>
              <a:cxnLst/>
              <a:rect l="l" t="t" r="r" b="b"/>
              <a:pathLst>
                <a:path w="28855" h="110080" extrusionOk="0">
                  <a:moveTo>
                    <a:pt x="10842" y="1"/>
                  </a:moveTo>
                  <a:lnTo>
                    <a:pt x="1" y="1735"/>
                  </a:lnTo>
                  <a:lnTo>
                    <a:pt x="167" y="2569"/>
                  </a:lnTo>
                  <a:lnTo>
                    <a:pt x="15745" y="107744"/>
                  </a:lnTo>
                  <a:lnTo>
                    <a:pt x="14611" y="107878"/>
                  </a:lnTo>
                  <a:lnTo>
                    <a:pt x="14845" y="110079"/>
                  </a:lnTo>
                  <a:lnTo>
                    <a:pt x="28855" y="108912"/>
                  </a:lnTo>
                  <a:lnTo>
                    <a:pt x="28688" y="106177"/>
                  </a:lnTo>
                  <a:lnTo>
                    <a:pt x="27120" y="106377"/>
                  </a:lnTo>
                  <a:lnTo>
                    <a:pt x="10508" y="768"/>
                  </a:lnTo>
                  <a:lnTo>
                    <a:pt x="10575" y="768"/>
                  </a:lnTo>
                  <a:lnTo>
                    <a:pt x="108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465975" y="1012825"/>
              <a:ext cx="555425" cy="3284875"/>
            </a:xfrm>
            <a:custGeom>
              <a:avLst/>
              <a:gdLst/>
              <a:ahLst/>
              <a:cxnLst/>
              <a:rect l="l" t="t" r="r" b="b"/>
              <a:pathLst>
                <a:path w="22217" h="131395" extrusionOk="0">
                  <a:moveTo>
                    <a:pt x="14811" y="8240"/>
                  </a:moveTo>
                  <a:lnTo>
                    <a:pt x="4837" y="24185"/>
                  </a:lnTo>
                  <a:lnTo>
                    <a:pt x="21383" y="130794"/>
                  </a:lnTo>
                  <a:lnTo>
                    <a:pt x="22217" y="130661"/>
                  </a:lnTo>
                  <a:lnTo>
                    <a:pt x="5705" y="24385"/>
                  </a:lnTo>
                  <a:lnTo>
                    <a:pt x="15512" y="8707"/>
                  </a:lnTo>
                  <a:lnTo>
                    <a:pt x="14811" y="8240"/>
                  </a:lnTo>
                  <a:close/>
                  <a:moveTo>
                    <a:pt x="14544" y="301"/>
                  </a:moveTo>
                  <a:lnTo>
                    <a:pt x="3203" y="24485"/>
                  </a:lnTo>
                  <a:lnTo>
                    <a:pt x="19348" y="131095"/>
                  </a:lnTo>
                  <a:lnTo>
                    <a:pt x="20182" y="130995"/>
                  </a:lnTo>
                  <a:lnTo>
                    <a:pt x="4070" y="24652"/>
                  </a:lnTo>
                  <a:lnTo>
                    <a:pt x="15312" y="635"/>
                  </a:lnTo>
                  <a:lnTo>
                    <a:pt x="14544" y="301"/>
                  </a:lnTo>
                  <a:close/>
                  <a:moveTo>
                    <a:pt x="3570" y="1"/>
                  </a:moveTo>
                  <a:lnTo>
                    <a:pt x="1735" y="24852"/>
                  </a:lnTo>
                  <a:lnTo>
                    <a:pt x="17847" y="131328"/>
                  </a:lnTo>
                  <a:lnTo>
                    <a:pt x="18681" y="131228"/>
                  </a:lnTo>
                  <a:lnTo>
                    <a:pt x="2569" y="24819"/>
                  </a:lnTo>
                  <a:lnTo>
                    <a:pt x="4404" y="34"/>
                  </a:lnTo>
                  <a:lnTo>
                    <a:pt x="3570" y="1"/>
                  </a:lnTo>
                  <a:close/>
                  <a:moveTo>
                    <a:pt x="1" y="7039"/>
                  </a:moveTo>
                  <a:lnTo>
                    <a:pt x="234" y="24785"/>
                  </a:lnTo>
                  <a:lnTo>
                    <a:pt x="234" y="24852"/>
                  </a:lnTo>
                  <a:lnTo>
                    <a:pt x="16045" y="131395"/>
                  </a:lnTo>
                  <a:lnTo>
                    <a:pt x="16879" y="131228"/>
                  </a:lnTo>
                  <a:lnTo>
                    <a:pt x="1068" y="24752"/>
                  </a:lnTo>
                  <a:lnTo>
                    <a:pt x="835" y="70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90100" y="960050"/>
              <a:ext cx="540400" cy="344950"/>
            </a:xfrm>
            <a:custGeom>
              <a:avLst/>
              <a:gdLst/>
              <a:ahLst/>
              <a:cxnLst/>
              <a:rect l="l" t="t" r="r" b="b"/>
              <a:pathLst>
                <a:path w="21616" h="13798" extrusionOk="0">
                  <a:moveTo>
                    <a:pt x="6786" y="0"/>
                  </a:moveTo>
                  <a:cubicBezTo>
                    <a:pt x="6401" y="0"/>
                    <a:pt x="6013" y="111"/>
                    <a:pt x="5671" y="344"/>
                  </a:cubicBezTo>
                  <a:cubicBezTo>
                    <a:pt x="4704" y="978"/>
                    <a:pt x="4437" y="2212"/>
                    <a:pt x="5070" y="3179"/>
                  </a:cubicBezTo>
                  <a:cubicBezTo>
                    <a:pt x="5472" y="3792"/>
                    <a:pt x="6114" y="4123"/>
                    <a:pt x="6776" y="4123"/>
                  </a:cubicBezTo>
                  <a:cubicBezTo>
                    <a:pt x="7160" y="4123"/>
                    <a:pt x="7551" y="4012"/>
                    <a:pt x="7906" y="3780"/>
                  </a:cubicBezTo>
                  <a:cubicBezTo>
                    <a:pt x="8873" y="3146"/>
                    <a:pt x="9107" y="1912"/>
                    <a:pt x="8506" y="944"/>
                  </a:cubicBezTo>
                  <a:cubicBezTo>
                    <a:pt x="8105" y="332"/>
                    <a:pt x="7450" y="0"/>
                    <a:pt x="6786" y="0"/>
                  </a:cubicBezTo>
                  <a:close/>
                  <a:moveTo>
                    <a:pt x="19284" y="300"/>
                  </a:moveTo>
                  <a:cubicBezTo>
                    <a:pt x="18897" y="300"/>
                    <a:pt x="18501" y="412"/>
                    <a:pt x="18146" y="644"/>
                  </a:cubicBezTo>
                  <a:cubicBezTo>
                    <a:pt x="17212" y="1278"/>
                    <a:pt x="16946" y="2512"/>
                    <a:pt x="17579" y="3479"/>
                  </a:cubicBezTo>
                  <a:cubicBezTo>
                    <a:pt x="17980" y="4091"/>
                    <a:pt x="18620" y="4409"/>
                    <a:pt x="19281" y="4409"/>
                  </a:cubicBezTo>
                  <a:cubicBezTo>
                    <a:pt x="19666" y="4409"/>
                    <a:pt x="20059" y="4301"/>
                    <a:pt x="20415" y="4080"/>
                  </a:cubicBezTo>
                  <a:cubicBezTo>
                    <a:pt x="21382" y="3446"/>
                    <a:pt x="21616" y="2179"/>
                    <a:pt x="20982" y="1245"/>
                  </a:cubicBezTo>
                  <a:cubicBezTo>
                    <a:pt x="20602" y="632"/>
                    <a:pt x="19954" y="300"/>
                    <a:pt x="19284" y="300"/>
                  </a:cubicBezTo>
                  <a:close/>
                  <a:moveTo>
                    <a:pt x="2309" y="6647"/>
                  </a:moveTo>
                  <a:cubicBezTo>
                    <a:pt x="1932" y="6647"/>
                    <a:pt x="1549" y="6754"/>
                    <a:pt x="1201" y="6982"/>
                  </a:cubicBezTo>
                  <a:cubicBezTo>
                    <a:pt x="234" y="7616"/>
                    <a:pt x="0" y="8850"/>
                    <a:pt x="601" y="9817"/>
                  </a:cubicBezTo>
                  <a:cubicBezTo>
                    <a:pt x="1001" y="10429"/>
                    <a:pt x="1655" y="10747"/>
                    <a:pt x="2317" y="10747"/>
                  </a:cubicBezTo>
                  <a:cubicBezTo>
                    <a:pt x="2703" y="10747"/>
                    <a:pt x="3092" y="10639"/>
                    <a:pt x="3436" y="10418"/>
                  </a:cubicBezTo>
                  <a:cubicBezTo>
                    <a:pt x="4403" y="9784"/>
                    <a:pt x="4670" y="8516"/>
                    <a:pt x="4036" y="7582"/>
                  </a:cubicBezTo>
                  <a:cubicBezTo>
                    <a:pt x="3631" y="6985"/>
                    <a:pt x="2979" y="6647"/>
                    <a:pt x="2309" y="6647"/>
                  </a:cubicBezTo>
                  <a:close/>
                  <a:moveTo>
                    <a:pt x="18463" y="9688"/>
                  </a:moveTo>
                  <a:cubicBezTo>
                    <a:pt x="18079" y="9688"/>
                    <a:pt x="17690" y="9796"/>
                    <a:pt x="17346" y="10018"/>
                  </a:cubicBezTo>
                  <a:cubicBezTo>
                    <a:pt x="16379" y="10651"/>
                    <a:pt x="16112" y="11919"/>
                    <a:pt x="16745" y="12853"/>
                  </a:cubicBezTo>
                  <a:cubicBezTo>
                    <a:pt x="17147" y="13465"/>
                    <a:pt x="17789" y="13797"/>
                    <a:pt x="18451" y="13797"/>
                  </a:cubicBezTo>
                  <a:cubicBezTo>
                    <a:pt x="18835" y="13797"/>
                    <a:pt x="19226" y="13686"/>
                    <a:pt x="19581" y="13453"/>
                  </a:cubicBezTo>
                  <a:cubicBezTo>
                    <a:pt x="20548" y="12820"/>
                    <a:pt x="20782" y="11585"/>
                    <a:pt x="20148" y="10618"/>
                  </a:cubicBezTo>
                  <a:cubicBezTo>
                    <a:pt x="19769" y="10007"/>
                    <a:pt x="19123" y="9688"/>
                    <a:pt x="18463" y="96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18"/>
          <p:cNvSpPr txBox="1">
            <a:spLocks noGrp="1"/>
          </p:cNvSpPr>
          <p:nvPr>
            <p:ph type="subTitle" idx="1"/>
          </p:nvPr>
        </p:nvSpPr>
        <p:spPr>
          <a:xfrm>
            <a:off x="720000" y="1212525"/>
            <a:ext cx="7704000" cy="3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06" name="Google Shape;80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07" name="Google Shape;807;p18"/>
          <p:cNvGrpSpPr/>
          <p:nvPr/>
        </p:nvGrpSpPr>
        <p:grpSpPr>
          <a:xfrm rot="-9529580">
            <a:off x="-705793" y="3569943"/>
            <a:ext cx="1549983" cy="1081369"/>
            <a:chOff x="5546530" y="4275357"/>
            <a:chExt cx="1549966" cy="1081357"/>
          </a:xfrm>
        </p:grpSpPr>
        <p:sp>
          <p:nvSpPr>
            <p:cNvPr id="808" name="Google Shape;808;p18"/>
            <p:cNvSpPr/>
            <p:nvPr/>
          </p:nvSpPr>
          <p:spPr>
            <a:xfrm>
              <a:off x="5546530" y="4275357"/>
              <a:ext cx="1486789" cy="1081357"/>
            </a:xfrm>
            <a:custGeom>
              <a:avLst/>
              <a:gdLst/>
              <a:ahLst/>
              <a:cxnLst/>
              <a:rect l="l" t="t" r="r" b="b"/>
              <a:pathLst>
                <a:path w="28758" h="20916" extrusionOk="0">
                  <a:moveTo>
                    <a:pt x="4244" y="2761"/>
                  </a:moveTo>
                  <a:cubicBezTo>
                    <a:pt x="4258" y="2761"/>
                    <a:pt x="4258" y="2788"/>
                    <a:pt x="4258" y="2802"/>
                  </a:cubicBezTo>
                  <a:lnTo>
                    <a:pt x="4244" y="2802"/>
                  </a:lnTo>
                  <a:cubicBezTo>
                    <a:pt x="4230" y="2802"/>
                    <a:pt x="4230" y="2788"/>
                    <a:pt x="4203" y="2788"/>
                  </a:cubicBezTo>
                  <a:cubicBezTo>
                    <a:pt x="4230" y="2761"/>
                    <a:pt x="4230" y="2761"/>
                    <a:pt x="4244" y="2761"/>
                  </a:cubicBezTo>
                  <a:close/>
                  <a:moveTo>
                    <a:pt x="2076" y="1382"/>
                  </a:moveTo>
                  <a:cubicBezTo>
                    <a:pt x="1813" y="1382"/>
                    <a:pt x="1552" y="1400"/>
                    <a:pt x="1291" y="1429"/>
                  </a:cubicBezTo>
                  <a:lnTo>
                    <a:pt x="1278" y="1429"/>
                  </a:lnTo>
                  <a:cubicBezTo>
                    <a:pt x="1154" y="1443"/>
                    <a:pt x="1099" y="1498"/>
                    <a:pt x="1099" y="1553"/>
                  </a:cubicBezTo>
                  <a:cubicBezTo>
                    <a:pt x="1099" y="1635"/>
                    <a:pt x="1181" y="1635"/>
                    <a:pt x="1236" y="1662"/>
                  </a:cubicBezTo>
                  <a:cubicBezTo>
                    <a:pt x="1676" y="1868"/>
                    <a:pt x="2129" y="2061"/>
                    <a:pt x="2596" y="2212"/>
                  </a:cubicBezTo>
                  <a:cubicBezTo>
                    <a:pt x="3090" y="2376"/>
                    <a:pt x="3585" y="2528"/>
                    <a:pt x="4079" y="2692"/>
                  </a:cubicBezTo>
                  <a:cubicBezTo>
                    <a:pt x="4134" y="2720"/>
                    <a:pt x="4175" y="2747"/>
                    <a:pt x="4216" y="2761"/>
                  </a:cubicBezTo>
                  <a:cubicBezTo>
                    <a:pt x="4198" y="2798"/>
                    <a:pt x="4168" y="2804"/>
                    <a:pt x="4133" y="2804"/>
                  </a:cubicBezTo>
                  <a:cubicBezTo>
                    <a:pt x="4116" y="2804"/>
                    <a:pt x="4097" y="2802"/>
                    <a:pt x="4079" y="2802"/>
                  </a:cubicBezTo>
                  <a:cubicBezTo>
                    <a:pt x="2802" y="2885"/>
                    <a:pt x="1552" y="3104"/>
                    <a:pt x="303" y="3475"/>
                  </a:cubicBezTo>
                  <a:cubicBezTo>
                    <a:pt x="220" y="3503"/>
                    <a:pt x="152" y="3516"/>
                    <a:pt x="83" y="3558"/>
                  </a:cubicBezTo>
                  <a:cubicBezTo>
                    <a:pt x="55" y="3571"/>
                    <a:pt x="42" y="3626"/>
                    <a:pt x="0" y="3681"/>
                  </a:cubicBezTo>
                  <a:cubicBezTo>
                    <a:pt x="69" y="3695"/>
                    <a:pt x="97" y="3709"/>
                    <a:pt x="138" y="3709"/>
                  </a:cubicBezTo>
                  <a:cubicBezTo>
                    <a:pt x="619" y="3805"/>
                    <a:pt x="1101" y="3848"/>
                    <a:pt x="1583" y="3848"/>
                  </a:cubicBezTo>
                  <a:cubicBezTo>
                    <a:pt x="1650" y="3848"/>
                    <a:pt x="1718" y="3848"/>
                    <a:pt x="1786" y="3846"/>
                  </a:cubicBezTo>
                  <a:cubicBezTo>
                    <a:pt x="3173" y="3832"/>
                    <a:pt x="4546" y="3695"/>
                    <a:pt x="5961" y="3379"/>
                  </a:cubicBezTo>
                  <a:cubicBezTo>
                    <a:pt x="6235" y="3310"/>
                    <a:pt x="6524" y="3283"/>
                    <a:pt x="6812" y="3242"/>
                  </a:cubicBezTo>
                  <a:cubicBezTo>
                    <a:pt x="6828" y="3240"/>
                    <a:pt x="6843" y="3239"/>
                    <a:pt x="6859" y="3239"/>
                  </a:cubicBezTo>
                  <a:cubicBezTo>
                    <a:pt x="6953" y="3239"/>
                    <a:pt x="7047" y="3269"/>
                    <a:pt x="7142" y="3269"/>
                  </a:cubicBezTo>
                  <a:cubicBezTo>
                    <a:pt x="7210" y="3269"/>
                    <a:pt x="7238" y="3242"/>
                    <a:pt x="7238" y="3159"/>
                  </a:cubicBezTo>
                  <a:cubicBezTo>
                    <a:pt x="7114" y="3091"/>
                    <a:pt x="6990" y="3036"/>
                    <a:pt x="6853" y="2994"/>
                  </a:cubicBezTo>
                  <a:cubicBezTo>
                    <a:pt x="6578" y="2871"/>
                    <a:pt x="6331" y="2720"/>
                    <a:pt x="6098" y="2541"/>
                  </a:cubicBezTo>
                  <a:cubicBezTo>
                    <a:pt x="5809" y="2335"/>
                    <a:pt x="5494" y="2184"/>
                    <a:pt x="5164" y="2047"/>
                  </a:cubicBezTo>
                  <a:cubicBezTo>
                    <a:pt x="4395" y="1731"/>
                    <a:pt x="3612" y="1525"/>
                    <a:pt x="2788" y="1429"/>
                  </a:cubicBezTo>
                  <a:cubicBezTo>
                    <a:pt x="2548" y="1396"/>
                    <a:pt x="2311" y="1382"/>
                    <a:pt x="2076" y="1382"/>
                  </a:cubicBezTo>
                  <a:close/>
                  <a:moveTo>
                    <a:pt x="4358" y="147"/>
                  </a:moveTo>
                  <a:cubicBezTo>
                    <a:pt x="4321" y="147"/>
                    <a:pt x="4289" y="165"/>
                    <a:pt x="4258" y="207"/>
                  </a:cubicBezTo>
                  <a:cubicBezTo>
                    <a:pt x="4230" y="262"/>
                    <a:pt x="4258" y="317"/>
                    <a:pt x="4299" y="344"/>
                  </a:cubicBezTo>
                  <a:lnTo>
                    <a:pt x="4340" y="399"/>
                  </a:lnTo>
                  <a:cubicBezTo>
                    <a:pt x="4779" y="797"/>
                    <a:pt x="5191" y="1182"/>
                    <a:pt x="5617" y="1580"/>
                  </a:cubicBezTo>
                  <a:cubicBezTo>
                    <a:pt x="6235" y="2157"/>
                    <a:pt x="6977" y="2582"/>
                    <a:pt x="7746" y="2926"/>
                  </a:cubicBezTo>
                  <a:cubicBezTo>
                    <a:pt x="7979" y="3022"/>
                    <a:pt x="8226" y="3118"/>
                    <a:pt x="8446" y="3242"/>
                  </a:cubicBezTo>
                  <a:cubicBezTo>
                    <a:pt x="8831" y="3420"/>
                    <a:pt x="9201" y="3571"/>
                    <a:pt x="9613" y="3722"/>
                  </a:cubicBezTo>
                  <a:cubicBezTo>
                    <a:pt x="9573" y="3742"/>
                    <a:pt x="9548" y="3755"/>
                    <a:pt x="9521" y="3755"/>
                  </a:cubicBezTo>
                  <a:cubicBezTo>
                    <a:pt x="9511" y="3755"/>
                    <a:pt x="9501" y="3753"/>
                    <a:pt x="9490" y="3750"/>
                  </a:cubicBezTo>
                  <a:cubicBezTo>
                    <a:pt x="9064" y="3654"/>
                    <a:pt x="8638" y="3654"/>
                    <a:pt x="8199" y="3640"/>
                  </a:cubicBezTo>
                  <a:cubicBezTo>
                    <a:pt x="7622" y="3640"/>
                    <a:pt x="7059" y="3640"/>
                    <a:pt x="6469" y="3709"/>
                  </a:cubicBezTo>
                  <a:cubicBezTo>
                    <a:pt x="5906" y="3764"/>
                    <a:pt x="5370" y="3873"/>
                    <a:pt x="4834" y="4052"/>
                  </a:cubicBezTo>
                  <a:cubicBezTo>
                    <a:pt x="4148" y="4272"/>
                    <a:pt x="3489" y="4546"/>
                    <a:pt x="2816" y="4807"/>
                  </a:cubicBezTo>
                  <a:cubicBezTo>
                    <a:pt x="2527" y="4931"/>
                    <a:pt x="2239" y="5041"/>
                    <a:pt x="1923" y="5164"/>
                  </a:cubicBezTo>
                  <a:cubicBezTo>
                    <a:pt x="1854" y="5205"/>
                    <a:pt x="1799" y="5219"/>
                    <a:pt x="1731" y="5247"/>
                  </a:cubicBezTo>
                  <a:cubicBezTo>
                    <a:pt x="1676" y="5288"/>
                    <a:pt x="1662" y="5315"/>
                    <a:pt x="1717" y="5411"/>
                  </a:cubicBezTo>
                  <a:lnTo>
                    <a:pt x="1923" y="5411"/>
                  </a:lnTo>
                  <a:cubicBezTo>
                    <a:pt x="2939" y="5343"/>
                    <a:pt x="3928" y="5233"/>
                    <a:pt x="4931" y="5082"/>
                  </a:cubicBezTo>
                  <a:cubicBezTo>
                    <a:pt x="5576" y="4999"/>
                    <a:pt x="6194" y="4821"/>
                    <a:pt x="6784" y="4601"/>
                  </a:cubicBezTo>
                  <a:lnTo>
                    <a:pt x="7196" y="4450"/>
                  </a:lnTo>
                  <a:cubicBezTo>
                    <a:pt x="7952" y="4121"/>
                    <a:pt x="8735" y="3983"/>
                    <a:pt x="9545" y="3901"/>
                  </a:cubicBezTo>
                  <a:cubicBezTo>
                    <a:pt x="9627" y="3887"/>
                    <a:pt x="9723" y="3887"/>
                    <a:pt x="9806" y="3846"/>
                  </a:cubicBezTo>
                  <a:cubicBezTo>
                    <a:pt x="9888" y="3832"/>
                    <a:pt x="9902" y="3750"/>
                    <a:pt x="9833" y="3681"/>
                  </a:cubicBezTo>
                  <a:cubicBezTo>
                    <a:pt x="9792" y="3626"/>
                    <a:pt x="9737" y="3585"/>
                    <a:pt x="9682" y="3544"/>
                  </a:cubicBezTo>
                  <a:cubicBezTo>
                    <a:pt x="9407" y="3310"/>
                    <a:pt x="9119" y="3091"/>
                    <a:pt x="8844" y="2857"/>
                  </a:cubicBezTo>
                  <a:cubicBezTo>
                    <a:pt x="8652" y="2679"/>
                    <a:pt x="8487" y="2486"/>
                    <a:pt x="8309" y="2280"/>
                  </a:cubicBezTo>
                  <a:cubicBezTo>
                    <a:pt x="8034" y="1965"/>
                    <a:pt x="7746" y="1662"/>
                    <a:pt x="7389" y="1429"/>
                  </a:cubicBezTo>
                  <a:cubicBezTo>
                    <a:pt x="7073" y="1223"/>
                    <a:pt x="6743" y="1044"/>
                    <a:pt x="6400" y="893"/>
                  </a:cubicBezTo>
                  <a:cubicBezTo>
                    <a:pt x="5823" y="632"/>
                    <a:pt x="5219" y="399"/>
                    <a:pt x="4601" y="207"/>
                  </a:cubicBezTo>
                  <a:lnTo>
                    <a:pt x="4395" y="152"/>
                  </a:lnTo>
                  <a:cubicBezTo>
                    <a:pt x="4382" y="149"/>
                    <a:pt x="4370" y="147"/>
                    <a:pt x="4358" y="147"/>
                  </a:cubicBezTo>
                  <a:close/>
                  <a:moveTo>
                    <a:pt x="7559" y="114"/>
                  </a:moveTo>
                  <a:cubicBezTo>
                    <a:pt x="7523" y="114"/>
                    <a:pt x="7490" y="129"/>
                    <a:pt x="7471" y="179"/>
                  </a:cubicBezTo>
                  <a:cubicBezTo>
                    <a:pt x="7416" y="262"/>
                    <a:pt x="7512" y="317"/>
                    <a:pt x="7554" y="358"/>
                  </a:cubicBezTo>
                  <a:cubicBezTo>
                    <a:pt x="7746" y="591"/>
                    <a:pt x="7938" y="811"/>
                    <a:pt x="8103" y="1044"/>
                  </a:cubicBezTo>
                  <a:cubicBezTo>
                    <a:pt x="8597" y="1759"/>
                    <a:pt x="9201" y="2376"/>
                    <a:pt x="9861" y="2940"/>
                  </a:cubicBezTo>
                  <a:cubicBezTo>
                    <a:pt x="10341" y="3352"/>
                    <a:pt x="10836" y="3722"/>
                    <a:pt x="11371" y="4052"/>
                  </a:cubicBezTo>
                  <a:cubicBezTo>
                    <a:pt x="11522" y="4162"/>
                    <a:pt x="11673" y="4244"/>
                    <a:pt x="11811" y="4340"/>
                  </a:cubicBezTo>
                  <a:cubicBezTo>
                    <a:pt x="11811" y="4368"/>
                    <a:pt x="11797" y="4381"/>
                    <a:pt x="11797" y="4381"/>
                  </a:cubicBezTo>
                  <a:lnTo>
                    <a:pt x="11646" y="4381"/>
                  </a:lnTo>
                  <a:cubicBezTo>
                    <a:pt x="11359" y="4352"/>
                    <a:pt x="11073" y="4339"/>
                    <a:pt x="10788" y="4339"/>
                  </a:cubicBezTo>
                  <a:cubicBezTo>
                    <a:pt x="9858" y="4339"/>
                    <a:pt x="8938" y="4486"/>
                    <a:pt x="8034" y="4739"/>
                  </a:cubicBezTo>
                  <a:cubicBezTo>
                    <a:pt x="7334" y="4945"/>
                    <a:pt x="6661" y="5219"/>
                    <a:pt x="5988" y="5549"/>
                  </a:cubicBezTo>
                  <a:lnTo>
                    <a:pt x="4505" y="6263"/>
                  </a:lnTo>
                  <a:cubicBezTo>
                    <a:pt x="4436" y="6304"/>
                    <a:pt x="4381" y="6332"/>
                    <a:pt x="4326" y="6373"/>
                  </a:cubicBezTo>
                  <a:cubicBezTo>
                    <a:pt x="4299" y="6386"/>
                    <a:pt x="4299" y="6441"/>
                    <a:pt x="4299" y="6496"/>
                  </a:cubicBezTo>
                  <a:cubicBezTo>
                    <a:pt x="4299" y="6510"/>
                    <a:pt x="4340" y="6524"/>
                    <a:pt x="4368" y="6538"/>
                  </a:cubicBezTo>
                  <a:lnTo>
                    <a:pt x="4409" y="6538"/>
                  </a:lnTo>
                  <a:cubicBezTo>
                    <a:pt x="4717" y="6552"/>
                    <a:pt x="5024" y="6561"/>
                    <a:pt x="5330" y="6561"/>
                  </a:cubicBezTo>
                  <a:cubicBezTo>
                    <a:pt x="6166" y="6561"/>
                    <a:pt x="6993" y="6495"/>
                    <a:pt x="7828" y="6304"/>
                  </a:cubicBezTo>
                  <a:cubicBezTo>
                    <a:pt x="8762" y="6098"/>
                    <a:pt x="9627" y="5837"/>
                    <a:pt x="10492" y="5508"/>
                  </a:cubicBezTo>
                  <a:cubicBezTo>
                    <a:pt x="10836" y="5398"/>
                    <a:pt x="11179" y="5260"/>
                    <a:pt x="11536" y="5137"/>
                  </a:cubicBezTo>
                  <a:cubicBezTo>
                    <a:pt x="11852" y="5027"/>
                    <a:pt x="12168" y="4986"/>
                    <a:pt x="12497" y="4945"/>
                  </a:cubicBezTo>
                  <a:cubicBezTo>
                    <a:pt x="12569" y="4941"/>
                    <a:pt x="12640" y="4938"/>
                    <a:pt x="12711" y="4938"/>
                  </a:cubicBezTo>
                  <a:cubicBezTo>
                    <a:pt x="12899" y="4938"/>
                    <a:pt x="13083" y="4957"/>
                    <a:pt x="13253" y="5027"/>
                  </a:cubicBezTo>
                  <a:cubicBezTo>
                    <a:pt x="13296" y="5053"/>
                    <a:pt x="13345" y="5063"/>
                    <a:pt x="13393" y="5063"/>
                  </a:cubicBezTo>
                  <a:cubicBezTo>
                    <a:pt x="13420" y="5063"/>
                    <a:pt x="13447" y="5059"/>
                    <a:pt x="13472" y="5054"/>
                  </a:cubicBezTo>
                  <a:cubicBezTo>
                    <a:pt x="13514" y="5054"/>
                    <a:pt x="13569" y="5013"/>
                    <a:pt x="13582" y="4986"/>
                  </a:cubicBezTo>
                  <a:cubicBezTo>
                    <a:pt x="13610" y="4931"/>
                    <a:pt x="13582" y="4876"/>
                    <a:pt x="13541" y="4848"/>
                  </a:cubicBezTo>
                  <a:lnTo>
                    <a:pt x="13390" y="4739"/>
                  </a:lnTo>
                  <a:cubicBezTo>
                    <a:pt x="13115" y="4642"/>
                    <a:pt x="12896" y="4436"/>
                    <a:pt x="12690" y="4230"/>
                  </a:cubicBezTo>
                  <a:cubicBezTo>
                    <a:pt x="12442" y="3970"/>
                    <a:pt x="12223" y="3695"/>
                    <a:pt x="12044" y="3379"/>
                  </a:cubicBezTo>
                  <a:cubicBezTo>
                    <a:pt x="11577" y="2610"/>
                    <a:pt x="10973" y="1937"/>
                    <a:pt x="10231" y="1415"/>
                  </a:cubicBezTo>
                  <a:cubicBezTo>
                    <a:pt x="9737" y="1031"/>
                    <a:pt x="9201" y="729"/>
                    <a:pt x="8611" y="495"/>
                  </a:cubicBezTo>
                  <a:cubicBezTo>
                    <a:pt x="8309" y="385"/>
                    <a:pt x="7993" y="275"/>
                    <a:pt x="7691" y="152"/>
                  </a:cubicBezTo>
                  <a:cubicBezTo>
                    <a:pt x="7653" y="137"/>
                    <a:pt x="7603" y="114"/>
                    <a:pt x="7559" y="114"/>
                  </a:cubicBezTo>
                  <a:close/>
                  <a:moveTo>
                    <a:pt x="10053" y="1"/>
                  </a:moveTo>
                  <a:cubicBezTo>
                    <a:pt x="10039" y="1"/>
                    <a:pt x="10012" y="1"/>
                    <a:pt x="9984" y="14"/>
                  </a:cubicBezTo>
                  <a:cubicBezTo>
                    <a:pt x="9971" y="42"/>
                    <a:pt x="9971" y="69"/>
                    <a:pt x="9984" y="83"/>
                  </a:cubicBezTo>
                  <a:cubicBezTo>
                    <a:pt x="10012" y="124"/>
                    <a:pt x="10039" y="152"/>
                    <a:pt x="10080" y="193"/>
                  </a:cubicBezTo>
                  <a:cubicBezTo>
                    <a:pt x="10849" y="1113"/>
                    <a:pt x="11673" y="1992"/>
                    <a:pt x="12511" y="2871"/>
                  </a:cubicBezTo>
                  <a:cubicBezTo>
                    <a:pt x="13115" y="3503"/>
                    <a:pt x="13733" y="4162"/>
                    <a:pt x="14351" y="4793"/>
                  </a:cubicBezTo>
                  <a:cubicBezTo>
                    <a:pt x="14626" y="5082"/>
                    <a:pt x="14914" y="5343"/>
                    <a:pt x="15216" y="5604"/>
                  </a:cubicBezTo>
                  <a:cubicBezTo>
                    <a:pt x="15244" y="5631"/>
                    <a:pt x="15285" y="5672"/>
                    <a:pt x="15313" y="5741"/>
                  </a:cubicBezTo>
                  <a:cubicBezTo>
                    <a:pt x="15230" y="5741"/>
                    <a:pt x="15175" y="5741"/>
                    <a:pt x="15120" y="5714"/>
                  </a:cubicBezTo>
                  <a:cubicBezTo>
                    <a:pt x="14759" y="5668"/>
                    <a:pt x="14396" y="5646"/>
                    <a:pt x="14031" y="5646"/>
                  </a:cubicBezTo>
                  <a:cubicBezTo>
                    <a:pt x="13521" y="5646"/>
                    <a:pt x="13009" y="5689"/>
                    <a:pt x="12497" y="5769"/>
                  </a:cubicBezTo>
                  <a:cubicBezTo>
                    <a:pt x="11234" y="5961"/>
                    <a:pt x="9998" y="6304"/>
                    <a:pt x="8789" y="6744"/>
                  </a:cubicBezTo>
                  <a:cubicBezTo>
                    <a:pt x="8034" y="7018"/>
                    <a:pt x="7293" y="7348"/>
                    <a:pt x="6578" y="7732"/>
                  </a:cubicBezTo>
                  <a:cubicBezTo>
                    <a:pt x="6427" y="7815"/>
                    <a:pt x="6249" y="7883"/>
                    <a:pt x="6084" y="7966"/>
                  </a:cubicBezTo>
                  <a:cubicBezTo>
                    <a:pt x="6015" y="8007"/>
                    <a:pt x="5961" y="8034"/>
                    <a:pt x="5947" y="8103"/>
                  </a:cubicBezTo>
                  <a:cubicBezTo>
                    <a:pt x="5919" y="8158"/>
                    <a:pt x="5961" y="8227"/>
                    <a:pt x="6015" y="8227"/>
                  </a:cubicBezTo>
                  <a:lnTo>
                    <a:pt x="6098" y="8227"/>
                  </a:lnTo>
                  <a:cubicBezTo>
                    <a:pt x="6565" y="8213"/>
                    <a:pt x="7018" y="8185"/>
                    <a:pt x="7485" y="8158"/>
                  </a:cubicBezTo>
                  <a:cubicBezTo>
                    <a:pt x="8831" y="8089"/>
                    <a:pt x="10108" y="7801"/>
                    <a:pt x="11371" y="7334"/>
                  </a:cubicBezTo>
                  <a:cubicBezTo>
                    <a:pt x="12058" y="7087"/>
                    <a:pt x="12745" y="6853"/>
                    <a:pt x="13459" y="6647"/>
                  </a:cubicBezTo>
                  <a:cubicBezTo>
                    <a:pt x="14029" y="6479"/>
                    <a:pt x="14611" y="6372"/>
                    <a:pt x="15206" y="6372"/>
                  </a:cubicBezTo>
                  <a:cubicBezTo>
                    <a:pt x="15242" y="6372"/>
                    <a:pt x="15277" y="6372"/>
                    <a:pt x="15313" y="6373"/>
                  </a:cubicBezTo>
                  <a:cubicBezTo>
                    <a:pt x="15807" y="6386"/>
                    <a:pt x="16301" y="6441"/>
                    <a:pt x="16796" y="6565"/>
                  </a:cubicBezTo>
                  <a:cubicBezTo>
                    <a:pt x="16805" y="6565"/>
                    <a:pt x="16820" y="6571"/>
                    <a:pt x="16837" y="6571"/>
                  </a:cubicBezTo>
                  <a:cubicBezTo>
                    <a:pt x="16846" y="6571"/>
                    <a:pt x="16855" y="6570"/>
                    <a:pt x="16864" y="6565"/>
                  </a:cubicBezTo>
                  <a:cubicBezTo>
                    <a:pt x="16878" y="6565"/>
                    <a:pt x="16906" y="6538"/>
                    <a:pt x="16906" y="6510"/>
                  </a:cubicBezTo>
                  <a:cubicBezTo>
                    <a:pt x="16919" y="6496"/>
                    <a:pt x="16906" y="6455"/>
                    <a:pt x="16906" y="6441"/>
                  </a:cubicBezTo>
                  <a:lnTo>
                    <a:pt x="16864" y="6386"/>
                  </a:lnTo>
                  <a:cubicBezTo>
                    <a:pt x="16109" y="5714"/>
                    <a:pt x="15422" y="4999"/>
                    <a:pt x="14859" y="4175"/>
                  </a:cubicBezTo>
                  <a:cubicBezTo>
                    <a:pt x="14516" y="3681"/>
                    <a:pt x="14159" y="3200"/>
                    <a:pt x="13802" y="2720"/>
                  </a:cubicBezTo>
                  <a:cubicBezTo>
                    <a:pt x="13280" y="2047"/>
                    <a:pt x="12648" y="1511"/>
                    <a:pt x="11948" y="1044"/>
                  </a:cubicBezTo>
                  <a:cubicBezTo>
                    <a:pt x="11385" y="674"/>
                    <a:pt x="10794" y="358"/>
                    <a:pt x="10190" y="56"/>
                  </a:cubicBezTo>
                  <a:cubicBezTo>
                    <a:pt x="10149" y="42"/>
                    <a:pt x="10108" y="14"/>
                    <a:pt x="10053" y="1"/>
                  </a:cubicBezTo>
                  <a:close/>
                  <a:moveTo>
                    <a:pt x="13733" y="1017"/>
                  </a:moveTo>
                  <a:cubicBezTo>
                    <a:pt x="13747" y="1072"/>
                    <a:pt x="13761" y="1113"/>
                    <a:pt x="13802" y="1154"/>
                  </a:cubicBezTo>
                  <a:cubicBezTo>
                    <a:pt x="14214" y="1649"/>
                    <a:pt x="14544" y="2198"/>
                    <a:pt x="14914" y="2734"/>
                  </a:cubicBezTo>
                  <a:cubicBezTo>
                    <a:pt x="15958" y="4230"/>
                    <a:pt x="17112" y="5631"/>
                    <a:pt x="18416" y="6922"/>
                  </a:cubicBezTo>
                  <a:lnTo>
                    <a:pt x="19364" y="7870"/>
                  </a:lnTo>
                  <a:cubicBezTo>
                    <a:pt x="19391" y="7897"/>
                    <a:pt x="19446" y="7952"/>
                    <a:pt x="19501" y="8021"/>
                  </a:cubicBezTo>
                  <a:cubicBezTo>
                    <a:pt x="19377" y="8021"/>
                    <a:pt x="19295" y="7980"/>
                    <a:pt x="19213" y="7952"/>
                  </a:cubicBezTo>
                  <a:cubicBezTo>
                    <a:pt x="18457" y="7677"/>
                    <a:pt x="17675" y="7485"/>
                    <a:pt x="16878" y="7403"/>
                  </a:cubicBezTo>
                  <a:cubicBezTo>
                    <a:pt x="16594" y="7368"/>
                    <a:pt x="16311" y="7351"/>
                    <a:pt x="16028" y="7351"/>
                  </a:cubicBezTo>
                  <a:cubicBezTo>
                    <a:pt x="15315" y="7351"/>
                    <a:pt x="14606" y="7455"/>
                    <a:pt x="13898" y="7622"/>
                  </a:cubicBezTo>
                  <a:cubicBezTo>
                    <a:pt x="13170" y="7815"/>
                    <a:pt x="12442" y="8103"/>
                    <a:pt x="11756" y="8433"/>
                  </a:cubicBezTo>
                  <a:cubicBezTo>
                    <a:pt x="11069" y="8762"/>
                    <a:pt x="10451" y="9147"/>
                    <a:pt x="9806" y="9531"/>
                  </a:cubicBezTo>
                  <a:cubicBezTo>
                    <a:pt x="9668" y="9600"/>
                    <a:pt x="9531" y="9682"/>
                    <a:pt x="9407" y="9765"/>
                  </a:cubicBezTo>
                  <a:cubicBezTo>
                    <a:pt x="9339" y="9806"/>
                    <a:pt x="9298" y="9847"/>
                    <a:pt x="9270" y="9916"/>
                  </a:cubicBezTo>
                  <a:cubicBezTo>
                    <a:pt x="9256" y="9985"/>
                    <a:pt x="9284" y="10039"/>
                    <a:pt x="9339" y="10053"/>
                  </a:cubicBezTo>
                  <a:lnTo>
                    <a:pt x="9407" y="10053"/>
                  </a:lnTo>
                  <a:cubicBezTo>
                    <a:pt x="9778" y="10039"/>
                    <a:pt x="10163" y="10026"/>
                    <a:pt x="10534" y="10026"/>
                  </a:cubicBezTo>
                  <a:cubicBezTo>
                    <a:pt x="11728" y="10026"/>
                    <a:pt x="12854" y="9806"/>
                    <a:pt x="13967" y="9367"/>
                  </a:cubicBezTo>
                  <a:cubicBezTo>
                    <a:pt x="14489" y="9202"/>
                    <a:pt x="14956" y="8996"/>
                    <a:pt x="15436" y="8831"/>
                  </a:cubicBezTo>
                  <a:cubicBezTo>
                    <a:pt x="15862" y="8652"/>
                    <a:pt x="16274" y="8488"/>
                    <a:pt x="16700" y="8350"/>
                  </a:cubicBezTo>
                  <a:cubicBezTo>
                    <a:pt x="17167" y="8185"/>
                    <a:pt x="17633" y="8103"/>
                    <a:pt x="18128" y="8103"/>
                  </a:cubicBezTo>
                  <a:cubicBezTo>
                    <a:pt x="18732" y="8103"/>
                    <a:pt x="19295" y="8227"/>
                    <a:pt x="19803" y="8501"/>
                  </a:cubicBezTo>
                  <a:cubicBezTo>
                    <a:pt x="20078" y="8639"/>
                    <a:pt x="20339" y="8831"/>
                    <a:pt x="20655" y="8913"/>
                  </a:cubicBezTo>
                  <a:cubicBezTo>
                    <a:pt x="20668" y="8858"/>
                    <a:pt x="20696" y="8803"/>
                    <a:pt x="20723" y="8762"/>
                  </a:cubicBezTo>
                  <a:cubicBezTo>
                    <a:pt x="20531" y="8584"/>
                    <a:pt x="20353" y="8391"/>
                    <a:pt x="20133" y="8227"/>
                  </a:cubicBezTo>
                  <a:cubicBezTo>
                    <a:pt x="19515" y="7760"/>
                    <a:pt x="19034" y="7156"/>
                    <a:pt x="18622" y="6510"/>
                  </a:cubicBezTo>
                  <a:cubicBezTo>
                    <a:pt x="18348" y="6084"/>
                    <a:pt x="18142" y="5617"/>
                    <a:pt x="17908" y="5164"/>
                  </a:cubicBezTo>
                  <a:cubicBezTo>
                    <a:pt x="17716" y="4807"/>
                    <a:pt x="17537" y="4436"/>
                    <a:pt x="17331" y="4066"/>
                  </a:cubicBezTo>
                  <a:cubicBezTo>
                    <a:pt x="16892" y="3297"/>
                    <a:pt x="16288" y="2665"/>
                    <a:pt x="15587" y="2129"/>
                  </a:cubicBezTo>
                  <a:cubicBezTo>
                    <a:pt x="15052" y="1731"/>
                    <a:pt x="14489" y="1388"/>
                    <a:pt x="13926" y="1044"/>
                  </a:cubicBezTo>
                  <a:cubicBezTo>
                    <a:pt x="13871" y="1017"/>
                    <a:pt x="13871" y="1017"/>
                    <a:pt x="13733" y="1017"/>
                  </a:cubicBezTo>
                  <a:close/>
                  <a:moveTo>
                    <a:pt x="16961" y="1813"/>
                  </a:moveTo>
                  <a:cubicBezTo>
                    <a:pt x="16947" y="1841"/>
                    <a:pt x="16947" y="1855"/>
                    <a:pt x="16919" y="1868"/>
                  </a:cubicBezTo>
                  <a:cubicBezTo>
                    <a:pt x="16961" y="1923"/>
                    <a:pt x="17015" y="1978"/>
                    <a:pt x="17043" y="2019"/>
                  </a:cubicBezTo>
                  <a:cubicBezTo>
                    <a:pt x="17606" y="2624"/>
                    <a:pt x="18073" y="3310"/>
                    <a:pt x="18457" y="4052"/>
                  </a:cubicBezTo>
                  <a:cubicBezTo>
                    <a:pt x="19446" y="5933"/>
                    <a:pt x="20668" y="7691"/>
                    <a:pt x="21973" y="9394"/>
                  </a:cubicBezTo>
                  <a:cubicBezTo>
                    <a:pt x="22193" y="9682"/>
                    <a:pt x="22440" y="9971"/>
                    <a:pt x="22660" y="10273"/>
                  </a:cubicBezTo>
                  <a:cubicBezTo>
                    <a:pt x="22701" y="10300"/>
                    <a:pt x="22715" y="10355"/>
                    <a:pt x="22742" y="10383"/>
                  </a:cubicBezTo>
                  <a:cubicBezTo>
                    <a:pt x="22725" y="10406"/>
                    <a:pt x="22707" y="10414"/>
                    <a:pt x="22690" y="10414"/>
                  </a:cubicBezTo>
                  <a:cubicBezTo>
                    <a:pt x="22666" y="10414"/>
                    <a:pt x="22642" y="10399"/>
                    <a:pt x="22618" y="10383"/>
                  </a:cubicBezTo>
                  <a:cubicBezTo>
                    <a:pt x="22248" y="10232"/>
                    <a:pt x="21891" y="10067"/>
                    <a:pt x="21506" y="9930"/>
                  </a:cubicBezTo>
                  <a:cubicBezTo>
                    <a:pt x="20639" y="9619"/>
                    <a:pt x="19767" y="9456"/>
                    <a:pt x="18894" y="9456"/>
                  </a:cubicBezTo>
                  <a:cubicBezTo>
                    <a:pt x="18109" y="9456"/>
                    <a:pt x="17322" y="9588"/>
                    <a:pt x="16535" y="9861"/>
                  </a:cubicBezTo>
                  <a:cubicBezTo>
                    <a:pt x="15931" y="10067"/>
                    <a:pt x="15368" y="10355"/>
                    <a:pt x="14818" y="10685"/>
                  </a:cubicBezTo>
                  <a:cubicBezTo>
                    <a:pt x="13884" y="11234"/>
                    <a:pt x="12964" y="11729"/>
                    <a:pt x="12003" y="12209"/>
                  </a:cubicBezTo>
                  <a:cubicBezTo>
                    <a:pt x="11907" y="12264"/>
                    <a:pt x="11811" y="12292"/>
                    <a:pt x="11728" y="12347"/>
                  </a:cubicBezTo>
                  <a:cubicBezTo>
                    <a:pt x="11660" y="12374"/>
                    <a:pt x="11605" y="12429"/>
                    <a:pt x="11591" y="12511"/>
                  </a:cubicBezTo>
                  <a:cubicBezTo>
                    <a:pt x="11564" y="12580"/>
                    <a:pt x="11605" y="12649"/>
                    <a:pt x="11687" y="12676"/>
                  </a:cubicBezTo>
                  <a:lnTo>
                    <a:pt x="11770" y="12676"/>
                  </a:lnTo>
                  <a:cubicBezTo>
                    <a:pt x="12374" y="12621"/>
                    <a:pt x="12992" y="12553"/>
                    <a:pt x="13596" y="12498"/>
                  </a:cubicBezTo>
                  <a:cubicBezTo>
                    <a:pt x="15024" y="12347"/>
                    <a:pt x="16411" y="12031"/>
                    <a:pt x="17784" y="11646"/>
                  </a:cubicBezTo>
                  <a:cubicBezTo>
                    <a:pt x="18471" y="11399"/>
                    <a:pt x="19213" y="11179"/>
                    <a:pt x="19968" y="10973"/>
                  </a:cubicBezTo>
                  <a:cubicBezTo>
                    <a:pt x="20339" y="10863"/>
                    <a:pt x="20723" y="10781"/>
                    <a:pt x="21094" y="10699"/>
                  </a:cubicBezTo>
                  <a:cubicBezTo>
                    <a:pt x="21287" y="10652"/>
                    <a:pt x="21476" y="10631"/>
                    <a:pt x="21661" y="10631"/>
                  </a:cubicBezTo>
                  <a:cubicBezTo>
                    <a:pt x="21963" y="10631"/>
                    <a:pt x="22255" y="10687"/>
                    <a:pt x="22536" y="10781"/>
                  </a:cubicBezTo>
                  <a:cubicBezTo>
                    <a:pt x="22756" y="10850"/>
                    <a:pt x="23003" y="10905"/>
                    <a:pt x="23250" y="10973"/>
                  </a:cubicBezTo>
                  <a:cubicBezTo>
                    <a:pt x="23274" y="10981"/>
                    <a:pt x="23307" y="10998"/>
                    <a:pt x="23335" y="10998"/>
                  </a:cubicBezTo>
                  <a:cubicBezTo>
                    <a:pt x="23357" y="10998"/>
                    <a:pt x="23376" y="10989"/>
                    <a:pt x="23387" y="10960"/>
                  </a:cubicBezTo>
                  <a:cubicBezTo>
                    <a:pt x="23401" y="10918"/>
                    <a:pt x="23387" y="10850"/>
                    <a:pt x="23360" y="10822"/>
                  </a:cubicBezTo>
                  <a:cubicBezTo>
                    <a:pt x="23278" y="10657"/>
                    <a:pt x="23195" y="10493"/>
                    <a:pt x="23099" y="10328"/>
                  </a:cubicBezTo>
                  <a:cubicBezTo>
                    <a:pt x="22948" y="10081"/>
                    <a:pt x="22797" y="9833"/>
                    <a:pt x="22660" y="9586"/>
                  </a:cubicBezTo>
                  <a:cubicBezTo>
                    <a:pt x="22412" y="9174"/>
                    <a:pt x="22275" y="8735"/>
                    <a:pt x="22110" y="8295"/>
                  </a:cubicBezTo>
                  <a:cubicBezTo>
                    <a:pt x="21932" y="7815"/>
                    <a:pt x="21767" y="7334"/>
                    <a:pt x="21561" y="6867"/>
                  </a:cubicBezTo>
                  <a:cubicBezTo>
                    <a:pt x="20943" y="5439"/>
                    <a:pt x="20009" y="4230"/>
                    <a:pt x="18842" y="3214"/>
                  </a:cubicBezTo>
                  <a:cubicBezTo>
                    <a:pt x="18389" y="2802"/>
                    <a:pt x="17881" y="2431"/>
                    <a:pt x="17386" y="2074"/>
                  </a:cubicBezTo>
                  <a:cubicBezTo>
                    <a:pt x="17290" y="2006"/>
                    <a:pt x="17180" y="1923"/>
                    <a:pt x="17084" y="1855"/>
                  </a:cubicBezTo>
                  <a:cubicBezTo>
                    <a:pt x="17043" y="1841"/>
                    <a:pt x="17015" y="1813"/>
                    <a:pt x="16961" y="1813"/>
                  </a:cubicBezTo>
                  <a:close/>
                  <a:moveTo>
                    <a:pt x="20064" y="3489"/>
                  </a:moveTo>
                  <a:lnTo>
                    <a:pt x="20064" y="3489"/>
                  </a:lnTo>
                  <a:cubicBezTo>
                    <a:pt x="20105" y="3571"/>
                    <a:pt x="20119" y="3612"/>
                    <a:pt x="20160" y="3654"/>
                  </a:cubicBezTo>
                  <a:cubicBezTo>
                    <a:pt x="21355" y="5645"/>
                    <a:pt x="22385" y="7705"/>
                    <a:pt x="23387" y="9806"/>
                  </a:cubicBezTo>
                  <a:cubicBezTo>
                    <a:pt x="23731" y="10548"/>
                    <a:pt x="24102" y="11248"/>
                    <a:pt x="24527" y="11948"/>
                  </a:cubicBezTo>
                  <a:cubicBezTo>
                    <a:pt x="24569" y="11990"/>
                    <a:pt x="24582" y="12031"/>
                    <a:pt x="24596" y="12072"/>
                  </a:cubicBezTo>
                  <a:cubicBezTo>
                    <a:pt x="24580" y="12093"/>
                    <a:pt x="24567" y="12100"/>
                    <a:pt x="24554" y="12100"/>
                  </a:cubicBezTo>
                  <a:cubicBezTo>
                    <a:pt x="24534" y="12100"/>
                    <a:pt x="24517" y="12080"/>
                    <a:pt x="24500" y="12072"/>
                  </a:cubicBezTo>
                  <a:cubicBezTo>
                    <a:pt x="23772" y="11729"/>
                    <a:pt x="23017" y="11536"/>
                    <a:pt x="22234" y="11509"/>
                  </a:cubicBezTo>
                  <a:cubicBezTo>
                    <a:pt x="22018" y="11497"/>
                    <a:pt x="21802" y="11490"/>
                    <a:pt x="21586" y="11490"/>
                  </a:cubicBezTo>
                  <a:cubicBezTo>
                    <a:pt x="21321" y="11490"/>
                    <a:pt x="21057" y="11500"/>
                    <a:pt x="20792" y="11523"/>
                  </a:cubicBezTo>
                  <a:cubicBezTo>
                    <a:pt x="19913" y="11578"/>
                    <a:pt x="19075" y="11797"/>
                    <a:pt x="18251" y="12086"/>
                  </a:cubicBezTo>
                  <a:cubicBezTo>
                    <a:pt x="17208" y="12470"/>
                    <a:pt x="16219" y="12992"/>
                    <a:pt x="15299" y="13610"/>
                  </a:cubicBezTo>
                  <a:cubicBezTo>
                    <a:pt x="15162" y="13706"/>
                    <a:pt x="15038" y="13789"/>
                    <a:pt x="14914" y="13871"/>
                  </a:cubicBezTo>
                  <a:cubicBezTo>
                    <a:pt x="14846" y="13926"/>
                    <a:pt x="14791" y="13995"/>
                    <a:pt x="14777" y="14077"/>
                  </a:cubicBezTo>
                  <a:cubicBezTo>
                    <a:pt x="14763" y="14146"/>
                    <a:pt x="14818" y="14214"/>
                    <a:pt x="14887" y="14214"/>
                  </a:cubicBezTo>
                  <a:lnTo>
                    <a:pt x="14956" y="14214"/>
                  </a:lnTo>
                  <a:cubicBezTo>
                    <a:pt x="15670" y="14132"/>
                    <a:pt x="16397" y="14063"/>
                    <a:pt x="17098" y="13981"/>
                  </a:cubicBezTo>
                  <a:cubicBezTo>
                    <a:pt x="18142" y="13843"/>
                    <a:pt x="19130" y="13610"/>
                    <a:pt x="20064" y="13308"/>
                  </a:cubicBezTo>
                  <a:cubicBezTo>
                    <a:pt x="20655" y="13116"/>
                    <a:pt x="21231" y="12910"/>
                    <a:pt x="21822" y="12704"/>
                  </a:cubicBezTo>
                  <a:cubicBezTo>
                    <a:pt x="22152" y="12607"/>
                    <a:pt x="22495" y="12484"/>
                    <a:pt x="22838" y="12401"/>
                  </a:cubicBezTo>
                  <a:cubicBezTo>
                    <a:pt x="23079" y="12334"/>
                    <a:pt x="23321" y="12300"/>
                    <a:pt x="23565" y="12300"/>
                  </a:cubicBezTo>
                  <a:cubicBezTo>
                    <a:pt x="23822" y="12300"/>
                    <a:pt x="24082" y="12338"/>
                    <a:pt x="24349" y="12415"/>
                  </a:cubicBezTo>
                  <a:cubicBezTo>
                    <a:pt x="24651" y="12498"/>
                    <a:pt x="24926" y="12649"/>
                    <a:pt x="25200" y="12841"/>
                  </a:cubicBezTo>
                  <a:cubicBezTo>
                    <a:pt x="25255" y="12882"/>
                    <a:pt x="25310" y="12910"/>
                    <a:pt x="25351" y="12923"/>
                  </a:cubicBezTo>
                  <a:cubicBezTo>
                    <a:pt x="25361" y="12928"/>
                    <a:pt x="25371" y="12931"/>
                    <a:pt x="25381" y="12931"/>
                  </a:cubicBezTo>
                  <a:cubicBezTo>
                    <a:pt x="25425" y="12931"/>
                    <a:pt x="25461" y="12886"/>
                    <a:pt x="25461" y="12841"/>
                  </a:cubicBezTo>
                  <a:cubicBezTo>
                    <a:pt x="25461" y="12813"/>
                    <a:pt x="25447" y="12772"/>
                    <a:pt x="25420" y="12745"/>
                  </a:cubicBezTo>
                  <a:cubicBezTo>
                    <a:pt x="25392" y="12690"/>
                    <a:pt x="25351" y="12621"/>
                    <a:pt x="25296" y="12566"/>
                  </a:cubicBezTo>
                  <a:cubicBezTo>
                    <a:pt x="24775" y="11852"/>
                    <a:pt x="24431" y="11056"/>
                    <a:pt x="24184" y="10204"/>
                  </a:cubicBezTo>
                  <a:cubicBezTo>
                    <a:pt x="24047" y="9696"/>
                    <a:pt x="23923" y="9202"/>
                    <a:pt x="23786" y="8707"/>
                  </a:cubicBezTo>
                  <a:cubicBezTo>
                    <a:pt x="23662" y="8158"/>
                    <a:pt x="23470" y="7636"/>
                    <a:pt x="23223" y="7128"/>
                  </a:cubicBezTo>
                  <a:cubicBezTo>
                    <a:pt x="22852" y="6290"/>
                    <a:pt x="22316" y="5535"/>
                    <a:pt x="21685" y="4862"/>
                  </a:cubicBezTo>
                  <a:cubicBezTo>
                    <a:pt x="21259" y="4409"/>
                    <a:pt x="20792" y="3997"/>
                    <a:pt x="20325" y="3585"/>
                  </a:cubicBezTo>
                  <a:cubicBezTo>
                    <a:pt x="20243" y="3516"/>
                    <a:pt x="20243" y="3516"/>
                    <a:pt x="20064" y="3489"/>
                  </a:cubicBezTo>
                  <a:close/>
                  <a:moveTo>
                    <a:pt x="22097" y="3971"/>
                  </a:moveTo>
                  <a:cubicBezTo>
                    <a:pt x="22084" y="3971"/>
                    <a:pt x="22070" y="3974"/>
                    <a:pt x="22055" y="3983"/>
                  </a:cubicBezTo>
                  <a:cubicBezTo>
                    <a:pt x="22028" y="4052"/>
                    <a:pt x="22083" y="4079"/>
                    <a:pt x="22097" y="4121"/>
                  </a:cubicBezTo>
                  <a:cubicBezTo>
                    <a:pt x="22330" y="4491"/>
                    <a:pt x="22564" y="4890"/>
                    <a:pt x="22770" y="5288"/>
                  </a:cubicBezTo>
                  <a:cubicBezTo>
                    <a:pt x="23017" y="5823"/>
                    <a:pt x="23264" y="6345"/>
                    <a:pt x="23456" y="6895"/>
                  </a:cubicBezTo>
                  <a:cubicBezTo>
                    <a:pt x="23951" y="8337"/>
                    <a:pt x="24596" y="9710"/>
                    <a:pt x="25269" y="11083"/>
                  </a:cubicBezTo>
                  <a:cubicBezTo>
                    <a:pt x="25887" y="12319"/>
                    <a:pt x="26519" y="13528"/>
                    <a:pt x="27178" y="14722"/>
                  </a:cubicBezTo>
                  <a:cubicBezTo>
                    <a:pt x="27191" y="14764"/>
                    <a:pt x="27205" y="14791"/>
                    <a:pt x="27246" y="14887"/>
                  </a:cubicBezTo>
                  <a:cubicBezTo>
                    <a:pt x="27164" y="14832"/>
                    <a:pt x="27109" y="14818"/>
                    <a:pt x="27068" y="14791"/>
                  </a:cubicBezTo>
                  <a:cubicBezTo>
                    <a:pt x="26381" y="14338"/>
                    <a:pt x="25667" y="13940"/>
                    <a:pt x="24871" y="13665"/>
                  </a:cubicBezTo>
                  <a:cubicBezTo>
                    <a:pt x="24280" y="13459"/>
                    <a:pt x="23676" y="13308"/>
                    <a:pt x="23044" y="13253"/>
                  </a:cubicBezTo>
                  <a:cubicBezTo>
                    <a:pt x="22878" y="13238"/>
                    <a:pt x="22712" y="13230"/>
                    <a:pt x="22547" y="13230"/>
                  </a:cubicBezTo>
                  <a:cubicBezTo>
                    <a:pt x="21826" y="13230"/>
                    <a:pt x="21119" y="13377"/>
                    <a:pt x="20449" y="13679"/>
                  </a:cubicBezTo>
                  <a:cubicBezTo>
                    <a:pt x="19858" y="13953"/>
                    <a:pt x="19295" y="14242"/>
                    <a:pt x="18732" y="14571"/>
                  </a:cubicBezTo>
                  <a:cubicBezTo>
                    <a:pt x="17798" y="15107"/>
                    <a:pt x="16892" y="15711"/>
                    <a:pt x="15999" y="16329"/>
                  </a:cubicBezTo>
                  <a:cubicBezTo>
                    <a:pt x="15917" y="16370"/>
                    <a:pt x="15848" y="16425"/>
                    <a:pt x="15779" y="16494"/>
                  </a:cubicBezTo>
                  <a:cubicBezTo>
                    <a:pt x="15725" y="16535"/>
                    <a:pt x="15711" y="16576"/>
                    <a:pt x="15711" y="16645"/>
                  </a:cubicBezTo>
                  <a:cubicBezTo>
                    <a:pt x="15725" y="16700"/>
                    <a:pt x="15738" y="16741"/>
                    <a:pt x="15793" y="16741"/>
                  </a:cubicBezTo>
                  <a:lnTo>
                    <a:pt x="15848" y="16741"/>
                  </a:lnTo>
                  <a:cubicBezTo>
                    <a:pt x="16315" y="16686"/>
                    <a:pt x="16768" y="16617"/>
                    <a:pt x="17235" y="16563"/>
                  </a:cubicBezTo>
                  <a:cubicBezTo>
                    <a:pt x="18348" y="16439"/>
                    <a:pt x="19446" y="16192"/>
                    <a:pt x="20517" y="15848"/>
                  </a:cubicBezTo>
                  <a:cubicBezTo>
                    <a:pt x="21204" y="15615"/>
                    <a:pt x="21891" y="15382"/>
                    <a:pt x="22577" y="15162"/>
                  </a:cubicBezTo>
                  <a:cubicBezTo>
                    <a:pt x="23250" y="14928"/>
                    <a:pt x="23896" y="14722"/>
                    <a:pt x="24596" y="14640"/>
                  </a:cubicBezTo>
                  <a:cubicBezTo>
                    <a:pt x="24812" y="14607"/>
                    <a:pt x="25025" y="14590"/>
                    <a:pt x="25238" y="14590"/>
                  </a:cubicBezTo>
                  <a:cubicBezTo>
                    <a:pt x="25472" y="14590"/>
                    <a:pt x="25705" y="14611"/>
                    <a:pt x="25942" y="14654"/>
                  </a:cubicBezTo>
                  <a:cubicBezTo>
                    <a:pt x="26422" y="14750"/>
                    <a:pt x="26834" y="14928"/>
                    <a:pt x="27205" y="15203"/>
                  </a:cubicBezTo>
                  <a:cubicBezTo>
                    <a:pt x="27590" y="15505"/>
                    <a:pt x="27933" y="15821"/>
                    <a:pt x="28235" y="16192"/>
                  </a:cubicBezTo>
                  <a:cubicBezTo>
                    <a:pt x="28263" y="16205"/>
                    <a:pt x="28276" y="16233"/>
                    <a:pt x="28304" y="16288"/>
                  </a:cubicBezTo>
                  <a:cubicBezTo>
                    <a:pt x="28208" y="16274"/>
                    <a:pt x="28153" y="16260"/>
                    <a:pt x="28084" y="16233"/>
                  </a:cubicBezTo>
                  <a:cubicBezTo>
                    <a:pt x="27458" y="16055"/>
                    <a:pt x="26839" y="15963"/>
                    <a:pt x="26226" y="15963"/>
                  </a:cubicBezTo>
                  <a:cubicBezTo>
                    <a:pt x="25374" y="15963"/>
                    <a:pt x="24534" y="16140"/>
                    <a:pt x="23703" y="16508"/>
                  </a:cubicBezTo>
                  <a:cubicBezTo>
                    <a:pt x="23072" y="16782"/>
                    <a:pt x="22495" y="17126"/>
                    <a:pt x="21918" y="17510"/>
                  </a:cubicBezTo>
                  <a:cubicBezTo>
                    <a:pt x="21218" y="17991"/>
                    <a:pt x="20517" y="18471"/>
                    <a:pt x="19789" y="18911"/>
                  </a:cubicBezTo>
                  <a:cubicBezTo>
                    <a:pt x="19158" y="19309"/>
                    <a:pt x="18512" y="19652"/>
                    <a:pt x="17867" y="20037"/>
                  </a:cubicBezTo>
                  <a:cubicBezTo>
                    <a:pt x="17592" y="20188"/>
                    <a:pt x="17345" y="20339"/>
                    <a:pt x="17070" y="20490"/>
                  </a:cubicBezTo>
                  <a:cubicBezTo>
                    <a:pt x="16974" y="20545"/>
                    <a:pt x="16878" y="20614"/>
                    <a:pt x="16796" y="20682"/>
                  </a:cubicBezTo>
                  <a:cubicBezTo>
                    <a:pt x="16755" y="20724"/>
                    <a:pt x="16741" y="20751"/>
                    <a:pt x="16727" y="20792"/>
                  </a:cubicBezTo>
                  <a:cubicBezTo>
                    <a:pt x="16686" y="20847"/>
                    <a:pt x="16741" y="20916"/>
                    <a:pt x="16809" y="20916"/>
                  </a:cubicBezTo>
                  <a:cubicBezTo>
                    <a:pt x="16823" y="20888"/>
                    <a:pt x="16837" y="20888"/>
                    <a:pt x="16864" y="20888"/>
                  </a:cubicBezTo>
                  <a:cubicBezTo>
                    <a:pt x="17496" y="20724"/>
                    <a:pt x="18128" y="20655"/>
                    <a:pt x="18760" y="20545"/>
                  </a:cubicBezTo>
                  <a:cubicBezTo>
                    <a:pt x="19831" y="20380"/>
                    <a:pt x="20874" y="20188"/>
                    <a:pt x="21918" y="19900"/>
                  </a:cubicBezTo>
                  <a:cubicBezTo>
                    <a:pt x="22948" y="19598"/>
                    <a:pt x="23909" y="19199"/>
                    <a:pt x="24788" y="18568"/>
                  </a:cubicBezTo>
                  <a:lnTo>
                    <a:pt x="26134" y="17647"/>
                  </a:lnTo>
                  <a:cubicBezTo>
                    <a:pt x="26628" y="17304"/>
                    <a:pt x="27164" y="17016"/>
                    <a:pt x="27741" y="16810"/>
                  </a:cubicBezTo>
                  <a:cubicBezTo>
                    <a:pt x="27933" y="16741"/>
                    <a:pt x="28139" y="16672"/>
                    <a:pt x="28359" y="16659"/>
                  </a:cubicBezTo>
                  <a:cubicBezTo>
                    <a:pt x="28482" y="16659"/>
                    <a:pt x="28606" y="16672"/>
                    <a:pt x="28743" y="16672"/>
                  </a:cubicBezTo>
                  <a:cubicBezTo>
                    <a:pt x="28743" y="16631"/>
                    <a:pt x="28757" y="16617"/>
                    <a:pt x="28757" y="16604"/>
                  </a:cubicBezTo>
                  <a:cubicBezTo>
                    <a:pt x="28633" y="16151"/>
                    <a:pt x="28620" y="15711"/>
                    <a:pt x="28551" y="15299"/>
                  </a:cubicBezTo>
                  <a:cubicBezTo>
                    <a:pt x="28537" y="14379"/>
                    <a:pt x="28551" y="13473"/>
                    <a:pt x="28606" y="12566"/>
                  </a:cubicBezTo>
                  <a:cubicBezTo>
                    <a:pt x="28633" y="11907"/>
                    <a:pt x="28675" y="11262"/>
                    <a:pt x="28647" y="10602"/>
                  </a:cubicBezTo>
                  <a:cubicBezTo>
                    <a:pt x="28633" y="9943"/>
                    <a:pt x="28537" y="9284"/>
                    <a:pt x="28304" y="8652"/>
                  </a:cubicBezTo>
                  <a:cubicBezTo>
                    <a:pt x="28125" y="8103"/>
                    <a:pt x="27851" y="7609"/>
                    <a:pt x="27521" y="7128"/>
                  </a:cubicBezTo>
                  <a:cubicBezTo>
                    <a:pt x="26999" y="6386"/>
                    <a:pt x="26381" y="5755"/>
                    <a:pt x="25695" y="5178"/>
                  </a:cubicBezTo>
                  <a:cubicBezTo>
                    <a:pt x="25475" y="4999"/>
                    <a:pt x="25255" y="4821"/>
                    <a:pt x="25035" y="4642"/>
                  </a:cubicBezTo>
                  <a:cubicBezTo>
                    <a:pt x="24980" y="4601"/>
                    <a:pt x="24926" y="4560"/>
                    <a:pt x="24857" y="4533"/>
                  </a:cubicBezTo>
                  <a:lnTo>
                    <a:pt x="24857" y="4533"/>
                  </a:lnTo>
                  <a:cubicBezTo>
                    <a:pt x="24816" y="4615"/>
                    <a:pt x="24884" y="4656"/>
                    <a:pt x="24926" y="4697"/>
                  </a:cubicBezTo>
                  <a:cubicBezTo>
                    <a:pt x="25077" y="4890"/>
                    <a:pt x="25241" y="5082"/>
                    <a:pt x="25392" y="5288"/>
                  </a:cubicBezTo>
                  <a:cubicBezTo>
                    <a:pt x="25887" y="5933"/>
                    <a:pt x="26216" y="6675"/>
                    <a:pt x="26436" y="7471"/>
                  </a:cubicBezTo>
                  <a:cubicBezTo>
                    <a:pt x="26615" y="8103"/>
                    <a:pt x="26725" y="8749"/>
                    <a:pt x="26848" y="9408"/>
                  </a:cubicBezTo>
                  <a:cubicBezTo>
                    <a:pt x="27027" y="10369"/>
                    <a:pt x="27191" y="11330"/>
                    <a:pt x="27411" y="12278"/>
                  </a:cubicBezTo>
                  <a:cubicBezTo>
                    <a:pt x="27686" y="13514"/>
                    <a:pt x="27961" y="14722"/>
                    <a:pt x="28345" y="15945"/>
                  </a:cubicBezTo>
                  <a:cubicBezTo>
                    <a:pt x="28359" y="15958"/>
                    <a:pt x="28359" y="16000"/>
                    <a:pt x="28359" y="16027"/>
                  </a:cubicBezTo>
                  <a:cubicBezTo>
                    <a:pt x="28331" y="16013"/>
                    <a:pt x="28304" y="16013"/>
                    <a:pt x="28290" y="16000"/>
                  </a:cubicBezTo>
                  <a:cubicBezTo>
                    <a:pt x="27919" y="15505"/>
                    <a:pt x="27576" y="14983"/>
                    <a:pt x="27274" y="14434"/>
                  </a:cubicBezTo>
                  <a:cubicBezTo>
                    <a:pt x="26931" y="13789"/>
                    <a:pt x="26697" y="13116"/>
                    <a:pt x="26505" y="12415"/>
                  </a:cubicBezTo>
                  <a:cubicBezTo>
                    <a:pt x="26299" y="11632"/>
                    <a:pt x="26093" y="10877"/>
                    <a:pt x="25901" y="10108"/>
                  </a:cubicBezTo>
                  <a:cubicBezTo>
                    <a:pt x="25750" y="9463"/>
                    <a:pt x="25557" y="8817"/>
                    <a:pt x="25338" y="8199"/>
                  </a:cubicBezTo>
                  <a:cubicBezTo>
                    <a:pt x="24843" y="6867"/>
                    <a:pt x="24074" y="5714"/>
                    <a:pt x="23017" y="4766"/>
                  </a:cubicBezTo>
                  <a:cubicBezTo>
                    <a:pt x="22770" y="4533"/>
                    <a:pt x="22495" y="4285"/>
                    <a:pt x="22220" y="4052"/>
                  </a:cubicBezTo>
                  <a:cubicBezTo>
                    <a:pt x="22177" y="4020"/>
                    <a:pt x="22143" y="3971"/>
                    <a:pt x="22097" y="397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5716210" y="4364126"/>
              <a:ext cx="1380287" cy="869077"/>
            </a:xfrm>
            <a:custGeom>
              <a:avLst/>
              <a:gdLst/>
              <a:ahLst/>
              <a:cxnLst/>
              <a:rect l="l" t="t" r="r" b="b"/>
              <a:pathLst>
                <a:path w="26698" h="16810" extrusionOk="0">
                  <a:moveTo>
                    <a:pt x="3736" y="0"/>
                  </a:moveTo>
                  <a:lnTo>
                    <a:pt x="3736" y="0"/>
                  </a:lnTo>
                  <a:cubicBezTo>
                    <a:pt x="3805" y="83"/>
                    <a:pt x="3818" y="138"/>
                    <a:pt x="3860" y="193"/>
                  </a:cubicBezTo>
                  <a:cubicBezTo>
                    <a:pt x="4066" y="399"/>
                    <a:pt x="4272" y="605"/>
                    <a:pt x="4505" y="797"/>
                  </a:cubicBezTo>
                  <a:cubicBezTo>
                    <a:pt x="4780" y="1030"/>
                    <a:pt x="5095" y="1250"/>
                    <a:pt x="5384" y="1483"/>
                  </a:cubicBezTo>
                  <a:cubicBezTo>
                    <a:pt x="5425" y="1497"/>
                    <a:pt x="5439" y="1525"/>
                    <a:pt x="5466" y="1566"/>
                  </a:cubicBezTo>
                  <a:cubicBezTo>
                    <a:pt x="5455" y="1588"/>
                    <a:pt x="5440" y="1594"/>
                    <a:pt x="5424" y="1594"/>
                  </a:cubicBezTo>
                  <a:cubicBezTo>
                    <a:pt x="5399" y="1594"/>
                    <a:pt x="5373" y="1580"/>
                    <a:pt x="5356" y="1580"/>
                  </a:cubicBezTo>
                  <a:cubicBezTo>
                    <a:pt x="4807" y="1456"/>
                    <a:pt x="4230" y="1360"/>
                    <a:pt x="3681" y="1236"/>
                  </a:cubicBezTo>
                  <a:cubicBezTo>
                    <a:pt x="3585" y="1223"/>
                    <a:pt x="3502" y="1181"/>
                    <a:pt x="3393" y="1140"/>
                  </a:cubicBezTo>
                  <a:cubicBezTo>
                    <a:pt x="3132" y="1030"/>
                    <a:pt x="2857" y="907"/>
                    <a:pt x="2610" y="824"/>
                  </a:cubicBezTo>
                  <a:lnTo>
                    <a:pt x="1113" y="316"/>
                  </a:lnTo>
                  <a:cubicBezTo>
                    <a:pt x="989" y="275"/>
                    <a:pt x="893" y="248"/>
                    <a:pt x="770" y="220"/>
                  </a:cubicBezTo>
                  <a:lnTo>
                    <a:pt x="770" y="220"/>
                  </a:lnTo>
                  <a:cubicBezTo>
                    <a:pt x="934" y="385"/>
                    <a:pt x="1182" y="412"/>
                    <a:pt x="1388" y="495"/>
                  </a:cubicBezTo>
                  <a:cubicBezTo>
                    <a:pt x="1594" y="591"/>
                    <a:pt x="1813" y="673"/>
                    <a:pt x="2033" y="756"/>
                  </a:cubicBezTo>
                  <a:cubicBezTo>
                    <a:pt x="2239" y="838"/>
                    <a:pt x="2473" y="934"/>
                    <a:pt x="2679" y="1030"/>
                  </a:cubicBezTo>
                  <a:cubicBezTo>
                    <a:pt x="2624" y="1044"/>
                    <a:pt x="2572" y="1049"/>
                    <a:pt x="2522" y="1049"/>
                  </a:cubicBezTo>
                  <a:cubicBezTo>
                    <a:pt x="2422" y="1049"/>
                    <a:pt x="2331" y="1030"/>
                    <a:pt x="2239" y="1030"/>
                  </a:cubicBezTo>
                  <a:cubicBezTo>
                    <a:pt x="2102" y="1030"/>
                    <a:pt x="1964" y="1017"/>
                    <a:pt x="1827" y="1017"/>
                  </a:cubicBezTo>
                  <a:cubicBezTo>
                    <a:pt x="1690" y="1017"/>
                    <a:pt x="1539" y="1017"/>
                    <a:pt x="1346" y="1085"/>
                  </a:cubicBezTo>
                  <a:cubicBezTo>
                    <a:pt x="1552" y="1168"/>
                    <a:pt x="1745" y="1154"/>
                    <a:pt x="1923" y="1168"/>
                  </a:cubicBezTo>
                  <a:cubicBezTo>
                    <a:pt x="2088" y="1209"/>
                    <a:pt x="2280" y="1223"/>
                    <a:pt x="2445" y="1277"/>
                  </a:cubicBezTo>
                  <a:cubicBezTo>
                    <a:pt x="2376" y="1291"/>
                    <a:pt x="2308" y="1291"/>
                    <a:pt x="2239" y="1291"/>
                  </a:cubicBezTo>
                  <a:cubicBezTo>
                    <a:pt x="1662" y="1319"/>
                    <a:pt x="1072" y="1415"/>
                    <a:pt x="509" y="1511"/>
                  </a:cubicBezTo>
                  <a:cubicBezTo>
                    <a:pt x="371" y="1525"/>
                    <a:pt x="234" y="1580"/>
                    <a:pt x="110" y="1621"/>
                  </a:cubicBezTo>
                  <a:cubicBezTo>
                    <a:pt x="83" y="1621"/>
                    <a:pt x="69" y="1648"/>
                    <a:pt x="1" y="1689"/>
                  </a:cubicBezTo>
                  <a:cubicBezTo>
                    <a:pt x="70" y="1701"/>
                    <a:pt x="133" y="1705"/>
                    <a:pt x="189" y="1705"/>
                  </a:cubicBezTo>
                  <a:cubicBezTo>
                    <a:pt x="265" y="1705"/>
                    <a:pt x="330" y="1697"/>
                    <a:pt x="385" y="1689"/>
                  </a:cubicBezTo>
                  <a:cubicBezTo>
                    <a:pt x="797" y="1648"/>
                    <a:pt x="1237" y="1580"/>
                    <a:pt x="1649" y="1566"/>
                  </a:cubicBezTo>
                  <a:cubicBezTo>
                    <a:pt x="2308" y="1525"/>
                    <a:pt x="2967" y="1511"/>
                    <a:pt x="3640" y="1483"/>
                  </a:cubicBezTo>
                  <a:cubicBezTo>
                    <a:pt x="3708" y="1483"/>
                    <a:pt x="3777" y="1483"/>
                    <a:pt x="3846" y="1497"/>
                  </a:cubicBezTo>
                  <a:cubicBezTo>
                    <a:pt x="4423" y="1621"/>
                    <a:pt x="5013" y="1758"/>
                    <a:pt x="5604" y="1895"/>
                  </a:cubicBezTo>
                  <a:cubicBezTo>
                    <a:pt x="5576" y="1978"/>
                    <a:pt x="5507" y="1937"/>
                    <a:pt x="5453" y="1964"/>
                  </a:cubicBezTo>
                  <a:cubicBezTo>
                    <a:pt x="4285" y="2047"/>
                    <a:pt x="3159" y="2307"/>
                    <a:pt x="2061" y="2678"/>
                  </a:cubicBezTo>
                  <a:cubicBezTo>
                    <a:pt x="1896" y="2733"/>
                    <a:pt x="1731" y="2802"/>
                    <a:pt x="1594" y="2870"/>
                  </a:cubicBezTo>
                  <a:cubicBezTo>
                    <a:pt x="1594" y="2922"/>
                    <a:pt x="1615" y="2936"/>
                    <a:pt x="1634" y="2936"/>
                  </a:cubicBezTo>
                  <a:cubicBezTo>
                    <a:pt x="1646" y="2936"/>
                    <a:pt x="1657" y="2931"/>
                    <a:pt x="1662" y="2925"/>
                  </a:cubicBezTo>
                  <a:cubicBezTo>
                    <a:pt x="1786" y="2898"/>
                    <a:pt x="1896" y="2870"/>
                    <a:pt x="2019" y="2829"/>
                  </a:cubicBezTo>
                  <a:cubicBezTo>
                    <a:pt x="3049" y="2582"/>
                    <a:pt x="4093" y="2390"/>
                    <a:pt x="5150" y="2266"/>
                  </a:cubicBezTo>
                  <a:cubicBezTo>
                    <a:pt x="5659" y="2198"/>
                    <a:pt x="6194" y="2211"/>
                    <a:pt x="6730" y="2198"/>
                  </a:cubicBezTo>
                  <a:cubicBezTo>
                    <a:pt x="6812" y="2198"/>
                    <a:pt x="6894" y="2211"/>
                    <a:pt x="6977" y="2239"/>
                  </a:cubicBezTo>
                  <a:cubicBezTo>
                    <a:pt x="7993" y="2472"/>
                    <a:pt x="8996" y="2761"/>
                    <a:pt x="9971" y="3104"/>
                  </a:cubicBezTo>
                  <a:cubicBezTo>
                    <a:pt x="9998" y="3131"/>
                    <a:pt x="10039" y="3145"/>
                    <a:pt x="10067" y="3173"/>
                  </a:cubicBezTo>
                  <a:cubicBezTo>
                    <a:pt x="9984" y="3159"/>
                    <a:pt x="9902" y="3159"/>
                    <a:pt x="9820" y="3145"/>
                  </a:cubicBezTo>
                  <a:cubicBezTo>
                    <a:pt x="9311" y="3063"/>
                    <a:pt x="8831" y="2994"/>
                    <a:pt x="8323" y="2967"/>
                  </a:cubicBezTo>
                  <a:cubicBezTo>
                    <a:pt x="8249" y="2963"/>
                    <a:pt x="8176" y="2961"/>
                    <a:pt x="8102" y="2961"/>
                  </a:cubicBezTo>
                  <a:cubicBezTo>
                    <a:pt x="7901" y="2961"/>
                    <a:pt x="7700" y="2974"/>
                    <a:pt x="7499" y="2994"/>
                  </a:cubicBezTo>
                  <a:cubicBezTo>
                    <a:pt x="7430" y="2994"/>
                    <a:pt x="7348" y="2994"/>
                    <a:pt x="7279" y="3076"/>
                  </a:cubicBezTo>
                  <a:cubicBezTo>
                    <a:pt x="7320" y="3090"/>
                    <a:pt x="7375" y="3104"/>
                    <a:pt x="7430" y="3104"/>
                  </a:cubicBezTo>
                  <a:cubicBezTo>
                    <a:pt x="8748" y="3214"/>
                    <a:pt x="10053" y="3488"/>
                    <a:pt x="11344" y="3791"/>
                  </a:cubicBezTo>
                  <a:cubicBezTo>
                    <a:pt x="11577" y="3846"/>
                    <a:pt x="11811" y="3914"/>
                    <a:pt x="12044" y="3969"/>
                  </a:cubicBezTo>
                  <a:cubicBezTo>
                    <a:pt x="12443" y="4052"/>
                    <a:pt x="12786" y="4258"/>
                    <a:pt x="13129" y="4436"/>
                  </a:cubicBezTo>
                  <a:cubicBezTo>
                    <a:pt x="13110" y="4467"/>
                    <a:pt x="13092" y="4476"/>
                    <a:pt x="13073" y="4476"/>
                  </a:cubicBezTo>
                  <a:cubicBezTo>
                    <a:pt x="13051" y="4476"/>
                    <a:pt x="13028" y="4463"/>
                    <a:pt x="13006" y="4463"/>
                  </a:cubicBezTo>
                  <a:cubicBezTo>
                    <a:pt x="12786" y="4436"/>
                    <a:pt x="12566" y="4381"/>
                    <a:pt x="12333" y="4367"/>
                  </a:cubicBezTo>
                  <a:cubicBezTo>
                    <a:pt x="11974" y="4318"/>
                    <a:pt x="11616" y="4282"/>
                    <a:pt x="11258" y="4282"/>
                  </a:cubicBezTo>
                  <a:cubicBezTo>
                    <a:pt x="11122" y="4282"/>
                    <a:pt x="10986" y="4287"/>
                    <a:pt x="10850" y="4299"/>
                  </a:cubicBezTo>
                  <a:cubicBezTo>
                    <a:pt x="10753" y="4299"/>
                    <a:pt x="10657" y="4299"/>
                    <a:pt x="10547" y="4367"/>
                  </a:cubicBezTo>
                  <a:cubicBezTo>
                    <a:pt x="10644" y="4409"/>
                    <a:pt x="10712" y="4409"/>
                    <a:pt x="10781" y="4409"/>
                  </a:cubicBezTo>
                  <a:cubicBezTo>
                    <a:pt x="11509" y="4463"/>
                    <a:pt x="12250" y="4587"/>
                    <a:pt x="12951" y="4779"/>
                  </a:cubicBezTo>
                  <a:cubicBezTo>
                    <a:pt x="13404" y="4889"/>
                    <a:pt x="13843" y="5054"/>
                    <a:pt x="14296" y="5164"/>
                  </a:cubicBezTo>
                  <a:cubicBezTo>
                    <a:pt x="14777" y="5301"/>
                    <a:pt x="15217" y="5548"/>
                    <a:pt x="15629" y="5823"/>
                  </a:cubicBezTo>
                  <a:lnTo>
                    <a:pt x="16617" y="6441"/>
                  </a:lnTo>
                  <a:cubicBezTo>
                    <a:pt x="16645" y="6455"/>
                    <a:pt x="16659" y="6468"/>
                    <a:pt x="16727" y="6523"/>
                  </a:cubicBezTo>
                  <a:cubicBezTo>
                    <a:pt x="16549" y="6468"/>
                    <a:pt x="16425" y="6441"/>
                    <a:pt x="16288" y="6386"/>
                  </a:cubicBezTo>
                  <a:cubicBezTo>
                    <a:pt x="15793" y="6221"/>
                    <a:pt x="15285" y="6084"/>
                    <a:pt x="14763" y="6029"/>
                  </a:cubicBezTo>
                  <a:cubicBezTo>
                    <a:pt x="14626" y="6015"/>
                    <a:pt x="14461" y="6015"/>
                    <a:pt x="14310" y="6015"/>
                  </a:cubicBezTo>
                  <a:cubicBezTo>
                    <a:pt x="14283" y="6015"/>
                    <a:pt x="14228" y="6029"/>
                    <a:pt x="14187" y="6057"/>
                  </a:cubicBezTo>
                  <a:cubicBezTo>
                    <a:pt x="14283" y="6084"/>
                    <a:pt x="14351" y="6111"/>
                    <a:pt x="14434" y="6125"/>
                  </a:cubicBezTo>
                  <a:cubicBezTo>
                    <a:pt x="14997" y="6249"/>
                    <a:pt x="15546" y="6400"/>
                    <a:pt x="16095" y="6592"/>
                  </a:cubicBezTo>
                  <a:cubicBezTo>
                    <a:pt x="16576" y="6771"/>
                    <a:pt x="17057" y="6977"/>
                    <a:pt x="17524" y="7210"/>
                  </a:cubicBezTo>
                  <a:lnTo>
                    <a:pt x="17730" y="7320"/>
                  </a:lnTo>
                  <a:cubicBezTo>
                    <a:pt x="18155" y="7498"/>
                    <a:pt x="18540" y="7759"/>
                    <a:pt x="18897" y="8075"/>
                  </a:cubicBezTo>
                  <a:lnTo>
                    <a:pt x="19817" y="8844"/>
                  </a:lnTo>
                  <a:cubicBezTo>
                    <a:pt x="19872" y="8872"/>
                    <a:pt x="19913" y="8927"/>
                    <a:pt x="19927" y="8995"/>
                  </a:cubicBezTo>
                  <a:cubicBezTo>
                    <a:pt x="19803" y="8940"/>
                    <a:pt x="19666" y="8913"/>
                    <a:pt x="19542" y="8858"/>
                  </a:cubicBezTo>
                  <a:cubicBezTo>
                    <a:pt x="18911" y="8652"/>
                    <a:pt x="18293" y="8446"/>
                    <a:pt x="17620" y="8364"/>
                  </a:cubicBezTo>
                  <a:cubicBezTo>
                    <a:pt x="17414" y="8322"/>
                    <a:pt x="17194" y="8322"/>
                    <a:pt x="16988" y="8309"/>
                  </a:cubicBezTo>
                  <a:lnTo>
                    <a:pt x="16686" y="8309"/>
                  </a:lnTo>
                  <a:cubicBezTo>
                    <a:pt x="16686" y="8377"/>
                    <a:pt x="16755" y="8364"/>
                    <a:pt x="16768" y="8377"/>
                  </a:cubicBezTo>
                  <a:cubicBezTo>
                    <a:pt x="16796" y="8391"/>
                    <a:pt x="16837" y="8391"/>
                    <a:pt x="16865" y="8391"/>
                  </a:cubicBezTo>
                  <a:cubicBezTo>
                    <a:pt x="17263" y="8487"/>
                    <a:pt x="17661" y="8556"/>
                    <a:pt x="18059" y="8652"/>
                  </a:cubicBezTo>
                  <a:cubicBezTo>
                    <a:pt x="18979" y="8899"/>
                    <a:pt x="19872" y="9243"/>
                    <a:pt x="20710" y="9682"/>
                  </a:cubicBezTo>
                  <a:cubicBezTo>
                    <a:pt x="20778" y="9723"/>
                    <a:pt x="20833" y="9751"/>
                    <a:pt x="20888" y="9806"/>
                  </a:cubicBezTo>
                  <a:cubicBezTo>
                    <a:pt x="21108" y="10012"/>
                    <a:pt x="21314" y="10218"/>
                    <a:pt x="21534" y="10437"/>
                  </a:cubicBezTo>
                  <a:cubicBezTo>
                    <a:pt x="21561" y="10451"/>
                    <a:pt x="21561" y="10478"/>
                    <a:pt x="21575" y="10506"/>
                  </a:cubicBezTo>
                  <a:lnTo>
                    <a:pt x="21465" y="10506"/>
                  </a:lnTo>
                  <a:cubicBezTo>
                    <a:pt x="21122" y="10369"/>
                    <a:pt x="20778" y="10300"/>
                    <a:pt x="20421" y="10231"/>
                  </a:cubicBezTo>
                  <a:cubicBezTo>
                    <a:pt x="19886" y="10135"/>
                    <a:pt x="19364" y="10039"/>
                    <a:pt x="18815" y="10012"/>
                  </a:cubicBezTo>
                  <a:cubicBezTo>
                    <a:pt x="18732" y="10005"/>
                    <a:pt x="18650" y="10001"/>
                    <a:pt x="18566" y="10001"/>
                  </a:cubicBezTo>
                  <a:cubicBezTo>
                    <a:pt x="18482" y="10001"/>
                    <a:pt x="18396" y="10005"/>
                    <a:pt x="18306" y="10012"/>
                  </a:cubicBezTo>
                  <a:cubicBezTo>
                    <a:pt x="18197" y="10012"/>
                    <a:pt x="18073" y="10025"/>
                    <a:pt x="17963" y="10094"/>
                  </a:cubicBezTo>
                  <a:cubicBezTo>
                    <a:pt x="17963" y="10149"/>
                    <a:pt x="18004" y="10163"/>
                    <a:pt x="18032" y="10163"/>
                  </a:cubicBezTo>
                  <a:cubicBezTo>
                    <a:pt x="18059" y="10162"/>
                    <a:pt x="18087" y="10162"/>
                    <a:pt x="18114" y="10162"/>
                  </a:cubicBezTo>
                  <a:cubicBezTo>
                    <a:pt x="19004" y="10162"/>
                    <a:pt x="19843" y="10375"/>
                    <a:pt x="20696" y="10588"/>
                  </a:cubicBezTo>
                  <a:cubicBezTo>
                    <a:pt x="21163" y="10712"/>
                    <a:pt x="21589" y="10904"/>
                    <a:pt x="22001" y="11138"/>
                  </a:cubicBezTo>
                  <a:cubicBezTo>
                    <a:pt x="22275" y="11302"/>
                    <a:pt x="22522" y="11481"/>
                    <a:pt x="22701" y="11728"/>
                  </a:cubicBezTo>
                  <a:cubicBezTo>
                    <a:pt x="23044" y="12140"/>
                    <a:pt x="23415" y="12552"/>
                    <a:pt x="23758" y="12964"/>
                  </a:cubicBezTo>
                  <a:cubicBezTo>
                    <a:pt x="23800" y="13019"/>
                    <a:pt x="23855" y="13060"/>
                    <a:pt x="23896" y="13184"/>
                  </a:cubicBezTo>
                  <a:cubicBezTo>
                    <a:pt x="23758" y="13129"/>
                    <a:pt x="23662" y="13060"/>
                    <a:pt x="23566" y="13019"/>
                  </a:cubicBezTo>
                  <a:cubicBezTo>
                    <a:pt x="23456" y="12964"/>
                    <a:pt x="23360" y="12895"/>
                    <a:pt x="23250" y="12841"/>
                  </a:cubicBezTo>
                  <a:cubicBezTo>
                    <a:pt x="23154" y="12786"/>
                    <a:pt x="23044" y="12744"/>
                    <a:pt x="22934" y="12689"/>
                  </a:cubicBezTo>
                  <a:cubicBezTo>
                    <a:pt x="22825" y="12635"/>
                    <a:pt x="22701" y="12607"/>
                    <a:pt x="22591" y="12552"/>
                  </a:cubicBezTo>
                  <a:cubicBezTo>
                    <a:pt x="22468" y="12511"/>
                    <a:pt x="22358" y="12470"/>
                    <a:pt x="22248" y="12429"/>
                  </a:cubicBezTo>
                  <a:cubicBezTo>
                    <a:pt x="22124" y="12401"/>
                    <a:pt x="22014" y="12360"/>
                    <a:pt x="21904" y="12332"/>
                  </a:cubicBezTo>
                  <a:cubicBezTo>
                    <a:pt x="21781" y="12291"/>
                    <a:pt x="21657" y="12264"/>
                    <a:pt x="21561" y="12236"/>
                  </a:cubicBezTo>
                  <a:cubicBezTo>
                    <a:pt x="21438" y="12209"/>
                    <a:pt x="21314" y="12195"/>
                    <a:pt x="21190" y="12168"/>
                  </a:cubicBezTo>
                  <a:lnTo>
                    <a:pt x="20833" y="12126"/>
                  </a:lnTo>
                  <a:lnTo>
                    <a:pt x="20476" y="12072"/>
                  </a:lnTo>
                  <a:cubicBezTo>
                    <a:pt x="20414" y="12065"/>
                    <a:pt x="20353" y="12061"/>
                    <a:pt x="20293" y="12061"/>
                  </a:cubicBezTo>
                  <a:cubicBezTo>
                    <a:pt x="20233" y="12061"/>
                    <a:pt x="20174" y="12065"/>
                    <a:pt x="20119" y="12072"/>
                  </a:cubicBezTo>
                  <a:cubicBezTo>
                    <a:pt x="20215" y="12126"/>
                    <a:pt x="20325" y="12154"/>
                    <a:pt x="20435" y="12168"/>
                  </a:cubicBezTo>
                  <a:cubicBezTo>
                    <a:pt x="20971" y="12291"/>
                    <a:pt x="21493" y="12429"/>
                    <a:pt x="22001" y="12621"/>
                  </a:cubicBezTo>
                  <a:cubicBezTo>
                    <a:pt x="22687" y="12882"/>
                    <a:pt x="23346" y="13198"/>
                    <a:pt x="23923" y="13651"/>
                  </a:cubicBezTo>
                  <a:cubicBezTo>
                    <a:pt x="24074" y="13774"/>
                    <a:pt x="24239" y="13871"/>
                    <a:pt x="24390" y="13980"/>
                  </a:cubicBezTo>
                  <a:cubicBezTo>
                    <a:pt x="24541" y="14063"/>
                    <a:pt x="24665" y="14186"/>
                    <a:pt x="24747" y="14337"/>
                  </a:cubicBezTo>
                  <a:cubicBezTo>
                    <a:pt x="24816" y="14434"/>
                    <a:pt x="24898" y="14530"/>
                    <a:pt x="24939" y="14640"/>
                  </a:cubicBezTo>
                  <a:cubicBezTo>
                    <a:pt x="24885" y="14640"/>
                    <a:pt x="24857" y="14667"/>
                    <a:pt x="24830" y="14667"/>
                  </a:cubicBezTo>
                  <a:cubicBezTo>
                    <a:pt x="24765" y="14662"/>
                    <a:pt x="24701" y="14660"/>
                    <a:pt x="24637" y="14660"/>
                  </a:cubicBezTo>
                  <a:cubicBezTo>
                    <a:pt x="24344" y="14660"/>
                    <a:pt x="24051" y="14707"/>
                    <a:pt x="23758" y="14763"/>
                  </a:cubicBezTo>
                  <a:cubicBezTo>
                    <a:pt x="22742" y="14969"/>
                    <a:pt x="21740" y="15244"/>
                    <a:pt x="20778" y="15601"/>
                  </a:cubicBezTo>
                  <a:cubicBezTo>
                    <a:pt x="20421" y="15738"/>
                    <a:pt x="20064" y="15903"/>
                    <a:pt x="19735" y="16082"/>
                  </a:cubicBezTo>
                  <a:cubicBezTo>
                    <a:pt x="19680" y="16109"/>
                    <a:pt x="19652" y="16136"/>
                    <a:pt x="19597" y="16178"/>
                  </a:cubicBezTo>
                  <a:cubicBezTo>
                    <a:pt x="19619" y="16194"/>
                    <a:pt x="19636" y="16199"/>
                    <a:pt x="19652" y="16199"/>
                  </a:cubicBezTo>
                  <a:cubicBezTo>
                    <a:pt x="19676" y="16199"/>
                    <a:pt x="19696" y="16186"/>
                    <a:pt x="19721" y="16178"/>
                  </a:cubicBezTo>
                  <a:cubicBezTo>
                    <a:pt x="19913" y="16109"/>
                    <a:pt x="20092" y="16040"/>
                    <a:pt x="20270" y="15972"/>
                  </a:cubicBezTo>
                  <a:cubicBezTo>
                    <a:pt x="21190" y="15601"/>
                    <a:pt x="22179" y="15354"/>
                    <a:pt x="23140" y="15120"/>
                  </a:cubicBezTo>
                  <a:cubicBezTo>
                    <a:pt x="23456" y="15052"/>
                    <a:pt x="23772" y="15010"/>
                    <a:pt x="24102" y="14955"/>
                  </a:cubicBezTo>
                  <a:cubicBezTo>
                    <a:pt x="24216" y="14936"/>
                    <a:pt x="24334" y="14926"/>
                    <a:pt x="24453" y="14926"/>
                  </a:cubicBezTo>
                  <a:cubicBezTo>
                    <a:pt x="24591" y="14926"/>
                    <a:pt x="24731" y="14940"/>
                    <a:pt x="24871" y="14969"/>
                  </a:cubicBezTo>
                  <a:cubicBezTo>
                    <a:pt x="24967" y="14983"/>
                    <a:pt x="25091" y="15010"/>
                    <a:pt x="25228" y="15024"/>
                  </a:cubicBezTo>
                  <a:cubicBezTo>
                    <a:pt x="25640" y="15601"/>
                    <a:pt x="26024" y="16219"/>
                    <a:pt x="26436" y="16809"/>
                  </a:cubicBezTo>
                  <a:cubicBezTo>
                    <a:pt x="26670" y="16727"/>
                    <a:pt x="26697" y="16686"/>
                    <a:pt x="26629" y="16562"/>
                  </a:cubicBezTo>
                  <a:cubicBezTo>
                    <a:pt x="26491" y="16315"/>
                    <a:pt x="26354" y="16054"/>
                    <a:pt x="26189" y="15793"/>
                  </a:cubicBezTo>
                  <a:cubicBezTo>
                    <a:pt x="26011" y="15491"/>
                    <a:pt x="25805" y="15175"/>
                    <a:pt x="25599" y="14873"/>
                  </a:cubicBezTo>
                  <a:cubicBezTo>
                    <a:pt x="25530" y="14763"/>
                    <a:pt x="25489" y="14681"/>
                    <a:pt x="25461" y="14557"/>
                  </a:cubicBezTo>
                  <a:cubicBezTo>
                    <a:pt x="25228" y="13472"/>
                    <a:pt x="25022" y="12374"/>
                    <a:pt x="24802" y="11302"/>
                  </a:cubicBezTo>
                  <a:cubicBezTo>
                    <a:pt x="24733" y="10932"/>
                    <a:pt x="24706" y="10575"/>
                    <a:pt x="24651" y="10231"/>
                  </a:cubicBezTo>
                  <a:cubicBezTo>
                    <a:pt x="24637" y="10149"/>
                    <a:pt x="24610" y="10067"/>
                    <a:pt x="24596" y="9998"/>
                  </a:cubicBezTo>
                  <a:lnTo>
                    <a:pt x="24582" y="9998"/>
                  </a:lnTo>
                  <a:cubicBezTo>
                    <a:pt x="24582" y="10025"/>
                    <a:pt x="24569" y="10080"/>
                    <a:pt x="24569" y="10108"/>
                  </a:cubicBezTo>
                  <a:cubicBezTo>
                    <a:pt x="24582" y="10437"/>
                    <a:pt x="24582" y="10753"/>
                    <a:pt x="24610" y="11055"/>
                  </a:cubicBezTo>
                  <a:cubicBezTo>
                    <a:pt x="24720" y="11893"/>
                    <a:pt x="24843" y="12744"/>
                    <a:pt x="24994" y="13582"/>
                  </a:cubicBezTo>
                  <a:cubicBezTo>
                    <a:pt x="25022" y="13733"/>
                    <a:pt x="25063" y="13884"/>
                    <a:pt x="25118" y="14090"/>
                  </a:cubicBezTo>
                  <a:cubicBezTo>
                    <a:pt x="25063" y="14063"/>
                    <a:pt x="25022" y="14063"/>
                    <a:pt x="25008" y="14022"/>
                  </a:cubicBezTo>
                  <a:cubicBezTo>
                    <a:pt x="24335" y="13156"/>
                    <a:pt x="23703" y="12223"/>
                    <a:pt x="23168" y="11248"/>
                  </a:cubicBezTo>
                  <a:cubicBezTo>
                    <a:pt x="23058" y="11000"/>
                    <a:pt x="22934" y="10767"/>
                    <a:pt x="22825" y="10520"/>
                  </a:cubicBezTo>
                  <a:cubicBezTo>
                    <a:pt x="22522" y="9792"/>
                    <a:pt x="22234" y="9037"/>
                    <a:pt x="21987" y="8240"/>
                  </a:cubicBezTo>
                  <a:cubicBezTo>
                    <a:pt x="21959" y="8144"/>
                    <a:pt x="21918" y="8034"/>
                    <a:pt x="21891" y="7910"/>
                  </a:cubicBezTo>
                  <a:cubicBezTo>
                    <a:pt x="21795" y="7965"/>
                    <a:pt x="21850" y="8020"/>
                    <a:pt x="21850" y="8048"/>
                  </a:cubicBezTo>
                  <a:cubicBezTo>
                    <a:pt x="21987" y="8721"/>
                    <a:pt x="22193" y="9394"/>
                    <a:pt x="22454" y="10025"/>
                  </a:cubicBezTo>
                  <a:cubicBezTo>
                    <a:pt x="22660" y="10547"/>
                    <a:pt x="22866" y="11069"/>
                    <a:pt x="23140" y="11550"/>
                  </a:cubicBezTo>
                  <a:cubicBezTo>
                    <a:pt x="23154" y="11577"/>
                    <a:pt x="23154" y="11605"/>
                    <a:pt x="23195" y="11673"/>
                  </a:cubicBezTo>
                  <a:cubicBezTo>
                    <a:pt x="23127" y="11618"/>
                    <a:pt x="23086" y="11591"/>
                    <a:pt x="23058" y="11577"/>
                  </a:cubicBezTo>
                  <a:cubicBezTo>
                    <a:pt x="22619" y="11124"/>
                    <a:pt x="22193" y="10684"/>
                    <a:pt x="21781" y="10218"/>
                  </a:cubicBezTo>
                  <a:cubicBezTo>
                    <a:pt x="21712" y="10149"/>
                    <a:pt x="21657" y="10039"/>
                    <a:pt x="21589" y="9970"/>
                  </a:cubicBezTo>
                  <a:cubicBezTo>
                    <a:pt x="21575" y="9943"/>
                    <a:pt x="21561" y="9929"/>
                    <a:pt x="21547" y="9888"/>
                  </a:cubicBezTo>
                  <a:cubicBezTo>
                    <a:pt x="21081" y="8913"/>
                    <a:pt x="20600" y="7910"/>
                    <a:pt x="20133" y="6935"/>
                  </a:cubicBezTo>
                  <a:cubicBezTo>
                    <a:pt x="19982" y="6606"/>
                    <a:pt x="19858" y="6290"/>
                    <a:pt x="19707" y="5974"/>
                  </a:cubicBezTo>
                  <a:cubicBezTo>
                    <a:pt x="19639" y="5809"/>
                    <a:pt x="19529" y="5631"/>
                    <a:pt x="19446" y="5466"/>
                  </a:cubicBezTo>
                  <a:cubicBezTo>
                    <a:pt x="19391" y="5535"/>
                    <a:pt x="19433" y="5562"/>
                    <a:pt x="19446" y="5617"/>
                  </a:cubicBezTo>
                  <a:cubicBezTo>
                    <a:pt x="19460" y="5672"/>
                    <a:pt x="19501" y="5713"/>
                    <a:pt x="19515" y="5782"/>
                  </a:cubicBezTo>
                  <a:cubicBezTo>
                    <a:pt x="19529" y="5837"/>
                    <a:pt x="19556" y="5892"/>
                    <a:pt x="19570" y="5919"/>
                  </a:cubicBezTo>
                  <a:cubicBezTo>
                    <a:pt x="19584" y="5974"/>
                    <a:pt x="19597" y="6029"/>
                    <a:pt x="19625" y="6057"/>
                  </a:cubicBezTo>
                  <a:cubicBezTo>
                    <a:pt x="19639" y="6111"/>
                    <a:pt x="19666" y="6180"/>
                    <a:pt x="19694" y="6235"/>
                  </a:cubicBezTo>
                  <a:cubicBezTo>
                    <a:pt x="19707" y="6290"/>
                    <a:pt x="19721" y="6331"/>
                    <a:pt x="19735" y="6372"/>
                  </a:cubicBezTo>
                  <a:cubicBezTo>
                    <a:pt x="19762" y="6427"/>
                    <a:pt x="19790" y="6496"/>
                    <a:pt x="19803" y="6537"/>
                  </a:cubicBezTo>
                  <a:cubicBezTo>
                    <a:pt x="19817" y="6592"/>
                    <a:pt x="19845" y="6647"/>
                    <a:pt x="19858" y="6674"/>
                  </a:cubicBezTo>
                  <a:cubicBezTo>
                    <a:pt x="19872" y="6729"/>
                    <a:pt x="19886" y="6784"/>
                    <a:pt x="19913" y="6812"/>
                  </a:cubicBezTo>
                  <a:cubicBezTo>
                    <a:pt x="19927" y="6867"/>
                    <a:pt x="19941" y="6935"/>
                    <a:pt x="19982" y="6990"/>
                  </a:cubicBezTo>
                  <a:cubicBezTo>
                    <a:pt x="19996" y="7045"/>
                    <a:pt x="20009" y="7086"/>
                    <a:pt x="20023" y="7128"/>
                  </a:cubicBezTo>
                  <a:cubicBezTo>
                    <a:pt x="20051" y="7183"/>
                    <a:pt x="20064" y="7224"/>
                    <a:pt x="20078" y="7265"/>
                  </a:cubicBezTo>
                  <a:cubicBezTo>
                    <a:pt x="20092" y="7320"/>
                    <a:pt x="20133" y="7389"/>
                    <a:pt x="20147" y="7430"/>
                  </a:cubicBezTo>
                  <a:cubicBezTo>
                    <a:pt x="20160" y="7485"/>
                    <a:pt x="20188" y="7540"/>
                    <a:pt x="20202" y="7567"/>
                  </a:cubicBezTo>
                  <a:cubicBezTo>
                    <a:pt x="20215" y="7622"/>
                    <a:pt x="20257" y="7677"/>
                    <a:pt x="20270" y="7746"/>
                  </a:cubicBezTo>
                  <a:cubicBezTo>
                    <a:pt x="20284" y="7801"/>
                    <a:pt x="20298" y="7842"/>
                    <a:pt x="20339" y="7883"/>
                  </a:cubicBezTo>
                  <a:cubicBezTo>
                    <a:pt x="20353" y="7938"/>
                    <a:pt x="20366" y="7979"/>
                    <a:pt x="20408" y="8020"/>
                  </a:cubicBezTo>
                  <a:cubicBezTo>
                    <a:pt x="20421" y="8075"/>
                    <a:pt x="20463" y="8116"/>
                    <a:pt x="20476" y="8185"/>
                  </a:cubicBezTo>
                  <a:cubicBezTo>
                    <a:pt x="20490" y="8240"/>
                    <a:pt x="20504" y="8281"/>
                    <a:pt x="20545" y="8322"/>
                  </a:cubicBezTo>
                  <a:cubicBezTo>
                    <a:pt x="20559" y="8377"/>
                    <a:pt x="20600" y="8419"/>
                    <a:pt x="20614" y="8460"/>
                  </a:cubicBezTo>
                  <a:cubicBezTo>
                    <a:pt x="20627" y="8515"/>
                    <a:pt x="20669" y="8570"/>
                    <a:pt x="20682" y="8638"/>
                  </a:cubicBezTo>
                  <a:cubicBezTo>
                    <a:pt x="20696" y="8693"/>
                    <a:pt x="20737" y="8721"/>
                    <a:pt x="20751" y="8776"/>
                  </a:cubicBezTo>
                  <a:cubicBezTo>
                    <a:pt x="20778" y="8831"/>
                    <a:pt x="20806" y="8872"/>
                    <a:pt x="20833" y="8927"/>
                  </a:cubicBezTo>
                  <a:cubicBezTo>
                    <a:pt x="20847" y="8982"/>
                    <a:pt x="20888" y="9009"/>
                    <a:pt x="20902" y="9064"/>
                  </a:cubicBezTo>
                  <a:cubicBezTo>
                    <a:pt x="20916" y="9119"/>
                    <a:pt x="20957" y="9146"/>
                    <a:pt x="20971" y="9201"/>
                  </a:cubicBezTo>
                  <a:cubicBezTo>
                    <a:pt x="20984" y="9256"/>
                    <a:pt x="21026" y="9311"/>
                    <a:pt x="21039" y="9380"/>
                  </a:cubicBezTo>
                  <a:cubicBezTo>
                    <a:pt x="21053" y="9421"/>
                    <a:pt x="21081" y="9462"/>
                    <a:pt x="21108" y="9558"/>
                  </a:cubicBezTo>
                  <a:cubicBezTo>
                    <a:pt x="21039" y="9490"/>
                    <a:pt x="21012" y="9476"/>
                    <a:pt x="20971" y="9449"/>
                  </a:cubicBezTo>
                  <a:cubicBezTo>
                    <a:pt x="20435" y="8940"/>
                    <a:pt x="19886" y="8460"/>
                    <a:pt x="19323" y="8007"/>
                  </a:cubicBezTo>
                  <a:cubicBezTo>
                    <a:pt x="19268" y="7952"/>
                    <a:pt x="19199" y="7897"/>
                    <a:pt x="19172" y="7828"/>
                  </a:cubicBezTo>
                  <a:cubicBezTo>
                    <a:pt x="18787" y="7279"/>
                    <a:pt x="18416" y="6729"/>
                    <a:pt x="18059" y="6180"/>
                  </a:cubicBezTo>
                  <a:cubicBezTo>
                    <a:pt x="17606" y="5535"/>
                    <a:pt x="17249" y="4821"/>
                    <a:pt x="16865" y="4120"/>
                  </a:cubicBezTo>
                  <a:cubicBezTo>
                    <a:pt x="16796" y="3983"/>
                    <a:pt x="16727" y="3846"/>
                    <a:pt x="16631" y="3749"/>
                  </a:cubicBezTo>
                  <a:lnTo>
                    <a:pt x="16631" y="3749"/>
                  </a:lnTo>
                  <a:cubicBezTo>
                    <a:pt x="16727" y="4065"/>
                    <a:pt x="16865" y="4381"/>
                    <a:pt x="17029" y="4683"/>
                  </a:cubicBezTo>
                  <a:cubicBezTo>
                    <a:pt x="17180" y="4999"/>
                    <a:pt x="17331" y="5329"/>
                    <a:pt x="17510" y="5631"/>
                  </a:cubicBezTo>
                  <a:cubicBezTo>
                    <a:pt x="17675" y="5947"/>
                    <a:pt x="17853" y="6235"/>
                    <a:pt x="18032" y="6523"/>
                  </a:cubicBezTo>
                  <a:cubicBezTo>
                    <a:pt x="18224" y="6812"/>
                    <a:pt x="18416" y="7086"/>
                    <a:pt x="18581" y="7402"/>
                  </a:cubicBezTo>
                  <a:cubicBezTo>
                    <a:pt x="18554" y="7389"/>
                    <a:pt x="18540" y="7389"/>
                    <a:pt x="18499" y="7361"/>
                  </a:cubicBezTo>
                  <a:cubicBezTo>
                    <a:pt x="17757" y="6798"/>
                    <a:pt x="16988" y="6304"/>
                    <a:pt x="16205" y="5782"/>
                  </a:cubicBezTo>
                  <a:cubicBezTo>
                    <a:pt x="16068" y="5699"/>
                    <a:pt x="15944" y="5603"/>
                    <a:pt x="15821" y="5480"/>
                  </a:cubicBezTo>
                  <a:cubicBezTo>
                    <a:pt x="15217" y="4944"/>
                    <a:pt x="14667" y="4367"/>
                    <a:pt x="14159" y="3749"/>
                  </a:cubicBezTo>
                  <a:cubicBezTo>
                    <a:pt x="13981" y="3543"/>
                    <a:pt x="13830" y="3337"/>
                    <a:pt x="13692" y="3131"/>
                  </a:cubicBezTo>
                  <a:cubicBezTo>
                    <a:pt x="13459" y="2802"/>
                    <a:pt x="13225" y="2472"/>
                    <a:pt x="12992" y="2129"/>
                  </a:cubicBezTo>
                  <a:cubicBezTo>
                    <a:pt x="12951" y="2101"/>
                    <a:pt x="12937" y="2047"/>
                    <a:pt x="12923" y="1992"/>
                  </a:cubicBezTo>
                  <a:cubicBezTo>
                    <a:pt x="12909" y="2033"/>
                    <a:pt x="12882" y="2060"/>
                    <a:pt x="12882" y="2074"/>
                  </a:cubicBezTo>
                  <a:cubicBezTo>
                    <a:pt x="12937" y="2184"/>
                    <a:pt x="12992" y="2307"/>
                    <a:pt x="13061" y="2404"/>
                  </a:cubicBezTo>
                  <a:cubicBezTo>
                    <a:pt x="13569" y="3296"/>
                    <a:pt x="14173" y="4120"/>
                    <a:pt x="14860" y="4875"/>
                  </a:cubicBezTo>
                  <a:cubicBezTo>
                    <a:pt x="14873" y="4889"/>
                    <a:pt x="14901" y="4930"/>
                    <a:pt x="14901" y="4985"/>
                  </a:cubicBezTo>
                  <a:cubicBezTo>
                    <a:pt x="14832" y="4944"/>
                    <a:pt x="14736" y="4917"/>
                    <a:pt x="14667" y="4875"/>
                  </a:cubicBezTo>
                  <a:cubicBezTo>
                    <a:pt x="14187" y="4615"/>
                    <a:pt x="13692" y="4381"/>
                    <a:pt x="13212" y="4120"/>
                  </a:cubicBezTo>
                  <a:cubicBezTo>
                    <a:pt x="13184" y="4106"/>
                    <a:pt x="13143" y="4093"/>
                    <a:pt x="13088" y="4065"/>
                  </a:cubicBezTo>
                  <a:cubicBezTo>
                    <a:pt x="12717" y="3955"/>
                    <a:pt x="12429" y="3694"/>
                    <a:pt x="12154" y="3434"/>
                  </a:cubicBezTo>
                  <a:cubicBezTo>
                    <a:pt x="11701" y="3008"/>
                    <a:pt x="11234" y="2555"/>
                    <a:pt x="10850" y="2074"/>
                  </a:cubicBezTo>
                  <a:cubicBezTo>
                    <a:pt x="10671" y="1868"/>
                    <a:pt x="10506" y="1703"/>
                    <a:pt x="10328" y="1497"/>
                  </a:cubicBezTo>
                  <a:cubicBezTo>
                    <a:pt x="10232" y="1374"/>
                    <a:pt x="10094" y="1250"/>
                    <a:pt x="10039" y="1085"/>
                  </a:cubicBezTo>
                  <a:cubicBezTo>
                    <a:pt x="10026" y="1113"/>
                    <a:pt x="9998" y="1154"/>
                    <a:pt x="9998" y="1168"/>
                  </a:cubicBezTo>
                  <a:cubicBezTo>
                    <a:pt x="10067" y="1277"/>
                    <a:pt x="10122" y="1387"/>
                    <a:pt x="10204" y="1497"/>
                  </a:cubicBezTo>
                  <a:cubicBezTo>
                    <a:pt x="10726" y="2143"/>
                    <a:pt x="11207" y="2802"/>
                    <a:pt x="11811" y="3379"/>
                  </a:cubicBezTo>
                  <a:cubicBezTo>
                    <a:pt x="11825" y="3406"/>
                    <a:pt x="11838" y="3434"/>
                    <a:pt x="11880" y="3488"/>
                  </a:cubicBezTo>
                  <a:lnTo>
                    <a:pt x="11783" y="3488"/>
                  </a:lnTo>
                  <a:cubicBezTo>
                    <a:pt x="11289" y="3296"/>
                    <a:pt x="10781" y="3090"/>
                    <a:pt x="10273" y="2898"/>
                  </a:cubicBezTo>
                  <a:cubicBezTo>
                    <a:pt x="10067" y="2816"/>
                    <a:pt x="9888" y="2692"/>
                    <a:pt x="9696" y="2596"/>
                  </a:cubicBezTo>
                  <a:cubicBezTo>
                    <a:pt x="9380" y="2404"/>
                    <a:pt x="9078" y="2211"/>
                    <a:pt x="8762" y="2047"/>
                  </a:cubicBezTo>
                  <a:cubicBezTo>
                    <a:pt x="8062" y="1635"/>
                    <a:pt x="7430" y="1113"/>
                    <a:pt x="6867" y="522"/>
                  </a:cubicBezTo>
                  <a:cubicBezTo>
                    <a:pt x="6840" y="495"/>
                    <a:pt x="6840" y="481"/>
                    <a:pt x="6840" y="467"/>
                  </a:cubicBezTo>
                  <a:cubicBezTo>
                    <a:pt x="6840" y="495"/>
                    <a:pt x="6812" y="536"/>
                    <a:pt x="6826" y="550"/>
                  </a:cubicBezTo>
                  <a:cubicBezTo>
                    <a:pt x="6894" y="632"/>
                    <a:pt x="6949" y="742"/>
                    <a:pt x="7018" y="824"/>
                  </a:cubicBezTo>
                  <a:cubicBezTo>
                    <a:pt x="7320" y="1209"/>
                    <a:pt x="7691" y="1525"/>
                    <a:pt x="8062" y="1799"/>
                  </a:cubicBezTo>
                  <a:cubicBezTo>
                    <a:pt x="8323" y="1992"/>
                    <a:pt x="8597" y="2184"/>
                    <a:pt x="8858" y="2376"/>
                  </a:cubicBezTo>
                  <a:lnTo>
                    <a:pt x="8927" y="2445"/>
                  </a:lnTo>
                  <a:cubicBezTo>
                    <a:pt x="8817" y="2417"/>
                    <a:pt x="8748" y="2404"/>
                    <a:pt x="8680" y="2390"/>
                  </a:cubicBezTo>
                  <a:cubicBezTo>
                    <a:pt x="8007" y="2211"/>
                    <a:pt x="7348" y="2047"/>
                    <a:pt x="6689" y="1868"/>
                  </a:cubicBezTo>
                  <a:cubicBezTo>
                    <a:pt x="6565" y="1841"/>
                    <a:pt x="6455" y="1799"/>
                    <a:pt x="6331" y="1731"/>
                  </a:cubicBezTo>
                  <a:lnTo>
                    <a:pt x="6318" y="1717"/>
                  </a:lnTo>
                  <a:cubicBezTo>
                    <a:pt x="5439" y="1277"/>
                    <a:pt x="4642" y="687"/>
                    <a:pt x="3873" y="83"/>
                  </a:cubicBezTo>
                  <a:cubicBezTo>
                    <a:pt x="3846" y="69"/>
                    <a:pt x="3818" y="55"/>
                    <a:pt x="3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6842236" y="4762423"/>
              <a:ext cx="2223" cy="2895"/>
            </a:xfrm>
            <a:custGeom>
              <a:avLst/>
              <a:gdLst/>
              <a:ahLst/>
              <a:cxnLst/>
              <a:rect l="l" t="t" r="r" b="b"/>
              <a:pathLst>
                <a:path w="43" h="56" extrusionOk="0">
                  <a:moveTo>
                    <a:pt x="15" y="0"/>
                  </a:moveTo>
                  <a:cubicBezTo>
                    <a:pt x="1" y="28"/>
                    <a:pt x="15" y="42"/>
                    <a:pt x="15" y="55"/>
                  </a:cubicBezTo>
                  <a:lnTo>
                    <a:pt x="42" y="55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6984256" y="4871768"/>
              <a:ext cx="4291" cy="9254"/>
            </a:xfrm>
            <a:custGeom>
              <a:avLst/>
              <a:gdLst/>
              <a:ahLst/>
              <a:cxnLst/>
              <a:rect l="l" t="t" r="r" b="b"/>
              <a:pathLst>
                <a:path w="83" h="179" extrusionOk="0">
                  <a:moveTo>
                    <a:pt x="0" y="0"/>
                  </a:moveTo>
                  <a:lnTo>
                    <a:pt x="0" y="0"/>
                  </a:lnTo>
                  <a:cubicBezTo>
                    <a:pt x="14" y="55"/>
                    <a:pt x="42" y="124"/>
                    <a:pt x="55" y="179"/>
                  </a:cubicBezTo>
                  <a:lnTo>
                    <a:pt x="69" y="151"/>
                  </a:lnTo>
                  <a:cubicBezTo>
                    <a:pt x="83" y="42"/>
                    <a:pt x="83" y="14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6984256" y="4870321"/>
              <a:ext cx="776" cy="1499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0" y="1"/>
                  </a:moveTo>
                  <a:lnTo>
                    <a:pt x="0" y="28"/>
                  </a:lnTo>
                  <a:cubicBezTo>
                    <a:pt x="0" y="15"/>
                    <a:pt x="14" y="15"/>
                    <a:pt x="14" y="15"/>
                  </a:cubicBezTo>
                  <a:cubicBezTo>
                    <a:pt x="14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18"/>
          <p:cNvGrpSpPr/>
          <p:nvPr/>
        </p:nvGrpSpPr>
        <p:grpSpPr>
          <a:xfrm rot="2329863">
            <a:off x="-501422" y="4358594"/>
            <a:ext cx="1246762" cy="1210909"/>
            <a:chOff x="7356963" y="4097822"/>
            <a:chExt cx="880451" cy="855170"/>
          </a:xfrm>
        </p:grpSpPr>
        <p:sp>
          <p:nvSpPr>
            <p:cNvPr id="814" name="Google Shape;814;p18"/>
            <p:cNvSpPr/>
            <p:nvPr/>
          </p:nvSpPr>
          <p:spPr>
            <a:xfrm>
              <a:off x="7356963" y="4097822"/>
              <a:ext cx="880451" cy="798765"/>
            </a:xfrm>
            <a:custGeom>
              <a:avLst/>
              <a:gdLst/>
              <a:ahLst/>
              <a:cxnLst/>
              <a:rect l="l" t="t" r="r" b="b"/>
              <a:pathLst>
                <a:path w="17030" h="15450" extrusionOk="0">
                  <a:moveTo>
                    <a:pt x="7608" y="0"/>
                  </a:moveTo>
                  <a:cubicBezTo>
                    <a:pt x="7293" y="261"/>
                    <a:pt x="7073" y="549"/>
                    <a:pt x="6881" y="879"/>
                  </a:cubicBezTo>
                  <a:cubicBezTo>
                    <a:pt x="6469" y="1579"/>
                    <a:pt x="6194" y="2321"/>
                    <a:pt x="6029" y="3104"/>
                  </a:cubicBezTo>
                  <a:cubicBezTo>
                    <a:pt x="5837" y="3914"/>
                    <a:pt x="5823" y="4724"/>
                    <a:pt x="5961" y="5534"/>
                  </a:cubicBezTo>
                  <a:cubicBezTo>
                    <a:pt x="6057" y="6098"/>
                    <a:pt x="6235" y="6633"/>
                    <a:pt x="6455" y="7169"/>
                  </a:cubicBezTo>
                  <a:cubicBezTo>
                    <a:pt x="6853" y="8116"/>
                    <a:pt x="7348" y="9050"/>
                    <a:pt x="7883" y="9943"/>
                  </a:cubicBezTo>
                  <a:cubicBezTo>
                    <a:pt x="8117" y="10368"/>
                    <a:pt x="8364" y="10780"/>
                    <a:pt x="8583" y="11206"/>
                  </a:cubicBezTo>
                  <a:cubicBezTo>
                    <a:pt x="8638" y="11330"/>
                    <a:pt x="8707" y="11453"/>
                    <a:pt x="8735" y="11618"/>
                  </a:cubicBezTo>
                  <a:cubicBezTo>
                    <a:pt x="8666" y="11536"/>
                    <a:pt x="8638" y="11508"/>
                    <a:pt x="8597" y="11467"/>
                  </a:cubicBezTo>
                  <a:cubicBezTo>
                    <a:pt x="8419" y="11206"/>
                    <a:pt x="8240" y="10959"/>
                    <a:pt x="8048" y="10698"/>
                  </a:cubicBezTo>
                  <a:cubicBezTo>
                    <a:pt x="7361" y="9723"/>
                    <a:pt x="6565" y="8844"/>
                    <a:pt x="5631" y="8103"/>
                  </a:cubicBezTo>
                  <a:cubicBezTo>
                    <a:pt x="5068" y="7663"/>
                    <a:pt x="4477" y="7265"/>
                    <a:pt x="3818" y="6990"/>
                  </a:cubicBezTo>
                  <a:cubicBezTo>
                    <a:pt x="2884" y="6606"/>
                    <a:pt x="1909" y="6400"/>
                    <a:pt x="907" y="6317"/>
                  </a:cubicBezTo>
                  <a:cubicBezTo>
                    <a:pt x="831" y="6310"/>
                    <a:pt x="756" y="6307"/>
                    <a:pt x="680" y="6307"/>
                  </a:cubicBezTo>
                  <a:cubicBezTo>
                    <a:pt x="605" y="6307"/>
                    <a:pt x="529" y="6310"/>
                    <a:pt x="454" y="6317"/>
                  </a:cubicBezTo>
                  <a:cubicBezTo>
                    <a:pt x="152" y="6358"/>
                    <a:pt x="0" y="6537"/>
                    <a:pt x="0" y="6839"/>
                  </a:cubicBezTo>
                  <a:cubicBezTo>
                    <a:pt x="0" y="6880"/>
                    <a:pt x="0" y="6963"/>
                    <a:pt x="14" y="7031"/>
                  </a:cubicBezTo>
                  <a:cubicBezTo>
                    <a:pt x="69" y="7265"/>
                    <a:pt x="179" y="7471"/>
                    <a:pt x="316" y="7677"/>
                  </a:cubicBezTo>
                  <a:cubicBezTo>
                    <a:pt x="660" y="8171"/>
                    <a:pt x="1072" y="8583"/>
                    <a:pt x="1552" y="8940"/>
                  </a:cubicBezTo>
                  <a:cubicBezTo>
                    <a:pt x="2170" y="9407"/>
                    <a:pt x="2857" y="9737"/>
                    <a:pt x="3585" y="9970"/>
                  </a:cubicBezTo>
                  <a:cubicBezTo>
                    <a:pt x="4065" y="10135"/>
                    <a:pt x="4573" y="10272"/>
                    <a:pt x="5068" y="10410"/>
                  </a:cubicBezTo>
                  <a:cubicBezTo>
                    <a:pt x="5713" y="10602"/>
                    <a:pt x="6372" y="10822"/>
                    <a:pt x="7004" y="11110"/>
                  </a:cubicBezTo>
                  <a:cubicBezTo>
                    <a:pt x="8007" y="11577"/>
                    <a:pt x="8776" y="12291"/>
                    <a:pt x="9339" y="13252"/>
                  </a:cubicBezTo>
                  <a:cubicBezTo>
                    <a:pt x="9462" y="13458"/>
                    <a:pt x="9559" y="13651"/>
                    <a:pt x="9613" y="13898"/>
                  </a:cubicBezTo>
                  <a:cubicBezTo>
                    <a:pt x="9641" y="14008"/>
                    <a:pt x="9696" y="14131"/>
                    <a:pt x="9751" y="14255"/>
                  </a:cubicBezTo>
                  <a:cubicBezTo>
                    <a:pt x="9778" y="14324"/>
                    <a:pt x="9806" y="14378"/>
                    <a:pt x="9861" y="14420"/>
                  </a:cubicBezTo>
                  <a:cubicBezTo>
                    <a:pt x="9884" y="14431"/>
                    <a:pt x="9928" y="14464"/>
                    <a:pt x="9966" y="14464"/>
                  </a:cubicBezTo>
                  <a:cubicBezTo>
                    <a:pt x="9972" y="14464"/>
                    <a:pt x="9978" y="14463"/>
                    <a:pt x="9984" y="14461"/>
                  </a:cubicBezTo>
                  <a:cubicBezTo>
                    <a:pt x="9998" y="14433"/>
                    <a:pt x="10025" y="14392"/>
                    <a:pt x="10025" y="14351"/>
                  </a:cubicBezTo>
                  <a:cubicBezTo>
                    <a:pt x="9998" y="14200"/>
                    <a:pt x="9957" y="14008"/>
                    <a:pt x="9888" y="13857"/>
                  </a:cubicBezTo>
                  <a:cubicBezTo>
                    <a:pt x="9792" y="13609"/>
                    <a:pt x="9737" y="13376"/>
                    <a:pt x="9723" y="13115"/>
                  </a:cubicBezTo>
                  <a:cubicBezTo>
                    <a:pt x="9668" y="12209"/>
                    <a:pt x="9929" y="11398"/>
                    <a:pt x="10492" y="10698"/>
                  </a:cubicBezTo>
                  <a:cubicBezTo>
                    <a:pt x="10740" y="10396"/>
                    <a:pt x="11014" y="10121"/>
                    <a:pt x="11316" y="9860"/>
                  </a:cubicBezTo>
                  <a:cubicBezTo>
                    <a:pt x="11811" y="9435"/>
                    <a:pt x="12360" y="9050"/>
                    <a:pt x="12909" y="8693"/>
                  </a:cubicBezTo>
                  <a:cubicBezTo>
                    <a:pt x="13569" y="8254"/>
                    <a:pt x="14241" y="7814"/>
                    <a:pt x="14832" y="7320"/>
                  </a:cubicBezTo>
                  <a:cubicBezTo>
                    <a:pt x="15381" y="6867"/>
                    <a:pt x="15862" y="6372"/>
                    <a:pt x="16274" y="5795"/>
                  </a:cubicBezTo>
                  <a:cubicBezTo>
                    <a:pt x="16535" y="5452"/>
                    <a:pt x="16741" y="5054"/>
                    <a:pt x="16892" y="4642"/>
                  </a:cubicBezTo>
                  <a:cubicBezTo>
                    <a:pt x="16988" y="4381"/>
                    <a:pt x="17029" y="4106"/>
                    <a:pt x="17015" y="3859"/>
                  </a:cubicBezTo>
                  <a:cubicBezTo>
                    <a:pt x="16944" y="3584"/>
                    <a:pt x="16788" y="3423"/>
                    <a:pt x="16531" y="3423"/>
                  </a:cubicBezTo>
                  <a:cubicBezTo>
                    <a:pt x="16493" y="3423"/>
                    <a:pt x="16453" y="3426"/>
                    <a:pt x="16411" y="3433"/>
                  </a:cubicBezTo>
                  <a:cubicBezTo>
                    <a:pt x="16246" y="3447"/>
                    <a:pt x="16082" y="3502"/>
                    <a:pt x="15931" y="3557"/>
                  </a:cubicBezTo>
                  <a:cubicBezTo>
                    <a:pt x="15162" y="3818"/>
                    <a:pt x="14461" y="4202"/>
                    <a:pt x="13774" y="4601"/>
                  </a:cubicBezTo>
                  <a:cubicBezTo>
                    <a:pt x="12621" y="5274"/>
                    <a:pt x="11660" y="6166"/>
                    <a:pt x="10918" y="7279"/>
                  </a:cubicBezTo>
                  <a:cubicBezTo>
                    <a:pt x="10424" y="8020"/>
                    <a:pt x="9998" y="8789"/>
                    <a:pt x="9765" y="9668"/>
                  </a:cubicBezTo>
                  <a:cubicBezTo>
                    <a:pt x="9655" y="10135"/>
                    <a:pt x="9559" y="10629"/>
                    <a:pt x="9462" y="11110"/>
                  </a:cubicBezTo>
                  <a:cubicBezTo>
                    <a:pt x="9449" y="11192"/>
                    <a:pt x="9462" y="11275"/>
                    <a:pt x="9394" y="11385"/>
                  </a:cubicBezTo>
                  <a:cubicBezTo>
                    <a:pt x="9325" y="11247"/>
                    <a:pt x="9339" y="11110"/>
                    <a:pt x="9339" y="10986"/>
                  </a:cubicBezTo>
                  <a:cubicBezTo>
                    <a:pt x="9353" y="10561"/>
                    <a:pt x="9394" y="10108"/>
                    <a:pt x="9449" y="9682"/>
                  </a:cubicBezTo>
                  <a:cubicBezTo>
                    <a:pt x="9545" y="8968"/>
                    <a:pt x="9668" y="8254"/>
                    <a:pt x="9792" y="7539"/>
                  </a:cubicBezTo>
                  <a:cubicBezTo>
                    <a:pt x="9888" y="6880"/>
                    <a:pt x="9998" y="6235"/>
                    <a:pt x="10039" y="5576"/>
                  </a:cubicBezTo>
                  <a:cubicBezTo>
                    <a:pt x="10176" y="3914"/>
                    <a:pt x="9792" y="2403"/>
                    <a:pt x="8803" y="1044"/>
                  </a:cubicBezTo>
                  <a:cubicBezTo>
                    <a:pt x="8625" y="797"/>
                    <a:pt x="8419" y="549"/>
                    <a:pt x="8171" y="343"/>
                  </a:cubicBezTo>
                  <a:cubicBezTo>
                    <a:pt x="8007" y="206"/>
                    <a:pt x="7814" y="69"/>
                    <a:pt x="7608" y="0"/>
                  </a:cubicBezTo>
                  <a:close/>
                  <a:moveTo>
                    <a:pt x="15889" y="8927"/>
                  </a:moveTo>
                  <a:cubicBezTo>
                    <a:pt x="15148" y="8954"/>
                    <a:pt x="14420" y="9064"/>
                    <a:pt x="13720" y="9311"/>
                  </a:cubicBezTo>
                  <a:cubicBezTo>
                    <a:pt x="12635" y="9682"/>
                    <a:pt x="11783" y="10355"/>
                    <a:pt x="11179" y="11344"/>
                  </a:cubicBezTo>
                  <a:cubicBezTo>
                    <a:pt x="10836" y="11934"/>
                    <a:pt x="10630" y="12566"/>
                    <a:pt x="10492" y="13225"/>
                  </a:cubicBezTo>
                  <a:cubicBezTo>
                    <a:pt x="10382" y="13719"/>
                    <a:pt x="10286" y="14227"/>
                    <a:pt x="10176" y="14736"/>
                  </a:cubicBezTo>
                  <a:cubicBezTo>
                    <a:pt x="10163" y="14777"/>
                    <a:pt x="10149" y="14832"/>
                    <a:pt x="10135" y="14900"/>
                  </a:cubicBezTo>
                  <a:cubicBezTo>
                    <a:pt x="10067" y="14845"/>
                    <a:pt x="9998" y="14804"/>
                    <a:pt x="9957" y="14763"/>
                  </a:cubicBezTo>
                  <a:cubicBezTo>
                    <a:pt x="9559" y="14392"/>
                    <a:pt x="9147" y="14008"/>
                    <a:pt x="8762" y="13637"/>
                  </a:cubicBezTo>
                  <a:cubicBezTo>
                    <a:pt x="8487" y="13376"/>
                    <a:pt x="8213" y="13088"/>
                    <a:pt x="7938" y="12827"/>
                  </a:cubicBezTo>
                  <a:cubicBezTo>
                    <a:pt x="7416" y="12360"/>
                    <a:pt x="6867" y="11934"/>
                    <a:pt x="6249" y="11618"/>
                  </a:cubicBezTo>
                  <a:cubicBezTo>
                    <a:pt x="5540" y="11252"/>
                    <a:pt x="4822" y="11078"/>
                    <a:pt x="4085" y="11078"/>
                  </a:cubicBezTo>
                  <a:cubicBezTo>
                    <a:pt x="3580" y="11078"/>
                    <a:pt x="3066" y="11160"/>
                    <a:pt x="2541" y="11316"/>
                  </a:cubicBezTo>
                  <a:cubicBezTo>
                    <a:pt x="2417" y="11344"/>
                    <a:pt x="2280" y="11398"/>
                    <a:pt x="2184" y="11453"/>
                  </a:cubicBezTo>
                  <a:cubicBezTo>
                    <a:pt x="2033" y="11536"/>
                    <a:pt x="2005" y="11673"/>
                    <a:pt x="2115" y="11810"/>
                  </a:cubicBezTo>
                  <a:cubicBezTo>
                    <a:pt x="2170" y="11879"/>
                    <a:pt x="2211" y="11934"/>
                    <a:pt x="2266" y="11989"/>
                  </a:cubicBezTo>
                  <a:cubicBezTo>
                    <a:pt x="2472" y="12195"/>
                    <a:pt x="2665" y="12401"/>
                    <a:pt x="2871" y="12579"/>
                  </a:cubicBezTo>
                  <a:cubicBezTo>
                    <a:pt x="3791" y="13445"/>
                    <a:pt x="4862" y="14063"/>
                    <a:pt x="6057" y="14420"/>
                  </a:cubicBezTo>
                  <a:cubicBezTo>
                    <a:pt x="7155" y="14749"/>
                    <a:pt x="8254" y="15038"/>
                    <a:pt x="9394" y="15189"/>
                  </a:cubicBezTo>
                  <a:cubicBezTo>
                    <a:pt x="9723" y="15244"/>
                    <a:pt x="10039" y="15299"/>
                    <a:pt x="10355" y="15450"/>
                  </a:cubicBezTo>
                  <a:cubicBezTo>
                    <a:pt x="10506" y="15189"/>
                    <a:pt x="10753" y="15051"/>
                    <a:pt x="10973" y="14914"/>
                  </a:cubicBezTo>
                  <a:cubicBezTo>
                    <a:pt x="11646" y="14530"/>
                    <a:pt x="12264" y="14076"/>
                    <a:pt x="12841" y="13582"/>
                  </a:cubicBezTo>
                  <a:cubicBezTo>
                    <a:pt x="13321" y="13184"/>
                    <a:pt x="13802" y="12785"/>
                    <a:pt x="14255" y="12332"/>
                  </a:cubicBezTo>
                  <a:cubicBezTo>
                    <a:pt x="15093" y="11440"/>
                    <a:pt x="15711" y="10410"/>
                    <a:pt x="16260" y="9339"/>
                  </a:cubicBezTo>
                  <a:cubicBezTo>
                    <a:pt x="16274" y="9284"/>
                    <a:pt x="16315" y="9242"/>
                    <a:pt x="16329" y="9187"/>
                  </a:cubicBezTo>
                  <a:cubicBezTo>
                    <a:pt x="16356" y="9091"/>
                    <a:pt x="16315" y="8981"/>
                    <a:pt x="16178" y="8954"/>
                  </a:cubicBezTo>
                  <a:cubicBezTo>
                    <a:pt x="16068" y="8927"/>
                    <a:pt x="15985" y="8927"/>
                    <a:pt x="15889" y="89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7366890" y="4130341"/>
              <a:ext cx="859151" cy="822650"/>
            </a:xfrm>
            <a:custGeom>
              <a:avLst/>
              <a:gdLst/>
              <a:ahLst/>
              <a:cxnLst/>
              <a:rect l="l" t="t" r="r" b="b"/>
              <a:pathLst>
                <a:path w="16618" h="15912" extrusionOk="0">
                  <a:moveTo>
                    <a:pt x="7354" y="1"/>
                  </a:moveTo>
                  <a:cubicBezTo>
                    <a:pt x="7348" y="1"/>
                    <a:pt x="7341" y="1"/>
                    <a:pt x="7334" y="3"/>
                  </a:cubicBezTo>
                  <a:cubicBezTo>
                    <a:pt x="7348" y="99"/>
                    <a:pt x="7348" y="181"/>
                    <a:pt x="7362" y="264"/>
                  </a:cubicBezTo>
                  <a:cubicBezTo>
                    <a:pt x="7554" y="1417"/>
                    <a:pt x="7664" y="2571"/>
                    <a:pt x="7774" y="3738"/>
                  </a:cubicBezTo>
                  <a:cubicBezTo>
                    <a:pt x="7842" y="4507"/>
                    <a:pt x="7925" y="5263"/>
                    <a:pt x="8021" y="6032"/>
                  </a:cubicBezTo>
                  <a:cubicBezTo>
                    <a:pt x="8089" y="6705"/>
                    <a:pt x="8172" y="7391"/>
                    <a:pt x="8268" y="8064"/>
                  </a:cubicBezTo>
                  <a:cubicBezTo>
                    <a:pt x="8378" y="8819"/>
                    <a:pt x="8501" y="9588"/>
                    <a:pt x="8639" y="10344"/>
                  </a:cubicBezTo>
                  <a:cubicBezTo>
                    <a:pt x="8694" y="10687"/>
                    <a:pt x="8776" y="11030"/>
                    <a:pt x="8845" y="11374"/>
                  </a:cubicBezTo>
                  <a:cubicBezTo>
                    <a:pt x="8858" y="11429"/>
                    <a:pt x="8900" y="11470"/>
                    <a:pt x="8803" y="11511"/>
                  </a:cubicBezTo>
                  <a:cubicBezTo>
                    <a:pt x="8762" y="11442"/>
                    <a:pt x="8694" y="11360"/>
                    <a:pt x="8639" y="11291"/>
                  </a:cubicBezTo>
                  <a:cubicBezTo>
                    <a:pt x="8158" y="10646"/>
                    <a:pt x="7609" y="10055"/>
                    <a:pt x="6991" y="9533"/>
                  </a:cubicBezTo>
                  <a:cubicBezTo>
                    <a:pt x="6812" y="9382"/>
                    <a:pt x="6647" y="9245"/>
                    <a:pt x="6455" y="9094"/>
                  </a:cubicBezTo>
                  <a:cubicBezTo>
                    <a:pt x="5563" y="8339"/>
                    <a:pt x="4601" y="7680"/>
                    <a:pt x="3558" y="7171"/>
                  </a:cubicBezTo>
                  <a:cubicBezTo>
                    <a:pt x="2830" y="6828"/>
                    <a:pt x="2116" y="6512"/>
                    <a:pt x="1374" y="6238"/>
                  </a:cubicBezTo>
                  <a:cubicBezTo>
                    <a:pt x="1099" y="6141"/>
                    <a:pt x="825" y="6073"/>
                    <a:pt x="550" y="5977"/>
                  </a:cubicBezTo>
                  <a:cubicBezTo>
                    <a:pt x="426" y="5949"/>
                    <a:pt x="317" y="5935"/>
                    <a:pt x="193" y="5908"/>
                  </a:cubicBezTo>
                  <a:cubicBezTo>
                    <a:pt x="138" y="5908"/>
                    <a:pt x="97" y="5935"/>
                    <a:pt x="1" y="5949"/>
                  </a:cubicBezTo>
                  <a:cubicBezTo>
                    <a:pt x="83" y="6004"/>
                    <a:pt x="124" y="6018"/>
                    <a:pt x="152" y="6032"/>
                  </a:cubicBezTo>
                  <a:cubicBezTo>
                    <a:pt x="893" y="6279"/>
                    <a:pt x="1594" y="6553"/>
                    <a:pt x="2294" y="6856"/>
                  </a:cubicBezTo>
                  <a:cubicBezTo>
                    <a:pt x="3091" y="7199"/>
                    <a:pt x="3873" y="7597"/>
                    <a:pt x="4601" y="8064"/>
                  </a:cubicBezTo>
                  <a:cubicBezTo>
                    <a:pt x="5769" y="8806"/>
                    <a:pt x="6798" y="9712"/>
                    <a:pt x="7746" y="10701"/>
                  </a:cubicBezTo>
                  <a:cubicBezTo>
                    <a:pt x="8240" y="11236"/>
                    <a:pt x="8666" y="11813"/>
                    <a:pt x="9064" y="12417"/>
                  </a:cubicBezTo>
                  <a:cubicBezTo>
                    <a:pt x="9119" y="12486"/>
                    <a:pt x="9133" y="12568"/>
                    <a:pt x="9161" y="12665"/>
                  </a:cubicBezTo>
                  <a:cubicBezTo>
                    <a:pt x="9202" y="12774"/>
                    <a:pt x="9229" y="12884"/>
                    <a:pt x="9284" y="13008"/>
                  </a:cubicBezTo>
                  <a:lnTo>
                    <a:pt x="9696" y="14079"/>
                  </a:lnTo>
                  <a:cubicBezTo>
                    <a:pt x="9710" y="14120"/>
                    <a:pt x="9737" y="14148"/>
                    <a:pt x="9737" y="14175"/>
                  </a:cubicBezTo>
                  <a:cubicBezTo>
                    <a:pt x="9737" y="14203"/>
                    <a:pt x="9765" y="14258"/>
                    <a:pt x="9696" y="14285"/>
                  </a:cubicBezTo>
                  <a:cubicBezTo>
                    <a:pt x="9669" y="14271"/>
                    <a:pt x="9614" y="14244"/>
                    <a:pt x="9573" y="14203"/>
                  </a:cubicBezTo>
                  <a:cubicBezTo>
                    <a:pt x="8515" y="13392"/>
                    <a:pt x="7362" y="12706"/>
                    <a:pt x="6167" y="12115"/>
                  </a:cubicBezTo>
                  <a:cubicBezTo>
                    <a:pt x="5288" y="11662"/>
                    <a:pt x="4354" y="11305"/>
                    <a:pt x="3393" y="11085"/>
                  </a:cubicBezTo>
                  <a:cubicBezTo>
                    <a:pt x="3008" y="10989"/>
                    <a:pt x="2610" y="10948"/>
                    <a:pt x="2198" y="10948"/>
                  </a:cubicBezTo>
                  <a:cubicBezTo>
                    <a:pt x="2129" y="10948"/>
                    <a:pt x="2061" y="10962"/>
                    <a:pt x="1992" y="10975"/>
                  </a:cubicBezTo>
                  <a:cubicBezTo>
                    <a:pt x="2029" y="11049"/>
                    <a:pt x="2077" y="11061"/>
                    <a:pt x="2126" y="11061"/>
                  </a:cubicBezTo>
                  <a:cubicBezTo>
                    <a:pt x="2151" y="11061"/>
                    <a:pt x="2175" y="11058"/>
                    <a:pt x="2198" y="11058"/>
                  </a:cubicBezTo>
                  <a:cubicBezTo>
                    <a:pt x="3324" y="11223"/>
                    <a:pt x="4423" y="11538"/>
                    <a:pt x="5453" y="12060"/>
                  </a:cubicBezTo>
                  <a:cubicBezTo>
                    <a:pt x="6963" y="12816"/>
                    <a:pt x="8433" y="13667"/>
                    <a:pt x="9751" y="14738"/>
                  </a:cubicBezTo>
                  <a:cubicBezTo>
                    <a:pt x="9820" y="14807"/>
                    <a:pt x="9902" y="14862"/>
                    <a:pt x="9984" y="14903"/>
                  </a:cubicBezTo>
                  <a:cubicBezTo>
                    <a:pt x="10122" y="14972"/>
                    <a:pt x="10218" y="15082"/>
                    <a:pt x="10287" y="15219"/>
                  </a:cubicBezTo>
                  <a:lnTo>
                    <a:pt x="10589" y="15686"/>
                  </a:lnTo>
                  <a:cubicBezTo>
                    <a:pt x="10644" y="15754"/>
                    <a:pt x="10699" y="15823"/>
                    <a:pt x="10767" y="15892"/>
                  </a:cubicBezTo>
                  <a:cubicBezTo>
                    <a:pt x="10777" y="15902"/>
                    <a:pt x="10807" y="15911"/>
                    <a:pt x="10829" y="15911"/>
                  </a:cubicBezTo>
                  <a:cubicBezTo>
                    <a:pt x="10838" y="15911"/>
                    <a:pt x="10846" y="15910"/>
                    <a:pt x="10850" y="15906"/>
                  </a:cubicBezTo>
                  <a:cubicBezTo>
                    <a:pt x="10877" y="15864"/>
                    <a:pt x="10905" y="15823"/>
                    <a:pt x="10905" y="15796"/>
                  </a:cubicBezTo>
                  <a:cubicBezTo>
                    <a:pt x="10877" y="15713"/>
                    <a:pt x="10850" y="15631"/>
                    <a:pt x="10808" y="15562"/>
                  </a:cubicBezTo>
                  <a:cubicBezTo>
                    <a:pt x="10740" y="15384"/>
                    <a:pt x="10671" y="15219"/>
                    <a:pt x="10575" y="15040"/>
                  </a:cubicBezTo>
                  <a:cubicBezTo>
                    <a:pt x="10465" y="14889"/>
                    <a:pt x="10493" y="14738"/>
                    <a:pt x="10561" y="14587"/>
                  </a:cubicBezTo>
                  <a:cubicBezTo>
                    <a:pt x="10644" y="14381"/>
                    <a:pt x="10712" y="14148"/>
                    <a:pt x="10808" y="13955"/>
                  </a:cubicBezTo>
                  <a:cubicBezTo>
                    <a:pt x="11317" y="12871"/>
                    <a:pt x="11962" y="11909"/>
                    <a:pt x="12800" y="11058"/>
                  </a:cubicBezTo>
                  <a:cubicBezTo>
                    <a:pt x="13692" y="10179"/>
                    <a:pt x="14654" y="9341"/>
                    <a:pt x="15752" y="8710"/>
                  </a:cubicBezTo>
                  <a:cubicBezTo>
                    <a:pt x="15862" y="8655"/>
                    <a:pt x="15999" y="8641"/>
                    <a:pt x="16013" y="8490"/>
                  </a:cubicBezTo>
                  <a:cubicBezTo>
                    <a:pt x="15972" y="8460"/>
                    <a:pt x="15936" y="8448"/>
                    <a:pt x="15904" y="8448"/>
                  </a:cubicBezTo>
                  <a:cubicBezTo>
                    <a:pt x="15815" y="8448"/>
                    <a:pt x="15750" y="8532"/>
                    <a:pt x="15670" y="8572"/>
                  </a:cubicBezTo>
                  <a:cubicBezTo>
                    <a:pt x="14434" y="9245"/>
                    <a:pt x="13377" y="10151"/>
                    <a:pt x="12429" y="11168"/>
                  </a:cubicBezTo>
                  <a:cubicBezTo>
                    <a:pt x="11838" y="11786"/>
                    <a:pt x="11358" y="12472"/>
                    <a:pt x="10932" y="13214"/>
                  </a:cubicBezTo>
                  <a:cubicBezTo>
                    <a:pt x="10726" y="13557"/>
                    <a:pt x="10561" y="13914"/>
                    <a:pt x="10438" y="14299"/>
                  </a:cubicBezTo>
                  <a:cubicBezTo>
                    <a:pt x="10424" y="14354"/>
                    <a:pt x="10383" y="14436"/>
                    <a:pt x="10355" y="14532"/>
                  </a:cubicBezTo>
                  <a:cubicBezTo>
                    <a:pt x="10300" y="14422"/>
                    <a:pt x="10245" y="14381"/>
                    <a:pt x="10218" y="14313"/>
                  </a:cubicBezTo>
                  <a:cubicBezTo>
                    <a:pt x="9943" y="13667"/>
                    <a:pt x="9696" y="13022"/>
                    <a:pt x="9490" y="12362"/>
                  </a:cubicBezTo>
                  <a:cubicBezTo>
                    <a:pt x="9463" y="12253"/>
                    <a:pt x="9463" y="12129"/>
                    <a:pt x="9476" y="12005"/>
                  </a:cubicBezTo>
                  <a:cubicBezTo>
                    <a:pt x="9531" y="11786"/>
                    <a:pt x="9559" y="11566"/>
                    <a:pt x="9614" y="11332"/>
                  </a:cubicBezTo>
                  <a:cubicBezTo>
                    <a:pt x="9765" y="10673"/>
                    <a:pt x="9957" y="10000"/>
                    <a:pt x="10259" y="9382"/>
                  </a:cubicBezTo>
                  <a:cubicBezTo>
                    <a:pt x="10602" y="8696"/>
                    <a:pt x="11001" y="8037"/>
                    <a:pt x="11468" y="7432"/>
                  </a:cubicBezTo>
                  <a:cubicBezTo>
                    <a:pt x="12553" y="5990"/>
                    <a:pt x="13898" y="4851"/>
                    <a:pt x="15436" y="3930"/>
                  </a:cubicBezTo>
                  <a:cubicBezTo>
                    <a:pt x="15752" y="3724"/>
                    <a:pt x="16096" y="3546"/>
                    <a:pt x="16425" y="3354"/>
                  </a:cubicBezTo>
                  <a:cubicBezTo>
                    <a:pt x="16494" y="3326"/>
                    <a:pt x="16576" y="3285"/>
                    <a:pt x="16617" y="3134"/>
                  </a:cubicBezTo>
                  <a:cubicBezTo>
                    <a:pt x="16529" y="3102"/>
                    <a:pt x="16473" y="3088"/>
                    <a:pt x="16432" y="3088"/>
                  </a:cubicBezTo>
                  <a:cubicBezTo>
                    <a:pt x="16402" y="3088"/>
                    <a:pt x="16379" y="3095"/>
                    <a:pt x="16357" y="3106"/>
                  </a:cubicBezTo>
                  <a:cubicBezTo>
                    <a:pt x="15999" y="3271"/>
                    <a:pt x="15629" y="3422"/>
                    <a:pt x="15258" y="3628"/>
                  </a:cubicBezTo>
                  <a:cubicBezTo>
                    <a:pt x="14228" y="4246"/>
                    <a:pt x="13253" y="4974"/>
                    <a:pt x="12401" y="5826"/>
                  </a:cubicBezTo>
                  <a:cubicBezTo>
                    <a:pt x="11619" y="6608"/>
                    <a:pt x="10905" y="7446"/>
                    <a:pt x="10342" y="8394"/>
                  </a:cubicBezTo>
                  <a:cubicBezTo>
                    <a:pt x="9820" y="9231"/>
                    <a:pt x="9421" y="10138"/>
                    <a:pt x="9257" y="11113"/>
                  </a:cubicBezTo>
                  <a:cubicBezTo>
                    <a:pt x="9257" y="11168"/>
                    <a:pt x="9215" y="11223"/>
                    <a:pt x="9202" y="11264"/>
                  </a:cubicBezTo>
                  <a:cubicBezTo>
                    <a:pt x="9106" y="11181"/>
                    <a:pt x="9106" y="11085"/>
                    <a:pt x="9078" y="10989"/>
                  </a:cubicBezTo>
                  <a:cubicBezTo>
                    <a:pt x="8900" y="10055"/>
                    <a:pt x="8721" y="9108"/>
                    <a:pt x="8597" y="8146"/>
                  </a:cubicBezTo>
                  <a:cubicBezTo>
                    <a:pt x="8501" y="7240"/>
                    <a:pt x="8378" y="6347"/>
                    <a:pt x="8282" y="5427"/>
                  </a:cubicBezTo>
                  <a:cubicBezTo>
                    <a:pt x="8172" y="4576"/>
                    <a:pt x="8076" y="3738"/>
                    <a:pt x="7979" y="2873"/>
                  </a:cubicBezTo>
                  <a:cubicBezTo>
                    <a:pt x="7897" y="2131"/>
                    <a:pt x="7774" y="1404"/>
                    <a:pt x="7622" y="662"/>
                  </a:cubicBezTo>
                  <a:cubicBezTo>
                    <a:pt x="7568" y="470"/>
                    <a:pt x="7499" y="278"/>
                    <a:pt x="7458" y="99"/>
                  </a:cubicBezTo>
                  <a:cubicBezTo>
                    <a:pt x="7433" y="50"/>
                    <a:pt x="7409" y="1"/>
                    <a:pt x="7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8"/>
          <p:cNvGrpSpPr/>
          <p:nvPr/>
        </p:nvGrpSpPr>
        <p:grpSpPr>
          <a:xfrm rot="10800000">
            <a:off x="-1058602" y="262436"/>
            <a:ext cx="1550005" cy="1605522"/>
            <a:chOff x="7447898" y="3361261"/>
            <a:chExt cx="2055437" cy="2129058"/>
          </a:xfrm>
        </p:grpSpPr>
        <p:sp>
          <p:nvSpPr>
            <p:cNvPr id="817" name="Google Shape;817;p18"/>
            <p:cNvSpPr/>
            <p:nvPr/>
          </p:nvSpPr>
          <p:spPr>
            <a:xfrm>
              <a:off x="7447898" y="3361261"/>
              <a:ext cx="2055437" cy="1909229"/>
            </a:xfrm>
            <a:custGeom>
              <a:avLst/>
              <a:gdLst/>
              <a:ahLst/>
              <a:cxnLst/>
              <a:rect l="l" t="t" r="r" b="b"/>
              <a:pathLst>
                <a:path w="39757" h="36929" extrusionOk="0">
                  <a:moveTo>
                    <a:pt x="16150" y="27090"/>
                  </a:moveTo>
                  <a:lnTo>
                    <a:pt x="16150" y="27090"/>
                  </a:lnTo>
                  <a:cubicBezTo>
                    <a:pt x="16164" y="27131"/>
                    <a:pt x="16191" y="27200"/>
                    <a:pt x="16205" y="27269"/>
                  </a:cubicBezTo>
                  <a:lnTo>
                    <a:pt x="16164" y="27269"/>
                  </a:lnTo>
                  <a:cubicBezTo>
                    <a:pt x="16150" y="27227"/>
                    <a:pt x="16150" y="27159"/>
                    <a:pt x="16150" y="27090"/>
                  </a:cubicBezTo>
                  <a:close/>
                  <a:moveTo>
                    <a:pt x="13317" y="1"/>
                  </a:moveTo>
                  <a:cubicBezTo>
                    <a:pt x="13236" y="1"/>
                    <a:pt x="13153" y="43"/>
                    <a:pt x="13115" y="119"/>
                  </a:cubicBezTo>
                  <a:cubicBezTo>
                    <a:pt x="13060" y="215"/>
                    <a:pt x="13047" y="338"/>
                    <a:pt x="13033" y="462"/>
                  </a:cubicBezTo>
                  <a:cubicBezTo>
                    <a:pt x="12978" y="819"/>
                    <a:pt x="12964" y="1176"/>
                    <a:pt x="12909" y="1533"/>
                  </a:cubicBezTo>
                  <a:lnTo>
                    <a:pt x="12648" y="3236"/>
                  </a:lnTo>
                  <a:cubicBezTo>
                    <a:pt x="12593" y="3566"/>
                    <a:pt x="12566" y="3909"/>
                    <a:pt x="12525" y="4239"/>
                  </a:cubicBezTo>
                  <a:cubicBezTo>
                    <a:pt x="12401" y="5406"/>
                    <a:pt x="12236" y="6573"/>
                    <a:pt x="12154" y="7754"/>
                  </a:cubicBezTo>
                  <a:cubicBezTo>
                    <a:pt x="12017" y="9430"/>
                    <a:pt x="12044" y="11133"/>
                    <a:pt x="12154" y="12835"/>
                  </a:cubicBezTo>
                  <a:cubicBezTo>
                    <a:pt x="12209" y="13495"/>
                    <a:pt x="12250" y="14113"/>
                    <a:pt x="12360" y="14744"/>
                  </a:cubicBezTo>
                  <a:cubicBezTo>
                    <a:pt x="12442" y="15349"/>
                    <a:pt x="12566" y="15939"/>
                    <a:pt x="12635" y="16543"/>
                  </a:cubicBezTo>
                  <a:cubicBezTo>
                    <a:pt x="12717" y="17340"/>
                    <a:pt x="12868" y="18109"/>
                    <a:pt x="13047" y="18878"/>
                  </a:cubicBezTo>
                  <a:cubicBezTo>
                    <a:pt x="13651" y="21460"/>
                    <a:pt x="14461" y="23959"/>
                    <a:pt x="15711" y="26307"/>
                  </a:cubicBezTo>
                  <a:cubicBezTo>
                    <a:pt x="15848" y="26568"/>
                    <a:pt x="15999" y="26829"/>
                    <a:pt x="16150" y="27090"/>
                  </a:cubicBezTo>
                  <a:cubicBezTo>
                    <a:pt x="16095" y="27049"/>
                    <a:pt x="16027" y="27049"/>
                    <a:pt x="15944" y="27049"/>
                  </a:cubicBezTo>
                  <a:cubicBezTo>
                    <a:pt x="15862" y="26939"/>
                    <a:pt x="15807" y="26843"/>
                    <a:pt x="15738" y="26747"/>
                  </a:cubicBezTo>
                  <a:cubicBezTo>
                    <a:pt x="14667" y="25044"/>
                    <a:pt x="13733" y="23272"/>
                    <a:pt x="12799" y="21501"/>
                  </a:cubicBezTo>
                  <a:cubicBezTo>
                    <a:pt x="12085" y="20100"/>
                    <a:pt x="11357" y="18686"/>
                    <a:pt x="10616" y="17299"/>
                  </a:cubicBezTo>
                  <a:cubicBezTo>
                    <a:pt x="9751" y="15651"/>
                    <a:pt x="8762" y="14071"/>
                    <a:pt x="7650" y="12561"/>
                  </a:cubicBezTo>
                  <a:cubicBezTo>
                    <a:pt x="7210" y="11970"/>
                    <a:pt x="6730" y="11393"/>
                    <a:pt x="6194" y="10872"/>
                  </a:cubicBezTo>
                  <a:cubicBezTo>
                    <a:pt x="6057" y="10721"/>
                    <a:pt x="5878" y="10611"/>
                    <a:pt x="5713" y="10460"/>
                  </a:cubicBezTo>
                  <a:cubicBezTo>
                    <a:pt x="5668" y="10422"/>
                    <a:pt x="5614" y="10401"/>
                    <a:pt x="5564" y="10401"/>
                  </a:cubicBezTo>
                  <a:cubicBezTo>
                    <a:pt x="5523" y="10401"/>
                    <a:pt x="5483" y="10415"/>
                    <a:pt x="5452" y="10446"/>
                  </a:cubicBezTo>
                  <a:cubicBezTo>
                    <a:pt x="5397" y="10501"/>
                    <a:pt x="5356" y="10583"/>
                    <a:pt x="5356" y="10666"/>
                  </a:cubicBezTo>
                  <a:cubicBezTo>
                    <a:pt x="5370" y="10789"/>
                    <a:pt x="5397" y="10913"/>
                    <a:pt x="5439" y="11036"/>
                  </a:cubicBezTo>
                  <a:cubicBezTo>
                    <a:pt x="5658" y="11943"/>
                    <a:pt x="5906" y="12849"/>
                    <a:pt x="6125" y="13755"/>
                  </a:cubicBezTo>
                  <a:cubicBezTo>
                    <a:pt x="6551" y="15500"/>
                    <a:pt x="7073" y="17216"/>
                    <a:pt x="7787" y="18864"/>
                  </a:cubicBezTo>
                  <a:cubicBezTo>
                    <a:pt x="8556" y="20663"/>
                    <a:pt x="9558" y="22339"/>
                    <a:pt x="10726" y="23918"/>
                  </a:cubicBezTo>
                  <a:cubicBezTo>
                    <a:pt x="11824" y="25415"/>
                    <a:pt x="13060" y="26788"/>
                    <a:pt x="14351" y="28134"/>
                  </a:cubicBezTo>
                  <a:cubicBezTo>
                    <a:pt x="15491" y="29301"/>
                    <a:pt x="16686" y="30427"/>
                    <a:pt x="17990" y="31430"/>
                  </a:cubicBezTo>
                  <a:cubicBezTo>
                    <a:pt x="18402" y="31746"/>
                    <a:pt x="18814" y="32061"/>
                    <a:pt x="19103" y="32487"/>
                  </a:cubicBezTo>
                  <a:cubicBezTo>
                    <a:pt x="19199" y="32638"/>
                    <a:pt x="19364" y="32776"/>
                    <a:pt x="19501" y="32913"/>
                  </a:cubicBezTo>
                  <a:cubicBezTo>
                    <a:pt x="19542" y="32968"/>
                    <a:pt x="19611" y="33023"/>
                    <a:pt x="19652" y="33091"/>
                  </a:cubicBezTo>
                  <a:cubicBezTo>
                    <a:pt x="19680" y="33160"/>
                    <a:pt x="19735" y="33229"/>
                    <a:pt x="19611" y="33297"/>
                  </a:cubicBezTo>
                  <a:lnTo>
                    <a:pt x="19309" y="33036"/>
                  </a:lnTo>
                  <a:cubicBezTo>
                    <a:pt x="17647" y="31526"/>
                    <a:pt x="15958" y="30056"/>
                    <a:pt x="14214" y="28642"/>
                  </a:cubicBezTo>
                  <a:cubicBezTo>
                    <a:pt x="12717" y="27420"/>
                    <a:pt x="11193" y="26239"/>
                    <a:pt x="9696" y="25044"/>
                  </a:cubicBezTo>
                  <a:cubicBezTo>
                    <a:pt x="7581" y="23341"/>
                    <a:pt x="5397" y="21721"/>
                    <a:pt x="3104" y="20265"/>
                  </a:cubicBezTo>
                  <a:cubicBezTo>
                    <a:pt x="2417" y="19839"/>
                    <a:pt x="1717" y="19413"/>
                    <a:pt x="962" y="19084"/>
                  </a:cubicBezTo>
                  <a:cubicBezTo>
                    <a:pt x="783" y="19015"/>
                    <a:pt x="591" y="18947"/>
                    <a:pt x="412" y="18878"/>
                  </a:cubicBezTo>
                  <a:cubicBezTo>
                    <a:pt x="362" y="18861"/>
                    <a:pt x="311" y="18849"/>
                    <a:pt x="263" y="18849"/>
                  </a:cubicBezTo>
                  <a:cubicBezTo>
                    <a:pt x="194" y="18849"/>
                    <a:pt x="131" y="18874"/>
                    <a:pt x="83" y="18947"/>
                  </a:cubicBezTo>
                  <a:cubicBezTo>
                    <a:pt x="0" y="19043"/>
                    <a:pt x="14" y="19180"/>
                    <a:pt x="83" y="19290"/>
                  </a:cubicBezTo>
                  <a:cubicBezTo>
                    <a:pt x="138" y="19386"/>
                    <a:pt x="206" y="19496"/>
                    <a:pt x="275" y="19592"/>
                  </a:cubicBezTo>
                  <a:cubicBezTo>
                    <a:pt x="454" y="19839"/>
                    <a:pt x="632" y="20073"/>
                    <a:pt x="797" y="20334"/>
                  </a:cubicBezTo>
                  <a:cubicBezTo>
                    <a:pt x="1484" y="21309"/>
                    <a:pt x="2143" y="22311"/>
                    <a:pt x="2843" y="23286"/>
                  </a:cubicBezTo>
                  <a:cubicBezTo>
                    <a:pt x="4161" y="25140"/>
                    <a:pt x="5713" y="26802"/>
                    <a:pt x="7512" y="28230"/>
                  </a:cubicBezTo>
                  <a:cubicBezTo>
                    <a:pt x="8968" y="29384"/>
                    <a:pt x="10506" y="30413"/>
                    <a:pt x="12154" y="31265"/>
                  </a:cubicBezTo>
                  <a:cubicBezTo>
                    <a:pt x="13706" y="32075"/>
                    <a:pt x="15285" y="32872"/>
                    <a:pt x="16864" y="33641"/>
                  </a:cubicBezTo>
                  <a:cubicBezTo>
                    <a:pt x="18348" y="34355"/>
                    <a:pt x="19817" y="35110"/>
                    <a:pt x="21231" y="35989"/>
                  </a:cubicBezTo>
                  <a:cubicBezTo>
                    <a:pt x="21328" y="36058"/>
                    <a:pt x="21451" y="36113"/>
                    <a:pt x="21534" y="36195"/>
                  </a:cubicBezTo>
                  <a:cubicBezTo>
                    <a:pt x="21575" y="36250"/>
                    <a:pt x="21575" y="36332"/>
                    <a:pt x="21602" y="36442"/>
                  </a:cubicBezTo>
                  <a:cubicBezTo>
                    <a:pt x="21465" y="36401"/>
                    <a:pt x="21369" y="36374"/>
                    <a:pt x="21259" y="36332"/>
                  </a:cubicBezTo>
                  <a:cubicBezTo>
                    <a:pt x="20957" y="36209"/>
                    <a:pt x="20668" y="36099"/>
                    <a:pt x="20366" y="35975"/>
                  </a:cubicBezTo>
                  <a:cubicBezTo>
                    <a:pt x="18911" y="35412"/>
                    <a:pt x="17469" y="34890"/>
                    <a:pt x="16027" y="34314"/>
                  </a:cubicBezTo>
                  <a:cubicBezTo>
                    <a:pt x="13321" y="33215"/>
                    <a:pt x="10547" y="32226"/>
                    <a:pt x="7759" y="31375"/>
                  </a:cubicBezTo>
                  <a:cubicBezTo>
                    <a:pt x="6221" y="30894"/>
                    <a:pt x="4670" y="30551"/>
                    <a:pt x="3090" y="30372"/>
                  </a:cubicBezTo>
                  <a:cubicBezTo>
                    <a:pt x="2789" y="30351"/>
                    <a:pt x="2495" y="30329"/>
                    <a:pt x="2203" y="30329"/>
                  </a:cubicBezTo>
                  <a:cubicBezTo>
                    <a:pt x="1936" y="30329"/>
                    <a:pt x="1670" y="30347"/>
                    <a:pt x="1401" y="30400"/>
                  </a:cubicBezTo>
                  <a:cubicBezTo>
                    <a:pt x="1305" y="30413"/>
                    <a:pt x="1195" y="30427"/>
                    <a:pt x="1099" y="30468"/>
                  </a:cubicBezTo>
                  <a:cubicBezTo>
                    <a:pt x="921" y="30551"/>
                    <a:pt x="852" y="30743"/>
                    <a:pt x="989" y="30880"/>
                  </a:cubicBezTo>
                  <a:cubicBezTo>
                    <a:pt x="1113" y="31018"/>
                    <a:pt x="1250" y="31128"/>
                    <a:pt x="1401" y="31237"/>
                  </a:cubicBezTo>
                  <a:cubicBezTo>
                    <a:pt x="2156" y="31732"/>
                    <a:pt x="2926" y="32226"/>
                    <a:pt x="3708" y="32707"/>
                  </a:cubicBezTo>
                  <a:cubicBezTo>
                    <a:pt x="5658" y="33915"/>
                    <a:pt x="7773" y="34822"/>
                    <a:pt x="9984" y="35440"/>
                  </a:cubicBezTo>
                  <a:cubicBezTo>
                    <a:pt x="12030" y="35989"/>
                    <a:pt x="14104" y="36346"/>
                    <a:pt x="16205" y="36607"/>
                  </a:cubicBezTo>
                  <a:cubicBezTo>
                    <a:pt x="17545" y="36764"/>
                    <a:pt x="18885" y="36889"/>
                    <a:pt x="20225" y="36889"/>
                  </a:cubicBezTo>
                  <a:cubicBezTo>
                    <a:pt x="20409" y="36889"/>
                    <a:pt x="20594" y="36887"/>
                    <a:pt x="20778" y="36882"/>
                  </a:cubicBezTo>
                  <a:cubicBezTo>
                    <a:pt x="20955" y="36882"/>
                    <a:pt x="21132" y="36876"/>
                    <a:pt x="21309" y="36876"/>
                  </a:cubicBezTo>
                  <a:cubicBezTo>
                    <a:pt x="21530" y="36876"/>
                    <a:pt x="21752" y="36885"/>
                    <a:pt x="21973" y="36923"/>
                  </a:cubicBezTo>
                  <a:cubicBezTo>
                    <a:pt x="21995" y="36927"/>
                    <a:pt x="22017" y="36929"/>
                    <a:pt x="22039" y="36929"/>
                  </a:cubicBezTo>
                  <a:cubicBezTo>
                    <a:pt x="22168" y="36929"/>
                    <a:pt x="22295" y="36862"/>
                    <a:pt x="22412" y="36744"/>
                  </a:cubicBezTo>
                  <a:cubicBezTo>
                    <a:pt x="22536" y="36621"/>
                    <a:pt x="22673" y="36511"/>
                    <a:pt x="22824" y="36401"/>
                  </a:cubicBezTo>
                  <a:cubicBezTo>
                    <a:pt x="23511" y="35907"/>
                    <a:pt x="24198" y="35412"/>
                    <a:pt x="24816" y="34822"/>
                  </a:cubicBezTo>
                  <a:cubicBezTo>
                    <a:pt x="25475" y="34217"/>
                    <a:pt x="26134" y="33600"/>
                    <a:pt x="26752" y="32968"/>
                  </a:cubicBezTo>
                  <a:cubicBezTo>
                    <a:pt x="28647" y="31031"/>
                    <a:pt x="30515" y="29068"/>
                    <a:pt x="32382" y="27131"/>
                  </a:cubicBezTo>
                  <a:cubicBezTo>
                    <a:pt x="33481" y="26019"/>
                    <a:pt x="34566" y="24907"/>
                    <a:pt x="35678" y="23808"/>
                  </a:cubicBezTo>
                  <a:cubicBezTo>
                    <a:pt x="36763" y="22737"/>
                    <a:pt x="37931" y="21762"/>
                    <a:pt x="39112" y="20814"/>
                  </a:cubicBezTo>
                  <a:cubicBezTo>
                    <a:pt x="39290" y="20691"/>
                    <a:pt x="39441" y="20553"/>
                    <a:pt x="39592" y="20402"/>
                  </a:cubicBezTo>
                  <a:cubicBezTo>
                    <a:pt x="39757" y="20265"/>
                    <a:pt x="39702" y="20073"/>
                    <a:pt x="39496" y="20031"/>
                  </a:cubicBezTo>
                  <a:cubicBezTo>
                    <a:pt x="39362" y="20001"/>
                    <a:pt x="39228" y="19985"/>
                    <a:pt x="39094" y="19985"/>
                  </a:cubicBezTo>
                  <a:cubicBezTo>
                    <a:pt x="39050" y="19985"/>
                    <a:pt x="39005" y="19987"/>
                    <a:pt x="38960" y="19990"/>
                  </a:cubicBezTo>
                  <a:cubicBezTo>
                    <a:pt x="38603" y="20031"/>
                    <a:pt x="38219" y="20073"/>
                    <a:pt x="37848" y="20169"/>
                  </a:cubicBezTo>
                  <a:cubicBezTo>
                    <a:pt x="36777" y="20388"/>
                    <a:pt x="35733" y="20732"/>
                    <a:pt x="34745" y="21171"/>
                  </a:cubicBezTo>
                  <a:cubicBezTo>
                    <a:pt x="33412" y="21776"/>
                    <a:pt x="32163" y="22476"/>
                    <a:pt x="30995" y="23327"/>
                  </a:cubicBezTo>
                  <a:cubicBezTo>
                    <a:pt x="30117" y="23959"/>
                    <a:pt x="29334" y="24673"/>
                    <a:pt x="28578" y="25456"/>
                  </a:cubicBezTo>
                  <a:cubicBezTo>
                    <a:pt x="26985" y="27049"/>
                    <a:pt x="25626" y="28834"/>
                    <a:pt x="24582" y="30839"/>
                  </a:cubicBezTo>
                  <a:cubicBezTo>
                    <a:pt x="23827" y="32267"/>
                    <a:pt x="23168" y="33737"/>
                    <a:pt x="22550" y="35220"/>
                  </a:cubicBezTo>
                  <a:cubicBezTo>
                    <a:pt x="22426" y="35495"/>
                    <a:pt x="22344" y="35783"/>
                    <a:pt x="22248" y="36071"/>
                  </a:cubicBezTo>
                  <a:cubicBezTo>
                    <a:pt x="22220" y="36140"/>
                    <a:pt x="22193" y="36195"/>
                    <a:pt x="22152" y="36264"/>
                  </a:cubicBezTo>
                  <a:cubicBezTo>
                    <a:pt x="21987" y="36250"/>
                    <a:pt x="21904" y="36181"/>
                    <a:pt x="21918" y="36030"/>
                  </a:cubicBezTo>
                  <a:cubicBezTo>
                    <a:pt x="21973" y="35247"/>
                    <a:pt x="22042" y="34478"/>
                    <a:pt x="22220" y="33723"/>
                  </a:cubicBezTo>
                  <a:cubicBezTo>
                    <a:pt x="22591" y="32254"/>
                    <a:pt x="23099" y="30825"/>
                    <a:pt x="23717" y="29438"/>
                  </a:cubicBezTo>
                  <a:cubicBezTo>
                    <a:pt x="24349" y="27969"/>
                    <a:pt x="25063" y="26568"/>
                    <a:pt x="25791" y="25181"/>
                  </a:cubicBezTo>
                  <a:cubicBezTo>
                    <a:pt x="26299" y="24247"/>
                    <a:pt x="26779" y="23300"/>
                    <a:pt x="27274" y="22366"/>
                  </a:cubicBezTo>
                  <a:cubicBezTo>
                    <a:pt x="28098" y="20828"/>
                    <a:pt x="28936" y="19290"/>
                    <a:pt x="29732" y="17738"/>
                  </a:cubicBezTo>
                  <a:cubicBezTo>
                    <a:pt x="30432" y="16392"/>
                    <a:pt x="31037" y="14991"/>
                    <a:pt x="31558" y="13577"/>
                  </a:cubicBezTo>
                  <a:cubicBezTo>
                    <a:pt x="31970" y="12451"/>
                    <a:pt x="32382" y="11352"/>
                    <a:pt x="32794" y="10240"/>
                  </a:cubicBezTo>
                  <a:cubicBezTo>
                    <a:pt x="32836" y="10144"/>
                    <a:pt x="32891" y="10020"/>
                    <a:pt x="32904" y="9897"/>
                  </a:cubicBezTo>
                  <a:cubicBezTo>
                    <a:pt x="32952" y="9692"/>
                    <a:pt x="32821" y="9529"/>
                    <a:pt x="32631" y="9529"/>
                  </a:cubicBezTo>
                  <a:cubicBezTo>
                    <a:pt x="32604" y="9529"/>
                    <a:pt x="32576" y="9533"/>
                    <a:pt x="32547" y="9540"/>
                  </a:cubicBezTo>
                  <a:cubicBezTo>
                    <a:pt x="32424" y="9553"/>
                    <a:pt x="32314" y="9622"/>
                    <a:pt x="32218" y="9691"/>
                  </a:cubicBezTo>
                  <a:cubicBezTo>
                    <a:pt x="31806" y="10006"/>
                    <a:pt x="31380" y="10309"/>
                    <a:pt x="30968" y="10652"/>
                  </a:cubicBezTo>
                  <a:cubicBezTo>
                    <a:pt x="30020" y="11462"/>
                    <a:pt x="29155" y="12355"/>
                    <a:pt x="28318" y="13275"/>
                  </a:cubicBezTo>
                  <a:cubicBezTo>
                    <a:pt x="27356" y="14332"/>
                    <a:pt x="26436" y="15403"/>
                    <a:pt x="25585" y="16571"/>
                  </a:cubicBezTo>
                  <a:cubicBezTo>
                    <a:pt x="23580" y="19372"/>
                    <a:pt x="22055" y="22393"/>
                    <a:pt x="21122" y="25731"/>
                  </a:cubicBezTo>
                  <a:cubicBezTo>
                    <a:pt x="20545" y="27804"/>
                    <a:pt x="20325" y="29947"/>
                    <a:pt x="20421" y="32116"/>
                  </a:cubicBezTo>
                  <a:cubicBezTo>
                    <a:pt x="20435" y="32418"/>
                    <a:pt x="20462" y="32748"/>
                    <a:pt x="20476" y="33050"/>
                  </a:cubicBezTo>
                  <a:cubicBezTo>
                    <a:pt x="20298" y="33050"/>
                    <a:pt x="20270" y="32954"/>
                    <a:pt x="20256" y="32844"/>
                  </a:cubicBezTo>
                  <a:cubicBezTo>
                    <a:pt x="20188" y="32556"/>
                    <a:pt x="20133" y="32254"/>
                    <a:pt x="20064" y="31952"/>
                  </a:cubicBezTo>
                  <a:cubicBezTo>
                    <a:pt x="19995" y="31718"/>
                    <a:pt x="19995" y="31471"/>
                    <a:pt x="20009" y="31237"/>
                  </a:cubicBezTo>
                  <a:cubicBezTo>
                    <a:pt x="20078" y="30427"/>
                    <a:pt x="20174" y="29644"/>
                    <a:pt x="20215" y="28834"/>
                  </a:cubicBezTo>
                  <a:cubicBezTo>
                    <a:pt x="20394" y="26280"/>
                    <a:pt x="20764" y="23767"/>
                    <a:pt x="21286" y="21267"/>
                  </a:cubicBezTo>
                  <a:cubicBezTo>
                    <a:pt x="21616" y="19729"/>
                    <a:pt x="21918" y="18205"/>
                    <a:pt x="22248" y="16681"/>
                  </a:cubicBezTo>
                  <a:cubicBezTo>
                    <a:pt x="22742" y="14291"/>
                    <a:pt x="23085" y="11902"/>
                    <a:pt x="23209" y="9471"/>
                  </a:cubicBezTo>
                  <a:cubicBezTo>
                    <a:pt x="23278" y="8180"/>
                    <a:pt x="23333" y="6889"/>
                    <a:pt x="23374" y="5612"/>
                  </a:cubicBezTo>
                  <a:cubicBezTo>
                    <a:pt x="23374" y="5543"/>
                    <a:pt x="23374" y="5447"/>
                    <a:pt x="23360" y="5378"/>
                  </a:cubicBezTo>
                  <a:cubicBezTo>
                    <a:pt x="23350" y="5307"/>
                    <a:pt x="23271" y="5243"/>
                    <a:pt x="23198" y="5243"/>
                  </a:cubicBezTo>
                  <a:cubicBezTo>
                    <a:pt x="23173" y="5243"/>
                    <a:pt x="23148" y="5251"/>
                    <a:pt x="23127" y="5269"/>
                  </a:cubicBezTo>
                  <a:cubicBezTo>
                    <a:pt x="23017" y="5337"/>
                    <a:pt x="22893" y="5433"/>
                    <a:pt x="22824" y="5543"/>
                  </a:cubicBezTo>
                  <a:cubicBezTo>
                    <a:pt x="22605" y="5859"/>
                    <a:pt x="22412" y="6189"/>
                    <a:pt x="22234" y="6518"/>
                  </a:cubicBezTo>
                  <a:cubicBezTo>
                    <a:pt x="20970" y="8798"/>
                    <a:pt x="20009" y="11201"/>
                    <a:pt x="19309" y="13714"/>
                  </a:cubicBezTo>
                  <a:cubicBezTo>
                    <a:pt x="18361" y="17051"/>
                    <a:pt x="18059" y="20485"/>
                    <a:pt x="18224" y="23973"/>
                  </a:cubicBezTo>
                  <a:cubicBezTo>
                    <a:pt x="18265" y="24838"/>
                    <a:pt x="18348" y="25703"/>
                    <a:pt x="18416" y="26582"/>
                  </a:cubicBezTo>
                  <a:cubicBezTo>
                    <a:pt x="18389" y="26500"/>
                    <a:pt x="18348" y="26417"/>
                    <a:pt x="18334" y="26321"/>
                  </a:cubicBezTo>
                  <a:cubicBezTo>
                    <a:pt x="18265" y="25964"/>
                    <a:pt x="18210" y="25607"/>
                    <a:pt x="18155" y="25250"/>
                  </a:cubicBezTo>
                  <a:cubicBezTo>
                    <a:pt x="18073" y="24604"/>
                    <a:pt x="17977" y="23986"/>
                    <a:pt x="17881" y="23355"/>
                  </a:cubicBezTo>
                  <a:cubicBezTo>
                    <a:pt x="17743" y="22339"/>
                    <a:pt x="17592" y="21350"/>
                    <a:pt x="17469" y="20334"/>
                  </a:cubicBezTo>
                  <a:cubicBezTo>
                    <a:pt x="17318" y="18960"/>
                    <a:pt x="17180" y="17573"/>
                    <a:pt x="17043" y="16186"/>
                  </a:cubicBezTo>
                  <a:cubicBezTo>
                    <a:pt x="16974" y="15390"/>
                    <a:pt x="16892" y="14621"/>
                    <a:pt x="16823" y="13824"/>
                  </a:cubicBezTo>
                  <a:cubicBezTo>
                    <a:pt x="16768" y="13261"/>
                    <a:pt x="16768" y="12698"/>
                    <a:pt x="16713" y="12149"/>
                  </a:cubicBezTo>
                  <a:cubicBezTo>
                    <a:pt x="16617" y="11050"/>
                    <a:pt x="16480" y="9951"/>
                    <a:pt x="16329" y="8853"/>
                  </a:cubicBezTo>
                  <a:cubicBezTo>
                    <a:pt x="16164" y="7699"/>
                    <a:pt x="15944" y="6546"/>
                    <a:pt x="15587" y="5433"/>
                  </a:cubicBezTo>
                  <a:cubicBezTo>
                    <a:pt x="15313" y="4596"/>
                    <a:pt x="15038" y="3758"/>
                    <a:pt x="14750" y="2934"/>
                  </a:cubicBezTo>
                  <a:cubicBezTo>
                    <a:pt x="14585" y="2481"/>
                    <a:pt x="14406" y="2055"/>
                    <a:pt x="14214" y="1629"/>
                  </a:cubicBezTo>
                  <a:cubicBezTo>
                    <a:pt x="14022" y="1176"/>
                    <a:pt x="13802" y="737"/>
                    <a:pt x="13596" y="297"/>
                  </a:cubicBezTo>
                  <a:cubicBezTo>
                    <a:pt x="13555" y="229"/>
                    <a:pt x="13541" y="146"/>
                    <a:pt x="13486" y="91"/>
                  </a:cubicBezTo>
                  <a:cubicBezTo>
                    <a:pt x="13449" y="29"/>
                    <a:pt x="13384" y="1"/>
                    <a:pt x="133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7461392" y="3378012"/>
              <a:ext cx="2012164" cy="2112307"/>
            </a:xfrm>
            <a:custGeom>
              <a:avLst/>
              <a:gdLst/>
              <a:ahLst/>
              <a:cxnLst/>
              <a:rect l="l" t="t" r="r" b="b"/>
              <a:pathLst>
                <a:path w="38920" h="40857" extrusionOk="0">
                  <a:moveTo>
                    <a:pt x="12937" y="1"/>
                  </a:moveTo>
                  <a:lnTo>
                    <a:pt x="12937" y="1"/>
                  </a:lnTo>
                  <a:cubicBezTo>
                    <a:pt x="12950" y="111"/>
                    <a:pt x="12978" y="234"/>
                    <a:pt x="12909" y="385"/>
                  </a:cubicBezTo>
                  <a:cubicBezTo>
                    <a:pt x="12950" y="564"/>
                    <a:pt x="13005" y="756"/>
                    <a:pt x="13019" y="921"/>
                  </a:cubicBezTo>
                  <a:cubicBezTo>
                    <a:pt x="13143" y="1786"/>
                    <a:pt x="13280" y="2651"/>
                    <a:pt x="13362" y="3530"/>
                  </a:cubicBezTo>
                  <a:cubicBezTo>
                    <a:pt x="13596" y="5810"/>
                    <a:pt x="13802" y="8103"/>
                    <a:pt x="13980" y="10383"/>
                  </a:cubicBezTo>
                  <a:cubicBezTo>
                    <a:pt x="14186" y="12882"/>
                    <a:pt x="14365" y="15395"/>
                    <a:pt x="14640" y="17895"/>
                  </a:cubicBezTo>
                  <a:cubicBezTo>
                    <a:pt x="14846" y="19872"/>
                    <a:pt x="15175" y="21809"/>
                    <a:pt x="15615" y="23731"/>
                  </a:cubicBezTo>
                  <a:cubicBezTo>
                    <a:pt x="16068" y="25709"/>
                    <a:pt x="16658" y="27645"/>
                    <a:pt x="17400" y="29554"/>
                  </a:cubicBezTo>
                  <a:cubicBezTo>
                    <a:pt x="17414" y="29609"/>
                    <a:pt x="17469" y="29664"/>
                    <a:pt x="17372" y="29732"/>
                  </a:cubicBezTo>
                  <a:cubicBezTo>
                    <a:pt x="17139" y="29485"/>
                    <a:pt x="16905" y="29266"/>
                    <a:pt x="16686" y="29018"/>
                  </a:cubicBezTo>
                  <a:cubicBezTo>
                    <a:pt x="15326" y="27604"/>
                    <a:pt x="13980" y="26176"/>
                    <a:pt x="12799" y="24610"/>
                  </a:cubicBezTo>
                  <a:cubicBezTo>
                    <a:pt x="10794" y="21973"/>
                    <a:pt x="9229" y="19089"/>
                    <a:pt x="7842" y="16096"/>
                  </a:cubicBezTo>
                  <a:cubicBezTo>
                    <a:pt x="7430" y="15203"/>
                    <a:pt x="7073" y="14310"/>
                    <a:pt x="6688" y="13418"/>
                  </a:cubicBezTo>
                  <a:cubicBezTo>
                    <a:pt x="6345" y="12608"/>
                    <a:pt x="6002" y="11811"/>
                    <a:pt x="5768" y="10946"/>
                  </a:cubicBezTo>
                  <a:cubicBezTo>
                    <a:pt x="5713" y="10740"/>
                    <a:pt x="5603" y="10548"/>
                    <a:pt x="5521" y="10369"/>
                  </a:cubicBezTo>
                  <a:cubicBezTo>
                    <a:pt x="5507" y="10328"/>
                    <a:pt x="5439" y="10314"/>
                    <a:pt x="5370" y="10273"/>
                  </a:cubicBezTo>
                  <a:lnTo>
                    <a:pt x="5370" y="10273"/>
                  </a:lnTo>
                  <a:cubicBezTo>
                    <a:pt x="5301" y="10506"/>
                    <a:pt x="5356" y="10685"/>
                    <a:pt x="5425" y="10877"/>
                  </a:cubicBezTo>
                  <a:cubicBezTo>
                    <a:pt x="6015" y="12608"/>
                    <a:pt x="6702" y="14310"/>
                    <a:pt x="7444" y="16000"/>
                  </a:cubicBezTo>
                  <a:cubicBezTo>
                    <a:pt x="8350" y="18087"/>
                    <a:pt x="9421" y="20119"/>
                    <a:pt x="10616" y="22069"/>
                  </a:cubicBezTo>
                  <a:cubicBezTo>
                    <a:pt x="11907" y="24171"/>
                    <a:pt x="13321" y="26162"/>
                    <a:pt x="15010" y="27920"/>
                  </a:cubicBezTo>
                  <a:cubicBezTo>
                    <a:pt x="15477" y="28400"/>
                    <a:pt x="15958" y="28867"/>
                    <a:pt x="16425" y="29348"/>
                  </a:cubicBezTo>
                  <a:cubicBezTo>
                    <a:pt x="16919" y="29870"/>
                    <a:pt x="17400" y="30364"/>
                    <a:pt x="17867" y="30872"/>
                  </a:cubicBezTo>
                  <a:cubicBezTo>
                    <a:pt x="18004" y="31037"/>
                    <a:pt x="18128" y="31202"/>
                    <a:pt x="18224" y="31394"/>
                  </a:cubicBezTo>
                  <a:cubicBezTo>
                    <a:pt x="18567" y="32012"/>
                    <a:pt x="18897" y="32644"/>
                    <a:pt x="19226" y="33276"/>
                  </a:cubicBezTo>
                  <a:cubicBezTo>
                    <a:pt x="19254" y="33330"/>
                    <a:pt x="19254" y="33399"/>
                    <a:pt x="19295" y="33523"/>
                  </a:cubicBezTo>
                  <a:cubicBezTo>
                    <a:pt x="19185" y="33468"/>
                    <a:pt x="19130" y="33454"/>
                    <a:pt x="19089" y="33413"/>
                  </a:cubicBezTo>
                  <a:cubicBezTo>
                    <a:pt x="17620" y="32548"/>
                    <a:pt x="16178" y="31655"/>
                    <a:pt x="14722" y="30776"/>
                  </a:cubicBezTo>
                  <a:cubicBezTo>
                    <a:pt x="13431" y="30007"/>
                    <a:pt x="12154" y="29211"/>
                    <a:pt x="10932" y="28332"/>
                  </a:cubicBezTo>
                  <a:cubicBezTo>
                    <a:pt x="7210" y="25695"/>
                    <a:pt x="3736" y="22756"/>
                    <a:pt x="769" y="19268"/>
                  </a:cubicBezTo>
                  <a:cubicBezTo>
                    <a:pt x="605" y="19089"/>
                    <a:pt x="412" y="18911"/>
                    <a:pt x="220" y="18746"/>
                  </a:cubicBezTo>
                  <a:cubicBezTo>
                    <a:pt x="165" y="18705"/>
                    <a:pt x="110" y="18691"/>
                    <a:pt x="0" y="18650"/>
                  </a:cubicBezTo>
                  <a:lnTo>
                    <a:pt x="0" y="18650"/>
                  </a:lnTo>
                  <a:cubicBezTo>
                    <a:pt x="42" y="18787"/>
                    <a:pt x="69" y="18883"/>
                    <a:pt x="96" y="18952"/>
                  </a:cubicBezTo>
                  <a:cubicBezTo>
                    <a:pt x="426" y="19460"/>
                    <a:pt x="824" y="19927"/>
                    <a:pt x="1236" y="20367"/>
                  </a:cubicBezTo>
                  <a:cubicBezTo>
                    <a:pt x="2500" y="21726"/>
                    <a:pt x="3791" y="23072"/>
                    <a:pt x="5164" y="24308"/>
                  </a:cubicBezTo>
                  <a:cubicBezTo>
                    <a:pt x="8322" y="27151"/>
                    <a:pt x="11756" y="29636"/>
                    <a:pt x="15422" y="31806"/>
                  </a:cubicBezTo>
                  <a:cubicBezTo>
                    <a:pt x="16548" y="32479"/>
                    <a:pt x="17633" y="33124"/>
                    <a:pt x="18759" y="33784"/>
                  </a:cubicBezTo>
                  <a:cubicBezTo>
                    <a:pt x="19103" y="33990"/>
                    <a:pt x="19446" y="34209"/>
                    <a:pt x="19789" y="34443"/>
                  </a:cubicBezTo>
                  <a:cubicBezTo>
                    <a:pt x="19940" y="34553"/>
                    <a:pt x="20078" y="34690"/>
                    <a:pt x="20174" y="34827"/>
                  </a:cubicBezTo>
                  <a:cubicBezTo>
                    <a:pt x="20449" y="35171"/>
                    <a:pt x="20696" y="35514"/>
                    <a:pt x="20929" y="35857"/>
                  </a:cubicBezTo>
                  <a:lnTo>
                    <a:pt x="21053" y="36091"/>
                  </a:lnTo>
                  <a:cubicBezTo>
                    <a:pt x="20929" y="36077"/>
                    <a:pt x="20861" y="36063"/>
                    <a:pt x="20792" y="36050"/>
                  </a:cubicBezTo>
                  <a:cubicBezTo>
                    <a:pt x="19954" y="35747"/>
                    <a:pt x="19075" y="35569"/>
                    <a:pt x="18210" y="35377"/>
                  </a:cubicBezTo>
                  <a:cubicBezTo>
                    <a:pt x="16727" y="35061"/>
                    <a:pt x="15271" y="34786"/>
                    <a:pt x="13788" y="34484"/>
                  </a:cubicBezTo>
                  <a:cubicBezTo>
                    <a:pt x="11426" y="33990"/>
                    <a:pt x="9091" y="33399"/>
                    <a:pt x="6826" y="32561"/>
                  </a:cubicBezTo>
                  <a:cubicBezTo>
                    <a:pt x="5178" y="31943"/>
                    <a:pt x="3543" y="31284"/>
                    <a:pt x="1895" y="30653"/>
                  </a:cubicBezTo>
                  <a:cubicBezTo>
                    <a:pt x="1607" y="30529"/>
                    <a:pt x="1291" y="30419"/>
                    <a:pt x="1003" y="30309"/>
                  </a:cubicBezTo>
                  <a:cubicBezTo>
                    <a:pt x="986" y="30306"/>
                    <a:pt x="969" y="30303"/>
                    <a:pt x="954" y="30303"/>
                  </a:cubicBezTo>
                  <a:cubicBezTo>
                    <a:pt x="909" y="30303"/>
                    <a:pt x="876" y="30326"/>
                    <a:pt x="866" y="30419"/>
                  </a:cubicBezTo>
                  <a:cubicBezTo>
                    <a:pt x="989" y="30488"/>
                    <a:pt x="1085" y="30556"/>
                    <a:pt x="1209" y="30598"/>
                  </a:cubicBezTo>
                  <a:cubicBezTo>
                    <a:pt x="2115" y="31010"/>
                    <a:pt x="3008" y="31408"/>
                    <a:pt x="3928" y="31806"/>
                  </a:cubicBezTo>
                  <a:cubicBezTo>
                    <a:pt x="5919" y="32658"/>
                    <a:pt x="7952" y="33413"/>
                    <a:pt x="10039" y="34031"/>
                  </a:cubicBezTo>
                  <a:cubicBezTo>
                    <a:pt x="11591" y="34498"/>
                    <a:pt x="13170" y="34827"/>
                    <a:pt x="14777" y="35157"/>
                  </a:cubicBezTo>
                  <a:cubicBezTo>
                    <a:pt x="16095" y="35432"/>
                    <a:pt x="17414" y="35679"/>
                    <a:pt x="18732" y="35981"/>
                  </a:cubicBezTo>
                  <a:cubicBezTo>
                    <a:pt x="19556" y="36146"/>
                    <a:pt x="20380" y="36393"/>
                    <a:pt x="21204" y="36599"/>
                  </a:cubicBezTo>
                  <a:cubicBezTo>
                    <a:pt x="21520" y="36668"/>
                    <a:pt x="21739" y="36819"/>
                    <a:pt x="21945" y="37080"/>
                  </a:cubicBezTo>
                  <a:cubicBezTo>
                    <a:pt x="23044" y="38453"/>
                    <a:pt x="24390" y="39593"/>
                    <a:pt x="25777" y="40678"/>
                  </a:cubicBezTo>
                  <a:cubicBezTo>
                    <a:pt x="25846" y="40732"/>
                    <a:pt x="25914" y="40787"/>
                    <a:pt x="25997" y="40829"/>
                  </a:cubicBezTo>
                  <a:cubicBezTo>
                    <a:pt x="26052" y="40856"/>
                    <a:pt x="26106" y="40856"/>
                    <a:pt x="26134" y="40856"/>
                  </a:cubicBezTo>
                  <a:cubicBezTo>
                    <a:pt x="26175" y="40829"/>
                    <a:pt x="26216" y="40815"/>
                    <a:pt x="26244" y="40787"/>
                  </a:cubicBezTo>
                  <a:cubicBezTo>
                    <a:pt x="26258" y="40746"/>
                    <a:pt x="26271" y="40691"/>
                    <a:pt x="26258" y="40664"/>
                  </a:cubicBezTo>
                  <a:cubicBezTo>
                    <a:pt x="26216" y="40609"/>
                    <a:pt x="26175" y="40554"/>
                    <a:pt x="26134" y="40526"/>
                  </a:cubicBezTo>
                  <a:cubicBezTo>
                    <a:pt x="25310" y="39702"/>
                    <a:pt x="24472" y="38879"/>
                    <a:pt x="23648" y="38055"/>
                  </a:cubicBezTo>
                  <a:cubicBezTo>
                    <a:pt x="23305" y="37711"/>
                    <a:pt x="22975" y="37354"/>
                    <a:pt x="22646" y="36983"/>
                  </a:cubicBezTo>
                  <a:cubicBezTo>
                    <a:pt x="22508" y="36832"/>
                    <a:pt x="22399" y="36668"/>
                    <a:pt x="22261" y="36503"/>
                  </a:cubicBezTo>
                  <a:cubicBezTo>
                    <a:pt x="22289" y="36228"/>
                    <a:pt x="22399" y="35995"/>
                    <a:pt x="22508" y="35775"/>
                  </a:cubicBezTo>
                  <a:cubicBezTo>
                    <a:pt x="22714" y="35363"/>
                    <a:pt x="22920" y="34951"/>
                    <a:pt x="23168" y="34566"/>
                  </a:cubicBezTo>
                  <a:cubicBezTo>
                    <a:pt x="24472" y="32506"/>
                    <a:pt x="25914" y="30570"/>
                    <a:pt x="27590" y="28799"/>
                  </a:cubicBezTo>
                  <a:cubicBezTo>
                    <a:pt x="29238" y="27068"/>
                    <a:pt x="30995" y="25420"/>
                    <a:pt x="32808" y="23855"/>
                  </a:cubicBezTo>
                  <a:cubicBezTo>
                    <a:pt x="33563" y="23209"/>
                    <a:pt x="34360" y="22564"/>
                    <a:pt x="35143" y="21973"/>
                  </a:cubicBezTo>
                  <a:cubicBezTo>
                    <a:pt x="36228" y="21149"/>
                    <a:pt x="37381" y="20476"/>
                    <a:pt x="38686" y="20051"/>
                  </a:cubicBezTo>
                  <a:lnTo>
                    <a:pt x="38892" y="19941"/>
                  </a:lnTo>
                  <a:cubicBezTo>
                    <a:pt x="38905" y="19941"/>
                    <a:pt x="38919" y="19886"/>
                    <a:pt x="38919" y="19872"/>
                  </a:cubicBezTo>
                  <a:cubicBezTo>
                    <a:pt x="38905" y="19845"/>
                    <a:pt x="38892" y="19790"/>
                    <a:pt x="38851" y="19776"/>
                  </a:cubicBezTo>
                  <a:cubicBezTo>
                    <a:pt x="38808" y="19759"/>
                    <a:pt x="38768" y="19753"/>
                    <a:pt x="38729" y="19753"/>
                  </a:cubicBezTo>
                  <a:cubicBezTo>
                    <a:pt x="38642" y="19753"/>
                    <a:pt x="38561" y="19785"/>
                    <a:pt x="38466" y="19804"/>
                  </a:cubicBezTo>
                  <a:cubicBezTo>
                    <a:pt x="37876" y="19982"/>
                    <a:pt x="37299" y="20216"/>
                    <a:pt x="36749" y="20504"/>
                  </a:cubicBezTo>
                  <a:cubicBezTo>
                    <a:pt x="35678" y="21081"/>
                    <a:pt x="34731" y="21781"/>
                    <a:pt x="33797" y="22536"/>
                  </a:cubicBezTo>
                  <a:cubicBezTo>
                    <a:pt x="31943" y="24006"/>
                    <a:pt x="30226" y="25626"/>
                    <a:pt x="28523" y="27274"/>
                  </a:cubicBezTo>
                  <a:cubicBezTo>
                    <a:pt x="26312" y="29430"/>
                    <a:pt x="24431" y="31875"/>
                    <a:pt x="22811" y="34498"/>
                  </a:cubicBezTo>
                  <a:cubicBezTo>
                    <a:pt x="22508" y="34965"/>
                    <a:pt x="22275" y="35445"/>
                    <a:pt x="22124" y="35981"/>
                  </a:cubicBezTo>
                  <a:cubicBezTo>
                    <a:pt x="22096" y="36022"/>
                    <a:pt x="22083" y="36077"/>
                    <a:pt x="22055" y="36132"/>
                  </a:cubicBezTo>
                  <a:cubicBezTo>
                    <a:pt x="21822" y="36022"/>
                    <a:pt x="21781" y="35844"/>
                    <a:pt x="21739" y="35651"/>
                  </a:cubicBezTo>
                  <a:cubicBezTo>
                    <a:pt x="21533" y="34690"/>
                    <a:pt x="21451" y="33715"/>
                    <a:pt x="21465" y="32712"/>
                  </a:cubicBezTo>
                  <a:cubicBezTo>
                    <a:pt x="21506" y="30584"/>
                    <a:pt x="21877" y="28496"/>
                    <a:pt x="22481" y="26450"/>
                  </a:cubicBezTo>
                  <a:cubicBezTo>
                    <a:pt x="23662" y="22454"/>
                    <a:pt x="25420" y="18746"/>
                    <a:pt x="27713" y="15272"/>
                  </a:cubicBezTo>
                  <a:cubicBezTo>
                    <a:pt x="28935" y="13473"/>
                    <a:pt x="30268" y="11770"/>
                    <a:pt x="31696" y="10122"/>
                  </a:cubicBezTo>
                  <a:cubicBezTo>
                    <a:pt x="31778" y="10039"/>
                    <a:pt x="31847" y="9930"/>
                    <a:pt x="31915" y="9833"/>
                  </a:cubicBezTo>
                  <a:cubicBezTo>
                    <a:pt x="31957" y="9765"/>
                    <a:pt x="31970" y="9696"/>
                    <a:pt x="31847" y="9641"/>
                  </a:cubicBezTo>
                  <a:cubicBezTo>
                    <a:pt x="31764" y="9696"/>
                    <a:pt x="31682" y="9765"/>
                    <a:pt x="31613" y="9833"/>
                  </a:cubicBezTo>
                  <a:cubicBezTo>
                    <a:pt x="31092" y="10397"/>
                    <a:pt x="30583" y="10946"/>
                    <a:pt x="30103" y="11536"/>
                  </a:cubicBezTo>
                  <a:cubicBezTo>
                    <a:pt x="29265" y="12525"/>
                    <a:pt x="28455" y="13555"/>
                    <a:pt x="27699" y="14626"/>
                  </a:cubicBezTo>
                  <a:cubicBezTo>
                    <a:pt x="25324" y="17963"/>
                    <a:pt x="23497" y="21575"/>
                    <a:pt x="22261" y="25489"/>
                  </a:cubicBezTo>
                  <a:cubicBezTo>
                    <a:pt x="21533" y="27741"/>
                    <a:pt x="21067" y="30035"/>
                    <a:pt x="20998" y="32410"/>
                  </a:cubicBezTo>
                  <a:cubicBezTo>
                    <a:pt x="20984" y="33193"/>
                    <a:pt x="20998" y="33990"/>
                    <a:pt x="21135" y="34759"/>
                  </a:cubicBezTo>
                  <a:cubicBezTo>
                    <a:pt x="21135" y="34827"/>
                    <a:pt x="21190" y="34896"/>
                    <a:pt x="21108" y="34951"/>
                  </a:cubicBezTo>
                  <a:cubicBezTo>
                    <a:pt x="21094" y="34910"/>
                    <a:pt x="21053" y="34896"/>
                    <a:pt x="21039" y="34882"/>
                  </a:cubicBezTo>
                  <a:cubicBezTo>
                    <a:pt x="20503" y="34168"/>
                    <a:pt x="20037" y="33440"/>
                    <a:pt x="19611" y="32658"/>
                  </a:cubicBezTo>
                  <a:cubicBezTo>
                    <a:pt x="19542" y="32548"/>
                    <a:pt x="19515" y="32424"/>
                    <a:pt x="19474" y="32287"/>
                  </a:cubicBezTo>
                  <a:cubicBezTo>
                    <a:pt x="19419" y="32067"/>
                    <a:pt x="19377" y="31834"/>
                    <a:pt x="19336" y="31614"/>
                  </a:cubicBezTo>
                  <a:cubicBezTo>
                    <a:pt x="19075" y="30089"/>
                    <a:pt x="18979" y="28565"/>
                    <a:pt x="18979" y="27027"/>
                  </a:cubicBezTo>
                  <a:cubicBezTo>
                    <a:pt x="18965" y="24308"/>
                    <a:pt x="19254" y="21589"/>
                    <a:pt x="19748" y="18897"/>
                  </a:cubicBezTo>
                  <a:cubicBezTo>
                    <a:pt x="20366" y="15601"/>
                    <a:pt x="21204" y="12360"/>
                    <a:pt x="22124" y="9133"/>
                  </a:cubicBezTo>
                  <a:cubicBezTo>
                    <a:pt x="22412" y="8117"/>
                    <a:pt x="22701" y="7087"/>
                    <a:pt x="22989" y="6071"/>
                  </a:cubicBezTo>
                  <a:cubicBezTo>
                    <a:pt x="23030" y="5947"/>
                    <a:pt x="23058" y="5810"/>
                    <a:pt x="23085" y="5672"/>
                  </a:cubicBezTo>
                  <a:cubicBezTo>
                    <a:pt x="23085" y="5631"/>
                    <a:pt x="23044" y="5576"/>
                    <a:pt x="22989" y="5466"/>
                  </a:cubicBezTo>
                  <a:cubicBezTo>
                    <a:pt x="22920" y="5659"/>
                    <a:pt x="22852" y="5782"/>
                    <a:pt x="22824" y="5906"/>
                  </a:cubicBezTo>
                  <a:cubicBezTo>
                    <a:pt x="22605" y="6593"/>
                    <a:pt x="22357" y="7279"/>
                    <a:pt x="22151" y="7980"/>
                  </a:cubicBezTo>
                  <a:cubicBezTo>
                    <a:pt x="21698" y="9531"/>
                    <a:pt x="21231" y="11069"/>
                    <a:pt x="20792" y="12621"/>
                  </a:cubicBezTo>
                  <a:cubicBezTo>
                    <a:pt x="20380" y="14132"/>
                    <a:pt x="20023" y="15670"/>
                    <a:pt x="19652" y="17194"/>
                  </a:cubicBezTo>
                  <a:cubicBezTo>
                    <a:pt x="19007" y="19831"/>
                    <a:pt x="18581" y="22481"/>
                    <a:pt x="18457" y="25201"/>
                  </a:cubicBezTo>
                  <a:cubicBezTo>
                    <a:pt x="18389" y="26903"/>
                    <a:pt x="18361" y="28579"/>
                    <a:pt x="18622" y="30241"/>
                  </a:cubicBezTo>
                  <a:cubicBezTo>
                    <a:pt x="18636" y="30378"/>
                    <a:pt x="18636" y="30501"/>
                    <a:pt x="18636" y="30625"/>
                  </a:cubicBezTo>
                  <a:cubicBezTo>
                    <a:pt x="18498" y="30433"/>
                    <a:pt x="18416" y="30241"/>
                    <a:pt x="18320" y="30048"/>
                  </a:cubicBezTo>
                  <a:cubicBezTo>
                    <a:pt x="17798" y="28826"/>
                    <a:pt x="17359" y="27535"/>
                    <a:pt x="16947" y="26244"/>
                  </a:cubicBezTo>
                  <a:cubicBezTo>
                    <a:pt x="16603" y="25201"/>
                    <a:pt x="16370" y="24116"/>
                    <a:pt x="16136" y="23031"/>
                  </a:cubicBezTo>
                  <a:cubicBezTo>
                    <a:pt x="15862" y="21822"/>
                    <a:pt x="15628" y="20600"/>
                    <a:pt x="15450" y="19364"/>
                  </a:cubicBezTo>
                  <a:cubicBezTo>
                    <a:pt x="15189" y="17606"/>
                    <a:pt x="15038" y="15848"/>
                    <a:pt x="14873" y="14077"/>
                  </a:cubicBezTo>
                  <a:cubicBezTo>
                    <a:pt x="14763" y="12580"/>
                    <a:pt x="14626" y="11111"/>
                    <a:pt x="14489" y="9627"/>
                  </a:cubicBezTo>
                  <a:cubicBezTo>
                    <a:pt x="14351" y="8199"/>
                    <a:pt x="14214" y="6785"/>
                    <a:pt x="14035" y="5370"/>
                  </a:cubicBezTo>
                  <a:cubicBezTo>
                    <a:pt x="13898" y="4176"/>
                    <a:pt x="13733" y="2967"/>
                    <a:pt x="13541" y="1772"/>
                  </a:cubicBezTo>
                  <a:cubicBezTo>
                    <a:pt x="13472" y="1360"/>
                    <a:pt x="13362" y="948"/>
                    <a:pt x="13266" y="536"/>
                  </a:cubicBezTo>
                  <a:cubicBezTo>
                    <a:pt x="13211" y="344"/>
                    <a:pt x="13156" y="138"/>
                    <a:pt x="129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18"/>
          <p:cNvGrpSpPr/>
          <p:nvPr/>
        </p:nvGrpSpPr>
        <p:grpSpPr>
          <a:xfrm rot="10800000">
            <a:off x="8423541" y="-167360"/>
            <a:ext cx="706006" cy="1827980"/>
            <a:chOff x="1059475" y="3902824"/>
            <a:chExt cx="620555" cy="1606733"/>
          </a:xfrm>
        </p:grpSpPr>
        <p:sp>
          <p:nvSpPr>
            <p:cNvPr id="820" name="Google Shape;820;p18"/>
            <p:cNvSpPr/>
            <p:nvPr/>
          </p:nvSpPr>
          <p:spPr>
            <a:xfrm>
              <a:off x="1059475" y="3902824"/>
              <a:ext cx="620555" cy="1452925"/>
            </a:xfrm>
            <a:custGeom>
              <a:avLst/>
              <a:gdLst/>
              <a:ahLst/>
              <a:cxnLst/>
              <a:rect l="l" t="t" r="r" b="b"/>
              <a:pathLst>
                <a:path w="12003" h="28103" extrusionOk="0">
                  <a:moveTo>
                    <a:pt x="3385" y="0"/>
                  </a:moveTo>
                  <a:cubicBezTo>
                    <a:pt x="3211" y="0"/>
                    <a:pt x="3044" y="52"/>
                    <a:pt x="2884" y="156"/>
                  </a:cubicBezTo>
                  <a:cubicBezTo>
                    <a:pt x="2541" y="362"/>
                    <a:pt x="2307" y="651"/>
                    <a:pt x="2156" y="1008"/>
                  </a:cubicBezTo>
                  <a:cubicBezTo>
                    <a:pt x="1991" y="1433"/>
                    <a:pt x="1909" y="1873"/>
                    <a:pt x="1923" y="2312"/>
                  </a:cubicBezTo>
                  <a:cubicBezTo>
                    <a:pt x="1923" y="2999"/>
                    <a:pt x="2046" y="3672"/>
                    <a:pt x="2225" y="4331"/>
                  </a:cubicBezTo>
                  <a:cubicBezTo>
                    <a:pt x="2458" y="5100"/>
                    <a:pt x="2692" y="5855"/>
                    <a:pt x="2911" y="6624"/>
                  </a:cubicBezTo>
                  <a:cubicBezTo>
                    <a:pt x="3282" y="7874"/>
                    <a:pt x="3282" y="9110"/>
                    <a:pt x="2870" y="10360"/>
                  </a:cubicBezTo>
                  <a:cubicBezTo>
                    <a:pt x="2664" y="11033"/>
                    <a:pt x="2390" y="11678"/>
                    <a:pt x="2046" y="12269"/>
                  </a:cubicBezTo>
                  <a:cubicBezTo>
                    <a:pt x="1703" y="12887"/>
                    <a:pt x="1360" y="13505"/>
                    <a:pt x="1030" y="14136"/>
                  </a:cubicBezTo>
                  <a:cubicBezTo>
                    <a:pt x="645" y="14864"/>
                    <a:pt x="357" y="15619"/>
                    <a:pt x="192" y="16430"/>
                  </a:cubicBezTo>
                  <a:cubicBezTo>
                    <a:pt x="14" y="17281"/>
                    <a:pt x="0" y="18160"/>
                    <a:pt x="165" y="19025"/>
                  </a:cubicBezTo>
                  <a:cubicBezTo>
                    <a:pt x="357" y="19945"/>
                    <a:pt x="783" y="20756"/>
                    <a:pt x="1373" y="21497"/>
                  </a:cubicBezTo>
                  <a:cubicBezTo>
                    <a:pt x="1662" y="21854"/>
                    <a:pt x="1978" y="22198"/>
                    <a:pt x="2293" y="22527"/>
                  </a:cubicBezTo>
                  <a:cubicBezTo>
                    <a:pt x="2939" y="23214"/>
                    <a:pt x="3502" y="23942"/>
                    <a:pt x="3996" y="24766"/>
                  </a:cubicBezTo>
                  <a:cubicBezTo>
                    <a:pt x="4312" y="25287"/>
                    <a:pt x="4518" y="25823"/>
                    <a:pt x="4614" y="26400"/>
                  </a:cubicBezTo>
                  <a:cubicBezTo>
                    <a:pt x="4752" y="26963"/>
                    <a:pt x="4765" y="27512"/>
                    <a:pt x="4477" y="28103"/>
                  </a:cubicBezTo>
                  <a:cubicBezTo>
                    <a:pt x="4600" y="28076"/>
                    <a:pt x="4683" y="28022"/>
                    <a:pt x="4756" y="28022"/>
                  </a:cubicBezTo>
                  <a:cubicBezTo>
                    <a:pt x="4798" y="28022"/>
                    <a:pt x="4835" y="28039"/>
                    <a:pt x="4875" y="28089"/>
                  </a:cubicBezTo>
                  <a:cubicBezTo>
                    <a:pt x="5727" y="26798"/>
                    <a:pt x="6866" y="25823"/>
                    <a:pt x="7924" y="24766"/>
                  </a:cubicBezTo>
                  <a:cubicBezTo>
                    <a:pt x="8610" y="24106"/>
                    <a:pt x="9297" y="23447"/>
                    <a:pt x="9915" y="22733"/>
                  </a:cubicBezTo>
                  <a:cubicBezTo>
                    <a:pt x="10176" y="22431"/>
                    <a:pt x="10437" y="22129"/>
                    <a:pt x="10670" y="21813"/>
                  </a:cubicBezTo>
                  <a:cubicBezTo>
                    <a:pt x="11412" y="20879"/>
                    <a:pt x="11797" y="19808"/>
                    <a:pt x="11893" y="18627"/>
                  </a:cubicBezTo>
                  <a:cubicBezTo>
                    <a:pt x="12003" y="17405"/>
                    <a:pt x="11906" y="16196"/>
                    <a:pt x="11728" y="15001"/>
                  </a:cubicBezTo>
                  <a:cubicBezTo>
                    <a:pt x="11522" y="13738"/>
                    <a:pt x="11137" y="12516"/>
                    <a:pt x="10629" y="11349"/>
                  </a:cubicBezTo>
                  <a:cubicBezTo>
                    <a:pt x="10313" y="10676"/>
                    <a:pt x="10025" y="10003"/>
                    <a:pt x="9709" y="9330"/>
                  </a:cubicBezTo>
                  <a:cubicBezTo>
                    <a:pt x="9187" y="8190"/>
                    <a:pt x="8720" y="7023"/>
                    <a:pt x="8322" y="5814"/>
                  </a:cubicBezTo>
                  <a:cubicBezTo>
                    <a:pt x="8102" y="5128"/>
                    <a:pt x="7841" y="4468"/>
                    <a:pt x="7553" y="3795"/>
                  </a:cubicBezTo>
                  <a:cubicBezTo>
                    <a:pt x="7278" y="3109"/>
                    <a:pt x="6880" y="2491"/>
                    <a:pt x="6413" y="1928"/>
                  </a:cubicBezTo>
                  <a:cubicBezTo>
                    <a:pt x="5974" y="1378"/>
                    <a:pt x="5438" y="912"/>
                    <a:pt x="4820" y="527"/>
                  </a:cubicBezTo>
                  <a:cubicBezTo>
                    <a:pt x="4449" y="294"/>
                    <a:pt x="4024" y="156"/>
                    <a:pt x="3625" y="33"/>
                  </a:cubicBezTo>
                  <a:cubicBezTo>
                    <a:pt x="3544" y="11"/>
                    <a:pt x="3464" y="0"/>
                    <a:pt x="33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8"/>
            <p:cNvSpPr/>
            <p:nvPr/>
          </p:nvSpPr>
          <p:spPr>
            <a:xfrm>
              <a:off x="1165926" y="3919420"/>
              <a:ext cx="498491" cy="1590137"/>
            </a:xfrm>
            <a:custGeom>
              <a:avLst/>
              <a:gdLst/>
              <a:ahLst/>
              <a:cxnLst/>
              <a:rect l="l" t="t" r="r" b="b"/>
              <a:pathLst>
                <a:path w="9642" h="30757" extrusionOk="0">
                  <a:moveTo>
                    <a:pt x="4610" y="7215"/>
                  </a:moveTo>
                  <a:cubicBezTo>
                    <a:pt x="4613" y="7219"/>
                    <a:pt x="4615" y="7226"/>
                    <a:pt x="4615" y="7237"/>
                  </a:cubicBezTo>
                  <a:cubicBezTo>
                    <a:pt x="4629" y="7237"/>
                    <a:pt x="4615" y="7251"/>
                    <a:pt x="4615" y="7251"/>
                  </a:cubicBezTo>
                  <a:cubicBezTo>
                    <a:pt x="4615" y="7241"/>
                    <a:pt x="4615" y="7224"/>
                    <a:pt x="4610" y="7215"/>
                  </a:cubicBezTo>
                  <a:close/>
                  <a:moveTo>
                    <a:pt x="1498" y="0"/>
                  </a:moveTo>
                  <a:cubicBezTo>
                    <a:pt x="1498" y="69"/>
                    <a:pt x="1470" y="124"/>
                    <a:pt x="1512" y="165"/>
                  </a:cubicBezTo>
                  <a:cubicBezTo>
                    <a:pt x="1566" y="261"/>
                    <a:pt x="1635" y="343"/>
                    <a:pt x="1704" y="439"/>
                  </a:cubicBezTo>
                  <a:cubicBezTo>
                    <a:pt x="2734" y="1785"/>
                    <a:pt x="3434" y="3323"/>
                    <a:pt x="3997" y="4916"/>
                  </a:cubicBezTo>
                  <a:cubicBezTo>
                    <a:pt x="4217" y="5534"/>
                    <a:pt x="4395" y="6152"/>
                    <a:pt x="4601" y="6770"/>
                  </a:cubicBezTo>
                  <a:cubicBezTo>
                    <a:pt x="4629" y="6894"/>
                    <a:pt x="4656" y="7031"/>
                    <a:pt x="4670" y="7141"/>
                  </a:cubicBezTo>
                  <a:cubicBezTo>
                    <a:pt x="4629" y="7127"/>
                    <a:pt x="4588" y="7114"/>
                    <a:pt x="4560" y="7072"/>
                  </a:cubicBezTo>
                  <a:cubicBezTo>
                    <a:pt x="4203" y="6523"/>
                    <a:pt x="3736" y="6070"/>
                    <a:pt x="3256" y="5617"/>
                  </a:cubicBezTo>
                  <a:cubicBezTo>
                    <a:pt x="2459" y="4875"/>
                    <a:pt x="1594" y="4175"/>
                    <a:pt x="715" y="3502"/>
                  </a:cubicBezTo>
                  <a:cubicBezTo>
                    <a:pt x="605" y="3420"/>
                    <a:pt x="495" y="3323"/>
                    <a:pt x="303" y="3282"/>
                  </a:cubicBezTo>
                  <a:lnTo>
                    <a:pt x="303" y="3282"/>
                  </a:lnTo>
                  <a:cubicBezTo>
                    <a:pt x="358" y="3474"/>
                    <a:pt x="482" y="3598"/>
                    <a:pt x="605" y="3694"/>
                  </a:cubicBezTo>
                  <a:cubicBezTo>
                    <a:pt x="907" y="3983"/>
                    <a:pt x="1237" y="4257"/>
                    <a:pt x="1539" y="4532"/>
                  </a:cubicBezTo>
                  <a:cubicBezTo>
                    <a:pt x="2130" y="5054"/>
                    <a:pt x="2706" y="5562"/>
                    <a:pt x="3256" y="6097"/>
                  </a:cubicBezTo>
                  <a:cubicBezTo>
                    <a:pt x="3571" y="6386"/>
                    <a:pt x="3846" y="6715"/>
                    <a:pt x="4107" y="7045"/>
                  </a:cubicBezTo>
                  <a:cubicBezTo>
                    <a:pt x="4423" y="7443"/>
                    <a:pt x="4629" y="7883"/>
                    <a:pt x="4835" y="8363"/>
                  </a:cubicBezTo>
                  <a:cubicBezTo>
                    <a:pt x="5000" y="8748"/>
                    <a:pt x="5164" y="9105"/>
                    <a:pt x="5219" y="9517"/>
                  </a:cubicBezTo>
                  <a:cubicBezTo>
                    <a:pt x="5288" y="10121"/>
                    <a:pt x="5370" y="10739"/>
                    <a:pt x="5439" y="11330"/>
                  </a:cubicBezTo>
                  <a:cubicBezTo>
                    <a:pt x="5576" y="12524"/>
                    <a:pt x="5576" y="13719"/>
                    <a:pt x="5549" y="14928"/>
                  </a:cubicBezTo>
                  <a:cubicBezTo>
                    <a:pt x="5480" y="17056"/>
                    <a:pt x="5206" y="19144"/>
                    <a:pt x="4725" y="21217"/>
                  </a:cubicBezTo>
                  <a:cubicBezTo>
                    <a:pt x="4698" y="21327"/>
                    <a:pt x="4670" y="21423"/>
                    <a:pt x="4588" y="21533"/>
                  </a:cubicBezTo>
                  <a:cubicBezTo>
                    <a:pt x="4547" y="21382"/>
                    <a:pt x="4519" y="21217"/>
                    <a:pt x="4492" y="21066"/>
                  </a:cubicBezTo>
                  <a:cubicBezTo>
                    <a:pt x="4286" y="19899"/>
                    <a:pt x="3915" y="18787"/>
                    <a:pt x="3365" y="17715"/>
                  </a:cubicBezTo>
                  <a:cubicBezTo>
                    <a:pt x="2775" y="16603"/>
                    <a:pt x="2157" y="15491"/>
                    <a:pt x="1470" y="14447"/>
                  </a:cubicBezTo>
                  <a:cubicBezTo>
                    <a:pt x="1017" y="13733"/>
                    <a:pt x="564" y="13019"/>
                    <a:pt x="125" y="12318"/>
                  </a:cubicBezTo>
                  <a:cubicBezTo>
                    <a:pt x="97" y="12277"/>
                    <a:pt x="70" y="12264"/>
                    <a:pt x="1" y="12209"/>
                  </a:cubicBezTo>
                  <a:lnTo>
                    <a:pt x="1" y="12209"/>
                  </a:lnTo>
                  <a:cubicBezTo>
                    <a:pt x="15" y="12332"/>
                    <a:pt x="1" y="12428"/>
                    <a:pt x="28" y="12524"/>
                  </a:cubicBezTo>
                  <a:cubicBezTo>
                    <a:pt x="97" y="12689"/>
                    <a:pt x="193" y="12881"/>
                    <a:pt x="276" y="13033"/>
                  </a:cubicBezTo>
                  <a:cubicBezTo>
                    <a:pt x="537" y="13499"/>
                    <a:pt x="784" y="13966"/>
                    <a:pt x="1058" y="14406"/>
                  </a:cubicBezTo>
                  <a:cubicBezTo>
                    <a:pt x="1800" y="15628"/>
                    <a:pt x="2500" y="16864"/>
                    <a:pt x="3118" y="18155"/>
                  </a:cubicBezTo>
                  <a:cubicBezTo>
                    <a:pt x="3626" y="19199"/>
                    <a:pt x="3970" y="20297"/>
                    <a:pt x="4135" y="21451"/>
                  </a:cubicBezTo>
                  <a:cubicBezTo>
                    <a:pt x="4244" y="22041"/>
                    <a:pt x="4244" y="22632"/>
                    <a:pt x="4176" y="23236"/>
                  </a:cubicBezTo>
                  <a:cubicBezTo>
                    <a:pt x="4148" y="23387"/>
                    <a:pt x="4107" y="23524"/>
                    <a:pt x="4066" y="23662"/>
                  </a:cubicBezTo>
                  <a:cubicBezTo>
                    <a:pt x="3668" y="24980"/>
                    <a:pt x="3173" y="26257"/>
                    <a:pt x="2569" y="27493"/>
                  </a:cubicBezTo>
                  <a:cubicBezTo>
                    <a:pt x="2033" y="28551"/>
                    <a:pt x="1512" y="29594"/>
                    <a:pt x="880" y="30597"/>
                  </a:cubicBezTo>
                  <a:cubicBezTo>
                    <a:pt x="852" y="30611"/>
                    <a:pt x="880" y="30638"/>
                    <a:pt x="852" y="30679"/>
                  </a:cubicBezTo>
                  <a:cubicBezTo>
                    <a:pt x="888" y="30737"/>
                    <a:pt x="935" y="30757"/>
                    <a:pt x="982" y="30757"/>
                  </a:cubicBezTo>
                  <a:cubicBezTo>
                    <a:pt x="1025" y="30757"/>
                    <a:pt x="1067" y="30740"/>
                    <a:pt x="1100" y="30720"/>
                  </a:cubicBezTo>
                  <a:cubicBezTo>
                    <a:pt x="1196" y="30624"/>
                    <a:pt x="1306" y="30528"/>
                    <a:pt x="1374" y="30418"/>
                  </a:cubicBezTo>
                  <a:cubicBezTo>
                    <a:pt x="1649" y="30034"/>
                    <a:pt x="1924" y="29649"/>
                    <a:pt x="2171" y="29237"/>
                  </a:cubicBezTo>
                  <a:cubicBezTo>
                    <a:pt x="2802" y="28221"/>
                    <a:pt x="3297" y="27150"/>
                    <a:pt x="3723" y="26051"/>
                  </a:cubicBezTo>
                  <a:cubicBezTo>
                    <a:pt x="3805" y="25845"/>
                    <a:pt x="3887" y="25653"/>
                    <a:pt x="4052" y="25502"/>
                  </a:cubicBezTo>
                  <a:cubicBezTo>
                    <a:pt x="4395" y="25117"/>
                    <a:pt x="4711" y="24705"/>
                    <a:pt x="5041" y="24307"/>
                  </a:cubicBezTo>
                  <a:cubicBezTo>
                    <a:pt x="5576" y="23689"/>
                    <a:pt x="6153" y="23126"/>
                    <a:pt x="6799" y="22618"/>
                  </a:cubicBezTo>
                  <a:cubicBezTo>
                    <a:pt x="7115" y="22343"/>
                    <a:pt x="7444" y="22083"/>
                    <a:pt x="7774" y="21808"/>
                  </a:cubicBezTo>
                  <a:cubicBezTo>
                    <a:pt x="8350" y="21341"/>
                    <a:pt x="8831" y="20792"/>
                    <a:pt x="9284" y="20215"/>
                  </a:cubicBezTo>
                  <a:cubicBezTo>
                    <a:pt x="9408" y="20050"/>
                    <a:pt x="9490" y="19899"/>
                    <a:pt x="9586" y="19734"/>
                  </a:cubicBezTo>
                  <a:cubicBezTo>
                    <a:pt x="9628" y="19679"/>
                    <a:pt x="9628" y="19624"/>
                    <a:pt x="9641" y="19569"/>
                  </a:cubicBezTo>
                  <a:lnTo>
                    <a:pt x="9641" y="19569"/>
                  </a:lnTo>
                  <a:cubicBezTo>
                    <a:pt x="9613" y="19581"/>
                    <a:pt x="9592" y="19586"/>
                    <a:pt x="9576" y="19586"/>
                  </a:cubicBezTo>
                  <a:cubicBezTo>
                    <a:pt x="9536" y="19586"/>
                    <a:pt x="9523" y="19557"/>
                    <a:pt x="9504" y="19528"/>
                  </a:cubicBezTo>
                  <a:cubicBezTo>
                    <a:pt x="9463" y="19569"/>
                    <a:pt x="9408" y="19611"/>
                    <a:pt x="9367" y="19666"/>
                  </a:cubicBezTo>
                  <a:cubicBezTo>
                    <a:pt x="8859" y="20393"/>
                    <a:pt x="8227" y="21039"/>
                    <a:pt x="7513" y="21588"/>
                  </a:cubicBezTo>
                  <a:cubicBezTo>
                    <a:pt x="7073" y="21945"/>
                    <a:pt x="6620" y="22289"/>
                    <a:pt x="6167" y="22632"/>
                  </a:cubicBezTo>
                  <a:cubicBezTo>
                    <a:pt x="5549" y="23112"/>
                    <a:pt x="5000" y="23648"/>
                    <a:pt x="4492" y="24239"/>
                  </a:cubicBezTo>
                  <a:cubicBezTo>
                    <a:pt x="4450" y="24307"/>
                    <a:pt x="4382" y="24376"/>
                    <a:pt x="4286" y="24472"/>
                  </a:cubicBezTo>
                  <a:cubicBezTo>
                    <a:pt x="4203" y="24335"/>
                    <a:pt x="4286" y="24239"/>
                    <a:pt x="4313" y="24142"/>
                  </a:cubicBezTo>
                  <a:cubicBezTo>
                    <a:pt x="4725" y="22797"/>
                    <a:pt x="5041" y="21451"/>
                    <a:pt x="5274" y="20050"/>
                  </a:cubicBezTo>
                  <a:cubicBezTo>
                    <a:pt x="5384" y="19322"/>
                    <a:pt x="5480" y="18581"/>
                    <a:pt x="5576" y="17839"/>
                  </a:cubicBezTo>
                  <a:cubicBezTo>
                    <a:pt x="5590" y="17688"/>
                    <a:pt x="5631" y="17509"/>
                    <a:pt x="5686" y="17358"/>
                  </a:cubicBezTo>
                  <a:cubicBezTo>
                    <a:pt x="5934" y="16507"/>
                    <a:pt x="6208" y="15642"/>
                    <a:pt x="6551" y="14818"/>
                  </a:cubicBezTo>
                  <a:cubicBezTo>
                    <a:pt x="7128" y="13390"/>
                    <a:pt x="7513" y="11934"/>
                    <a:pt x="7774" y="10423"/>
                  </a:cubicBezTo>
                  <a:cubicBezTo>
                    <a:pt x="7829" y="10094"/>
                    <a:pt x="7897" y="9750"/>
                    <a:pt x="7842" y="9366"/>
                  </a:cubicBezTo>
                  <a:lnTo>
                    <a:pt x="7842" y="9366"/>
                  </a:lnTo>
                  <a:cubicBezTo>
                    <a:pt x="7787" y="9435"/>
                    <a:pt x="7746" y="9462"/>
                    <a:pt x="7746" y="9503"/>
                  </a:cubicBezTo>
                  <a:cubicBezTo>
                    <a:pt x="7678" y="9723"/>
                    <a:pt x="7623" y="9943"/>
                    <a:pt x="7568" y="10162"/>
                  </a:cubicBezTo>
                  <a:cubicBezTo>
                    <a:pt x="7211" y="11673"/>
                    <a:pt x="6757" y="13156"/>
                    <a:pt x="6194" y="14598"/>
                  </a:cubicBezTo>
                  <a:cubicBezTo>
                    <a:pt x="6112" y="14818"/>
                    <a:pt x="6043" y="15065"/>
                    <a:pt x="5961" y="15285"/>
                  </a:cubicBezTo>
                  <a:cubicBezTo>
                    <a:pt x="5934" y="15340"/>
                    <a:pt x="5906" y="15408"/>
                    <a:pt x="5851" y="15518"/>
                  </a:cubicBezTo>
                  <a:cubicBezTo>
                    <a:pt x="5782" y="15285"/>
                    <a:pt x="5796" y="15106"/>
                    <a:pt x="5824" y="14941"/>
                  </a:cubicBezTo>
                  <a:cubicBezTo>
                    <a:pt x="5851" y="14035"/>
                    <a:pt x="5837" y="13115"/>
                    <a:pt x="5769" y="12209"/>
                  </a:cubicBezTo>
                  <a:cubicBezTo>
                    <a:pt x="5631" y="10025"/>
                    <a:pt x="5288" y="7883"/>
                    <a:pt x="4629" y="5809"/>
                  </a:cubicBezTo>
                  <a:cubicBezTo>
                    <a:pt x="4547" y="5521"/>
                    <a:pt x="4450" y="5246"/>
                    <a:pt x="4341" y="4971"/>
                  </a:cubicBezTo>
                  <a:cubicBezTo>
                    <a:pt x="4286" y="4807"/>
                    <a:pt x="4258" y="4655"/>
                    <a:pt x="4272" y="4491"/>
                  </a:cubicBezTo>
                  <a:lnTo>
                    <a:pt x="4382" y="3145"/>
                  </a:lnTo>
                  <a:cubicBezTo>
                    <a:pt x="4395" y="2747"/>
                    <a:pt x="4423" y="2362"/>
                    <a:pt x="4450" y="1964"/>
                  </a:cubicBezTo>
                  <a:cubicBezTo>
                    <a:pt x="4450" y="1854"/>
                    <a:pt x="4423" y="1744"/>
                    <a:pt x="4423" y="1634"/>
                  </a:cubicBezTo>
                  <a:cubicBezTo>
                    <a:pt x="4415" y="1634"/>
                    <a:pt x="4408" y="1633"/>
                    <a:pt x="4401" y="1633"/>
                  </a:cubicBezTo>
                  <a:cubicBezTo>
                    <a:pt x="4273" y="1633"/>
                    <a:pt x="4286" y="1748"/>
                    <a:pt x="4286" y="1813"/>
                  </a:cubicBezTo>
                  <a:cubicBezTo>
                    <a:pt x="4203" y="2362"/>
                    <a:pt x="4121" y="2911"/>
                    <a:pt x="4011" y="3461"/>
                  </a:cubicBezTo>
                  <a:cubicBezTo>
                    <a:pt x="3997" y="3543"/>
                    <a:pt x="3983" y="3639"/>
                    <a:pt x="3942" y="3777"/>
                  </a:cubicBezTo>
                  <a:cubicBezTo>
                    <a:pt x="3874" y="3667"/>
                    <a:pt x="3832" y="3598"/>
                    <a:pt x="3791" y="3529"/>
                  </a:cubicBezTo>
                  <a:cubicBezTo>
                    <a:pt x="3558" y="3021"/>
                    <a:pt x="3311" y="2513"/>
                    <a:pt x="3050" y="2033"/>
                  </a:cubicBezTo>
                  <a:cubicBezTo>
                    <a:pt x="2734" y="1415"/>
                    <a:pt x="2336" y="851"/>
                    <a:pt x="1882" y="316"/>
                  </a:cubicBezTo>
                  <a:cubicBezTo>
                    <a:pt x="1786" y="192"/>
                    <a:pt x="1704" y="55"/>
                    <a:pt x="14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18"/>
          <p:cNvGrpSpPr/>
          <p:nvPr/>
        </p:nvGrpSpPr>
        <p:grpSpPr>
          <a:xfrm rot="8449556">
            <a:off x="-360505" y="-540954"/>
            <a:ext cx="1166288" cy="1407681"/>
            <a:chOff x="6193303" y="1511537"/>
            <a:chExt cx="1420044" cy="1713958"/>
          </a:xfrm>
        </p:grpSpPr>
        <p:sp>
          <p:nvSpPr>
            <p:cNvPr id="823" name="Google Shape;823;p18"/>
            <p:cNvSpPr/>
            <p:nvPr/>
          </p:nvSpPr>
          <p:spPr>
            <a:xfrm>
              <a:off x="6193303" y="1539248"/>
              <a:ext cx="419649" cy="1686247"/>
            </a:xfrm>
            <a:custGeom>
              <a:avLst/>
              <a:gdLst/>
              <a:ahLst/>
              <a:cxnLst/>
              <a:rect l="l" t="t" r="r" b="b"/>
              <a:pathLst>
                <a:path w="8117" h="32616" extrusionOk="0">
                  <a:moveTo>
                    <a:pt x="3763" y="0"/>
                  </a:moveTo>
                  <a:cubicBezTo>
                    <a:pt x="3612" y="0"/>
                    <a:pt x="3448" y="14"/>
                    <a:pt x="3310" y="69"/>
                  </a:cubicBezTo>
                  <a:cubicBezTo>
                    <a:pt x="3269" y="83"/>
                    <a:pt x="3200" y="97"/>
                    <a:pt x="3132" y="138"/>
                  </a:cubicBezTo>
                  <a:cubicBezTo>
                    <a:pt x="2994" y="193"/>
                    <a:pt x="2830" y="261"/>
                    <a:pt x="2665" y="344"/>
                  </a:cubicBezTo>
                  <a:cubicBezTo>
                    <a:pt x="2541" y="412"/>
                    <a:pt x="2418" y="481"/>
                    <a:pt x="2308" y="577"/>
                  </a:cubicBezTo>
                  <a:cubicBezTo>
                    <a:pt x="2170" y="687"/>
                    <a:pt x="2006" y="824"/>
                    <a:pt x="1896" y="962"/>
                  </a:cubicBezTo>
                  <a:cubicBezTo>
                    <a:pt x="1690" y="1195"/>
                    <a:pt x="1484" y="1456"/>
                    <a:pt x="1291" y="1717"/>
                  </a:cubicBezTo>
                  <a:cubicBezTo>
                    <a:pt x="1099" y="1978"/>
                    <a:pt x="893" y="2266"/>
                    <a:pt x="770" y="2568"/>
                  </a:cubicBezTo>
                  <a:cubicBezTo>
                    <a:pt x="660" y="2871"/>
                    <a:pt x="550" y="3186"/>
                    <a:pt x="454" y="3571"/>
                  </a:cubicBezTo>
                  <a:cubicBezTo>
                    <a:pt x="399" y="3736"/>
                    <a:pt x="344" y="3928"/>
                    <a:pt x="316" y="4079"/>
                  </a:cubicBezTo>
                  <a:cubicBezTo>
                    <a:pt x="275" y="4258"/>
                    <a:pt x="248" y="4422"/>
                    <a:pt x="220" y="4560"/>
                  </a:cubicBezTo>
                  <a:cubicBezTo>
                    <a:pt x="124" y="5178"/>
                    <a:pt x="55" y="5837"/>
                    <a:pt x="14" y="6620"/>
                  </a:cubicBezTo>
                  <a:cubicBezTo>
                    <a:pt x="1" y="6812"/>
                    <a:pt x="1" y="6949"/>
                    <a:pt x="1" y="7087"/>
                  </a:cubicBezTo>
                  <a:lnTo>
                    <a:pt x="1" y="7238"/>
                  </a:lnTo>
                  <a:lnTo>
                    <a:pt x="1" y="7553"/>
                  </a:lnTo>
                  <a:lnTo>
                    <a:pt x="1" y="7705"/>
                  </a:lnTo>
                  <a:cubicBezTo>
                    <a:pt x="1" y="7828"/>
                    <a:pt x="14" y="7924"/>
                    <a:pt x="14" y="8048"/>
                  </a:cubicBezTo>
                  <a:lnTo>
                    <a:pt x="42" y="8199"/>
                  </a:lnTo>
                  <a:cubicBezTo>
                    <a:pt x="42" y="8322"/>
                    <a:pt x="42" y="8432"/>
                    <a:pt x="55" y="8542"/>
                  </a:cubicBezTo>
                  <a:lnTo>
                    <a:pt x="69" y="8666"/>
                  </a:lnTo>
                  <a:cubicBezTo>
                    <a:pt x="83" y="8954"/>
                    <a:pt x="124" y="9256"/>
                    <a:pt x="152" y="9545"/>
                  </a:cubicBezTo>
                  <a:cubicBezTo>
                    <a:pt x="179" y="9710"/>
                    <a:pt x="207" y="9874"/>
                    <a:pt x="220" y="10025"/>
                  </a:cubicBezTo>
                  <a:cubicBezTo>
                    <a:pt x="248" y="10190"/>
                    <a:pt x="275" y="10369"/>
                    <a:pt x="289" y="10533"/>
                  </a:cubicBezTo>
                  <a:lnTo>
                    <a:pt x="316" y="10630"/>
                  </a:lnTo>
                  <a:lnTo>
                    <a:pt x="358" y="11042"/>
                  </a:lnTo>
                  <a:cubicBezTo>
                    <a:pt x="358" y="11083"/>
                    <a:pt x="385" y="11138"/>
                    <a:pt x="385" y="11193"/>
                  </a:cubicBezTo>
                  <a:cubicBezTo>
                    <a:pt x="399" y="11316"/>
                    <a:pt x="413" y="11412"/>
                    <a:pt x="426" y="11536"/>
                  </a:cubicBezTo>
                  <a:lnTo>
                    <a:pt x="536" y="12113"/>
                  </a:lnTo>
                  <a:cubicBezTo>
                    <a:pt x="564" y="12250"/>
                    <a:pt x="591" y="12374"/>
                    <a:pt x="619" y="12511"/>
                  </a:cubicBezTo>
                  <a:cubicBezTo>
                    <a:pt x="632" y="12566"/>
                    <a:pt x="632" y="12635"/>
                    <a:pt x="660" y="12690"/>
                  </a:cubicBezTo>
                  <a:cubicBezTo>
                    <a:pt x="687" y="12841"/>
                    <a:pt x="728" y="12992"/>
                    <a:pt x="756" y="13115"/>
                  </a:cubicBezTo>
                  <a:lnTo>
                    <a:pt x="770" y="13211"/>
                  </a:lnTo>
                  <a:cubicBezTo>
                    <a:pt x="811" y="13335"/>
                    <a:pt x="825" y="13459"/>
                    <a:pt x="866" y="13555"/>
                  </a:cubicBezTo>
                  <a:cubicBezTo>
                    <a:pt x="948" y="13926"/>
                    <a:pt x="1044" y="14283"/>
                    <a:pt x="1154" y="14640"/>
                  </a:cubicBezTo>
                  <a:cubicBezTo>
                    <a:pt x="1209" y="14818"/>
                    <a:pt x="1237" y="14983"/>
                    <a:pt x="1291" y="15161"/>
                  </a:cubicBezTo>
                  <a:cubicBezTo>
                    <a:pt x="1305" y="15271"/>
                    <a:pt x="1346" y="15381"/>
                    <a:pt x="1374" y="15505"/>
                  </a:cubicBezTo>
                  <a:cubicBezTo>
                    <a:pt x="1456" y="15821"/>
                    <a:pt x="1552" y="16191"/>
                    <a:pt x="1676" y="16576"/>
                  </a:cubicBezTo>
                  <a:cubicBezTo>
                    <a:pt x="1854" y="17263"/>
                    <a:pt x="2060" y="17936"/>
                    <a:pt x="2253" y="18499"/>
                  </a:cubicBezTo>
                  <a:cubicBezTo>
                    <a:pt x="2335" y="18801"/>
                    <a:pt x="2445" y="19075"/>
                    <a:pt x="2541" y="19364"/>
                  </a:cubicBezTo>
                  <a:cubicBezTo>
                    <a:pt x="2637" y="19597"/>
                    <a:pt x="2706" y="19831"/>
                    <a:pt x="2788" y="20064"/>
                  </a:cubicBezTo>
                  <a:lnTo>
                    <a:pt x="2871" y="20325"/>
                  </a:lnTo>
                  <a:lnTo>
                    <a:pt x="3228" y="21355"/>
                  </a:lnTo>
                  <a:cubicBezTo>
                    <a:pt x="3269" y="21451"/>
                    <a:pt x="3296" y="21575"/>
                    <a:pt x="3338" y="21685"/>
                  </a:cubicBezTo>
                  <a:cubicBezTo>
                    <a:pt x="3351" y="21712"/>
                    <a:pt x="3365" y="21767"/>
                    <a:pt x="3393" y="21822"/>
                  </a:cubicBezTo>
                  <a:cubicBezTo>
                    <a:pt x="3420" y="21932"/>
                    <a:pt x="3475" y="22055"/>
                    <a:pt x="3502" y="22165"/>
                  </a:cubicBezTo>
                  <a:lnTo>
                    <a:pt x="3557" y="22303"/>
                  </a:lnTo>
                  <a:cubicBezTo>
                    <a:pt x="3640" y="22522"/>
                    <a:pt x="3736" y="22756"/>
                    <a:pt x="3818" y="23003"/>
                  </a:cubicBezTo>
                  <a:lnTo>
                    <a:pt x="3901" y="23223"/>
                  </a:lnTo>
                  <a:cubicBezTo>
                    <a:pt x="4011" y="23497"/>
                    <a:pt x="4107" y="23813"/>
                    <a:pt x="4189" y="24102"/>
                  </a:cubicBezTo>
                  <a:cubicBezTo>
                    <a:pt x="4230" y="24225"/>
                    <a:pt x="4244" y="24321"/>
                    <a:pt x="4285" y="24431"/>
                  </a:cubicBezTo>
                  <a:cubicBezTo>
                    <a:pt x="4326" y="24637"/>
                    <a:pt x="4381" y="24816"/>
                    <a:pt x="4450" y="25022"/>
                  </a:cubicBezTo>
                  <a:lnTo>
                    <a:pt x="4450" y="25063"/>
                  </a:lnTo>
                  <a:lnTo>
                    <a:pt x="4766" y="26038"/>
                  </a:lnTo>
                  <a:cubicBezTo>
                    <a:pt x="4780" y="26093"/>
                    <a:pt x="4793" y="26162"/>
                    <a:pt x="4807" y="26216"/>
                  </a:cubicBezTo>
                  <a:cubicBezTo>
                    <a:pt x="4848" y="26285"/>
                    <a:pt x="4862" y="26368"/>
                    <a:pt x="4889" y="26450"/>
                  </a:cubicBezTo>
                  <a:lnTo>
                    <a:pt x="4944" y="26587"/>
                  </a:lnTo>
                  <a:lnTo>
                    <a:pt x="4999" y="26725"/>
                  </a:lnTo>
                  <a:cubicBezTo>
                    <a:pt x="4999" y="26738"/>
                    <a:pt x="5013" y="26766"/>
                    <a:pt x="5013" y="26779"/>
                  </a:cubicBezTo>
                  <a:cubicBezTo>
                    <a:pt x="5027" y="26807"/>
                    <a:pt x="5054" y="26862"/>
                    <a:pt x="5068" y="26903"/>
                  </a:cubicBezTo>
                  <a:cubicBezTo>
                    <a:pt x="5095" y="26944"/>
                    <a:pt x="5123" y="26999"/>
                    <a:pt x="5137" y="27054"/>
                  </a:cubicBezTo>
                  <a:cubicBezTo>
                    <a:pt x="5192" y="27191"/>
                    <a:pt x="5233" y="27329"/>
                    <a:pt x="5301" y="27466"/>
                  </a:cubicBezTo>
                  <a:cubicBezTo>
                    <a:pt x="5370" y="27590"/>
                    <a:pt x="5425" y="27700"/>
                    <a:pt x="5494" y="27823"/>
                  </a:cubicBezTo>
                  <a:lnTo>
                    <a:pt x="5535" y="27878"/>
                  </a:lnTo>
                  <a:cubicBezTo>
                    <a:pt x="5617" y="28070"/>
                    <a:pt x="5700" y="28249"/>
                    <a:pt x="5782" y="28455"/>
                  </a:cubicBezTo>
                  <a:cubicBezTo>
                    <a:pt x="5837" y="28620"/>
                    <a:pt x="5906" y="28757"/>
                    <a:pt x="5961" y="28908"/>
                  </a:cubicBezTo>
                  <a:cubicBezTo>
                    <a:pt x="6153" y="29375"/>
                    <a:pt x="6331" y="29856"/>
                    <a:pt x="6537" y="30309"/>
                  </a:cubicBezTo>
                  <a:cubicBezTo>
                    <a:pt x="6867" y="31037"/>
                    <a:pt x="7155" y="31778"/>
                    <a:pt x="7416" y="32396"/>
                  </a:cubicBezTo>
                  <a:cubicBezTo>
                    <a:pt x="7457" y="32479"/>
                    <a:pt x="7526" y="32547"/>
                    <a:pt x="7595" y="32575"/>
                  </a:cubicBezTo>
                  <a:cubicBezTo>
                    <a:pt x="7622" y="32602"/>
                    <a:pt x="7636" y="32616"/>
                    <a:pt x="7677" y="32616"/>
                  </a:cubicBezTo>
                  <a:cubicBezTo>
                    <a:pt x="7732" y="32616"/>
                    <a:pt x="7801" y="32616"/>
                    <a:pt x="7842" y="32602"/>
                  </a:cubicBezTo>
                  <a:cubicBezTo>
                    <a:pt x="7979" y="32547"/>
                    <a:pt x="8075" y="32396"/>
                    <a:pt x="8075" y="32259"/>
                  </a:cubicBezTo>
                  <a:cubicBezTo>
                    <a:pt x="8089" y="32231"/>
                    <a:pt x="8089" y="32218"/>
                    <a:pt x="8089" y="32204"/>
                  </a:cubicBezTo>
                  <a:cubicBezTo>
                    <a:pt x="8103" y="32094"/>
                    <a:pt x="8117" y="32025"/>
                    <a:pt x="8117" y="31943"/>
                  </a:cubicBezTo>
                  <a:cubicBezTo>
                    <a:pt x="8117" y="31888"/>
                    <a:pt x="8103" y="31847"/>
                    <a:pt x="8103" y="31792"/>
                  </a:cubicBezTo>
                  <a:lnTo>
                    <a:pt x="8103" y="31737"/>
                  </a:lnTo>
                  <a:lnTo>
                    <a:pt x="8103" y="31641"/>
                  </a:lnTo>
                  <a:lnTo>
                    <a:pt x="8103" y="31531"/>
                  </a:lnTo>
                  <a:cubicBezTo>
                    <a:pt x="8089" y="31407"/>
                    <a:pt x="8075" y="31256"/>
                    <a:pt x="8034" y="31092"/>
                  </a:cubicBezTo>
                  <a:cubicBezTo>
                    <a:pt x="8007" y="30899"/>
                    <a:pt x="7966" y="30721"/>
                    <a:pt x="7911" y="30556"/>
                  </a:cubicBezTo>
                  <a:cubicBezTo>
                    <a:pt x="7869" y="30419"/>
                    <a:pt x="7828" y="30268"/>
                    <a:pt x="7773" y="30103"/>
                  </a:cubicBezTo>
                  <a:cubicBezTo>
                    <a:pt x="7732" y="30007"/>
                    <a:pt x="7677" y="29856"/>
                    <a:pt x="7622" y="29691"/>
                  </a:cubicBezTo>
                  <a:cubicBezTo>
                    <a:pt x="7554" y="29554"/>
                    <a:pt x="7512" y="29402"/>
                    <a:pt x="7471" y="29265"/>
                  </a:cubicBezTo>
                  <a:lnTo>
                    <a:pt x="7457" y="29183"/>
                  </a:lnTo>
                  <a:cubicBezTo>
                    <a:pt x="7416" y="29059"/>
                    <a:pt x="7389" y="28936"/>
                    <a:pt x="7334" y="28826"/>
                  </a:cubicBezTo>
                  <a:cubicBezTo>
                    <a:pt x="7334" y="28784"/>
                    <a:pt x="7320" y="28757"/>
                    <a:pt x="7293" y="28716"/>
                  </a:cubicBezTo>
                  <a:cubicBezTo>
                    <a:pt x="7252" y="28620"/>
                    <a:pt x="7210" y="28510"/>
                    <a:pt x="7183" y="28414"/>
                  </a:cubicBezTo>
                  <a:cubicBezTo>
                    <a:pt x="7155" y="28345"/>
                    <a:pt x="7128" y="28249"/>
                    <a:pt x="7114" y="28167"/>
                  </a:cubicBezTo>
                  <a:cubicBezTo>
                    <a:pt x="7114" y="28112"/>
                    <a:pt x="7087" y="28070"/>
                    <a:pt x="7073" y="28015"/>
                  </a:cubicBezTo>
                  <a:cubicBezTo>
                    <a:pt x="7018" y="27892"/>
                    <a:pt x="6991" y="27755"/>
                    <a:pt x="6949" y="27631"/>
                  </a:cubicBezTo>
                  <a:cubicBezTo>
                    <a:pt x="6908" y="27480"/>
                    <a:pt x="6867" y="27329"/>
                    <a:pt x="6812" y="27178"/>
                  </a:cubicBezTo>
                  <a:cubicBezTo>
                    <a:pt x="6716" y="26848"/>
                    <a:pt x="6647" y="26519"/>
                    <a:pt x="6579" y="26244"/>
                  </a:cubicBezTo>
                  <a:cubicBezTo>
                    <a:pt x="6537" y="26038"/>
                    <a:pt x="6469" y="25846"/>
                    <a:pt x="6428" y="25640"/>
                  </a:cubicBezTo>
                  <a:cubicBezTo>
                    <a:pt x="6386" y="25557"/>
                    <a:pt x="6359" y="25461"/>
                    <a:pt x="6331" y="25365"/>
                  </a:cubicBezTo>
                  <a:cubicBezTo>
                    <a:pt x="6318" y="25296"/>
                    <a:pt x="6304" y="25214"/>
                    <a:pt x="6290" y="25145"/>
                  </a:cubicBezTo>
                  <a:cubicBezTo>
                    <a:pt x="6263" y="25077"/>
                    <a:pt x="6249" y="24994"/>
                    <a:pt x="6235" y="24926"/>
                  </a:cubicBezTo>
                  <a:cubicBezTo>
                    <a:pt x="6194" y="24788"/>
                    <a:pt x="6167" y="24665"/>
                    <a:pt x="6125" y="24527"/>
                  </a:cubicBezTo>
                  <a:cubicBezTo>
                    <a:pt x="6084" y="24308"/>
                    <a:pt x="6057" y="24088"/>
                    <a:pt x="6029" y="23882"/>
                  </a:cubicBezTo>
                  <a:lnTo>
                    <a:pt x="5974" y="23511"/>
                  </a:lnTo>
                  <a:cubicBezTo>
                    <a:pt x="5919" y="23099"/>
                    <a:pt x="5878" y="22783"/>
                    <a:pt x="5810" y="22467"/>
                  </a:cubicBezTo>
                  <a:lnTo>
                    <a:pt x="5810" y="22481"/>
                  </a:lnTo>
                  <a:lnTo>
                    <a:pt x="5810" y="22509"/>
                  </a:lnTo>
                  <a:cubicBezTo>
                    <a:pt x="5810" y="22467"/>
                    <a:pt x="5782" y="22412"/>
                    <a:pt x="5782" y="22385"/>
                  </a:cubicBezTo>
                  <a:cubicBezTo>
                    <a:pt x="5755" y="22206"/>
                    <a:pt x="5741" y="22042"/>
                    <a:pt x="5713" y="21863"/>
                  </a:cubicBezTo>
                  <a:cubicBezTo>
                    <a:pt x="5700" y="21561"/>
                    <a:pt x="5686" y="21245"/>
                    <a:pt x="5672" y="20929"/>
                  </a:cubicBezTo>
                  <a:cubicBezTo>
                    <a:pt x="5645" y="20682"/>
                    <a:pt x="5645" y="20421"/>
                    <a:pt x="5645" y="20174"/>
                  </a:cubicBezTo>
                  <a:lnTo>
                    <a:pt x="5645" y="20050"/>
                  </a:lnTo>
                  <a:lnTo>
                    <a:pt x="5645" y="19844"/>
                  </a:lnTo>
                  <a:lnTo>
                    <a:pt x="5645" y="19570"/>
                  </a:lnTo>
                  <a:lnTo>
                    <a:pt x="5645" y="19350"/>
                  </a:lnTo>
                  <a:lnTo>
                    <a:pt x="5645" y="19117"/>
                  </a:lnTo>
                  <a:cubicBezTo>
                    <a:pt x="5645" y="18814"/>
                    <a:pt x="5645" y="18526"/>
                    <a:pt x="5672" y="18210"/>
                  </a:cubicBezTo>
                  <a:cubicBezTo>
                    <a:pt x="5686" y="17853"/>
                    <a:pt x="5741" y="17469"/>
                    <a:pt x="5768" y="17098"/>
                  </a:cubicBezTo>
                  <a:cubicBezTo>
                    <a:pt x="5796" y="17015"/>
                    <a:pt x="5796" y="16919"/>
                    <a:pt x="5810" y="16837"/>
                  </a:cubicBezTo>
                  <a:cubicBezTo>
                    <a:pt x="5823" y="16700"/>
                    <a:pt x="5837" y="16576"/>
                    <a:pt x="5851" y="16439"/>
                  </a:cubicBezTo>
                  <a:cubicBezTo>
                    <a:pt x="5878" y="16233"/>
                    <a:pt x="5906" y="16027"/>
                    <a:pt x="5919" y="15876"/>
                  </a:cubicBezTo>
                  <a:lnTo>
                    <a:pt x="6029" y="15052"/>
                  </a:lnTo>
                  <a:cubicBezTo>
                    <a:pt x="6057" y="14708"/>
                    <a:pt x="6112" y="14324"/>
                    <a:pt x="6167" y="13967"/>
                  </a:cubicBezTo>
                  <a:cubicBezTo>
                    <a:pt x="6194" y="13692"/>
                    <a:pt x="6249" y="13417"/>
                    <a:pt x="6290" y="13143"/>
                  </a:cubicBezTo>
                  <a:cubicBezTo>
                    <a:pt x="6359" y="12772"/>
                    <a:pt x="6414" y="12374"/>
                    <a:pt x="6455" y="11975"/>
                  </a:cubicBezTo>
                  <a:lnTo>
                    <a:pt x="6565" y="11206"/>
                  </a:lnTo>
                  <a:lnTo>
                    <a:pt x="6592" y="11042"/>
                  </a:lnTo>
                  <a:cubicBezTo>
                    <a:pt x="6592" y="10987"/>
                    <a:pt x="6620" y="10932"/>
                    <a:pt x="6620" y="10877"/>
                  </a:cubicBezTo>
                  <a:cubicBezTo>
                    <a:pt x="6634" y="10781"/>
                    <a:pt x="6647" y="10657"/>
                    <a:pt x="6661" y="10547"/>
                  </a:cubicBezTo>
                  <a:lnTo>
                    <a:pt x="6702" y="10382"/>
                  </a:lnTo>
                  <a:lnTo>
                    <a:pt x="6757" y="10067"/>
                  </a:lnTo>
                  <a:cubicBezTo>
                    <a:pt x="6798" y="9778"/>
                    <a:pt x="6867" y="9462"/>
                    <a:pt x="6908" y="9119"/>
                  </a:cubicBezTo>
                  <a:cubicBezTo>
                    <a:pt x="6922" y="8954"/>
                    <a:pt x="6936" y="8817"/>
                    <a:pt x="6949" y="8666"/>
                  </a:cubicBezTo>
                  <a:cubicBezTo>
                    <a:pt x="6977" y="8501"/>
                    <a:pt x="7004" y="8309"/>
                    <a:pt x="7018" y="8117"/>
                  </a:cubicBezTo>
                  <a:cubicBezTo>
                    <a:pt x="7046" y="8007"/>
                    <a:pt x="7046" y="7924"/>
                    <a:pt x="7059" y="7828"/>
                  </a:cubicBezTo>
                  <a:cubicBezTo>
                    <a:pt x="7073" y="7622"/>
                    <a:pt x="7114" y="7402"/>
                    <a:pt x="7128" y="7183"/>
                  </a:cubicBezTo>
                  <a:lnTo>
                    <a:pt x="7142" y="7045"/>
                  </a:lnTo>
                  <a:cubicBezTo>
                    <a:pt x="7169" y="6935"/>
                    <a:pt x="7169" y="6798"/>
                    <a:pt x="7183" y="6675"/>
                  </a:cubicBezTo>
                  <a:cubicBezTo>
                    <a:pt x="7183" y="6496"/>
                    <a:pt x="7197" y="6317"/>
                    <a:pt x="7197" y="6139"/>
                  </a:cubicBezTo>
                  <a:cubicBezTo>
                    <a:pt x="7183" y="5823"/>
                    <a:pt x="7183" y="5507"/>
                    <a:pt x="7183" y="5178"/>
                  </a:cubicBezTo>
                  <a:cubicBezTo>
                    <a:pt x="7183" y="4821"/>
                    <a:pt x="7169" y="4532"/>
                    <a:pt x="7142" y="4258"/>
                  </a:cubicBezTo>
                  <a:lnTo>
                    <a:pt x="7142" y="4216"/>
                  </a:lnTo>
                  <a:cubicBezTo>
                    <a:pt x="7087" y="3626"/>
                    <a:pt x="7018" y="3008"/>
                    <a:pt x="6867" y="2404"/>
                  </a:cubicBezTo>
                  <a:cubicBezTo>
                    <a:pt x="6826" y="2225"/>
                    <a:pt x="6785" y="2088"/>
                    <a:pt x="6730" y="1978"/>
                  </a:cubicBezTo>
                  <a:cubicBezTo>
                    <a:pt x="6661" y="1799"/>
                    <a:pt x="6592" y="1662"/>
                    <a:pt x="6510" y="1525"/>
                  </a:cubicBezTo>
                  <a:cubicBezTo>
                    <a:pt x="6428" y="1401"/>
                    <a:pt x="6345" y="1291"/>
                    <a:pt x="6208" y="1126"/>
                  </a:cubicBezTo>
                  <a:cubicBezTo>
                    <a:pt x="6084" y="989"/>
                    <a:pt x="5974" y="893"/>
                    <a:pt x="5878" y="811"/>
                  </a:cubicBezTo>
                  <a:cubicBezTo>
                    <a:pt x="5631" y="605"/>
                    <a:pt x="5343" y="426"/>
                    <a:pt x="5041" y="330"/>
                  </a:cubicBezTo>
                  <a:cubicBezTo>
                    <a:pt x="4848" y="261"/>
                    <a:pt x="4670" y="206"/>
                    <a:pt x="4505" y="151"/>
                  </a:cubicBezTo>
                  <a:cubicBezTo>
                    <a:pt x="4464" y="151"/>
                    <a:pt x="4436" y="138"/>
                    <a:pt x="4395" y="138"/>
                  </a:cubicBezTo>
                  <a:cubicBezTo>
                    <a:pt x="4258" y="124"/>
                    <a:pt x="4148" y="97"/>
                    <a:pt x="3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8"/>
            <p:cNvSpPr/>
            <p:nvPr/>
          </p:nvSpPr>
          <p:spPr>
            <a:xfrm>
              <a:off x="6834435" y="2630221"/>
              <a:ext cx="266979" cy="412566"/>
            </a:xfrm>
            <a:custGeom>
              <a:avLst/>
              <a:gdLst/>
              <a:ahLst/>
              <a:cxnLst/>
              <a:rect l="l" t="t" r="r" b="b"/>
              <a:pathLst>
                <a:path w="5164" h="7980" extrusionOk="0">
                  <a:moveTo>
                    <a:pt x="3425" y="1"/>
                  </a:moveTo>
                  <a:cubicBezTo>
                    <a:pt x="3294" y="1"/>
                    <a:pt x="3162" y="16"/>
                    <a:pt x="3008" y="47"/>
                  </a:cubicBezTo>
                  <a:cubicBezTo>
                    <a:pt x="2829" y="61"/>
                    <a:pt x="2692" y="102"/>
                    <a:pt x="2568" y="143"/>
                  </a:cubicBezTo>
                  <a:cubicBezTo>
                    <a:pt x="2486" y="184"/>
                    <a:pt x="2404" y="212"/>
                    <a:pt x="2321" y="267"/>
                  </a:cubicBezTo>
                  <a:cubicBezTo>
                    <a:pt x="2266" y="280"/>
                    <a:pt x="2211" y="322"/>
                    <a:pt x="2156" y="349"/>
                  </a:cubicBezTo>
                  <a:cubicBezTo>
                    <a:pt x="2060" y="418"/>
                    <a:pt x="1978" y="486"/>
                    <a:pt x="1882" y="583"/>
                  </a:cubicBezTo>
                  <a:cubicBezTo>
                    <a:pt x="1786" y="679"/>
                    <a:pt x="1676" y="789"/>
                    <a:pt x="1593" y="898"/>
                  </a:cubicBezTo>
                  <a:cubicBezTo>
                    <a:pt x="1511" y="1022"/>
                    <a:pt x="1442" y="1146"/>
                    <a:pt x="1360" y="1283"/>
                  </a:cubicBezTo>
                  <a:cubicBezTo>
                    <a:pt x="1223" y="1489"/>
                    <a:pt x="1113" y="1709"/>
                    <a:pt x="1017" y="1928"/>
                  </a:cubicBezTo>
                  <a:cubicBezTo>
                    <a:pt x="907" y="2134"/>
                    <a:pt x="838" y="2382"/>
                    <a:pt x="756" y="2670"/>
                  </a:cubicBezTo>
                  <a:lnTo>
                    <a:pt x="701" y="2876"/>
                  </a:lnTo>
                  <a:cubicBezTo>
                    <a:pt x="687" y="2917"/>
                    <a:pt x="687" y="2958"/>
                    <a:pt x="673" y="3000"/>
                  </a:cubicBezTo>
                  <a:cubicBezTo>
                    <a:pt x="632" y="3096"/>
                    <a:pt x="618" y="3233"/>
                    <a:pt x="577" y="3370"/>
                  </a:cubicBezTo>
                  <a:cubicBezTo>
                    <a:pt x="550" y="3604"/>
                    <a:pt x="495" y="3837"/>
                    <a:pt x="440" y="4098"/>
                  </a:cubicBezTo>
                  <a:cubicBezTo>
                    <a:pt x="412" y="4332"/>
                    <a:pt x="371" y="4593"/>
                    <a:pt x="344" y="4840"/>
                  </a:cubicBezTo>
                  <a:cubicBezTo>
                    <a:pt x="330" y="4991"/>
                    <a:pt x="302" y="5156"/>
                    <a:pt x="275" y="5334"/>
                  </a:cubicBezTo>
                  <a:cubicBezTo>
                    <a:pt x="261" y="5403"/>
                    <a:pt x="261" y="5471"/>
                    <a:pt x="234" y="5540"/>
                  </a:cubicBezTo>
                  <a:cubicBezTo>
                    <a:pt x="206" y="5705"/>
                    <a:pt x="193" y="5883"/>
                    <a:pt x="165" y="6048"/>
                  </a:cubicBezTo>
                  <a:cubicBezTo>
                    <a:pt x="165" y="6103"/>
                    <a:pt x="151" y="6172"/>
                    <a:pt x="151" y="6227"/>
                  </a:cubicBezTo>
                  <a:cubicBezTo>
                    <a:pt x="151" y="6282"/>
                    <a:pt x="138" y="6309"/>
                    <a:pt x="138" y="6350"/>
                  </a:cubicBezTo>
                  <a:cubicBezTo>
                    <a:pt x="138" y="6405"/>
                    <a:pt x="124" y="6474"/>
                    <a:pt x="124" y="6543"/>
                  </a:cubicBezTo>
                  <a:cubicBezTo>
                    <a:pt x="96" y="6653"/>
                    <a:pt x="96" y="6776"/>
                    <a:pt x="96" y="6872"/>
                  </a:cubicBezTo>
                  <a:lnTo>
                    <a:pt x="96" y="6913"/>
                  </a:lnTo>
                  <a:lnTo>
                    <a:pt x="96" y="7023"/>
                  </a:lnTo>
                  <a:cubicBezTo>
                    <a:pt x="83" y="7119"/>
                    <a:pt x="83" y="7188"/>
                    <a:pt x="83" y="7271"/>
                  </a:cubicBezTo>
                  <a:lnTo>
                    <a:pt x="83" y="7339"/>
                  </a:lnTo>
                  <a:lnTo>
                    <a:pt x="83" y="7408"/>
                  </a:lnTo>
                  <a:lnTo>
                    <a:pt x="83" y="7422"/>
                  </a:lnTo>
                  <a:lnTo>
                    <a:pt x="83" y="7435"/>
                  </a:lnTo>
                  <a:cubicBezTo>
                    <a:pt x="14" y="7545"/>
                    <a:pt x="0" y="7669"/>
                    <a:pt x="28" y="7765"/>
                  </a:cubicBezTo>
                  <a:cubicBezTo>
                    <a:pt x="55" y="7820"/>
                    <a:pt x="83" y="7875"/>
                    <a:pt x="138" y="7902"/>
                  </a:cubicBezTo>
                  <a:cubicBezTo>
                    <a:pt x="191" y="7945"/>
                    <a:pt x="253" y="7980"/>
                    <a:pt x="317" y="7980"/>
                  </a:cubicBezTo>
                  <a:cubicBezTo>
                    <a:pt x="335" y="7980"/>
                    <a:pt x="353" y="7977"/>
                    <a:pt x="371" y="7971"/>
                  </a:cubicBezTo>
                  <a:cubicBezTo>
                    <a:pt x="467" y="7957"/>
                    <a:pt x="536" y="7930"/>
                    <a:pt x="577" y="7861"/>
                  </a:cubicBezTo>
                  <a:cubicBezTo>
                    <a:pt x="673" y="7737"/>
                    <a:pt x="769" y="7614"/>
                    <a:pt x="852" y="7490"/>
                  </a:cubicBezTo>
                  <a:cubicBezTo>
                    <a:pt x="1126" y="7133"/>
                    <a:pt x="1429" y="6776"/>
                    <a:pt x="1813" y="6309"/>
                  </a:cubicBezTo>
                  <a:cubicBezTo>
                    <a:pt x="1882" y="6213"/>
                    <a:pt x="1978" y="6117"/>
                    <a:pt x="2060" y="6021"/>
                  </a:cubicBezTo>
                  <a:cubicBezTo>
                    <a:pt x="2280" y="5760"/>
                    <a:pt x="2527" y="5485"/>
                    <a:pt x="2761" y="5224"/>
                  </a:cubicBezTo>
                  <a:lnTo>
                    <a:pt x="2829" y="5183"/>
                  </a:lnTo>
                  <a:cubicBezTo>
                    <a:pt x="3118" y="4908"/>
                    <a:pt x="3420" y="4634"/>
                    <a:pt x="3667" y="4332"/>
                  </a:cubicBezTo>
                  <a:cubicBezTo>
                    <a:pt x="3928" y="4043"/>
                    <a:pt x="4203" y="3714"/>
                    <a:pt x="4477" y="3398"/>
                  </a:cubicBezTo>
                  <a:cubicBezTo>
                    <a:pt x="4532" y="3329"/>
                    <a:pt x="4601" y="3233"/>
                    <a:pt x="4656" y="3164"/>
                  </a:cubicBezTo>
                  <a:lnTo>
                    <a:pt x="4697" y="3109"/>
                  </a:lnTo>
                  <a:cubicBezTo>
                    <a:pt x="4793" y="3000"/>
                    <a:pt x="4875" y="2876"/>
                    <a:pt x="4944" y="2752"/>
                  </a:cubicBezTo>
                  <a:cubicBezTo>
                    <a:pt x="5013" y="2656"/>
                    <a:pt x="5068" y="2533"/>
                    <a:pt x="5095" y="2409"/>
                  </a:cubicBezTo>
                  <a:lnTo>
                    <a:pt x="5095" y="2395"/>
                  </a:lnTo>
                  <a:cubicBezTo>
                    <a:pt x="5109" y="2327"/>
                    <a:pt x="5150" y="2258"/>
                    <a:pt x="5150" y="2189"/>
                  </a:cubicBezTo>
                  <a:cubicBezTo>
                    <a:pt x="5164" y="2134"/>
                    <a:pt x="5164" y="2093"/>
                    <a:pt x="5164" y="2038"/>
                  </a:cubicBezTo>
                  <a:lnTo>
                    <a:pt x="5164" y="1997"/>
                  </a:lnTo>
                  <a:lnTo>
                    <a:pt x="5164" y="1777"/>
                  </a:lnTo>
                  <a:lnTo>
                    <a:pt x="5164" y="1764"/>
                  </a:lnTo>
                  <a:cubicBezTo>
                    <a:pt x="5164" y="1695"/>
                    <a:pt x="5164" y="1640"/>
                    <a:pt x="5150" y="1585"/>
                  </a:cubicBezTo>
                  <a:lnTo>
                    <a:pt x="5095" y="1338"/>
                  </a:lnTo>
                  <a:cubicBezTo>
                    <a:pt x="5068" y="1242"/>
                    <a:pt x="5040" y="1146"/>
                    <a:pt x="5013" y="1063"/>
                  </a:cubicBezTo>
                  <a:cubicBezTo>
                    <a:pt x="4999" y="1036"/>
                    <a:pt x="4972" y="1008"/>
                    <a:pt x="4999" y="953"/>
                  </a:cubicBezTo>
                  <a:cubicBezTo>
                    <a:pt x="4930" y="830"/>
                    <a:pt x="4862" y="692"/>
                    <a:pt x="4752" y="583"/>
                  </a:cubicBezTo>
                  <a:cubicBezTo>
                    <a:pt x="4683" y="486"/>
                    <a:pt x="4615" y="445"/>
                    <a:pt x="4560" y="390"/>
                  </a:cubicBezTo>
                  <a:cubicBezTo>
                    <a:pt x="4477" y="335"/>
                    <a:pt x="4409" y="280"/>
                    <a:pt x="4312" y="239"/>
                  </a:cubicBezTo>
                  <a:cubicBezTo>
                    <a:pt x="4065" y="116"/>
                    <a:pt x="3804" y="33"/>
                    <a:pt x="3557" y="6"/>
                  </a:cubicBezTo>
                  <a:cubicBezTo>
                    <a:pt x="3512" y="2"/>
                    <a:pt x="3469" y="1"/>
                    <a:pt x="34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8"/>
            <p:cNvSpPr/>
            <p:nvPr/>
          </p:nvSpPr>
          <p:spPr>
            <a:xfrm>
              <a:off x="6554686" y="1511537"/>
              <a:ext cx="624122" cy="1707599"/>
            </a:xfrm>
            <a:custGeom>
              <a:avLst/>
              <a:gdLst/>
              <a:ahLst/>
              <a:cxnLst/>
              <a:rect l="l" t="t" r="r" b="b"/>
              <a:pathLst>
                <a:path w="12072" h="33029" extrusionOk="0">
                  <a:moveTo>
                    <a:pt x="9051" y="1"/>
                  </a:moveTo>
                  <a:cubicBezTo>
                    <a:pt x="8872" y="1"/>
                    <a:pt x="8721" y="15"/>
                    <a:pt x="8584" y="56"/>
                  </a:cubicBezTo>
                  <a:cubicBezTo>
                    <a:pt x="8487" y="69"/>
                    <a:pt x="8378" y="97"/>
                    <a:pt x="8295" y="124"/>
                  </a:cubicBezTo>
                  <a:lnTo>
                    <a:pt x="8213" y="138"/>
                  </a:lnTo>
                  <a:cubicBezTo>
                    <a:pt x="8158" y="152"/>
                    <a:pt x="8103" y="152"/>
                    <a:pt x="8048" y="179"/>
                  </a:cubicBezTo>
                  <a:cubicBezTo>
                    <a:pt x="7828" y="248"/>
                    <a:pt x="7636" y="289"/>
                    <a:pt x="7471" y="344"/>
                  </a:cubicBezTo>
                  <a:cubicBezTo>
                    <a:pt x="7293" y="413"/>
                    <a:pt x="7169" y="481"/>
                    <a:pt x="7059" y="550"/>
                  </a:cubicBezTo>
                  <a:cubicBezTo>
                    <a:pt x="6922" y="619"/>
                    <a:pt x="6785" y="729"/>
                    <a:pt x="6620" y="838"/>
                  </a:cubicBezTo>
                  <a:cubicBezTo>
                    <a:pt x="6579" y="880"/>
                    <a:pt x="6524" y="935"/>
                    <a:pt x="6469" y="962"/>
                  </a:cubicBezTo>
                  <a:cubicBezTo>
                    <a:pt x="6400" y="1031"/>
                    <a:pt x="6331" y="1086"/>
                    <a:pt x="6263" y="1141"/>
                  </a:cubicBezTo>
                  <a:cubicBezTo>
                    <a:pt x="6125" y="1237"/>
                    <a:pt x="6029" y="1347"/>
                    <a:pt x="5919" y="1429"/>
                  </a:cubicBezTo>
                  <a:cubicBezTo>
                    <a:pt x="5700" y="1635"/>
                    <a:pt x="5480" y="1855"/>
                    <a:pt x="5274" y="2074"/>
                  </a:cubicBezTo>
                  <a:cubicBezTo>
                    <a:pt x="5150" y="2198"/>
                    <a:pt x="5027" y="2335"/>
                    <a:pt x="4931" y="2473"/>
                  </a:cubicBezTo>
                  <a:lnTo>
                    <a:pt x="4889" y="2514"/>
                  </a:lnTo>
                  <a:cubicBezTo>
                    <a:pt x="4766" y="2651"/>
                    <a:pt x="4683" y="2761"/>
                    <a:pt x="4601" y="2871"/>
                  </a:cubicBezTo>
                  <a:cubicBezTo>
                    <a:pt x="4519" y="3008"/>
                    <a:pt x="4409" y="3132"/>
                    <a:pt x="4313" y="3283"/>
                  </a:cubicBezTo>
                  <a:cubicBezTo>
                    <a:pt x="4271" y="3338"/>
                    <a:pt x="4244" y="3365"/>
                    <a:pt x="4203" y="3420"/>
                  </a:cubicBezTo>
                  <a:lnTo>
                    <a:pt x="4052" y="3626"/>
                  </a:lnTo>
                  <a:cubicBezTo>
                    <a:pt x="3873" y="3887"/>
                    <a:pt x="3708" y="4134"/>
                    <a:pt x="3557" y="4395"/>
                  </a:cubicBezTo>
                  <a:cubicBezTo>
                    <a:pt x="3448" y="4574"/>
                    <a:pt x="3365" y="4739"/>
                    <a:pt x="3255" y="4917"/>
                  </a:cubicBezTo>
                  <a:cubicBezTo>
                    <a:pt x="3187" y="5000"/>
                    <a:pt x="3145" y="5096"/>
                    <a:pt x="3090" y="5206"/>
                  </a:cubicBezTo>
                  <a:cubicBezTo>
                    <a:pt x="2939" y="5480"/>
                    <a:pt x="2775" y="5755"/>
                    <a:pt x="2665" y="6030"/>
                  </a:cubicBezTo>
                  <a:lnTo>
                    <a:pt x="2665" y="6043"/>
                  </a:lnTo>
                  <a:lnTo>
                    <a:pt x="2637" y="6057"/>
                  </a:lnTo>
                  <a:cubicBezTo>
                    <a:pt x="2418" y="6538"/>
                    <a:pt x="2198" y="7059"/>
                    <a:pt x="1937" y="7691"/>
                  </a:cubicBezTo>
                  <a:cubicBezTo>
                    <a:pt x="1882" y="7815"/>
                    <a:pt x="1841" y="7952"/>
                    <a:pt x="1786" y="8103"/>
                  </a:cubicBezTo>
                  <a:cubicBezTo>
                    <a:pt x="1772" y="8158"/>
                    <a:pt x="1745" y="8227"/>
                    <a:pt x="1731" y="8282"/>
                  </a:cubicBezTo>
                  <a:cubicBezTo>
                    <a:pt x="1703" y="8364"/>
                    <a:pt x="1676" y="8447"/>
                    <a:pt x="1649" y="8529"/>
                  </a:cubicBezTo>
                  <a:cubicBezTo>
                    <a:pt x="1580" y="8721"/>
                    <a:pt x="1525" y="8900"/>
                    <a:pt x="1456" y="9078"/>
                  </a:cubicBezTo>
                  <a:lnTo>
                    <a:pt x="1360" y="9394"/>
                  </a:lnTo>
                  <a:cubicBezTo>
                    <a:pt x="1333" y="9449"/>
                    <a:pt x="1319" y="9518"/>
                    <a:pt x="1305" y="9559"/>
                  </a:cubicBezTo>
                  <a:cubicBezTo>
                    <a:pt x="1264" y="9655"/>
                    <a:pt x="1237" y="9751"/>
                    <a:pt x="1195" y="9834"/>
                  </a:cubicBezTo>
                  <a:cubicBezTo>
                    <a:pt x="1154" y="9998"/>
                    <a:pt x="1099" y="10149"/>
                    <a:pt x="1058" y="10300"/>
                  </a:cubicBezTo>
                  <a:cubicBezTo>
                    <a:pt x="1017" y="10506"/>
                    <a:pt x="976" y="10712"/>
                    <a:pt x="921" y="10905"/>
                  </a:cubicBezTo>
                  <a:cubicBezTo>
                    <a:pt x="907" y="11001"/>
                    <a:pt x="879" y="11111"/>
                    <a:pt x="852" y="11207"/>
                  </a:cubicBezTo>
                  <a:lnTo>
                    <a:pt x="838" y="11303"/>
                  </a:lnTo>
                  <a:cubicBezTo>
                    <a:pt x="770" y="11578"/>
                    <a:pt x="701" y="11866"/>
                    <a:pt x="646" y="12141"/>
                  </a:cubicBezTo>
                  <a:cubicBezTo>
                    <a:pt x="632" y="12264"/>
                    <a:pt x="619" y="12360"/>
                    <a:pt x="605" y="12484"/>
                  </a:cubicBezTo>
                  <a:cubicBezTo>
                    <a:pt x="577" y="12553"/>
                    <a:pt x="577" y="12621"/>
                    <a:pt x="564" y="12690"/>
                  </a:cubicBezTo>
                  <a:lnTo>
                    <a:pt x="550" y="12772"/>
                  </a:lnTo>
                  <a:lnTo>
                    <a:pt x="495" y="13129"/>
                  </a:lnTo>
                  <a:lnTo>
                    <a:pt x="481" y="13239"/>
                  </a:lnTo>
                  <a:cubicBezTo>
                    <a:pt x="440" y="13500"/>
                    <a:pt x="399" y="13775"/>
                    <a:pt x="358" y="14050"/>
                  </a:cubicBezTo>
                  <a:lnTo>
                    <a:pt x="358" y="14063"/>
                  </a:lnTo>
                  <a:cubicBezTo>
                    <a:pt x="330" y="14352"/>
                    <a:pt x="275" y="14668"/>
                    <a:pt x="234" y="14956"/>
                  </a:cubicBezTo>
                  <a:cubicBezTo>
                    <a:pt x="207" y="15285"/>
                    <a:pt x="193" y="15629"/>
                    <a:pt x="165" y="15903"/>
                  </a:cubicBezTo>
                  <a:cubicBezTo>
                    <a:pt x="152" y="16178"/>
                    <a:pt x="138" y="16480"/>
                    <a:pt x="97" y="16837"/>
                  </a:cubicBezTo>
                  <a:cubicBezTo>
                    <a:pt x="69" y="17112"/>
                    <a:pt x="69" y="17414"/>
                    <a:pt x="56" y="17771"/>
                  </a:cubicBezTo>
                  <a:cubicBezTo>
                    <a:pt x="28" y="18101"/>
                    <a:pt x="28" y="18403"/>
                    <a:pt x="28" y="18732"/>
                  </a:cubicBezTo>
                  <a:cubicBezTo>
                    <a:pt x="28" y="19035"/>
                    <a:pt x="28" y="19350"/>
                    <a:pt x="14" y="19680"/>
                  </a:cubicBezTo>
                  <a:cubicBezTo>
                    <a:pt x="1" y="20023"/>
                    <a:pt x="1" y="20312"/>
                    <a:pt x="14" y="20586"/>
                  </a:cubicBezTo>
                  <a:cubicBezTo>
                    <a:pt x="28" y="20737"/>
                    <a:pt x="28" y="20888"/>
                    <a:pt x="56" y="21067"/>
                  </a:cubicBezTo>
                  <a:cubicBezTo>
                    <a:pt x="56" y="21122"/>
                    <a:pt x="69" y="21191"/>
                    <a:pt x="69" y="21232"/>
                  </a:cubicBezTo>
                  <a:cubicBezTo>
                    <a:pt x="83" y="21355"/>
                    <a:pt x="83" y="21465"/>
                    <a:pt x="97" y="21575"/>
                  </a:cubicBezTo>
                  <a:lnTo>
                    <a:pt x="97" y="21616"/>
                  </a:lnTo>
                  <a:cubicBezTo>
                    <a:pt x="97" y="21754"/>
                    <a:pt x="124" y="21877"/>
                    <a:pt x="138" y="22015"/>
                  </a:cubicBezTo>
                  <a:cubicBezTo>
                    <a:pt x="152" y="22124"/>
                    <a:pt x="165" y="22248"/>
                    <a:pt x="193" y="22358"/>
                  </a:cubicBezTo>
                  <a:lnTo>
                    <a:pt x="207" y="22454"/>
                  </a:lnTo>
                  <a:cubicBezTo>
                    <a:pt x="220" y="22564"/>
                    <a:pt x="234" y="22674"/>
                    <a:pt x="262" y="22784"/>
                  </a:cubicBezTo>
                  <a:cubicBezTo>
                    <a:pt x="275" y="22990"/>
                    <a:pt x="303" y="23196"/>
                    <a:pt x="344" y="23402"/>
                  </a:cubicBezTo>
                  <a:cubicBezTo>
                    <a:pt x="358" y="23470"/>
                    <a:pt x="371" y="23553"/>
                    <a:pt x="371" y="23621"/>
                  </a:cubicBezTo>
                  <a:cubicBezTo>
                    <a:pt x="399" y="23841"/>
                    <a:pt x="413" y="24075"/>
                    <a:pt x="467" y="24294"/>
                  </a:cubicBezTo>
                  <a:cubicBezTo>
                    <a:pt x="481" y="24377"/>
                    <a:pt x="495" y="24445"/>
                    <a:pt x="509" y="24528"/>
                  </a:cubicBezTo>
                  <a:cubicBezTo>
                    <a:pt x="550" y="24734"/>
                    <a:pt x="605" y="24967"/>
                    <a:pt x="632" y="25187"/>
                  </a:cubicBezTo>
                  <a:lnTo>
                    <a:pt x="646" y="25283"/>
                  </a:lnTo>
                  <a:cubicBezTo>
                    <a:pt x="687" y="25407"/>
                    <a:pt x="701" y="25530"/>
                    <a:pt x="715" y="25654"/>
                  </a:cubicBezTo>
                  <a:cubicBezTo>
                    <a:pt x="756" y="25764"/>
                    <a:pt x="770" y="25901"/>
                    <a:pt x="811" y="26025"/>
                  </a:cubicBezTo>
                  <a:lnTo>
                    <a:pt x="825" y="26093"/>
                  </a:lnTo>
                  <a:lnTo>
                    <a:pt x="879" y="26354"/>
                  </a:lnTo>
                  <a:cubicBezTo>
                    <a:pt x="879" y="26409"/>
                    <a:pt x="893" y="26437"/>
                    <a:pt x="907" y="26492"/>
                  </a:cubicBezTo>
                  <a:cubicBezTo>
                    <a:pt x="907" y="26505"/>
                    <a:pt x="921" y="26519"/>
                    <a:pt x="921" y="26546"/>
                  </a:cubicBezTo>
                  <a:cubicBezTo>
                    <a:pt x="962" y="26711"/>
                    <a:pt x="1017" y="26849"/>
                    <a:pt x="1044" y="26986"/>
                  </a:cubicBezTo>
                  <a:cubicBezTo>
                    <a:pt x="1058" y="27055"/>
                    <a:pt x="1085" y="27137"/>
                    <a:pt x="1099" y="27206"/>
                  </a:cubicBezTo>
                  <a:cubicBezTo>
                    <a:pt x="1168" y="27412"/>
                    <a:pt x="1223" y="27645"/>
                    <a:pt x="1291" y="27865"/>
                  </a:cubicBezTo>
                  <a:cubicBezTo>
                    <a:pt x="1374" y="28139"/>
                    <a:pt x="1470" y="28469"/>
                    <a:pt x="1566" y="28785"/>
                  </a:cubicBezTo>
                  <a:lnTo>
                    <a:pt x="1580" y="28881"/>
                  </a:lnTo>
                  <a:cubicBezTo>
                    <a:pt x="1649" y="29156"/>
                    <a:pt x="1717" y="29430"/>
                    <a:pt x="1800" y="29705"/>
                  </a:cubicBezTo>
                  <a:lnTo>
                    <a:pt x="1813" y="29732"/>
                  </a:lnTo>
                  <a:cubicBezTo>
                    <a:pt x="1855" y="29870"/>
                    <a:pt x="1882" y="30007"/>
                    <a:pt x="1937" y="30144"/>
                  </a:cubicBezTo>
                  <a:cubicBezTo>
                    <a:pt x="1992" y="30268"/>
                    <a:pt x="2019" y="30364"/>
                    <a:pt x="2061" y="30488"/>
                  </a:cubicBezTo>
                  <a:lnTo>
                    <a:pt x="2088" y="30570"/>
                  </a:lnTo>
                  <a:cubicBezTo>
                    <a:pt x="2129" y="30694"/>
                    <a:pt x="2184" y="30817"/>
                    <a:pt x="2212" y="30941"/>
                  </a:cubicBezTo>
                  <a:lnTo>
                    <a:pt x="2239" y="31010"/>
                  </a:lnTo>
                  <a:cubicBezTo>
                    <a:pt x="2266" y="31106"/>
                    <a:pt x="2321" y="31229"/>
                    <a:pt x="2349" y="31325"/>
                  </a:cubicBezTo>
                  <a:cubicBezTo>
                    <a:pt x="2349" y="31380"/>
                    <a:pt x="2376" y="31422"/>
                    <a:pt x="2390" y="31449"/>
                  </a:cubicBezTo>
                  <a:cubicBezTo>
                    <a:pt x="2472" y="31669"/>
                    <a:pt x="2541" y="31916"/>
                    <a:pt x="2610" y="32136"/>
                  </a:cubicBezTo>
                  <a:lnTo>
                    <a:pt x="2624" y="32204"/>
                  </a:lnTo>
                  <a:cubicBezTo>
                    <a:pt x="2665" y="32314"/>
                    <a:pt x="2678" y="32397"/>
                    <a:pt x="2720" y="32493"/>
                  </a:cubicBezTo>
                  <a:cubicBezTo>
                    <a:pt x="2747" y="32630"/>
                    <a:pt x="2802" y="32754"/>
                    <a:pt x="2830" y="32891"/>
                  </a:cubicBezTo>
                  <a:cubicBezTo>
                    <a:pt x="2854" y="32965"/>
                    <a:pt x="2912" y="33017"/>
                    <a:pt x="2983" y="33017"/>
                  </a:cubicBezTo>
                  <a:cubicBezTo>
                    <a:pt x="2991" y="33017"/>
                    <a:pt x="3000" y="33016"/>
                    <a:pt x="3008" y="33015"/>
                  </a:cubicBezTo>
                  <a:cubicBezTo>
                    <a:pt x="3036" y="33028"/>
                    <a:pt x="3063" y="33028"/>
                    <a:pt x="3077" y="33028"/>
                  </a:cubicBezTo>
                  <a:lnTo>
                    <a:pt x="3132" y="33028"/>
                  </a:lnTo>
                  <a:cubicBezTo>
                    <a:pt x="3200" y="33015"/>
                    <a:pt x="3242" y="32946"/>
                    <a:pt x="3242" y="32877"/>
                  </a:cubicBezTo>
                  <a:lnTo>
                    <a:pt x="3242" y="32864"/>
                  </a:lnTo>
                  <a:lnTo>
                    <a:pt x="3242" y="32795"/>
                  </a:lnTo>
                  <a:lnTo>
                    <a:pt x="3242" y="32699"/>
                  </a:lnTo>
                  <a:lnTo>
                    <a:pt x="3242" y="32658"/>
                  </a:lnTo>
                  <a:cubicBezTo>
                    <a:pt x="3242" y="32603"/>
                    <a:pt x="3228" y="32548"/>
                    <a:pt x="3228" y="32493"/>
                  </a:cubicBezTo>
                  <a:cubicBezTo>
                    <a:pt x="3214" y="32465"/>
                    <a:pt x="3214" y="32424"/>
                    <a:pt x="3214" y="32397"/>
                  </a:cubicBezTo>
                  <a:cubicBezTo>
                    <a:pt x="3200" y="32246"/>
                    <a:pt x="3173" y="32081"/>
                    <a:pt x="3145" y="31916"/>
                  </a:cubicBezTo>
                  <a:cubicBezTo>
                    <a:pt x="3132" y="31847"/>
                    <a:pt x="3104" y="31765"/>
                    <a:pt x="3090" y="31696"/>
                  </a:cubicBezTo>
                  <a:lnTo>
                    <a:pt x="3036" y="31380"/>
                  </a:lnTo>
                  <a:cubicBezTo>
                    <a:pt x="3036" y="31312"/>
                    <a:pt x="3022" y="31229"/>
                    <a:pt x="3008" y="31161"/>
                  </a:cubicBezTo>
                  <a:cubicBezTo>
                    <a:pt x="3008" y="31092"/>
                    <a:pt x="2994" y="31023"/>
                    <a:pt x="2967" y="30955"/>
                  </a:cubicBezTo>
                  <a:cubicBezTo>
                    <a:pt x="2967" y="30914"/>
                    <a:pt x="2953" y="30886"/>
                    <a:pt x="2953" y="30845"/>
                  </a:cubicBezTo>
                  <a:cubicBezTo>
                    <a:pt x="2953" y="30817"/>
                    <a:pt x="2953" y="30762"/>
                    <a:pt x="2939" y="30708"/>
                  </a:cubicBezTo>
                  <a:lnTo>
                    <a:pt x="2884" y="30502"/>
                  </a:lnTo>
                  <a:cubicBezTo>
                    <a:pt x="2871" y="30460"/>
                    <a:pt x="2871" y="30405"/>
                    <a:pt x="2857" y="30350"/>
                  </a:cubicBezTo>
                  <a:cubicBezTo>
                    <a:pt x="2830" y="30254"/>
                    <a:pt x="2816" y="30158"/>
                    <a:pt x="2802" y="30076"/>
                  </a:cubicBezTo>
                  <a:cubicBezTo>
                    <a:pt x="2802" y="30021"/>
                    <a:pt x="2788" y="29993"/>
                    <a:pt x="2788" y="29952"/>
                  </a:cubicBezTo>
                  <a:cubicBezTo>
                    <a:pt x="2761" y="29856"/>
                    <a:pt x="2733" y="29732"/>
                    <a:pt x="2720" y="29636"/>
                  </a:cubicBezTo>
                  <a:cubicBezTo>
                    <a:pt x="2720" y="29581"/>
                    <a:pt x="2692" y="29526"/>
                    <a:pt x="2678" y="29472"/>
                  </a:cubicBezTo>
                  <a:cubicBezTo>
                    <a:pt x="2665" y="29375"/>
                    <a:pt x="2624" y="29293"/>
                    <a:pt x="2610" y="29183"/>
                  </a:cubicBezTo>
                  <a:cubicBezTo>
                    <a:pt x="2582" y="29032"/>
                    <a:pt x="2555" y="28881"/>
                    <a:pt x="2541" y="28757"/>
                  </a:cubicBezTo>
                  <a:cubicBezTo>
                    <a:pt x="2527" y="28620"/>
                    <a:pt x="2486" y="28497"/>
                    <a:pt x="2472" y="28373"/>
                  </a:cubicBezTo>
                  <a:cubicBezTo>
                    <a:pt x="2445" y="28236"/>
                    <a:pt x="2418" y="28085"/>
                    <a:pt x="2404" y="27961"/>
                  </a:cubicBezTo>
                  <a:cubicBezTo>
                    <a:pt x="2390" y="27796"/>
                    <a:pt x="2349" y="27645"/>
                    <a:pt x="2335" y="27467"/>
                  </a:cubicBezTo>
                  <a:cubicBezTo>
                    <a:pt x="2321" y="27329"/>
                    <a:pt x="2308" y="27206"/>
                    <a:pt x="2280" y="27068"/>
                  </a:cubicBezTo>
                  <a:cubicBezTo>
                    <a:pt x="2266" y="26835"/>
                    <a:pt x="2253" y="26574"/>
                    <a:pt x="2239" y="26340"/>
                  </a:cubicBezTo>
                  <a:lnTo>
                    <a:pt x="2239" y="26244"/>
                  </a:lnTo>
                  <a:cubicBezTo>
                    <a:pt x="2212" y="26066"/>
                    <a:pt x="2198" y="25860"/>
                    <a:pt x="2184" y="25668"/>
                  </a:cubicBezTo>
                  <a:cubicBezTo>
                    <a:pt x="2184" y="25585"/>
                    <a:pt x="2170" y="25489"/>
                    <a:pt x="2170" y="25407"/>
                  </a:cubicBezTo>
                  <a:lnTo>
                    <a:pt x="2170" y="25310"/>
                  </a:lnTo>
                  <a:cubicBezTo>
                    <a:pt x="2170" y="25173"/>
                    <a:pt x="2143" y="25050"/>
                    <a:pt x="2143" y="24912"/>
                  </a:cubicBezTo>
                  <a:cubicBezTo>
                    <a:pt x="2129" y="24789"/>
                    <a:pt x="2129" y="24693"/>
                    <a:pt x="2129" y="24569"/>
                  </a:cubicBezTo>
                  <a:lnTo>
                    <a:pt x="2129" y="24377"/>
                  </a:lnTo>
                  <a:cubicBezTo>
                    <a:pt x="2129" y="24212"/>
                    <a:pt x="2115" y="24033"/>
                    <a:pt x="2115" y="23869"/>
                  </a:cubicBezTo>
                  <a:lnTo>
                    <a:pt x="2115" y="23402"/>
                  </a:lnTo>
                  <a:cubicBezTo>
                    <a:pt x="2115" y="23113"/>
                    <a:pt x="2129" y="22784"/>
                    <a:pt x="2143" y="22440"/>
                  </a:cubicBezTo>
                  <a:cubicBezTo>
                    <a:pt x="2170" y="22097"/>
                    <a:pt x="2184" y="21809"/>
                    <a:pt x="2212" y="21493"/>
                  </a:cubicBezTo>
                  <a:cubicBezTo>
                    <a:pt x="2253" y="21259"/>
                    <a:pt x="2266" y="21012"/>
                    <a:pt x="2308" y="20779"/>
                  </a:cubicBezTo>
                  <a:lnTo>
                    <a:pt x="2335" y="20531"/>
                  </a:lnTo>
                  <a:cubicBezTo>
                    <a:pt x="2349" y="20367"/>
                    <a:pt x="2390" y="20174"/>
                    <a:pt x="2404" y="19996"/>
                  </a:cubicBezTo>
                  <a:cubicBezTo>
                    <a:pt x="2418" y="19886"/>
                    <a:pt x="2445" y="19749"/>
                    <a:pt x="2459" y="19625"/>
                  </a:cubicBezTo>
                  <a:lnTo>
                    <a:pt x="2459" y="19570"/>
                  </a:lnTo>
                  <a:cubicBezTo>
                    <a:pt x="2527" y="19158"/>
                    <a:pt x="2596" y="18815"/>
                    <a:pt x="2665" y="18485"/>
                  </a:cubicBezTo>
                  <a:cubicBezTo>
                    <a:pt x="2747" y="18142"/>
                    <a:pt x="2816" y="17867"/>
                    <a:pt x="2884" y="17620"/>
                  </a:cubicBezTo>
                  <a:cubicBezTo>
                    <a:pt x="2994" y="17290"/>
                    <a:pt x="3077" y="17016"/>
                    <a:pt x="3159" y="16755"/>
                  </a:cubicBezTo>
                  <a:cubicBezTo>
                    <a:pt x="3200" y="16700"/>
                    <a:pt x="3214" y="16631"/>
                    <a:pt x="3228" y="16590"/>
                  </a:cubicBezTo>
                  <a:cubicBezTo>
                    <a:pt x="3310" y="16357"/>
                    <a:pt x="3406" y="16123"/>
                    <a:pt x="3489" y="15876"/>
                  </a:cubicBezTo>
                  <a:cubicBezTo>
                    <a:pt x="3544" y="15794"/>
                    <a:pt x="3571" y="15711"/>
                    <a:pt x="3612" y="15629"/>
                  </a:cubicBezTo>
                  <a:cubicBezTo>
                    <a:pt x="3626" y="15574"/>
                    <a:pt x="3654" y="15519"/>
                    <a:pt x="3681" y="15464"/>
                  </a:cubicBezTo>
                  <a:cubicBezTo>
                    <a:pt x="3750" y="15313"/>
                    <a:pt x="3818" y="15176"/>
                    <a:pt x="3860" y="15052"/>
                  </a:cubicBezTo>
                  <a:cubicBezTo>
                    <a:pt x="3956" y="14887"/>
                    <a:pt x="4024" y="14709"/>
                    <a:pt x="4093" y="14558"/>
                  </a:cubicBezTo>
                  <a:cubicBezTo>
                    <a:pt x="4258" y="14187"/>
                    <a:pt x="4395" y="13885"/>
                    <a:pt x="4546" y="13638"/>
                  </a:cubicBezTo>
                  <a:cubicBezTo>
                    <a:pt x="4683" y="13404"/>
                    <a:pt x="4848" y="13171"/>
                    <a:pt x="4986" y="12951"/>
                  </a:cubicBezTo>
                  <a:cubicBezTo>
                    <a:pt x="5013" y="12882"/>
                    <a:pt x="5054" y="12827"/>
                    <a:pt x="5082" y="12772"/>
                  </a:cubicBezTo>
                  <a:cubicBezTo>
                    <a:pt x="5260" y="12511"/>
                    <a:pt x="5411" y="12278"/>
                    <a:pt x="5562" y="12017"/>
                  </a:cubicBezTo>
                  <a:lnTo>
                    <a:pt x="5604" y="11962"/>
                  </a:lnTo>
                  <a:cubicBezTo>
                    <a:pt x="5686" y="11852"/>
                    <a:pt x="5768" y="11687"/>
                    <a:pt x="5878" y="11550"/>
                  </a:cubicBezTo>
                  <a:cubicBezTo>
                    <a:pt x="5947" y="11454"/>
                    <a:pt x="6016" y="11344"/>
                    <a:pt x="6098" y="11248"/>
                  </a:cubicBezTo>
                  <a:lnTo>
                    <a:pt x="6125" y="11207"/>
                  </a:lnTo>
                  <a:cubicBezTo>
                    <a:pt x="6180" y="11138"/>
                    <a:pt x="6249" y="11056"/>
                    <a:pt x="6304" y="10987"/>
                  </a:cubicBezTo>
                  <a:cubicBezTo>
                    <a:pt x="6441" y="10822"/>
                    <a:pt x="6565" y="10644"/>
                    <a:pt x="6702" y="10479"/>
                  </a:cubicBezTo>
                  <a:cubicBezTo>
                    <a:pt x="6881" y="10218"/>
                    <a:pt x="7073" y="9971"/>
                    <a:pt x="7265" y="9751"/>
                  </a:cubicBezTo>
                  <a:cubicBezTo>
                    <a:pt x="7389" y="9614"/>
                    <a:pt x="7526" y="9476"/>
                    <a:pt x="7677" y="9284"/>
                  </a:cubicBezTo>
                  <a:cubicBezTo>
                    <a:pt x="8021" y="8900"/>
                    <a:pt x="8391" y="8501"/>
                    <a:pt x="8735" y="8117"/>
                  </a:cubicBezTo>
                  <a:lnTo>
                    <a:pt x="8941" y="7897"/>
                  </a:lnTo>
                  <a:cubicBezTo>
                    <a:pt x="9188" y="7623"/>
                    <a:pt x="9394" y="7417"/>
                    <a:pt x="9559" y="7211"/>
                  </a:cubicBezTo>
                  <a:cubicBezTo>
                    <a:pt x="9614" y="7142"/>
                    <a:pt x="9668" y="7087"/>
                    <a:pt x="9723" y="7046"/>
                  </a:cubicBezTo>
                  <a:cubicBezTo>
                    <a:pt x="9874" y="6867"/>
                    <a:pt x="10026" y="6702"/>
                    <a:pt x="10177" y="6510"/>
                  </a:cubicBezTo>
                  <a:cubicBezTo>
                    <a:pt x="10520" y="6057"/>
                    <a:pt x="10863" y="5576"/>
                    <a:pt x="11193" y="5082"/>
                  </a:cubicBezTo>
                  <a:cubicBezTo>
                    <a:pt x="11234" y="5054"/>
                    <a:pt x="11262" y="5000"/>
                    <a:pt x="11303" y="4945"/>
                  </a:cubicBezTo>
                  <a:cubicBezTo>
                    <a:pt x="11344" y="4862"/>
                    <a:pt x="11385" y="4794"/>
                    <a:pt x="11440" y="4725"/>
                  </a:cubicBezTo>
                  <a:cubicBezTo>
                    <a:pt x="11509" y="4615"/>
                    <a:pt x="11591" y="4464"/>
                    <a:pt x="11660" y="4327"/>
                  </a:cubicBezTo>
                  <a:cubicBezTo>
                    <a:pt x="11728" y="4203"/>
                    <a:pt x="11797" y="4052"/>
                    <a:pt x="11866" y="3860"/>
                  </a:cubicBezTo>
                  <a:cubicBezTo>
                    <a:pt x="11921" y="3750"/>
                    <a:pt x="11962" y="3613"/>
                    <a:pt x="12003" y="3448"/>
                  </a:cubicBezTo>
                  <a:cubicBezTo>
                    <a:pt x="12017" y="3365"/>
                    <a:pt x="12031" y="3269"/>
                    <a:pt x="12058" y="3173"/>
                  </a:cubicBezTo>
                  <a:cubicBezTo>
                    <a:pt x="12072" y="3104"/>
                    <a:pt x="12072" y="3036"/>
                    <a:pt x="12072" y="2967"/>
                  </a:cubicBezTo>
                  <a:lnTo>
                    <a:pt x="12072" y="2555"/>
                  </a:lnTo>
                  <a:cubicBezTo>
                    <a:pt x="12072" y="2390"/>
                    <a:pt x="12058" y="2239"/>
                    <a:pt x="12017" y="2102"/>
                  </a:cubicBezTo>
                  <a:cubicBezTo>
                    <a:pt x="11989" y="1937"/>
                    <a:pt x="11934" y="1786"/>
                    <a:pt x="11866" y="1635"/>
                  </a:cubicBezTo>
                  <a:cubicBezTo>
                    <a:pt x="11728" y="1319"/>
                    <a:pt x="11536" y="1044"/>
                    <a:pt x="11316" y="838"/>
                  </a:cubicBezTo>
                  <a:lnTo>
                    <a:pt x="11275" y="811"/>
                  </a:lnTo>
                  <a:lnTo>
                    <a:pt x="11165" y="687"/>
                  </a:lnTo>
                  <a:cubicBezTo>
                    <a:pt x="11110" y="633"/>
                    <a:pt x="11056" y="605"/>
                    <a:pt x="11028" y="564"/>
                  </a:cubicBezTo>
                  <a:cubicBezTo>
                    <a:pt x="10932" y="495"/>
                    <a:pt x="10850" y="427"/>
                    <a:pt x="10767" y="385"/>
                  </a:cubicBezTo>
                  <a:cubicBezTo>
                    <a:pt x="10685" y="330"/>
                    <a:pt x="10575" y="289"/>
                    <a:pt x="10506" y="262"/>
                  </a:cubicBezTo>
                  <a:cubicBezTo>
                    <a:pt x="10410" y="207"/>
                    <a:pt x="10300" y="152"/>
                    <a:pt x="10177" y="124"/>
                  </a:cubicBezTo>
                  <a:cubicBezTo>
                    <a:pt x="10039" y="83"/>
                    <a:pt x="9902" y="56"/>
                    <a:pt x="9737" y="42"/>
                  </a:cubicBezTo>
                  <a:cubicBezTo>
                    <a:pt x="9627" y="15"/>
                    <a:pt x="9517" y="1"/>
                    <a:pt x="9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8"/>
            <p:cNvSpPr/>
            <p:nvPr/>
          </p:nvSpPr>
          <p:spPr>
            <a:xfrm>
              <a:off x="6688899" y="2031535"/>
              <a:ext cx="924448" cy="1147016"/>
            </a:xfrm>
            <a:custGeom>
              <a:avLst/>
              <a:gdLst/>
              <a:ahLst/>
              <a:cxnLst/>
              <a:rect l="l" t="t" r="r" b="b"/>
              <a:pathLst>
                <a:path w="17881" h="22186" extrusionOk="0">
                  <a:moveTo>
                    <a:pt x="11485" y="0"/>
                  </a:moveTo>
                  <a:cubicBezTo>
                    <a:pt x="11349" y="0"/>
                    <a:pt x="11216" y="9"/>
                    <a:pt x="11082" y="9"/>
                  </a:cubicBezTo>
                  <a:cubicBezTo>
                    <a:pt x="10780" y="23"/>
                    <a:pt x="10492" y="36"/>
                    <a:pt x="10190" y="50"/>
                  </a:cubicBezTo>
                  <a:cubicBezTo>
                    <a:pt x="9956" y="91"/>
                    <a:pt x="9737" y="146"/>
                    <a:pt x="9503" y="188"/>
                  </a:cubicBezTo>
                  <a:lnTo>
                    <a:pt x="9476" y="188"/>
                  </a:lnTo>
                  <a:cubicBezTo>
                    <a:pt x="9366" y="215"/>
                    <a:pt x="9270" y="242"/>
                    <a:pt x="9160" y="256"/>
                  </a:cubicBezTo>
                  <a:cubicBezTo>
                    <a:pt x="9037" y="290"/>
                    <a:pt x="8905" y="332"/>
                    <a:pt x="8779" y="332"/>
                  </a:cubicBezTo>
                  <a:cubicBezTo>
                    <a:pt x="8750" y="332"/>
                    <a:pt x="8721" y="330"/>
                    <a:pt x="8693" y="325"/>
                  </a:cubicBezTo>
                  <a:lnTo>
                    <a:pt x="8556" y="366"/>
                  </a:lnTo>
                  <a:cubicBezTo>
                    <a:pt x="8377" y="407"/>
                    <a:pt x="8185" y="476"/>
                    <a:pt x="7993" y="531"/>
                  </a:cubicBezTo>
                  <a:cubicBezTo>
                    <a:pt x="7649" y="654"/>
                    <a:pt x="7375" y="737"/>
                    <a:pt x="7141" y="847"/>
                  </a:cubicBezTo>
                  <a:cubicBezTo>
                    <a:pt x="6935" y="915"/>
                    <a:pt x="6729" y="1011"/>
                    <a:pt x="6496" y="1135"/>
                  </a:cubicBezTo>
                  <a:cubicBezTo>
                    <a:pt x="6400" y="1190"/>
                    <a:pt x="6290" y="1259"/>
                    <a:pt x="6194" y="1300"/>
                  </a:cubicBezTo>
                  <a:lnTo>
                    <a:pt x="6125" y="1341"/>
                  </a:lnTo>
                  <a:lnTo>
                    <a:pt x="5864" y="1492"/>
                  </a:lnTo>
                  <a:cubicBezTo>
                    <a:pt x="5644" y="1671"/>
                    <a:pt x="5425" y="1822"/>
                    <a:pt x="5191" y="1987"/>
                  </a:cubicBezTo>
                  <a:lnTo>
                    <a:pt x="5150" y="2028"/>
                  </a:lnTo>
                  <a:cubicBezTo>
                    <a:pt x="4958" y="2165"/>
                    <a:pt x="4765" y="2316"/>
                    <a:pt x="4573" y="2467"/>
                  </a:cubicBezTo>
                  <a:cubicBezTo>
                    <a:pt x="4395" y="2632"/>
                    <a:pt x="4216" y="2783"/>
                    <a:pt x="4051" y="2948"/>
                  </a:cubicBezTo>
                  <a:lnTo>
                    <a:pt x="4024" y="2975"/>
                  </a:lnTo>
                  <a:cubicBezTo>
                    <a:pt x="3818" y="3181"/>
                    <a:pt x="3639" y="3346"/>
                    <a:pt x="3461" y="3525"/>
                  </a:cubicBezTo>
                  <a:cubicBezTo>
                    <a:pt x="3282" y="3691"/>
                    <a:pt x="3115" y="3881"/>
                    <a:pt x="2959" y="4061"/>
                  </a:cubicBezTo>
                  <a:lnTo>
                    <a:pt x="2959" y="4061"/>
                  </a:lnTo>
                  <a:cubicBezTo>
                    <a:pt x="2961" y="4057"/>
                    <a:pt x="2964" y="4052"/>
                    <a:pt x="2966" y="4046"/>
                  </a:cubicBezTo>
                  <a:lnTo>
                    <a:pt x="2966" y="4046"/>
                  </a:lnTo>
                  <a:cubicBezTo>
                    <a:pt x="2788" y="4252"/>
                    <a:pt x="2651" y="4445"/>
                    <a:pt x="2513" y="4623"/>
                  </a:cubicBezTo>
                  <a:cubicBezTo>
                    <a:pt x="2417" y="4774"/>
                    <a:pt x="2307" y="4925"/>
                    <a:pt x="2211" y="5063"/>
                  </a:cubicBezTo>
                  <a:lnTo>
                    <a:pt x="2101" y="5214"/>
                  </a:lnTo>
                  <a:cubicBezTo>
                    <a:pt x="1950" y="5447"/>
                    <a:pt x="1827" y="5667"/>
                    <a:pt x="1717" y="5873"/>
                  </a:cubicBezTo>
                  <a:cubicBezTo>
                    <a:pt x="1415" y="6409"/>
                    <a:pt x="1209" y="6862"/>
                    <a:pt x="1044" y="7301"/>
                  </a:cubicBezTo>
                  <a:lnTo>
                    <a:pt x="961" y="7521"/>
                  </a:lnTo>
                  <a:cubicBezTo>
                    <a:pt x="893" y="7686"/>
                    <a:pt x="838" y="7850"/>
                    <a:pt x="769" y="8015"/>
                  </a:cubicBezTo>
                  <a:lnTo>
                    <a:pt x="755" y="8056"/>
                  </a:lnTo>
                  <a:lnTo>
                    <a:pt x="646" y="8359"/>
                  </a:lnTo>
                  <a:cubicBezTo>
                    <a:pt x="618" y="8482"/>
                    <a:pt x="577" y="8606"/>
                    <a:pt x="549" y="8743"/>
                  </a:cubicBezTo>
                  <a:cubicBezTo>
                    <a:pt x="426" y="9237"/>
                    <a:pt x="343" y="9746"/>
                    <a:pt x="247" y="10267"/>
                  </a:cubicBezTo>
                  <a:cubicBezTo>
                    <a:pt x="220" y="10473"/>
                    <a:pt x="179" y="10666"/>
                    <a:pt x="151" y="10872"/>
                  </a:cubicBezTo>
                  <a:cubicBezTo>
                    <a:pt x="82" y="11188"/>
                    <a:pt x="69" y="11531"/>
                    <a:pt x="28" y="11847"/>
                  </a:cubicBezTo>
                  <a:cubicBezTo>
                    <a:pt x="0" y="12135"/>
                    <a:pt x="0" y="12451"/>
                    <a:pt x="0" y="12753"/>
                  </a:cubicBezTo>
                  <a:cubicBezTo>
                    <a:pt x="14" y="13289"/>
                    <a:pt x="14" y="13824"/>
                    <a:pt x="28" y="14305"/>
                  </a:cubicBezTo>
                  <a:lnTo>
                    <a:pt x="28" y="14483"/>
                  </a:lnTo>
                  <a:cubicBezTo>
                    <a:pt x="28" y="14676"/>
                    <a:pt x="28" y="14882"/>
                    <a:pt x="41" y="15074"/>
                  </a:cubicBezTo>
                  <a:cubicBezTo>
                    <a:pt x="41" y="15170"/>
                    <a:pt x="69" y="15280"/>
                    <a:pt x="69" y="15376"/>
                  </a:cubicBezTo>
                  <a:cubicBezTo>
                    <a:pt x="69" y="15513"/>
                    <a:pt x="82" y="15678"/>
                    <a:pt x="82" y="15816"/>
                  </a:cubicBezTo>
                  <a:cubicBezTo>
                    <a:pt x="110" y="16365"/>
                    <a:pt x="165" y="16914"/>
                    <a:pt x="220" y="17436"/>
                  </a:cubicBezTo>
                  <a:cubicBezTo>
                    <a:pt x="220" y="17532"/>
                    <a:pt x="234" y="17615"/>
                    <a:pt x="234" y="17697"/>
                  </a:cubicBezTo>
                  <a:cubicBezTo>
                    <a:pt x="247" y="17875"/>
                    <a:pt x="275" y="18054"/>
                    <a:pt x="288" y="18233"/>
                  </a:cubicBezTo>
                  <a:cubicBezTo>
                    <a:pt x="302" y="18466"/>
                    <a:pt x="343" y="18713"/>
                    <a:pt x="371" y="18974"/>
                  </a:cubicBezTo>
                  <a:lnTo>
                    <a:pt x="385" y="19084"/>
                  </a:lnTo>
                  <a:cubicBezTo>
                    <a:pt x="440" y="19537"/>
                    <a:pt x="508" y="19977"/>
                    <a:pt x="591" y="20430"/>
                  </a:cubicBezTo>
                  <a:cubicBezTo>
                    <a:pt x="687" y="20759"/>
                    <a:pt x="728" y="21103"/>
                    <a:pt x="783" y="21419"/>
                  </a:cubicBezTo>
                  <a:lnTo>
                    <a:pt x="797" y="21515"/>
                  </a:lnTo>
                  <a:cubicBezTo>
                    <a:pt x="824" y="21556"/>
                    <a:pt x="824" y="21611"/>
                    <a:pt x="824" y="21652"/>
                  </a:cubicBezTo>
                  <a:lnTo>
                    <a:pt x="824" y="21666"/>
                  </a:lnTo>
                  <a:cubicBezTo>
                    <a:pt x="824" y="21693"/>
                    <a:pt x="824" y="21734"/>
                    <a:pt x="838" y="21762"/>
                  </a:cubicBezTo>
                  <a:cubicBezTo>
                    <a:pt x="852" y="21803"/>
                    <a:pt x="852" y="21817"/>
                    <a:pt x="865" y="21831"/>
                  </a:cubicBezTo>
                  <a:cubicBezTo>
                    <a:pt x="893" y="21885"/>
                    <a:pt x="893" y="21954"/>
                    <a:pt x="906" y="22009"/>
                  </a:cubicBezTo>
                  <a:cubicBezTo>
                    <a:pt x="920" y="22064"/>
                    <a:pt x="961" y="22105"/>
                    <a:pt x="1003" y="22146"/>
                  </a:cubicBezTo>
                  <a:cubicBezTo>
                    <a:pt x="1041" y="22166"/>
                    <a:pt x="1080" y="22185"/>
                    <a:pt x="1124" y="22185"/>
                  </a:cubicBezTo>
                  <a:cubicBezTo>
                    <a:pt x="1142" y="22185"/>
                    <a:pt x="1161" y="22182"/>
                    <a:pt x="1181" y="22174"/>
                  </a:cubicBezTo>
                  <a:cubicBezTo>
                    <a:pt x="1305" y="22146"/>
                    <a:pt x="1373" y="22023"/>
                    <a:pt x="1346" y="21899"/>
                  </a:cubicBezTo>
                  <a:cubicBezTo>
                    <a:pt x="1305" y="21542"/>
                    <a:pt x="1236" y="21144"/>
                    <a:pt x="1181" y="20773"/>
                  </a:cubicBezTo>
                  <a:lnTo>
                    <a:pt x="1181" y="20732"/>
                  </a:lnTo>
                  <a:lnTo>
                    <a:pt x="1181" y="20704"/>
                  </a:lnTo>
                  <a:cubicBezTo>
                    <a:pt x="1195" y="20663"/>
                    <a:pt x="1195" y="20622"/>
                    <a:pt x="1195" y="20581"/>
                  </a:cubicBezTo>
                  <a:cubicBezTo>
                    <a:pt x="1209" y="20553"/>
                    <a:pt x="1209" y="20498"/>
                    <a:pt x="1209" y="20457"/>
                  </a:cubicBezTo>
                  <a:cubicBezTo>
                    <a:pt x="1209" y="20389"/>
                    <a:pt x="1236" y="20320"/>
                    <a:pt x="1236" y="20251"/>
                  </a:cubicBezTo>
                  <a:lnTo>
                    <a:pt x="1236" y="19949"/>
                  </a:lnTo>
                  <a:lnTo>
                    <a:pt x="1236" y="19812"/>
                  </a:lnTo>
                  <a:lnTo>
                    <a:pt x="1236" y="19592"/>
                  </a:lnTo>
                  <a:lnTo>
                    <a:pt x="1236" y="19221"/>
                  </a:lnTo>
                  <a:lnTo>
                    <a:pt x="1236" y="19208"/>
                  </a:lnTo>
                  <a:cubicBezTo>
                    <a:pt x="1236" y="19084"/>
                    <a:pt x="1236" y="18988"/>
                    <a:pt x="1250" y="18864"/>
                  </a:cubicBezTo>
                  <a:cubicBezTo>
                    <a:pt x="1264" y="18741"/>
                    <a:pt x="1277" y="18645"/>
                    <a:pt x="1305" y="18535"/>
                  </a:cubicBezTo>
                  <a:cubicBezTo>
                    <a:pt x="1332" y="18384"/>
                    <a:pt x="1346" y="18246"/>
                    <a:pt x="1373" y="18109"/>
                  </a:cubicBezTo>
                  <a:lnTo>
                    <a:pt x="1373" y="18040"/>
                  </a:lnTo>
                  <a:cubicBezTo>
                    <a:pt x="1373" y="17944"/>
                    <a:pt x="1387" y="17821"/>
                    <a:pt x="1401" y="17697"/>
                  </a:cubicBezTo>
                  <a:lnTo>
                    <a:pt x="1415" y="17573"/>
                  </a:lnTo>
                  <a:lnTo>
                    <a:pt x="1524" y="16914"/>
                  </a:lnTo>
                  <a:lnTo>
                    <a:pt x="1621" y="16447"/>
                  </a:lnTo>
                  <a:lnTo>
                    <a:pt x="1675" y="16241"/>
                  </a:lnTo>
                  <a:cubicBezTo>
                    <a:pt x="1675" y="16200"/>
                    <a:pt x="1689" y="16159"/>
                    <a:pt x="1689" y="16118"/>
                  </a:cubicBezTo>
                  <a:cubicBezTo>
                    <a:pt x="1689" y="16049"/>
                    <a:pt x="1717" y="15994"/>
                    <a:pt x="1730" y="15925"/>
                  </a:cubicBezTo>
                  <a:cubicBezTo>
                    <a:pt x="1758" y="15788"/>
                    <a:pt x="1799" y="15651"/>
                    <a:pt x="1827" y="15541"/>
                  </a:cubicBezTo>
                  <a:cubicBezTo>
                    <a:pt x="1881" y="15307"/>
                    <a:pt x="1964" y="15088"/>
                    <a:pt x="2033" y="14895"/>
                  </a:cubicBezTo>
                  <a:cubicBezTo>
                    <a:pt x="2101" y="14689"/>
                    <a:pt x="2197" y="14483"/>
                    <a:pt x="2280" y="14277"/>
                  </a:cubicBezTo>
                  <a:lnTo>
                    <a:pt x="2362" y="14099"/>
                  </a:lnTo>
                  <a:lnTo>
                    <a:pt x="2445" y="13893"/>
                  </a:lnTo>
                  <a:cubicBezTo>
                    <a:pt x="2609" y="13550"/>
                    <a:pt x="2788" y="13220"/>
                    <a:pt x="2994" y="12877"/>
                  </a:cubicBezTo>
                  <a:cubicBezTo>
                    <a:pt x="3186" y="12588"/>
                    <a:pt x="3406" y="12286"/>
                    <a:pt x="3612" y="12053"/>
                  </a:cubicBezTo>
                  <a:lnTo>
                    <a:pt x="4051" y="11627"/>
                  </a:lnTo>
                  <a:cubicBezTo>
                    <a:pt x="4161" y="11503"/>
                    <a:pt x="4298" y="11366"/>
                    <a:pt x="4463" y="11242"/>
                  </a:cubicBezTo>
                  <a:cubicBezTo>
                    <a:pt x="4642" y="11078"/>
                    <a:pt x="4807" y="10940"/>
                    <a:pt x="4958" y="10817"/>
                  </a:cubicBezTo>
                  <a:cubicBezTo>
                    <a:pt x="5054" y="10707"/>
                    <a:pt x="5177" y="10625"/>
                    <a:pt x="5356" y="10501"/>
                  </a:cubicBezTo>
                  <a:lnTo>
                    <a:pt x="5370" y="10487"/>
                  </a:lnTo>
                  <a:cubicBezTo>
                    <a:pt x="5425" y="10460"/>
                    <a:pt x="5493" y="10405"/>
                    <a:pt x="5562" y="10364"/>
                  </a:cubicBezTo>
                  <a:cubicBezTo>
                    <a:pt x="5603" y="10336"/>
                    <a:pt x="5658" y="10322"/>
                    <a:pt x="5713" y="10281"/>
                  </a:cubicBezTo>
                  <a:lnTo>
                    <a:pt x="5740" y="10267"/>
                  </a:lnTo>
                  <a:cubicBezTo>
                    <a:pt x="5933" y="10158"/>
                    <a:pt x="6070" y="10089"/>
                    <a:pt x="6207" y="10020"/>
                  </a:cubicBezTo>
                  <a:lnTo>
                    <a:pt x="6221" y="10020"/>
                  </a:lnTo>
                  <a:cubicBezTo>
                    <a:pt x="6358" y="9952"/>
                    <a:pt x="6523" y="9883"/>
                    <a:pt x="6661" y="9814"/>
                  </a:cubicBezTo>
                  <a:cubicBezTo>
                    <a:pt x="6770" y="9746"/>
                    <a:pt x="6908" y="9718"/>
                    <a:pt x="7031" y="9663"/>
                  </a:cubicBezTo>
                  <a:lnTo>
                    <a:pt x="7045" y="9663"/>
                  </a:lnTo>
                  <a:cubicBezTo>
                    <a:pt x="7210" y="9608"/>
                    <a:pt x="7361" y="9540"/>
                    <a:pt x="7526" y="9512"/>
                  </a:cubicBezTo>
                  <a:cubicBezTo>
                    <a:pt x="7567" y="9512"/>
                    <a:pt x="7594" y="9498"/>
                    <a:pt x="7636" y="9498"/>
                  </a:cubicBezTo>
                  <a:cubicBezTo>
                    <a:pt x="7800" y="9457"/>
                    <a:pt x="7993" y="9430"/>
                    <a:pt x="8171" y="9389"/>
                  </a:cubicBezTo>
                  <a:lnTo>
                    <a:pt x="8240" y="9375"/>
                  </a:lnTo>
                  <a:cubicBezTo>
                    <a:pt x="8569" y="9320"/>
                    <a:pt x="8885" y="9265"/>
                    <a:pt x="9215" y="9237"/>
                  </a:cubicBezTo>
                  <a:cubicBezTo>
                    <a:pt x="9270" y="9237"/>
                    <a:pt x="9338" y="9224"/>
                    <a:pt x="9407" y="9224"/>
                  </a:cubicBezTo>
                  <a:lnTo>
                    <a:pt x="9421" y="9224"/>
                  </a:lnTo>
                  <a:lnTo>
                    <a:pt x="9613" y="9196"/>
                  </a:lnTo>
                  <a:lnTo>
                    <a:pt x="9874" y="9196"/>
                  </a:lnTo>
                  <a:cubicBezTo>
                    <a:pt x="10039" y="9196"/>
                    <a:pt x="10231" y="9224"/>
                    <a:pt x="10396" y="9224"/>
                  </a:cubicBezTo>
                  <a:lnTo>
                    <a:pt x="10588" y="9224"/>
                  </a:lnTo>
                  <a:cubicBezTo>
                    <a:pt x="10725" y="9224"/>
                    <a:pt x="10876" y="9237"/>
                    <a:pt x="11014" y="9237"/>
                  </a:cubicBezTo>
                  <a:lnTo>
                    <a:pt x="11398" y="9237"/>
                  </a:lnTo>
                  <a:cubicBezTo>
                    <a:pt x="11659" y="9237"/>
                    <a:pt x="11906" y="9237"/>
                    <a:pt x="12181" y="9224"/>
                  </a:cubicBezTo>
                  <a:cubicBezTo>
                    <a:pt x="12305" y="9196"/>
                    <a:pt x="12428" y="9196"/>
                    <a:pt x="12524" y="9196"/>
                  </a:cubicBezTo>
                  <a:cubicBezTo>
                    <a:pt x="12662" y="9196"/>
                    <a:pt x="12799" y="9183"/>
                    <a:pt x="12923" y="9183"/>
                  </a:cubicBezTo>
                  <a:cubicBezTo>
                    <a:pt x="13403" y="9169"/>
                    <a:pt x="13925" y="9114"/>
                    <a:pt x="14420" y="8990"/>
                  </a:cubicBezTo>
                  <a:cubicBezTo>
                    <a:pt x="14447" y="8977"/>
                    <a:pt x="14502" y="8977"/>
                    <a:pt x="14543" y="8963"/>
                  </a:cubicBezTo>
                  <a:cubicBezTo>
                    <a:pt x="14845" y="8880"/>
                    <a:pt x="15106" y="8784"/>
                    <a:pt x="15340" y="8688"/>
                  </a:cubicBezTo>
                  <a:cubicBezTo>
                    <a:pt x="15450" y="8633"/>
                    <a:pt x="15573" y="8578"/>
                    <a:pt x="15683" y="8510"/>
                  </a:cubicBezTo>
                  <a:cubicBezTo>
                    <a:pt x="15738" y="8482"/>
                    <a:pt x="15807" y="8427"/>
                    <a:pt x="15862" y="8400"/>
                  </a:cubicBezTo>
                  <a:cubicBezTo>
                    <a:pt x="15875" y="8400"/>
                    <a:pt x="15889" y="8372"/>
                    <a:pt x="15916" y="8359"/>
                  </a:cubicBezTo>
                  <a:cubicBezTo>
                    <a:pt x="15958" y="8331"/>
                    <a:pt x="15999" y="8290"/>
                    <a:pt x="16054" y="8262"/>
                  </a:cubicBezTo>
                  <a:cubicBezTo>
                    <a:pt x="16150" y="8194"/>
                    <a:pt x="16232" y="8098"/>
                    <a:pt x="16328" y="8029"/>
                  </a:cubicBezTo>
                  <a:cubicBezTo>
                    <a:pt x="16425" y="7947"/>
                    <a:pt x="16507" y="7850"/>
                    <a:pt x="16603" y="7754"/>
                  </a:cubicBezTo>
                  <a:cubicBezTo>
                    <a:pt x="16740" y="7603"/>
                    <a:pt x="16919" y="7397"/>
                    <a:pt x="17111" y="7191"/>
                  </a:cubicBezTo>
                  <a:cubicBezTo>
                    <a:pt x="17221" y="7068"/>
                    <a:pt x="17317" y="6958"/>
                    <a:pt x="17400" y="6820"/>
                  </a:cubicBezTo>
                  <a:cubicBezTo>
                    <a:pt x="17441" y="6779"/>
                    <a:pt x="17455" y="6724"/>
                    <a:pt x="17496" y="6683"/>
                  </a:cubicBezTo>
                  <a:cubicBezTo>
                    <a:pt x="17564" y="6573"/>
                    <a:pt x="17606" y="6450"/>
                    <a:pt x="17661" y="6340"/>
                  </a:cubicBezTo>
                  <a:lnTo>
                    <a:pt x="17674" y="6299"/>
                  </a:lnTo>
                  <a:cubicBezTo>
                    <a:pt x="17715" y="6216"/>
                    <a:pt x="17770" y="6134"/>
                    <a:pt x="17784" y="6038"/>
                  </a:cubicBezTo>
                  <a:lnTo>
                    <a:pt x="17839" y="5791"/>
                  </a:lnTo>
                  <a:lnTo>
                    <a:pt x="17839" y="5749"/>
                  </a:lnTo>
                  <a:cubicBezTo>
                    <a:pt x="17853" y="5639"/>
                    <a:pt x="17867" y="5516"/>
                    <a:pt x="17867" y="5392"/>
                  </a:cubicBezTo>
                  <a:lnTo>
                    <a:pt x="17867" y="5310"/>
                  </a:lnTo>
                  <a:cubicBezTo>
                    <a:pt x="17880" y="5173"/>
                    <a:pt x="17880" y="5035"/>
                    <a:pt x="17880" y="4898"/>
                  </a:cubicBezTo>
                  <a:cubicBezTo>
                    <a:pt x="17867" y="4719"/>
                    <a:pt x="17853" y="4555"/>
                    <a:pt x="17812" y="4349"/>
                  </a:cubicBezTo>
                  <a:cubicBezTo>
                    <a:pt x="17798" y="4252"/>
                    <a:pt x="17784" y="4184"/>
                    <a:pt x="17770" y="4101"/>
                  </a:cubicBezTo>
                  <a:cubicBezTo>
                    <a:pt x="17770" y="4046"/>
                    <a:pt x="17743" y="4019"/>
                    <a:pt x="17743" y="3978"/>
                  </a:cubicBezTo>
                  <a:cubicBezTo>
                    <a:pt x="17729" y="3937"/>
                    <a:pt x="17729" y="3882"/>
                    <a:pt x="17715" y="3827"/>
                  </a:cubicBezTo>
                  <a:lnTo>
                    <a:pt x="17715" y="3813"/>
                  </a:lnTo>
                  <a:lnTo>
                    <a:pt x="17715" y="3772"/>
                  </a:lnTo>
                  <a:cubicBezTo>
                    <a:pt x="17715" y="3744"/>
                    <a:pt x="17702" y="3731"/>
                    <a:pt x="17702" y="3703"/>
                  </a:cubicBezTo>
                  <a:cubicBezTo>
                    <a:pt x="17674" y="3621"/>
                    <a:pt x="17647" y="3552"/>
                    <a:pt x="17606" y="3470"/>
                  </a:cubicBezTo>
                  <a:cubicBezTo>
                    <a:pt x="17496" y="3222"/>
                    <a:pt x="17358" y="3016"/>
                    <a:pt x="17235" y="2838"/>
                  </a:cubicBezTo>
                  <a:cubicBezTo>
                    <a:pt x="17166" y="2728"/>
                    <a:pt x="17056" y="2591"/>
                    <a:pt x="16960" y="2467"/>
                  </a:cubicBezTo>
                  <a:lnTo>
                    <a:pt x="16891" y="2399"/>
                  </a:lnTo>
                  <a:cubicBezTo>
                    <a:pt x="16823" y="2330"/>
                    <a:pt x="16768" y="2261"/>
                    <a:pt x="16699" y="2193"/>
                  </a:cubicBezTo>
                  <a:lnTo>
                    <a:pt x="16548" y="2041"/>
                  </a:lnTo>
                  <a:cubicBezTo>
                    <a:pt x="16507" y="2014"/>
                    <a:pt x="16479" y="1987"/>
                    <a:pt x="16438" y="1959"/>
                  </a:cubicBezTo>
                  <a:lnTo>
                    <a:pt x="16411" y="1945"/>
                  </a:lnTo>
                  <a:cubicBezTo>
                    <a:pt x="16301" y="1849"/>
                    <a:pt x="16191" y="1767"/>
                    <a:pt x="16026" y="1643"/>
                  </a:cubicBezTo>
                  <a:cubicBezTo>
                    <a:pt x="15916" y="1561"/>
                    <a:pt x="15793" y="1478"/>
                    <a:pt x="15683" y="1396"/>
                  </a:cubicBezTo>
                  <a:cubicBezTo>
                    <a:pt x="15601" y="1327"/>
                    <a:pt x="15532" y="1272"/>
                    <a:pt x="15450" y="1204"/>
                  </a:cubicBezTo>
                  <a:cubicBezTo>
                    <a:pt x="15326" y="1121"/>
                    <a:pt x="15230" y="1053"/>
                    <a:pt x="15134" y="984"/>
                  </a:cubicBezTo>
                  <a:lnTo>
                    <a:pt x="15106" y="957"/>
                  </a:lnTo>
                  <a:cubicBezTo>
                    <a:pt x="14996" y="888"/>
                    <a:pt x="14900" y="819"/>
                    <a:pt x="14790" y="778"/>
                  </a:cubicBezTo>
                  <a:cubicBezTo>
                    <a:pt x="14722" y="737"/>
                    <a:pt x="14639" y="709"/>
                    <a:pt x="14557" y="668"/>
                  </a:cubicBezTo>
                  <a:cubicBezTo>
                    <a:pt x="14543" y="668"/>
                    <a:pt x="14502" y="654"/>
                    <a:pt x="14488" y="654"/>
                  </a:cubicBezTo>
                  <a:lnTo>
                    <a:pt x="14474" y="654"/>
                  </a:lnTo>
                  <a:lnTo>
                    <a:pt x="14310" y="600"/>
                  </a:lnTo>
                  <a:lnTo>
                    <a:pt x="14104" y="545"/>
                  </a:lnTo>
                  <a:cubicBezTo>
                    <a:pt x="14063" y="545"/>
                    <a:pt x="14008" y="531"/>
                    <a:pt x="13953" y="517"/>
                  </a:cubicBezTo>
                  <a:cubicBezTo>
                    <a:pt x="13802" y="462"/>
                    <a:pt x="13623" y="407"/>
                    <a:pt x="13472" y="366"/>
                  </a:cubicBezTo>
                  <a:cubicBezTo>
                    <a:pt x="13170" y="256"/>
                    <a:pt x="12840" y="133"/>
                    <a:pt x="12511" y="105"/>
                  </a:cubicBezTo>
                  <a:cubicBezTo>
                    <a:pt x="12387" y="91"/>
                    <a:pt x="12277" y="91"/>
                    <a:pt x="12154" y="64"/>
                  </a:cubicBezTo>
                  <a:cubicBezTo>
                    <a:pt x="12112" y="50"/>
                    <a:pt x="12085" y="50"/>
                    <a:pt x="12044" y="50"/>
                  </a:cubicBezTo>
                  <a:lnTo>
                    <a:pt x="11975" y="50"/>
                  </a:lnTo>
                  <a:cubicBezTo>
                    <a:pt x="11948" y="50"/>
                    <a:pt x="11906" y="36"/>
                    <a:pt x="11879" y="36"/>
                  </a:cubicBezTo>
                  <a:cubicBezTo>
                    <a:pt x="11838" y="23"/>
                    <a:pt x="11824" y="23"/>
                    <a:pt x="11797" y="23"/>
                  </a:cubicBezTo>
                  <a:cubicBezTo>
                    <a:pt x="11691" y="5"/>
                    <a:pt x="11587" y="0"/>
                    <a:pt x="114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7" name="Google Shape;827;p18"/>
          <p:cNvGrpSpPr/>
          <p:nvPr/>
        </p:nvGrpSpPr>
        <p:grpSpPr>
          <a:xfrm rot="-7522437">
            <a:off x="8781718" y="2898696"/>
            <a:ext cx="809160" cy="1485816"/>
            <a:chOff x="-106394" y="2567354"/>
            <a:chExt cx="1400812" cy="2571868"/>
          </a:xfrm>
        </p:grpSpPr>
        <p:sp>
          <p:nvSpPr>
            <p:cNvPr id="828" name="Google Shape;828;p18"/>
            <p:cNvSpPr/>
            <p:nvPr/>
          </p:nvSpPr>
          <p:spPr>
            <a:xfrm>
              <a:off x="-106394" y="4026328"/>
              <a:ext cx="1400812" cy="961361"/>
            </a:xfrm>
            <a:custGeom>
              <a:avLst/>
              <a:gdLst/>
              <a:ahLst/>
              <a:cxnLst/>
              <a:rect l="l" t="t" r="r" b="b"/>
              <a:pathLst>
                <a:path w="27095" h="18595" extrusionOk="0">
                  <a:moveTo>
                    <a:pt x="25447" y="1"/>
                  </a:moveTo>
                  <a:cubicBezTo>
                    <a:pt x="25351" y="1"/>
                    <a:pt x="25337" y="97"/>
                    <a:pt x="25310" y="165"/>
                  </a:cubicBezTo>
                  <a:cubicBezTo>
                    <a:pt x="25062" y="783"/>
                    <a:pt x="24747" y="1360"/>
                    <a:pt x="24417" y="1951"/>
                  </a:cubicBezTo>
                  <a:cubicBezTo>
                    <a:pt x="23991" y="2706"/>
                    <a:pt x="23511" y="3434"/>
                    <a:pt x="22975" y="4121"/>
                  </a:cubicBezTo>
                  <a:cubicBezTo>
                    <a:pt x="21588" y="5933"/>
                    <a:pt x="20393" y="7856"/>
                    <a:pt x="19240" y="9806"/>
                  </a:cubicBezTo>
                  <a:cubicBezTo>
                    <a:pt x="18196" y="11564"/>
                    <a:pt x="17207" y="13349"/>
                    <a:pt x="16246" y="15134"/>
                  </a:cubicBezTo>
                  <a:lnTo>
                    <a:pt x="16109" y="15340"/>
                  </a:lnTo>
                  <a:cubicBezTo>
                    <a:pt x="16095" y="15203"/>
                    <a:pt x="16081" y="15134"/>
                    <a:pt x="16081" y="15066"/>
                  </a:cubicBezTo>
                  <a:cubicBezTo>
                    <a:pt x="16081" y="13830"/>
                    <a:pt x="15999" y="12607"/>
                    <a:pt x="15697" y="11399"/>
                  </a:cubicBezTo>
                  <a:cubicBezTo>
                    <a:pt x="15477" y="10493"/>
                    <a:pt x="15175" y="9614"/>
                    <a:pt x="14722" y="8776"/>
                  </a:cubicBezTo>
                  <a:cubicBezTo>
                    <a:pt x="14090" y="7595"/>
                    <a:pt x="13211" y="6634"/>
                    <a:pt x="12085" y="5892"/>
                  </a:cubicBezTo>
                  <a:cubicBezTo>
                    <a:pt x="11275" y="5384"/>
                    <a:pt x="10437" y="4917"/>
                    <a:pt x="9572" y="4464"/>
                  </a:cubicBezTo>
                  <a:cubicBezTo>
                    <a:pt x="8130" y="3736"/>
                    <a:pt x="6660" y="3091"/>
                    <a:pt x="5164" y="2473"/>
                  </a:cubicBezTo>
                  <a:cubicBezTo>
                    <a:pt x="5026" y="2431"/>
                    <a:pt x="4903" y="2376"/>
                    <a:pt x="4765" y="2335"/>
                  </a:cubicBezTo>
                  <a:cubicBezTo>
                    <a:pt x="4743" y="2328"/>
                    <a:pt x="4721" y="2324"/>
                    <a:pt x="4699" y="2324"/>
                  </a:cubicBezTo>
                  <a:cubicBezTo>
                    <a:pt x="4638" y="2324"/>
                    <a:pt x="4575" y="2350"/>
                    <a:pt x="4504" y="2390"/>
                  </a:cubicBezTo>
                  <a:cubicBezTo>
                    <a:pt x="4463" y="2445"/>
                    <a:pt x="4436" y="2500"/>
                    <a:pt x="4477" y="2569"/>
                  </a:cubicBezTo>
                  <a:cubicBezTo>
                    <a:pt x="4491" y="2582"/>
                    <a:pt x="4491" y="2610"/>
                    <a:pt x="4504" y="2637"/>
                  </a:cubicBezTo>
                  <a:cubicBezTo>
                    <a:pt x="4958" y="3159"/>
                    <a:pt x="5425" y="3681"/>
                    <a:pt x="5850" y="4217"/>
                  </a:cubicBezTo>
                  <a:cubicBezTo>
                    <a:pt x="6908" y="5494"/>
                    <a:pt x="8116" y="6661"/>
                    <a:pt x="9407" y="7691"/>
                  </a:cubicBezTo>
                  <a:lnTo>
                    <a:pt x="11920" y="9710"/>
                  </a:lnTo>
                  <a:cubicBezTo>
                    <a:pt x="12730" y="10355"/>
                    <a:pt x="13527" y="11028"/>
                    <a:pt x="14214" y="11811"/>
                  </a:cubicBezTo>
                  <a:cubicBezTo>
                    <a:pt x="14639" y="12333"/>
                    <a:pt x="14996" y="12882"/>
                    <a:pt x="15271" y="13500"/>
                  </a:cubicBezTo>
                  <a:cubicBezTo>
                    <a:pt x="15546" y="14146"/>
                    <a:pt x="15656" y="14818"/>
                    <a:pt x="15614" y="15519"/>
                  </a:cubicBezTo>
                  <a:cubicBezTo>
                    <a:pt x="15587" y="16233"/>
                    <a:pt x="15422" y="16920"/>
                    <a:pt x="15244" y="17606"/>
                  </a:cubicBezTo>
                  <a:cubicBezTo>
                    <a:pt x="15216" y="17647"/>
                    <a:pt x="15202" y="17689"/>
                    <a:pt x="15147" y="17771"/>
                  </a:cubicBezTo>
                  <a:cubicBezTo>
                    <a:pt x="15106" y="17634"/>
                    <a:pt x="15065" y="17551"/>
                    <a:pt x="15051" y="17441"/>
                  </a:cubicBezTo>
                  <a:cubicBezTo>
                    <a:pt x="14365" y="15230"/>
                    <a:pt x="13074" y="13459"/>
                    <a:pt x="11137" y="12209"/>
                  </a:cubicBezTo>
                  <a:cubicBezTo>
                    <a:pt x="10272" y="11660"/>
                    <a:pt x="9380" y="11193"/>
                    <a:pt x="8459" y="10808"/>
                  </a:cubicBezTo>
                  <a:cubicBezTo>
                    <a:pt x="7292" y="10300"/>
                    <a:pt x="6125" y="9820"/>
                    <a:pt x="4971" y="9298"/>
                  </a:cubicBezTo>
                  <a:cubicBezTo>
                    <a:pt x="3983" y="8831"/>
                    <a:pt x="2994" y="8309"/>
                    <a:pt x="2019" y="7815"/>
                  </a:cubicBezTo>
                  <a:cubicBezTo>
                    <a:pt x="1607" y="7609"/>
                    <a:pt x="1195" y="7389"/>
                    <a:pt x="783" y="7183"/>
                  </a:cubicBezTo>
                  <a:cubicBezTo>
                    <a:pt x="632" y="7114"/>
                    <a:pt x="481" y="7046"/>
                    <a:pt x="316" y="6991"/>
                  </a:cubicBezTo>
                  <a:cubicBezTo>
                    <a:pt x="275" y="6977"/>
                    <a:pt x="206" y="6977"/>
                    <a:pt x="137" y="6977"/>
                  </a:cubicBezTo>
                  <a:cubicBezTo>
                    <a:pt x="28" y="6991"/>
                    <a:pt x="0" y="7114"/>
                    <a:pt x="41" y="7183"/>
                  </a:cubicBezTo>
                  <a:lnTo>
                    <a:pt x="96" y="7238"/>
                  </a:lnTo>
                  <a:cubicBezTo>
                    <a:pt x="824" y="7870"/>
                    <a:pt x="1415" y="8625"/>
                    <a:pt x="2074" y="9325"/>
                  </a:cubicBezTo>
                  <a:cubicBezTo>
                    <a:pt x="3172" y="10493"/>
                    <a:pt x="4271" y="11660"/>
                    <a:pt x="5466" y="12731"/>
                  </a:cubicBezTo>
                  <a:cubicBezTo>
                    <a:pt x="6660" y="13775"/>
                    <a:pt x="7979" y="14626"/>
                    <a:pt x="9448" y="15230"/>
                  </a:cubicBezTo>
                  <a:cubicBezTo>
                    <a:pt x="10204" y="15519"/>
                    <a:pt x="10945" y="15835"/>
                    <a:pt x="11700" y="16137"/>
                  </a:cubicBezTo>
                  <a:cubicBezTo>
                    <a:pt x="12538" y="16508"/>
                    <a:pt x="13348" y="16933"/>
                    <a:pt x="14076" y="17483"/>
                  </a:cubicBezTo>
                  <a:cubicBezTo>
                    <a:pt x="14323" y="17675"/>
                    <a:pt x="14571" y="17881"/>
                    <a:pt x="14777" y="18128"/>
                  </a:cubicBezTo>
                  <a:cubicBezTo>
                    <a:pt x="14873" y="18279"/>
                    <a:pt x="14969" y="18430"/>
                    <a:pt x="15065" y="18595"/>
                  </a:cubicBezTo>
                  <a:cubicBezTo>
                    <a:pt x="15120" y="18581"/>
                    <a:pt x="15134" y="18581"/>
                    <a:pt x="15147" y="18568"/>
                  </a:cubicBezTo>
                  <a:cubicBezTo>
                    <a:pt x="15601" y="18073"/>
                    <a:pt x="16150" y="17675"/>
                    <a:pt x="16699" y="17290"/>
                  </a:cubicBezTo>
                  <a:cubicBezTo>
                    <a:pt x="17812" y="16521"/>
                    <a:pt x="18965" y="15821"/>
                    <a:pt x="20146" y="15134"/>
                  </a:cubicBezTo>
                  <a:cubicBezTo>
                    <a:pt x="20984" y="14640"/>
                    <a:pt x="21835" y="14159"/>
                    <a:pt x="22618" y="13582"/>
                  </a:cubicBezTo>
                  <a:cubicBezTo>
                    <a:pt x="23442" y="13019"/>
                    <a:pt x="24170" y="12347"/>
                    <a:pt x="24760" y="11577"/>
                  </a:cubicBezTo>
                  <a:cubicBezTo>
                    <a:pt x="25296" y="10891"/>
                    <a:pt x="25694" y="10136"/>
                    <a:pt x="26024" y="9353"/>
                  </a:cubicBezTo>
                  <a:cubicBezTo>
                    <a:pt x="26518" y="8117"/>
                    <a:pt x="26793" y="6826"/>
                    <a:pt x="26944" y="5521"/>
                  </a:cubicBezTo>
                  <a:cubicBezTo>
                    <a:pt x="26999" y="5096"/>
                    <a:pt x="27054" y="4656"/>
                    <a:pt x="27081" y="4217"/>
                  </a:cubicBezTo>
                  <a:cubicBezTo>
                    <a:pt x="27095" y="4107"/>
                    <a:pt x="27081" y="4024"/>
                    <a:pt x="27081" y="3928"/>
                  </a:cubicBezTo>
                  <a:cubicBezTo>
                    <a:pt x="26944" y="3956"/>
                    <a:pt x="26944" y="4066"/>
                    <a:pt x="26930" y="4148"/>
                  </a:cubicBezTo>
                  <a:cubicBezTo>
                    <a:pt x="26807" y="4505"/>
                    <a:pt x="26710" y="4848"/>
                    <a:pt x="26587" y="5205"/>
                  </a:cubicBezTo>
                  <a:cubicBezTo>
                    <a:pt x="26175" y="6359"/>
                    <a:pt x="25543" y="7375"/>
                    <a:pt x="24733" y="8282"/>
                  </a:cubicBezTo>
                  <a:cubicBezTo>
                    <a:pt x="24074" y="9023"/>
                    <a:pt x="23360" y="9710"/>
                    <a:pt x="22659" y="10369"/>
                  </a:cubicBezTo>
                  <a:cubicBezTo>
                    <a:pt x="21602" y="11371"/>
                    <a:pt x="20558" y="12374"/>
                    <a:pt x="19542" y="13418"/>
                  </a:cubicBezTo>
                  <a:cubicBezTo>
                    <a:pt x="18237" y="14763"/>
                    <a:pt x="16919" y="16123"/>
                    <a:pt x="15724" y="17565"/>
                  </a:cubicBezTo>
                  <a:cubicBezTo>
                    <a:pt x="15697" y="17606"/>
                    <a:pt x="15669" y="17620"/>
                    <a:pt x="15614" y="17647"/>
                  </a:cubicBezTo>
                  <a:cubicBezTo>
                    <a:pt x="15601" y="17606"/>
                    <a:pt x="15587" y="17565"/>
                    <a:pt x="15601" y="17551"/>
                  </a:cubicBezTo>
                  <a:cubicBezTo>
                    <a:pt x="15903" y="16672"/>
                    <a:pt x="16287" y="15835"/>
                    <a:pt x="16713" y="15024"/>
                  </a:cubicBezTo>
                  <a:cubicBezTo>
                    <a:pt x="17235" y="14077"/>
                    <a:pt x="17880" y="13225"/>
                    <a:pt x="18608" y="12415"/>
                  </a:cubicBezTo>
                  <a:cubicBezTo>
                    <a:pt x="19377" y="11523"/>
                    <a:pt x="20187" y="10671"/>
                    <a:pt x="20970" y="9792"/>
                  </a:cubicBezTo>
                  <a:cubicBezTo>
                    <a:pt x="21643" y="9064"/>
                    <a:pt x="22288" y="8309"/>
                    <a:pt x="22879" y="7526"/>
                  </a:cubicBezTo>
                  <a:cubicBezTo>
                    <a:pt x="24142" y="5823"/>
                    <a:pt x="24939" y="3942"/>
                    <a:pt x="25268" y="1841"/>
                  </a:cubicBezTo>
                  <a:cubicBezTo>
                    <a:pt x="25351" y="1305"/>
                    <a:pt x="25420" y="783"/>
                    <a:pt x="25488" y="248"/>
                  </a:cubicBezTo>
                  <a:cubicBezTo>
                    <a:pt x="25502" y="165"/>
                    <a:pt x="25543" y="69"/>
                    <a:pt x="254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8"/>
            <p:cNvSpPr/>
            <p:nvPr/>
          </p:nvSpPr>
          <p:spPr>
            <a:xfrm>
              <a:off x="209545" y="3601768"/>
              <a:ext cx="925172" cy="801143"/>
            </a:xfrm>
            <a:custGeom>
              <a:avLst/>
              <a:gdLst/>
              <a:ahLst/>
              <a:cxnLst/>
              <a:rect l="l" t="t" r="r" b="b"/>
              <a:pathLst>
                <a:path w="17895" h="15496" extrusionOk="0">
                  <a:moveTo>
                    <a:pt x="17784" y="0"/>
                  </a:moveTo>
                  <a:cubicBezTo>
                    <a:pt x="17743" y="83"/>
                    <a:pt x="17716" y="193"/>
                    <a:pt x="17674" y="275"/>
                  </a:cubicBezTo>
                  <a:cubicBezTo>
                    <a:pt x="17386" y="1470"/>
                    <a:pt x="16905" y="2610"/>
                    <a:pt x="16301" y="3695"/>
                  </a:cubicBezTo>
                  <a:cubicBezTo>
                    <a:pt x="14763" y="6469"/>
                    <a:pt x="13568" y="9421"/>
                    <a:pt x="12525" y="12429"/>
                  </a:cubicBezTo>
                  <a:cubicBezTo>
                    <a:pt x="12332" y="12937"/>
                    <a:pt x="12167" y="13472"/>
                    <a:pt x="11989" y="13994"/>
                  </a:cubicBezTo>
                  <a:cubicBezTo>
                    <a:pt x="11975" y="14063"/>
                    <a:pt x="11948" y="14132"/>
                    <a:pt x="11907" y="14200"/>
                  </a:cubicBezTo>
                  <a:cubicBezTo>
                    <a:pt x="11810" y="14173"/>
                    <a:pt x="11810" y="14090"/>
                    <a:pt x="11810" y="14035"/>
                  </a:cubicBezTo>
                  <a:cubicBezTo>
                    <a:pt x="11687" y="13459"/>
                    <a:pt x="11618" y="12854"/>
                    <a:pt x="11467" y="12278"/>
                  </a:cubicBezTo>
                  <a:cubicBezTo>
                    <a:pt x="10849" y="9737"/>
                    <a:pt x="9558" y="7622"/>
                    <a:pt x="7485" y="6002"/>
                  </a:cubicBezTo>
                  <a:cubicBezTo>
                    <a:pt x="6729" y="5425"/>
                    <a:pt x="5905" y="4958"/>
                    <a:pt x="5054" y="4532"/>
                  </a:cubicBezTo>
                  <a:cubicBezTo>
                    <a:pt x="3639" y="3818"/>
                    <a:pt x="2239" y="3063"/>
                    <a:pt x="865" y="2266"/>
                  </a:cubicBezTo>
                  <a:cubicBezTo>
                    <a:pt x="728" y="2170"/>
                    <a:pt x="591" y="2115"/>
                    <a:pt x="481" y="2033"/>
                  </a:cubicBezTo>
                  <a:cubicBezTo>
                    <a:pt x="410" y="2006"/>
                    <a:pt x="333" y="1991"/>
                    <a:pt x="262" y="1991"/>
                  </a:cubicBezTo>
                  <a:cubicBezTo>
                    <a:pt x="223" y="1991"/>
                    <a:pt x="185" y="1996"/>
                    <a:pt x="151" y="2005"/>
                  </a:cubicBezTo>
                  <a:cubicBezTo>
                    <a:pt x="41" y="2033"/>
                    <a:pt x="0" y="2156"/>
                    <a:pt x="41" y="2239"/>
                  </a:cubicBezTo>
                  <a:cubicBezTo>
                    <a:pt x="69" y="2280"/>
                    <a:pt x="83" y="2308"/>
                    <a:pt x="110" y="2335"/>
                  </a:cubicBezTo>
                  <a:cubicBezTo>
                    <a:pt x="687" y="3035"/>
                    <a:pt x="1250" y="3749"/>
                    <a:pt x="1813" y="4464"/>
                  </a:cubicBezTo>
                  <a:cubicBezTo>
                    <a:pt x="3172" y="6112"/>
                    <a:pt x="4683" y="7595"/>
                    <a:pt x="6290" y="8995"/>
                  </a:cubicBezTo>
                  <a:cubicBezTo>
                    <a:pt x="7169" y="9751"/>
                    <a:pt x="8048" y="10479"/>
                    <a:pt x="8927" y="11261"/>
                  </a:cubicBezTo>
                  <a:cubicBezTo>
                    <a:pt x="9352" y="11632"/>
                    <a:pt x="9764" y="12030"/>
                    <a:pt x="10190" y="12442"/>
                  </a:cubicBezTo>
                  <a:cubicBezTo>
                    <a:pt x="10726" y="12950"/>
                    <a:pt x="11069" y="13596"/>
                    <a:pt x="11275" y="14310"/>
                  </a:cubicBezTo>
                  <a:cubicBezTo>
                    <a:pt x="11357" y="14653"/>
                    <a:pt x="11495" y="14997"/>
                    <a:pt x="11604" y="15340"/>
                  </a:cubicBezTo>
                  <a:cubicBezTo>
                    <a:pt x="11617" y="15401"/>
                    <a:pt x="11629" y="15495"/>
                    <a:pt x="11710" y="15495"/>
                  </a:cubicBezTo>
                  <a:cubicBezTo>
                    <a:pt x="11719" y="15495"/>
                    <a:pt x="11730" y="15494"/>
                    <a:pt x="11742" y="15491"/>
                  </a:cubicBezTo>
                  <a:cubicBezTo>
                    <a:pt x="11810" y="15477"/>
                    <a:pt x="11852" y="15409"/>
                    <a:pt x="11893" y="15340"/>
                  </a:cubicBezTo>
                  <a:cubicBezTo>
                    <a:pt x="12030" y="15107"/>
                    <a:pt x="12154" y="14873"/>
                    <a:pt x="12264" y="14640"/>
                  </a:cubicBezTo>
                  <a:lnTo>
                    <a:pt x="12840" y="13459"/>
                  </a:lnTo>
                  <a:cubicBezTo>
                    <a:pt x="13143" y="12841"/>
                    <a:pt x="13568" y="12291"/>
                    <a:pt x="13980" y="11742"/>
                  </a:cubicBezTo>
                  <a:cubicBezTo>
                    <a:pt x="14433" y="11138"/>
                    <a:pt x="14900" y="10520"/>
                    <a:pt x="15312" y="9902"/>
                  </a:cubicBezTo>
                  <a:cubicBezTo>
                    <a:pt x="16576" y="7965"/>
                    <a:pt x="17345" y="5837"/>
                    <a:pt x="17661" y="3530"/>
                  </a:cubicBezTo>
                  <a:cubicBezTo>
                    <a:pt x="17784" y="2623"/>
                    <a:pt x="17853" y="1690"/>
                    <a:pt x="17880" y="769"/>
                  </a:cubicBezTo>
                  <a:cubicBezTo>
                    <a:pt x="17880" y="577"/>
                    <a:pt x="17894" y="385"/>
                    <a:pt x="17894" y="179"/>
                  </a:cubicBezTo>
                  <a:cubicBezTo>
                    <a:pt x="17894" y="138"/>
                    <a:pt x="17867" y="69"/>
                    <a:pt x="17867" y="14"/>
                  </a:cubicBezTo>
                  <a:cubicBezTo>
                    <a:pt x="17825" y="0"/>
                    <a:pt x="17812" y="0"/>
                    <a:pt x="177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8"/>
            <p:cNvSpPr/>
            <p:nvPr/>
          </p:nvSpPr>
          <p:spPr>
            <a:xfrm>
              <a:off x="244339" y="3875105"/>
              <a:ext cx="920157" cy="740447"/>
            </a:xfrm>
            <a:custGeom>
              <a:avLst/>
              <a:gdLst/>
              <a:ahLst/>
              <a:cxnLst/>
              <a:rect l="l" t="t" r="r" b="b"/>
              <a:pathLst>
                <a:path w="17798" h="14322" extrusionOk="0">
                  <a:moveTo>
                    <a:pt x="17688" y="1"/>
                  </a:moveTo>
                  <a:cubicBezTo>
                    <a:pt x="17619" y="97"/>
                    <a:pt x="17592" y="165"/>
                    <a:pt x="17551" y="234"/>
                  </a:cubicBezTo>
                  <a:cubicBezTo>
                    <a:pt x="16054" y="3351"/>
                    <a:pt x="14323" y="6331"/>
                    <a:pt x="12524" y="9270"/>
                  </a:cubicBezTo>
                  <a:cubicBezTo>
                    <a:pt x="11879" y="10300"/>
                    <a:pt x="11302" y="11344"/>
                    <a:pt x="10780" y="12429"/>
                  </a:cubicBezTo>
                  <a:cubicBezTo>
                    <a:pt x="10753" y="12497"/>
                    <a:pt x="10712" y="12566"/>
                    <a:pt x="10684" y="12621"/>
                  </a:cubicBezTo>
                  <a:cubicBezTo>
                    <a:pt x="10602" y="12594"/>
                    <a:pt x="10616" y="12525"/>
                    <a:pt x="10616" y="12497"/>
                  </a:cubicBezTo>
                  <a:cubicBezTo>
                    <a:pt x="10465" y="11330"/>
                    <a:pt x="10080" y="10232"/>
                    <a:pt x="9462" y="9215"/>
                  </a:cubicBezTo>
                  <a:cubicBezTo>
                    <a:pt x="9091" y="8597"/>
                    <a:pt x="8693" y="8021"/>
                    <a:pt x="8267" y="7430"/>
                  </a:cubicBezTo>
                  <a:cubicBezTo>
                    <a:pt x="7471" y="6386"/>
                    <a:pt x="6523" y="5521"/>
                    <a:pt x="5479" y="4738"/>
                  </a:cubicBezTo>
                  <a:cubicBezTo>
                    <a:pt x="4161" y="3736"/>
                    <a:pt x="2705" y="2967"/>
                    <a:pt x="1181" y="2294"/>
                  </a:cubicBezTo>
                  <a:cubicBezTo>
                    <a:pt x="975" y="2212"/>
                    <a:pt x="742" y="2129"/>
                    <a:pt x="536" y="2047"/>
                  </a:cubicBezTo>
                  <a:cubicBezTo>
                    <a:pt x="485" y="2021"/>
                    <a:pt x="428" y="2011"/>
                    <a:pt x="369" y="2011"/>
                  </a:cubicBezTo>
                  <a:cubicBezTo>
                    <a:pt x="301" y="2011"/>
                    <a:pt x="231" y="2025"/>
                    <a:pt x="165" y="2047"/>
                  </a:cubicBezTo>
                  <a:cubicBezTo>
                    <a:pt x="55" y="2074"/>
                    <a:pt x="0" y="2198"/>
                    <a:pt x="82" y="2280"/>
                  </a:cubicBezTo>
                  <a:cubicBezTo>
                    <a:pt x="96" y="2321"/>
                    <a:pt x="124" y="2349"/>
                    <a:pt x="151" y="2363"/>
                  </a:cubicBezTo>
                  <a:cubicBezTo>
                    <a:pt x="838" y="3187"/>
                    <a:pt x="1497" y="4038"/>
                    <a:pt x="2184" y="4862"/>
                  </a:cubicBezTo>
                  <a:cubicBezTo>
                    <a:pt x="3145" y="6002"/>
                    <a:pt x="4230" y="7032"/>
                    <a:pt x="5411" y="7979"/>
                  </a:cubicBezTo>
                  <a:cubicBezTo>
                    <a:pt x="6139" y="8542"/>
                    <a:pt x="6880" y="9119"/>
                    <a:pt x="7594" y="9682"/>
                  </a:cubicBezTo>
                  <a:cubicBezTo>
                    <a:pt x="8006" y="9998"/>
                    <a:pt x="8418" y="10328"/>
                    <a:pt x="8817" y="10671"/>
                  </a:cubicBezTo>
                  <a:cubicBezTo>
                    <a:pt x="9393" y="11193"/>
                    <a:pt x="9792" y="11811"/>
                    <a:pt x="10011" y="12566"/>
                  </a:cubicBezTo>
                  <a:cubicBezTo>
                    <a:pt x="10149" y="13033"/>
                    <a:pt x="10190" y="13486"/>
                    <a:pt x="10190" y="13967"/>
                  </a:cubicBezTo>
                  <a:cubicBezTo>
                    <a:pt x="10190" y="14063"/>
                    <a:pt x="10190" y="14145"/>
                    <a:pt x="10204" y="14242"/>
                  </a:cubicBezTo>
                  <a:cubicBezTo>
                    <a:pt x="10213" y="14288"/>
                    <a:pt x="10273" y="14322"/>
                    <a:pt x="10327" y="14322"/>
                  </a:cubicBezTo>
                  <a:cubicBezTo>
                    <a:pt x="10353" y="14322"/>
                    <a:pt x="10378" y="14314"/>
                    <a:pt x="10396" y="14296"/>
                  </a:cubicBezTo>
                  <a:cubicBezTo>
                    <a:pt x="10423" y="14269"/>
                    <a:pt x="10465" y="14228"/>
                    <a:pt x="10492" y="14173"/>
                  </a:cubicBezTo>
                  <a:cubicBezTo>
                    <a:pt x="10547" y="14090"/>
                    <a:pt x="10588" y="13994"/>
                    <a:pt x="10616" y="13898"/>
                  </a:cubicBezTo>
                  <a:cubicBezTo>
                    <a:pt x="11082" y="12662"/>
                    <a:pt x="11797" y="11564"/>
                    <a:pt x="12662" y="10589"/>
                  </a:cubicBezTo>
                  <a:cubicBezTo>
                    <a:pt x="13170" y="10012"/>
                    <a:pt x="13692" y="9463"/>
                    <a:pt x="14214" y="8886"/>
                  </a:cubicBezTo>
                  <a:cubicBezTo>
                    <a:pt x="14790" y="8268"/>
                    <a:pt x="15285" y="7609"/>
                    <a:pt x="15738" y="6894"/>
                  </a:cubicBezTo>
                  <a:cubicBezTo>
                    <a:pt x="16493" y="5727"/>
                    <a:pt x="16988" y="4464"/>
                    <a:pt x="17303" y="3118"/>
                  </a:cubicBezTo>
                  <a:cubicBezTo>
                    <a:pt x="17509" y="2225"/>
                    <a:pt x="17674" y="1319"/>
                    <a:pt x="17798" y="399"/>
                  </a:cubicBezTo>
                  <a:cubicBezTo>
                    <a:pt x="17798" y="234"/>
                    <a:pt x="17798" y="234"/>
                    <a:pt x="176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8"/>
            <p:cNvSpPr/>
            <p:nvPr/>
          </p:nvSpPr>
          <p:spPr>
            <a:xfrm>
              <a:off x="282649" y="3363224"/>
              <a:ext cx="777516" cy="777465"/>
            </a:xfrm>
            <a:custGeom>
              <a:avLst/>
              <a:gdLst/>
              <a:ahLst/>
              <a:cxnLst/>
              <a:rect l="l" t="t" r="r" b="b"/>
              <a:pathLst>
                <a:path w="15039" h="15038" extrusionOk="0">
                  <a:moveTo>
                    <a:pt x="14860" y="0"/>
                  </a:moveTo>
                  <a:cubicBezTo>
                    <a:pt x="14805" y="69"/>
                    <a:pt x="14750" y="110"/>
                    <a:pt x="14736" y="179"/>
                  </a:cubicBezTo>
                  <a:cubicBezTo>
                    <a:pt x="14448" y="1099"/>
                    <a:pt x="14036" y="1964"/>
                    <a:pt x="13665" y="2857"/>
                  </a:cubicBezTo>
                  <a:cubicBezTo>
                    <a:pt x="12635" y="5383"/>
                    <a:pt x="11852" y="7979"/>
                    <a:pt x="11303" y="10643"/>
                  </a:cubicBezTo>
                  <a:lnTo>
                    <a:pt x="10891" y="12593"/>
                  </a:lnTo>
                  <a:cubicBezTo>
                    <a:pt x="10877" y="12676"/>
                    <a:pt x="10850" y="12772"/>
                    <a:pt x="10822" y="12909"/>
                  </a:cubicBezTo>
                  <a:cubicBezTo>
                    <a:pt x="10712" y="12744"/>
                    <a:pt x="10699" y="12621"/>
                    <a:pt x="10671" y="12497"/>
                  </a:cubicBezTo>
                  <a:cubicBezTo>
                    <a:pt x="10396" y="11330"/>
                    <a:pt x="9998" y="10204"/>
                    <a:pt x="9463" y="9146"/>
                  </a:cubicBezTo>
                  <a:cubicBezTo>
                    <a:pt x="8790" y="7787"/>
                    <a:pt x="7870" y="6633"/>
                    <a:pt x="6771" y="5631"/>
                  </a:cubicBezTo>
                  <a:cubicBezTo>
                    <a:pt x="5933" y="4848"/>
                    <a:pt x="4986" y="4202"/>
                    <a:pt x="4024" y="3598"/>
                  </a:cubicBezTo>
                  <a:cubicBezTo>
                    <a:pt x="3077" y="3021"/>
                    <a:pt x="2047" y="2554"/>
                    <a:pt x="1072" y="2033"/>
                  </a:cubicBezTo>
                  <a:lnTo>
                    <a:pt x="454" y="1730"/>
                  </a:lnTo>
                  <a:cubicBezTo>
                    <a:pt x="381" y="1694"/>
                    <a:pt x="320" y="1676"/>
                    <a:pt x="259" y="1676"/>
                  </a:cubicBezTo>
                  <a:cubicBezTo>
                    <a:pt x="228" y="1676"/>
                    <a:pt x="197" y="1680"/>
                    <a:pt x="165" y="1689"/>
                  </a:cubicBezTo>
                  <a:cubicBezTo>
                    <a:pt x="56" y="1717"/>
                    <a:pt x="1" y="1813"/>
                    <a:pt x="56" y="1895"/>
                  </a:cubicBezTo>
                  <a:lnTo>
                    <a:pt x="111" y="2005"/>
                  </a:lnTo>
                  <a:cubicBezTo>
                    <a:pt x="440" y="2472"/>
                    <a:pt x="756" y="2925"/>
                    <a:pt x="1072" y="3392"/>
                  </a:cubicBezTo>
                  <a:cubicBezTo>
                    <a:pt x="2033" y="4875"/>
                    <a:pt x="3255" y="6111"/>
                    <a:pt x="4670" y="7141"/>
                  </a:cubicBezTo>
                  <a:cubicBezTo>
                    <a:pt x="5288" y="7581"/>
                    <a:pt x="5906" y="7993"/>
                    <a:pt x="6524" y="8446"/>
                  </a:cubicBezTo>
                  <a:cubicBezTo>
                    <a:pt x="7073" y="8830"/>
                    <a:pt x="7650" y="9215"/>
                    <a:pt x="8172" y="9641"/>
                  </a:cubicBezTo>
                  <a:cubicBezTo>
                    <a:pt x="8748" y="10094"/>
                    <a:pt x="9243" y="10602"/>
                    <a:pt x="9641" y="11220"/>
                  </a:cubicBezTo>
                  <a:cubicBezTo>
                    <a:pt x="10122" y="11961"/>
                    <a:pt x="10424" y="12772"/>
                    <a:pt x="10506" y="13664"/>
                  </a:cubicBezTo>
                  <a:cubicBezTo>
                    <a:pt x="10506" y="14104"/>
                    <a:pt x="10493" y="14571"/>
                    <a:pt x="10630" y="15038"/>
                  </a:cubicBezTo>
                  <a:cubicBezTo>
                    <a:pt x="10712" y="15010"/>
                    <a:pt x="10781" y="15010"/>
                    <a:pt x="10891" y="14996"/>
                  </a:cubicBezTo>
                  <a:cubicBezTo>
                    <a:pt x="10959" y="14626"/>
                    <a:pt x="11042" y="14241"/>
                    <a:pt x="11083" y="13843"/>
                  </a:cubicBezTo>
                  <a:cubicBezTo>
                    <a:pt x="11152" y="12703"/>
                    <a:pt x="11509" y="11618"/>
                    <a:pt x="11989" y="10561"/>
                  </a:cubicBezTo>
                  <a:cubicBezTo>
                    <a:pt x="12292" y="9874"/>
                    <a:pt x="12704" y="9229"/>
                    <a:pt x="13088" y="8569"/>
                  </a:cubicBezTo>
                  <a:cubicBezTo>
                    <a:pt x="13390" y="8048"/>
                    <a:pt x="13706" y="7512"/>
                    <a:pt x="13981" y="6963"/>
                  </a:cubicBezTo>
                  <a:cubicBezTo>
                    <a:pt x="14585" y="5782"/>
                    <a:pt x="14873" y="4532"/>
                    <a:pt x="14969" y="3200"/>
                  </a:cubicBezTo>
                  <a:cubicBezTo>
                    <a:pt x="15038" y="2225"/>
                    <a:pt x="14997" y="1236"/>
                    <a:pt x="14969" y="247"/>
                  </a:cubicBezTo>
                  <a:cubicBezTo>
                    <a:pt x="14969" y="165"/>
                    <a:pt x="14969" y="165"/>
                    <a:pt x="148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8"/>
            <p:cNvSpPr/>
            <p:nvPr/>
          </p:nvSpPr>
          <p:spPr>
            <a:xfrm>
              <a:off x="257109" y="3081355"/>
              <a:ext cx="715011" cy="719974"/>
            </a:xfrm>
            <a:custGeom>
              <a:avLst/>
              <a:gdLst/>
              <a:ahLst/>
              <a:cxnLst/>
              <a:rect l="l" t="t" r="r" b="b"/>
              <a:pathLst>
                <a:path w="13830" h="13926" extrusionOk="0">
                  <a:moveTo>
                    <a:pt x="13513" y="0"/>
                  </a:moveTo>
                  <a:cubicBezTo>
                    <a:pt x="13472" y="0"/>
                    <a:pt x="13445" y="14"/>
                    <a:pt x="13417" y="55"/>
                  </a:cubicBezTo>
                  <a:cubicBezTo>
                    <a:pt x="13390" y="110"/>
                    <a:pt x="13390" y="179"/>
                    <a:pt x="13376" y="247"/>
                  </a:cubicBezTo>
                  <a:cubicBezTo>
                    <a:pt x="12840" y="1964"/>
                    <a:pt x="12442" y="3708"/>
                    <a:pt x="12017" y="5452"/>
                  </a:cubicBezTo>
                  <a:cubicBezTo>
                    <a:pt x="11701" y="6729"/>
                    <a:pt x="11399" y="8006"/>
                    <a:pt x="11110" y="9297"/>
                  </a:cubicBezTo>
                  <a:cubicBezTo>
                    <a:pt x="10973" y="9860"/>
                    <a:pt x="10904" y="10465"/>
                    <a:pt x="10794" y="11028"/>
                  </a:cubicBezTo>
                  <a:cubicBezTo>
                    <a:pt x="10767" y="11055"/>
                    <a:pt x="10753" y="11124"/>
                    <a:pt x="10712" y="11234"/>
                  </a:cubicBezTo>
                  <a:cubicBezTo>
                    <a:pt x="10657" y="11124"/>
                    <a:pt x="10616" y="11055"/>
                    <a:pt x="10575" y="10986"/>
                  </a:cubicBezTo>
                  <a:cubicBezTo>
                    <a:pt x="10012" y="9805"/>
                    <a:pt x="9256" y="8748"/>
                    <a:pt x="8377" y="7759"/>
                  </a:cubicBezTo>
                  <a:cubicBezTo>
                    <a:pt x="7100" y="6345"/>
                    <a:pt x="5658" y="5081"/>
                    <a:pt x="4120" y="3942"/>
                  </a:cubicBezTo>
                  <a:cubicBezTo>
                    <a:pt x="3159" y="3214"/>
                    <a:pt x="2143" y="2568"/>
                    <a:pt x="1099" y="1964"/>
                  </a:cubicBezTo>
                  <a:cubicBezTo>
                    <a:pt x="852" y="1827"/>
                    <a:pt x="632" y="1689"/>
                    <a:pt x="412" y="1538"/>
                  </a:cubicBezTo>
                  <a:cubicBezTo>
                    <a:pt x="353" y="1499"/>
                    <a:pt x="280" y="1467"/>
                    <a:pt x="208" y="1467"/>
                  </a:cubicBezTo>
                  <a:cubicBezTo>
                    <a:pt x="179" y="1467"/>
                    <a:pt x="151" y="1472"/>
                    <a:pt x="124" y="1483"/>
                  </a:cubicBezTo>
                  <a:cubicBezTo>
                    <a:pt x="55" y="1497"/>
                    <a:pt x="0" y="1593"/>
                    <a:pt x="28" y="1676"/>
                  </a:cubicBezTo>
                  <a:cubicBezTo>
                    <a:pt x="55" y="1703"/>
                    <a:pt x="69" y="1744"/>
                    <a:pt x="96" y="1772"/>
                  </a:cubicBezTo>
                  <a:cubicBezTo>
                    <a:pt x="508" y="2335"/>
                    <a:pt x="907" y="2898"/>
                    <a:pt x="1319" y="3461"/>
                  </a:cubicBezTo>
                  <a:cubicBezTo>
                    <a:pt x="2500" y="5054"/>
                    <a:pt x="3914" y="6427"/>
                    <a:pt x="5493" y="7622"/>
                  </a:cubicBezTo>
                  <a:cubicBezTo>
                    <a:pt x="6372" y="8295"/>
                    <a:pt x="7237" y="8968"/>
                    <a:pt x="8089" y="9682"/>
                  </a:cubicBezTo>
                  <a:cubicBezTo>
                    <a:pt x="8803" y="10300"/>
                    <a:pt x="9462" y="10959"/>
                    <a:pt x="9943" y="11783"/>
                  </a:cubicBezTo>
                  <a:cubicBezTo>
                    <a:pt x="10314" y="12415"/>
                    <a:pt x="10684" y="13074"/>
                    <a:pt x="10904" y="13788"/>
                  </a:cubicBezTo>
                  <a:lnTo>
                    <a:pt x="10945" y="13898"/>
                  </a:lnTo>
                  <a:cubicBezTo>
                    <a:pt x="10987" y="13912"/>
                    <a:pt x="11028" y="13925"/>
                    <a:pt x="11055" y="13925"/>
                  </a:cubicBezTo>
                  <a:cubicBezTo>
                    <a:pt x="11083" y="13925"/>
                    <a:pt x="11124" y="13898"/>
                    <a:pt x="11138" y="13857"/>
                  </a:cubicBezTo>
                  <a:cubicBezTo>
                    <a:pt x="11151" y="13829"/>
                    <a:pt x="11151" y="13788"/>
                    <a:pt x="11179" y="13761"/>
                  </a:cubicBezTo>
                  <a:cubicBezTo>
                    <a:pt x="11385" y="12277"/>
                    <a:pt x="11728" y="10835"/>
                    <a:pt x="12305" y="9462"/>
                  </a:cubicBezTo>
                  <a:cubicBezTo>
                    <a:pt x="12648" y="8638"/>
                    <a:pt x="12964" y="7800"/>
                    <a:pt x="13266" y="6963"/>
                  </a:cubicBezTo>
                  <a:cubicBezTo>
                    <a:pt x="13678" y="5768"/>
                    <a:pt x="13829" y="4532"/>
                    <a:pt x="13829" y="3282"/>
                  </a:cubicBezTo>
                  <a:cubicBezTo>
                    <a:pt x="13829" y="2280"/>
                    <a:pt x="13747" y="1291"/>
                    <a:pt x="13651" y="302"/>
                  </a:cubicBezTo>
                  <a:cubicBezTo>
                    <a:pt x="13651" y="220"/>
                    <a:pt x="13623" y="138"/>
                    <a:pt x="13596" y="69"/>
                  </a:cubicBezTo>
                  <a:cubicBezTo>
                    <a:pt x="13582" y="41"/>
                    <a:pt x="13541" y="0"/>
                    <a:pt x="135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8"/>
            <p:cNvSpPr/>
            <p:nvPr/>
          </p:nvSpPr>
          <p:spPr>
            <a:xfrm>
              <a:off x="298986" y="2924394"/>
              <a:ext cx="578006" cy="595791"/>
            </a:xfrm>
            <a:custGeom>
              <a:avLst/>
              <a:gdLst/>
              <a:ahLst/>
              <a:cxnLst/>
              <a:rect l="l" t="t" r="r" b="b"/>
              <a:pathLst>
                <a:path w="11180" h="11524" extrusionOk="0">
                  <a:moveTo>
                    <a:pt x="10442" y="0"/>
                  </a:moveTo>
                  <a:cubicBezTo>
                    <a:pt x="10436" y="0"/>
                    <a:pt x="10430" y="1"/>
                    <a:pt x="10424" y="1"/>
                  </a:cubicBezTo>
                  <a:cubicBezTo>
                    <a:pt x="10286" y="15"/>
                    <a:pt x="10286" y="180"/>
                    <a:pt x="10245" y="276"/>
                  </a:cubicBezTo>
                  <a:cubicBezTo>
                    <a:pt x="10108" y="688"/>
                    <a:pt x="10012" y="1114"/>
                    <a:pt x="9833" y="1512"/>
                  </a:cubicBezTo>
                  <a:cubicBezTo>
                    <a:pt x="9353" y="2720"/>
                    <a:pt x="9092" y="3970"/>
                    <a:pt x="8927" y="5233"/>
                  </a:cubicBezTo>
                  <a:cubicBezTo>
                    <a:pt x="8790" y="6167"/>
                    <a:pt x="8748" y="7087"/>
                    <a:pt x="8776" y="8035"/>
                  </a:cubicBezTo>
                  <a:lnTo>
                    <a:pt x="8776" y="8819"/>
                  </a:lnTo>
                  <a:lnTo>
                    <a:pt x="8776" y="8819"/>
                  </a:lnTo>
                  <a:cubicBezTo>
                    <a:pt x="8773" y="8815"/>
                    <a:pt x="8768" y="8812"/>
                    <a:pt x="8762" y="8812"/>
                  </a:cubicBezTo>
                  <a:cubicBezTo>
                    <a:pt x="8752" y="8812"/>
                    <a:pt x="8741" y="8819"/>
                    <a:pt x="8735" y="8831"/>
                  </a:cubicBezTo>
                  <a:cubicBezTo>
                    <a:pt x="8707" y="8763"/>
                    <a:pt x="8652" y="8708"/>
                    <a:pt x="8611" y="8639"/>
                  </a:cubicBezTo>
                  <a:cubicBezTo>
                    <a:pt x="7773" y="7005"/>
                    <a:pt x="6606" y="5645"/>
                    <a:pt x="5233" y="4451"/>
                  </a:cubicBezTo>
                  <a:cubicBezTo>
                    <a:pt x="4409" y="3723"/>
                    <a:pt x="3516" y="3132"/>
                    <a:pt x="2569" y="2556"/>
                  </a:cubicBezTo>
                  <a:cubicBezTo>
                    <a:pt x="1868" y="2144"/>
                    <a:pt x="1168" y="1718"/>
                    <a:pt x="467" y="1292"/>
                  </a:cubicBezTo>
                  <a:cubicBezTo>
                    <a:pt x="371" y="1237"/>
                    <a:pt x="289" y="1182"/>
                    <a:pt x="193" y="1155"/>
                  </a:cubicBezTo>
                  <a:cubicBezTo>
                    <a:pt x="183" y="1152"/>
                    <a:pt x="173" y="1151"/>
                    <a:pt x="162" y="1151"/>
                  </a:cubicBezTo>
                  <a:cubicBezTo>
                    <a:pt x="114" y="1151"/>
                    <a:pt x="59" y="1176"/>
                    <a:pt x="14" y="1210"/>
                  </a:cubicBezTo>
                  <a:cubicBezTo>
                    <a:pt x="1" y="1223"/>
                    <a:pt x="1" y="1292"/>
                    <a:pt x="1" y="1347"/>
                  </a:cubicBezTo>
                  <a:cubicBezTo>
                    <a:pt x="1" y="1361"/>
                    <a:pt x="14" y="1388"/>
                    <a:pt x="28" y="1416"/>
                  </a:cubicBezTo>
                  <a:cubicBezTo>
                    <a:pt x="893" y="2885"/>
                    <a:pt x="1868" y="4272"/>
                    <a:pt x="3118" y="5467"/>
                  </a:cubicBezTo>
                  <a:cubicBezTo>
                    <a:pt x="4107" y="6401"/>
                    <a:pt x="5150" y="7280"/>
                    <a:pt x="6235" y="8090"/>
                  </a:cubicBezTo>
                  <a:cubicBezTo>
                    <a:pt x="6675" y="8419"/>
                    <a:pt x="7100" y="8735"/>
                    <a:pt x="7554" y="9079"/>
                  </a:cubicBezTo>
                  <a:cubicBezTo>
                    <a:pt x="7924" y="9395"/>
                    <a:pt x="8268" y="9738"/>
                    <a:pt x="8570" y="10136"/>
                  </a:cubicBezTo>
                  <a:cubicBezTo>
                    <a:pt x="8803" y="10438"/>
                    <a:pt x="8996" y="10768"/>
                    <a:pt x="9078" y="11139"/>
                  </a:cubicBezTo>
                  <a:cubicBezTo>
                    <a:pt x="9092" y="11248"/>
                    <a:pt x="9160" y="11345"/>
                    <a:pt x="9229" y="11454"/>
                  </a:cubicBezTo>
                  <a:cubicBezTo>
                    <a:pt x="9270" y="11482"/>
                    <a:pt x="9339" y="11523"/>
                    <a:pt x="9408" y="11523"/>
                  </a:cubicBezTo>
                  <a:cubicBezTo>
                    <a:pt x="9490" y="11523"/>
                    <a:pt x="9545" y="11441"/>
                    <a:pt x="9545" y="11372"/>
                  </a:cubicBezTo>
                  <a:cubicBezTo>
                    <a:pt x="9545" y="11276"/>
                    <a:pt x="9559" y="11180"/>
                    <a:pt x="9545" y="11097"/>
                  </a:cubicBezTo>
                  <a:cubicBezTo>
                    <a:pt x="9462" y="10644"/>
                    <a:pt x="9504" y="10232"/>
                    <a:pt x="9614" y="9806"/>
                  </a:cubicBezTo>
                  <a:cubicBezTo>
                    <a:pt x="9737" y="9285"/>
                    <a:pt x="9902" y="8790"/>
                    <a:pt x="10149" y="8323"/>
                  </a:cubicBezTo>
                  <a:cubicBezTo>
                    <a:pt x="10726" y="7087"/>
                    <a:pt x="11055" y="5810"/>
                    <a:pt x="11124" y="4451"/>
                  </a:cubicBezTo>
                  <a:cubicBezTo>
                    <a:pt x="11179" y="3517"/>
                    <a:pt x="11152" y="2610"/>
                    <a:pt x="10946" y="1704"/>
                  </a:cubicBezTo>
                  <a:cubicBezTo>
                    <a:pt x="10849" y="1223"/>
                    <a:pt x="10740" y="757"/>
                    <a:pt x="10630" y="276"/>
                  </a:cubicBezTo>
                  <a:cubicBezTo>
                    <a:pt x="10590" y="157"/>
                    <a:pt x="10589" y="0"/>
                    <a:pt x="104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8"/>
            <p:cNvSpPr/>
            <p:nvPr/>
          </p:nvSpPr>
          <p:spPr>
            <a:xfrm>
              <a:off x="260625" y="2718525"/>
              <a:ext cx="494200" cy="511882"/>
            </a:xfrm>
            <a:custGeom>
              <a:avLst/>
              <a:gdLst/>
              <a:ahLst/>
              <a:cxnLst/>
              <a:rect l="l" t="t" r="r" b="b"/>
              <a:pathLst>
                <a:path w="9559" h="9901" extrusionOk="0">
                  <a:moveTo>
                    <a:pt x="8543" y="1"/>
                  </a:moveTo>
                  <a:cubicBezTo>
                    <a:pt x="8447" y="1"/>
                    <a:pt x="8433" y="83"/>
                    <a:pt x="8405" y="152"/>
                  </a:cubicBezTo>
                  <a:cubicBezTo>
                    <a:pt x="8392" y="193"/>
                    <a:pt x="8392" y="220"/>
                    <a:pt x="8392" y="275"/>
                  </a:cubicBezTo>
                  <a:cubicBezTo>
                    <a:pt x="8241" y="1113"/>
                    <a:pt x="8103" y="1951"/>
                    <a:pt x="7952" y="2816"/>
                  </a:cubicBezTo>
                  <a:cubicBezTo>
                    <a:pt x="7719" y="4066"/>
                    <a:pt x="7815" y="5315"/>
                    <a:pt x="8035" y="6551"/>
                  </a:cubicBezTo>
                  <a:cubicBezTo>
                    <a:pt x="8103" y="6936"/>
                    <a:pt x="8158" y="7320"/>
                    <a:pt x="8199" y="7691"/>
                  </a:cubicBezTo>
                  <a:cubicBezTo>
                    <a:pt x="8282" y="8309"/>
                    <a:pt x="8392" y="8913"/>
                    <a:pt x="8529" y="9545"/>
                  </a:cubicBezTo>
                  <a:cubicBezTo>
                    <a:pt x="8474" y="9490"/>
                    <a:pt x="8433" y="9463"/>
                    <a:pt x="8419" y="9421"/>
                  </a:cubicBezTo>
                  <a:cubicBezTo>
                    <a:pt x="8172" y="8831"/>
                    <a:pt x="7829" y="8295"/>
                    <a:pt x="7485" y="7746"/>
                  </a:cubicBezTo>
                  <a:cubicBezTo>
                    <a:pt x="7018" y="7018"/>
                    <a:pt x="6538" y="6304"/>
                    <a:pt x="6016" y="5645"/>
                  </a:cubicBezTo>
                  <a:cubicBezTo>
                    <a:pt x="5480" y="4999"/>
                    <a:pt x="4890" y="4409"/>
                    <a:pt x="4244" y="3887"/>
                  </a:cubicBezTo>
                  <a:cubicBezTo>
                    <a:pt x="3393" y="3200"/>
                    <a:pt x="2528" y="2596"/>
                    <a:pt x="1635" y="1978"/>
                  </a:cubicBezTo>
                  <a:cubicBezTo>
                    <a:pt x="1237" y="1704"/>
                    <a:pt x="852" y="1429"/>
                    <a:pt x="468" y="1168"/>
                  </a:cubicBezTo>
                  <a:cubicBezTo>
                    <a:pt x="372" y="1113"/>
                    <a:pt x="289" y="1044"/>
                    <a:pt x="207" y="1017"/>
                  </a:cubicBezTo>
                  <a:cubicBezTo>
                    <a:pt x="182" y="1002"/>
                    <a:pt x="155" y="992"/>
                    <a:pt x="128" y="992"/>
                  </a:cubicBezTo>
                  <a:cubicBezTo>
                    <a:pt x="82" y="992"/>
                    <a:pt x="36" y="1021"/>
                    <a:pt x="1" y="1099"/>
                  </a:cubicBezTo>
                  <a:cubicBezTo>
                    <a:pt x="56" y="1182"/>
                    <a:pt x="97" y="1278"/>
                    <a:pt x="166" y="1374"/>
                  </a:cubicBezTo>
                  <a:cubicBezTo>
                    <a:pt x="1086" y="2582"/>
                    <a:pt x="2020" y="3722"/>
                    <a:pt x="3022" y="4848"/>
                  </a:cubicBezTo>
                  <a:cubicBezTo>
                    <a:pt x="3654" y="5549"/>
                    <a:pt x="4341" y="6167"/>
                    <a:pt x="5096" y="6716"/>
                  </a:cubicBezTo>
                  <a:cubicBezTo>
                    <a:pt x="5274" y="6840"/>
                    <a:pt x="5439" y="6977"/>
                    <a:pt x="5631" y="7087"/>
                  </a:cubicBezTo>
                  <a:cubicBezTo>
                    <a:pt x="6648" y="7773"/>
                    <a:pt x="7472" y="8639"/>
                    <a:pt x="8241" y="9586"/>
                  </a:cubicBezTo>
                  <a:cubicBezTo>
                    <a:pt x="8323" y="9682"/>
                    <a:pt x="8405" y="9765"/>
                    <a:pt x="8502" y="9861"/>
                  </a:cubicBezTo>
                  <a:cubicBezTo>
                    <a:pt x="8528" y="9888"/>
                    <a:pt x="8560" y="9900"/>
                    <a:pt x="8591" y="9900"/>
                  </a:cubicBezTo>
                  <a:cubicBezTo>
                    <a:pt x="8654" y="9900"/>
                    <a:pt x="8717" y="9848"/>
                    <a:pt x="8735" y="9765"/>
                  </a:cubicBezTo>
                  <a:cubicBezTo>
                    <a:pt x="8749" y="9669"/>
                    <a:pt x="8776" y="9559"/>
                    <a:pt x="8776" y="9463"/>
                  </a:cubicBezTo>
                  <a:cubicBezTo>
                    <a:pt x="8817" y="8927"/>
                    <a:pt x="8872" y="8391"/>
                    <a:pt x="8955" y="7856"/>
                  </a:cubicBezTo>
                  <a:cubicBezTo>
                    <a:pt x="9010" y="7485"/>
                    <a:pt x="9133" y="7101"/>
                    <a:pt x="9229" y="6744"/>
                  </a:cubicBezTo>
                  <a:cubicBezTo>
                    <a:pt x="9408" y="6139"/>
                    <a:pt x="9559" y="5521"/>
                    <a:pt x="9559" y="4890"/>
                  </a:cubicBezTo>
                  <a:cubicBezTo>
                    <a:pt x="9559" y="4340"/>
                    <a:pt x="9504" y="3791"/>
                    <a:pt x="9422" y="3242"/>
                  </a:cubicBezTo>
                  <a:cubicBezTo>
                    <a:pt x="9271" y="2294"/>
                    <a:pt x="9078" y="1360"/>
                    <a:pt x="8817" y="426"/>
                  </a:cubicBezTo>
                  <a:cubicBezTo>
                    <a:pt x="8790" y="330"/>
                    <a:pt x="8749" y="234"/>
                    <a:pt x="8721" y="138"/>
                  </a:cubicBezTo>
                  <a:cubicBezTo>
                    <a:pt x="8680" y="69"/>
                    <a:pt x="8639" y="1"/>
                    <a:pt x="8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8"/>
            <p:cNvSpPr/>
            <p:nvPr/>
          </p:nvSpPr>
          <p:spPr>
            <a:xfrm>
              <a:off x="298262" y="2567354"/>
              <a:ext cx="338015" cy="468247"/>
            </a:xfrm>
            <a:custGeom>
              <a:avLst/>
              <a:gdLst/>
              <a:ahLst/>
              <a:cxnLst/>
              <a:rect l="l" t="t" r="r" b="b"/>
              <a:pathLst>
                <a:path w="6538" h="9057" extrusionOk="0">
                  <a:moveTo>
                    <a:pt x="4560" y="4930"/>
                  </a:moveTo>
                  <a:cubicBezTo>
                    <a:pt x="4574" y="4957"/>
                    <a:pt x="4601" y="4957"/>
                    <a:pt x="4615" y="4971"/>
                  </a:cubicBezTo>
                  <a:cubicBezTo>
                    <a:pt x="4615" y="4985"/>
                    <a:pt x="4601" y="4998"/>
                    <a:pt x="4601" y="5026"/>
                  </a:cubicBezTo>
                  <a:lnTo>
                    <a:pt x="4574" y="4998"/>
                  </a:lnTo>
                  <a:cubicBezTo>
                    <a:pt x="4560" y="4971"/>
                    <a:pt x="4560" y="4957"/>
                    <a:pt x="4560" y="4930"/>
                  </a:cubicBezTo>
                  <a:close/>
                  <a:moveTo>
                    <a:pt x="3588" y="1"/>
                  </a:moveTo>
                  <a:cubicBezTo>
                    <a:pt x="3562" y="1"/>
                    <a:pt x="3538" y="10"/>
                    <a:pt x="3516" y="27"/>
                  </a:cubicBezTo>
                  <a:cubicBezTo>
                    <a:pt x="3407" y="109"/>
                    <a:pt x="3461" y="219"/>
                    <a:pt x="3475" y="315"/>
                  </a:cubicBezTo>
                  <a:cubicBezTo>
                    <a:pt x="3599" y="1030"/>
                    <a:pt x="3722" y="1757"/>
                    <a:pt x="3915" y="2458"/>
                  </a:cubicBezTo>
                  <a:cubicBezTo>
                    <a:pt x="4121" y="3213"/>
                    <a:pt x="4327" y="3968"/>
                    <a:pt x="4505" y="4724"/>
                  </a:cubicBezTo>
                  <a:cubicBezTo>
                    <a:pt x="4546" y="4779"/>
                    <a:pt x="4546" y="4861"/>
                    <a:pt x="4560" y="4930"/>
                  </a:cubicBezTo>
                  <a:cubicBezTo>
                    <a:pt x="4549" y="4933"/>
                    <a:pt x="4538" y="4934"/>
                    <a:pt x="4528" y="4934"/>
                  </a:cubicBezTo>
                  <a:cubicBezTo>
                    <a:pt x="4457" y="4934"/>
                    <a:pt x="4432" y="4853"/>
                    <a:pt x="4395" y="4792"/>
                  </a:cubicBezTo>
                  <a:cubicBezTo>
                    <a:pt x="3242" y="3268"/>
                    <a:pt x="1937" y="1881"/>
                    <a:pt x="481" y="618"/>
                  </a:cubicBezTo>
                  <a:cubicBezTo>
                    <a:pt x="385" y="549"/>
                    <a:pt x="303" y="466"/>
                    <a:pt x="207" y="425"/>
                  </a:cubicBezTo>
                  <a:cubicBezTo>
                    <a:pt x="188" y="416"/>
                    <a:pt x="169" y="413"/>
                    <a:pt x="147" y="413"/>
                  </a:cubicBezTo>
                  <a:cubicBezTo>
                    <a:pt x="105" y="413"/>
                    <a:pt x="56" y="425"/>
                    <a:pt x="1" y="425"/>
                  </a:cubicBezTo>
                  <a:cubicBezTo>
                    <a:pt x="28" y="508"/>
                    <a:pt x="28" y="576"/>
                    <a:pt x="42" y="618"/>
                  </a:cubicBezTo>
                  <a:cubicBezTo>
                    <a:pt x="372" y="1387"/>
                    <a:pt x="756" y="2101"/>
                    <a:pt x="1209" y="2774"/>
                  </a:cubicBezTo>
                  <a:cubicBezTo>
                    <a:pt x="2377" y="4490"/>
                    <a:pt x="3681" y="6097"/>
                    <a:pt x="5178" y="7566"/>
                  </a:cubicBezTo>
                  <a:cubicBezTo>
                    <a:pt x="5494" y="7869"/>
                    <a:pt x="5769" y="8198"/>
                    <a:pt x="6057" y="8541"/>
                  </a:cubicBezTo>
                  <a:cubicBezTo>
                    <a:pt x="6153" y="8651"/>
                    <a:pt x="6222" y="8830"/>
                    <a:pt x="6318" y="8967"/>
                  </a:cubicBezTo>
                  <a:cubicBezTo>
                    <a:pt x="6345" y="9021"/>
                    <a:pt x="6383" y="9057"/>
                    <a:pt x="6437" y="9057"/>
                  </a:cubicBezTo>
                  <a:cubicBezTo>
                    <a:pt x="6466" y="9057"/>
                    <a:pt x="6499" y="9046"/>
                    <a:pt x="6538" y="9022"/>
                  </a:cubicBezTo>
                  <a:cubicBezTo>
                    <a:pt x="6496" y="8816"/>
                    <a:pt x="6455" y="8610"/>
                    <a:pt x="6414" y="8390"/>
                  </a:cubicBezTo>
                  <a:cubicBezTo>
                    <a:pt x="6345" y="7951"/>
                    <a:pt x="6359" y="7511"/>
                    <a:pt x="6359" y="7086"/>
                  </a:cubicBezTo>
                  <a:cubicBezTo>
                    <a:pt x="6387" y="6550"/>
                    <a:pt x="6318" y="6028"/>
                    <a:pt x="6208" y="5520"/>
                  </a:cubicBezTo>
                  <a:cubicBezTo>
                    <a:pt x="5988" y="4298"/>
                    <a:pt x="5590" y="3144"/>
                    <a:pt x="5041" y="2032"/>
                  </a:cubicBezTo>
                  <a:cubicBezTo>
                    <a:pt x="4711" y="1359"/>
                    <a:pt x="4285" y="769"/>
                    <a:pt x="3819" y="178"/>
                  </a:cubicBezTo>
                  <a:cubicBezTo>
                    <a:pt x="3819" y="164"/>
                    <a:pt x="3805" y="164"/>
                    <a:pt x="3805" y="151"/>
                  </a:cubicBezTo>
                  <a:cubicBezTo>
                    <a:pt x="3719" y="46"/>
                    <a:pt x="3647" y="1"/>
                    <a:pt x="3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342983" y="2776067"/>
              <a:ext cx="684508" cy="2363155"/>
            </a:xfrm>
            <a:custGeom>
              <a:avLst/>
              <a:gdLst/>
              <a:ahLst/>
              <a:cxnLst/>
              <a:rect l="l" t="t" r="r" b="b"/>
              <a:pathLst>
                <a:path w="13240" h="45709" extrusionOk="0">
                  <a:moveTo>
                    <a:pt x="4547" y="0"/>
                  </a:moveTo>
                  <a:lnTo>
                    <a:pt x="4547" y="0"/>
                  </a:lnTo>
                  <a:cubicBezTo>
                    <a:pt x="4519" y="343"/>
                    <a:pt x="4656" y="673"/>
                    <a:pt x="4711" y="1003"/>
                  </a:cubicBezTo>
                  <a:cubicBezTo>
                    <a:pt x="4753" y="1346"/>
                    <a:pt x="4849" y="1689"/>
                    <a:pt x="4890" y="2019"/>
                  </a:cubicBezTo>
                  <a:cubicBezTo>
                    <a:pt x="4959" y="2335"/>
                    <a:pt x="5013" y="2678"/>
                    <a:pt x="5055" y="3021"/>
                  </a:cubicBezTo>
                  <a:cubicBezTo>
                    <a:pt x="4876" y="2870"/>
                    <a:pt x="4807" y="2664"/>
                    <a:pt x="4711" y="2499"/>
                  </a:cubicBezTo>
                  <a:cubicBezTo>
                    <a:pt x="4601" y="2321"/>
                    <a:pt x="4505" y="2129"/>
                    <a:pt x="4395" y="1964"/>
                  </a:cubicBezTo>
                  <a:cubicBezTo>
                    <a:pt x="4272" y="1785"/>
                    <a:pt x="4176" y="1607"/>
                    <a:pt x="3929" y="1428"/>
                  </a:cubicBezTo>
                  <a:lnTo>
                    <a:pt x="3929" y="1428"/>
                  </a:lnTo>
                  <a:cubicBezTo>
                    <a:pt x="3997" y="1758"/>
                    <a:pt x="4176" y="1978"/>
                    <a:pt x="4272" y="2197"/>
                  </a:cubicBezTo>
                  <a:cubicBezTo>
                    <a:pt x="4382" y="2445"/>
                    <a:pt x="4505" y="2678"/>
                    <a:pt x="4574" y="2953"/>
                  </a:cubicBezTo>
                  <a:cubicBezTo>
                    <a:pt x="4505" y="2870"/>
                    <a:pt x="4437" y="2802"/>
                    <a:pt x="4368" y="2719"/>
                  </a:cubicBezTo>
                  <a:cubicBezTo>
                    <a:pt x="3846" y="2019"/>
                    <a:pt x="3269" y="1360"/>
                    <a:pt x="2665" y="728"/>
                  </a:cubicBezTo>
                  <a:cubicBezTo>
                    <a:pt x="2528" y="577"/>
                    <a:pt x="2377" y="453"/>
                    <a:pt x="2212" y="302"/>
                  </a:cubicBezTo>
                  <a:cubicBezTo>
                    <a:pt x="2184" y="261"/>
                    <a:pt x="2143" y="247"/>
                    <a:pt x="2033" y="192"/>
                  </a:cubicBezTo>
                  <a:lnTo>
                    <a:pt x="2033" y="192"/>
                  </a:lnTo>
                  <a:cubicBezTo>
                    <a:pt x="2130" y="440"/>
                    <a:pt x="2253" y="549"/>
                    <a:pt x="2349" y="687"/>
                  </a:cubicBezTo>
                  <a:cubicBezTo>
                    <a:pt x="2748" y="1167"/>
                    <a:pt x="3160" y="1648"/>
                    <a:pt x="3544" y="2156"/>
                  </a:cubicBezTo>
                  <a:cubicBezTo>
                    <a:pt x="4121" y="2939"/>
                    <a:pt x="4684" y="3749"/>
                    <a:pt x="5261" y="4559"/>
                  </a:cubicBezTo>
                  <a:cubicBezTo>
                    <a:pt x="5302" y="4642"/>
                    <a:pt x="5370" y="4724"/>
                    <a:pt x="5412" y="4834"/>
                  </a:cubicBezTo>
                  <a:cubicBezTo>
                    <a:pt x="5741" y="5672"/>
                    <a:pt x="6043" y="6509"/>
                    <a:pt x="6359" y="7347"/>
                  </a:cubicBezTo>
                  <a:cubicBezTo>
                    <a:pt x="6344" y="7350"/>
                    <a:pt x="6331" y="7352"/>
                    <a:pt x="6318" y="7352"/>
                  </a:cubicBezTo>
                  <a:cubicBezTo>
                    <a:pt x="6226" y="7352"/>
                    <a:pt x="6191" y="7270"/>
                    <a:pt x="6167" y="7210"/>
                  </a:cubicBezTo>
                  <a:cubicBezTo>
                    <a:pt x="5096" y="5837"/>
                    <a:pt x="3860" y="4642"/>
                    <a:pt x="2487" y="3571"/>
                  </a:cubicBezTo>
                  <a:cubicBezTo>
                    <a:pt x="2281" y="3420"/>
                    <a:pt x="2075" y="3282"/>
                    <a:pt x="1896" y="3131"/>
                  </a:cubicBezTo>
                  <a:cubicBezTo>
                    <a:pt x="1786" y="3200"/>
                    <a:pt x="1855" y="3227"/>
                    <a:pt x="1869" y="3268"/>
                  </a:cubicBezTo>
                  <a:cubicBezTo>
                    <a:pt x="1992" y="3392"/>
                    <a:pt x="2130" y="3529"/>
                    <a:pt x="2267" y="3639"/>
                  </a:cubicBezTo>
                  <a:cubicBezTo>
                    <a:pt x="3420" y="4710"/>
                    <a:pt x="4519" y="5864"/>
                    <a:pt x="5535" y="7072"/>
                  </a:cubicBezTo>
                  <a:cubicBezTo>
                    <a:pt x="6030" y="7677"/>
                    <a:pt x="6455" y="8336"/>
                    <a:pt x="6909" y="8968"/>
                  </a:cubicBezTo>
                  <a:cubicBezTo>
                    <a:pt x="6977" y="9064"/>
                    <a:pt x="7018" y="9187"/>
                    <a:pt x="7073" y="9311"/>
                  </a:cubicBezTo>
                  <a:cubicBezTo>
                    <a:pt x="7595" y="10767"/>
                    <a:pt x="8048" y="12250"/>
                    <a:pt x="8433" y="13760"/>
                  </a:cubicBezTo>
                  <a:cubicBezTo>
                    <a:pt x="8447" y="13802"/>
                    <a:pt x="8447" y="13870"/>
                    <a:pt x="8433" y="13939"/>
                  </a:cubicBezTo>
                  <a:cubicBezTo>
                    <a:pt x="8378" y="13829"/>
                    <a:pt x="8323" y="13719"/>
                    <a:pt x="8282" y="13596"/>
                  </a:cubicBezTo>
                  <a:cubicBezTo>
                    <a:pt x="7980" y="12909"/>
                    <a:pt x="7664" y="12250"/>
                    <a:pt x="7279" y="11604"/>
                  </a:cubicBezTo>
                  <a:cubicBezTo>
                    <a:pt x="7073" y="11261"/>
                    <a:pt x="6812" y="10918"/>
                    <a:pt x="6593" y="10602"/>
                  </a:cubicBezTo>
                  <a:cubicBezTo>
                    <a:pt x="6524" y="10506"/>
                    <a:pt x="6455" y="10410"/>
                    <a:pt x="6304" y="10368"/>
                  </a:cubicBezTo>
                  <a:lnTo>
                    <a:pt x="6304" y="10368"/>
                  </a:lnTo>
                  <a:cubicBezTo>
                    <a:pt x="6332" y="10465"/>
                    <a:pt x="6359" y="10533"/>
                    <a:pt x="6387" y="10602"/>
                  </a:cubicBezTo>
                  <a:cubicBezTo>
                    <a:pt x="7334" y="12332"/>
                    <a:pt x="8048" y="14172"/>
                    <a:pt x="8708" y="16040"/>
                  </a:cubicBezTo>
                  <a:cubicBezTo>
                    <a:pt x="8831" y="16383"/>
                    <a:pt x="8927" y="16727"/>
                    <a:pt x="9051" y="17056"/>
                  </a:cubicBezTo>
                  <a:cubicBezTo>
                    <a:pt x="9257" y="17619"/>
                    <a:pt x="9271" y="18196"/>
                    <a:pt x="9353" y="18787"/>
                  </a:cubicBezTo>
                  <a:cubicBezTo>
                    <a:pt x="9345" y="18788"/>
                    <a:pt x="9337" y="18788"/>
                    <a:pt x="9330" y="18788"/>
                  </a:cubicBezTo>
                  <a:cubicBezTo>
                    <a:pt x="9245" y="18788"/>
                    <a:pt x="9254" y="18714"/>
                    <a:pt x="9216" y="18663"/>
                  </a:cubicBezTo>
                  <a:cubicBezTo>
                    <a:pt x="9078" y="18361"/>
                    <a:pt x="8968" y="18045"/>
                    <a:pt x="8831" y="17757"/>
                  </a:cubicBezTo>
                  <a:cubicBezTo>
                    <a:pt x="8515" y="17084"/>
                    <a:pt x="8145" y="16438"/>
                    <a:pt x="7691" y="15848"/>
                  </a:cubicBezTo>
                  <a:cubicBezTo>
                    <a:pt x="7609" y="15752"/>
                    <a:pt x="7540" y="15614"/>
                    <a:pt x="7389" y="15546"/>
                  </a:cubicBezTo>
                  <a:lnTo>
                    <a:pt x="7389" y="15546"/>
                  </a:lnTo>
                  <a:cubicBezTo>
                    <a:pt x="7389" y="15683"/>
                    <a:pt x="7458" y="15779"/>
                    <a:pt x="7499" y="15862"/>
                  </a:cubicBezTo>
                  <a:cubicBezTo>
                    <a:pt x="8035" y="16823"/>
                    <a:pt x="8488" y="17839"/>
                    <a:pt x="8845" y="18883"/>
                  </a:cubicBezTo>
                  <a:cubicBezTo>
                    <a:pt x="9065" y="19542"/>
                    <a:pt x="9216" y="20215"/>
                    <a:pt x="9422" y="20874"/>
                  </a:cubicBezTo>
                  <a:cubicBezTo>
                    <a:pt x="9655" y="21602"/>
                    <a:pt x="9724" y="22343"/>
                    <a:pt x="9724" y="23071"/>
                  </a:cubicBezTo>
                  <a:cubicBezTo>
                    <a:pt x="9724" y="23662"/>
                    <a:pt x="9738" y="24225"/>
                    <a:pt x="9738" y="24815"/>
                  </a:cubicBezTo>
                  <a:cubicBezTo>
                    <a:pt x="9738" y="24857"/>
                    <a:pt x="9738" y="24911"/>
                    <a:pt x="9724" y="25035"/>
                  </a:cubicBezTo>
                  <a:cubicBezTo>
                    <a:pt x="9628" y="24774"/>
                    <a:pt x="9586" y="24568"/>
                    <a:pt x="9532" y="24376"/>
                  </a:cubicBezTo>
                  <a:cubicBezTo>
                    <a:pt x="9326" y="23621"/>
                    <a:pt x="9106" y="22893"/>
                    <a:pt x="8721" y="22179"/>
                  </a:cubicBezTo>
                  <a:cubicBezTo>
                    <a:pt x="8625" y="22000"/>
                    <a:pt x="8502" y="21808"/>
                    <a:pt x="8392" y="21616"/>
                  </a:cubicBezTo>
                  <a:cubicBezTo>
                    <a:pt x="8364" y="21561"/>
                    <a:pt x="8309" y="21533"/>
                    <a:pt x="8227" y="21519"/>
                  </a:cubicBezTo>
                  <a:lnTo>
                    <a:pt x="8227" y="21519"/>
                  </a:lnTo>
                  <a:lnTo>
                    <a:pt x="8323" y="21877"/>
                  </a:lnTo>
                  <a:cubicBezTo>
                    <a:pt x="8639" y="22687"/>
                    <a:pt x="8900" y="23483"/>
                    <a:pt x="9106" y="24335"/>
                  </a:cubicBezTo>
                  <a:cubicBezTo>
                    <a:pt x="9271" y="25090"/>
                    <a:pt x="9422" y="25845"/>
                    <a:pt x="9490" y="26601"/>
                  </a:cubicBezTo>
                  <a:cubicBezTo>
                    <a:pt x="9518" y="26710"/>
                    <a:pt x="9518" y="26820"/>
                    <a:pt x="9532" y="26944"/>
                  </a:cubicBezTo>
                  <a:cubicBezTo>
                    <a:pt x="9628" y="27631"/>
                    <a:pt x="9628" y="28317"/>
                    <a:pt x="9545" y="29004"/>
                  </a:cubicBezTo>
                  <a:lnTo>
                    <a:pt x="9339" y="30803"/>
                  </a:lnTo>
                  <a:cubicBezTo>
                    <a:pt x="9326" y="30885"/>
                    <a:pt x="9312" y="30968"/>
                    <a:pt x="9243" y="31064"/>
                  </a:cubicBezTo>
                  <a:cubicBezTo>
                    <a:pt x="9188" y="30872"/>
                    <a:pt x="9133" y="30679"/>
                    <a:pt x="9078" y="30473"/>
                  </a:cubicBezTo>
                  <a:cubicBezTo>
                    <a:pt x="8831" y="29512"/>
                    <a:pt x="8570" y="28564"/>
                    <a:pt x="8117" y="27672"/>
                  </a:cubicBezTo>
                  <a:cubicBezTo>
                    <a:pt x="7980" y="27383"/>
                    <a:pt x="7815" y="27109"/>
                    <a:pt x="7664" y="26834"/>
                  </a:cubicBezTo>
                  <a:cubicBezTo>
                    <a:pt x="7595" y="26697"/>
                    <a:pt x="7485" y="26573"/>
                    <a:pt x="7403" y="26463"/>
                  </a:cubicBezTo>
                  <a:cubicBezTo>
                    <a:pt x="7321" y="26532"/>
                    <a:pt x="7389" y="26573"/>
                    <a:pt x="7389" y="26628"/>
                  </a:cubicBezTo>
                  <a:cubicBezTo>
                    <a:pt x="7403" y="26683"/>
                    <a:pt x="7417" y="26710"/>
                    <a:pt x="7430" y="26765"/>
                  </a:cubicBezTo>
                  <a:cubicBezTo>
                    <a:pt x="7664" y="27328"/>
                    <a:pt x="7897" y="27878"/>
                    <a:pt x="8090" y="28455"/>
                  </a:cubicBezTo>
                  <a:cubicBezTo>
                    <a:pt x="8529" y="29800"/>
                    <a:pt x="8831" y="31201"/>
                    <a:pt x="8982" y="32616"/>
                  </a:cubicBezTo>
                  <a:cubicBezTo>
                    <a:pt x="8996" y="32726"/>
                    <a:pt x="8996" y="32822"/>
                    <a:pt x="8968" y="32931"/>
                  </a:cubicBezTo>
                  <a:cubicBezTo>
                    <a:pt x="8872" y="33371"/>
                    <a:pt x="8790" y="33810"/>
                    <a:pt x="8708" y="34250"/>
                  </a:cubicBezTo>
                  <a:cubicBezTo>
                    <a:pt x="8708" y="34264"/>
                    <a:pt x="8680" y="34291"/>
                    <a:pt x="8653" y="34332"/>
                  </a:cubicBezTo>
                  <a:cubicBezTo>
                    <a:pt x="8625" y="34291"/>
                    <a:pt x="8584" y="34250"/>
                    <a:pt x="8584" y="34222"/>
                  </a:cubicBezTo>
                  <a:cubicBezTo>
                    <a:pt x="8488" y="33687"/>
                    <a:pt x="8296" y="33192"/>
                    <a:pt x="8090" y="32684"/>
                  </a:cubicBezTo>
                  <a:cubicBezTo>
                    <a:pt x="7774" y="31956"/>
                    <a:pt x="7472" y="31201"/>
                    <a:pt x="7060" y="30487"/>
                  </a:cubicBezTo>
                  <a:cubicBezTo>
                    <a:pt x="6936" y="30281"/>
                    <a:pt x="6799" y="30075"/>
                    <a:pt x="6661" y="29869"/>
                  </a:cubicBezTo>
                  <a:cubicBezTo>
                    <a:pt x="6565" y="29718"/>
                    <a:pt x="6442" y="29581"/>
                    <a:pt x="6291" y="29512"/>
                  </a:cubicBezTo>
                  <a:cubicBezTo>
                    <a:pt x="6222" y="29553"/>
                    <a:pt x="6236" y="29594"/>
                    <a:pt x="6249" y="29649"/>
                  </a:cubicBezTo>
                  <a:cubicBezTo>
                    <a:pt x="7018" y="30762"/>
                    <a:pt x="7430" y="32053"/>
                    <a:pt x="7884" y="33330"/>
                  </a:cubicBezTo>
                  <a:cubicBezTo>
                    <a:pt x="8103" y="33989"/>
                    <a:pt x="8213" y="34703"/>
                    <a:pt x="8254" y="35403"/>
                  </a:cubicBezTo>
                  <a:cubicBezTo>
                    <a:pt x="8296" y="35870"/>
                    <a:pt x="8241" y="36310"/>
                    <a:pt x="8103" y="36763"/>
                  </a:cubicBezTo>
                  <a:cubicBezTo>
                    <a:pt x="7870" y="37532"/>
                    <a:pt x="7636" y="38301"/>
                    <a:pt x="7403" y="39070"/>
                  </a:cubicBezTo>
                  <a:cubicBezTo>
                    <a:pt x="7362" y="39180"/>
                    <a:pt x="7348" y="39304"/>
                    <a:pt x="7224" y="39413"/>
                  </a:cubicBezTo>
                  <a:cubicBezTo>
                    <a:pt x="7183" y="39207"/>
                    <a:pt x="7197" y="39043"/>
                    <a:pt x="7183" y="38864"/>
                  </a:cubicBezTo>
                  <a:cubicBezTo>
                    <a:pt x="7156" y="38699"/>
                    <a:pt x="7156" y="38507"/>
                    <a:pt x="7142" y="38342"/>
                  </a:cubicBezTo>
                  <a:cubicBezTo>
                    <a:pt x="7128" y="38164"/>
                    <a:pt x="7115" y="37971"/>
                    <a:pt x="7073" y="37807"/>
                  </a:cubicBezTo>
                  <a:cubicBezTo>
                    <a:pt x="7046" y="37628"/>
                    <a:pt x="7005" y="37450"/>
                    <a:pt x="6977" y="37271"/>
                  </a:cubicBezTo>
                  <a:cubicBezTo>
                    <a:pt x="6936" y="37106"/>
                    <a:pt x="6881" y="36928"/>
                    <a:pt x="6854" y="36763"/>
                  </a:cubicBezTo>
                  <a:lnTo>
                    <a:pt x="6703" y="36241"/>
                  </a:lnTo>
                  <a:cubicBezTo>
                    <a:pt x="6648" y="36076"/>
                    <a:pt x="6593" y="35898"/>
                    <a:pt x="6524" y="35733"/>
                  </a:cubicBezTo>
                  <a:cubicBezTo>
                    <a:pt x="6455" y="35554"/>
                    <a:pt x="6387" y="35403"/>
                    <a:pt x="6318" y="35225"/>
                  </a:cubicBezTo>
                  <a:cubicBezTo>
                    <a:pt x="6249" y="35060"/>
                    <a:pt x="6181" y="34909"/>
                    <a:pt x="6098" y="34731"/>
                  </a:cubicBezTo>
                  <a:cubicBezTo>
                    <a:pt x="6030" y="34566"/>
                    <a:pt x="5961" y="34401"/>
                    <a:pt x="5879" y="34250"/>
                  </a:cubicBezTo>
                  <a:cubicBezTo>
                    <a:pt x="5782" y="34099"/>
                    <a:pt x="5700" y="33948"/>
                    <a:pt x="5576" y="33810"/>
                  </a:cubicBezTo>
                  <a:lnTo>
                    <a:pt x="5576" y="33810"/>
                  </a:lnTo>
                  <a:cubicBezTo>
                    <a:pt x="5604" y="33975"/>
                    <a:pt x="5645" y="34126"/>
                    <a:pt x="5714" y="34305"/>
                  </a:cubicBezTo>
                  <a:cubicBezTo>
                    <a:pt x="5988" y="35060"/>
                    <a:pt x="6249" y="35829"/>
                    <a:pt x="6428" y="36626"/>
                  </a:cubicBezTo>
                  <a:cubicBezTo>
                    <a:pt x="6661" y="37683"/>
                    <a:pt x="6785" y="38768"/>
                    <a:pt x="6703" y="39867"/>
                  </a:cubicBezTo>
                  <a:cubicBezTo>
                    <a:pt x="6675" y="40141"/>
                    <a:pt x="6661" y="40430"/>
                    <a:pt x="6675" y="40704"/>
                  </a:cubicBezTo>
                  <a:cubicBezTo>
                    <a:pt x="6703" y="40965"/>
                    <a:pt x="6648" y="41226"/>
                    <a:pt x="6524" y="41446"/>
                  </a:cubicBezTo>
                  <a:cubicBezTo>
                    <a:pt x="6455" y="41597"/>
                    <a:pt x="6428" y="41789"/>
                    <a:pt x="6291" y="41940"/>
                  </a:cubicBezTo>
                  <a:cubicBezTo>
                    <a:pt x="6236" y="41885"/>
                    <a:pt x="6194" y="41858"/>
                    <a:pt x="6181" y="41817"/>
                  </a:cubicBezTo>
                  <a:cubicBezTo>
                    <a:pt x="5906" y="41336"/>
                    <a:pt x="5549" y="40965"/>
                    <a:pt x="5165" y="40567"/>
                  </a:cubicBezTo>
                  <a:cubicBezTo>
                    <a:pt x="4093" y="39468"/>
                    <a:pt x="2940" y="38452"/>
                    <a:pt x="1690" y="37546"/>
                  </a:cubicBezTo>
                  <a:cubicBezTo>
                    <a:pt x="1223" y="37202"/>
                    <a:pt x="743" y="36900"/>
                    <a:pt x="221" y="36639"/>
                  </a:cubicBezTo>
                  <a:lnTo>
                    <a:pt x="15" y="36530"/>
                  </a:lnTo>
                  <a:lnTo>
                    <a:pt x="15" y="36530"/>
                  </a:lnTo>
                  <a:cubicBezTo>
                    <a:pt x="1" y="36639"/>
                    <a:pt x="70" y="36653"/>
                    <a:pt x="111" y="36694"/>
                  </a:cubicBezTo>
                  <a:cubicBezTo>
                    <a:pt x="344" y="36859"/>
                    <a:pt x="591" y="37038"/>
                    <a:pt x="811" y="37216"/>
                  </a:cubicBezTo>
                  <a:cubicBezTo>
                    <a:pt x="2006" y="38095"/>
                    <a:pt x="3132" y="39070"/>
                    <a:pt x="4189" y="40128"/>
                  </a:cubicBezTo>
                  <a:cubicBezTo>
                    <a:pt x="4533" y="40471"/>
                    <a:pt x="4862" y="40828"/>
                    <a:pt x="5192" y="41185"/>
                  </a:cubicBezTo>
                  <a:cubicBezTo>
                    <a:pt x="5439" y="41473"/>
                    <a:pt x="5645" y="41803"/>
                    <a:pt x="5782" y="42160"/>
                  </a:cubicBezTo>
                  <a:cubicBezTo>
                    <a:pt x="5851" y="42325"/>
                    <a:pt x="5947" y="42462"/>
                    <a:pt x="6030" y="42641"/>
                  </a:cubicBezTo>
                  <a:cubicBezTo>
                    <a:pt x="5631" y="43629"/>
                    <a:pt x="5165" y="44604"/>
                    <a:pt x="4780" y="45621"/>
                  </a:cubicBezTo>
                  <a:cubicBezTo>
                    <a:pt x="4899" y="45680"/>
                    <a:pt x="4974" y="45709"/>
                    <a:pt x="5030" y="45709"/>
                  </a:cubicBezTo>
                  <a:cubicBezTo>
                    <a:pt x="5103" y="45709"/>
                    <a:pt x="5143" y="45659"/>
                    <a:pt x="5206" y="45566"/>
                  </a:cubicBezTo>
                  <a:cubicBezTo>
                    <a:pt x="5412" y="45181"/>
                    <a:pt x="5618" y="44797"/>
                    <a:pt x="5810" y="44398"/>
                  </a:cubicBezTo>
                  <a:cubicBezTo>
                    <a:pt x="6043" y="43904"/>
                    <a:pt x="6249" y="43382"/>
                    <a:pt x="6469" y="42888"/>
                  </a:cubicBezTo>
                  <a:cubicBezTo>
                    <a:pt x="6538" y="42737"/>
                    <a:pt x="6634" y="42599"/>
                    <a:pt x="6744" y="42476"/>
                  </a:cubicBezTo>
                  <a:cubicBezTo>
                    <a:pt x="7939" y="41322"/>
                    <a:pt x="9106" y="40155"/>
                    <a:pt x="10301" y="39001"/>
                  </a:cubicBezTo>
                  <a:cubicBezTo>
                    <a:pt x="10699" y="38631"/>
                    <a:pt x="11111" y="38287"/>
                    <a:pt x="11509" y="37944"/>
                  </a:cubicBezTo>
                  <a:lnTo>
                    <a:pt x="11784" y="37669"/>
                  </a:lnTo>
                  <a:cubicBezTo>
                    <a:pt x="11935" y="37601"/>
                    <a:pt x="11949" y="37587"/>
                    <a:pt x="11921" y="37450"/>
                  </a:cubicBezTo>
                  <a:lnTo>
                    <a:pt x="11921" y="37450"/>
                  </a:lnTo>
                  <a:cubicBezTo>
                    <a:pt x="11866" y="37518"/>
                    <a:pt x="11797" y="37587"/>
                    <a:pt x="11743" y="37656"/>
                  </a:cubicBezTo>
                  <a:cubicBezTo>
                    <a:pt x="11688" y="37683"/>
                    <a:pt x="11619" y="37683"/>
                    <a:pt x="11578" y="37738"/>
                  </a:cubicBezTo>
                  <a:cubicBezTo>
                    <a:pt x="11193" y="38013"/>
                    <a:pt x="10781" y="38274"/>
                    <a:pt x="10424" y="38576"/>
                  </a:cubicBezTo>
                  <a:cubicBezTo>
                    <a:pt x="9449" y="39386"/>
                    <a:pt x="8502" y="40224"/>
                    <a:pt x="7595" y="41116"/>
                  </a:cubicBezTo>
                  <a:cubicBezTo>
                    <a:pt x="7417" y="41295"/>
                    <a:pt x="7252" y="41460"/>
                    <a:pt x="7046" y="41679"/>
                  </a:cubicBezTo>
                  <a:cubicBezTo>
                    <a:pt x="7046" y="41583"/>
                    <a:pt x="7018" y="41542"/>
                    <a:pt x="7046" y="41515"/>
                  </a:cubicBezTo>
                  <a:cubicBezTo>
                    <a:pt x="7595" y="39949"/>
                    <a:pt x="8227" y="38425"/>
                    <a:pt x="9010" y="36969"/>
                  </a:cubicBezTo>
                  <a:cubicBezTo>
                    <a:pt x="9202" y="36626"/>
                    <a:pt x="9408" y="36282"/>
                    <a:pt x="9628" y="35953"/>
                  </a:cubicBezTo>
                  <a:cubicBezTo>
                    <a:pt x="10301" y="34950"/>
                    <a:pt x="11001" y="33975"/>
                    <a:pt x="11797" y="33055"/>
                  </a:cubicBezTo>
                  <a:cubicBezTo>
                    <a:pt x="11894" y="32931"/>
                    <a:pt x="12003" y="32794"/>
                    <a:pt x="12127" y="32671"/>
                  </a:cubicBezTo>
                  <a:cubicBezTo>
                    <a:pt x="12101" y="32659"/>
                    <a:pt x="12078" y="32654"/>
                    <a:pt x="12059" y="32654"/>
                  </a:cubicBezTo>
                  <a:cubicBezTo>
                    <a:pt x="11986" y="32654"/>
                    <a:pt x="11953" y="32721"/>
                    <a:pt x="11921" y="32753"/>
                  </a:cubicBezTo>
                  <a:cubicBezTo>
                    <a:pt x="11193" y="33481"/>
                    <a:pt x="10548" y="34291"/>
                    <a:pt x="9944" y="35115"/>
                  </a:cubicBezTo>
                  <a:cubicBezTo>
                    <a:pt x="9449" y="35774"/>
                    <a:pt x="8968" y="36461"/>
                    <a:pt x="8598" y="37216"/>
                  </a:cubicBezTo>
                  <a:cubicBezTo>
                    <a:pt x="8584" y="37257"/>
                    <a:pt x="8557" y="37285"/>
                    <a:pt x="8502" y="37381"/>
                  </a:cubicBezTo>
                  <a:cubicBezTo>
                    <a:pt x="8515" y="37257"/>
                    <a:pt x="8515" y="37189"/>
                    <a:pt x="8529" y="37120"/>
                  </a:cubicBezTo>
                  <a:cubicBezTo>
                    <a:pt x="8735" y="36227"/>
                    <a:pt x="8968" y="35321"/>
                    <a:pt x="9174" y="34428"/>
                  </a:cubicBezTo>
                  <a:cubicBezTo>
                    <a:pt x="9202" y="34264"/>
                    <a:pt x="9271" y="34126"/>
                    <a:pt x="9326" y="33989"/>
                  </a:cubicBezTo>
                  <a:cubicBezTo>
                    <a:pt x="9339" y="33948"/>
                    <a:pt x="9380" y="33907"/>
                    <a:pt x="9394" y="33852"/>
                  </a:cubicBezTo>
                  <a:cubicBezTo>
                    <a:pt x="10232" y="32465"/>
                    <a:pt x="11070" y="31078"/>
                    <a:pt x="11935" y="29691"/>
                  </a:cubicBezTo>
                  <a:cubicBezTo>
                    <a:pt x="12209" y="29237"/>
                    <a:pt x="12512" y="28812"/>
                    <a:pt x="12786" y="28358"/>
                  </a:cubicBezTo>
                  <a:cubicBezTo>
                    <a:pt x="12951" y="28125"/>
                    <a:pt x="13088" y="27878"/>
                    <a:pt x="13239" y="27631"/>
                  </a:cubicBezTo>
                  <a:cubicBezTo>
                    <a:pt x="13223" y="27618"/>
                    <a:pt x="13210" y="27612"/>
                    <a:pt x="13199" y="27612"/>
                  </a:cubicBezTo>
                  <a:cubicBezTo>
                    <a:pt x="13163" y="27612"/>
                    <a:pt x="13147" y="27671"/>
                    <a:pt x="13116" y="27713"/>
                  </a:cubicBezTo>
                  <a:cubicBezTo>
                    <a:pt x="13061" y="27782"/>
                    <a:pt x="13020" y="27864"/>
                    <a:pt x="12965" y="27933"/>
                  </a:cubicBezTo>
                  <a:cubicBezTo>
                    <a:pt x="12910" y="28001"/>
                    <a:pt x="12882" y="28056"/>
                    <a:pt x="12827" y="28125"/>
                  </a:cubicBezTo>
                  <a:cubicBezTo>
                    <a:pt x="12772" y="28194"/>
                    <a:pt x="12745" y="28249"/>
                    <a:pt x="12690" y="28317"/>
                  </a:cubicBezTo>
                  <a:cubicBezTo>
                    <a:pt x="12635" y="28386"/>
                    <a:pt x="12580" y="28468"/>
                    <a:pt x="12539" y="28537"/>
                  </a:cubicBezTo>
                  <a:cubicBezTo>
                    <a:pt x="12484" y="28606"/>
                    <a:pt x="12443" y="28661"/>
                    <a:pt x="12402" y="28729"/>
                  </a:cubicBezTo>
                  <a:cubicBezTo>
                    <a:pt x="12347" y="28798"/>
                    <a:pt x="12292" y="28880"/>
                    <a:pt x="12237" y="28949"/>
                  </a:cubicBezTo>
                  <a:cubicBezTo>
                    <a:pt x="12196" y="29018"/>
                    <a:pt x="12155" y="29073"/>
                    <a:pt x="12100" y="29141"/>
                  </a:cubicBezTo>
                  <a:cubicBezTo>
                    <a:pt x="12058" y="29210"/>
                    <a:pt x="12017" y="29251"/>
                    <a:pt x="11962" y="29320"/>
                  </a:cubicBezTo>
                  <a:cubicBezTo>
                    <a:pt x="11921" y="29388"/>
                    <a:pt x="11866" y="29457"/>
                    <a:pt x="11811" y="29553"/>
                  </a:cubicBezTo>
                  <a:cubicBezTo>
                    <a:pt x="11756" y="29622"/>
                    <a:pt x="11729" y="29663"/>
                    <a:pt x="11674" y="29732"/>
                  </a:cubicBezTo>
                  <a:cubicBezTo>
                    <a:pt x="11619" y="29800"/>
                    <a:pt x="11591" y="29855"/>
                    <a:pt x="11537" y="29924"/>
                  </a:cubicBezTo>
                  <a:cubicBezTo>
                    <a:pt x="11482" y="29993"/>
                    <a:pt x="11440" y="30075"/>
                    <a:pt x="11385" y="30144"/>
                  </a:cubicBezTo>
                  <a:cubicBezTo>
                    <a:pt x="11331" y="30212"/>
                    <a:pt x="11303" y="30267"/>
                    <a:pt x="11248" y="30336"/>
                  </a:cubicBezTo>
                  <a:cubicBezTo>
                    <a:pt x="11193" y="30405"/>
                    <a:pt x="11138" y="30487"/>
                    <a:pt x="11097" y="30556"/>
                  </a:cubicBezTo>
                  <a:cubicBezTo>
                    <a:pt x="11056" y="30624"/>
                    <a:pt x="11001" y="30679"/>
                    <a:pt x="10973" y="30748"/>
                  </a:cubicBezTo>
                  <a:cubicBezTo>
                    <a:pt x="10932" y="30817"/>
                    <a:pt x="10891" y="30872"/>
                    <a:pt x="10850" y="30940"/>
                  </a:cubicBezTo>
                  <a:cubicBezTo>
                    <a:pt x="10795" y="31009"/>
                    <a:pt x="10754" y="31091"/>
                    <a:pt x="10699" y="31160"/>
                  </a:cubicBezTo>
                  <a:cubicBezTo>
                    <a:pt x="10658" y="31229"/>
                    <a:pt x="10616" y="31297"/>
                    <a:pt x="10575" y="31352"/>
                  </a:cubicBezTo>
                  <a:cubicBezTo>
                    <a:pt x="10548" y="31421"/>
                    <a:pt x="10493" y="31490"/>
                    <a:pt x="10452" y="31544"/>
                  </a:cubicBezTo>
                  <a:cubicBezTo>
                    <a:pt x="10410" y="31613"/>
                    <a:pt x="10356" y="31696"/>
                    <a:pt x="10314" y="31764"/>
                  </a:cubicBezTo>
                  <a:cubicBezTo>
                    <a:pt x="10287" y="31833"/>
                    <a:pt x="10232" y="31902"/>
                    <a:pt x="10204" y="31970"/>
                  </a:cubicBezTo>
                  <a:cubicBezTo>
                    <a:pt x="10150" y="32039"/>
                    <a:pt x="10108" y="32121"/>
                    <a:pt x="10067" y="32190"/>
                  </a:cubicBezTo>
                  <a:cubicBezTo>
                    <a:pt x="10026" y="32259"/>
                    <a:pt x="9971" y="32327"/>
                    <a:pt x="9944" y="32382"/>
                  </a:cubicBezTo>
                  <a:cubicBezTo>
                    <a:pt x="9902" y="32451"/>
                    <a:pt x="9861" y="32520"/>
                    <a:pt x="9820" y="32574"/>
                  </a:cubicBezTo>
                  <a:cubicBezTo>
                    <a:pt x="9765" y="32643"/>
                    <a:pt x="9738" y="32726"/>
                    <a:pt x="9683" y="32794"/>
                  </a:cubicBezTo>
                  <a:cubicBezTo>
                    <a:pt x="9655" y="32849"/>
                    <a:pt x="9600" y="32918"/>
                    <a:pt x="9490" y="33028"/>
                  </a:cubicBezTo>
                  <a:cubicBezTo>
                    <a:pt x="9518" y="32890"/>
                    <a:pt x="9518" y="32822"/>
                    <a:pt x="9532" y="32780"/>
                  </a:cubicBezTo>
                  <a:cubicBezTo>
                    <a:pt x="9696" y="31696"/>
                    <a:pt x="9875" y="30624"/>
                    <a:pt x="9971" y="29553"/>
                  </a:cubicBezTo>
                  <a:cubicBezTo>
                    <a:pt x="9998" y="29430"/>
                    <a:pt x="10012" y="29320"/>
                    <a:pt x="10067" y="29224"/>
                  </a:cubicBezTo>
                  <a:lnTo>
                    <a:pt x="11193" y="26491"/>
                  </a:lnTo>
                  <a:cubicBezTo>
                    <a:pt x="11660" y="25406"/>
                    <a:pt x="12223" y="24376"/>
                    <a:pt x="12786" y="23332"/>
                  </a:cubicBezTo>
                  <a:cubicBezTo>
                    <a:pt x="12896" y="23140"/>
                    <a:pt x="13020" y="22934"/>
                    <a:pt x="13061" y="22714"/>
                  </a:cubicBezTo>
                  <a:lnTo>
                    <a:pt x="13061" y="22714"/>
                  </a:lnTo>
                  <a:cubicBezTo>
                    <a:pt x="12759" y="23112"/>
                    <a:pt x="12470" y="23538"/>
                    <a:pt x="12223" y="23964"/>
                  </a:cubicBezTo>
                  <a:cubicBezTo>
                    <a:pt x="11962" y="24417"/>
                    <a:pt x="11688" y="24884"/>
                    <a:pt x="11440" y="25323"/>
                  </a:cubicBezTo>
                  <a:cubicBezTo>
                    <a:pt x="11193" y="25777"/>
                    <a:pt x="10973" y="26230"/>
                    <a:pt x="10768" y="26697"/>
                  </a:cubicBezTo>
                  <a:cubicBezTo>
                    <a:pt x="10562" y="27164"/>
                    <a:pt x="10369" y="27631"/>
                    <a:pt x="10136" y="28084"/>
                  </a:cubicBezTo>
                  <a:cubicBezTo>
                    <a:pt x="10136" y="28043"/>
                    <a:pt x="10108" y="28001"/>
                    <a:pt x="10108" y="27946"/>
                  </a:cubicBezTo>
                  <a:cubicBezTo>
                    <a:pt x="10204" y="26573"/>
                    <a:pt x="10218" y="25186"/>
                    <a:pt x="10218" y="23799"/>
                  </a:cubicBezTo>
                  <a:cubicBezTo>
                    <a:pt x="10218" y="23552"/>
                    <a:pt x="10232" y="23318"/>
                    <a:pt x="10287" y="23071"/>
                  </a:cubicBezTo>
                  <a:cubicBezTo>
                    <a:pt x="10452" y="21890"/>
                    <a:pt x="10726" y="20737"/>
                    <a:pt x="11097" y="19597"/>
                  </a:cubicBezTo>
                  <a:cubicBezTo>
                    <a:pt x="11207" y="19226"/>
                    <a:pt x="11331" y="18869"/>
                    <a:pt x="11468" y="18512"/>
                  </a:cubicBezTo>
                  <a:cubicBezTo>
                    <a:pt x="11688" y="17949"/>
                    <a:pt x="11921" y="17400"/>
                    <a:pt x="12141" y="16823"/>
                  </a:cubicBezTo>
                  <a:cubicBezTo>
                    <a:pt x="12168" y="16754"/>
                    <a:pt x="12209" y="16685"/>
                    <a:pt x="12264" y="16644"/>
                  </a:cubicBezTo>
                  <a:lnTo>
                    <a:pt x="12264" y="16644"/>
                  </a:lnTo>
                  <a:cubicBezTo>
                    <a:pt x="12209" y="16658"/>
                    <a:pt x="12141" y="16644"/>
                    <a:pt x="12127" y="16672"/>
                  </a:cubicBezTo>
                  <a:cubicBezTo>
                    <a:pt x="12017" y="16823"/>
                    <a:pt x="11935" y="16988"/>
                    <a:pt x="11866" y="17139"/>
                  </a:cubicBezTo>
                  <a:cubicBezTo>
                    <a:pt x="11179" y="18498"/>
                    <a:pt x="10630" y="19913"/>
                    <a:pt x="10246" y="21396"/>
                  </a:cubicBezTo>
                  <a:cubicBezTo>
                    <a:pt x="10232" y="21451"/>
                    <a:pt x="10218" y="21478"/>
                    <a:pt x="10150" y="21519"/>
                  </a:cubicBezTo>
                  <a:lnTo>
                    <a:pt x="10095" y="21149"/>
                  </a:lnTo>
                  <a:cubicBezTo>
                    <a:pt x="10012" y="20352"/>
                    <a:pt x="9930" y="19528"/>
                    <a:pt x="9834" y="18718"/>
                  </a:cubicBezTo>
                  <a:cubicBezTo>
                    <a:pt x="9834" y="18649"/>
                    <a:pt x="9820" y="18594"/>
                    <a:pt x="9806" y="18526"/>
                  </a:cubicBezTo>
                  <a:cubicBezTo>
                    <a:pt x="9655" y="17963"/>
                    <a:pt x="9724" y="17372"/>
                    <a:pt x="9820" y="16809"/>
                  </a:cubicBezTo>
                  <a:cubicBezTo>
                    <a:pt x="9998" y="15903"/>
                    <a:pt x="10163" y="14969"/>
                    <a:pt x="10438" y="14076"/>
                  </a:cubicBezTo>
                  <a:cubicBezTo>
                    <a:pt x="10562" y="13719"/>
                    <a:pt x="10630" y="13348"/>
                    <a:pt x="10754" y="12964"/>
                  </a:cubicBezTo>
                  <a:cubicBezTo>
                    <a:pt x="10822" y="12730"/>
                    <a:pt x="10864" y="12470"/>
                    <a:pt x="11028" y="12264"/>
                  </a:cubicBezTo>
                  <a:lnTo>
                    <a:pt x="11028" y="12264"/>
                  </a:lnTo>
                  <a:cubicBezTo>
                    <a:pt x="10973" y="12277"/>
                    <a:pt x="10905" y="12277"/>
                    <a:pt x="10891" y="12291"/>
                  </a:cubicBezTo>
                  <a:cubicBezTo>
                    <a:pt x="10795" y="12470"/>
                    <a:pt x="10713" y="12634"/>
                    <a:pt x="10644" y="12813"/>
                  </a:cubicBezTo>
                  <a:cubicBezTo>
                    <a:pt x="10246" y="13980"/>
                    <a:pt x="9820" y="15134"/>
                    <a:pt x="9586" y="16328"/>
                  </a:cubicBezTo>
                  <a:cubicBezTo>
                    <a:pt x="9559" y="16383"/>
                    <a:pt x="9545" y="16411"/>
                    <a:pt x="9518" y="16507"/>
                  </a:cubicBezTo>
                  <a:cubicBezTo>
                    <a:pt x="9477" y="16438"/>
                    <a:pt x="9463" y="16411"/>
                    <a:pt x="9449" y="16383"/>
                  </a:cubicBezTo>
                  <a:cubicBezTo>
                    <a:pt x="9271" y="15587"/>
                    <a:pt x="9120" y="14804"/>
                    <a:pt x="8927" y="14035"/>
                  </a:cubicBezTo>
                  <a:cubicBezTo>
                    <a:pt x="8859" y="13705"/>
                    <a:pt x="8859" y="13376"/>
                    <a:pt x="8845" y="13033"/>
                  </a:cubicBezTo>
                  <a:cubicBezTo>
                    <a:pt x="8804" y="12497"/>
                    <a:pt x="8804" y="11975"/>
                    <a:pt x="8776" y="11426"/>
                  </a:cubicBezTo>
                  <a:cubicBezTo>
                    <a:pt x="8708" y="10204"/>
                    <a:pt x="8845" y="8995"/>
                    <a:pt x="9133" y="7814"/>
                  </a:cubicBezTo>
                  <a:cubicBezTo>
                    <a:pt x="9133" y="7800"/>
                    <a:pt x="9147" y="7787"/>
                    <a:pt x="9174" y="7745"/>
                  </a:cubicBezTo>
                  <a:lnTo>
                    <a:pt x="9174" y="7745"/>
                  </a:lnTo>
                  <a:cubicBezTo>
                    <a:pt x="9120" y="7759"/>
                    <a:pt x="9051" y="7759"/>
                    <a:pt x="9051" y="7787"/>
                  </a:cubicBezTo>
                  <a:cubicBezTo>
                    <a:pt x="8982" y="7938"/>
                    <a:pt x="8927" y="8089"/>
                    <a:pt x="8872" y="8240"/>
                  </a:cubicBezTo>
                  <a:cubicBezTo>
                    <a:pt x="8653" y="8926"/>
                    <a:pt x="8557" y="9641"/>
                    <a:pt x="8515" y="10355"/>
                  </a:cubicBezTo>
                  <a:cubicBezTo>
                    <a:pt x="8502" y="10835"/>
                    <a:pt x="8488" y="11330"/>
                    <a:pt x="8447" y="11810"/>
                  </a:cubicBezTo>
                  <a:cubicBezTo>
                    <a:pt x="8447" y="11852"/>
                    <a:pt x="8433" y="11879"/>
                    <a:pt x="8419" y="11975"/>
                  </a:cubicBezTo>
                  <a:cubicBezTo>
                    <a:pt x="8364" y="11838"/>
                    <a:pt x="8323" y="11728"/>
                    <a:pt x="8296" y="11646"/>
                  </a:cubicBezTo>
                  <a:cubicBezTo>
                    <a:pt x="7966" y="10670"/>
                    <a:pt x="7636" y="9709"/>
                    <a:pt x="7321" y="8720"/>
                  </a:cubicBezTo>
                  <a:cubicBezTo>
                    <a:pt x="7252" y="8542"/>
                    <a:pt x="7197" y="8363"/>
                    <a:pt x="7211" y="8157"/>
                  </a:cubicBezTo>
                  <a:lnTo>
                    <a:pt x="7211" y="8130"/>
                  </a:lnTo>
                  <a:cubicBezTo>
                    <a:pt x="7060" y="6660"/>
                    <a:pt x="7142" y="5205"/>
                    <a:pt x="7266" y="3749"/>
                  </a:cubicBezTo>
                  <a:lnTo>
                    <a:pt x="7266" y="3502"/>
                  </a:lnTo>
                  <a:cubicBezTo>
                    <a:pt x="7197" y="3667"/>
                    <a:pt x="7156" y="3735"/>
                    <a:pt x="7142" y="3818"/>
                  </a:cubicBezTo>
                  <a:cubicBezTo>
                    <a:pt x="7060" y="4244"/>
                    <a:pt x="6977" y="4669"/>
                    <a:pt x="6922" y="5109"/>
                  </a:cubicBezTo>
                  <a:cubicBezTo>
                    <a:pt x="6854" y="5658"/>
                    <a:pt x="6812" y="6207"/>
                    <a:pt x="6771" y="6757"/>
                  </a:cubicBezTo>
                  <a:cubicBezTo>
                    <a:pt x="6771" y="6825"/>
                    <a:pt x="6744" y="6866"/>
                    <a:pt x="6730" y="6935"/>
                  </a:cubicBezTo>
                  <a:cubicBezTo>
                    <a:pt x="6634" y="6935"/>
                    <a:pt x="6648" y="6853"/>
                    <a:pt x="6606" y="6798"/>
                  </a:cubicBezTo>
                  <a:cubicBezTo>
                    <a:pt x="6304" y="6015"/>
                    <a:pt x="5975" y="5246"/>
                    <a:pt x="5686" y="4450"/>
                  </a:cubicBezTo>
                  <a:cubicBezTo>
                    <a:pt x="5631" y="4312"/>
                    <a:pt x="5604" y="4161"/>
                    <a:pt x="5563" y="4010"/>
                  </a:cubicBezTo>
                  <a:cubicBezTo>
                    <a:pt x="5480" y="3598"/>
                    <a:pt x="5412" y="3186"/>
                    <a:pt x="5302" y="2774"/>
                  </a:cubicBezTo>
                  <a:cubicBezTo>
                    <a:pt x="5123" y="2019"/>
                    <a:pt x="4931" y="1263"/>
                    <a:pt x="4725" y="508"/>
                  </a:cubicBezTo>
                  <a:cubicBezTo>
                    <a:pt x="4670" y="330"/>
                    <a:pt x="4615" y="165"/>
                    <a:pt x="45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817279" y="3176483"/>
              <a:ext cx="1448" cy="4291"/>
            </a:xfrm>
            <a:custGeom>
              <a:avLst/>
              <a:gdLst/>
              <a:ahLst/>
              <a:cxnLst/>
              <a:rect l="l" t="t" r="r" b="b"/>
              <a:pathLst>
                <a:path w="28" h="83" extrusionOk="0">
                  <a:moveTo>
                    <a:pt x="0" y="0"/>
                  </a:moveTo>
                  <a:cubicBezTo>
                    <a:pt x="0" y="14"/>
                    <a:pt x="14" y="55"/>
                    <a:pt x="28" y="83"/>
                  </a:cubicBezTo>
                  <a:cubicBezTo>
                    <a:pt x="14" y="55"/>
                    <a:pt x="14" y="4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981995" y="4446649"/>
              <a:ext cx="3619" cy="361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42" y="1"/>
                  </a:moveTo>
                  <a:cubicBezTo>
                    <a:pt x="42" y="14"/>
                    <a:pt x="28" y="28"/>
                    <a:pt x="1" y="55"/>
                  </a:cubicBezTo>
                  <a:lnTo>
                    <a:pt x="28" y="69"/>
                  </a:lnTo>
                  <a:lnTo>
                    <a:pt x="69" y="14"/>
                  </a:lnTo>
                  <a:cubicBezTo>
                    <a:pt x="55" y="14"/>
                    <a:pt x="55" y="1"/>
                    <a:pt x="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912407" y="3409392"/>
              <a:ext cx="775" cy="4291"/>
            </a:xfrm>
            <a:custGeom>
              <a:avLst/>
              <a:gdLst/>
              <a:ahLst/>
              <a:cxnLst/>
              <a:rect l="l" t="t" r="r" b="b"/>
              <a:pathLst>
                <a:path w="15" h="83" extrusionOk="0">
                  <a:moveTo>
                    <a:pt x="1" y="0"/>
                  </a:moveTo>
                  <a:cubicBezTo>
                    <a:pt x="1" y="28"/>
                    <a:pt x="14" y="69"/>
                    <a:pt x="14" y="82"/>
                  </a:cubicBezTo>
                  <a:cubicBezTo>
                    <a:pt x="14" y="41"/>
                    <a:pt x="1" y="27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964262" y="4710784"/>
              <a:ext cx="2895" cy="2171"/>
            </a:xfrm>
            <a:custGeom>
              <a:avLst/>
              <a:gdLst/>
              <a:ahLst/>
              <a:cxnLst/>
              <a:rect l="l" t="t" r="r" b="b"/>
              <a:pathLst>
                <a:path w="56" h="42" extrusionOk="0">
                  <a:moveTo>
                    <a:pt x="41" y="0"/>
                  </a:moveTo>
                  <a:cubicBezTo>
                    <a:pt x="28" y="0"/>
                    <a:pt x="0" y="28"/>
                    <a:pt x="0" y="28"/>
                  </a:cubicBezTo>
                  <a:cubicBezTo>
                    <a:pt x="28" y="28"/>
                    <a:pt x="41" y="41"/>
                    <a:pt x="55" y="41"/>
                  </a:cubicBezTo>
                  <a:cubicBezTo>
                    <a:pt x="41" y="28"/>
                    <a:pt x="41" y="28"/>
                    <a:pt x="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963538" y="4712180"/>
              <a:ext cx="775" cy="775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"/>
                  </a:moveTo>
                  <a:cubicBezTo>
                    <a:pt x="0" y="1"/>
                    <a:pt x="0" y="14"/>
                    <a:pt x="0" y="1"/>
                  </a:cubicBezTo>
                  <a:cubicBezTo>
                    <a:pt x="14" y="1"/>
                    <a:pt x="14" y="1"/>
                    <a:pt x="0" y="1"/>
                  </a:cubicBezTo>
                  <a:cubicBezTo>
                    <a:pt x="14" y="1"/>
                    <a:pt x="14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2" name="Google Shape;842;p18"/>
          <p:cNvGrpSpPr/>
          <p:nvPr/>
        </p:nvGrpSpPr>
        <p:grpSpPr>
          <a:xfrm rot="-5066099">
            <a:off x="8040411" y="3973081"/>
            <a:ext cx="1343848" cy="1479756"/>
            <a:chOff x="-353468" y="1479586"/>
            <a:chExt cx="1875107" cy="2064743"/>
          </a:xfrm>
        </p:grpSpPr>
        <p:sp>
          <p:nvSpPr>
            <p:cNvPr id="843" name="Google Shape;843;p18"/>
            <p:cNvSpPr/>
            <p:nvPr/>
          </p:nvSpPr>
          <p:spPr>
            <a:xfrm>
              <a:off x="761908" y="1794129"/>
              <a:ext cx="499164" cy="1750200"/>
            </a:xfrm>
            <a:custGeom>
              <a:avLst/>
              <a:gdLst/>
              <a:ahLst/>
              <a:cxnLst/>
              <a:rect l="l" t="t" r="r" b="b"/>
              <a:pathLst>
                <a:path w="9655" h="33853" extrusionOk="0">
                  <a:moveTo>
                    <a:pt x="2788" y="0"/>
                  </a:moveTo>
                  <a:cubicBezTo>
                    <a:pt x="2637" y="0"/>
                    <a:pt x="2472" y="14"/>
                    <a:pt x="2307" y="69"/>
                  </a:cubicBezTo>
                  <a:cubicBezTo>
                    <a:pt x="2253" y="83"/>
                    <a:pt x="2184" y="97"/>
                    <a:pt x="2129" y="110"/>
                  </a:cubicBezTo>
                  <a:lnTo>
                    <a:pt x="2101" y="138"/>
                  </a:lnTo>
                  <a:cubicBezTo>
                    <a:pt x="1978" y="206"/>
                    <a:pt x="1854" y="248"/>
                    <a:pt x="1758" y="316"/>
                  </a:cubicBezTo>
                  <a:lnTo>
                    <a:pt x="1648" y="371"/>
                  </a:lnTo>
                  <a:cubicBezTo>
                    <a:pt x="1497" y="481"/>
                    <a:pt x="1346" y="577"/>
                    <a:pt x="1168" y="701"/>
                  </a:cubicBezTo>
                  <a:cubicBezTo>
                    <a:pt x="893" y="907"/>
                    <a:pt x="673" y="1168"/>
                    <a:pt x="481" y="1442"/>
                  </a:cubicBezTo>
                  <a:cubicBezTo>
                    <a:pt x="412" y="1552"/>
                    <a:pt x="344" y="1676"/>
                    <a:pt x="261" y="1868"/>
                  </a:cubicBezTo>
                  <a:cubicBezTo>
                    <a:pt x="179" y="2060"/>
                    <a:pt x="124" y="2211"/>
                    <a:pt x="83" y="2363"/>
                  </a:cubicBezTo>
                  <a:cubicBezTo>
                    <a:pt x="55" y="2514"/>
                    <a:pt x="14" y="2692"/>
                    <a:pt x="14" y="2884"/>
                  </a:cubicBezTo>
                  <a:cubicBezTo>
                    <a:pt x="0" y="3022"/>
                    <a:pt x="0" y="3159"/>
                    <a:pt x="14" y="3338"/>
                  </a:cubicBezTo>
                  <a:cubicBezTo>
                    <a:pt x="55" y="3997"/>
                    <a:pt x="193" y="4628"/>
                    <a:pt x="330" y="5246"/>
                  </a:cubicBezTo>
                  <a:lnTo>
                    <a:pt x="330" y="5288"/>
                  </a:lnTo>
                  <a:cubicBezTo>
                    <a:pt x="399" y="5562"/>
                    <a:pt x="467" y="5851"/>
                    <a:pt x="591" y="6208"/>
                  </a:cubicBezTo>
                  <a:cubicBezTo>
                    <a:pt x="687" y="6537"/>
                    <a:pt x="769" y="6839"/>
                    <a:pt x="879" y="7169"/>
                  </a:cubicBezTo>
                  <a:cubicBezTo>
                    <a:pt x="934" y="7348"/>
                    <a:pt x="1003" y="7512"/>
                    <a:pt x="1071" y="7705"/>
                  </a:cubicBezTo>
                  <a:lnTo>
                    <a:pt x="1223" y="8062"/>
                  </a:lnTo>
                  <a:lnTo>
                    <a:pt x="1277" y="8199"/>
                  </a:lnTo>
                  <a:cubicBezTo>
                    <a:pt x="1360" y="8405"/>
                    <a:pt x="1442" y="8611"/>
                    <a:pt x="1552" y="8817"/>
                  </a:cubicBezTo>
                  <a:cubicBezTo>
                    <a:pt x="1580" y="8899"/>
                    <a:pt x="1635" y="9009"/>
                    <a:pt x="1662" y="9092"/>
                  </a:cubicBezTo>
                  <a:cubicBezTo>
                    <a:pt x="1758" y="9256"/>
                    <a:pt x="1827" y="9449"/>
                    <a:pt x="1909" y="9627"/>
                  </a:cubicBezTo>
                  <a:cubicBezTo>
                    <a:pt x="1978" y="9765"/>
                    <a:pt x="2047" y="9902"/>
                    <a:pt x="2101" y="10053"/>
                  </a:cubicBezTo>
                  <a:cubicBezTo>
                    <a:pt x="2239" y="10383"/>
                    <a:pt x="2404" y="10685"/>
                    <a:pt x="2555" y="10959"/>
                  </a:cubicBezTo>
                  <a:cubicBezTo>
                    <a:pt x="2610" y="11069"/>
                    <a:pt x="2665" y="11152"/>
                    <a:pt x="2719" y="11248"/>
                  </a:cubicBezTo>
                  <a:lnTo>
                    <a:pt x="2802" y="11426"/>
                  </a:lnTo>
                  <a:lnTo>
                    <a:pt x="2953" y="11728"/>
                  </a:lnTo>
                  <a:cubicBezTo>
                    <a:pt x="2967" y="11783"/>
                    <a:pt x="3008" y="11838"/>
                    <a:pt x="3022" y="11866"/>
                  </a:cubicBezTo>
                  <a:lnTo>
                    <a:pt x="3104" y="12030"/>
                  </a:lnTo>
                  <a:cubicBezTo>
                    <a:pt x="3228" y="12264"/>
                    <a:pt x="3351" y="12511"/>
                    <a:pt x="3447" y="12745"/>
                  </a:cubicBezTo>
                  <a:cubicBezTo>
                    <a:pt x="3626" y="13129"/>
                    <a:pt x="3818" y="13500"/>
                    <a:pt x="3983" y="13857"/>
                  </a:cubicBezTo>
                  <a:cubicBezTo>
                    <a:pt x="4106" y="14118"/>
                    <a:pt x="4244" y="14379"/>
                    <a:pt x="4367" y="14640"/>
                  </a:cubicBezTo>
                  <a:cubicBezTo>
                    <a:pt x="4532" y="14983"/>
                    <a:pt x="4683" y="15340"/>
                    <a:pt x="4848" y="15683"/>
                  </a:cubicBezTo>
                  <a:cubicBezTo>
                    <a:pt x="4958" y="15944"/>
                    <a:pt x="5081" y="16192"/>
                    <a:pt x="5205" y="16466"/>
                  </a:cubicBezTo>
                  <a:cubicBezTo>
                    <a:pt x="5274" y="16631"/>
                    <a:pt x="5356" y="16810"/>
                    <a:pt x="5439" y="17016"/>
                  </a:cubicBezTo>
                  <a:cubicBezTo>
                    <a:pt x="5493" y="17139"/>
                    <a:pt x="5562" y="17276"/>
                    <a:pt x="5617" y="17400"/>
                  </a:cubicBezTo>
                  <a:cubicBezTo>
                    <a:pt x="5645" y="17482"/>
                    <a:pt x="5686" y="17551"/>
                    <a:pt x="5713" y="17633"/>
                  </a:cubicBezTo>
                  <a:cubicBezTo>
                    <a:pt x="5892" y="18018"/>
                    <a:pt x="6043" y="18375"/>
                    <a:pt x="6180" y="18718"/>
                  </a:cubicBezTo>
                  <a:cubicBezTo>
                    <a:pt x="6290" y="19007"/>
                    <a:pt x="6386" y="19323"/>
                    <a:pt x="6496" y="19625"/>
                  </a:cubicBezTo>
                  <a:cubicBezTo>
                    <a:pt x="6510" y="19707"/>
                    <a:pt x="6537" y="19790"/>
                    <a:pt x="6565" y="19858"/>
                  </a:cubicBezTo>
                  <a:cubicBezTo>
                    <a:pt x="6578" y="19927"/>
                    <a:pt x="6606" y="20009"/>
                    <a:pt x="6633" y="20078"/>
                  </a:cubicBezTo>
                  <a:cubicBezTo>
                    <a:pt x="6661" y="20160"/>
                    <a:pt x="6674" y="20270"/>
                    <a:pt x="6716" y="20353"/>
                  </a:cubicBezTo>
                  <a:cubicBezTo>
                    <a:pt x="6729" y="20421"/>
                    <a:pt x="6743" y="20490"/>
                    <a:pt x="6784" y="20559"/>
                  </a:cubicBezTo>
                  <a:lnTo>
                    <a:pt x="6812" y="20682"/>
                  </a:lnTo>
                  <a:cubicBezTo>
                    <a:pt x="6908" y="20929"/>
                    <a:pt x="6977" y="21190"/>
                    <a:pt x="7045" y="21438"/>
                  </a:cubicBezTo>
                  <a:cubicBezTo>
                    <a:pt x="7128" y="21767"/>
                    <a:pt x="7210" y="22083"/>
                    <a:pt x="7279" y="22399"/>
                  </a:cubicBezTo>
                  <a:cubicBezTo>
                    <a:pt x="7320" y="22564"/>
                    <a:pt x="7347" y="22742"/>
                    <a:pt x="7361" y="22921"/>
                  </a:cubicBezTo>
                  <a:cubicBezTo>
                    <a:pt x="7361" y="22976"/>
                    <a:pt x="7389" y="23017"/>
                    <a:pt x="7389" y="23058"/>
                  </a:cubicBezTo>
                  <a:lnTo>
                    <a:pt x="7389" y="23044"/>
                  </a:lnTo>
                  <a:lnTo>
                    <a:pt x="7389" y="23031"/>
                  </a:lnTo>
                  <a:cubicBezTo>
                    <a:pt x="7416" y="23360"/>
                    <a:pt x="7471" y="23703"/>
                    <a:pt x="7540" y="24129"/>
                  </a:cubicBezTo>
                  <a:cubicBezTo>
                    <a:pt x="7553" y="24253"/>
                    <a:pt x="7567" y="24376"/>
                    <a:pt x="7608" y="24514"/>
                  </a:cubicBezTo>
                  <a:cubicBezTo>
                    <a:pt x="7636" y="24733"/>
                    <a:pt x="7691" y="24953"/>
                    <a:pt x="7704" y="25173"/>
                  </a:cubicBezTo>
                  <a:cubicBezTo>
                    <a:pt x="7732" y="25310"/>
                    <a:pt x="7732" y="25448"/>
                    <a:pt x="7732" y="25612"/>
                  </a:cubicBezTo>
                  <a:cubicBezTo>
                    <a:pt x="7732" y="25695"/>
                    <a:pt x="7732" y="25763"/>
                    <a:pt x="7746" y="25846"/>
                  </a:cubicBezTo>
                  <a:cubicBezTo>
                    <a:pt x="7746" y="25928"/>
                    <a:pt x="7746" y="25997"/>
                    <a:pt x="7759" y="26093"/>
                  </a:cubicBezTo>
                  <a:cubicBezTo>
                    <a:pt x="7759" y="26189"/>
                    <a:pt x="7759" y="26299"/>
                    <a:pt x="7773" y="26395"/>
                  </a:cubicBezTo>
                  <a:cubicBezTo>
                    <a:pt x="7773" y="26601"/>
                    <a:pt x="7801" y="26821"/>
                    <a:pt x="7814" y="27054"/>
                  </a:cubicBezTo>
                  <a:cubicBezTo>
                    <a:pt x="7828" y="27343"/>
                    <a:pt x="7869" y="27686"/>
                    <a:pt x="7869" y="28043"/>
                  </a:cubicBezTo>
                  <a:cubicBezTo>
                    <a:pt x="7869" y="28222"/>
                    <a:pt x="7883" y="28386"/>
                    <a:pt x="7883" y="28537"/>
                  </a:cubicBezTo>
                  <a:cubicBezTo>
                    <a:pt x="7883" y="28675"/>
                    <a:pt x="7883" y="28812"/>
                    <a:pt x="7897" y="28949"/>
                  </a:cubicBezTo>
                  <a:lnTo>
                    <a:pt x="7897" y="29128"/>
                  </a:lnTo>
                  <a:cubicBezTo>
                    <a:pt x="7897" y="29210"/>
                    <a:pt x="7910" y="29293"/>
                    <a:pt x="7897" y="29403"/>
                  </a:cubicBezTo>
                  <a:cubicBezTo>
                    <a:pt x="7897" y="29526"/>
                    <a:pt x="7897" y="29636"/>
                    <a:pt x="7883" y="29746"/>
                  </a:cubicBezTo>
                  <a:lnTo>
                    <a:pt x="7883" y="29869"/>
                  </a:lnTo>
                  <a:lnTo>
                    <a:pt x="7883" y="30254"/>
                  </a:lnTo>
                  <a:lnTo>
                    <a:pt x="7883" y="30350"/>
                  </a:lnTo>
                  <a:cubicBezTo>
                    <a:pt x="7883" y="30501"/>
                    <a:pt x="7883" y="30666"/>
                    <a:pt x="7869" y="30831"/>
                  </a:cubicBezTo>
                  <a:cubicBezTo>
                    <a:pt x="7842" y="30996"/>
                    <a:pt x="7842" y="31174"/>
                    <a:pt x="7842" y="31284"/>
                  </a:cubicBezTo>
                  <a:cubicBezTo>
                    <a:pt x="7842" y="31463"/>
                    <a:pt x="7842" y="31627"/>
                    <a:pt x="7869" y="31792"/>
                  </a:cubicBezTo>
                  <a:cubicBezTo>
                    <a:pt x="7869" y="31957"/>
                    <a:pt x="7883" y="32149"/>
                    <a:pt x="7910" y="32369"/>
                  </a:cubicBezTo>
                  <a:cubicBezTo>
                    <a:pt x="7938" y="32561"/>
                    <a:pt x="7965" y="32712"/>
                    <a:pt x="8007" y="32850"/>
                  </a:cubicBezTo>
                  <a:cubicBezTo>
                    <a:pt x="8007" y="32891"/>
                    <a:pt x="8020" y="32918"/>
                    <a:pt x="8034" y="32959"/>
                  </a:cubicBezTo>
                  <a:cubicBezTo>
                    <a:pt x="8048" y="32987"/>
                    <a:pt x="8048" y="33028"/>
                    <a:pt x="8075" y="33056"/>
                  </a:cubicBezTo>
                  <a:cubicBezTo>
                    <a:pt x="8075" y="33069"/>
                    <a:pt x="8075" y="33097"/>
                    <a:pt x="8089" y="33110"/>
                  </a:cubicBezTo>
                  <a:cubicBezTo>
                    <a:pt x="8103" y="33165"/>
                    <a:pt x="8103" y="33207"/>
                    <a:pt x="8116" y="33275"/>
                  </a:cubicBezTo>
                  <a:cubicBezTo>
                    <a:pt x="8158" y="33371"/>
                    <a:pt x="8185" y="33440"/>
                    <a:pt x="8240" y="33536"/>
                  </a:cubicBezTo>
                  <a:cubicBezTo>
                    <a:pt x="8240" y="33550"/>
                    <a:pt x="8254" y="33577"/>
                    <a:pt x="8254" y="33591"/>
                  </a:cubicBezTo>
                  <a:cubicBezTo>
                    <a:pt x="8295" y="33742"/>
                    <a:pt x="8446" y="33852"/>
                    <a:pt x="8597" y="33852"/>
                  </a:cubicBezTo>
                  <a:cubicBezTo>
                    <a:pt x="8666" y="33852"/>
                    <a:pt x="8721" y="33825"/>
                    <a:pt x="8776" y="33797"/>
                  </a:cubicBezTo>
                  <a:cubicBezTo>
                    <a:pt x="8803" y="33783"/>
                    <a:pt x="8831" y="33756"/>
                    <a:pt x="8844" y="33742"/>
                  </a:cubicBezTo>
                  <a:cubicBezTo>
                    <a:pt x="8913" y="33673"/>
                    <a:pt x="8940" y="33605"/>
                    <a:pt x="8940" y="33509"/>
                  </a:cubicBezTo>
                  <a:cubicBezTo>
                    <a:pt x="8995" y="32795"/>
                    <a:pt x="9064" y="31971"/>
                    <a:pt x="9174" y="31147"/>
                  </a:cubicBezTo>
                  <a:cubicBezTo>
                    <a:pt x="9243" y="30625"/>
                    <a:pt x="9270" y="30089"/>
                    <a:pt x="9311" y="29567"/>
                  </a:cubicBezTo>
                  <a:cubicBezTo>
                    <a:pt x="9325" y="29403"/>
                    <a:pt x="9325" y="29252"/>
                    <a:pt x="9339" y="29073"/>
                  </a:cubicBezTo>
                  <a:cubicBezTo>
                    <a:pt x="9352" y="28853"/>
                    <a:pt x="9380" y="28634"/>
                    <a:pt x="9407" y="28400"/>
                  </a:cubicBezTo>
                  <a:lnTo>
                    <a:pt x="9407" y="28331"/>
                  </a:lnTo>
                  <a:cubicBezTo>
                    <a:pt x="9421" y="28194"/>
                    <a:pt x="9462" y="28043"/>
                    <a:pt x="9476" y="27906"/>
                  </a:cubicBezTo>
                  <a:lnTo>
                    <a:pt x="9531" y="27439"/>
                  </a:lnTo>
                  <a:cubicBezTo>
                    <a:pt x="9531" y="27398"/>
                    <a:pt x="9545" y="27329"/>
                    <a:pt x="9545" y="27274"/>
                  </a:cubicBezTo>
                  <a:lnTo>
                    <a:pt x="9545" y="27137"/>
                  </a:lnTo>
                  <a:lnTo>
                    <a:pt x="9545" y="27068"/>
                  </a:lnTo>
                  <a:lnTo>
                    <a:pt x="9545" y="26917"/>
                  </a:lnTo>
                  <a:lnTo>
                    <a:pt x="9545" y="26752"/>
                  </a:lnTo>
                  <a:lnTo>
                    <a:pt x="9545" y="26477"/>
                  </a:lnTo>
                  <a:lnTo>
                    <a:pt x="9545" y="26299"/>
                  </a:lnTo>
                  <a:cubicBezTo>
                    <a:pt x="9558" y="25928"/>
                    <a:pt x="9545" y="25571"/>
                    <a:pt x="9545" y="25228"/>
                  </a:cubicBezTo>
                  <a:lnTo>
                    <a:pt x="9545" y="25200"/>
                  </a:lnTo>
                  <a:cubicBezTo>
                    <a:pt x="9545" y="24967"/>
                    <a:pt x="9531" y="24761"/>
                    <a:pt x="9531" y="24541"/>
                  </a:cubicBezTo>
                  <a:cubicBezTo>
                    <a:pt x="9531" y="24418"/>
                    <a:pt x="9531" y="24321"/>
                    <a:pt x="9517" y="24198"/>
                  </a:cubicBezTo>
                  <a:cubicBezTo>
                    <a:pt x="9490" y="23868"/>
                    <a:pt x="9517" y="23552"/>
                    <a:pt x="9531" y="23237"/>
                  </a:cubicBezTo>
                  <a:lnTo>
                    <a:pt x="9545" y="22976"/>
                  </a:lnTo>
                  <a:cubicBezTo>
                    <a:pt x="9558" y="22728"/>
                    <a:pt x="9558" y="22454"/>
                    <a:pt x="9586" y="22193"/>
                  </a:cubicBezTo>
                  <a:lnTo>
                    <a:pt x="9586" y="22055"/>
                  </a:lnTo>
                  <a:lnTo>
                    <a:pt x="9586" y="21671"/>
                  </a:lnTo>
                  <a:lnTo>
                    <a:pt x="9586" y="21520"/>
                  </a:lnTo>
                  <a:lnTo>
                    <a:pt x="9586" y="21163"/>
                  </a:lnTo>
                  <a:cubicBezTo>
                    <a:pt x="9600" y="20778"/>
                    <a:pt x="9600" y="20408"/>
                    <a:pt x="9613" y="20023"/>
                  </a:cubicBezTo>
                  <a:lnTo>
                    <a:pt x="9613" y="19735"/>
                  </a:lnTo>
                  <a:cubicBezTo>
                    <a:pt x="9613" y="19474"/>
                    <a:pt x="9627" y="19227"/>
                    <a:pt x="9627" y="18966"/>
                  </a:cubicBezTo>
                  <a:cubicBezTo>
                    <a:pt x="9655" y="18650"/>
                    <a:pt x="9655" y="18334"/>
                    <a:pt x="9655" y="18018"/>
                  </a:cubicBezTo>
                  <a:cubicBezTo>
                    <a:pt x="9655" y="17400"/>
                    <a:pt x="9655" y="16658"/>
                    <a:pt x="9627" y="15931"/>
                  </a:cubicBezTo>
                  <a:cubicBezTo>
                    <a:pt x="9613" y="15491"/>
                    <a:pt x="9600" y="15120"/>
                    <a:pt x="9600" y="14763"/>
                  </a:cubicBezTo>
                  <a:cubicBezTo>
                    <a:pt x="9600" y="14640"/>
                    <a:pt x="9586" y="14516"/>
                    <a:pt x="9586" y="14393"/>
                  </a:cubicBezTo>
                  <a:cubicBezTo>
                    <a:pt x="9558" y="14214"/>
                    <a:pt x="9558" y="14022"/>
                    <a:pt x="9545" y="13843"/>
                  </a:cubicBezTo>
                  <a:lnTo>
                    <a:pt x="9490" y="12662"/>
                  </a:lnTo>
                  <a:cubicBezTo>
                    <a:pt x="9490" y="12539"/>
                    <a:pt x="9476" y="12429"/>
                    <a:pt x="9476" y="12305"/>
                  </a:cubicBezTo>
                  <a:lnTo>
                    <a:pt x="9462" y="12195"/>
                  </a:lnTo>
                  <a:cubicBezTo>
                    <a:pt x="9449" y="12085"/>
                    <a:pt x="9449" y="11907"/>
                    <a:pt x="9421" y="11756"/>
                  </a:cubicBezTo>
                  <a:cubicBezTo>
                    <a:pt x="9421" y="11687"/>
                    <a:pt x="9407" y="11632"/>
                    <a:pt x="9407" y="11564"/>
                  </a:cubicBezTo>
                  <a:lnTo>
                    <a:pt x="9352" y="11152"/>
                  </a:lnTo>
                  <a:lnTo>
                    <a:pt x="9270" y="10534"/>
                  </a:lnTo>
                  <a:lnTo>
                    <a:pt x="9215" y="10177"/>
                  </a:lnTo>
                  <a:cubicBezTo>
                    <a:pt x="9201" y="10122"/>
                    <a:pt x="9201" y="10067"/>
                    <a:pt x="9188" y="10025"/>
                  </a:cubicBezTo>
                  <a:cubicBezTo>
                    <a:pt x="9174" y="9888"/>
                    <a:pt x="9133" y="9723"/>
                    <a:pt x="9119" y="9586"/>
                  </a:cubicBezTo>
                  <a:lnTo>
                    <a:pt x="9105" y="9504"/>
                  </a:lnTo>
                  <a:cubicBezTo>
                    <a:pt x="9064" y="9311"/>
                    <a:pt x="9037" y="9147"/>
                    <a:pt x="9009" y="8954"/>
                  </a:cubicBezTo>
                  <a:cubicBezTo>
                    <a:pt x="8982" y="8790"/>
                    <a:pt x="8968" y="8625"/>
                    <a:pt x="8927" y="8460"/>
                  </a:cubicBezTo>
                  <a:cubicBezTo>
                    <a:pt x="8872" y="8144"/>
                    <a:pt x="8803" y="7856"/>
                    <a:pt x="8734" y="7554"/>
                  </a:cubicBezTo>
                  <a:lnTo>
                    <a:pt x="8707" y="7416"/>
                  </a:lnTo>
                  <a:cubicBezTo>
                    <a:pt x="8666" y="7293"/>
                    <a:pt x="8652" y="7183"/>
                    <a:pt x="8625" y="7073"/>
                  </a:cubicBezTo>
                  <a:lnTo>
                    <a:pt x="8583" y="6908"/>
                  </a:lnTo>
                  <a:cubicBezTo>
                    <a:pt x="8556" y="6798"/>
                    <a:pt x="8515" y="6688"/>
                    <a:pt x="8501" y="6565"/>
                  </a:cubicBezTo>
                  <a:cubicBezTo>
                    <a:pt x="8487" y="6524"/>
                    <a:pt x="8473" y="6469"/>
                    <a:pt x="8473" y="6414"/>
                  </a:cubicBezTo>
                  <a:lnTo>
                    <a:pt x="8364" y="6112"/>
                  </a:lnTo>
                  <a:lnTo>
                    <a:pt x="8309" y="5947"/>
                  </a:lnTo>
                  <a:cubicBezTo>
                    <a:pt x="8281" y="5809"/>
                    <a:pt x="8226" y="5672"/>
                    <a:pt x="8158" y="5507"/>
                  </a:cubicBezTo>
                  <a:cubicBezTo>
                    <a:pt x="7869" y="4738"/>
                    <a:pt x="7595" y="4093"/>
                    <a:pt x="7292" y="3516"/>
                  </a:cubicBezTo>
                  <a:cubicBezTo>
                    <a:pt x="7224" y="3379"/>
                    <a:pt x="7141" y="3228"/>
                    <a:pt x="7059" y="3063"/>
                  </a:cubicBezTo>
                  <a:cubicBezTo>
                    <a:pt x="6977" y="2926"/>
                    <a:pt x="6867" y="2761"/>
                    <a:pt x="6771" y="2582"/>
                  </a:cubicBezTo>
                  <a:cubicBezTo>
                    <a:pt x="6537" y="2239"/>
                    <a:pt x="6331" y="1951"/>
                    <a:pt x="6139" y="1690"/>
                  </a:cubicBezTo>
                  <a:cubicBezTo>
                    <a:pt x="5905" y="1415"/>
                    <a:pt x="5617" y="1195"/>
                    <a:pt x="5342" y="1003"/>
                  </a:cubicBezTo>
                  <a:cubicBezTo>
                    <a:pt x="5068" y="797"/>
                    <a:pt x="4793" y="618"/>
                    <a:pt x="4505" y="440"/>
                  </a:cubicBezTo>
                  <a:cubicBezTo>
                    <a:pt x="4326" y="344"/>
                    <a:pt x="4148" y="275"/>
                    <a:pt x="3969" y="206"/>
                  </a:cubicBezTo>
                  <a:cubicBezTo>
                    <a:pt x="3818" y="152"/>
                    <a:pt x="3681" y="97"/>
                    <a:pt x="3530" y="83"/>
                  </a:cubicBezTo>
                  <a:cubicBezTo>
                    <a:pt x="3337" y="42"/>
                    <a:pt x="3145" y="28"/>
                    <a:pt x="2994" y="14"/>
                  </a:cubicBezTo>
                  <a:cubicBezTo>
                    <a:pt x="2912" y="14"/>
                    <a:pt x="2843" y="0"/>
                    <a:pt x="27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1317838" y="2789974"/>
              <a:ext cx="203801" cy="465352"/>
            </a:xfrm>
            <a:custGeom>
              <a:avLst/>
              <a:gdLst/>
              <a:ahLst/>
              <a:cxnLst/>
              <a:rect l="l" t="t" r="r" b="b"/>
              <a:pathLst>
                <a:path w="3942" h="9001" extrusionOk="0">
                  <a:moveTo>
                    <a:pt x="1899" y="0"/>
                  </a:moveTo>
                  <a:cubicBezTo>
                    <a:pt x="1871" y="0"/>
                    <a:pt x="1842" y="2"/>
                    <a:pt x="1813" y="6"/>
                  </a:cubicBezTo>
                  <a:cubicBezTo>
                    <a:pt x="1730" y="6"/>
                    <a:pt x="1648" y="33"/>
                    <a:pt x="1538" y="47"/>
                  </a:cubicBezTo>
                  <a:cubicBezTo>
                    <a:pt x="1373" y="74"/>
                    <a:pt x="1236" y="143"/>
                    <a:pt x="1113" y="212"/>
                  </a:cubicBezTo>
                  <a:cubicBezTo>
                    <a:pt x="1101" y="200"/>
                    <a:pt x="1089" y="196"/>
                    <a:pt x="1078" y="196"/>
                  </a:cubicBezTo>
                  <a:cubicBezTo>
                    <a:pt x="1062" y="196"/>
                    <a:pt x="1046" y="204"/>
                    <a:pt x="1030" y="212"/>
                  </a:cubicBezTo>
                  <a:cubicBezTo>
                    <a:pt x="948" y="267"/>
                    <a:pt x="852" y="335"/>
                    <a:pt x="783" y="390"/>
                  </a:cubicBezTo>
                  <a:cubicBezTo>
                    <a:pt x="714" y="445"/>
                    <a:pt x="646" y="514"/>
                    <a:pt x="577" y="582"/>
                  </a:cubicBezTo>
                  <a:cubicBezTo>
                    <a:pt x="549" y="610"/>
                    <a:pt x="495" y="665"/>
                    <a:pt x="467" y="720"/>
                  </a:cubicBezTo>
                  <a:lnTo>
                    <a:pt x="440" y="734"/>
                  </a:lnTo>
                  <a:cubicBezTo>
                    <a:pt x="398" y="788"/>
                    <a:pt x="357" y="857"/>
                    <a:pt x="302" y="926"/>
                  </a:cubicBezTo>
                  <a:lnTo>
                    <a:pt x="289" y="953"/>
                  </a:lnTo>
                  <a:cubicBezTo>
                    <a:pt x="275" y="981"/>
                    <a:pt x="234" y="1036"/>
                    <a:pt x="206" y="1091"/>
                  </a:cubicBezTo>
                  <a:cubicBezTo>
                    <a:pt x="165" y="1159"/>
                    <a:pt x="137" y="1228"/>
                    <a:pt x="124" y="1297"/>
                  </a:cubicBezTo>
                  <a:lnTo>
                    <a:pt x="124" y="1310"/>
                  </a:lnTo>
                  <a:cubicBezTo>
                    <a:pt x="69" y="1434"/>
                    <a:pt x="55" y="1558"/>
                    <a:pt x="28" y="1695"/>
                  </a:cubicBezTo>
                  <a:cubicBezTo>
                    <a:pt x="14" y="1832"/>
                    <a:pt x="14" y="1983"/>
                    <a:pt x="0" y="2148"/>
                  </a:cubicBezTo>
                  <a:lnTo>
                    <a:pt x="0" y="2217"/>
                  </a:lnTo>
                  <a:lnTo>
                    <a:pt x="0" y="2533"/>
                  </a:lnTo>
                  <a:cubicBezTo>
                    <a:pt x="14" y="2972"/>
                    <a:pt x="28" y="3411"/>
                    <a:pt x="69" y="3823"/>
                  </a:cubicBezTo>
                  <a:cubicBezTo>
                    <a:pt x="96" y="4235"/>
                    <a:pt x="165" y="4647"/>
                    <a:pt x="234" y="5032"/>
                  </a:cubicBezTo>
                  <a:lnTo>
                    <a:pt x="261" y="5128"/>
                  </a:lnTo>
                  <a:cubicBezTo>
                    <a:pt x="302" y="5485"/>
                    <a:pt x="330" y="5856"/>
                    <a:pt x="343" y="6227"/>
                  </a:cubicBezTo>
                  <a:cubicBezTo>
                    <a:pt x="343" y="6364"/>
                    <a:pt x="357" y="6474"/>
                    <a:pt x="357" y="6625"/>
                  </a:cubicBezTo>
                  <a:cubicBezTo>
                    <a:pt x="398" y="7257"/>
                    <a:pt x="412" y="7751"/>
                    <a:pt x="412" y="8218"/>
                  </a:cubicBezTo>
                  <a:lnTo>
                    <a:pt x="412" y="8685"/>
                  </a:lnTo>
                  <a:cubicBezTo>
                    <a:pt x="412" y="8767"/>
                    <a:pt x="440" y="8850"/>
                    <a:pt x="508" y="8905"/>
                  </a:cubicBezTo>
                  <a:cubicBezTo>
                    <a:pt x="577" y="8973"/>
                    <a:pt x="673" y="9001"/>
                    <a:pt x="755" y="9001"/>
                  </a:cubicBezTo>
                  <a:cubicBezTo>
                    <a:pt x="810" y="9001"/>
                    <a:pt x="879" y="8987"/>
                    <a:pt x="920" y="8946"/>
                  </a:cubicBezTo>
                  <a:cubicBezTo>
                    <a:pt x="1030" y="8877"/>
                    <a:pt x="1099" y="8781"/>
                    <a:pt x="1099" y="8657"/>
                  </a:cubicBezTo>
                  <a:lnTo>
                    <a:pt x="1099" y="8644"/>
                  </a:lnTo>
                  <a:lnTo>
                    <a:pt x="1099" y="8630"/>
                  </a:lnTo>
                  <a:cubicBezTo>
                    <a:pt x="1113" y="8616"/>
                    <a:pt x="1126" y="8589"/>
                    <a:pt x="1126" y="8575"/>
                  </a:cubicBezTo>
                  <a:cubicBezTo>
                    <a:pt x="1154" y="8561"/>
                    <a:pt x="1167" y="8548"/>
                    <a:pt x="1181" y="8506"/>
                  </a:cubicBezTo>
                  <a:lnTo>
                    <a:pt x="1195" y="8493"/>
                  </a:lnTo>
                  <a:lnTo>
                    <a:pt x="1181" y="8520"/>
                  </a:lnTo>
                  <a:cubicBezTo>
                    <a:pt x="1236" y="8451"/>
                    <a:pt x="1291" y="8383"/>
                    <a:pt x="1318" y="8314"/>
                  </a:cubicBezTo>
                  <a:lnTo>
                    <a:pt x="1387" y="8218"/>
                  </a:lnTo>
                  <a:lnTo>
                    <a:pt x="1401" y="8177"/>
                  </a:lnTo>
                  <a:cubicBezTo>
                    <a:pt x="1470" y="8094"/>
                    <a:pt x="1538" y="7998"/>
                    <a:pt x="1607" y="7902"/>
                  </a:cubicBezTo>
                  <a:cubicBezTo>
                    <a:pt x="1648" y="7861"/>
                    <a:pt x="1676" y="7792"/>
                    <a:pt x="1717" y="7724"/>
                  </a:cubicBezTo>
                  <a:lnTo>
                    <a:pt x="1772" y="7614"/>
                  </a:lnTo>
                  <a:cubicBezTo>
                    <a:pt x="1799" y="7559"/>
                    <a:pt x="1840" y="7518"/>
                    <a:pt x="1854" y="7463"/>
                  </a:cubicBezTo>
                  <a:cubicBezTo>
                    <a:pt x="1936" y="7312"/>
                    <a:pt x="2046" y="7147"/>
                    <a:pt x="2129" y="6996"/>
                  </a:cubicBezTo>
                  <a:cubicBezTo>
                    <a:pt x="2156" y="6927"/>
                    <a:pt x="2197" y="6872"/>
                    <a:pt x="2225" y="6803"/>
                  </a:cubicBezTo>
                  <a:lnTo>
                    <a:pt x="2486" y="6350"/>
                  </a:lnTo>
                  <a:cubicBezTo>
                    <a:pt x="2623" y="6117"/>
                    <a:pt x="2747" y="5897"/>
                    <a:pt x="2870" y="5664"/>
                  </a:cubicBezTo>
                  <a:lnTo>
                    <a:pt x="3214" y="4977"/>
                  </a:lnTo>
                  <a:cubicBezTo>
                    <a:pt x="3282" y="4840"/>
                    <a:pt x="3323" y="4716"/>
                    <a:pt x="3378" y="4592"/>
                  </a:cubicBezTo>
                  <a:cubicBezTo>
                    <a:pt x="3392" y="4565"/>
                    <a:pt x="3420" y="4510"/>
                    <a:pt x="3433" y="4469"/>
                  </a:cubicBezTo>
                  <a:cubicBezTo>
                    <a:pt x="3461" y="4400"/>
                    <a:pt x="3502" y="4332"/>
                    <a:pt x="3516" y="4290"/>
                  </a:cubicBezTo>
                  <a:cubicBezTo>
                    <a:pt x="3639" y="3988"/>
                    <a:pt x="3722" y="3755"/>
                    <a:pt x="3777" y="3508"/>
                  </a:cubicBezTo>
                  <a:cubicBezTo>
                    <a:pt x="3832" y="3260"/>
                    <a:pt x="3873" y="3013"/>
                    <a:pt x="3914" y="2752"/>
                  </a:cubicBezTo>
                  <a:cubicBezTo>
                    <a:pt x="3928" y="2587"/>
                    <a:pt x="3941" y="2436"/>
                    <a:pt x="3941" y="2299"/>
                  </a:cubicBezTo>
                  <a:cubicBezTo>
                    <a:pt x="3941" y="2134"/>
                    <a:pt x="3928" y="1983"/>
                    <a:pt x="3914" y="1832"/>
                  </a:cubicBezTo>
                  <a:cubicBezTo>
                    <a:pt x="3900" y="1709"/>
                    <a:pt x="3859" y="1585"/>
                    <a:pt x="3832" y="1489"/>
                  </a:cubicBezTo>
                  <a:cubicBezTo>
                    <a:pt x="3804" y="1434"/>
                    <a:pt x="3777" y="1365"/>
                    <a:pt x="3763" y="1310"/>
                  </a:cubicBezTo>
                  <a:cubicBezTo>
                    <a:pt x="3708" y="1214"/>
                    <a:pt x="3667" y="1132"/>
                    <a:pt x="3626" y="1063"/>
                  </a:cubicBezTo>
                  <a:cubicBezTo>
                    <a:pt x="3557" y="940"/>
                    <a:pt x="3447" y="816"/>
                    <a:pt x="3351" y="692"/>
                  </a:cubicBezTo>
                  <a:cubicBezTo>
                    <a:pt x="3214" y="541"/>
                    <a:pt x="3049" y="418"/>
                    <a:pt x="2898" y="322"/>
                  </a:cubicBezTo>
                  <a:cubicBezTo>
                    <a:pt x="2678" y="184"/>
                    <a:pt x="2417" y="74"/>
                    <a:pt x="2129" y="33"/>
                  </a:cubicBezTo>
                  <a:cubicBezTo>
                    <a:pt x="2048" y="13"/>
                    <a:pt x="1975" y="0"/>
                    <a:pt x="18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254989" y="1479586"/>
              <a:ext cx="465093" cy="560273"/>
            </a:xfrm>
            <a:custGeom>
              <a:avLst/>
              <a:gdLst/>
              <a:ahLst/>
              <a:cxnLst/>
              <a:rect l="l" t="t" r="r" b="b"/>
              <a:pathLst>
                <a:path w="8996" h="10837" extrusionOk="0">
                  <a:moveTo>
                    <a:pt x="2692" y="1"/>
                  </a:moveTo>
                  <a:cubicBezTo>
                    <a:pt x="2596" y="1"/>
                    <a:pt x="2513" y="15"/>
                    <a:pt x="2445" y="15"/>
                  </a:cubicBezTo>
                  <a:lnTo>
                    <a:pt x="2417" y="15"/>
                  </a:lnTo>
                  <a:cubicBezTo>
                    <a:pt x="2307" y="28"/>
                    <a:pt x="2184" y="69"/>
                    <a:pt x="2046" y="97"/>
                  </a:cubicBezTo>
                  <a:cubicBezTo>
                    <a:pt x="1813" y="152"/>
                    <a:pt x="1662" y="221"/>
                    <a:pt x="1497" y="330"/>
                  </a:cubicBezTo>
                  <a:cubicBezTo>
                    <a:pt x="1469" y="344"/>
                    <a:pt x="1428" y="372"/>
                    <a:pt x="1387" y="399"/>
                  </a:cubicBezTo>
                  <a:cubicBezTo>
                    <a:pt x="1277" y="468"/>
                    <a:pt x="1167" y="550"/>
                    <a:pt x="1071" y="633"/>
                  </a:cubicBezTo>
                  <a:cubicBezTo>
                    <a:pt x="852" y="811"/>
                    <a:pt x="646" y="1017"/>
                    <a:pt x="453" y="1223"/>
                  </a:cubicBezTo>
                  <a:cubicBezTo>
                    <a:pt x="385" y="1305"/>
                    <a:pt x="302" y="1415"/>
                    <a:pt x="220" y="1525"/>
                  </a:cubicBezTo>
                  <a:cubicBezTo>
                    <a:pt x="179" y="1566"/>
                    <a:pt x="165" y="1608"/>
                    <a:pt x="137" y="1649"/>
                  </a:cubicBezTo>
                  <a:lnTo>
                    <a:pt x="137" y="1662"/>
                  </a:lnTo>
                  <a:cubicBezTo>
                    <a:pt x="124" y="1717"/>
                    <a:pt x="96" y="1786"/>
                    <a:pt x="69" y="1855"/>
                  </a:cubicBezTo>
                  <a:cubicBezTo>
                    <a:pt x="28" y="1992"/>
                    <a:pt x="0" y="2143"/>
                    <a:pt x="0" y="2349"/>
                  </a:cubicBezTo>
                  <a:cubicBezTo>
                    <a:pt x="0" y="2596"/>
                    <a:pt x="69" y="2830"/>
                    <a:pt x="137" y="3036"/>
                  </a:cubicBezTo>
                  <a:cubicBezTo>
                    <a:pt x="206" y="3242"/>
                    <a:pt x="316" y="3448"/>
                    <a:pt x="440" y="3681"/>
                  </a:cubicBezTo>
                  <a:cubicBezTo>
                    <a:pt x="481" y="3764"/>
                    <a:pt x="536" y="3832"/>
                    <a:pt x="604" y="3928"/>
                  </a:cubicBezTo>
                  <a:lnTo>
                    <a:pt x="646" y="3970"/>
                  </a:lnTo>
                  <a:cubicBezTo>
                    <a:pt x="714" y="4066"/>
                    <a:pt x="797" y="4176"/>
                    <a:pt x="879" y="4258"/>
                  </a:cubicBezTo>
                  <a:lnTo>
                    <a:pt x="893" y="4272"/>
                  </a:lnTo>
                  <a:cubicBezTo>
                    <a:pt x="989" y="4382"/>
                    <a:pt x="1085" y="4505"/>
                    <a:pt x="1209" y="4588"/>
                  </a:cubicBezTo>
                  <a:cubicBezTo>
                    <a:pt x="1277" y="4643"/>
                    <a:pt x="1346" y="4684"/>
                    <a:pt x="1442" y="4752"/>
                  </a:cubicBezTo>
                  <a:cubicBezTo>
                    <a:pt x="1634" y="4890"/>
                    <a:pt x="1827" y="5055"/>
                    <a:pt x="2046" y="5233"/>
                  </a:cubicBezTo>
                  <a:cubicBezTo>
                    <a:pt x="2252" y="5412"/>
                    <a:pt x="2472" y="5576"/>
                    <a:pt x="2747" y="5769"/>
                  </a:cubicBezTo>
                  <a:cubicBezTo>
                    <a:pt x="2815" y="5824"/>
                    <a:pt x="2884" y="5851"/>
                    <a:pt x="2953" y="5906"/>
                  </a:cubicBezTo>
                  <a:cubicBezTo>
                    <a:pt x="2994" y="5920"/>
                    <a:pt x="3021" y="5961"/>
                    <a:pt x="3063" y="5975"/>
                  </a:cubicBezTo>
                  <a:lnTo>
                    <a:pt x="3090" y="6016"/>
                  </a:lnTo>
                  <a:cubicBezTo>
                    <a:pt x="3186" y="6084"/>
                    <a:pt x="3282" y="6153"/>
                    <a:pt x="3392" y="6194"/>
                  </a:cubicBezTo>
                  <a:cubicBezTo>
                    <a:pt x="3612" y="6332"/>
                    <a:pt x="3832" y="6469"/>
                    <a:pt x="4051" y="6593"/>
                  </a:cubicBezTo>
                  <a:lnTo>
                    <a:pt x="4147" y="6648"/>
                  </a:lnTo>
                  <a:cubicBezTo>
                    <a:pt x="4381" y="6785"/>
                    <a:pt x="4642" y="6936"/>
                    <a:pt x="4875" y="7087"/>
                  </a:cubicBezTo>
                  <a:cubicBezTo>
                    <a:pt x="5122" y="7252"/>
                    <a:pt x="5356" y="7417"/>
                    <a:pt x="5658" y="7623"/>
                  </a:cubicBezTo>
                  <a:lnTo>
                    <a:pt x="5727" y="7677"/>
                  </a:lnTo>
                  <a:lnTo>
                    <a:pt x="6139" y="7980"/>
                  </a:lnTo>
                  <a:cubicBezTo>
                    <a:pt x="6290" y="8117"/>
                    <a:pt x="6427" y="8254"/>
                    <a:pt x="6578" y="8433"/>
                  </a:cubicBezTo>
                  <a:cubicBezTo>
                    <a:pt x="6715" y="8584"/>
                    <a:pt x="6867" y="8749"/>
                    <a:pt x="7045" y="8927"/>
                  </a:cubicBezTo>
                  <a:cubicBezTo>
                    <a:pt x="7196" y="9092"/>
                    <a:pt x="7333" y="9229"/>
                    <a:pt x="7443" y="9367"/>
                  </a:cubicBezTo>
                  <a:cubicBezTo>
                    <a:pt x="7759" y="9779"/>
                    <a:pt x="8075" y="10218"/>
                    <a:pt x="8363" y="10671"/>
                  </a:cubicBezTo>
                  <a:cubicBezTo>
                    <a:pt x="8437" y="10781"/>
                    <a:pt x="8553" y="10836"/>
                    <a:pt x="8667" y="10836"/>
                  </a:cubicBezTo>
                  <a:cubicBezTo>
                    <a:pt x="8723" y="10836"/>
                    <a:pt x="8780" y="10822"/>
                    <a:pt x="8830" y="10795"/>
                  </a:cubicBezTo>
                  <a:cubicBezTo>
                    <a:pt x="8913" y="10740"/>
                    <a:pt x="8968" y="10671"/>
                    <a:pt x="8981" y="10575"/>
                  </a:cubicBezTo>
                  <a:cubicBezTo>
                    <a:pt x="8995" y="10493"/>
                    <a:pt x="8981" y="10397"/>
                    <a:pt x="8954" y="10314"/>
                  </a:cubicBezTo>
                  <a:cubicBezTo>
                    <a:pt x="8926" y="10287"/>
                    <a:pt x="8899" y="10246"/>
                    <a:pt x="8885" y="10218"/>
                  </a:cubicBezTo>
                  <a:cubicBezTo>
                    <a:pt x="8913" y="10163"/>
                    <a:pt x="8926" y="10108"/>
                    <a:pt x="8954" y="10053"/>
                  </a:cubicBezTo>
                  <a:cubicBezTo>
                    <a:pt x="8968" y="10012"/>
                    <a:pt x="8968" y="9957"/>
                    <a:pt x="8968" y="9902"/>
                  </a:cubicBezTo>
                  <a:lnTo>
                    <a:pt x="8968" y="9875"/>
                  </a:lnTo>
                  <a:lnTo>
                    <a:pt x="8968" y="9834"/>
                  </a:lnTo>
                  <a:lnTo>
                    <a:pt x="8968" y="9737"/>
                  </a:lnTo>
                  <a:cubicBezTo>
                    <a:pt x="8968" y="9696"/>
                    <a:pt x="8968" y="9669"/>
                    <a:pt x="8954" y="9614"/>
                  </a:cubicBezTo>
                  <a:cubicBezTo>
                    <a:pt x="8926" y="9504"/>
                    <a:pt x="8926" y="9422"/>
                    <a:pt x="8913" y="9325"/>
                  </a:cubicBezTo>
                  <a:lnTo>
                    <a:pt x="8913" y="9284"/>
                  </a:lnTo>
                  <a:lnTo>
                    <a:pt x="8913" y="9271"/>
                  </a:lnTo>
                  <a:cubicBezTo>
                    <a:pt x="8899" y="9147"/>
                    <a:pt x="8885" y="9051"/>
                    <a:pt x="8858" y="8941"/>
                  </a:cubicBezTo>
                  <a:cubicBezTo>
                    <a:pt x="8858" y="8913"/>
                    <a:pt x="8844" y="8859"/>
                    <a:pt x="8844" y="8817"/>
                  </a:cubicBezTo>
                  <a:cubicBezTo>
                    <a:pt x="8844" y="8776"/>
                    <a:pt x="8830" y="8735"/>
                    <a:pt x="8830" y="8680"/>
                  </a:cubicBezTo>
                  <a:cubicBezTo>
                    <a:pt x="8817" y="8598"/>
                    <a:pt x="8817" y="8501"/>
                    <a:pt x="8803" y="8405"/>
                  </a:cubicBezTo>
                  <a:cubicBezTo>
                    <a:pt x="8775" y="8295"/>
                    <a:pt x="8762" y="8158"/>
                    <a:pt x="8748" y="8021"/>
                  </a:cubicBezTo>
                  <a:cubicBezTo>
                    <a:pt x="8707" y="7760"/>
                    <a:pt x="8666" y="7513"/>
                    <a:pt x="8611" y="7293"/>
                  </a:cubicBezTo>
                  <a:lnTo>
                    <a:pt x="8569" y="7156"/>
                  </a:lnTo>
                  <a:cubicBezTo>
                    <a:pt x="8514" y="6950"/>
                    <a:pt x="8473" y="6757"/>
                    <a:pt x="8418" y="6551"/>
                  </a:cubicBezTo>
                  <a:cubicBezTo>
                    <a:pt x="8350" y="6345"/>
                    <a:pt x="8281" y="6126"/>
                    <a:pt x="8212" y="5920"/>
                  </a:cubicBezTo>
                  <a:lnTo>
                    <a:pt x="8185" y="5824"/>
                  </a:lnTo>
                  <a:cubicBezTo>
                    <a:pt x="8144" y="5727"/>
                    <a:pt x="8130" y="5645"/>
                    <a:pt x="8089" y="5563"/>
                  </a:cubicBezTo>
                  <a:cubicBezTo>
                    <a:pt x="8048" y="5412"/>
                    <a:pt x="7993" y="5233"/>
                    <a:pt x="7924" y="5082"/>
                  </a:cubicBezTo>
                  <a:cubicBezTo>
                    <a:pt x="7842" y="4835"/>
                    <a:pt x="7732" y="4588"/>
                    <a:pt x="7581" y="4258"/>
                  </a:cubicBezTo>
                  <a:cubicBezTo>
                    <a:pt x="7526" y="4134"/>
                    <a:pt x="7471" y="3997"/>
                    <a:pt x="7402" y="3860"/>
                  </a:cubicBezTo>
                  <a:cubicBezTo>
                    <a:pt x="7347" y="3736"/>
                    <a:pt x="7292" y="3626"/>
                    <a:pt x="7224" y="3516"/>
                  </a:cubicBezTo>
                  <a:cubicBezTo>
                    <a:pt x="7086" y="3283"/>
                    <a:pt x="6921" y="3050"/>
                    <a:pt x="6784" y="2844"/>
                  </a:cubicBezTo>
                  <a:cubicBezTo>
                    <a:pt x="6647" y="2638"/>
                    <a:pt x="6482" y="2432"/>
                    <a:pt x="6331" y="2253"/>
                  </a:cubicBezTo>
                  <a:lnTo>
                    <a:pt x="6262" y="2157"/>
                  </a:lnTo>
                  <a:cubicBezTo>
                    <a:pt x="6084" y="1951"/>
                    <a:pt x="5919" y="1772"/>
                    <a:pt x="5740" y="1580"/>
                  </a:cubicBezTo>
                  <a:lnTo>
                    <a:pt x="5685" y="1525"/>
                  </a:lnTo>
                  <a:cubicBezTo>
                    <a:pt x="5617" y="1443"/>
                    <a:pt x="5534" y="1374"/>
                    <a:pt x="5452" y="1292"/>
                  </a:cubicBezTo>
                  <a:cubicBezTo>
                    <a:pt x="5370" y="1196"/>
                    <a:pt x="5273" y="1127"/>
                    <a:pt x="5191" y="1058"/>
                  </a:cubicBezTo>
                  <a:lnTo>
                    <a:pt x="5164" y="1031"/>
                  </a:lnTo>
                  <a:cubicBezTo>
                    <a:pt x="4958" y="839"/>
                    <a:pt x="4710" y="674"/>
                    <a:pt x="4450" y="509"/>
                  </a:cubicBezTo>
                  <a:cubicBezTo>
                    <a:pt x="4161" y="344"/>
                    <a:pt x="3941" y="221"/>
                    <a:pt x="3694" y="138"/>
                  </a:cubicBezTo>
                  <a:cubicBezTo>
                    <a:pt x="3584" y="83"/>
                    <a:pt x="3461" y="69"/>
                    <a:pt x="3337" y="56"/>
                  </a:cubicBezTo>
                  <a:cubicBezTo>
                    <a:pt x="3200" y="28"/>
                    <a:pt x="3063" y="15"/>
                    <a:pt x="2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-353468" y="1592499"/>
              <a:ext cx="1409342" cy="1280351"/>
            </a:xfrm>
            <a:custGeom>
              <a:avLst/>
              <a:gdLst/>
              <a:ahLst/>
              <a:cxnLst/>
              <a:rect l="l" t="t" r="r" b="b"/>
              <a:pathLst>
                <a:path w="27260" h="24765" extrusionOk="0">
                  <a:moveTo>
                    <a:pt x="4051" y="0"/>
                  </a:moveTo>
                  <a:cubicBezTo>
                    <a:pt x="3845" y="0"/>
                    <a:pt x="3680" y="0"/>
                    <a:pt x="3502" y="14"/>
                  </a:cubicBezTo>
                  <a:cubicBezTo>
                    <a:pt x="3365" y="28"/>
                    <a:pt x="3214" y="55"/>
                    <a:pt x="3021" y="96"/>
                  </a:cubicBezTo>
                  <a:cubicBezTo>
                    <a:pt x="2955" y="77"/>
                    <a:pt x="2892" y="69"/>
                    <a:pt x="2829" y="69"/>
                  </a:cubicBezTo>
                  <a:cubicBezTo>
                    <a:pt x="2670" y="69"/>
                    <a:pt x="2516" y="124"/>
                    <a:pt x="2348" y="193"/>
                  </a:cubicBezTo>
                  <a:cubicBezTo>
                    <a:pt x="2307" y="206"/>
                    <a:pt x="2252" y="220"/>
                    <a:pt x="2197" y="261"/>
                  </a:cubicBezTo>
                  <a:lnTo>
                    <a:pt x="2115" y="289"/>
                  </a:lnTo>
                  <a:cubicBezTo>
                    <a:pt x="2032" y="330"/>
                    <a:pt x="1923" y="371"/>
                    <a:pt x="1840" y="412"/>
                  </a:cubicBezTo>
                  <a:cubicBezTo>
                    <a:pt x="1703" y="481"/>
                    <a:pt x="1566" y="563"/>
                    <a:pt x="1428" y="646"/>
                  </a:cubicBezTo>
                  <a:cubicBezTo>
                    <a:pt x="1360" y="701"/>
                    <a:pt x="1277" y="756"/>
                    <a:pt x="1209" y="824"/>
                  </a:cubicBezTo>
                  <a:lnTo>
                    <a:pt x="1154" y="879"/>
                  </a:lnTo>
                  <a:cubicBezTo>
                    <a:pt x="1044" y="962"/>
                    <a:pt x="948" y="1044"/>
                    <a:pt x="879" y="1126"/>
                  </a:cubicBezTo>
                  <a:cubicBezTo>
                    <a:pt x="755" y="1250"/>
                    <a:pt x="659" y="1374"/>
                    <a:pt x="563" y="1470"/>
                  </a:cubicBezTo>
                  <a:cubicBezTo>
                    <a:pt x="494" y="1580"/>
                    <a:pt x="426" y="1676"/>
                    <a:pt x="385" y="1786"/>
                  </a:cubicBezTo>
                  <a:cubicBezTo>
                    <a:pt x="330" y="1854"/>
                    <a:pt x="288" y="1950"/>
                    <a:pt x="247" y="2047"/>
                  </a:cubicBezTo>
                  <a:lnTo>
                    <a:pt x="137" y="2349"/>
                  </a:lnTo>
                  <a:cubicBezTo>
                    <a:pt x="124" y="2404"/>
                    <a:pt x="124" y="2472"/>
                    <a:pt x="110" y="2541"/>
                  </a:cubicBezTo>
                  <a:cubicBezTo>
                    <a:pt x="82" y="2582"/>
                    <a:pt x="82" y="2665"/>
                    <a:pt x="69" y="2706"/>
                  </a:cubicBezTo>
                  <a:lnTo>
                    <a:pt x="55" y="2761"/>
                  </a:lnTo>
                  <a:cubicBezTo>
                    <a:pt x="0" y="3090"/>
                    <a:pt x="0" y="3434"/>
                    <a:pt x="82" y="3777"/>
                  </a:cubicBezTo>
                  <a:cubicBezTo>
                    <a:pt x="137" y="3942"/>
                    <a:pt x="192" y="4120"/>
                    <a:pt x="247" y="4258"/>
                  </a:cubicBezTo>
                  <a:cubicBezTo>
                    <a:pt x="316" y="4395"/>
                    <a:pt x="385" y="4505"/>
                    <a:pt x="494" y="4683"/>
                  </a:cubicBezTo>
                  <a:cubicBezTo>
                    <a:pt x="591" y="4807"/>
                    <a:pt x="673" y="4930"/>
                    <a:pt x="755" y="5027"/>
                  </a:cubicBezTo>
                  <a:cubicBezTo>
                    <a:pt x="797" y="5082"/>
                    <a:pt x="838" y="5123"/>
                    <a:pt x="893" y="5191"/>
                  </a:cubicBezTo>
                  <a:cubicBezTo>
                    <a:pt x="961" y="5274"/>
                    <a:pt x="1030" y="5329"/>
                    <a:pt x="1112" y="5411"/>
                  </a:cubicBezTo>
                  <a:cubicBezTo>
                    <a:pt x="1236" y="5507"/>
                    <a:pt x="1373" y="5590"/>
                    <a:pt x="1497" y="5672"/>
                  </a:cubicBezTo>
                  <a:cubicBezTo>
                    <a:pt x="1662" y="5796"/>
                    <a:pt x="1827" y="5878"/>
                    <a:pt x="1964" y="5947"/>
                  </a:cubicBezTo>
                  <a:cubicBezTo>
                    <a:pt x="2115" y="6015"/>
                    <a:pt x="2266" y="6084"/>
                    <a:pt x="2403" y="6139"/>
                  </a:cubicBezTo>
                  <a:cubicBezTo>
                    <a:pt x="2486" y="6180"/>
                    <a:pt x="2582" y="6208"/>
                    <a:pt x="2664" y="6221"/>
                  </a:cubicBezTo>
                  <a:cubicBezTo>
                    <a:pt x="2719" y="6249"/>
                    <a:pt x="2788" y="6263"/>
                    <a:pt x="2829" y="6290"/>
                  </a:cubicBezTo>
                  <a:cubicBezTo>
                    <a:pt x="3420" y="6523"/>
                    <a:pt x="3996" y="6716"/>
                    <a:pt x="4573" y="6839"/>
                  </a:cubicBezTo>
                  <a:cubicBezTo>
                    <a:pt x="4807" y="6922"/>
                    <a:pt x="5054" y="6949"/>
                    <a:pt x="5287" y="7004"/>
                  </a:cubicBezTo>
                  <a:cubicBezTo>
                    <a:pt x="5370" y="7018"/>
                    <a:pt x="5438" y="7032"/>
                    <a:pt x="5534" y="7059"/>
                  </a:cubicBezTo>
                  <a:cubicBezTo>
                    <a:pt x="5809" y="7100"/>
                    <a:pt x="6097" y="7169"/>
                    <a:pt x="6468" y="7238"/>
                  </a:cubicBezTo>
                  <a:lnTo>
                    <a:pt x="6784" y="7292"/>
                  </a:lnTo>
                  <a:cubicBezTo>
                    <a:pt x="7320" y="7389"/>
                    <a:pt x="7869" y="7498"/>
                    <a:pt x="8418" y="7622"/>
                  </a:cubicBezTo>
                  <a:cubicBezTo>
                    <a:pt x="8665" y="7663"/>
                    <a:pt x="8858" y="7704"/>
                    <a:pt x="9050" y="7759"/>
                  </a:cubicBezTo>
                  <a:cubicBezTo>
                    <a:pt x="9338" y="7828"/>
                    <a:pt x="9654" y="7910"/>
                    <a:pt x="9956" y="8007"/>
                  </a:cubicBezTo>
                  <a:cubicBezTo>
                    <a:pt x="10176" y="8089"/>
                    <a:pt x="10410" y="8130"/>
                    <a:pt x="10616" y="8199"/>
                  </a:cubicBezTo>
                  <a:cubicBezTo>
                    <a:pt x="10712" y="8240"/>
                    <a:pt x="10794" y="8254"/>
                    <a:pt x="10904" y="8281"/>
                  </a:cubicBezTo>
                  <a:lnTo>
                    <a:pt x="10959" y="8309"/>
                  </a:lnTo>
                  <a:cubicBezTo>
                    <a:pt x="11069" y="8336"/>
                    <a:pt x="11206" y="8377"/>
                    <a:pt x="11343" y="8419"/>
                  </a:cubicBezTo>
                  <a:cubicBezTo>
                    <a:pt x="11522" y="8487"/>
                    <a:pt x="11673" y="8542"/>
                    <a:pt x="11851" y="8611"/>
                  </a:cubicBezTo>
                  <a:lnTo>
                    <a:pt x="11920" y="8625"/>
                  </a:lnTo>
                  <a:cubicBezTo>
                    <a:pt x="12209" y="8734"/>
                    <a:pt x="12497" y="8858"/>
                    <a:pt x="12772" y="8954"/>
                  </a:cubicBezTo>
                  <a:cubicBezTo>
                    <a:pt x="12840" y="8968"/>
                    <a:pt x="12895" y="9009"/>
                    <a:pt x="12964" y="9023"/>
                  </a:cubicBezTo>
                  <a:cubicBezTo>
                    <a:pt x="13225" y="9133"/>
                    <a:pt x="13499" y="9229"/>
                    <a:pt x="13747" y="9339"/>
                  </a:cubicBezTo>
                  <a:cubicBezTo>
                    <a:pt x="14049" y="9449"/>
                    <a:pt x="14351" y="9613"/>
                    <a:pt x="14708" y="9819"/>
                  </a:cubicBezTo>
                  <a:cubicBezTo>
                    <a:pt x="14873" y="9902"/>
                    <a:pt x="15037" y="9998"/>
                    <a:pt x="15216" y="10094"/>
                  </a:cubicBezTo>
                  <a:cubicBezTo>
                    <a:pt x="15326" y="10163"/>
                    <a:pt x="15463" y="10245"/>
                    <a:pt x="15628" y="10327"/>
                  </a:cubicBezTo>
                  <a:cubicBezTo>
                    <a:pt x="15669" y="10369"/>
                    <a:pt x="15724" y="10382"/>
                    <a:pt x="15779" y="10410"/>
                  </a:cubicBezTo>
                  <a:lnTo>
                    <a:pt x="16040" y="10575"/>
                  </a:lnTo>
                  <a:cubicBezTo>
                    <a:pt x="16260" y="10712"/>
                    <a:pt x="16479" y="10863"/>
                    <a:pt x="16685" y="11000"/>
                  </a:cubicBezTo>
                  <a:lnTo>
                    <a:pt x="16836" y="11097"/>
                  </a:lnTo>
                  <a:cubicBezTo>
                    <a:pt x="17084" y="11261"/>
                    <a:pt x="17317" y="11440"/>
                    <a:pt x="17619" y="11646"/>
                  </a:cubicBezTo>
                  <a:cubicBezTo>
                    <a:pt x="17839" y="11824"/>
                    <a:pt x="18059" y="12017"/>
                    <a:pt x="18347" y="12250"/>
                  </a:cubicBezTo>
                  <a:cubicBezTo>
                    <a:pt x="18608" y="12470"/>
                    <a:pt x="18883" y="12717"/>
                    <a:pt x="19212" y="13019"/>
                  </a:cubicBezTo>
                  <a:lnTo>
                    <a:pt x="19240" y="13060"/>
                  </a:lnTo>
                  <a:cubicBezTo>
                    <a:pt x="19336" y="13143"/>
                    <a:pt x="19432" y="13253"/>
                    <a:pt x="19542" y="13335"/>
                  </a:cubicBezTo>
                  <a:cubicBezTo>
                    <a:pt x="19679" y="13472"/>
                    <a:pt x="19789" y="13610"/>
                    <a:pt x="19913" y="13747"/>
                  </a:cubicBezTo>
                  <a:lnTo>
                    <a:pt x="20091" y="13939"/>
                  </a:lnTo>
                  <a:lnTo>
                    <a:pt x="20599" y="14502"/>
                  </a:lnTo>
                  <a:cubicBezTo>
                    <a:pt x="20819" y="14736"/>
                    <a:pt x="21011" y="14983"/>
                    <a:pt x="21231" y="15244"/>
                  </a:cubicBezTo>
                  <a:cubicBezTo>
                    <a:pt x="21464" y="15518"/>
                    <a:pt x="21684" y="15793"/>
                    <a:pt x="21876" y="16013"/>
                  </a:cubicBezTo>
                  <a:cubicBezTo>
                    <a:pt x="21973" y="16150"/>
                    <a:pt x="22069" y="16288"/>
                    <a:pt x="22165" y="16411"/>
                  </a:cubicBezTo>
                  <a:cubicBezTo>
                    <a:pt x="22261" y="16562"/>
                    <a:pt x="22371" y="16700"/>
                    <a:pt x="22467" y="16851"/>
                  </a:cubicBezTo>
                  <a:cubicBezTo>
                    <a:pt x="22508" y="16906"/>
                    <a:pt x="22536" y="16960"/>
                    <a:pt x="22591" y="17015"/>
                  </a:cubicBezTo>
                  <a:cubicBezTo>
                    <a:pt x="22659" y="17112"/>
                    <a:pt x="22728" y="17194"/>
                    <a:pt x="22797" y="17304"/>
                  </a:cubicBezTo>
                  <a:cubicBezTo>
                    <a:pt x="22879" y="17414"/>
                    <a:pt x="22948" y="17523"/>
                    <a:pt x="23016" y="17647"/>
                  </a:cubicBezTo>
                  <a:lnTo>
                    <a:pt x="23085" y="17743"/>
                  </a:lnTo>
                  <a:cubicBezTo>
                    <a:pt x="23140" y="17812"/>
                    <a:pt x="23181" y="17908"/>
                    <a:pt x="23222" y="17977"/>
                  </a:cubicBezTo>
                  <a:cubicBezTo>
                    <a:pt x="23332" y="18141"/>
                    <a:pt x="23428" y="18334"/>
                    <a:pt x="23552" y="18499"/>
                  </a:cubicBezTo>
                  <a:lnTo>
                    <a:pt x="23607" y="18595"/>
                  </a:lnTo>
                  <a:cubicBezTo>
                    <a:pt x="23744" y="18787"/>
                    <a:pt x="23895" y="19020"/>
                    <a:pt x="24033" y="19240"/>
                  </a:cubicBezTo>
                  <a:lnTo>
                    <a:pt x="24239" y="19597"/>
                  </a:lnTo>
                  <a:lnTo>
                    <a:pt x="24499" y="20064"/>
                  </a:lnTo>
                  <a:cubicBezTo>
                    <a:pt x="24568" y="20188"/>
                    <a:pt x="24637" y="20325"/>
                    <a:pt x="24705" y="20462"/>
                  </a:cubicBezTo>
                  <a:cubicBezTo>
                    <a:pt x="24760" y="20586"/>
                    <a:pt x="24815" y="20696"/>
                    <a:pt x="24898" y="20819"/>
                  </a:cubicBezTo>
                  <a:cubicBezTo>
                    <a:pt x="24966" y="20929"/>
                    <a:pt x="25035" y="21080"/>
                    <a:pt x="25117" y="21231"/>
                  </a:cubicBezTo>
                  <a:cubicBezTo>
                    <a:pt x="25172" y="21314"/>
                    <a:pt x="25200" y="21424"/>
                    <a:pt x="25241" y="21520"/>
                  </a:cubicBezTo>
                  <a:cubicBezTo>
                    <a:pt x="25255" y="21575"/>
                    <a:pt x="25282" y="21630"/>
                    <a:pt x="25310" y="21685"/>
                  </a:cubicBezTo>
                  <a:lnTo>
                    <a:pt x="25461" y="21987"/>
                  </a:lnTo>
                  <a:lnTo>
                    <a:pt x="25516" y="22097"/>
                  </a:lnTo>
                  <a:cubicBezTo>
                    <a:pt x="25543" y="22179"/>
                    <a:pt x="25598" y="22261"/>
                    <a:pt x="25626" y="22344"/>
                  </a:cubicBezTo>
                  <a:cubicBezTo>
                    <a:pt x="25653" y="22399"/>
                    <a:pt x="25667" y="22454"/>
                    <a:pt x="25694" y="22509"/>
                  </a:cubicBezTo>
                  <a:cubicBezTo>
                    <a:pt x="25735" y="22577"/>
                    <a:pt x="25763" y="22646"/>
                    <a:pt x="25790" y="22715"/>
                  </a:cubicBezTo>
                  <a:cubicBezTo>
                    <a:pt x="25804" y="22756"/>
                    <a:pt x="25832" y="22797"/>
                    <a:pt x="25859" y="22852"/>
                  </a:cubicBezTo>
                  <a:cubicBezTo>
                    <a:pt x="25873" y="22879"/>
                    <a:pt x="25886" y="22893"/>
                    <a:pt x="25900" y="22934"/>
                  </a:cubicBezTo>
                  <a:lnTo>
                    <a:pt x="26010" y="23140"/>
                  </a:lnTo>
                  <a:lnTo>
                    <a:pt x="26106" y="23346"/>
                  </a:lnTo>
                  <a:cubicBezTo>
                    <a:pt x="26161" y="23442"/>
                    <a:pt x="26216" y="23525"/>
                    <a:pt x="26243" y="23635"/>
                  </a:cubicBezTo>
                  <a:cubicBezTo>
                    <a:pt x="26285" y="23703"/>
                    <a:pt x="26312" y="23786"/>
                    <a:pt x="26353" y="23854"/>
                  </a:cubicBezTo>
                  <a:cubicBezTo>
                    <a:pt x="26436" y="24033"/>
                    <a:pt x="26504" y="24170"/>
                    <a:pt x="26587" y="24308"/>
                  </a:cubicBezTo>
                  <a:cubicBezTo>
                    <a:pt x="26614" y="24335"/>
                    <a:pt x="26628" y="24376"/>
                    <a:pt x="26642" y="24390"/>
                  </a:cubicBezTo>
                  <a:cubicBezTo>
                    <a:pt x="26683" y="24445"/>
                    <a:pt x="26697" y="24472"/>
                    <a:pt x="26724" y="24527"/>
                  </a:cubicBezTo>
                  <a:cubicBezTo>
                    <a:pt x="26724" y="24541"/>
                    <a:pt x="26752" y="24555"/>
                    <a:pt x="26752" y="24555"/>
                  </a:cubicBezTo>
                  <a:cubicBezTo>
                    <a:pt x="26765" y="24582"/>
                    <a:pt x="26779" y="24610"/>
                    <a:pt x="26793" y="24637"/>
                  </a:cubicBezTo>
                  <a:lnTo>
                    <a:pt x="26848" y="24678"/>
                  </a:lnTo>
                  <a:lnTo>
                    <a:pt x="26861" y="24706"/>
                  </a:lnTo>
                  <a:cubicBezTo>
                    <a:pt x="26900" y="24735"/>
                    <a:pt x="26953" y="24764"/>
                    <a:pt x="27005" y="24764"/>
                  </a:cubicBezTo>
                  <a:cubicBezTo>
                    <a:pt x="27026" y="24764"/>
                    <a:pt x="27047" y="24759"/>
                    <a:pt x="27067" y="24747"/>
                  </a:cubicBezTo>
                  <a:cubicBezTo>
                    <a:pt x="27095" y="24747"/>
                    <a:pt x="27109" y="24733"/>
                    <a:pt x="27122" y="24720"/>
                  </a:cubicBezTo>
                  <a:cubicBezTo>
                    <a:pt x="27136" y="24706"/>
                    <a:pt x="27164" y="24678"/>
                    <a:pt x="27164" y="24665"/>
                  </a:cubicBezTo>
                  <a:cubicBezTo>
                    <a:pt x="27232" y="24637"/>
                    <a:pt x="27260" y="24541"/>
                    <a:pt x="27232" y="24459"/>
                  </a:cubicBezTo>
                  <a:cubicBezTo>
                    <a:pt x="27177" y="24321"/>
                    <a:pt x="27122" y="24184"/>
                    <a:pt x="27095" y="24047"/>
                  </a:cubicBezTo>
                  <a:cubicBezTo>
                    <a:pt x="27054" y="23950"/>
                    <a:pt x="27026" y="23841"/>
                    <a:pt x="26985" y="23758"/>
                  </a:cubicBezTo>
                  <a:lnTo>
                    <a:pt x="26958" y="23690"/>
                  </a:lnTo>
                  <a:cubicBezTo>
                    <a:pt x="26861" y="23470"/>
                    <a:pt x="26779" y="23223"/>
                    <a:pt x="26697" y="22962"/>
                  </a:cubicBezTo>
                  <a:cubicBezTo>
                    <a:pt x="26683" y="22934"/>
                    <a:pt x="26683" y="22879"/>
                    <a:pt x="26655" y="22852"/>
                  </a:cubicBezTo>
                  <a:cubicBezTo>
                    <a:pt x="26628" y="22728"/>
                    <a:pt x="26587" y="22618"/>
                    <a:pt x="26559" y="22509"/>
                  </a:cubicBezTo>
                  <a:lnTo>
                    <a:pt x="26546" y="22440"/>
                  </a:lnTo>
                  <a:cubicBezTo>
                    <a:pt x="26504" y="22316"/>
                    <a:pt x="26449" y="22179"/>
                    <a:pt x="26422" y="22055"/>
                  </a:cubicBezTo>
                  <a:lnTo>
                    <a:pt x="26381" y="21959"/>
                  </a:lnTo>
                  <a:cubicBezTo>
                    <a:pt x="26353" y="21836"/>
                    <a:pt x="26312" y="21712"/>
                    <a:pt x="26271" y="21616"/>
                  </a:cubicBezTo>
                  <a:lnTo>
                    <a:pt x="26106" y="21204"/>
                  </a:lnTo>
                  <a:lnTo>
                    <a:pt x="26092" y="21163"/>
                  </a:lnTo>
                  <a:cubicBezTo>
                    <a:pt x="25996" y="20888"/>
                    <a:pt x="25886" y="20613"/>
                    <a:pt x="25763" y="20339"/>
                  </a:cubicBezTo>
                  <a:lnTo>
                    <a:pt x="25735" y="20256"/>
                  </a:lnTo>
                  <a:cubicBezTo>
                    <a:pt x="25612" y="19927"/>
                    <a:pt x="25474" y="19597"/>
                    <a:pt x="25378" y="19309"/>
                  </a:cubicBezTo>
                  <a:lnTo>
                    <a:pt x="25117" y="18636"/>
                  </a:lnTo>
                  <a:cubicBezTo>
                    <a:pt x="25076" y="18567"/>
                    <a:pt x="25062" y="18485"/>
                    <a:pt x="25035" y="18416"/>
                  </a:cubicBezTo>
                  <a:cubicBezTo>
                    <a:pt x="24980" y="18279"/>
                    <a:pt x="24925" y="18128"/>
                    <a:pt x="24856" y="17949"/>
                  </a:cubicBezTo>
                  <a:cubicBezTo>
                    <a:pt x="24856" y="17935"/>
                    <a:pt x="24843" y="17922"/>
                    <a:pt x="24843" y="17881"/>
                  </a:cubicBezTo>
                  <a:cubicBezTo>
                    <a:pt x="24829" y="17839"/>
                    <a:pt x="24802" y="17798"/>
                    <a:pt x="24788" y="17743"/>
                  </a:cubicBezTo>
                  <a:cubicBezTo>
                    <a:pt x="24760" y="17661"/>
                    <a:pt x="24719" y="17578"/>
                    <a:pt x="24692" y="17510"/>
                  </a:cubicBezTo>
                  <a:lnTo>
                    <a:pt x="24650" y="17441"/>
                  </a:lnTo>
                  <a:cubicBezTo>
                    <a:pt x="24596" y="17317"/>
                    <a:pt x="24554" y="17194"/>
                    <a:pt x="24486" y="17084"/>
                  </a:cubicBezTo>
                  <a:cubicBezTo>
                    <a:pt x="24431" y="16960"/>
                    <a:pt x="24362" y="16851"/>
                    <a:pt x="24307" y="16741"/>
                  </a:cubicBezTo>
                  <a:lnTo>
                    <a:pt x="24252" y="16645"/>
                  </a:lnTo>
                  <a:lnTo>
                    <a:pt x="23950" y="16027"/>
                  </a:lnTo>
                  <a:cubicBezTo>
                    <a:pt x="23909" y="15958"/>
                    <a:pt x="23881" y="15876"/>
                    <a:pt x="23840" y="15807"/>
                  </a:cubicBezTo>
                  <a:cubicBezTo>
                    <a:pt x="23744" y="15601"/>
                    <a:pt x="23621" y="15395"/>
                    <a:pt x="23497" y="15189"/>
                  </a:cubicBezTo>
                  <a:cubicBezTo>
                    <a:pt x="23469" y="15120"/>
                    <a:pt x="23415" y="15052"/>
                    <a:pt x="23387" y="14983"/>
                  </a:cubicBezTo>
                  <a:cubicBezTo>
                    <a:pt x="23277" y="14791"/>
                    <a:pt x="23181" y="14585"/>
                    <a:pt x="23071" y="14406"/>
                  </a:cubicBezTo>
                  <a:lnTo>
                    <a:pt x="22920" y="14090"/>
                  </a:lnTo>
                  <a:lnTo>
                    <a:pt x="22865" y="13994"/>
                  </a:lnTo>
                  <a:cubicBezTo>
                    <a:pt x="22810" y="13884"/>
                    <a:pt x="22769" y="13788"/>
                    <a:pt x="22700" y="13678"/>
                  </a:cubicBezTo>
                  <a:lnTo>
                    <a:pt x="22494" y="13321"/>
                  </a:lnTo>
                  <a:lnTo>
                    <a:pt x="22467" y="13280"/>
                  </a:lnTo>
                  <a:cubicBezTo>
                    <a:pt x="22398" y="13184"/>
                    <a:pt x="22357" y="13074"/>
                    <a:pt x="22288" y="12978"/>
                  </a:cubicBezTo>
                  <a:lnTo>
                    <a:pt x="22179" y="12827"/>
                  </a:lnTo>
                  <a:cubicBezTo>
                    <a:pt x="22082" y="12662"/>
                    <a:pt x="21986" y="12525"/>
                    <a:pt x="21918" y="12415"/>
                  </a:cubicBezTo>
                  <a:cubicBezTo>
                    <a:pt x="21767" y="12168"/>
                    <a:pt x="21574" y="11934"/>
                    <a:pt x="21355" y="11632"/>
                  </a:cubicBezTo>
                  <a:cubicBezTo>
                    <a:pt x="21135" y="11357"/>
                    <a:pt x="20943" y="11124"/>
                    <a:pt x="20737" y="10863"/>
                  </a:cubicBezTo>
                  <a:cubicBezTo>
                    <a:pt x="20531" y="10588"/>
                    <a:pt x="20325" y="10327"/>
                    <a:pt x="20132" y="10080"/>
                  </a:cubicBezTo>
                  <a:cubicBezTo>
                    <a:pt x="19899" y="9778"/>
                    <a:pt x="19707" y="9545"/>
                    <a:pt x="19514" y="9339"/>
                  </a:cubicBezTo>
                  <a:cubicBezTo>
                    <a:pt x="19267" y="9050"/>
                    <a:pt x="19061" y="8817"/>
                    <a:pt x="18869" y="8597"/>
                  </a:cubicBezTo>
                  <a:cubicBezTo>
                    <a:pt x="18677" y="8377"/>
                    <a:pt x="18457" y="8116"/>
                    <a:pt x="18210" y="7842"/>
                  </a:cubicBezTo>
                  <a:cubicBezTo>
                    <a:pt x="18004" y="7622"/>
                    <a:pt x="17770" y="7375"/>
                    <a:pt x="17564" y="7169"/>
                  </a:cubicBezTo>
                  <a:lnTo>
                    <a:pt x="17551" y="7155"/>
                  </a:lnTo>
                  <a:cubicBezTo>
                    <a:pt x="17345" y="6949"/>
                    <a:pt x="17139" y="6757"/>
                    <a:pt x="16933" y="6551"/>
                  </a:cubicBezTo>
                  <a:lnTo>
                    <a:pt x="16836" y="6469"/>
                  </a:lnTo>
                  <a:cubicBezTo>
                    <a:pt x="16754" y="6386"/>
                    <a:pt x="16658" y="6304"/>
                    <a:pt x="16562" y="6208"/>
                  </a:cubicBezTo>
                  <a:lnTo>
                    <a:pt x="16493" y="6139"/>
                  </a:lnTo>
                  <a:lnTo>
                    <a:pt x="16342" y="5988"/>
                  </a:lnTo>
                  <a:lnTo>
                    <a:pt x="16081" y="5727"/>
                  </a:lnTo>
                  <a:cubicBezTo>
                    <a:pt x="15861" y="5521"/>
                    <a:pt x="15642" y="5342"/>
                    <a:pt x="15422" y="5150"/>
                  </a:cubicBezTo>
                  <a:lnTo>
                    <a:pt x="15353" y="5095"/>
                  </a:lnTo>
                  <a:lnTo>
                    <a:pt x="15092" y="4889"/>
                  </a:lnTo>
                  <a:cubicBezTo>
                    <a:pt x="14941" y="4752"/>
                    <a:pt x="14763" y="4615"/>
                    <a:pt x="14598" y="4477"/>
                  </a:cubicBezTo>
                  <a:cubicBezTo>
                    <a:pt x="14461" y="4381"/>
                    <a:pt x="14337" y="4271"/>
                    <a:pt x="14200" y="4161"/>
                  </a:cubicBezTo>
                  <a:cubicBezTo>
                    <a:pt x="14117" y="4093"/>
                    <a:pt x="14021" y="4052"/>
                    <a:pt x="13939" y="3997"/>
                  </a:cubicBezTo>
                  <a:lnTo>
                    <a:pt x="13788" y="3900"/>
                  </a:lnTo>
                  <a:cubicBezTo>
                    <a:pt x="13705" y="3818"/>
                    <a:pt x="13596" y="3777"/>
                    <a:pt x="13513" y="3708"/>
                  </a:cubicBezTo>
                  <a:cubicBezTo>
                    <a:pt x="13335" y="3585"/>
                    <a:pt x="13184" y="3488"/>
                    <a:pt x="13019" y="3365"/>
                  </a:cubicBezTo>
                  <a:cubicBezTo>
                    <a:pt x="12923" y="3310"/>
                    <a:pt x="12854" y="3255"/>
                    <a:pt x="12772" y="3214"/>
                  </a:cubicBezTo>
                  <a:lnTo>
                    <a:pt x="12621" y="3104"/>
                  </a:lnTo>
                  <a:cubicBezTo>
                    <a:pt x="12483" y="3022"/>
                    <a:pt x="12346" y="2939"/>
                    <a:pt x="12236" y="2871"/>
                  </a:cubicBezTo>
                  <a:cubicBezTo>
                    <a:pt x="11618" y="2500"/>
                    <a:pt x="11110" y="2198"/>
                    <a:pt x="10629" y="1937"/>
                  </a:cubicBezTo>
                  <a:lnTo>
                    <a:pt x="10616" y="1923"/>
                  </a:lnTo>
                  <a:lnTo>
                    <a:pt x="10588" y="1909"/>
                  </a:lnTo>
                  <a:cubicBezTo>
                    <a:pt x="10313" y="1744"/>
                    <a:pt x="10025" y="1607"/>
                    <a:pt x="9737" y="1470"/>
                  </a:cubicBezTo>
                  <a:cubicBezTo>
                    <a:pt x="9627" y="1429"/>
                    <a:pt x="9517" y="1374"/>
                    <a:pt x="9407" y="1319"/>
                  </a:cubicBezTo>
                  <a:lnTo>
                    <a:pt x="8844" y="1058"/>
                  </a:lnTo>
                  <a:cubicBezTo>
                    <a:pt x="8556" y="948"/>
                    <a:pt x="8240" y="824"/>
                    <a:pt x="7938" y="714"/>
                  </a:cubicBezTo>
                  <a:cubicBezTo>
                    <a:pt x="7841" y="687"/>
                    <a:pt x="7759" y="673"/>
                    <a:pt x="7677" y="632"/>
                  </a:cubicBezTo>
                  <a:cubicBezTo>
                    <a:pt x="7622" y="618"/>
                    <a:pt x="7553" y="605"/>
                    <a:pt x="7498" y="577"/>
                  </a:cubicBezTo>
                  <a:cubicBezTo>
                    <a:pt x="7333" y="536"/>
                    <a:pt x="7155" y="481"/>
                    <a:pt x="7004" y="426"/>
                  </a:cubicBezTo>
                  <a:cubicBezTo>
                    <a:pt x="6866" y="399"/>
                    <a:pt x="6715" y="344"/>
                    <a:pt x="6537" y="302"/>
                  </a:cubicBezTo>
                  <a:lnTo>
                    <a:pt x="6496" y="289"/>
                  </a:lnTo>
                  <a:cubicBezTo>
                    <a:pt x="6317" y="261"/>
                    <a:pt x="6125" y="206"/>
                    <a:pt x="5960" y="165"/>
                  </a:cubicBezTo>
                  <a:cubicBezTo>
                    <a:pt x="5644" y="124"/>
                    <a:pt x="5328" y="69"/>
                    <a:pt x="4999" y="28"/>
                  </a:cubicBezTo>
                  <a:cubicBezTo>
                    <a:pt x="4861" y="14"/>
                    <a:pt x="4724" y="14"/>
                    <a:pt x="4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-328652" y="2117150"/>
              <a:ext cx="1327759" cy="745256"/>
            </a:xfrm>
            <a:custGeom>
              <a:avLst/>
              <a:gdLst/>
              <a:ahLst/>
              <a:cxnLst/>
              <a:rect l="l" t="t" r="r" b="b"/>
              <a:pathLst>
                <a:path w="25682" h="14415" extrusionOk="0">
                  <a:moveTo>
                    <a:pt x="12719" y="344"/>
                  </a:moveTo>
                  <a:lnTo>
                    <a:pt x="12719" y="344"/>
                  </a:lnTo>
                  <a:cubicBezTo>
                    <a:pt x="12732" y="347"/>
                    <a:pt x="12744" y="351"/>
                    <a:pt x="12757" y="354"/>
                  </a:cubicBezTo>
                  <a:lnTo>
                    <a:pt x="12757" y="354"/>
                  </a:lnTo>
                  <a:cubicBezTo>
                    <a:pt x="12747" y="350"/>
                    <a:pt x="12736" y="345"/>
                    <a:pt x="12719" y="344"/>
                  </a:cubicBezTo>
                  <a:close/>
                  <a:moveTo>
                    <a:pt x="9559" y="1"/>
                  </a:moveTo>
                  <a:cubicBezTo>
                    <a:pt x="9270" y="1"/>
                    <a:pt x="8982" y="1"/>
                    <a:pt x="8680" y="15"/>
                  </a:cubicBezTo>
                  <a:cubicBezTo>
                    <a:pt x="8584" y="15"/>
                    <a:pt x="8460" y="28"/>
                    <a:pt x="8364" y="42"/>
                  </a:cubicBezTo>
                  <a:lnTo>
                    <a:pt x="8295" y="70"/>
                  </a:lnTo>
                  <a:lnTo>
                    <a:pt x="7925" y="111"/>
                  </a:lnTo>
                  <a:cubicBezTo>
                    <a:pt x="7677" y="152"/>
                    <a:pt x="7430" y="207"/>
                    <a:pt x="7210" y="248"/>
                  </a:cubicBezTo>
                  <a:cubicBezTo>
                    <a:pt x="6936" y="317"/>
                    <a:pt x="6661" y="413"/>
                    <a:pt x="6304" y="523"/>
                  </a:cubicBezTo>
                  <a:cubicBezTo>
                    <a:pt x="6112" y="591"/>
                    <a:pt x="5906" y="660"/>
                    <a:pt x="5727" y="729"/>
                  </a:cubicBezTo>
                  <a:lnTo>
                    <a:pt x="5590" y="784"/>
                  </a:lnTo>
                  <a:cubicBezTo>
                    <a:pt x="5538" y="764"/>
                    <a:pt x="5488" y="755"/>
                    <a:pt x="5439" y="755"/>
                  </a:cubicBezTo>
                  <a:cubicBezTo>
                    <a:pt x="5322" y="755"/>
                    <a:pt x="5212" y="804"/>
                    <a:pt x="5096" y="852"/>
                  </a:cubicBezTo>
                  <a:cubicBezTo>
                    <a:pt x="4999" y="894"/>
                    <a:pt x="4890" y="935"/>
                    <a:pt x="4807" y="976"/>
                  </a:cubicBezTo>
                  <a:lnTo>
                    <a:pt x="4766" y="990"/>
                  </a:lnTo>
                  <a:cubicBezTo>
                    <a:pt x="4546" y="1100"/>
                    <a:pt x="4327" y="1182"/>
                    <a:pt x="4121" y="1319"/>
                  </a:cubicBezTo>
                  <a:cubicBezTo>
                    <a:pt x="3860" y="1470"/>
                    <a:pt x="3599" y="1649"/>
                    <a:pt x="3351" y="1827"/>
                  </a:cubicBezTo>
                  <a:cubicBezTo>
                    <a:pt x="3159" y="1965"/>
                    <a:pt x="2953" y="2102"/>
                    <a:pt x="2761" y="2281"/>
                  </a:cubicBezTo>
                  <a:cubicBezTo>
                    <a:pt x="2747" y="2294"/>
                    <a:pt x="2706" y="2308"/>
                    <a:pt x="2692" y="2349"/>
                  </a:cubicBezTo>
                  <a:lnTo>
                    <a:pt x="2610" y="2432"/>
                  </a:lnTo>
                  <a:lnTo>
                    <a:pt x="2555" y="2487"/>
                  </a:lnTo>
                  <a:cubicBezTo>
                    <a:pt x="2528" y="2500"/>
                    <a:pt x="2500" y="2542"/>
                    <a:pt x="2473" y="2555"/>
                  </a:cubicBezTo>
                  <a:cubicBezTo>
                    <a:pt x="2390" y="2638"/>
                    <a:pt x="2280" y="2720"/>
                    <a:pt x="2198" y="2816"/>
                  </a:cubicBezTo>
                  <a:cubicBezTo>
                    <a:pt x="1937" y="3050"/>
                    <a:pt x="1745" y="3338"/>
                    <a:pt x="1566" y="3613"/>
                  </a:cubicBezTo>
                  <a:cubicBezTo>
                    <a:pt x="1456" y="3750"/>
                    <a:pt x="1360" y="3915"/>
                    <a:pt x="1250" y="4052"/>
                  </a:cubicBezTo>
                  <a:cubicBezTo>
                    <a:pt x="1223" y="4093"/>
                    <a:pt x="1182" y="4135"/>
                    <a:pt x="1154" y="4189"/>
                  </a:cubicBezTo>
                  <a:cubicBezTo>
                    <a:pt x="1099" y="4231"/>
                    <a:pt x="1058" y="4299"/>
                    <a:pt x="1017" y="4354"/>
                  </a:cubicBezTo>
                  <a:cubicBezTo>
                    <a:pt x="976" y="4409"/>
                    <a:pt x="948" y="4437"/>
                    <a:pt x="907" y="4492"/>
                  </a:cubicBezTo>
                  <a:lnTo>
                    <a:pt x="893" y="4505"/>
                  </a:lnTo>
                  <a:cubicBezTo>
                    <a:pt x="880" y="4533"/>
                    <a:pt x="852" y="4560"/>
                    <a:pt x="838" y="4574"/>
                  </a:cubicBezTo>
                  <a:cubicBezTo>
                    <a:pt x="797" y="4670"/>
                    <a:pt x="742" y="4753"/>
                    <a:pt x="701" y="4821"/>
                  </a:cubicBezTo>
                  <a:cubicBezTo>
                    <a:pt x="660" y="4917"/>
                    <a:pt x="605" y="5041"/>
                    <a:pt x="564" y="5164"/>
                  </a:cubicBezTo>
                  <a:lnTo>
                    <a:pt x="550" y="5192"/>
                  </a:lnTo>
                  <a:cubicBezTo>
                    <a:pt x="509" y="5302"/>
                    <a:pt x="481" y="5425"/>
                    <a:pt x="426" y="5576"/>
                  </a:cubicBezTo>
                  <a:cubicBezTo>
                    <a:pt x="399" y="5673"/>
                    <a:pt x="385" y="5782"/>
                    <a:pt x="344" y="5879"/>
                  </a:cubicBezTo>
                  <a:cubicBezTo>
                    <a:pt x="303" y="6016"/>
                    <a:pt x="275" y="6181"/>
                    <a:pt x="220" y="6318"/>
                  </a:cubicBezTo>
                  <a:cubicBezTo>
                    <a:pt x="165" y="6497"/>
                    <a:pt x="124" y="6661"/>
                    <a:pt x="97" y="6799"/>
                  </a:cubicBezTo>
                  <a:lnTo>
                    <a:pt x="97" y="6826"/>
                  </a:lnTo>
                  <a:cubicBezTo>
                    <a:pt x="83" y="6881"/>
                    <a:pt x="83" y="6909"/>
                    <a:pt x="83" y="6964"/>
                  </a:cubicBezTo>
                  <a:lnTo>
                    <a:pt x="56" y="7183"/>
                  </a:lnTo>
                  <a:cubicBezTo>
                    <a:pt x="28" y="7293"/>
                    <a:pt x="28" y="7375"/>
                    <a:pt x="14" y="7485"/>
                  </a:cubicBezTo>
                  <a:lnTo>
                    <a:pt x="14" y="7581"/>
                  </a:lnTo>
                  <a:cubicBezTo>
                    <a:pt x="1" y="7760"/>
                    <a:pt x="14" y="7925"/>
                    <a:pt x="14" y="8062"/>
                  </a:cubicBezTo>
                  <a:cubicBezTo>
                    <a:pt x="28" y="8282"/>
                    <a:pt x="56" y="8557"/>
                    <a:pt x="97" y="8831"/>
                  </a:cubicBezTo>
                  <a:cubicBezTo>
                    <a:pt x="124" y="8927"/>
                    <a:pt x="152" y="9010"/>
                    <a:pt x="193" y="9092"/>
                  </a:cubicBezTo>
                  <a:cubicBezTo>
                    <a:pt x="207" y="9106"/>
                    <a:pt x="207" y="9133"/>
                    <a:pt x="220" y="9161"/>
                  </a:cubicBezTo>
                  <a:cubicBezTo>
                    <a:pt x="220" y="9174"/>
                    <a:pt x="234" y="9174"/>
                    <a:pt x="234" y="9202"/>
                  </a:cubicBezTo>
                  <a:lnTo>
                    <a:pt x="234" y="9216"/>
                  </a:lnTo>
                  <a:cubicBezTo>
                    <a:pt x="262" y="9271"/>
                    <a:pt x="289" y="9312"/>
                    <a:pt x="303" y="9353"/>
                  </a:cubicBezTo>
                  <a:cubicBezTo>
                    <a:pt x="330" y="9380"/>
                    <a:pt x="344" y="9422"/>
                    <a:pt x="358" y="9477"/>
                  </a:cubicBezTo>
                  <a:cubicBezTo>
                    <a:pt x="399" y="9559"/>
                    <a:pt x="426" y="9628"/>
                    <a:pt x="468" y="9710"/>
                  </a:cubicBezTo>
                  <a:cubicBezTo>
                    <a:pt x="564" y="9916"/>
                    <a:pt x="646" y="10067"/>
                    <a:pt x="756" y="10204"/>
                  </a:cubicBezTo>
                  <a:cubicBezTo>
                    <a:pt x="838" y="10328"/>
                    <a:pt x="921" y="10438"/>
                    <a:pt x="1031" y="10534"/>
                  </a:cubicBezTo>
                  <a:lnTo>
                    <a:pt x="1086" y="10603"/>
                  </a:lnTo>
                  <a:cubicBezTo>
                    <a:pt x="1168" y="10685"/>
                    <a:pt x="1250" y="10795"/>
                    <a:pt x="1333" y="10891"/>
                  </a:cubicBezTo>
                  <a:lnTo>
                    <a:pt x="1360" y="10919"/>
                  </a:lnTo>
                  <a:cubicBezTo>
                    <a:pt x="1429" y="10987"/>
                    <a:pt x="1470" y="11028"/>
                    <a:pt x="1566" y="11097"/>
                  </a:cubicBezTo>
                  <a:cubicBezTo>
                    <a:pt x="1635" y="11152"/>
                    <a:pt x="1731" y="11207"/>
                    <a:pt x="1813" y="11262"/>
                  </a:cubicBezTo>
                  <a:lnTo>
                    <a:pt x="1855" y="11276"/>
                  </a:lnTo>
                  <a:cubicBezTo>
                    <a:pt x="1978" y="11344"/>
                    <a:pt x="2088" y="11399"/>
                    <a:pt x="2212" y="11468"/>
                  </a:cubicBezTo>
                  <a:cubicBezTo>
                    <a:pt x="2267" y="11495"/>
                    <a:pt x="2322" y="11509"/>
                    <a:pt x="2363" y="11537"/>
                  </a:cubicBezTo>
                  <a:cubicBezTo>
                    <a:pt x="2528" y="11605"/>
                    <a:pt x="2692" y="11633"/>
                    <a:pt x="2843" y="11674"/>
                  </a:cubicBezTo>
                  <a:cubicBezTo>
                    <a:pt x="3146" y="11743"/>
                    <a:pt x="3420" y="11784"/>
                    <a:pt x="3640" y="11825"/>
                  </a:cubicBezTo>
                  <a:cubicBezTo>
                    <a:pt x="3763" y="11839"/>
                    <a:pt x="3901" y="11880"/>
                    <a:pt x="4038" y="11880"/>
                  </a:cubicBezTo>
                  <a:cubicBezTo>
                    <a:pt x="4148" y="11894"/>
                    <a:pt x="4272" y="11894"/>
                    <a:pt x="4409" y="11907"/>
                  </a:cubicBezTo>
                  <a:lnTo>
                    <a:pt x="4656" y="11907"/>
                  </a:lnTo>
                  <a:cubicBezTo>
                    <a:pt x="4725" y="11907"/>
                    <a:pt x="4807" y="11907"/>
                    <a:pt x="4876" y="11894"/>
                  </a:cubicBezTo>
                  <a:cubicBezTo>
                    <a:pt x="5013" y="11880"/>
                    <a:pt x="5151" y="11839"/>
                    <a:pt x="5274" y="11825"/>
                  </a:cubicBezTo>
                  <a:cubicBezTo>
                    <a:pt x="5549" y="11756"/>
                    <a:pt x="5796" y="11674"/>
                    <a:pt x="6112" y="11550"/>
                  </a:cubicBezTo>
                  <a:cubicBezTo>
                    <a:pt x="6153" y="11537"/>
                    <a:pt x="6194" y="11509"/>
                    <a:pt x="6235" y="11495"/>
                  </a:cubicBezTo>
                  <a:cubicBezTo>
                    <a:pt x="6730" y="11289"/>
                    <a:pt x="7183" y="11015"/>
                    <a:pt x="7609" y="10740"/>
                  </a:cubicBezTo>
                  <a:cubicBezTo>
                    <a:pt x="7732" y="10671"/>
                    <a:pt x="7828" y="10589"/>
                    <a:pt x="7938" y="10520"/>
                  </a:cubicBezTo>
                  <a:cubicBezTo>
                    <a:pt x="8021" y="10452"/>
                    <a:pt x="8117" y="10383"/>
                    <a:pt x="8227" y="10314"/>
                  </a:cubicBezTo>
                  <a:cubicBezTo>
                    <a:pt x="8460" y="10136"/>
                    <a:pt x="8694" y="9985"/>
                    <a:pt x="8900" y="9847"/>
                  </a:cubicBezTo>
                  <a:cubicBezTo>
                    <a:pt x="8982" y="9792"/>
                    <a:pt x="9051" y="9724"/>
                    <a:pt x="9119" y="9683"/>
                  </a:cubicBezTo>
                  <a:cubicBezTo>
                    <a:pt x="9147" y="9655"/>
                    <a:pt x="9174" y="9641"/>
                    <a:pt x="9202" y="9614"/>
                  </a:cubicBezTo>
                  <a:cubicBezTo>
                    <a:pt x="9325" y="9504"/>
                    <a:pt x="9449" y="9422"/>
                    <a:pt x="9559" y="9339"/>
                  </a:cubicBezTo>
                  <a:cubicBezTo>
                    <a:pt x="9614" y="9298"/>
                    <a:pt x="9669" y="9243"/>
                    <a:pt x="9724" y="9216"/>
                  </a:cubicBezTo>
                  <a:cubicBezTo>
                    <a:pt x="9861" y="9092"/>
                    <a:pt x="10012" y="8969"/>
                    <a:pt x="10163" y="8872"/>
                  </a:cubicBezTo>
                  <a:cubicBezTo>
                    <a:pt x="10177" y="8859"/>
                    <a:pt x="10218" y="8831"/>
                    <a:pt x="10232" y="8817"/>
                  </a:cubicBezTo>
                  <a:lnTo>
                    <a:pt x="10383" y="8721"/>
                  </a:lnTo>
                  <a:lnTo>
                    <a:pt x="10561" y="8611"/>
                  </a:lnTo>
                  <a:lnTo>
                    <a:pt x="10575" y="8598"/>
                  </a:lnTo>
                  <a:cubicBezTo>
                    <a:pt x="10630" y="8557"/>
                    <a:pt x="10699" y="8529"/>
                    <a:pt x="10754" y="8488"/>
                  </a:cubicBezTo>
                  <a:cubicBezTo>
                    <a:pt x="11042" y="8323"/>
                    <a:pt x="11344" y="8145"/>
                    <a:pt x="11660" y="7993"/>
                  </a:cubicBezTo>
                  <a:lnTo>
                    <a:pt x="11729" y="7966"/>
                  </a:lnTo>
                  <a:cubicBezTo>
                    <a:pt x="11893" y="7870"/>
                    <a:pt x="12072" y="7787"/>
                    <a:pt x="12237" y="7719"/>
                  </a:cubicBezTo>
                  <a:cubicBezTo>
                    <a:pt x="12278" y="7705"/>
                    <a:pt x="12305" y="7691"/>
                    <a:pt x="12347" y="7691"/>
                  </a:cubicBezTo>
                  <a:cubicBezTo>
                    <a:pt x="12511" y="7623"/>
                    <a:pt x="12690" y="7568"/>
                    <a:pt x="12827" y="7513"/>
                  </a:cubicBezTo>
                  <a:lnTo>
                    <a:pt x="12841" y="7513"/>
                  </a:lnTo>
                  <a:cubicBezTo>
                    <a:pt x="12978" y="7485"/>
                    <a:pt x="13102" y="7430"/>
                    <a:pt x="13239" y="7417"/>
                  </a:cubicBezTo>
                  <a:cubicBezTo>
                    <a:pt x="13404" y="7375"/>
                    <a:pt x="13569" y="7348"/>
                    <a:pt x="13734" y="7321"/>
                  </a:cubicBezTo>
                  <a:lnTo>
                    <a:pt x="13747" y="7321"/>
                  </a:lnTo>
                  <a:cubicBezTo>
                    <a:pt x="13912" y="7307"/>
                    <a:pt x="14077" y="7279"/>
                    <a:pt x="14283" y="7238"/>
                  </a:cubicBezTo>
                  <a:lnTo>
                    <a:pt x="14338" y="7238"/>
                  </a:lnTo>
                  <a:cubicBezTo>
                    <a:pt x="14393" y="7224"/>
                    <a:pt x="14448" y="7224"/>
                    <a:pt x="14503" y="7224"/>
                  </a:cubicBezTo>
                  <a:cubicBezTo>
                    <a:pt x="14599" y="7211"/>
                    <a:pt x="14667" y="7211"/>
                    <a:pt x="14750" y="7211"/>
                  </a:cubicBezTo>
                  <a:lnTo>
                    <a:pt x="15299" y="7211"/>
                  </a:lnTo>
                  <a:cubicBezTo>
                    <a:pt x="15505" y="7224"/>
                    <a:pt x="15725" y="7224"/>
                    <a:pt x="15986" y="7252"/>
                  </a:cubicBezTo>
                  <a:cubicBezTo>
                    <a:pt x="16192" y="7279"/>
                    <a:pt x="16398" y="7293"/>
                    <a:pt x="16562" y="7321"/>
                  </a:cubicBezTo>
                  <a:cubicBezTo>
                    <a:pt x="16741" y="7348"/>
                    <a:pt x="16961" y="7375"/>
                    <a:pt x="17194" y="7430"/>
                  </a:cubicBezTo>
                  <a:cubicBezTo>
                    <a:pt x="17510" y="7513"/>
                    <a:pt x="17881" y="7595"/>
                    <a:pt x="18224" y="7733"/>
                  </a:cubicBezTo>
                  <a:cubicBezTo>
                    <a:pt x="18622" y="7897"/>
                    <a:pt x="18979" y="8062"/>
                    <a:pt x="19337" y="8241"/>
                  </a:cubicBezTo>
                  <a:lnTo>
                    <a:pt x="19529" y="8351"/>
                  </a:lnTo>
                  <a:lnTo>
                    <a:pt x="19721" y="8460"/>
                  </a:lnTo>
                  <a:cubicBezTo>
                    <a:pt x="19927" y="8584"/>
                    <a:pt x="20119" y="8694"/>
                    <a:pt x="20312" y="8817"/>
                  </a:cubicBezTo>
                  <a:cubicBezTo>
                    <a:pt x="20476" y="8941"/>
                    <a:pt x="20682" y="9065"/>
                    <a:pt x="20875" y="9216"/>
                  </a:cubicBezTo>
                  <a:cubicBezTo>
                    <a:pt x="20984" y="9298"/>
                    <a:pt x="21081" y="9380"/>
                    <a:pt x="21204" y="9477"/>
                  </a:cubicBezTo>
                  <a:cubicBezTo>
                    <a:pt x="21259" y="9504"/>
                    <a:pt x="21300" y="9559"/>
                    <a:pt x="21355" y="9614"/>
                  </a:cubicBezTo>
                  <a:cubicBezTo>
                    <a:pt x="21396" y="9641"/>
                    <a:pt x="21424" y="9655"/>
                    <a:pt x="21465" y="9696"/>
                  </a:cubicBezTo>
                  <a:cubicBezTo>
                    <a:pt x="21506" y="9751"/>
                    <a:pt x="21561" y="9792"/>
                    <a:pt x="21630" y="9834"/>
                  </a:cubicBezTo>
                  <a:cubicBezTo>
                    <a:pt x="21754" y="9930"/>
                    <a:pt x="21877" y="10040"/>
                    <a:pt x="22014" y="10163"/>
                  </a:cubicBezTo>
                  <a:lnTo>
                    <a:pt x="22509" y="10658"/>
                  </a:lnTo>
                  <a:lnTo>
                    <a:pt x="22591" y="10740"/>
                  </a:lnTo>
                  <a:cubicBezTo>
                    <a:pt x="22674" y="10822"/>
                    <a:pt x="22770" y="10919"/>
                    <a:pt x="22852" y="11015"/>
                  </a:cubicBezTo>
                  <a:lnTo>
                    <a:pt x="22907" y="11070"/>
                  </a:lnTo>
                  <a:lnTo>
                    <a:pt x="23223" y="11399"/>
                  </a:lnTo>
                  <a:lnTo>
                    <a:pt x="23470" y="11633"/>
                  </a:lnTo>
                  <a:cubicBezTo>
                    <a:pt x="23553" y="11715"/>
                    <a:pt x="23621" y="11825"/>
                    <a:pt x="23690" y="11907"/>
                  </a:cubicBezTo>
                  <a:cubicBezTo>
                    <a:pt x="23759" y="12017"/>
                    <a:pt x="23841" y="12113"/>
                    <a:pt x="23937" y="12223"/>
                  </a:cubicBezTo>
                  <a:cubicBezTo>
                    <a:pt x="23978" y="12292"/>
                    <a:pt x="24019" y="12333"/>
                    <a:pt x="24047" y="12402"/>
                  </a:cubicBezTo>
                  <a:cubicBezTo>
                    <a:pt x="24088" y="12443"/>
                    <a:pt x="24102" y="12498"/>
                    <a:pt x="24143" y="12525"/>
                  </a:cubicBezTo>
                  <a:cubicBezTo>
                    <a:pt x="24184" y="12608"/>
                    <a:pt x="24253" y="12704"/>
                    <a:pt x="24322" y="12786"/>
                  </a:cubicBezTo>
                  <a:cubicBezTo>
                    <a:pt x="24376" y="12841"/>
                    <a:pt x="24431" y="12910"/>
                    <a:pt x="24486" y="12951"/>
                  </a:cubicBezTo>
                  <a:lnTo>
                    <a:pt x="24569" y="13047"/>
                  </a:lnTo>
                  <a:cubicBezTo>
                    <a:pt x="24596" y="13075"/>
                    <a:pt x="24624" y="13116"/>
                    <a:pt x="24651" y="13143"/>
                  </a:cubicBezTo>
                  <a:lnTo>
                    <a:pt x="24665" y="13185"/>
                  </a:lnTo>
                  <a:lnTo>
                    <a:pt x="24692" y="13212"/>
                  </a:lnTo>
                  <a:cubicBezTo>
                    <a:pt x="24898" y="13555"/>
                    <a:pt x="25063" y="13940"/>
                    <a:pt x="25242" y="14283"/>
                  </a:cubicBezTo>
                  <a:cubicBezTo>
                    <a:pt x="25272" y="14364"/>
                    <a:pt x="25353" y="14415"/>
                    <a:pt x="25444" y="14415"/>
                  </a:cubicBezTo>
                  <a:cubicBezTo>
                    <a:pt x="25477" y="14415"/>
                    <a:pt x="25511" y="14408"/>
                    <a:pt x="25544" y="14393"/>
                  </a:cubicBezTo>
                  <a:cubicBezTo>
                    <a:pt x="25599" y="14366"/>
                    <a:pt x="25654" y="14311"/>
                    <a:pt x="25667" y="14256"/>
                  </a:cubicBezTo>
                  <a:cubicBezTo>
                    <a:pt x="25681" y="14187"/>
                    <a:pt x="25681" y="14146"/>
                    <a:pt x="25667" y="14091"/>
                  </a:cubicBezTo>
                  <a:cubicBezTo>
                    <a:pt x="25626" y="14036"/>
                    <a:pt x="25612" y="13981"/>
                    <a:pt x="25585" y="13912"/>
                  </a:cubicBezTo>
                  <a:cubicBezTo>
                    <a:pt x="25585" y="13899"/>
                    <a:pt x="25585" y="13871"/>
                    <a:pt x="25558" y="13830"/>
                  </a:cubicBezTo>
                  <a:lnTo>
                    <a:pt x="25516" y="13734"/>
                  </a:lnTo>
                  <a:lnTo>
                    <a:pt x="25516" y="13706"/>
                  </a:lnTo>
                  <a:cubicBezTo>
                    <a:pt x="25489" y="13679"/>
                    <a:pt x="25461" y="13624"/>
                    <a:pt x="25420" y="13596"/>
                  </a:cubicBezTo>
                  <a:lnTo>
                    <a:pt x="25393" y="13500"/>
                  </a:lnTo>
                  <a:cubicBezTo>
                    <a:pt x="25242" y="13198"/>
                    <a:pt x="25063" y="12869"/>
                    <a:pt x="24912" y="12539"/>
                  </a:cubicBezTo>
                  <a:cubicBezTo>
                    <a:pt x="24720" y="12113"/>
                    <a:pt x="24486" y="11701"/>
                    <a:pt x="24253" y="11289"/>
                  </a:cubicBezTo>
                  <a:lnTo>
                    <a:pt x="24184" y="11166"/>
                  </a:lnTo>
                  <a:cubicBezTo>
                    <a:pt x="24047" y="10932"/>
                    <a:pt x="23923" y="10713"/>
                    <a:pt x="23813" y="10507"/>
                  </a:cubicBezTo>
                  <a:cubicBezTo>
                    <a:pt x="23731" y="10342"/>
                    <a:pt x="23621" y="10177"/>
                    <a:pt x="23539" y="10026"/>
                  </a:cubicBezTo>
                  <a:cubicBezTo>
                    <a:pt x="23484" y="9957"/>
                    <a:pt x="23456" y="9861"/>
                    <a:pt x="23401" y="9792"/>
                  </a:cubicBezTo>
                  <a:cubicBezTo>
                    <a:pt x="23113" y="9312"/>
                    <a:pt x="22797" y="8817"/>
                    <a:pt x="22481" y="8351"/>
                  </a:cubicBezTo>
                  <a:cubicBezTo>
                    <a:pt x="22399" y="8241"/>
                    <a:pt x="22317" y="8103"/>
                    <a:pt x="22234" y="7980"/>
                  </a:cubicBezTo>
                  <a:cubicBezTo>
                    <a:pt x="22165" y="7897"/>
                    <a:pt x="22111" y="7787"/>
                    <a:pt x="22042" y="7705"/>
                  </a:cubicBezTo>
                  <a:cubicBezTo>
                    <a:pt x="21918" y="7527"/>
                    <a:pt x="21795" y="7362"/>
                    <a:pt x="21699" y="7211"/>
                  </a:cubicBezTo>
                  <a:lnTo>
                    <a:pt x="21589" y="7046"/>
                  </a:lnTo>
                  <a:cubicBezTo>
                    <a:pt x="21300" y="6634"/>
                    <a:pt x="20984" y="6194"/>
                    <a:pt x="20669" y="5741"/>
                  </a:cubicBezTo>
                  <a:cubicBezTo>
                    <a:pt x="20476" y="5494"/>
                    <a:pt x="20270" y="5233"/>
                    <a:pt x="20064" y="5013"/>
                  </a:cubicBezTo>
                  <a:cubicBezTo>
                    <a:pt x="19845" y="4766"/>
                    <a:pt x="19625" y="4492"/>
                    <a:pt x="19364" y="4258"/>
                  </a:cubicBezTo>
                  <a:cubicBezTo>
                    <a:pt x="19213" y="4093"/>
                    <a:pt x="19048" y="3956"/>
                    <a:pt x="18897" y="3819"/>
                  </a:cubicBezTo>
                  <a:cubicBezTo>
                    <a:pt x="18499" y="3448"/>
                    <a:pt x="18114" y="3063"/>
                    <a:pt x="17702" y="2720"/>
                  </a:cubicBezTo>
                  <a:cubicBezTo>
                    <a:pt x="17579" y="2624"/>
                    <a:pt x="17469" y="2555"/>
                    <a:pt x="17386" y="2487"/>
                  </a:cubicBezTo>
                  <a:cubicBezTo>
                    <a:pt x="17304" y="2418"/>
                    <a:pt x="17194" y="2349"/>
                    <a:pt x="17098" y="2294"/>
                  </a:cubicBezTo>
                  <a:lnTo>
                    <a:pt x="17071" y="2281"/>
                  </a:lnTo>
                  <a:cubicBezTo>
                    <a:pt x="16906" y="2171"/>
                    <a:pt x="16755" y="2088"/>
                    <a:pt x="16604" y="1992"/>
                  </a:cubicBezTo>
                  <a:lnTo>
                    <a:pt x="16384" y="1855"/>
                  </a:lnTo>
                  <a:cubicBezTo>
                    <a:pt x="15972" y="1594"/>
                    <a:pt x="15505" y="1347"/>
                    <a:pt x="14915" y="1058"/>
                  </a:cubicBezTo>
                  <a:cubicBezTo>
                    <a:pt x="14695" y="962"/>
                    <a:pt x="14461" y="852"/>
                    <a:pt x="14173" y="770"/>
                  </a:cubicBezTo>
                  <a:cubicBezTo>
                    <a:pt x="14104" y="756"/>
                    <a:pt x="14063" y="729"/>
                    <a:pt x="13994" y="701"/>
                  </a:cubicBezTo>
                  <a:cubicBezTo>
                    <a:pt x="13816" y="633"/>
                    <a:pt x="13651" y="578"/>
                    <a:pt x="13459" y="523"/>
                  </a:cubicBezTo>
                  <a:cubicBezTo>
                    <a:pt x="13250" y="458"/>
                    <a:pt x="13017" y="417"/>
                    <a:pt x="12759" y="355"/>
                  </a:cubicBezTo>
                  <a:lnTo>
                    <a:pt x="12759" y="355"/>
                  </a:lnTo>
                  <a:cubicBezTo>
                    <a:pt x="12759" y="354"/>
                    <a:pt x="12758" y="354"/>
                    <a:pt x="12757" y="354"/>
                  </a:cubicBezTo>
                  <a:lnTo>
                    <a:pt x="12757" y="354"/>
                  </a:lnTo>
                  <a:cubicBezTo>
                    <a:pt x="12757" y="354"/>
                    <a:pt x="12757" y="354"/>
                    <a:pt x="12757" y="354"/>
                  </a:cubicBezTo>
                  <a:lnTo>
                    <a:pt x="12757" y="354"/>
                  </a:lnTo>
                  <a:cubicBezTo>
                    <a:pt x="12744" y="351"/>
                    <a:pt x="12731" y="348"/>
                    <a:pt x="12717" y="344"/>
                  </a:cubicBezTo>
                  <a:cubicBezTo>
                    <a:pt x="12718" y="344"/>
                    <a:pt x="12719" y="344"/>
                    <a:pt x="12719" y="344"/>
                  </a:cubicBezTo>
                  <a:lnTo>
                    <a:pt x="12719" y="344"/>
                  </a:lnTo>
                  <a:cubicBezTo>
                    <a:pt x="12474" y="282"/>
                    <a:pt x="12218" y="231"/>
                    <a:pt x="11962" y="179"/>
                  </a:cubicBezTo>
                  <a:cubicBezTo>
                    <a:pt x="11715" y="152"/>
                    <a:pt x="11454" y="111"/>
                    <a:pt x="11165" y="83"/>
                  </a:cubicBezTo>
                  <a:lnTo>
                    <a:pt x="11124" y="83"/>
                  </a:lnTo>
                  <a:cubicBezTo>
                    <a:pt x="10877" y="42"/>
                    <a:pt x="10630" y="15"/>
                    <a:pt x="10369" y="15"/>
                  </a:cubicBezTo>
                  <a:cubicBezTo>
                    <a:pt x="10108" y="1"/>
                    <a:pt x="9875" y="1"/>
                    <a:pt x="96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8" name="Google Shape;848;p18"/>
          <p:cNvSpPr/>
          <p:nvPr/>
        </p:nvSpPr>
        <p:spPr>
          <a:xfrm rot="2497820">
            <a:off x="640897" y="4956900"/>
            <a:ext cx="951590" cy="534116"/>
          </a:xfrm>
          <a:custGeom>
            <a:avLst/>
            <a:gdLst/>
            <a:ahLst/>
            <a:cxnLst/>
            <a:rect l="l" t="t" r="r" b="b"/>
            <a:pathLst>
              <a:path w="25682" h="14415" extrusionOk="0">
                <a:moveTo>
                  <a:pt x="12719" y="344"/>
                </a:moveTo>
                <a:lnTo>
                  <a:pt x="12719" y="344"/>
                </a:lnTo>
                <a:cubicBezTo>
                  <a:pt x="12732" y="347"/>
                  <a:pt x="12744" y="351"/>
                  <a:pt x="12757" y="354"/>
                </a:cubicBezTo>
                <a:lnTo>
                  <a:pt x="12757" y="354"/>
                </a:lnTo>
                <a:cubicBezTo>
                  <a:pt x="12747" y="350"/>
                  <a:pt x="12736" y="345"/>
                  <a:pt x="12719" y="344"/>
                </a:cubicBezTo>
                <a:close/>
                <a:moveTo>
                  <a:pt x="9559" y="1"/>
                </a:moveTo>
                <a:cubicBezTo>
                  <a:pt x="9270" y="1"/>
                  <a:pt x="8982" y="1"/>
                  <a:pt x="8680" y="15"/>
                </a:cubicBezTo>
                <a:cubicBezTo>
                  <a:pt x="8584" y="15"/>
                  <a:pt x="8460" y="28"/>
                  <a:pt x="8364" y="42"/>
                </a:cubicBezTo>
                <a:lnTo>
                  <a:pt x="8295" y="70"/>
                </a:lnTo>
                <a:lnTo>
                  <a:pt x="7925" y="111"/>
                </a:lnTo>
                <a:cubicBezTo>
                  <a:pt x="7677" y="152"/>
                  <a:pt x="7430" y="207"/>
                  <a:pt x="7210" y="248"/>
                </a:cubicBezTo>
                <a:cubicBezTo>
                  <a:pt x="6936" y="317"/>
                  <a:pt x="6661" y="413"/>
                  <a:pt x="6304" y="523"/>
                </a:cubicBezTo>
                <a:cubicBezTo>
                  <a:pt x="6112" y="591"/>
                  <a:pt x="5906" y="660"/>
                  <a:pt x="5727" y="729"/>
                </a:cubicBezTo>
                <a:lnTo>
                  <a:pt x="5590" y="784"/>
                </a:lnTo>
                <a:cubicBezTo>
                  <a:pt x="5538" y="764"/>
                  <a:pt x="5488" y="755"/>
                  <a:pt x="5439" y="755"/>
                </a:cubicBezTo>
                <a:cubicBezTo>
                  <a:pt x="5322" y="755"/>
                  <a:pt x="5212" y="804"/>
                  <a:pt x="5096" y="852"/>
                </a:cubicBezTo>
                <a:cubicBezTo>
                  <a:pt x="4999" y="894"/>
                  <a:pt x="4890" y="935"/>
                  <a:pt x="4807" y="976"/>
                </a:cubicBezTo>
                <a:lnTo>
                  <a:pt x="4766" y="990"/>
                </a:lnTo>
                <a:cubicBezTo>
                  <a:pt x="4546" y="1100"/>
                  <a:pt x="4327" y="1182"/>
                  <a:pt x="4121" y="1319"/>
                </a:cubicBezTo>
                <a:cubicBezTo>
                  <a:pt x="3860" y="1470"/>
                  <a:pt x="3599" y="1649"/>
                  <a:pt x="3351" y="1827"/>
                </a:cubicBezTo>
                <a:cubicBezTo>
                  <a:pt x="3159" y="1965"/>
                  <a:pt x="2953" y="2102"/>
                  <a:pt x="2761" y="2281"/>
                </a:cubicBezTo>
                <a:cubicBezTo>
                  <a:pt x="2747" y="2294"/>
                  <a:pt x="2706" y="2308"/>
                  <a:pt x="2692" y="2349"/>
                </a:cubicBezTo>
                <a:lnTo>
                  <a:pt x="2610" y="2432"/>
                </a:lnTo>
                <a:lnTo>
                  <a:pt x="2555" y="2487"/>
                </a:lnTo>
                <a:cubicBezTo>
                  <a:pt x="2528" y="2500"/>
                  <a:pt x="2500" y="2542"/>
                  <a:pt x="2473" y="2555"/>
                </a:cubicBezTo>
                <a:cubicBezTo>
                  <a:pt x="2390" y="2638"/>
                  <a:pt x="2280" y="2720"/>
                  <a:pt x="2198" y="2816"/>
                </a:cubicBezTo>
                <a:cubicBezTo>
                  <a:pt x="1937" y="3050"/>
                  <a:pt x="1745" y="3338"/>
                  <a:pt x="1566" y="3613"/>
                </a:cubicBezTo>
                <a:cubicBezTo>
                  <a:pt x="1456" y="3750"/>
                  <a:pt x="1360" y="3915"/>
                  <a:pt x="1250" y="4052"/>
                </a:cubicBezTo>
                <a:cubicBezTo>
                  <a:pt x="1223" y="4093"/>
                  <a:pt x="1182" y="4135"/>
                  <a:pt x="1154" y="4189"/>
                </a:cubicBezTo>
                <a:cubicBezTo>
                  <a:pt x="1099" y="4231"/>
                  <a:pt x="1058" y="4299"/>
                  <a:pt x="1017" y="4354"/>
                </a:cubicBezTo>
                <a:cubicBezTo>
                  <a:pt x="976" y="4409"/>
                  <a:pt x="948" y="4437"/>
                  <a:pt x="907" y="4492"/>
                </a:cubicBezTo>
                <a:lnTo>
                  <a:pt x="893" y="4505"/>
                </a:lnTo>
                <a:cubicBezTo>
                  <a:pt x="880" y="4533"/>
                  <a:pt x="852" y="4560"/>
                  <a:pt x="838" y="4574"/>
                </a:cubicBezTo>
                <a:cubicBezTo>
                  <a:pt x="797" y="4670"/>
                  <a:pt x="742" y="4753"/>
                  <a:pt x="701" y="4821"/>
                </a:cubicBezTo>
                <a:cubicBezTo>
                  <a:pt x="660" y="4917"/>
                  <a:pt x="605" y="5041"/>
                  <a:pt x="564" y="5164"/>
                </a:cubicBezTo>
                <a:lnTo>
                  <a:pt x="550" y="5192"/>
                </a:lnTo>
                <a:cubicBezTo>
                  <a:pt x="509" y="5302"/>
                  <a:pt x="481" y="5425"/>
                  <a:pt x="426" y="5576"/>
                </a:cubicBezTo>
                <a:cubicBezTo>
                  <a:pt x="399" y="5673"/>
                  <a:pt x="385" y="5782"/>
                  <a:pt x="344" y="5879"/>
                </a:cubicBezTo>
                <a:cubicBezTo>
                  <a:pt x="303" y="6016"/>
                  <a:pt x="275" y="6181"/>
                  <a:pt x="220" y="6318"/>
                </a:cubicBezTo>
                <a:cubicBezTo>
                  <a:pt x="165" y="6497"/>
                  <a:pt x="124" y="6661"/>
                  <a:pt x="97" y="6799"/>
                </a:cubicBezTo>
                <a:lnTo>
                  <a:pt x="97" y="6826"/>
                </a:lnTo>
                <a:cubicBezTo>
                  <a:pt x="83" y="6881"/>
                  <a:pt x="83" y="6909"/>
                  <a:pt x="83" y="6964"/>
                </a:cubicBezTo>
                <a:lnTo>
                  <a:pt x="56" y="7183"/>
                </a:lnTo>
                <a:cubicBezTo>
                  <a:pt x="28" y="7293"/>
                  <a:pt x="28" y="7375"/>
                  <a:pt x="14" y="7485"/>
                </a:cubicBezTo>
                <a:lnTo>
                  <a:pt x="14" y="7581"/>
                </a:lnTo>
                <a:cubicBezTo>
                  <a:pt x="1" y="7760"/>
                  <a:pt x="14" y="7925"/>
                  <a:pt x="14" y="8062"/>
                </a:cubicBezTo>
                <a:cubicBezTo>
                  <a:pt x="28" y="8282"/>
                  <a:pt x="56" y="8557"/>
                  <a:pt x="97" y="8831"/>
                </a:cubicBezTo>
                <a:cubicBezTo>
                  <a:pt x="124" y="8927"/>
                  <a:pt x="152" y="9010"/>
                  <a:pt x="193" y="9092"/>
                </a:cubicBezTo>
                <a:cubicBezTo>
                  <a:pt x="207" y="9106"/>
                  <a:pt x="207" y="9133"/>
                  <a:pt x="220" y="9161"/>
                </a:cubicBezTo>
                <a:cubicBezTo>
                  <a:pt x="220" y="9174"/>
                  <a:pt x="234" y="9174"/>
                  <a:pt x="234" y="9202"/>
                </a:cubicBezTo>
                <a:lnTo>
                  <a:pt x="234" y="9216"/>
                </a:lnTo>
                <a:cubicBezTo>
                  <a:pt x="262" y="9271"/>
                  <a:pt x="289" y="9312"/>
                  <a:pt x="303" y="9353"/>
                </a:cubicBezTo>
                <a:cubicBezTo>
                  <a:pt x="330" y="9380"/>
                  <a:pt x="344" y="9422"/>
                  <a:pt x="358" y="9477"/>
                </a:cubicBezTo>
                <a:cubicBezTo>
                  <a:pt x="399" y="9559"/>
                  <a:pt x="426" y="9628"/>
                  <a:pt x="468" y="9710"/>
                </a:cubicBezTo>
                <a:cubicBezTo>
                  <a:pt x="564" y="9916"/>
                  <a:pt x="646" y="10067"/>
                  <a:pt x="756" y="10204"/>
                </a:cubicBezTo>
                <a:cubicBezTo>
                  <a:pt x="838" y="10328"/>
                  <a:pt x="921" y="10438"/>
                  <a:pt x="1031" y="10534"/>
                </a:cubicBezTo>
                <a:lnTo>
                  <a:pt x="1086" y="10603"/>
                </a:lnTo>
                <a:cubicBezTo>
                  <a:pt x="1168" y="10685"/>
                  <a:pt x="1250" y="10795"/>
                  <a:pt x="1333" y="10891"/>
                </a:cubicBezTo>
                <a:lnTo>
                  <a:pt x="1360" y="10919"/>
                </a:lnTo>
                <a:cubicBezTo>
                  <a:pt x="1429" y="10987"/>
                  <a:pt x="1470" y="11028"/>
                  <a:pt x="1566" y="11097"/>
                </a:cubicBezTo>
                <a:cubicBezTo>
                  <a:pt x="1635" y="11152"/>
                  <a:pt x="1731" y="11207"/>
                  <a:pt x="1813" y="11262"/>
                </a:cubicBezTo>
                <a:lnTo>
                  <a:pt x="1855" y="11276"/>
                </a:lnTo>
                <a:cubicBezTo>
                  <a:pt x="1978" y="11344"/>
                  <a:pt x="2088" y="11399"/>
                  <a:pt x="2212" y="11468"/>
                </a:cubicBezTo>
                <a:cubicBezTo>
                  <a:pt x="2267" y="11495"/>
                  <a:pt x="2322" y="11509"/>
                  <a:pt x="2363" y="11537"/>
                </a:cubicBezTo>
                <a:cubicBezTo>
                  <a:pt x="2528" y="11605"/>
                  <a:pt x="2692" y="11633"/>
                  <a:pt x="2843" y="11674"/>
                </a:cubicBezTo>
                <a:cubicBezTo>
                  <a:pt x="3146" y="11743"/>
                  <a:pt x="3420" y="11784"/>
                  <a:pt x="3640" y="11825"/>
                </a:cubicBezTo>
                <a:cubicBezTo>
                  <a:pt x="3763" y="11839"/>
                  <a:pt x="3901" y="11880"/>
                  <a:pt x="4038" y="11880"/>
                </a:cubicBezTo>
                <a:cubicBezTo>
                  <a:pt x="4148" y="11894"/>
                  <a:pt x="4272" y="11894"/>
                  <a:pt x="4409" y="11907"/>
                </a:cubicBezTo>
                <a:lnTo>
                  <a:pt x="4656" y="11907"/>
                </a:lnTo>
                <a:cubicBezTo>
                  <a:pt x="4725" y="11907"/>
                  <a:pt x="4807" y="11907"/>
                  <a:pt x="4876" y="11894"/>
                </a:cubicBezTo>
                <a:cubicBezTo>
                  <a:pt x="5013" y="11880"/>
                  <a:pt x="5151" y="11839"/>
                  <a:pt x="5274" y="11825"/>
                </a:cubicBezTo>
                <a:cubicBezTo>
                  <a:pt x="5549" y="11756"/>
                  <a:pt x="5796" y="11674"/>
                  <a:pt x="6112" y="11550"/>
                </a:cubicBezTo>
                <a:cubicBezTo>
                  <a:pt x="6153" y="11537"/>
                  <a:pt x="6194" y="11509"/>
                  <a:pt x="6235" y="11495"/>
                </a:cubicBezTo>
                <a:cubicBezTo>
                  <a:pt x="6730" y="11289"/>
                  <a:pt x="7183" y="11015"/>
                  <a:pt x="7609" y="10740"/>
                </a:cubicBezTo>
                <a:cubicBezTo>
                  <a:pt x="7732" y="10671"/>
                  <a:pt x="7828" y="10589"/>
                  <a:pt x="7938" y="10520"/>
                </a:cubicBezTo>
                <a:cubicBezTo>
                  <a:pt x="8021" y="10452"/>
                  <a:pt x="8117" y="10383"/>
                  <a:pt x="8227" y="10314"/>
                </a:cubicBezTo>
                <a:cubicBezTo>
                  <a:pt x="8460" y="10136"/>
                  <a:pt x="8694" y="9985"/>
                  <a:pt x="8900" y="9847"/>
                </a:cubicBezTo>
                <a:cubicBezTo>
                  <a:pt x="8982" y="9792"/>
                  <a:pt x="9051" y="9724"/>
                  <a:pt x="9119" y="9683"/>
                </a:cubicBezTo>
                <a:cubicBezTo>
                  <a:pt x="9147" y="9655"/>
                  <a:pt x="9174" y="9641"/>
                  <a:pt x="9202" y="9614"/>
                </a:cubicBezTo>
                <a:cubicBezTo>
                  <a:pt x="9325" y="9504"/>
                  <a:pt x="9449" y="9422"/>
                  <a:pt x="9559" y="9339"/>
                </a:cubicBezTo>
                <a:cubicBezTo>
                  <a:pt x="9614" y="9298"/>
                  <a:pt x="9669" y="9243"/>
                  <a:pt x="9724" y="9216"/>
                </a:cubicBezTo>
                <a:cubicBezTo>
                  <a:pt x="9861" y="9092"/>
                  <a:pt x="10012" y="8969"/>
                  <a:pt x="10163" y="8872"/>
                </a:cubicBezTo>
                <a:cubicBezTo>
                  <a:pt x="10177" y="8859"/>
                  <a:pt x="10218" y="8831"/>
                  <a:pt x="10232" y="8817"/>
                </a:cubicBezTo>
                <a:lnTo>
                  <a:pt x="10383" y="8721"/>
                </a:lnTo>
                <a:lnTo>
                  <a:pt x="10561" y="8611"/>
                </a:lnTo>
                <a:lnTo>
                  <a:pt x="10575" y="8598"/>
                </a:lnTo>
                <a:cubicBezTo>
                  <a:pt x="10630" y="8557"/>
                  <a:pt x="10699" y="8529"/>
                  <a:pt x="10754" y="8488"/>
                </a:cubicBezTo>
                <a:cubicBezTo>
                  <a:pt x="11042" y="8323"/>
                  <a:pt x="11344" y="8145"/>
                  <a:pt x="11660" y="7993"/>
                </a:cubicBezTo>
                <a:lnTo>
                  <a:pt x="11729" y="7966"/>
                </a:lnTo>
                <a:cubicBezTo>
                  <a:pt x="11893" y="7870"/>
                  <a:pt x="12072" y="7787"/>
                  <a:pt x="12237" y="7719"/>
                </a:cubicBezTo>
                <a:cubicBezTo>
                  <a:pt x="12278" y="7705"/>
                  <a:pt x="12305" y="7691"/>
                  <a:pt x="12347" y="7691"/>
                </a:cubicBezTo>
                <a:cubicBezTo>
                  <a:pt x="12511" y="7623"/>
                  <a:pt x="12690" y="7568"/>
                  <a:pt x="12827" y="7513"/>
                </a:cubicBezTo>
                <a:lnTo>
                  <a:pt x="12841" y="7513"/>
                </a:lnTo>
                <a:cubicBezTo>
                  <a:pt x="12978" y="7485"/>
                  <a:pt x="13102" y="7430"/>
                  <a:pt x="13239" y="7417"/>
                </a:cubicBezTo>
                <a:cubicBezTo>
                  <a:pt x="13404" y="7375"/>
                  <a:pt x="13569" y="7348"/>
                  <a:pt x="13734" y="7321"/>
                </a:cubicBezTo>
                <a:lnTo>
                  <a:pt x="13747" y="7321"/>
                </a:lnTo>
                <a:cubicBezTo>
                  <a:pt x="13912" y="7307"/>
                  <a:pt x="14077" y="7279"/>
                  <a:pt x="14283" y="7238"/>
                </a:cubicBezTo>
                <a:lnTo>
                  <a:pt x="14338" y="7238"/>
                </a:lnTo>
                <a:cubicBezTo>
                  <a:pt x="14393" y="7224"/>
                  <a:pt x="14448" y="7224"/>
                  <a:pt x="14503" y="7224"/>
                </a:cubicBezTo>
                <a:cubicBezTo>
                  <a:pt x="14599" y="7211"/>
                  <a:pt x="14667" y="7211"/>
                  <a:pt x="14750" y="7211"/>
                </a:cubicBezTo>
                <a:lnTo>
                  <a:pt x="15299" y="7211"/>
                </a:lnTo>
                <a:cubicBezTo>
                  <a:pt x="15505" y="7224"/>
                  <a:pt x="15725" y="7224"/>
                  <a:pt x="15986" y="7252"/>
                </a:cubicBezTo>
                <a:cubicBezTo>
                  <a:pt x="16192" y="7279"/>
                  <a:pt x="16398" y="7293"/>
                  <a:pt x="16562" y="7321"/>
                </a:cubicBezTo>
                <a:cubicBezTo>
                  <a:pt x="16741" y="7348"/>
                  <a:pt x="16961" y="7375"/>
                  <a:pt x="17194" y="7430"/>
                </a:cubicBezTo>
                <a:cubicBezTo>
                  <a:pt x="17510" y="7513"/>
                  <a:pt x="17881" y="7595"/>
                  <a:pt x="18224" y="7733"/>
                </a:cubicBezTo>
                <a:cubicBezTo>
                  <a:pt x="18622" y="7897"/>
                  <a:pt x="18979" y="8062"/>
                  <a:pt x="19337" y="8241"/>
                </a:cubicBezTo>
                <a:lnTo>
                  <a:pt x="19529" y="8351"/>
                </a:lnTo>
                <a:lnTo>
                  <a:pt x="19721" y="8460"/>
                </a:lnTo>
                <a:cubicBezTo>
                  <a:pt x="19927" y="8584"/>
                  <a:pt x="20119" y="8694"/>
                  <a:pt x="20312" y="8817"/>
                </a:cubicBezTo>
                <a:cubicBezTo>
                  <a:pt x="20476" y="8941"/>
                  <a:pt x="20682" y="9065"/>
                  <a:pt x="20875" y="9216"/>
                </a:cubicBezTo>
                <a:cubicBezTo>
                  <a:pt x="20984" y="9298"/>
                  <a:pt x="21081" y="9380"/>
                  <a:pt x="21204" y="9477"/>
                </a:cubicBezTo>
                <a:cubicBezTo>
                  <a:pt x="21259" y="9504"/>
                  <a:pt x="21300" y="9559"/>
                  <a:pt x="21355" y="9614"/>
                </a:cubicBezTo>
                <a:cubicBezTo>
                  <a:pt x="21396" y="9641"/>
                  <a:pt x="21424" y="9655"/>
                  <a:pt x="21465" y="9696"/>
                </a:cubicBezTo>
                <a:cubicBezTo>
                  <a:pt x="21506" y="9751"/>
                  <a:pt x="21561" y="9792"/>
                  <a:pt x="21630" y="9834"/>
                </a:cubicBezTo>
                <a:cubicBezTo>
                  <a:pt x="21754" y="9930"/>
                  <a:pt x="21877" y="10040"/>
                  <a:pt x="22014" y="10163"/>
                </a:cubicBezTo>
                <a:lnTo>
                  <a:pt x="22509" y="10658"/>
                </a:lnTo>
                <a:lnTo>
                  <a:pt x="22591" y="10740"/>
                </a:lnTo>
                <a:cubicBezTo>
                  <a:pt x="22674" y="10822"/>
                  <a:pt x="22770" y="10919"/>
                  <a:pt x="22852" y="11015"/>
                </a:cubicBezTo>
                <a:lnTo>
                  <a:pt x="22907" y="11070"/>
                </a:lnTo>
                <a:lnTo>
                  <a:pt x="23223" y="11399"/>
                </a:lnTo>
                <a:lnTo>
                  <a:pt x="23470" y="11633"/>
                </a:lnTo>
                <a:cubicBezTo>
                  <a:pt x="23553" y="11715"/>
                  <a:pt x="23621" y="11825"/>
                  <a:pt x="23690" y="11907"/>
                </a:cubicBezTo>
                <a:cubicBezTo>
                  <a:pt x="23759" y="12017"/>
                  <a:pt x="23841" y="12113"/>
                  <a:pt x="23937" y="12223"/>
                </a:cubicBezTo>
                <a:cubicBezTo>
                  <a:pt x="23978" y="12292"/>
                  <a:pt x="24019" y="12333"/>
                  <a:pt x="24047" y="12402"/>
                </a:cubicBezTo>
                <a:cubicBezTo>
                  <a:pt x="24088" y="12443"/>
                  <a:pt x="24102" y="12498"/>
                  <a:pt x="24143" y="12525"/>
                </a:cubicBezTo>
                <a:cubicBezTo>
                  <a:pt x="24184" y="12608"/>
                  <a:pt x="24253" y="12704"/>
                  <a:pt x="24322" y="12786"/>
                </a:cubicBezTo>
                <a:cubicBezTo>
                  <a:pt x="24376" y="12841"/>
                  <a:pt x="24431" y="12910"/>
                  <a:pt x="24486" y="12951"/>
                </a:cubicBezTo>
                <a:lnTo>
                  <a:pt x="24569" y="13047"/>
                </a:lnTo>
                <a:cubicBezTo>
                  <a:pt x="24596" y="13075"/>
                  <a:pt x="24624" y="13116"/>
                  <a:pt x="24651" y="13143"/>
                </a:cubicBezTo>
                <a:lnTo>
                  <a:pt x="24665" y="13185"/>
                </a:lnTo>
                <a:lnTo>
                  <a:pt x="24692" y="13212"/>
                </a:lnTo>
                <a:cubicBezTo>
                  <a:pt x="24898" y="13555"/>
                  <a:pt x="25063" y="13940"/>
                  <a:pt x="25242" y="14283"/>
                </a:cubicBezTo>
                <a:cubicBezTo>
                  <a:pt x="25272" y="14364"/>
                  <a:pt x="25353" y="14415"/>
                  <a:pt x="25444" y="14415"/>
                </a:cubicBezTo>
                <a:cubicBezTo>
                  <a:pt x="25477" y="14415"/>
                  <a:pt x="25511" y="14408"/>
                  <a:pt x="25544" y="14393"/>
                </a:cubicBezTo>
                <a:cubicBezTo>
                  <a:pt x="25599" y="14366"/>
                  <a:pt x="25654" y="14311"/>
                  <a:pt x="25667" y="14256"/>
                </a:cubicBezTo>
                <a:cubicBezTo>
                  <a:pt x="25681" y="14187"/>
                  <a:pt x="25681" y="14146"/>
                  <a:pt x="25667" y="14091"/>
                </a:cubicBezTo>
                <a:cubicBezTo>
                  <a:pt x="25626" y="14036"/>
                  <a:pt x="25612" y="13981"/>
                  <a:pt x="25585" y="13912"/>
                </a:cubicBezTo>
                <a:cubicBezTo>
                  <a:pt x="25585" y="13899"/>
                  <a:pt x="25585" y="13871"/>
                  <a:pt x="25558" y="13830"/>
                </a:cubicBezTo>
                <a:lnTo>
                  <a:pt x="25516" y="13734"/>
                </a:lnTo>
                <a:lnTo>
                  <a:pt x="25516" y="13706"/>
                </a:lnTo>
                <a:cubicBezTo>
                  <a:pt x="25489" y="13679"/>
                  <a:pt x="25461" y="13624"/>
                  <a:pt x="25420" y="13596"/>
                </a:cubicBezTo>
                <a:lnTo>
                  <a:pt x="25393" y="13500"/>
                </a:lnTo>
                <a:cubicBezTo>
                  <a:pt x="25242" y="13198"/>
                  <a:pt x="25063" y="12869"/>
                  <a:pt x="24912" y="12539"/>
                </a:cubicBezTo>
                <a:cubicBezTo>
                  <a:pt x="24720" y="12113"/>
                  <a:pt x="24486" y="11701"/>
                  <a:pt x="24253" y="11289"/>
                </a:cubicBezTo>
                <a:lnTo>
                  <a:pt x="24184" y="11166"/>
                </a:lnTo>
                <a:cubicBezTo>
                  <a:pt x="24047" y="10932"/>
                  <a:pt x="23923" y="10713"/>
                  <a:pt x="23813" y="10507"/>
                </a:cubicBezTo>
                <a:cubicBezTo>
                  <a:pt x="23731" y="10342"/>
                  <a:pt x="23621" y="10177"/>
                  <a:pt x="23539" y="10026"/>
                </a:cubicBezTo>
                <a:cubicBezTo>
                  <a:pt x="23484" y="9957"/>
                  <a:pt x="23456" y="9861"/>
                  <a:pt x="23401" y="9792"/>
                </a:cubicBezTo>
                <a:cubicBezTo>
                  <a:pt x="23113" y="9312"/>
                  <a:pt x="22797" y="8817"/>
                  <a:pt x="22481" y="8351"/>
                </a:cubicBezTo>
                <a:cubicBezTo>
                  <a:pt x="22399" y="8241"/>
                  <a:pt x="22317" y="8103"/>
                  <a:pt x="22234" y="7980"/>
                </a:cubicBezTo>
                <a:cubicBezTo>
                  <a:pt x="22165" y="7897"/>
                  <a:pt x="22111" y="7787"/>
                  <a:pt x="22042" y="7705"/>
                </a:cubicBezTo>
                <a:cubicBezTo>
                  <a:pt x="21918" y="7527"/>
                  <a:pt x="21795" y="7362"/>
                  <a:pt x="21699" y="7211"/>
                </a:cubicBezTo>
                <a:lnTo>
                  <a:pt x="21589" y="7046"/>
                </a:lnTo>
                <a:cubicBezTo>
                  <a:pt x="21300" y="6634"/>
                  <a:pt x="20984" y="6194"/>
                  <a:pt x="20669" y="5741"/>
                </a:cubicBezTo>
                <a:cubicBezTo>
                  <a:pt x="20476" y="5494"/>
                  <a:pt x="20270" y="5233"/>
                  <a:pt x="20064" y="5013"/>
                </a:cubicBezTo>
                <a:cubicBezTo>
                  <a:pt x="19845" y="4766"/>
                  <a:pt x="19625" y="4492"/>
                  <a:pt x="19364" y="4258"/>
                </a:cubicBezTo>
                <a:cubicBezTo>
                  <a:pt x="19213" y="4093"/>
                  <a:pt x="19048" y="3956"/>
                  <a:pt x="18897" y="3819"/>
                </a:cubicBezTo>
                <a:cubicBezTo>
                  <a:pt x="18499" y="3448"/>
                  <a:pt x="18114" y="3063"/>
                  <a:pt x="17702" y="2720"/>
                </a:cubicBezTo>
                <a:cubicBezTo>
                  <a:pt x="17579" y="2624"/>
                  <a:pt x="17469" y="2555"/>
                  <a:pt x="17386" y="2487"/>
                </a:cubicBezTo>
                <a:cubicBezTo>
                  <a:pt x="17304" y="2418"/>
                  <a:pt x="17194" y="2349"/>
                  <a:pt x="17098" y="2294"/>
                </a:cubicBezTo>
                <a:lnTo>
                  <a:pt x="17071" y="2281"/>
                </a:lnTo>
                <a:cubicBezTo>
                  <a:pt x="16906" y="2171"/>
                  <a:pt x="16755" y="2088"/>
                  <a:pt x="16604" y="1992"/>
                </a:cubicBezTo>
                <a:lnTo>
                  <a:pt x="16384" y="1855"/>
                </a:lnTo>
                <a:cubicBezTo>
                  <a:pt x="15972" y="1594"/>
                  <a:pt x="15505" y="1347"/>
                  <a:pt x="14915" y="1058"/>
                </a:cubicBezTo>
                <a:cubicBezTo>
                  <a:pt x="14695" y="962"/>
                  <a:pt x="14461" y="852"/>
                  <a:pt x="14173" y="770"/>
                </a:cubicBezTo>
                <a:cubicBezTo>
                  <a:pt x="14104" y="756"/>
                  <a:pt x="14063" y="729"/>
                  <a:pt x="13994" y="701"/>
                </a:cubicBezTo>
                <a:cubicBezTo>
                  <a:pt x="13816" y="633"/>
                  <a:pt x="13651" y="578"/>
                  <a:pt x="13459" y="523"/>
                </a:cubicBezTo>
                <a:cubicBezTo>
                  <a:pt x="13250" y="458"/>
                  <a:pt x="13017" y="417"/>
                  <a:pt x="12759" y="355"/>
                </a:cubicBezTo>
                <a:lnTo>
                  <a:pt x="12759" y="355"/>
                </a:lnTo>
                <a:cubicBezTo>
                  <a:pt x="12759" y="354"/>
                  <a:pt x="12758" y="354"/>
                  <a:pt x="12757" y="354"/>
                </a:cubicBezTo>
                <a:lnTo>
                  <a:pt x="12757" y="354"/>
                </a:lnTo>
                <a:cubicBezTo>
                  <a:pt x="12757" y="354"/>
                  <a:pt x="12757" y="354"/>
                  <a:pt x="12757" y="354"/>
                </a:cubicBezTo>
                <a:lnTo>
                  <a:pt x="12757" y="354"/>
                </a:lnTo>
                <a:cubicBezTo>
                  <a:pt x="12744" y="351"/>
                  <a:pt x="12731" y="348"/>
                  <a:pt x="12717" y="344"/>
                </a:cubicBezTo>
                <a:cubicBezTo>
                  <a:pt x="12718" y="344"/>
                  <a:pt x="12719" y="344"/>
                  <a:pt x="12719" y="344"/>
                </a:cubicBezTo>
                <a:lnTo>
                  <a:pt x="12719" y="344"/>
                </a:lnTo>
                <a:cubicBezTo>
                  <a:pt x="12474" y="282"/>
                  <a:pt x="12218" y="231"/>
                  <a:pt x="11962" y="179"/>
                </a:cubicBezTo>
                <a:cubicBezTo>
                  <a:pt x="11715" y="152"/>
                  <a:pt x="11454" y="111"/>
                  <a:pt x="11165" y="83"/>
                </a:cubicBezTo>
                <a:lnTo>
                  <a:pt x="11124" y="83"/>
                </a:lnTo>
                <a:cubicBezTo>
                  <a:pt x="10877" y="42"/>
                  <a:pt x="10630" y="15"/>
                  <a:pt x="10369" y="15"/>
                </a:cubicBezTo>
                <a:cubicBezTo>
                  <a:pt x="10108" y="1"/>
                  <a:pt x="9875" y="1"/>
                  <a:pt x="96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2"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23"/>
          <p:cNvSpPr txBox="1">
            <a:spLocks noGrp="1"/>
          </p:cNvSpPr>
          <p:nvPr>
            <p:ph type="subTitle" idx="1"/>
          </p:nvPr>
        </p:nvSpPr>
        <p:spPr>
          <a:xfrm>
            <a:off x="1128150" y="1217550"/>
            <a:ext cx="6887700" cy="16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26" name="Google Shape;1026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27" name="Google Shape;1027;p23"/>
          <p:cNvGrpSpPr/>
          <p:nvPr/>
        </p:nvGrpSpPr>
        <p:grpSpPr>
          <a:xfrm rot="1270420">
            <a:off x="8209129" y="424170"/>
            <a:ext cx="1549983" cy="1081369"/>
            <a:chOff x="5546530" y="4275357"/>
            <a:chExt cx="1549966" cy="1081357"/>
          </a:xfrm>
        </p:grpSpPr>
        <p:sp>
          <p:nvSpPr>
            <p:cNvPr id="1028" name="Google Shape;1028;p23"/>
            <p:cNvSpPr/>
            <p:nvPr/>
          </p:nvSpPr>
          <p:spPr>
            <a:xfrm>
              <a:off x="5546530" y="4275357"/>
              <a:ext cx="1486789" cy="1081357"/>
            </a:xfrm>
            <a:custGeom>
              <a:avLst/>
              <a:gdLst/>
              <a:ahLst/>
              <a:cxnLst/>
              <a:rect l="l" t="t" r="r" b="b"/>
              <a:pathLst>
                <a:path w="28758" h="20916" extrusionOk="0">
                  <a:moveTo>
                    <a:pt x="4244" y="2761"/>
                  </a:moveTo>
                  <a:cubicBezTo>
                    <a:pt x="4258" y="2761"/>
                    <a:pt x="4258" y="2788"/>
                    <a:pt x="4258" y="2802"/>
                  </a:cubicBezTo>
                  <a:lnTo>
                    <a:pt x="4244" y="2802"/>
                  </a:lnTo>
                  <a:cubicBezTo>
                    <a:pt x="4230" y="2802"/>
                    <a:pt x="4230" y="2788"/>
                    <a:pt x="4203" y="2788"/>
                  </a:cubicBezTo>
                  <a:cubicBezTo>
                    <a:pt x="4230" y="2761"/>
                    <a:pt x="4230" y="2761"/>
                    <a:pt x="4244" y="2761"/>
                  </a:cubicBezTo>
                  <a:close/>
                  <a:moveTo>
                    <a:pt x="2076" y="1382"/>
                  </a:moveTo>
                  <a:cubicBezTo>
                    <a:pt x="1813" y="1382"/>
                    <a:pt x="1552" y="1400"/>
                    <a:pt x="1291" y="1429"/>
                  </a:cubicBezTo>
                  <a:lnTo>
                    <a:pt x="1278" y="1429"/>
                  </a:lnTo>
                  <a:cubicBezTo>
                    <a:pt x="1154" y="1443"/>
                    <a:pt x="1099" y="1498"/>
                    <a:pt x="1099" y="1553"/>
                  </a:cubicBezTo>
                  <a:cubicBezTo>
                    <a:pt x="1099" y="1635"/>
                    <a:pt x="1181" y="1635"/>
                    <a:pt x="1236" y="1662"/>
                  </a:cubicBezTo>
                  <a:cubicBezTo>
                    <a:pt x="1676" y="1868"/>
                    <a:pt x="2129" y="2061"/>
                    <a:pt x="2596" y="2212"/>
                  </a:cubicBezTo>
                  <a:cubicBezTo>
                    <a:pt x="3090" y="2376"/>
                    <a:pt x="3585" y="2528"/>
                    <a:pt x="4079" y="2692"/>
                  </a:cubicBezTo>
                  <a:cubicBezTo>
                    <a:pt x="4134" y="2720"/>
                    <a:pt x="4175" y="2747"/>
                    <a:pt x="4216" y="2761"/>
                  </a:cubicBezTo>
                  <a:cubicBezTo>
                    <a:pt x="4198" y="2798"/>
                    <a:pt x="4168" y="2804"/>
                    <a:pt x="4133" y="2804"/>
                  </a:cubicBezTo>
                  <a:cubicBezTo>
                    <a:pt x="4116" y="2804"/>
                    <a:pt x="4097" y="2802"/>
                    <a:pt x="4079" y="2802"/>
                  </a:cubicBezTo>
                  <a:cubicBezTo>
                    <a:pt x="2802" y="2885"/>
                    <a:pt x="1552" y="3104"/>
                    <a:pt x="303" y="3475"/>
                  </a:cubicBezTo>
                  <a:cubicBezTo>
                    <a:pt x="220" y="3503"/>
                    <a:pt x="152" y="3516"/>
                    <a:pt x="83" y="3558"/>
                  </a:cubicBezTo>
                  <a:cubicBezTo>
                    <a:pt x="55" y="3571"/>
                    <a:pt x="42" y="3626"/>
                    <a:pt x="0" y="3681"/>
                  </a:cubicBezTo>
                  <a:cubicBezTo>
                    <a:pt x="69" y="3695"/>
                    <a:pt x="97" y="3709"/>
                    <a:pt x="138" y="3709"/>
                  </a:cubicBezTo>
                  <a:cubicBezTo>
                    <a:pt x="619" y="3805"/>
                    <a:pt x="1101" y="3848"/>
                    <a:pt x="1583" y="3848"/>
                  </a:cubicBezTo>
                  <a:cubicBezTo>
                    <a:pt x="1650" y="3848"/>
                    <a:pt x="1718" y="3848"/>
                    <a:pt x="1786" y="3846"/>
                  </a:cubicBezTo>
                  <a:cubicBezTo>
                    <a:pt x="3173" y="3832"/>
                    <a:pt x="4546" y="3695"/>
                    <a:pt x="5961" y="3379"/>
                  </a:cubicBezTo>
                  <a:cubicBezTo>
                    <a:pt x="6235" y="3310"/>
                    <a:pt x="6524" y="3283"/>
                    <a:pt x="6812" y="3242"/>
                  </a:cubicBezTo>
                  <a:cubicBezTo>
                    <a:pt x="6828" y="3240"/>
                    <a:pt x="6843" y="3239"/>
                    <a:pt x="6859" y="3239"/>
                  </a:cubicBezTo>
                  <a:cubicBezTo>
                    <a:pt x="6953" y="3239"/>
                    <a:pt x="7047" y="3269"/>
                    <a:pt x="7142" y="3269"/>
                  </a:cubicBezTo>
                  <a:cubicBezTo>
                    <a:pt x="7210" y="3269"/>
                    <a:pt x="7238" y="3242"/>
                    <a:pt x="7238" y="3159"/>
                  </a:cubicBezTo>
                  <a:cubicBezTo>
                    <a:pt x="7114" y="3091"/>
                    <a:pt x="6990" y="3036"/>
                    <a:pt x="6853" y="2994"/>
                  </a:cubicBezTo>
                  <a:cubicBezTo>
                    <a:pt x="6578" y="2871"/>
                    <a:pt x="6331" y="2720"/>
                    <a:pt x="6098" y="2541"/>
                  </a:cubicBezTo>
                  <a:cubicBezTo>
                    <a:pt x="5809" y="2335"/>
                    <a:pt x="5494" y="2184"/>
                    <a:pt x="5164" y="2047"/>
                  </a:cubicBezTo>
                  <a:cubicBezTo>
                    <a:pt x="4395" y="1731"/>
                    <a:pt x="3612" y="1525"/>
                    <a:pt x="2788" y="1429"/>
                  </a:cubicBezTo>
                  <a:cubicBezTo>
                    <a:pt x="2548" y="1396"/>
                    <a:pt x="2311" y="1382"/>
                    <a:pt x="2076" y="1382"/>
                  </a:cubicBezTo>
                  <a:close/>
                  <a:moveTo>
                    <a:pt x="4358" y="147"/>
                  </a:moveTo>
                  <a:cubicBezTo>
                    <a:pt x="4321" y="147"/>
                    <a:pt x="4289" y="165"/>
                    <a:pt x="4258" y="207"/>
                  </a:cubicBezTo>
                  <a:cubicBezTo>
                    <a:pt x="4230" y="262"/>
                    <a:pt x="4258" y="317"/>
                    <a:pt x="4299" y="344"/>
                  </a:cubicBezTo>
                  <a:lnTo>
                    <a:pt x="4340" y="399"/>
                  </a:lnTo>
                  <a:cubicBezTo>
                    <a:pt x="4779" y="797"/>
                    <a:pt x="5191" y="1182"/>
                    <a:pt x="5617" y="1580"/>
                  </a:cubicBezTo>
                  <a:cubicBezTo>
                    <a:pt x="6235" y="2157"/>
                    <a:pt x="6977" y="2582"/>
                    <a:pt x="7746" y="2926"/>
                  </a:cubicBezTo>
                  <a:cubicBezTo>
                    <a:pt x="7979" y="3022"/>
                    <a:pt x="8226" y="3118"/>
                    <a:pt x="8446" y="3242"/>
                  </a:cubicBezTo>
                  <a:cubicBezTo>
                    <a:pt x="8831" y="3420"/>
                    <a:pt x="9201" y="3571"/>
                    <a:pt x="9613" y="3722"/>
                  </a:cubicBezTo>
                  <a:cubicBezTo>
                    <a:pt x="9573" y="3742"/>
                    <a:pt x="9548" y="3755"/>
                    <a:pt x="9521" y="3755"/>
                  </a:cubicBezTo>
                  <a:cubicBezTo>
                    <a:pt x="9511" y="3755"/>
                    <a:pt x="9501" y="3753"/>
                    <a:pt x="9490" y="3750"/>
                  </a:cubicBezTo>
                  <a:cubicBezTo>
                    <a:pt x="9064" y="3654"/>
                    <a:pt x="8638" y="3654"/>
                    <a:pt x="8199" y="3640"/>
                  </a:cubicBezTo>
                  <a:cubicBezTo>
                    <a:pt x="7622" y="3640"/>
                    <a:pt x="7059" y="3640"/>
                    <a:pt x="6469" y="3709"/>
                  </a:cubicBezTo>
                  <a:cubicBezTo>
                    <a:pt x="5906" y="3764"/>
                    <a:pt x="5370" y="3873"/>
                    <a:pt x="4834" y="4052"/>
                  </a:cubicBezTo>
                  <a:cubicBezTo>
                    <a:pt x="4148" y="4272"/>
                    <a:pt x="3489" y="4546"/>
                    <a:pt x="2816" y="4807"/>
                  </a:cubicBezTo>
                  <a:cubicBezTo>
                    <a:pt x="2527" y="4931"/>
                    <a:pt x="2239" y="5041"/>
                    <a:pt x="1923" y="5164"/>
                  </a:cubicBezTo>
                  <a:cubicBezTo>
                    <a:pt x="1854" y="5205"/>
                    <a:pt x="1799" y="5219"/>
                    <a:pt x="1731" y="5247"/>
                  </a:cubicBezTo>
                  <a:cubicBezTo>
                    <a:pt x="1676" y="5288"/>
                    <a:pt x="1662" y="5315"/>
                    <a:pt x="1717" y="5411"/>
                  </a:cubicBezTo>
                  <a:lnTo>
                    <a:pt x="1923" y="5411"/>
                  </a:lnTo>
                  <a:cubicBezTo>
                    <a:pt x="2939" y="5343"/>
                    <a:pt x="3928" y="5233"/>
                    <a:pt x="4931" y="5082"/>
                  </a:cubicBezTo>
                  <a:cubicBezTo>
                    <a:pt x="5576" y="4999"/>
                    <a:pt x="6194" y="4821"/>
                    <a:pt x="6784" y="4601"/>
                  </a:cubicBezTo>
                  <a:lnTo>
                    <a:pt x="7196" y="4450"/>
                  </a:lnTo>
                  <a:cubicBezTo>
                    <a:pt x="7952" y="4121"/>
                    <a:pt x="8735" y="3983"/>
                    <a:pt x="9545" y="3901"/>
                  </a:cubicBezTo>
                  <a:cubicBezTo>
                    <a:pt x="9627" y="3887"/>
                    <a:pt x="9723" y="3887"/>
                    <a:pt x="9806" y="3846"/>
                  </a:cubicBezTo>
                  <a:cubicBezTo>
                    <a:pt x="9888" y="3832"/>
                    <a:pt x="9902" y="3750"/>
                    <a:pt x="9833" y="3681"/>
                  </a:cubicBezTo>
                  <a:cubicBezTo>
                    <a:pt x="9792" y="3626"/>
                    <a:pt x="9737" y="3585"/>
                    <a:pt x="9682" y="3544"/>
                  </a:cubicBezTo>
                  <a:cubicBezTo>
                    <a:pt x="9407" y="3310"/>
                    <a:pt x="9119" y="3091"/>
                    <a:pt x="8844" y="2857"/>
                  </a:cubicBezTo>
                  <a:cubicBezTo>
                    <a:pt x="8652" y="2679"/>
                    <a:pt x="8487" y="2486"/>
                    <a:pt x="8309" y="2280"/>
                  </a:cubicBezTo>
                  <a:cubicBezTo>
                    <a:pt x="8034" y="1965"/>
                    <a:pt x="7746" y="1662"/>
                    <a:pt x="7389" y="1429"/>
                  </a:cubicBezTo>
                  <a:cubicBezTo>
                    <a:pt x="7073" y="1223"/>
                    <a:pt x="6743" y="1044"/>
                    <a:pt x="6400" y="893"/>
                  </a:cubicBezTo>
                  <a:cubicBezTo>
                    <a:pt x="5823" y="632"/>
                    <a:pt x="5219" y="399"/>
                    <a:pt x="4601" y="207"/>
                  </a:cubicBezTo>
                  <a:lnTo>
                    <a:pt x="4395" y="152"/>
                  </a:lnTo>
                  <a:cubicBezTo>
                    <a:pt x="4382" y="149"/>
                    <a:pt x="4370" y="147"/>
                    <a:pt x="4358" y="147"/>
                  </a:cubicBezTo>
                  <a:close/>
                  <a:moveTo>
                    <a:pt x="7559" y="114"/>
                  </a:moveTo>
                  <a:cubicBezTo>
                    <a:pt x="7523" y="114"/>
                    <a:pt x="7490" y="129"/>
                    <a:pt x="7471" y="179"/>
                  </a:cubicBezTo>
                  <a:cubicBezTo>
                    <a:pt x="7416" y="262"/>
                    <a:pt x="7512" y="317"/>
                    <a:pt x="7554" y="358"/>
                  </a:cubicBezTo>
                  <a:cubicBezTo>
                    <a:pt x="7746" y="591"/>
                    <a:pt x="7938" y="811"/>
                    <a:pt x="8103" y="1044"/>
                  </a:cubicBezTo>
                  <a:cubicBezTo>
                    <a:pt x="8597" y="1759"/>
                    <a:pt x="9201" y="2376"/>
                    <a:pt x="9861" y="2940"/>
                  </a:cubicBezTo>
                  <a:cubicBezTo>
                    <a:pt x="10341" y="3352"/>
                    <a:pt x="10836" y="3722"/>
                    <a:pt x="11371" y="4052"/>
                  </a:cubicBezTo>
                  <a:cubicBezTo>
                    <a:pt x="11522" y="4162"/>
                    <a:pt x="11673" y="4244"/>
                    <a:pt x="11811" y="4340"/>
                  </a:cubicBezTo>
                  <a:cubicBezTo>
                    <a:pt x="11811" y="4368"/>
                    <a:pt x="11797" y="4381"/>
                    <a:pt x="11797" y="4381"/>
                  </a:cubicBezTo>
                  <a:lnTo>
                    <a:pt x="11646" y="4381"/>
                  </a:lnTo>
                  <a:cubicBezTo>
                    <a:pt x="11359" y="4352"/>
                    <a:pt x="11073" y="4339"/>
                    <a:pt x="10788" y="4339"/>
                  </a:cubicBezTo>
                  <a:cubicBezTo>
                    <a:pt x="9858" y="4339"/>
                    <a:pt x="8938" y="4486"/>
                    <a:pt x="8034" y="4739"/>
                  </a:cubicBezTo>
                  <a:cubicBezTo>
                    <a:pt x="7334" y="4945"/>
                    <a:pt x="6661" y="5219"/>
                    <a:pt x="5988" y="5549"/>
                  </a:cubicBezTo>
                  <a:lnTo>
                    <a:pt x="4505" y="6263"/>
                  </a:lnTo>
                  <a:cubicBezTo>
                    <a:pt x="4436" y="6304"/>
                    <a:pt x="4381" y="6332"/>
                    <a:pt x="4326" y="6373"/>
                  </a:cubicBezTo>
                  <a:cubicBezTo>
                    <a:pt x="4299" y="6386"/>
                    <a:pt x="4299" y="6441"/>
                    <a:pt x="4299" y="6496"/>
                  </a:cubicBezTo>
                  <a:cubicBezTo>
                    <a:pt x="4299" y="6510"/>
                    <a:pt x="4340" y="6524"/>
                    <a:pt x="4368" y="6538"/>
                  </a:cubicBezTo>
                  <a:lnTo>
                    <a:pt x="4409" y="6538"/>
                  </a:lnTo>
                  <a:cubicBezTo>
                    <a:pt x="4717" y="6552"/>
                    <a:pt x="5024" y="6561"/>
                    <a:pt x="5330" y="6561"/>
                  </a:cubicBezTo>
                  <a:cubicBezTo>
                    <a:pt x="6166" y="6561"/>
                    <a:pt x="6993" y="6495"/>
                    <a:pt x="7828" y="6304"/>
                  </a:cubicBezTo>
                  <a:cubicBezTo>
                    <a:pt x="8762" y="6098"/>
                    <a:pt x="9627" y="5837"/>
                    <a:pt x="10492" y="5508"/>
                  </a:cubicBezTo>
                  <a:cubicBezTo>
                    <a:pt x="10836" y="5398"/>
                    <a:pt x="11179" y="5260"/>
                    <a:pt x="11536" y="5137"/>
                  </a:cubicBezTo>
                  <a:cubicBezTo>
                    <a:pt x="11852" y="5027"/>
                    <a:pt x="12168" y="4986"/>
                    <a:pt x="12497" y="4945"/>
                  </a:cubicBezTo>
                  <a:cubicBezTo>
                    <a:pt x="12569" y="4941"/>
                    <a:pt x="12640" y="4938"/>
                    <a:pt x="12711" y="4938"/>
                  </a:cubicBezTo>
                  <a:cubicBezTo>
                    <a:pt x="12899" y="4938"/>
                    <a:pt x="13083" y="4957"/>
                    <a:pt x="13253" y="5027"/>
                  </a:cubicBezTo>
                  <a:cubicBezTo>
                    <a:pt x="13296" y="5053"/>
                    <a:pt x="13345" y="5063"/>
                    <a:pt x="13393" y="5063"/>
                  </a:cubicBezTo>
                  <a:cubicBezTo>
                    <a:pt x="13420" y="5063"/>
                    <a:pt x="13447" y="5059"/>
                    <a:pt x="13472" y="5054"/>
                  </a:cubicBezTo>
                  <a:cubicBezTo>
                    <a:pt x="13514" y="5054"/>
                    <a:pt x="13569" y="5013"/>
                    <a:pt x="13582" y="4986"/>
                  </a:cubicBezTo>
                  <a:cubicBezTo>
                    <a:pt x="13610" y="4931"/>
                    <a:pt x="13582" y="4876"/>
                    <a:pt x="13541" y="4848"/>
                  </a:cubicBezTo>
                  <a:lnTo>
                    <a:pt x="13390" y="4739"/>
                  </a:lnTo>
                  <a:cubicBezTo>
                    <a:pt x="13115" y="4642"/>
                    <a:pt x="12896" y="4436"/>
                    <a:pt x="12690" y="4230"/>
                  </a:cubicBezTo>
                  <a:cubicBezTo>
                    <a:pt x="12442" y="3970"/>
                    <a:pt x="12223" y="3695"/>
                    <a:pt x="12044" y="3379"/>
                  </a:cubicBezTo>
                  <a:cubicBezTo>
                    <a:pt x="11577" y="2610"/>
                    <a:pt x="10973" y="1937"/>
                    <a:pt x="10231" y="1415"/>
                  </a:cubicBezTo>
                  <a:cubicBezTo>
                    <a:pt x="9737" y="1031"/>
                    <a:pt x="9201" y="729"/>
                    <a:pt x="8611" y="495"/>
                  </a:cubicBezTo>
                  <a:cubicBezTo>
                    <a:pt x="8309" y="385"/>
                    <a:pt x="7993" y="275"/>
                    <a:pt x="7691" y="152"/>
                  </a:cubicBezTo>
                  <a:cubicBezTo>
                    <a:pt x="7653" y="137"/>
                    <a:pt x="7603" y="114"/>
                    <a:pt x="7559" y="114"/>
                  </a:cubicBezTo>
                  <a:close/>
                  <a:moveTo>
                    <a:pt x="10053" y="1"/>
                  </a:moveTo>
                  <a:cubicBezTo>
                    <a:pt x="10039" y="1"/>
                    <a:pt x="10012" y="1"/>
                    <a:pt x="9984" y="14"/>
                  </a:cubicBezTo>
                  <a:cubicBezTo>
                    <a:pt x="9971" y="42"/>
                    <a:pt x="9971" y="69"/>
                    <a:pt x="9984" y="83"/>
                  </a:cubicBezTo>
                  <a:cubicBezTo>
                    <a:pt x="10012" y="124"/>
                    <a:pt x="10039" y="152"/>
                    <a:pt x="10080" y="193"/>
                  </a:cubicBezTo>
                  <a:cubicBezTo>
                    <a:pt x="10849" y="1113"/>
                    <a:pt x="11673" y="1992"/>
                    <a:pt x="12511" y="2871"/>
                  </a:cubicBezTo>
                  <a:cubicBezTo>
                    <a:pt x="13115" y="3503"/>
                    <a:pt x="13733" y="4162"/>
                    <a:pt x="14351" y="4793"/>
                  </a:cubicBezTo>
                  <a:cubicBezTo>
                    <a:pt x="14626" y="5082"/>
                    <a:pt x="14914" y="5343"/>
                    <a:pt x="15216" y="5604"/>
                  </a:cubicBezTo>
                  <a:cubicBezTo>
                    <a:pt x="15244" y="5631"/>
                    <a:pt x="15285" y="5672"/>
                    <a:pt x="15313" y="5741"/>
                  </a:cubicBezTo>
                  <a:cubicBezTo>
                    <a:pt x="15230" y="5741"/>
                    <a:pt x="15175" y="5741"/>
                    <a:pt x="15120" y="5714"/>
                  </a:cubicBezTo>
                  <a:cubicBezTo>
                    <a:pt x="14759" y="5668"/>
                    <a:pt x="14396" y="5646"/>
                    <a:pt x="14031" y="5646"/>
                  </a:cubicBezTo>
                  <a:cubicBezTo>
                    <a:pt x="13521" y="5646"/>
                    <a:pt x="13009" y="5689"/>
                    <a:pt x="12497" y="5769"/>
                  </a:cubicBezTo>
                  <a:cubicBezTo>
                    <a:pt x="11234" y="5961"/>
                    <a:pt x="9998" y="6304"/>
                    <a:pt x="8789" y="6744"/>
                  </a:cubicBezTo>
                  <a:cubicBezTo>
                    <a:pt x="8034" y="7018"/>
                    <a:pt x="7293" y="7348"/>
                    <a:pt x="6578" y="7732"/>
                  </a:cubicBezTo>
                  <a:cubicBezTo>
                    <a:pt x="6427" y="7815"/>
                    <a:pt x="6249" y="7883"/>
                    <a:pt x="6084" y="7966"/>
                  </a:cubicBezTo>
                  <a:cubicBezTo>
                    <a:pt x="6015" y="8007"/>
                    <a:pt x="5961" y="8034"/>
                    <a:pt x="5947" y="8103"/>
                  </a:cubicBezTo>
                  <a:cubicBezTo>
                    <a:pt x="5919" y="8158"/>
                    <a:pt x="5961" y="8227"/>
                    <a:pt x="6015" y="8227"/>
                  </a:cubicBezTo>
                  <a:lnTo>
                    <a:pt x="6098" y="8227"/>
                  </a:lnTo>
                  <a:cubicBezTo>
                    <a:pt x="6565" y="8213"/>
                    <a:pt x="7018" y="8185"/>
                    <a:pt x="7485" y="8158"/>
                  </a:cubicBezTo>
                  <a:cubicBezTo>
                    <a:pt x="8831" y="8089"/>
                    <a:pt x="10108" y="7801"/>
                    <a:pt x="11371" y="7334"/>
                  </a:cubicBezTo>
                  <a:cubicBezTo>
                    <a:pt x="12058" y="7087"/>
                    <a:pt x="12745" y="6853"/>
                    <a:pt x="13459" y="6647"/>
                  </a:cubicBezTo>
                  <a:cubicBezTo>
                    <a:pt x="14029" y="6479"/>
                    <a:pt x="14611" y="6372"/>
                    <a:pt x="15206" y="6372"/>
                  </a:cubicBezTo>
                  <a:cubicBezTo>
                    <a:pt x="15242" y="6372"/>
                    <a:pt x="15277" y="6372"/>
                    <a:pt x="15313" y="6373"/>
                  </a:cubicBezTo>
                  <a:cubicBezTo>
                    <a:pt x="15807" y="6386"/>
                    <a:pt x="16301" y="6441"/>
                    <a:pt x="16796" y="6565"/>
                  </a:cubicBezTo>
                  <a:cubicBezTo>
                    <a:pt x="16805" y="6565"/>
                    <a:pt x="16820" y="6571"/>
                    <a:pt x="16837" y="6571"/>
                  </a:cubicBezTo>
                  <a:cubicBezTo>
                    <a:pt x="16846" y="6571"/>
                    <a:pt x="16855" y="6570"/>
                    <a:pt x="16864" y="6565"/>
                  </a:cubicBezTo>
                  <a:cubicBezTo>
                    <a:pt x="16878" y="6565"/>
                    <a:pt x="16906" y="6538"/>
                    <a:pt x="16906" y="6510"/>
                  </a:cubicBezTo>
                  <a:cubicBezTo>
                    <a:pt x="16919" y="6496"/>
                    <a:pt x="16906" y="6455"/>
                    <a:pt x="16906" y="6441"/>
                  </a:cubicBezTo>
                  <a:lnTo>
                    <a:pt x="16864" y="6386"/>
                  </a:lnTo>
                  <a:cubicBezTo>
                    <a:pt x="16109" y="5714"/>
                    <a:pt x="15422" y="4999"/>
                    <a:pt x="14859" y="4175"/>
                  </a:cubicBezTo>
                  <a:cubicBezTo>
                    <a:pt x="14516" y="3681"/>
                    <a:pt x="14159" y="3200"/>
                    <a:pt x="13802" y="2720"/>
                  </a:cubicBezTo>
                  <a:cubicBezTo>
                    <a:pt x="13280" y="2047"/>
                    <a:pt x="12648" y="1511"/>
                    <a:pt x="11948" y="1044"/>
                  </a:cubicBezTo>
                  <a:cubicBezTo>
                    <a:pt x="11385" y="674"/>
                    <a:pt x="10794" y="358"/>
                    <a:pt x="10190" y="56"/>
                  </a:cubicBezTo>
                  <a:cubicBezTo>
                    <a:pt x="10149" y="42"/>
                    <a:pt x="10108" y="14"/>
                    <a:pt x="10053" y="1"/>
                  </a:cubicBezTo>
                  <a:close/>
                  <a:moveTo>
                    <a:pt x="13733" y="1017"/>
                  </a:moveTo>
                  <a:cubicBezTo>
                    <a:pt x="13747" y="1072"/>
                    <a:pt x="13761" y="1113"/>
                    <a:pt x="13802" y="1154"/>
                  </a:cubicBezTo>
                  <a:cubicBezTo>
                    <a:pt x="14214" y="1649"/>
                    <a:pt x="14544" y="2198"/>
                    <a:pt x="14914" y="2734"/>
                  </a:cubicBezTo>
                  <a:cubicBezTo>
                    <a:pt x="15958" y="4230"/>
                    <a:pt x="17112" y="5631"/>
                    <a:pt x="18416" y="6922"/>
                  </a:cubicBezTo>
                  <a:lnTo>
                    <a:pt x="19364" y="7870"/>
                  </a:lnTo>
                  <a:cubicBezTo>
                    <a:pt x="19391" y="7897"/>
                    <a:pt x="19446" y="7952"/>
                    <a:pt x="19501" y="8021"/>
                  </a:cubicBezTo>
                  <a:cubicBezTo>
                    <a:pt x="19377" y="8021"/>
                    <a:pt x="19295" y="7980"/>
                    <a:pt x="19213" y="7952"/>
                  </a:cubicBezTo>
                  <a:cubicBezTo>
                    <a:pt x="18457" y="7677"/>
                    <a:pt x="17675" y="7485"/>
                    <a:pt x="16878" y="7403"/>
                  </a:cubicBezTo>
                  <a:cubicBezTo>
                    <a:pt x="16594" y="7368"/>
                    <a:pt x="16311" y="7351"/>
                    <a:pt x="16028" y="7351"/>
                  </a:cubicBezTo>
                  <a:cubicBezTo>
                    <a:pt x="15315" y="7351"/>
                    <a:pt x="14606" y="7455"/>
                    <a:pt x="13898" y="7622"/>
                  </a:cubicBezTo>
                  <a:cubicBezTo>
                    <a:pt x="13170" y="7815"/>
                    <a:pt x="12442" y="8103"/>
                    <a:pt x="11756" y="8433"/>
                  </a:cubicBezTo>
                  <a:cubicBezTo>
                    <a:pt x="11069" y="8762"/>
                    <a:pt x="10451" y="9147"/>
                    <a:pt x="9806" y="9531"/>
                  </a:cubicBezTo>
                  <a:cubicBezTo>
                    <a:pt x="9668" y="9600"/>
                    <a:pt x="9531" y="9682"/>
                    <a:pt x="9407" y="9765"/>
                  </a:cubicBezTo>
                  <a:cubicBezTo>
                    <a:pt x="9339" y="9806"/>
                    <a:pt x="9298" y="9847"/>
                    <a:pt x="9270" y="9916"/>
                  </a:cubicBezTo>
                  <a:cubicBezTo>
                    <a:pt x="9256" y="9985"/>
                    <a:pt x="9284" y="10039"/>
                    <a:pt x="9339" y="10053"/>
                  </a:cubicBezTo>
                  <a:lnTo>
                    <a:pt x="9407" y="10053"/>
                  </a:lnTo>
                  <a:cubicBezTo>
                    <a:pt x="9778" y="10039"/>
                    <a:pt x="10163" y="10026"/>
                    <a:pt x="10534" y="10026"/>
                  </a:cubicBezTo>
                  <a:cubicBezTo>
                    <a:pt x="11728" y="10026"/>
                    <a:pt x="12854" y="9806"/>
                    <a:pt x="13967" y="9367"/>
                  </a:cubicBezTo>
                  <a:cubicBezTo>
                    <a:pt x="14489" y="9202"/>
                    <a:pt x="14956" y="8996"/>
                    <a:pt x="15436" y="8831"/>
                  </a:cubicBezTo>
                  <a:cubicBezTo>
                    <a:pt x="15862" y="8652"/>
                    <a:pt x="16274" y="8488"/>
                    <a:pt x="16700" y="8350"/>
                  </a:cubicBezTo>
                  <a:cubicBezTo>
                    <a:pt x="17167" y="8185"/>
                    <a:pt x="17633" y="8103"/>
                    <a:pt x="18128" y="8103"/>
                  </a:cubicBezTo>
                  <a:cubicBezTo>
                    <a:pt x="18732" y="8103"/>
                    <a:pt x="19295" y="8227"/>
                    <a:pt x="19803" y="8501"/>
                  </a:cubicBezTo>
                  <a:cubicBezTo>
                    <a:pt x="20078" y="8639"/>
                    <a:pt x="20339" y="8831"/>
                    <a:pt x="20655" y="8913"/>
                  </a:cubicBezTo>
                  <a:cubicBezTo>
                    <a:pt x="20668" y="8858"/>
                    <a:pt x="20696" y="8803"/>
                    <a:pt x="20723" y="8762"/>
                  </a:cubicBezTo>
                  <a:cubicBezTo>
                    <a:pt x="20531" y="8584"/>
                    <a:pt x="20353" y="8391"/>
                    <a:pt x="20133" y="8227"/>
                  </a:cubicBezTo>
                  <a:cubicBezTo>
                    <a:pt x="19515" y="7760"/>
                    <a:pt x="19034" y="7156"/>
                    <a:pt x="18622" y="6510"/>
                  </a:cubicBezTo>
                  <a:cubicBezTo>
                    <a:pt x="18348" y="6084"/>
                    <a:pt x="18142" y="5617"/>
                    <a:pt x="17908" y="5164"/>
                  </a:cubicBezTo>
                  <a:cubicBezTo>
                    <a:pt x="17716" y="4807"/>
                    <a:pt x="17537" y="4436"/>
                    <a:pt x="17331" y="4066"/>
                  </a:cubicBezTo>
                  <a:cubicBezTo>
                    <a:pt x="16892" y="3297"/>
                    <a:pt x="16288" y="2665"/>
                    <a:pt x="15587" y="2129"/>
                  </a:cubicBezTo>
                  <a:cubicBezTo>
                    <a:pt x="15052" y="1731"/>
                    <a:pt x="14489" y="1388"/>
                    <a:pt x="13926" y="1044"/>
                  </a:cubicBezTo>
                  <a:cubicBezTo>
                    <a:pt x="13871" y="1017"/>
                    <a:pt x="13871" y="1017"/>
                    <a:pt x="13733" y="1017"/>
                  </a:cubicBezTo>
                  <a:close/>
                  <a:moveTo>
                    <a:pt x="16961" y="1813"/>
                  </a:moveTo>
                  <a:cubicBezTo>
                    <a:pt x="16947" y="1841"/>
                    <a:pt x="16947" y="1855"/>
                    <a:pt x="16919" y="1868"/>
                  </a:cubicBezTo>
                  <a:cubicBezTo>
                    <a:pt x="16961" y="1923"/>
                    <a:pt x="17015" y="1978"/>
                    <a:pt x="17043" y="2019"/>
                  </a:cubicBezTo>
                  <a:cubicBezTo>
                    <a:pt x="17606" y="2624"/>
                    <a:pt x="18073" y="3310"/>
                    <a:pt x="18457" y="4052"/>
                  </a:cubicBezTo>
                  <a:cubicBezTo>
                    <a:pt x="19446" y="5933"/>
                    <a:pt x="20668" y="7691"/>
                    <a:pt x="21973" y="9394"/>
                  </a:cubicBezTo>
                  <a:cubicBezTo>
                    <a:pt x="22193" y="9682"/>
                    <a:pt x="22440" y="9971"/>
                    <a:pt x="22660" y="10273"/>
                  </a:cubicBezTo>
                  <a:cubicBezTo>
                    <a:pt x="22701" y="10300"/>
                    <a:pt x="22715" y="10355"/>
                    <a:pt x="22742" y="10383"/>
                  </a:cubicBezTo>
                  <a:cubicBezTo>
                    <a:pt x="22725" y="10406"/>
                    <a:pt x="22707" y="10414"/>
                    <a:pt x="22690" y="10414"/>
                  </a:cubicBezTo>
                  <a:cubicBezTo>
                    <a:pt x="22666" y="10414"/>
                    <a:pt x="22642" y="10399"/>
                    <a:pt x="22618" y="10383"/>
                  </a:cubicBezTo>
                  <a:cubicBezTo>
                    <a:pt x="22248" y="10232"/>
                    <a:pt x="21891" y="10067"/>
                    <a:pt x="21506" y="9930"/>
                  </a:cubicBezTo>
                  <a:cubicBezTo>
                    <a:pt x="20639" y="9619"/>
                    <a:pt x="19767" y="9456"/>
                    <a:pt x="18894" y="9456"/>
                  </a:cubicBezTo>
                  <a:cubicBezTo>
                    <a:pt x="18109" y="9456"/>
                    <a:pt x="17322" y="9588"/>
                    <a:pt x="16535" y="9861"/>
                  </a:cubicBezTo>
                  <a:cubicBezTo>
                    <a:pt x="15931" y="10067"/>
                    <a:pt x="15368" y="10355"/>
                    <a:pt x="14818" y="10685"/>
                  </a:cubicBezTo>
                  <a:cubicBezTo>
                    <a:pt x="13884" y="11234"/>
                    <a:pt x="12964" y="11729"/>
                    <a:pt x="12003" y="12209"/>
                  </a:cubicBezTo>
                  <a:cubicBezTo>
                    <a:pt x="11907" y="12264"/>
                    <a:pt x="11811" y="12292"/>
                    <a:pt x="11728" y="12347"/>
                  </a:cubicBezTo>
                  <a:cubicBezTo>
                    <a:pt x="11660" y="12374"/>
                    <a:pt x="11605" y="12429"/>
                    <a:pt x="11591" y="12511"/>
                  </a:cubicBezTo>
                  <a:cubicBezTo>
                    <a:pt x="11564" y="12580"/>
                    <a:pt x="11605" y="12649"/>
                    <a:pt x="11687" y="12676"/>
                  </a:cubicBezTo>
                  <a:lnTo>
                    <a:pt x="11770" y="12676"/>
                  </a:lnTo>
                  <a:cubicBezTo>
                    <a:pt x="12374" y="12621"/>
                    <a:pt x="12992" y="12553"/>
                    <a:pt x="13596" y="12498"/>
                  </a:cubicBezTo>
                  <a:cubicBezTo>
                    <a:pt x="15024" y="12347"/>
                    <a:pt x="16411" y="12031"/>
                    <a:pt x="17784" y="11646"/>
                  </a:cubicBezTo>
                  <a:cubicBezTo>
                    <a:pt x="18471" y="11399"/>
                    <a:pt x="19213" y="11179"/>
                    <a:pt x="19968" y="10973"/>
                  </a:cubicBezTo>
                  <a:cubicBezTo>
                    <a:pt x="20339" y="10863"/>
                    <a:pt x="20723" y="10781"/>
                    <a:pt x="21094" y="10699"/>
                  </a:cubicBezTo>
                  <a:cubicBezTo>
                    <a:pt x="21287" y="10652"/>
                    <a:pt x="21476" y="10631"/>
                    <a:pt x="21661" y="10631"/>
                  </a:cubicBezTo>
                  <a:cubicBezTo>
                    <a:pt x="21963" y="10631"/>
                    <a:pt x="22255" y="10687"/>
                    <a:pt x="22536" y="10781"/>
                  </a:cubicBezTo>
                  <a:cubicBezTo>
                    <a:pt x="22756" y="10850"/>
                    <a:pt x="23003" y="10905"/>
                    <a:pt x="23250" y="10973"/>
                  </a:cubicBezTo>
                  <a:cubicBezTo>
                    <a:pt x="23274" y="10981"/>
                    <a:pt x="23307" y="10998"/>
                    <a:pt x="23335" y="10998"/>
                  </a:cubicBezTo>
                  <a:cubicBezTo>
                    <a:pt x="23357" y="10998"/>
                    <a:pt x="23376" y="10989"/>
                    <a:pt x="23387" y="10960"/>
                  </a:cubicBezTo>
                  <a:cubicBezTo>
                    <a:pt x="23401" y="10918"/>
                    <a:pt x="23387" y="10850"/>
                    <a:pt x="23360" y="10822"/>
                  </a:cubicBezTo>
                  <a:cubicBezTo>
                    <a:pt x="23278" y="10657"/>
                    <a:pt x="23195" y="10493"/>
                    <a:pt x="23099" y="10328"/>
                  </a:cubicBezTo>
                  <a:cubicBezTo>
                    <a:pt x="22948" y="10081"/>
                    <a:pt x="22797" y="9833"/>
                    <a:pt x="22660" y="9586"/>
                  </a:cubicBezTo>
                  <a:cubicBezTo>
                    <a:pt x="22412" y="9174"/>
                    <a:pt x="22275" y="8735"/>
                    <a:pt x="22110" y="8295"/>
                  </a:cubicBezTo>
                  <a:cubicBezTo>
                    <a:pt x="21932" y="7815"/>
                    <a:pt x="21767" y="7334"/>
                    <a:pt x="21561" y="6867"/>
                  </a:cubicBezTo>
                  <a:cubicBezTo>
                    <a:pt x="20943" y="5439"/>
                    <a:pt x="20009" y="4230"/>
                    <a:pt x="18842" y="3214"/>
                  </a:cubicBezTo>
                  <a:cubicBezTo>
                    <a:pt x="18389" y="2802"/>
                    <a:pt x="17881" y="2431"/>
                    <a:pt x="17386" y="2074"/>
                  </a:cubicBezTo>
                  <a:cubicBezTo>
                    <a:pt x="17290" y="2006"/>
                    <a:pt x="17180" y="1923"/>
                    <a:pt x="17084" y="1855"/>
                  </a:cubicBezTo>
                  <a:cubicBezTo>
                    <a:pt x="17043" y="1841"/>
                    <a:pt x="17015" y="1813"/>
                    <a:pt x="16961" y="1813"/>
                  </a:cubicBezTo>
                  <a:close/>
                  <a:moveTo>
                    <a:pt x="20064" y="3489"/>
                  </a:moveTo>
                  <a:lnTo>
                    <a:pt x="20064" y="3489"/>
                  </a:lnTo>
                  <a:cubicBezTo>
                    <a:pt x="20105" y="3571"/>
                    <a:pt x="20119" y="3612"/>
                    <a:pt x="20160" y="3654"/>
                  </a:cubicBezTo>
                  <a:cubicBezTo>
                    <a:pt x="21355" y="5645"/>
                    <a:pt x="22385" y="7705"/>
                    <a:pt x="23387" y="9806"/>
                  </a:cubicBezTo>
                  <a:cubicBezTo>
                    <a:pt x="23731" y="10548"/>
                    <a:pt x="24102" y="11248"/>
                    <a:pt x="24527" y="11948"/>
                  </a:cubicBezTo>
                  <a:cubicBezTo>
                    <a:pt x="24569" y="11990"/>
                    <a:pt x="24582" y="12031"/>
                    <a:pt x="24596" y="12072"/>
                  </a:cubicBezTo>
                  <a:cubicBezTo>
                    <a:pt x="24580" y="12093"/>
                    <a:pt x="24567" y="12100"/>
                    <a:pt x="24554" y="12100"/>
                  </a:cubicBezTo>
                  <a:cubicBezTo>
                    <a:pt x="24534" y="12100"/>
                    <a:pt x="24517" y="12080"/>
                    <a:pt x="24500" y="12072"/>
                  </a:cubicBezTo>
                  <a:cubicBezTo>
                    <a:pt x="23772" y="11729"/>
                    <a:pt x="23017" y="11536"/>
                    <a:pt x="22234" y="11509"/>
                  </a:cubicBezTo>
                  <a:cubicBezTo>
                    <a:pt x="22018" y="11497"/>
                    <a:pt x="21802" y="11490"/>
                    <a:pt x="21586" y="11490"/>
                  </a:cubicBezTo>
                  <a:cubicBezTo>
                    <a:pt x="21321" y="11490"/>
                    <a:pt x="21057" y="11500"/>
                    <a:pt x="20792" y="11523"/>
                  </a:cubicBezTo>
                  <a:cubicBezTo>
                    <a:pt x="19913" y="11578"/>
                    <a:pt x="19075" y="11797"/>
                    <a:pt x="18251" y="12086"/>
                  </a:cubicBezTo>
                  <a:cubicBezTo>
                    <a:pt x="17208" y="12470"/>
                    <a:pt x="16219" y="12992"/>
                    <a:pt x="15299" y="13610"/>
                  </a:cubicBezTo>
                  <a:cubicBezTo>
                    <a:pt x="15162" y="13706"/>
                    <a:pt x="15038" y="13789"/>
                    <a:pt x="14914" y="13871"/>
                  </a:cubicBezTo>
                  <a:cubicBezTo>
                    <a:pt x="14846" y="13926"/>
                    <a:pt x="14791" y="13995"/>
                    <a:pt x="14777" y="14077"/>
                  </a:cubicBezTo>
                  <a:cubicBezTo>
                    <a:pt x="14763" y="14146"/>
                    <a:pt x="14818" y="14214"/>
                    <a:pt x="14887" y="14214"/>
                  </a:cubicBezTo>
                  <a:lnTo>
                    <a:pt x="14956" y="14214"/>
                  </a:lnTo>
                  <a:cubicBezTo>
                    <a:pt x="15670" y="14132"/>
                    <a:pt x="16397" y="14063"/>
                    <a:pt x="17098" y="13981"/>
                  </a:cubicBezTo>
                  <a:cubicBezTo>
                    <a:pt x="18142" y="13843"/>
                    <a:pt x="19130" y="13610"/>
                    <a:pt x="20064" y="13308"/>
                  </a:cubicBezTo>
                  <a:cubicBezTo>
                    <a:pt x="20655" y="13116"/>
                    <a:pt x="21231" y="12910"/>
                    <a:pt x="21822" y="12704"/>
                  </a:cubicBezTo>
                  <a:cubicBezTo>
                    <a:pt x="22152" y="12607"/>
                    <a:pt x="22495" y="12484"/>
                    <a:pt x="22838" y="12401"/>
                  </a:cubicBezTo>
                  <a:cubicBezTo>
                    <a:pt x="23079" y="12334"/>
                    <a:pt x="23321" y="12300"/>
                    <a:pt x="23565" y="12300"/>
                  </a:cubicBezTo>
                  <a:cubicBezTo>
                    <a:pt x="23822" y="12300"/>
                    <a:pt x="24082" y="12338"/>
                    <a:pt x="24349" y="12415"/>
                  </a:cubicBezTo>
                  <a:cubicBezTo>
                    <a:pt x="24651" y="12498"/>
                    <a:pt x="24926" y="12649"/>
                    <a:pt x="25200" y="12841"/>
                  </a:cubicBezTo>
                  <a:cubicBezTo>
                    <a:pt x="25255" y="12882"/>
                    <a:pt x="25310" y="12910"/>
                    <a:pt x="25351" y="12923"/>
                  </a:cubicBezTo>
                  <a:cubicBezTo>
                    <a:pt x="25361" y="12928"/>
                    <a:pt x="25371" y="12931"/>
                    <a:pt x="25381" y="12931"/>
                  </a:cubicBezTo>
                  <a:cubicBezTo>
                    <a:pt x="25425" y="12931"/>
                    <a:pt x="25461" y="12886"/>
                    <a:pt x="25461" y="12841"/>
                  </a:cubicBezTo>
                  <a:cubicBezTo>
                    <a:pt x="25461" y="12813"/>
                    <a:pt x="25447" y="12772"/>
                    <a:pt x="25420" y="12745"/>
                  </a:cubicBezTo>
                  <a:cubicBezTo>
                    <a:pt x="25392" y="12690"/>
                    <a:pt x="25351" y="12621"/>
                    <a:pt x="25296" y="12566"/>
                  </a:cubicBezTo>
                  <a:cubicBezTo>
                    <a:pt x="24775" y="11852"/>
                    <a:pt x="24431" y="11056"/>
                    <a:pt x="24184" y="10204"/>
                  </a:cubicBezTo>
                  <a:cubicBezTo>
                    <a:pt x="24047" y="9696"/>
                    <a:pt x="23923" y="9202"/>
                    <a:pt x="23786" y="8707"/>
                  </a:cubicBezTo>
                  <a:cubicBezTo>
                    <a:pt x="23662" y="8158"/>
                    <a:pt x="23470" y="7636"/>
                    <a:pt x="23223" y="7128"/>
                  </a:cubicBezTo>
                  <a:cubicBezTo>
                    <a:pt x="22852" y="6290"/>
                    <a:pt x="22316" y="5535"/>
                    <a:pt x="21685" y="4862"/>
                  </a:cubicBezTo>
                  <a:cubicBezTo>
                    <a:pt x="21259" y="4409"/>
                    <a:pt x="20792" y="3997"/>
                    <a:pt x="20325" y="3585"/>
                  </a:cubicBezTo>
                  <a:cubicBezTo>
                    <a:pt x="20243" y="3516"/>
                    <a:pt x="20243" y="3516"/>
                    <a:pt x="20064" y="3489"/>
                  </a:cubicBezTo>
                  <a:close/>
                  <a:moveTo>
                    <a:pt x="22097" y="3971"/>
                  </a:moveTo>
                  <a:cubicBezTo>
                    <a:pt x="22084" y="3971"/>
                    <a:pt x="22070" y="3974"/>
                    <a:pt x="22055" y="3983"/>
                  </a:cubicBezTo>
                  <a:cubicBezTo>
                    <a:pt x="22028" y="4052"/>
                    <a:pt x="22083" y="4079"/>
                    <a:pt x="22097" y="4121"/>
                  </a:cubicBezTo>
                  <a:cubicBezTo>
                    <a:pt x="22330" y="4491"/>
                    <a:pt x="22564" y="4890"/>
                    <a:pt x="22770" y="5288"/>
                  </a:cubicBezTo>
                  <a:cubicBezTo>
                    <a:pt x="23017" y="5823"/>
                    <a:pt x="23264" y="6345"/>
                    <a:pt x="23456" y="6895"/>
                  </a:cubicBezTo>
                  <a:cubicBezTo>
                    <a:pt x="23951" y="8337"/>
                    <a:pt x="24596" y="9710"/>
                    <a:pt x="25269" y="11083"/>
                  </a:cubicBezTo>
                  <a:cubicBezTo>
                    <a:pt x="25887" y="12319"/>
                    <a:pt x="26519" y="13528"/>
                    <a:pt x="27178" y="14722"/>
                  </a:cubicBezTo>
                  <a:cubicBezTo>
                    <a:pt x="27191" y="14764"/>
                    <a:pt x="27205" y="14791"/>
                    <a:pt x="27246" y="14887"/>
                  </a:cubicBezTo>
                  <a:cubicBezTo>
                    <a:pt x="27164" y="14832"/>
                    <a:pt x="27109" y="14818"/>
                    <a:pt x="27068" y="14791"/>
                  </a:cubicBezTo>
                  <a:cubicBezTo>
                    <a:pt x="26381" y="14338"/>
                    <a:pt x="25667" y="13940"/>
                    <a:pt x="24871" y="13665"/>
                  </a:cubicBezTo>
                  <a:cubicBezTo>
                    <a:pt x="24280" y="13459"/>
                    <a:pt x="23676" y="13308"/>
                    <a:pt x="23044" y="13253"/>
                  </a:cubicBezTo>
                  <a:cubicBezTo>
                    <a:pt x="22878" y="13238"/>
                    <a:pt x="22712" y="13230"/>
                    <a:pt x="22547" y="13230"/>
                  </a:cubicBezTo>
                  <a:cubicBezTo>
                    <a:pt x="21826" y="13230"/>
                    <a:pt x="21119" y="13377"/>
                    <a:pt x="20449" y="13679"/>
                  </a:cubicBezTo>
                  <a:cubicBezTo>
                    <a:pt x="19858" y="13953"/>
                    <a:pt x="19295" y="14242"/>
                    <a:pt x="18732" y="14571"/>
                  </a:cubicBezTo>
                  <a:cubicBezTo>
                    <a:pt x="17798" y="15107"/>
                    <a:pt x="16892" y="15711"/>
                    <a:pt x="15999" y="16329"/>
                  </a:cubicBezTo>
                  <a:cubicBezTo>
                    <a:pt x="15917" y="16370"/>
                    <a:pt x="15848" y="16425"/>
                    <a:pt x="15779" y="16494"/>
                  </a:cubicBezTo>
                  <a:cubicBezTo>
                    <a:pt x="15725" y="16535"/>
                    <a:pt x="15711" y="16576"/>
                    <a:pt x="15711" y="16645"/>
                  </a:cubicBezTo>
                  <a:cubicBezTo>
                    <a:pt x="15725" y="16700"/>
                    <a:pt x="15738" y="16741"/>
                    <a:pt x="15793" y="16741"/>
                  </a:cubicBezTo>
                  <a:lnTo>
                    <a:pt x="15848" y="16741"/>
                  </a:lnTo>
                  <a:cubicBezTo>
                    <a:pt x="16315" y="16686"/>
                    <a:pt x="16768" y="16617"/>
                    <a:pt x="17235" y="16563"/>
                  </a:cubicBezTo>
                  <a:cubicBezTo>
                    <a:pt x="18348" y="16439"/>
                    <a:pt x="19446" y="16192"/>
                    <a:pt x="20517" y="15848"/>
                  </a:cubicBezTo>
                  <a:cubicBezTo>
                    <a:pt x="21204" y="15615"/>
                    <a:pt x="21891" y="15382"/>
                    <a:pt x="22577" y="15162"/>
                  </a:cubicBezTo>
                  <a:cubicBezTo>
                    <a:pt x="23250" y="14928"/>
                    <a:pt x="23896" y="14722"/>
                    <a:pt x="24596" y="14640"/>
                  </a:cubicBezTo>
                  <a:cubicBezTo>
                    <a:pt x="24812" y="14607"/>
                    <a:pt x="25025" y="14590"/>
                    <a:pt x="25238" y="14590"/>
                  </a:cubicBezTo>
                  <a:cubicBezTo>
                    <a:pt x="25472" y="14590"/>
                    <a:pt x="25705" y="14611"/>
                    <a:pt x="25942" y="14654"/>
                  </a:cubicBezTo>
                  <a:cubicBezTo>
                    <a:pt x="26422" y="14750"/>
                    <a:pt x="26834" y="14928"/>
                    <a:pt x="27205" y="15203"/>
                  </a:cubicBezTo>
                  <a:cubicBezTo>
                    <a:pt x="27590" y="15505"/>
                    <a:pt x="27933" y="15821"/>
                    <a:pt x="28235" y="16192"/>
                  </a:cubicBezTo>
                  <a:cubicBezTo>
                    <a:pt x="28263" y="16205"/>
                    <a:pt x="28276" y="16233"/>
                    <a:pt x="28304" y="16288"/>
                  </a:cubicBezTo>
                  <a:cubicBezTo>
                    <a:pt x="28208" y="16274"/>
                    <a:pt x="28153" y="16260"/>
                    <a:pt x="28084" y="16233"/>
                  </a:cubicBezTo>
                  <a:cubicBezTo>
                    <a:pt x="27458" y="16055"/>
                    <a:pt x="26839" y="15963"/>
                    <a:pt x="26226" y="15963"/>
                  </a:cubicBezTo>
                  <a:cubicBezTo>
                    <a:pt x="25374" y="15963"/>
                    <a:pt x="24534" y="16140"/>
                    <a:pt x="23703" y="16508"/>
                  </a:cubicBezTo>
                  <a:cubicBezTo>
                    <a:pt x="23072" y="16782"/>
                    <a:pt x="22495" y="17126"/>
                    <a:pt x="21918" y="17510"/>
                  </a:cubicBezTo>
                  <a:cubicBezTo>
                    <a:pt x="21218" y="17991"/>
                    <a:pt x="20517" y="18471"/>
                    <a:pt x="19789" y="18911"/>
                  </a:cubicBezTo>
                  <a:cubicBezTo>
                    <a:pt x="19158" y="19309"/>
                    <a:pt x="18512" y="19652"/>
                    <a:pt x="17867" y="20037"/>
                  </a:cubicBezTo>
                  <a:cubicBezTo>
                    <a:pt x="17592" y="20188"/>
                    <a:pt x="17345" y="20339"/>
                    <a:pt x="17070" y="20490"/>
                  </a:cubicBezTo>
                  <a:cubicBezTo>
                    <a:pt x="16974" y="20545"/>
                    <a:pt x="16878" y="20614"/>
                    <a:pt x="16796" y="20682"/>
                  </a:cubicBezTo>
                  <a:cubicBezTo>
                    <a:pt x="16755" y="20724"/>
                    <a:pt x="16741" y="20751"/>
                    <a:pt x="16727" y="20792"/>
                  </a:cubicBezTo>
                  <a:cubicBezTo>
                    <a:pt x="16686" y="20847"/>
                    <a:pt x="16741" y="20916"/>
                    <a:pt x="16809" y="20916"/>
                  </a:cubicBezTo>
                  <a:cubicBezTo>
                    <a:pt x="16823" y="20888"/>
                    <a:pt x="16837" y="20888"/>
                    <a:pt x="16864" y="20888"/>
                  </a:cubicBezTo>
                  <a:cubicBezTo>
                    <a:pt x="17496" y="20724"/>
                    <a:pt x="18128" y="20655"/>
                    <a:pt x="18760" y="20545"/>
                  </a:cubicBezTo>
                  <a:cubicBezTo>
                    <a:pt x="19831" y="20380"/>
                    <a:pt x="20874" y="20188"/>
                    <a:pt x="21918" y="19900"/>
                  </a:cubicBezTo>
                  <a:cubicBezTo>
                    <a:pt x="22948" y="19598"/>
                    <a:pt x="23909" y="19199"/>
                    <a:pt x="24788" y="18568"/>
                  </a:cubicBezTo>
                  <a:lnTo>
                    <a:pt x="26134" y="17647"/>
                  </a:lnTo>
                  <a:cubicBezTo>
                    <a:pt x="26628" y="17304"/>
                    <a:pt x="27164" y="17016"/>
                    <a:pt x="27741" y="16810"/>
                  </a:cubicBezTo>
                  <a:cubicBezTo>
                    <a:pt x="27933" y="16741"/>
                    <a:pt x="28139" y="16672"/>
                    <a:pt x="28359" y="16659"/>
                  </a:cubicBezTo>
                  <a:cubicBezTo>
                    <a:pt x="28482" y="16659"/>
                    <a:pt x="28606" y="16672"/>
                    <a:pt x="28743" y="16672"/>
                  </a:cubicBezTo>
                  <a:cubicBezTo>
                    <a:pt x="28743" y="16631"/>
                    <a:pt x="28757" y="16617"/>
                    <a:pt x="28757" y="16604"/>
                  </a:cubicBezTo>
                  <a:cubicBezTo>
                    <a:pt x="28633" y="16151"/>
                    <a:pt x="28620" y="15711"/>
                    <a:pt x="28551" y="15299"/>
                  </a:cubicBezTo>
                  <a:cubicBezTo>
                    <a:pt x="28537" y="14379"/>
                    <a:pt x="28551" y="13473"/>
                    <a:pt x="28606" y="12566"/>
                  </a:cubicBezTo>
                  <a:cubicBezTo>
                    <a:pt x="28633" y="11907"/>
                    <a:pt x="28675" y="11262"/>
                    <a:pt x="28647" y="10602"/>
                  </a:cubicBezTo>
                  <a:cubicBezTo>
                    <a:pt x="28633" y="9943"/>
                    <a:pt x="28537" y="9284"/>
                    <a:pt x="28304" y="8652"/>
                  </a:cubicBezTo>
                  <a:cubicBezTo>
                    <a:pt x="28125" y="8103"/>
                    <a:pt x="27851" y="7609"/>
                    <a:pt x="27521" y="7128"/>
                  </a:cubicBezTo>
                  <a:cubicBezTo>
                    <a:pt x="26999" y="6386"/>
                    <a:pt x="26381" y="5755"/>
                    <a:pt x="25695" y="5178"/>
                  </a:cubicBezTo>
                  <a:cubicBezTo>
                    <a:pt x="25475" y="4999"/>
                    <a:pt x="25255" y="4821"/>
                    <a:pt x="25035" y="4642"/>
                  </a:cubicBezTo>
                  <a:cubicBezTo>
                    <a:pt x="24980" y="4601"/>
                    <a:pt x="24926" y="4560"/>
                    <a:pt x="24857" y="4533"/>
                  </a:cubicBezTo>
                  <a:lnTo>
                    <a:pt x="24857" y="4533"/>
                  </a:lnTo>
                  <a:cubicBezTo>
                    <a:pt x="24816" y="4615"/>
                    <a:pt x="24884" y="4656"/>
                    <a:pt x="24926" y="4697"/>
                  </a:cubicBezTo>
                  <a:cubicBezTo>
                    <a:pt x="25077" y="4890"/>
                    <a:pt x="25241" y="5082"/>
                    <a:pt x="25392" y="5288"/>
                  </a:cubicBezTo>
                  <a:cubicBezTo>
                    <a:pt x="25887" y="5933"/>
                    <a:pt x="26216" y="6675"/>
                    <a:pt x="26436" y="7471"/>
                  </a:cubicBezTo>
                  <a:cubicBezTo>
                    <a:pt x="26615" y="8103"/>
                    <a:pt x="26725" y="8749"/>
                    <a:pt x="26848" y="9408"/>
                  </a:cubicBezTo>
                  <a:cubicBezTo>
                    <a:pt x="27027" y="10369"/>
                    <a:pt x="27191" y="11330"/>
                    <a:pt x="27411" y="12278"/>
                  </a:cubicBezTo>
                  <a:cubicBezTo>
                    <a:pt x="27686" y="13514"/>
                    <a:pt x="27961" y="14722"/>
                    <a:pt x="28345" y="15945"/>
                  </a:cubicBezTo>
                  <a:cubicBezTo>
                    <a:pt x="28359" y="15958"/>
                    <a:pt x="28359" y="16000"/>
                    <a:pt x="28359" y="16027"/>
                  </a:cubicBezTo>
                  <a:cubicBezTo>
                    <a:pt x="28331" y="16013"/>
                    <a:pt x="28304" y="16013"/>
                    <a:pt x="28290" y="16000"/>
                  </a:cubicBezTo>
                  <a:cubicBezTo>
                    <a:pt x="27919" y="15505"/>
                    <a:pt x="27576" y="14983"/>
                    <a:pt x="27274" y="14434"/>
                  </a:cubicBezTo>
                  <a:cubicBezTo>
                    <a:pt x="26931" y="13789"/>
                    <a:pt x="26697" y="13116"/>
                    <a:pt x="26505" y="12415"/>
                  </a:cubicBezTo>
                  <a:cubicBezTo>
                    <a:pt x="26299" y="11632"/>
                    <a:pt x="26093" y="10877"/>
                    <a:pt x="25901" y="10108"/>
                  </a:cubicBezTo>
                  <a:cubicBezTo>
                    <a:pt x="25750" y="9463"/>
                    <a:pt x="25557" y="8817"/>
                    <a:pt x="25338" y="8199"/>
                  </a:cubicBezTo>
                  <a:cubicBezTo>
                    <a:pt x="24843" y="6867"/>
                    <a:pt x="24074" y="5714"/>
                    <a:pt x="23017" y="4766"/>
                  </a:cubicBezTo>
                  <a:cubicBezTo>
                    <a:pt x="22770" y="4533"/>
                    <a:pt x="22495" y="4285"/>
                    <a:pt x="22220" y="4052"/>
                  </a:cubicBezTo>
                  <a:cubicBezTo>
                    <a:pt x="22177" y="4020"/>
                    <a:pt x="22143" y="3971"/>
                    <a:pt x="22097" y="397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3"/>
            <p:cNvSpPr/>
            <p:nvPr/>
          </p:nvSpPr>
          <p:spPr>
            <a:xfrm>
              <a:off x="5716210" y="4364126"/>
              <a:ext cx="1380287" cy="869077"/>
            </a:xfrm>
            <a:custGeom>
              <a:avLst/>
              <a:gdLst/>
              <a:ahLst/>
              <a:cxnLst/>
              <a:rect l="l" t="t" r="r" b="b"/>
              <a:pathLst>
                <a:path w="26698" h="16810" extrusionOk="0">
                  <a:moveTo>
                    <a:pt x="3736" y="0"/>
                  </a:moveTo>
                  <a:lnTo>
                    <a:pt x="3736" y="0"/>
                  </a:lnTo>
                  <a:cubicBezTo>
                    <a:pt x="3805" y="83"/>
                    <a:pt x="3818" y="138"/>
                    <a:pt x="3860" y="193"/>
                  </a:cubicBezTo>
                  <a:cubicBezTo>
                    <a:pt x="4066" y="399"/>
                    <a:pt x="4272" y="605"/>
                    <a:pt x="4505" y="797"/>
                  </a:cubicBezTo>
                  <a:cubicBezTo>
                    <a:pt x="4780" y="1030"/>
                    <a:pt x="5095" y="1250"/>
                    <a:pt x="5384" y="1483"/>
                  </a:cubicBezTo>
                  <a:cubicBezTo>
                    <a:pt x="5425" y="1497"/>
                    <a:pt x="5439" y="1525"/>
                    <a:pt x="5466" y="1566"/>
                  </a:cubicBezTo>
                  <a:cubicBezTo>
                    <a:pt x="5455" y="1588"/>
                    <a:pt x="5440" y="1594"/>
                    <a:pt x="5424" y="1594"/>
                  </a:cubicBezTo>
                  <a:cubicBezTo>
                    <a:pt x="5399" y="1594"/>
                    <a:pt x="5373" y="1580"/>
                    <a:pt x="5356" y="1580"/>
                  </a:cubicBezTo>
                  <a:cubicBezTo>
                    <a:pt x="4807" y="1456"/>
                    <a:pt x="4230" y="1360"/>
                    <a:pt x="3681" y="1236"/>
                  </a:cubicBezTo>
                  <a:cubicBezTo>
                    <a:pt x="3585" y="1223"/>
                    <a:pt x="3502" y="1181"/>
                    <a:pt x="3393" y="1140"/>
                  </a:cubicBezTo>
                  <a:cubicBezTo>
                    <a:pt x="3132" y="1030"/>
                    <a:pt x="2857" y="907"/>
                    <a:pt x="2610" y="824"/>
                  </a:cubicBezTo>
                  <a:lnTo>
                    <a:pt x="1113" y="316"/>
                  </a:lnTo>
                  <a:cubicBezTo>
                    <a:pt x="989" y="275"/>
                    <a:pt x="893" y="248"/>
                    <a:pt x="770" y="220"/>
                  </a:cubicBezTo>
                  <a:lnTo>
                    <a:pt x="770" y="220"/>
                  </a:lnTo>
                  <a:cubicBezTo>
                    <a:pt x="934" y="385"/>
                    <a:pt x="1182" y="412"/>
                    <a:pt x="1388" y="495"/>
                  </a:cubicBezTo>
                  <a:cubicBezTo>
                    <a:pt x="1594" y="591"/>
                    <a:pt x="1813" y="673"/>
                    <a:pt x="2033" y="756"/>
                  </a:cubicBezTo>
                  <a:cubicBezTo>
                    <a:pt x="2239" y="838"/>
                    <a:pt x="2473" y="934"/>
                    <a:pt x="2679" y="1030"/>
                  </a:cubicBezTo>
                  <a:cubicBezTo>
                    <a:pt x="2624" y="1044"/>
                    <a:pt x="2572" y="1049"/>
                    <a:pt x="2522" y="1049"/>
                  </a:cubicBezTo>
                  <a:cubicBezTo>
                    <a:pt x="2422" y="1049"/>
                    <a:pt x="2331" y="1030"/>
                    <a:pt x="2239" y="1030"/>
                  </a:cubicBezTo>
                  <a:cubicBezTo>
                    <a:pt x="2102" y="1030"/>
                    <a:pt x="1964" y="1017"/>
                    <a:pt x="1827" y="1017"/>
                  </a:cubicBezTo>
                  <a:cubicBezTo>
                    <a:pt x="1690" y="1017"/>
                    <a:pt x="1539" y="1017"/>
                    <a:pt x="1346" y="1085"/>
                  </a:cubicBezTo>
                  <a:cubicBezTo>
                    <a:pt x="1552" y="1168"/>
                    <a:pt x="1745" y="1154"/>
                    <a:pt x="1923" y="1168"/>
                  </a:cubicBezTo>
                  <a:cubicBezTo>
                    <a:pt x="2088" y="1209"/>
                    <a:pt x="2280" y="1223"/>
                    <a:pt x="2445" y="1277"/>
                  </a:cubicBezTo>
                  <a:cubicBezTo>
                    <a:pt x="2376" y="1291"/>
                    <a:pt x="2308" y="1291"/>
                    <a:pt x="2239" y="1291"/>
                  </a:cubicBezTo>
                  <a:cubicBezTo>
                    <a:pt x="1662" y="1319"/>
                    <a:pt x="1072" y="1415"/>
                    <a:pt x="509" y="1511"/>
                  </a:cubicBezTo>
                  <a:cubicBezTo>
                    <a:pt x="371" y="1525"/>
                    <a:pt x="234" y="1580"/>
                    <a:pt x="110" y="1621"/>
                  </a:cubicBezTo>
                  <a:cubicBezTo>
                    <a:pt x="83" y="1621"/>
                    <a:pt x="69" y="1648"/>
                    <a:pt x="1" y="1689"/>
                  </a:cubicBezTo>
                  <a:cubicBezTo>
                    <a:pt x="70" y="1701"/>
                    <a:pt x="133" y="1705"/>
                    <a:pt x="189" y="1705"/>
                  </a:cubicBezTo>
                  <a:cubicBezTo>
                    <a:pt x="265" y="1705"/>
                    <a:pt x="330" y="1697"/>
                    <a:pt x="385" y="1689"/>
                  </a:cubicBezTo>
                  <a:cubicBezTo>
                    <a:pt x="797" y="1648"/>
                    <a:pt x="1237" y="1580"/>
                    <a:pt x="1649" y="1566"/>
                  </a:cubicBezTo>
                  <a:cubicBezTo>
                    <a:pt x="2308" y="1525"/>
                    <a:pt x="2967" y="1511"/>
                    <a:pt x="3640" y="1483"/>
                  </a:cubicBezTo>
                  <a:cubicBezTo>
                    <a:pt x="3708" y="1483"/>
                    <a:pt x="3777" y="1483"/>
                    <a:pt x="3846" y="1497"/>
                  </a:cubicBezTo>
                  <a:cubicBezTo>
                    <a:pt x="4423" y="1621"/>
                    <a:pt x="5013" y="1758"/>
                    <a:pt x="5604" y="1895"/>
                  </a:cubicBezTo>
                  <a:cubicBezTo>
                    <a:pt x="5576" y="1978"/>
                    <a:pt x="5507" y="1937"/>
                    <a:pt x="5453" y="1964"/>
                  </a:cubicBezTo>
                  <a:cubicBezTo>
                    <a:pt x="4285" y="2047"/>
                    <a:pt x="3159" y="2307"/>
                    <a:pt x="2061" y="2678"/>
                  </a:cubicBezTo>
                  <a:cubicBezTo>
                    <a:pt x="1896" y="2733"/>
                    <a:pt x="1731" y="2802"/>
                    <a:pt x="1594" y="2870"/>
                  </a:cubicBezTo>
                  <a:cubicBezTo>
                    <a:pt x="1594" y="2922"/>
                    <a:pt x="1615" y="2936"/>
                    <a:pt x="1634" y="2936"/>
                  </a:cubicBezTo>
                  <a:cubicBezTo>
                    <a:pt x="1646" y="2936"/>
                    <a:pt x="1657" y="2931"/>
                    <a:pt x="1662" y="2925"/>
                  </a:cubicBezTo>
                  <a:cubicBezTo>
                    <a:pt x="1786" y="2898"/>
                    <a:pt x="1896" y="2870"/>
                    <a:pt x="2019" y="2829"/>
                  </a:cubicBezTo>
                  <a:cubicBezTo>
                    <a:pt x="3049" y="2582"/>
                    <a:pt x="4093" y="2390"/>
                    <a:pt x="5150" y="2266"/>
                  </a:cubicBezTo>
                  <a:cubicBezTo>
                    <a:pt x="5659" y="2198"/>
                    <a:pt x="6194" y="2211"/>
                    <a:pt x="6730" y="2198"/>
                  </a:cubicBezTo>
                  <a:cubicBezTo>
                    <a:pt x="6812" y="2198"/>
                    <a:pt x="6894" y="2211"/>
                    <a:pt x="6977" y="2239"/>
                  </a:cubicBezTo>
                  <a:cubicBezTo>
                    <a:pt x="7993" y="2472"/>
                    <a:pt x="8996" y="2761"/>
                    <a:pt x="9971" y="3104"/>
                  </a:cubicBezTo>
                  <a:cubicBezTo>
                    <a:pt x="9998" y="3131"/>
                    <a:pt x="10039" y="3145"/>
                    <a:pt x="10067" y="3173"/>
                  </a:cubicBezTo>
                  <a:cubicBezTo>
                    <a:pt x="9984" y="3159"/>
                    <a:pt x="9902" y="3159"/>
                    <a:pt x="9820" y="3145"/>
                  </a:cubicBezTo>
                  <a:cubicBezTo>
                    <a:pt x="9311" y="3063"/>
                    <a:pt x="8831" y="2994"/>
                    <a:pt x="8323" y="2967"/>
                  </a:cubicBezTo>
                  <a:cubicBezTo>
                    <a:pt x="8249" y="2963"/>
                    <a:pt x="8176" y="2961"/>
                    <a:pt x="8102" y="2961"/>
                  </a:cubicBezTo>
                  <a:cubicBezTo>
                    <a:pt x="7901" y="2961"/>
                    <a:pt x="7700" y="2974"/>
                    <a:pt x="7499" y="2994"/>
                  </a:cubicBezTo>
                  <a:cubicBezTo>
                    <a:pt x="7430" y="2994"/>
                    <a:pt x="7348" y="2994"/>
                    <a:pt x="7279" y="3076"/>
                  </a:cubicBezTo>
                  <a:cubicBezTo>
                    <a:pt x="7320" y="3090"/>
                    <a:pt x="7375" y="3104"/>
                    <a:pt x="7430" y="3104"/>
                  </a:cubicBezTo>
                  <a:cubicBezTo>
                    <a:pt x="8748" y="3214"/>
                    <a:pt x="10053" y="3488"/>
                    <a:pt x="11344" y="3791"/>
                  </a:cubicBezTo>
                  <a:cubicBezTo>
                    <a:pt x="11577" y="3846"/>
                    <a:pt x="11811" y="3914"/>
                    <a:pt x="12044" y="3969"/>
                  </a:cubicBezTo>
                  <a:cubicBezTo>
                    <a:pt x="12443" y="4052"/>
                    <a:pt x="12786" y="4258"/>
                    <a:pt x="13129" y="4436"/>
                  </a:cubicBezTo>
                  <a:cubicBezTo>
                    <a:pt x="13110" y="4467"/>
                    <a:pt x="13092" y="4476"/>
                    <a:pt x="13073" y="4476"/>
                  </a:cubicBezTo>
                  <a:cubicBezTo>
                    <a:pt x="13051" y="4476"/>
                    <a:pt x="13028" y="4463"/>
                    <a:pt x="13006" y="4463"/>
                  </a:cubicBezTo>
                  <a:cubicBezTo>
                    <a:pt x="12786" y="4436"/>
                    <a:pt x="12566" y="4381"/>
                    <a:pt x="12333" y="4367"/>
                  </a:cubicBezTo>
                  <a:cubicBezTo>
                    <a:pt x="11974" y="4318"/>
                    <a:pt x="11616" y="4282"/>
                    <a:pt x="11258" y="4282"/>
                  </a:cubicBezTo>
                  <a:cubicBezTo>
                    <a:pt x="11122" y="4282"/>
                    <a:pt x="10986" y="4287"/>
                    <a:pt x="10850" y="4299"/>
                  </a:cubicBezTo>
                  <a:cubicBezTo>
                    <a:pt x="10753" y="4299"/>
                    <a:pt x="10657" y="4299"/>
                    <a:pt x="10547" y="4367"/>
                  </a:cubicBezTo>
                  <a:cubicBezTo>
                    <a:pt x="10644" y="4409"/>
                    <a:pt x="10712" y="4409"/>
                    <a:pt x="10781" y="4409"/>
                  </a:cubicBezTo>
                  <a:cubicBezTo>
                    <a:pt x="11509" y="4463"/>
                    <a:pt x="12250" y="4587"/>
                    <a:pt x="12951" y="4779"/>
                  </a:cubicBezTo>
                  <a:cubicBezTo>
                    <a:pt x="13404" y="4889"/>
                    <a:pt x="13843" y="5054"/>
                    <a:pt x="14296" y="5164"/>
                  </a:cubicBezTo>
                  <a:cubicBezTo>
                    <a:pt x="14777" y="5301"/>
                    <a:pt x="15217" y="5548"/>
                    <a:pt x="15629" y="5823"/>
                  </a:cubicBezTo>
                  <a:lnTo>
                    <a:pt x="16617" y="6441"/>
                  </a:lnTo>
                  <a:cubicBezTo>
                    <a:pt x="16645" y="6455"/>
                    <a:pt x="16659" y="6468"/>
                    <a:pt x="16727" y="6523"/>
                  </a:cubicBezTo>
                  <a:cubicBezTo>
                    <a:pt x="16549" y="6468"/>
                    <a:pt x="16425" y="6441"/>
                    <a:pt x="16288" y="6386"/>
                  </a:cubicBezTo>
                  <a:cubicBezTo>
                    <a:pt x="15793" y="6221"/>
                    <a:pt x="15285" y="6084"/>
                    <a:pt x="14763" y="6029"/>
                  </a:cubicBezTo>
                  <a:cubicBezTo>
                    <a:pt x="14626" y="6015"/>
                    <a:pt x="14461" y="6015"/>
                    <a:pt x="14310" y="6015"/>
                  </a:cubicBezTo>
                  <a:cubicBezTo>
                    <a:pt x="14283" y="6015"/>
                    <a:pt x="14228" y="6029"/>
                    <a:pt x="14187" y="6057"/>
                  </a:cubicBezTo>
                  <a:cubicBezTo>
                    <a:pt x="14283" y="6084"/>
                    <a:pt x="14351" y="6111"/>
                    <a:pt x="14434" y="6125"/>
                  </a:cubicBezTo>
                  <a:cubicBezTo>
                    <a:pt x="14997" y="6249"/>
                    <a:pt x="15546" y="6400"/>
                    <a:pt x="16095" y="6592"/>
                  </a:cubicBezTo>
                  <a:cubicBezTo>
                    <a:pt x="16576" y="6771"/>
                    <a:pt x="17057" y="6977"/>
                    <a:pt x="17524" y="7210"/>
                  </a:cubicBezTo>
                  <a:lnTo>
                    <a:pt x="17730" y="7320"/>
                  </a:lnTo>
                  <a:cubicBezTo>
                    <a:pt x="18155" y="7498"/>
                    <a:pt x="18540" y="7759"/>
                    <a:pt x="18897" y="8075"/>
                  </a:cubicBezTo>
                  <a:lnTo>
                    <a:pt x="19817" y="8844"/>
                  </a:lnTo>
                  <a:cubicBezTo>
                    <a:pt x="19872" y="8872"/>
                    <a:pt x="19913" y="8927"/>
                    <a:pt x="19927" y="8995"/>
                  </a:cubicBezTo>
                  <a:cubicBezTo>
                    <a:pt x="19803" y="8940"/>
                    <a:pt x="19666" y="8913"/>
                    <a:pt x="19542" y="8858"/>
                  </a:cubicBezTo>
                  <a:cubicBezTo>
                    <a:pt x="18911" y="8652"/>
                    <a:pt x="18293" y="8446"/>
                    <a:pt x="17620" y="8364"/>
                  </a:cubicBezTo>
                  <a:cubicBezTo>
                    <a:pt x="17414" y="8322"/>
                    <a:pt x="17194" y="8322"/>
                    <a:pt x="16988" y="8309"/>
                  </a:cubicBezTo>
                  <a:lnTo>
                    <a:pt x="16686" y="8309"/>
                  </a:lnTo>
                  <a:cubicBezTo>
                    <a:pt x="16686" y="8377"/>
                    <a:pt x="16755" y="8364"/>
                    <a:pt x="16768" y="8377"/>
                  </a:cubicBezTo>
                  <a:cubicBezTo>
                    <a:pt x="16796" y="8391"/>
                    <a:pt x="16837" y="8391"/>
                    <a:pt x="16865" y="8391"/>
                  </a:cubicBezTo>
                  <a:cubicBezTo>
                    <a:pt x="17263" y="8487"/>
                    <a:pt x="17661" y="8556"/>
                    <a:pt x="18059" y="8652"/>
                  </a:cubicBezTo>
                  <a:cubicBezTo>
                    <a:pt x="18979" y="8899"/>
                    <a:pt x="19872" y="9243"/>
                    <a:pt x="20710" y="9682"/>
                  </a:cubicBezTo>
                  <a:cubicBezTo>
                    <a:pt x="20778" y="9723"/>
                    <a:pt x="20833" y="9751"/>
                    <a:pt x="20888" y="9806"/>
                  </a:cubicBezTo>
                  <a:cubicBezTo>
                    <a:pt x="21108" y="10012"/>
                    <a:pt x="21314" y="10218"/>
                    <a:pt x="21534" y="10437"/>
                  </a:cubicBezTo>
                  <a:cubicBezTo>
                    <a:pt x="21561" y="10451"/>
                    <a:pt x="21561" y="10478"/>
                    <a:pt x="21575" y="10506"/>
                  </a:cubicBezTo>
                  <a:lnTo>
                    <a:pt x="21465" y="10506"/>
                  </a:lnTo>
                  <a:cubicBezTo>
                    <a:pt x="21122" y="10369"/>
                    <a:pt x="20778" y="10300"/>
                    <a:pt x="20421" y="10231"/>
                  </a:cubicBezTo>
                  <a:cubicBezTo>
                    <a:pt x="19886" y="10135"/>
                    <a:pt x="19364" y="10039"/>
                    <a:pt x="18815" y="10012"/>
                  </a:cubicBezTo>
                  <a:cubicBezTo>
                    <a:pt x="18732" y="10005"/>
                    <a:pt x="18650" y="10001"/>
                    <a:pt x="18566" y="10001"/>
                  </a:cubicBezTo>
                  <a:cubicBezTo>
                    <a:pt x="18482" y="10001"/>
                    <a:pt x="18396" y="10005"/>
                    <a:pt x="18306" y="10012"/>
                  </a:cubicBezTo>
                  <a:cubicBezTo>
                    <a:pt x="18197" y="10012"/>
                    <a:pt x="18073" y="10025"/>
                    <a:pt x="17963" y="10094"/>
                  </a:cubicBezTo>
                  <a:cubicBezTo>
                    <a:pt x="17963" y="10149"/>
                    <a:pt x="18004" y="10163"/>
                    <a:pt x="18032" y="10163"/>
                  </a:cubicBezTo>
                  <a:cubicBezTo>
                    <a:pt x="18059" y="10162"/>
                    <a:pt x="18087" y="10162"/>
                    <a:pt x="18114" y="10162"/>
                  </a:cubicBezTo>
                  <a:cubicBezTo>
                    <a:pt x="19004" y="10162"/>
                    <a:pt x="19843" y="10375"/>
                    <a:pt x="20696" y="10588"/>
                  </a:cubicBezTo>
                  <a:cubicBezTo>
                    <a:pt x="21163" y="10712"/>
                    <a:pt x="21589" y="10904"/>
                    <a:pt x="22001" y="11138"/>
                  </a:cubicBezTo>
                  <a:cubicBezTo>
                    <a:pt x="22275" y="11302"/>
                    <a:pt x="22522" y="11481"/>
                    <a:pt x="22701" y="11728"/>
                  </a:cubicBezTo>
                  <a:cubicBezTo>
                    <a:pt x="23044" y="12140"/>
                    <a:pt x="23415" y="12552"/>
                    <a:pt x="23758" y="12964"/>
                  </a:cubicBezTo>
                  <a:cubicBezTo>
                    <a:pt x="23800" y="13019"/>
                    <a:pt x="23855" y="13060"/>
                    <a:pt x="23896" y="13184"/>
                  </a:cubicBezTo>
                  <a:cubicBezTo>
                    <a:pt x="23758" y="13129"/>
                    <a:pt x="23662" y="13060"/>
                    <a:pt x="23566" y="13019"/>
                  </a:cubicBezTo>
                  <a:cubicBezTo>
                    <a:pt x="23456" y="12964"/>
                    <a:pt x="23360" y="12895"/>
                    <a:pt x="23250" y="12841"/>
                  </a:cubicBezTo>
                  <a:cubicBezTo>
                    <a:pt x="23154" y="12786"/>
                    <a:pt x="23044" y="12744"/>
                    <a:pt x="22934" y="12689"/>
                  </a:cubicBezTo>
                  <a:cubicBezTo>
                    <a:pt x="22825" y="12635"/>
                    <a:pt x="22701" y="12607"/>
                    <a:pt x="22591" y="12552"/>
                  </a:cubicBezTo>
                  <a:cubicBezTo>
                    <a:pt x="22468" y="12511"/>
                    <a:pt x="22358" y="12470"/>
                    <a:pt x="22248" y="12429"/>
                  </a:cubicBezTo>
                  <a:cubicBezTo>
                    <a:pt x="22124" y="12401"/>
                    <a:pt x="22014" y="12360"/>
                    <a:pt x="21904" y="12332"/>
                  </a:cubicBezTo>
                  <a:cubicBezTo>
                    <a:pt x="21781" y="12291"/>
                    <a:pt x="21657" y="12264"/>
                    <a:pt x="21561" y="12236"/>
                  </a:cubicBezTo>
                  <a:cubicBezTo>
                    <a:pt x="21438" y="12209"/>
                    <a:pt x="21314" y="12195"/>
                    <a:pt x="21190" y="12168"/>
                  </a:cubicBezTo>
                  <a:lnTo>
                    <a:pt x="20833" y="12126"/>
                  </a:lnTo>
                  <a:lnTo>
                    <a:pt x="20476" y="12072"/>
                  </a:lnTo>
                  <a:cubicBezTo>
                    <a:pt x="20414" y="12065"/>
                    <a:pt x="20353" y="12061"/>
                    <a:pt x="20293" y="12061"/>
                  </a:cubicBezTo>
                  <a:cubicBezTo>
                    <a:pt x="20233" y="12061"/>
                    <a:pt x="20174" y="12065"/>
                    <a:pt x="20119" y="12072"/>
                  </a:cubicBezTo>
                  <a:cubicBezTo>
                    <a:pt x="20215" y="12126"/>
                    <a:pt x="20325" y="12154"/>
                    <a:pt x="20435" y="12168"/>
                  </a:cubicBezTo>
                  <a:cubicBezTo>
                    <a:pt x="20971" y="12291"/>
                    <a:pt x="21493" y="12429"/>
                    <a:pt x="22001" y="12621"/>
                  </a:cubicBezTo>
                  <a:cubicBezTo>
                    <a:pt x="22687" y="12882"/>
                    <a:pt x="23346" y="13198"/>
                    <a:pt x="23923" y="13651"/>
                  </a:cubicBezTo>
                  <a:cubicBezTo>
                    <a:pt x="24074" y="13774"/>
                    <a:pt x="24239" y="13871"/>
                    <a:pt x="24390" y="13980"/>
                  </a:cubicBezTo>
                  <a:cubicBezTo>
                    <a:pt x="24541" y="14063"/>
                    <a:pt x="24665" y="14186"/>
                    <a:pt x="24747" y="14337"/>
                  </a:cubicBezTo>
                  <a:cubicBezTo>
                    <a:pt x="24816" y="14434"/>
                    <a:pt x="24898" y="14530"/>
                    <a:pt x="24939" y="14640"/>
                  </a:cubicBezTo>
                  <a:cubicBezTo>
                    <a:pt x="24885" y="14640"/>
                    <a:pt x="24857" y="14667"/>
                    <a:pt x="24830" y="14667"/>
                  </a:cubicBezTo>
                  <a:cubicBezTo>
                    <a:pt x="24765" y="14662"/>
                    <a:pt x="24701" y="14660"/>
                    <a:pt x="24637" y="14660"/>
                  </a:cubicBezTo>
                  <a:cubicBezTo>
                    <a:pt x="24344" y="14660"/>
                    <a:pt x="24051" y="14707"/>
                    <a:pt x="23758" y="14763"/>
                  </a:cubicBezTo>
                  <a:cubicBezTo>
                    <a:pt x="22742" y="14969"/>
                    <a:pt x="21740" y="15244"/>
                    <a:pt x="20778" y="15601"/>
                  </a:cubicBezTo>
                  <a:cubicBezTo>
                    <a:pt x="20421" y="15738"/>
                    <a:pt x="20064" y="15903"/>
                    <a:pt x="19735" y="16082"/>
                  </a:cubicBezTo>
                  <a:cubicBezTo>
                    <a:pt x="19680" y="16109"/>
                    <a:pt x="19652" y="16136"/>
                    <a:pt x="19597" y="16178"/>
                  </a:cubicBezTo>
                  <a:cubicBezTo>
                    <a:pt x="19619" y="16194"/>
                    <a:pt x="19636" y="16199"/>
                    <a:pt x="19652" y="16199"/>
                  </a:cubicBezTo>
                  <a:cubicBezTo>
                    <a:pt x="19676" y="16199"/>
                    <a:pt x="19696" y="16186"/>
                    <a:pt x="19721" y="16178"/>
                  </a:cubicBezTo>
                  <a:cubicBezTo>
                    <a:pt x="19913" y="16109"/>
                    <a:pt x="20092" y="16040"/>
                    <a:pt x="20270" y="15972"/>
                  </a:cubicBezTo>
                  <a:cubicBezTo>
                    <a:pt x="21190" y="15601"/>
                    <a:pt x="22179" y="15354"/>
                    <a:pt x="23140" y="15120"/>
                  </a:cubicBezTo>
                  <a:cubicBezTo>
                    <a:pt x="23456" y="15052"/>
                    <a:pt x="23772" y="15010"/>
                    <a:pt x="24102" y="14955"/>
                  </a:cubicBezTo>
                  <a:cubicBezTo>
                    <a:pt x="24216" y="14936"/>
                    <a:pt x="24334" y="14926"/>
                    <a:pt x="24453" y="14926"/>
                  </a:cubicBezTo>
                  <a:cubicBezTo>
                    <a:pt x="24591" y="14926"/>
                    <a:pt x="24731" y="14940"/>
                    <a:pt x="24871" y="14969"/>
                  </a:cubicBezTo>
                  <a:cubicBezTo>
                    <a:pt x="24967" y="14983"/>
                    <a:pt x="25091" y="15010"/>
                    <a:pt x="25228" y="15024"/>
                  </a:cubicBezTo>
                  <a:cubicBezTo>
                    <a:pt x="25640" y="15601"/>
                    <a:pt x="26024" y="16219"/>
                    <a:pt x="26436" y="16809"/>
                  </a:cubicBezTo>
                  <a:cubicBezTo>
                    <a:pt x="26670" y="16727"/>
                    <a:pt x="26697" y="16686"/>
                    <a:pt x="26629" y="16562"/>
                  </a:cubicBezTo>
                  <a:cubicBezTo>
                    <a:pt x="26491" y="16315"/>
                    <a:pt x="26354" y="16054"/>
                    <a:pt x="26189" y="15793"/>
                  </a:cubicBezTo>
                  <a:cubicBezTo>
                    <a:pt x="26011" y="15491"/>
                    <a:pt x="25805" y="15175"/>
                    <a:pt x="25599" y="14873"/>
                  </a:cubicBezTo>
                  <a:cubicBezTo>
                    <a:pt x="25530" y="14763"/>
                    <a:pt x="25489" y="14681"/>
                    <a:pt x="25461" y="14557"/>
                  </a:cubicBezTo>
                  <a:cubicBezTo>
                    <a:pt x="25228" y="13472"/>
                    <a:pt x="25022" y="12374"/>
                    <a:pt x="24802" y="11302"/>
                  </a:cubicBezTo>
                  <a:cubicBezTo>
                    <a:pt x="24733" y="10932"/>
                    <a:pt x="24706" y="10575"/>
                    <a:pt x="24651" y="10231"/>
                  </a:cubicBezTo>
                  <a:cubicBezTo>
                    <a:pt x="24637" y="10149"/>
                    <a:pt x="24610" y="10067"/>
                    <a:pt x="24596" y="9998"/>
                  </a:cubicBezTo>
                  <a:lnTo>
                    <a:pt x="24582" y="9998"/>
                  </a:lnTo>
                  <a:cubicBezTo>
                    <a:pt x="24582" y="10025"/>
                    <a:pt x="24569" y="10080"/>
                    <a:pt x="24569" y="10108"/>
                  </a:cubicBezTo>
                  <a:cubicBezTo>
                    <a:pt x="24582" y="10437"/>
                    <a:pt x="24582" y="10753"/>
                    <a:pt x="24610" y="11055"/>
                  </a:cubicBezTo>
                  <a:cubicBezTo>
                    <a:pt x="24720" y="11893"/>
                    <a:pt x="24843" y="12744"/>
                    <a:pt x="24994" y="13582"/>
                  </a:cubicBezTo>
                  <a:cubicBezTo>
                    <a:pt x="25022" y="13733"/>
                    <a:pt x="25063" y="13884"/>
                    <a:pt x="25118" y="14090"/>
                  </a:cubicBezTo>
                  <a:cubicBezTo>
                    <a:pt x="25063" y="14063"/>
                    <a:pt x="25022" y="14063"/>
                    <a:pt x="25008" y="14022"/>
                  </a:cubicBezTo>
                  <a:cubicBezTo>
                    <a:pt x="24335" y="13156"/>
                    <a:pt x="23703" y="12223"/>
                    <a:pt x="23168" y="11248"/>
                  </a:cubicBezTo>
                  <a:cubicBezTo>
                    <a:pt x="23058" y="11000"/>
                    <a:pt x="22934" y="10767"/>
                    <a:pt x="22825" y="10520"/>
                  </a:cubicBezTo>
                  <a:cubicBezTo>
                    <a:pt x="22522" y="9792"/>
                    <a:pt x="22234" y="9037"/>
                    <a:pt x="21987" y="8240"/>
                  </a:cubicBezTo>
                  <a:cubicBezTo>
                    <a:pt x="21959" y="8144"/>
                    <a:pt x="21918" y="8034"/>
                    <a:pt x="21891" y="7910"/>
                  </a:cubicBezTo>
                  <a:cubicBezTo>
                    <a:pt x="21795" y="7965"/>
                    <a:pt x="21850" y="8020"/>
                    <a:pt x="21850" y="8048"/>
                  </a:cubicBezTo>
                  <a:cubicBezTo>
                    <a:pt x="21987" y="8721"/>
                    <a:pt x="22193" y="9394"/>
                    <a:pt x="22454" y="10025"/>
                  </a:cubicBezTo>
                  <a:cubicBezTo>
                    <a:pt x="22660" y="10547"/>
                    <a:pt x="22866" y="11069"/>
                    <a:pt x="23140" y="11550"/>
                  </a:cubicBezTo>
                  <a:cubicBezTo>
                    <a:pt x="23154" y="11577"/>
                    <a:pt x="23154" y="11605"/>
                    <a:pt x="23195" y="11673"/>
                  </a:cubicBezTo>
                  <a:cubicBezTo>
                    <a:pt x="23127" y="11618"/>
                    <a:pt x="23086" y="11591"/>
                    <a:pt x="23058" y="11577"/>
                  </a:cubicBezTo>
                  <a:cubicBezTo>
                    <a:pt x="22619" y="11124"/>
                    <a:pt x="22193" y="10684"/>
                    <a:pt x="21781" y="10218"/>
                  </a:cubicBezTo>
                  <a:cubicBezTo>
                    <a:pt x="21712" y="10149"/>
                    <a:pt x="21657" y="10039"/>
                    <a:pt x="21589" y="9970"/>
                  </a:cubicBezTo>
                  <a:cubicBezTo>
                    <a:pt x="21575" y="9943"/>
                    <a:pt x="21561" y="9929"/>
                    <a:pt x="21547" y="9888"/>
                  </a:cubicBezTo>
                  <a:cubicBezTo>
                    <a:pt x="21081" y="8913"/>
                    <a:pt x="20600" y="7910"/>
                    <a:pt x="20133" y="6935"/>
                  </a:cubicBezTo>
                  <a:cubicBezTo>
                    <a:pt x="19982" y="6606"/>
                    <a:pt x="19858" y="6290"/>
                    <a:pt x="19707" y="5974"/>
                  </a:cubicBezTo>
                  <a:cubicBezTo>
                    <a:pt x="19639" y="5809"/>
                    <a:pt x="19529" y="5631"/>
                    <a:pt x="19446" y="5466"/>
                  </a:cubicBezTo>
                  <a:cubicBezTo>
                    <a:pt x="19391" y="5535"/>
                    <a:pt x="19433" y="5562"/>
                    <a:pt x="19446" y="5617"/>
                  </a:cubicBezTo>
                  <a:cubicBezTo>
                    <a:pt x="19460" y="5672"/>
                    <a:pt x="19501" y="5713"/>
                    <a:pt x="19515" y="5782"/>
                  </a:cubicBezTo>
                  <a:cubicBezTo>
                    <a:pt x="19529" y="5837"/>
                    <a:pt x="19556" y="5892"/>
                    <a:pt x="19570" y="5919"/>
                  </a:cubicBezTo>
                  <a:cubicBezTo>
                    <a:pt x="19584" y="5974"/>
                    <a:pt x="19597" y="6029"/>
                    <a:pt x="19625" y="6057"/>
                  </a:cubicBezTo>
                  <a:cubicBezTo>
                    <a:pt x="19639" y="6111"/>
                    <a:pt x="19666" y="6180"/>
                    <a:pt x="19694" y="6235"/>
                  </a:cubicBezTo>
                  <a:cubicBezTo>
                    <a:pt x="19707" y="6290"/>
                    <a:pt x="19721" y="6331"/>
                    <a:pt x="19735" y="6372"/>
                  </a:cubicBezTo>
                  <a:cubicBezTo>
                    <a:pt x="19762" y="6427"/>
                    <a:pt x="19790" y="6496"/>
                    <a:pt x="19803" y="6537"/>
                  </a:cubicBezTo>
                  <a:cubicBezTo>
                    <a:pt x="19817" y="6592"/>
                    <a:pt x="19845" y="6647"/>
                    <a:pt x="19858" y="6674"/>
                  </a:cubicBezTo>
                  <a:cubicBezTo>
                    <a:pt x="19872" y="6729"/>
                    <a:pt x="19886" y="6784"/>
                    <a:pt x="19913" y="6812"/>
                  </a:cubicBezTo>
                  <a:cubicBezTo>
                    <a:pt x="19927" y="6867"/>
                    <a:pt x="19941" y="6935"/>
                    <a:pt x="19982" y="6990"/>
                  </a:cubicBezTo>
                  <a:cubicBezTo>
                    <a:pt x="19996" y="7045"/>
                    <a:pt x="20009" y="7086"/>
                    <a:pt x="20023" y="7128"/>
                  </a:cubicBezTo>
                  <a:cubicBezTo>
                    <a:pt x="20051" y="7183"/>
                    <a:pt x="20064" y="7224"/>
                    <a:pt x="20078" y="7265"/>
                  </a:cubicBezTo>
                  <a:cubicBezTo>
                    <a:pt x="20092" y="7320"/>
                    <a:pt x="20133" y="7389"/>
                    <a:pt x="20147" y="7430"/>
                  </a:cubicBezTo>
                  <a:cubicBezTo>
                    <a:pt x="20160" y="7485"/>
                    <a:pt x="20188" y="7540"/>
                    <a:pt x="20202" y="7567"/>
                  </a:cubicBezTo>
                  <a:cubicBezTo>
                    <a:pt x="20215" y="7622"/>
                    <a:pt x="20257" y="7677"/>
                    <a:pt x="20270" y="7746"/>
                  </a:cubicBezTo>
                  <a:cubicBezTo>
                    <a:pt x="20284" y="7801"/>
                    <a:pt x="20298" y="7842"/>
                    <a:pt x="20339" y="7883"/>
                  </a:cubicBezTo>
                  <a:cubicBezTo>
                    <a:pt x="20353" y="7938"/>
                    <a:pt x="20366" y="7979"/>
                    <a:pt x="20408" y="8020"/>
                  </a:cubicBezTo>
                  <a:cubicBezTo>
                    <a:pt x="20421" y="8075"/>
                    <a:pt x="20463" y="8116"/>
                    <a:pt x="20476" y="8185"/>
                  </a:cubicBezTo>
                  <a:cubicBezTo>
                    <a:pt x="20490" y="8240"/>
                    <a:pt x="20504" y="8281"/>
                    <a:pt x="20545" y="8322"/>
                  </a:cubicBezTo>
                  <a:cubicBezTo>
                    <a:pt x="20559" y="8377"/>
                    <a:pt x="20600" y="8419"/>
                    <a:pt x="20614" y="8460"/>
                  </a:cubicBezTo>
                  <a:cubicBezTo>
                    <a:pt x="20627" y="8515"/>
                    <a:pt x="20669" y="8570"/>
                    <a:pt x="20682" y="8638"/>
                  </a:cubicBezTo>
                  <a:cubicBezTo>
                    <a:pt x="20696" y="8693"/>
                    <a:pt x="20737" y="8721"/>
                    <a:pt x="20751" y="8776"/>
                  </a:cubicBezTo>
                  <a:cubicBezTo>
                    <a:pt x="20778" y="8831"/>
                    <a:pt x="20806" y="8872"/>
                    <a:pt x="20833" y="8927"/>
                  </a:cubicBezTo>
                  <a:cubicBezTo>
                    <a:pt x="20847" y="8982"/>
                    <a:pt x="20888" y="9009"/>
                    <a:pt x="20902" y="9064"/>
                  </a:cubicBezTo>
                  <a:cubicBezTo>
                    <a:pt x="20916" y="9119"/>
                    <a:pt x="20957" y="9146"/>
                    <a:pt x="20971" y="9201"/>
                  </a:cubicBezTo>
                  <a:cubicBezTo>
                    <a:pt x="20984" y="9256"/>
                    <a:pt x="21026" y="9311"/>
                    <a:pt x="21039" y="9380"/>
                  </a:cubicBezTo>
                  <a:cubicBezTo>
                    <a:pt x="21053" y="9421"/>
                    <a:pt x="21081" y="9462"/>
                    <a:pt x="21108" y="9558"/>
                  </a:cubicBezTo>
                  <a:cubicBezTo>
                    <a:pt x="21039" y="9490"/>
                    <a:pt x="21012" y="9476"/>
                    <a:pt x="20971" y="9449"/>
                  </a:cubicBezTo>
                  <a:cubicBezTo>
                    <a:pt x="20435" y="8940"/>
                    <a:pt x="19886" y="8460"/>
                    <a:pt x="19323" y="8007"/>
                  </a:cubicBezTo>
                  <a:cubicBezTo>
                    <a:pt x="19268" y="7952"/>
                    <a:pt x="19199" y="7897"/>
                    <a:pt x="19172" y="7828"/>
                  </a:cubicBezTo>
                  <a:cubicBezTo>
                    <a:pt x="18787" y="7279"/>
                    <a:pt x="18416" y="6729"/>
                    <a:pt x="18059" y="6180"/>
                  </a:cubicBezTo>
                  <a:cubicBezTo>
                    <a:pt x="17606" y="5535"/>
                    <a:pt x="17249" y="4821"/>
                    <a:pt x="16865" y="4120"/>
                  </a:cubicBezTo>
                  <a:cubicBezTo>
                    <a:pt x="16796" y="3983"/>
                    <a:pt x="16727" y="3846"/>
                    <a:pt x="16631" y="3749"/>
                  </a:cubicBezTo>
                  <a:lnTo>
                    <a:pt x="16631" y="3749"/>
                  </a:lnTo>
                  <a:cubicBezTo>
                    <a:pt x="16727" y="4065"/>
                    <a:pt x="16865" y="4381"/>
                    <a:pt x="17029" y="4683"/>
                  </a:cubicBezTo>
                  <a:cubicBezTo>
                    <a:pt x="17180" y="4999"/>
                    <a:pt x="17331" y="5329"/>
                    <a:pt x="17510" y="5631"/>
                  </a:cubicBezTo>
                  <a:cubicBezTo>
                    <a:pt x="17675" y="5947"/>
                    <a:pt x="17853" y="6235"/>
                    <a:pt x="18032" y="6523"/>
                  </a:cubicBezTo>
                  <a:cubicBezTo>
                    <a:pt x="18224" y="6812"/>
                    <a:pt x="18416" y="7086"/>
                    <a:pt x="18581" y="7402"/>
                  </a:cubicBezTo>
                  <a:cubicBezTo>
                    <a:pt x="18554" y="7389"/>
                    <a:pt x="18540" y="7389"/>
                    <a:pt x="18499" y="7361"/>
                  </a:cubicBezTo>
                  <a:cubicBezTo>
                    <a:pt x="17757" y="6798"/>
                    <a:pt x="16988" y="6304"/>
                    <a:pt x="16205" y="5782"/>
                  </a:cubicBezTo>
                  <a:cubicBezTo>
                    <a:pt x="16068" y="5699"/>
                    <a:pt x="15944" y="5603"/>
                    <a:pt x="15821" y="5480"/>
                  </a:cubicBezTo>
                  <a:cubicBezTo>
                    <a:pt x="15217" y="4944"/>
                    <a:pt x="14667" y="4367"/>
                    <a:pt x="14159" y="3749"/>
                  </a:cubicBezTo>
                  <a:cubicBezTo>
                    <a:pt x="13981" y="3543"/>
                    <a:pt x="13830" y="3337"/>
                    <a:pt x="13692" y="3131"/>
                  </a:cubicBezTo>
                  <a:cubicBezTo>
                    <a:pt x="13459" y="2802"/>
                    <a:pt x="13225" y="2472"/>
                    <a:pt x="12992" y="2129"/>
                  </a:cubicBezTo>
                  <a:cubicBezTo>
                    <a:pt x="12951" y="2101"/>
                    <a:pt x="12937" y="2047"/>
                    <a:pt x="12923" y="1992"/>
                  </a:cubicBezTo>
                  <a:cubicBezTo>
                    <a:pt x="12909" y="2033"/>
                    <a:pt x="12882" y="2060"/>
                    <a:pt x="12882" y="2074"/>
                  </a:cubicBezTo>
                  <a:cubicBezTo>
                    <a:pt x="12937" y="2184"/>
                    <a:pt x="12992" y="2307"/>
                    <a:pt x="13061" y="2404"/>
                  </a:cubicBezTo>
                  <a:cubicBezTo>
                    <a:pt x="13569" y="3296"/>
                    <a:pt x="14173" y="4120"/>
                    <a:pt x="14860" y="4875"/>
                  </a:cubicBezTo>
                  <a:cubicBezTo>
                    <a:pt x="14873" y="4889"/>
                    <a:pt x="14901" y="4930"/>
                    <a:pt x="14901" y="4985"/>
                  </a:cubicBezTo>
                  <a:cubicBezTo>
                    <a:pt x="14832" y="4944"/>
                    <a:pt x="14736" y="4917"/>
                    <a:pt x="14667" y="4875"/>
                  </a:cubicBezTo>
                  <a:cubicBezTo>
                    <a:pt x="14187" y="4615"/>
                    <a:pt x="13692" y="4381"/>
                    <a:pt x="13212" y="4120"/>
                  </a:cubicBezTo>
                  <a:cubicBezTo>
                    <a:pt x="13184" y="4106"/>
                    <a:pt x="13143" y="4093"/>
                    <a:pt x="13088" y="4065"/>
                  </a:cubicBezTo>
                  <a:cubicBezTo>
                    <a:pt x="12717" y="3955"/>
                    <a:pt x="12429" y="3694"/>
                    <a:pt x="12154" y="3434"/>
                  </a:cubicBezTo>
                  <a:cubicBezTo>
                    <a:pt x="11701" y="3008"/>
                    <a:pt x="11234" y="2555"/>
                    <a:pt x="10850" y="2074"/>
                  </a:cubicBezTo>
                  <a:cubicBezTo>
                    <a:pt x="10671" y="1868"/>
                    <a:pt x="10506" y="1703"/>
                    <a:pt x="10328" y="1497"/>
                  </a:cubicBezTo>
                  <a:cubicBezTo>
                    <a:pt x="10232" y="1374"/>
                    <a:pt x="10094" y="1250"/>
                    <a:pt x="10039" y="1085"/>
                  </a:cubicBezTo>
                  <a:cubicBezTo>
                    <a:pt x="10026" y="1113"/>
                    <a:pt x="9998" y="1154"/>
                    <a:pt x="9998" y="1168"/>
                  </a:cubicBezTo>
                  <a:cubicBezTo>
                    <a:pt x="10067" y="1277"/>
                    <a:pt x="10122" y="1387"/>
                    <a:pt x="10204" y="1497"/>
                  </a:cubicBezTo>
                  <a:cubicBezTo>
                    <a:pt x="10726" y="2143"/>
                    <a:pt x="11207" y="2802"/>
                    <a:pt x="11811" y="3379"/>
                  </a:cubicBezTo>
                  <a:cubicBezTo>
                    <a:pt x="11825" y="3406"/>
                    <a:pt x="11838" y="3434"/>
                    <a:pt x="11880" y="3488"/>
                  </a:cubicBezTo>
                  <a:lnTo>
                    <a:pt x="11783" y="3488"/>
                  </a:lnTo>
                  <a:cubicBezTo>
                    <a:pt x="11289" y="3296"/>
                    <a:pt x="10781" y="3090"/>
                    <a:pt x="10273" y="2898"/>
                  </a:cubicBezTo>
                  <a:cubicBezTo>
                    <a:pt x="10067" y="2816"/>
                    <a:pt x="9888" y="2692"/>
                    <a:pt x="9696" y="2596"/>
                  </a:cubicBezTo>
                  <a:cubicBezTo>
                    <a:pt x="9380" y="2404"/>
                    <a:pt x="9078" y="2211"/>
                    <a:pt x="8762" y="2047"/>
                  </a:cubicBezTo>
                  <a:cubicBezTo>
                    <a:pt x="8062" y="1635"/>
                    <a:pt x="7430" y="1113"/>
                    <a:pt x="6867" y="522"/>
                  </a:cubicBezTo>
                  <a:cubicBezTo>
                    <a:pt x="6840" y="495"/>
                    <a:pt x="6840" y="481"/>
                    <a:pt x="6840" y="467"/>
                  </a:cubicBezTo>
                  <a:cubicBezTo>
                    <a:pt x="6840" y="495"/>
                    <a:pt x="6812" y="536"/>
                    <a:pt x="6826" y="550"/>
                  </a:cubicBezTo>
                  <a:cubicBezTo>
                    <a:pt x="6894" y="632"/>
                    <a:pt x="6949" y="742"/>
                    <a:pt x="7018" y="824"/>
                  </a:cubicBezTo>
                  <a:cubicBezTo>
                    <a:pt x="7320" y="1209"/>
                    <a:pt x="7691" y="1525"/>
                    <a:pt x="8062" y="1799"/>
                  </a:cubicBezTo>
                  <a:cubicBezTo>
                    <a:pt x="8323" y="1992"/>
                    <a:pt x="8597" y="2184"/>
                    <a:pt x="8858" y="2376"/>
                  </a:cubicBezTo>
                  <a:lnTo>
                    <a:pt x="8927" y="2445"/>
                  </a:lnTo>
                  <a:cubicBezTo>
                    <a:pt x="8817" y="2417"/>
                    <a:pt x="8748" y="2404"/>
                    <a:pt x="8680" y="2390"/>
                  </a:cubicBezTo>
                  <a:cubicBezTo>
                    <a:pt x="8007" y="2211"/>
                    <a:pt x="7348" y="2047"/>
                    <a:pt x="6689" y="1868"/>
                  </a:cubicBezTo>
                  <a:cubicBezTo>
                    <a:pt x="6565" y="1841"/>
                    <a:pt x="6455" y="1799"/>
                    <a:pt x="6331" y="1731"/>
                  </a:cubicBezTo>
                  <a:lnTo>
                    <a:pt x="6318" y="1717"/>
                  </a:lnTo>
                  <a:cubicBezTo>
                    <a:pt x="5439" y="1277"/>
                    <a:pt x="4642" y="687"/>
                    <a:pt x="3873" y="83"/>
                  </a:cubicBezTo>
                  <a:cubicBezTo>
                    <a:pt x="3846" y="69"/>
                    <a:pt x="3818" y="55"/>
                    <a:pt x="3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3"/>
            <p:cNvSpPr/>
            <p:nvPr/>
          </p:nvSpPr>
          <p:spPr>
            <a:xfrm>
              <a:off x="6842236" y="4762423"/>
              <a:ext cx="2223" cy="2895"/>
            </a:xfrm>
            <a:custGeom>
              <a:avLst/>
              <a:gdLst/>
              <a:ahLst/>
              <a:cxnLst/>
              <a:rect l="l" t="t" r="r" b="b"/>
              <a:pathLst>
                <a:path w="43" h="56" extrusionOk="0">
                  <a:moveTo>
                    <a:pt x="15" y="0"/>
                  </a:moveTo>
                  <a:cubicBezTo>
                    <a:pt x="1" y="28"/>
                    <a:pt x="15" y="42"/>
                    <a:pt x="15" y="55"/>
                  </a:cubicBezTo>
                  <a:lnTo>
                    <a:pt x="42" y="55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3"/>
            <p:cNvSpPr/>
            <p:nvPr/>
          </p:nvSpPr>
          <p:spPr>
            <a:xfrm>
              <a:off x="6984256" y="4871768"/>
              <a:ext cx="4291" cy="9254"/>
            </a:xfrm>
            <a:custGeom>
              <a:avLst/>
              <a:gdLst/>
              <a:ahLst/>
              <a:cxnLst/>
              <a:rect l="l" t="t" r="r" b="b"/>
              <a:pathLst>
                <a:path w="83" h="179" extrusionOk="0">
                  <a:moveTo>
                    <a:pt x="0" y="0"/>
                  </a:moveTo>
                  <a:lnTo>
                    <a:pt x="0" y="0"/>
                  </a:lnTo>
                  <a:cubicBezTo>
                    <a:pt x="14" y="55"/>
                    <a:pt x="42" y="124"/>
                    <a:pt x="55" y="179"/>
                  </a:cubicBezTo>
                  <a:lnTo>
                    <a:pt x="69" y="151"/>
                  </a:lnTo>
                  <a:cubicBezTo>
                    <a:pt x="83" y="42"/>
                    <a:pt x="83" y="14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3"/>
            <p:cNvSpPr/>
            <p:nvPr/>
          </p:nvSpPr>
          <p:spPr>
            <a:xfrm>
              <a:off x="6984256" y="4870321"/>
              <a:ext cx="776" cy="1499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0" y="1"/>
                  </a:moveTo>
                  <a:lnTo>
                    <a:pt x="0" y="28"/>
                  </a:lnTo>
                  <a:cubicBezTo>
                    <a:pt x="0" y="15"/>
                    <a:pt x="14" y="15"/>
                    <a:pt x="14" y="15"/>
                  </a:cubicBezTo>
                  <a:cubicBezTo>
                    <a:pt x="14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23"/>
          <p:cNvGrpSpPr/>
          <p:nvPr/>
        </p:nvGrpSpPr>
        <p:grpSpPr>
          <a:xfrm rot="-8470137">
            <a:off x="8307978" y="-494021"/>
            <a:ext cx="1246762" cy="1210909"/>
            <a:chOff x="7356963" y="4097822"/>
            <a:chExt cx="880451" cy="855170"/>
          </a:xfrm>
        </p:grpSpPr>
        <p:sp>
          <p:nvSpPr>
            <p:cNvPr id="1034" name="Google Shape;1034;p23"/>
            <p:cNvSpPr/>
            <p:nvPr/>
          </p:nvSpPr>
          <p:spPr>
            <a:xfrm>
              <a:off x="7356963" y="4097822"/>
              <a:ext cx="880451" cy="798765"/>
            </a:xfrm>
            <a:custGeom>
              <a:avLst/>
              <a:gdLst/>
              <a:ahLst/>
              <a:cxnLst/>
              <a:rect l="l" t="t" r="r" b="b"/>
              <a:pathLst>
                <a:path w="17030" h="15450" extrusionOk="0">
                  <a:moveTo>
                    <a:pt x="7608" y="0"/>
                  </a:moveTo>
                  <a:cubicBezTo>
                    <a:pt x="7293" y="261"/>
                    <a:pt x="7073" y="549"/>
                    <a:pt x="6881" y="879"/>
                  </a:cubicBezTo>
                  <a:cubicBezTo>
                    <a:pt x="6469" y="1579"/>
                    <a:pt x="6194" y="2321"/>
                    <a:pt x="6029" y="3104"/>
                  </a:cubicBezTo>
                  <a:cubicBezTo>
                    <a:pt x="5837" y="3914"/>
                    <a:pt x="5823" y="4724"/>
                    <a:pt x="5961" y="5534"/>
                  </a:cubicBezTo>
                  <a:cubicBezTo>
                    <a:pt x="6057" y="6098"/>
                    <a:pt x="6235" y="6633"/>
                    <a:pt x="6455" y="7169"/>
                  </a:cubicBezTo>
                  <a:cubicBezTo>
                    <a:pt x="6853" y="8116"/>
                    <a:pt x="7348" y="9050"/>
                    <a:pt x="7883" y="9943"/>
                  </a:cubicBezTo>
                  <a:cubicBezTo>
                    <a:pt x="8117" y="10368"/>
                    <a:pt x="8364" y="10780"/>
                    <a:pt x="8583" y="11206"/>
                  </a:cubicBezTo>
                  <a:cubicBezTo>
                    <a:pt x="8638" y="11330"/>
                    <a:pt x="8707" y="11453"/>
                    <a:pt x="8735" y="11618"/>
                  </a:cubicBezTo>
                  <a:cubicBezTo>
                    <a:pt x="8666" y="11536"/>
                    <a:pt x="8638" y="11508"/>
                    <a:pt x="8597" y="11467"/>
                  </a:cubicBezTo>
                  <a:cubicBezTo>
                    <a:pt x="8419" y="11206"/>
                    <a:pt x="8240" y="10959"/>
                    <a:pt x="8048" y="10698"/>
                  </a:cubicBezTo>
                  <a:cubicBezTo>
                    <a:pt x="7361" y="9723"/>
                    <a:pt x="6565" y="8844"/>
                    <a:pt x="5631" y="8103"/>
                  </a:cubicBezTo>
                  <a:cubicBezTo>
                    <a:pt x="5068" y="7663"/>
                    <a:pt x="4477" y="7265"/>
                    <a:pt x="3818" y="6990"/>
                  </a:cubicBezTo>
                  <a:cubicBezTo>
                    <a:pt x="2884" y="6606"/>
                    <a:pt x="1909" y="6400"/>
                    <a:pt x="907" y="6317"/>
                  </a:cubicBezTo>
                  <a:cubicBezTo>
                    <a:pt x="831" y="6310"/>
                    <a:pt x="756" y="6307"/>
                    <a:pt x="680" y="6307"/>
                  </a:cubicBezTo>
                  <a:cubicBezTo>
                    <a:pt x="605" y="6307"/>
                    <a:pt x="529" y="6310"/>
                    <a:pt x="454" y="6317"/>
                  </a:cubicBezTo>
                  <a:cubicBezTo>
                    <a:pt x="152" y="6358"/>
                    <a:pt x="0" y="6537"/>
                    <a:pt x="0" y="6839"/>
                  </a:cubicBezTo>
                  <a:cubicBezTo>
                    <a:pt x="0" y="6880"/>
                    <a:pt x="0" y="6963"/>
                    <a:pt x="14" y="7031"/>
                  </a:cubicBezTo>
                  <a:cubicBezTo>
                    <a:pt x="69" y="7265"/>
                    <a:pt x="179" y="7471"/>
                    <a:pt x="316" y="7677"/>
                  </a:cubicBezTo>
                  <a:cubicBezTo>
                    <a:pt x="660" y="8171"/>
                    <a:pt x="1072" y="8583"/>
                    <a:pt x="1552" y="8940"/>
                  </a:cubicBezTo>
                  <a:cubicBezTo>
                    <a:pt x="2170" y="9407"/>
                    <a:pt x="2857" y="9737"/>
                    <a:pt x="3585" y="9970"/>
                  </a:cubicBezTo>
                  <a:cubicBezTo>
                    <a:pt x="4065" y="10135"/>
                    <a:pt x="4573" y="10272"/>
                    <a:pt x="5068" y="10410"/>
                  </a:cubicBezTo>
                  <a:cubicBezTo>
                    <a:pt x="5713" y="10602"/>
                    <a:pt x="6372" y="10822"/>
                    <a:pt x="7004" y="11110"/>
                  </a:cubicBezTo>
                  <a:cubicBezTo>
                    <a:pt x="8007" y="11577"/>
                    <a:pt x="8776" y="12291"/>
                    <a:pt x="9339" y="13252"/>
                  </a:cubicBezTo>
                  <a:cubicBezTo>
                    <a:pt x="9462" y="13458"/>
                    <a:pt x="9559" y="13651"/>
                    <a:pt x="9613" y="13898"/>
                  </a:cubicBezTo>
                  <a:cubicBezTo>
                    <a:pt x="9641" y="14008"/>
                    <a:pt x="9696" y="14131"/>
                    <a:pt x="9751" y="14255"/>
                  </a:cubicBezTo>
                  <a:cubicBezTo>
                    <a:pt x="9778" y="14324"/>
                    <a:pt x="9806" y="14378"/>
                    <a:pt x="9861" y="14420"/>
                  </a:cubicBezTo>
                  <a:cubicBezTo>
                    <a:pt x="9884" y="14431"/>
                    <a:pt x="9928" y="14464"/>
                    <a:pt x="9966" y="14464"/>
                  </a:cubicBezTo>
                  <a:cubicBezTo>
                    <a:pt x="9972" y="14464"/>
                    <a:pt x="9978" y="14463"/>
                    <a:pt x="9984" y="14461"/>
                  </a:cubicBezTo>
                  <a:cubicBezTo>
                    <a:pt x="9998" y="14433"/>
                    <a:pt x="10025" y="14392"/>
                    <a:pt x="10025" y="14351"/>
                  </a:cubicBezTo>
                  <a:cubicBezTo>
                    <a:pt x="9998" y="14200"/>
                    <a:pt x="9957" y="14008"/>
                    <a:pt x="9888" y="13857"/>
                  </a:cubicBezTo>
                  <a:cubicBezTo>
                    <a:pt x="9792" y="13609"/>
                    <a:pt x="9737" y="13376"/>
                    <a:pt x="9723" y="13115"/>
                  </a:cubicBezTo>
                  <a:cubicBezTo>
                    <a:pt x="9668" y="12209"/>
                    <a:pt x="9929" y="11398"/>
                    <a:pt x="10492" y="10698"/>
                  </a:cubicBezTo>
                  <a:cubicBezTo>
                    <a:pt x="10740" y="10396"/>
                    <a:pt x="11014" y="10121"/>
                    <a:pt x="11316" y="9860"/>
                  </a:cubicBezTo>
                  <a:cubicBezTo>
                    <a:pt x="11811" y="9435"/>
                    <a:pt x="12360" y="9050"/>
                    <a:pt x="12909" y="8693"/>
                  </a:cubicBezTo>
                  <a:cubicBezTo>
                    <a:pt x="13569" y="8254"/>
                    <a:pt x="14241" y="7814"/>
                    <a:pt x="14832" y="7320"/>
                  </a:cubicBezTo>
                  <a:cubicBezTo>
                    <a:pt x="15381" y="6867"/>
                    <a:pt x="15862" y="6372"/>
                    <a:pt x="16274" y="5795"/>
                  </a:cubicBezTo>
                  <a:cubicBezTo>
                    <a:pt x="16535" y="5452"/>
                    <a:pt x="16741" y="5054"/>
                    <a:pt x="16892" y="4642"/>
                  </a:cubicBezTo>
                  <a:cubicBezTo>
                    <a:pt x="16988" y="4381"/>
                    <a:pt x="17029" y="4106"/>
                    <a:pt x="17015" y="3859"/>
                  </a:cubicBezTo>
                  <a:cubicBezTo>
                    <a:pt x="16944" y="3584"/>
                    <a:pt x="16788" y="3423"/>
                    <a:pt x="16531" y="3423"/>
                  </a:cubicBezTo>
                  <a:cubicBezTo>
                    <a:pt x="16493" y="3423"/>
                    <a:pt x="16453" y="3426"/>
                    <a:pt x="16411" y="3433"/>
                  </a:cubicBezTo>
                  <a:cubicBezTo>
                    <a:pt x="16246" y="3447"/>
                    <a:pt x="16082" y="3502"/>
                    <a:pt x="15931" y="3557"/>
                  </a:cubicBezTo>
                  <a:cubicBezTo>
                    <a:pt x="15162" y="3818"/>
                    <a:pt x="14461" y="4202"/>
                    <a:pt x="13774" y="4601"/>
                  </a:cubicBezTo>
                  <a:cubicBezTo>
                    <a:pt x="12621" y="5274"/>
                    <a:pt x="11660" y="6166"/>
                    <a:pt x="10918" y="7279"/>
                  </a:cubicBezTo>
                  <a:cubicBezTo>
                    <a:pt x="10424" y="8020"/>
                    <a:pt x="9998" y="8789"/>
                    <a:pt x="9765" y="9668"/>
                  </a:cubicBezTo>
                  <a:cubicBezTo>
                    <a:pt x="9655" y="10135"/>
                    <a:pt x="9559" y="10629"/>
                    <a:pt x="9462" y="11110"/>
                  </a:cubicBezTo>
                  <a:cubicBezTo>
                    <a:pt x="9449" y="11192"/>
                    <a:pt x="9462" y="11275"/>
                    <a:pt x="9394" y="11385"/>
                  </a:cubicBezTo>
                  <a:cubicBezTo>
                    <a:pt x="9325" y="11247"/>
                    <a:pt x="9339" y="11110"/>
                    <a:pt x="9339" y="10986"/>
                  </a:cubicBezTo>
                  <a:cubicBezTo>
                    <a:pt x="9353" y="10561"/>
                    <a:pt x="9394" y="10108"/>
                    <a:pt x="9449" y="9682"/>
                  </a:cubicBezTo>
                  <a:cubicBezTo>
                    <a:pt x="9545" y="8968"/>
                    <a:pt x="9668" y="8254"/>
                    <a:pt x="9792" y="7539"/>
                  </a:cubicBezTo>
                  <a:cubicBezTo>
                    <a:pt x="9888" y="6880"/>
                    <a:pt x="9998" y="6235"/>
                    <a:pt x="10039" y="5576"/>
                  </a:cubicBezTo>
                  <a:cubicBezTo>
                    <a:pt x="10176" y="3914"/>
                    <a:pt x="9792" y="2403"/>
                    <a:pt x="8803" y="1044"/>
                  </a:cubicBezTo>
                  <a:cubicBezTo>
                    <a:pt x="8625" y="797"/>
                    <a:pt x="8419" y="549"/>
                    <a:pt x="8171" y="343"/>
                  </a:cubicBezTo>
                  <a:cubicBezTo>
                    <a:pt x="8007" y="206"/>
                    <a:pt x="7814" y="69"/>
                    <a:pt x="7608" y="0"/>
                  </a:cubicBezTo>
                  <a:close/>
                  <a:moveTo>
                    <a:pt x="15889" y="8927"/>
                  </a:moveTo>
                  <a:cubicBezTo>
                    <a:pt x="15148" y="8954"/>
                    <a:pt x="14420" y="9064"/>
                    <a:pt x="13720" y="9311"/>
                  </a:cubicBezTo>
                  <a:cubicBezTo>
                    <a:pt x="12635" y="9682"/>
                    <a:pt x="11783" y="10355"/>
                    <a:pt x="11179" y="11344"/>
                  </a:cubicBezTo>
                  <a:cubicBezTo>
                    <a:pt x="10836" y="11934"/>
                    <a:pt x="10630" y="12566"/>
                    <a:pt x="10492" y="13225"/>
                  </a:cubicBezTo>
                  <a:cubicBezTo>
                    <a:pt x="10382" y="13719"/>
                    <a:pt x="10286" y="14227"/>
                    <a:pt x="10176" y="14736"/>
                  </a:cubicBezTo>
                  <a:cubicBezTo>
                    <a:pt x="10163" y="14777"/>
                    <a:pt x="10149" y="14832"/>
                    <a:pt x="10135" y="14900"/>
                  </a:cubicBezTo>
                  <a:cubicBezTo>
                    <a:pt x="10067" y="14845"/>
                    <a:pt x="9998" y="14804"/>
                    <a:pt x="9957" y="14763"/>
                  </a:cubicBezTo>
                  <a:cubicBezTo>
                    <a:pt x="9559" y="14392"/>
                    <a:pt x="9147" y="14008"/>
                    <a:pt x="8762" y="13637"/>
                  </a:cubicBezTo>
                  <a:cubicBezTo>
                    <a:pt x="8487" y="13376"/>
                    <a:pt x="8213" y="13088"/>
                    <a:pt x="7938" y="12827"/>
                  </a:cubicBezTo>
                  <a:cubicBezTo>
                    <a:pt x="7416" y="12360"/>
                    <a:pt x="6867" y="11934"/>
                    <a:pt x="6249" y="11618"/>
                  </a:cubicBezTo>
                  <a:cubicBezTo>
                    <a:pt x="5540" y="11252"/>
                    <a:pt x="4822" y="11078"/>
                    <a:pt x="4085" y="11078"/>
                  </a:cubicBezTo>
                  <a:cubicBezTo>
                    <a:pt x="3580" y="11078"/>
                    <a:pt x="3066" y="11160"/>
                    <a:pt x="2541" y="11316"/>
                  </a:cubicBezTo>
                  <a:cubicBezTo>
                    <a:pt x="2417" y="11344"/>
                    <a:pt x="2280" y="11398"/>
                    <a:pt x="2184" y="11453"/>
                  </a:cubicBezTo>
                  <a:cubicBezTo>
                    <a:pt x="2033" y="11536"/>
                    <a:pt x="2005" y="11673"/>
                    <a:pt x="2115" y="11810"/>
                  </a:cubicBezTo>
                  <a:cubicBezTo>
                    <a:pt x="2170" y="11879"/>
                    <a:pt x="2211" y="11934"/>
                    <a:pt x="2266" y="11989"/>
                  </a:cubicBezTo>
                  <a:cubicBezTo>
                    <a:pt x="2472" y="12195"/>
                    <a:pt x="2665" y="12401"/>
                    <a:pt x="2871" y="12579"/>
                  </a:cubicBezTo>
                  <a:cubicBezTo>
                    <a:pt x="3791" y="13445"/>
                    <a:pt x="4862" y="14063"/>
                    <a:pt x="6057" y="14420"/>
                  </a:cubicBezTo>
                  <a:cubicBezTo>
                    <a:pt x="7155" y="14749"/>
                    <a:pt x="8254" y="15038"/>
                    <a:pt x="9394" y="15189"/>
                  </a:cubicBezTo>
                  <a:cubicBezTo>
                    <a:pt x="9723" y="15244"/>
                    <a:pt x="10039" y="15299"/>
                    <a:pt x="10355" y="15450"/>
                  </a:cubicBezTo>
                  <a:cubicBezTo>
                    <a:pt x="10506" y="15189"/>
                    <a:pt x="10753" y="15051"/>
                    <a:pt x="10973" y="14914"/>
                  </a:cubicBezTo>
                  <a:cubicBezTo>
                    <a:pt x="11646" y="14530"/>
                    <a:pt x="12264" y="14076"/>
                    <a:pt x="12841" y="13582"/>
                  </a:cubicBezTo>
                  <a:cubicBezTo>
                    <a:pt x="13321" y="13184"/>
                    <a:pt x="13802" y="12785"/>
                    <a:pt x="14255" y="12332"/>
                  </a:cubicBezTo>
                  <a:cubicBezTo>
                    <a:pt x="15093" y="11440"/>
                    <a:pt x="15711" y="10410"/>
                    <a:pt x="16260" y="9339"/>
                  </a:cubicBezTo>
                  <a:cubicBezTo>
                    <a:pt x="16274" y="9284"/>
                    <a:pt x="16315" y="9242"/>
                    <a:pt x="16329" y="9187"/>
                  </a:cubicBezTo>
                  <a:cubicBezTo>
                    <a:pt x="16356" y="9091"/>
                    <a:pt x="16315" y="8981"/>
                    <a:pt x="16178" y="8954"/>
                  </a:cubicBezTo>
                  <a:cubicBezTo>
                    <a:pt x="16068" y="8927"/>
                    <a:pt x="15985" y="8927"/>
                    <a:pt x="15889" y="89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3"/>
            <p:cNvSpPr/>
            <p:nvPr/>
          </p:nvSpPr>
          <p:spPr>
            <a:xfrm>
              <a:off x="7366890" y="4130341"/>
              <a:ext cx="859151" cy="822650"/>
            </a:xfrm>
            <a:custGeom>
              <a:avLst/>
              <a:gdLst/>
              <a:ahLst/>
              <a:cxnLst/>
              <a:rect l="l" t="t" r="r" b="b"/>
              <a:pathLst>
                <a:path w="16618" h="15912" extrusionOk="0">
                  <a:moveTo>
                    <a:pt x="7354" y="1"/>
                  </a:moveTo>
                  <a:cubicBezTo>
                    <a:pt x="7348" y="1"/>
                    <a:pt x="7341" y="1"/>
                    <a:pt x="7334" y="3"/>
                  </a:cubicBezTo>
                  <a:cubicBezTo>
                    <a:pt x="7348" y="99"/>
                    <a:pt x="7348" y="181"/>
                    <a:pt x="7362" y="264"/>
                  </a:cubicBezTo>
                  <a:cubicBezTo>
                    <a:pt x="7554" y="1417"/>
                    <a:pt x="7664" y="2571"/>
                    <a:pt x="7774" y="3738"/>
                  </a:cubicBezTo>
                  <a:cubicBezTo>
                    <a:pt x="7842" y="4507"/>
                    <a:pt x="7925" y="5263"/>
                    <a:pt x="8021" y="6032"/>
                  </a:cubicBezTo>
                  <a:cubicBezTo>
                    <a:pt x="8089" y="6705"/>
                    <a:pt x="8172" y="7391"/>
                    <a:pt x="8268" y="8064"/>
                  </a:cubicBezTo>
                  <a:cubicBezTo>
                    <a:pt x="8378" y="8819"/>
                    <a:pt x="8501" y="9588"/>
                    <a:pt x="8639" y="10344"/>
                  </a:cubicBezTo>
                  <a:cubicBezTo>
                    <a:pt x="8694" y="10687"/>
                    <a:pt x="8776" y="11030"/>
                    <a:pt x="8845" y="11374"/>
                  </a:cubicBezTo>
                  <a:cubicBezTo>
                    <a:pt x="8858" y="11429"/>
                    <a:pt x="8900" y="11470"/>
                    <a:pt x="8803" y="11511"/>
                  </a:cubicBezTo>
                  <a:cubicBezTo>
                    <a:pt x="8762" y="11442"/>
                    <a:pt x="8694" y="11360"/>
                    <a:pt x="8639" y="11291"/>
                  </a:cubicBezTo>
                  <a:cubicBezTo>
                    <a:pt x="8158" y="10646"/>
                    <a:pt x="7609" y="10055"/>
                    <a:pt x="6991" y="9533"/>
                  </a:cubicBezTo>
                  <a:cubicBezTo>
                    <a:pt x="6812" y="9382"/>
                    <a:pt x="6647" y="9245"/>
                    <a:pt x="6455" y="9094"/>
                  </a:cubicBezTo>
                  <a:cubicBezTo>
                    <a:pt x="5563" y="8339"/>
                    <a:pt x="4601" y="7680"/>
                    <a:pt x="3558" y="7171"/>
                  </a:cubicBezTo>
                  <a:cubicBezTo>
                    <a:pt x="2830" y="6828"/>
                    <a:pt x="2116" y="6512"/>
                    <a:pt x="1374" y="6238"/>
                  </a:cubicBezTo>
                  <a:cubicBezTo>
                    <a:pt x="1099" y="6141"/>
                    <a:pt x="825" y="6073"/>
                    <a:pt x="550" y="5977"/>
                  </a:cubicBezTo>
                  <a:cubicBezTo>
                    <a:pt x="426" y="5949"/>
                    <a:pt x="317" y="5935"/>
                    <a:pt x="193" y="5908"/>
                  </a:cubicBezTo>
                  <a:cubicBezTo>
                    <a:pt x="138" y="5908"/>
                    <a:pt x="97" y="5935"/>
                    <a:pt x="1" y="5949"/>
                  </a:cubicBezTo>
                  <a:cubicBezTo>
                    <a:pt x="83" y="6004"/>
                    <a:pt x="124" y="6018"/>
                    <a:pt x="152" y="6032"/>
                  </a:cubicBezTo>
                  <a:cubicBezTo>
                    <a:pt x="893" y="6279"/>
                    <a:pt x="1594" y="6553"/>
                    <a:pt x="2294" y="6856"/>
                  </a:cubicBezTo>
                  <a:cubicBezTo>
                    <a:pt x="3091" y="7199"/>
                    <a:pt x="3873" y="7597"/>
                    <a:pt x="4601" y="8064"/>
                  </a:cubicBezTo>
                  <a:cubicBezTo>
                    <a:pt x="5769" y="8806"/>
                    <a:pt x="6798" y="9712"/>
                    <a:pt x="7746" y="10701"/>
                  </a:cubicBezTo>
                  <a:cubicBezTo>
                    <a:pt x="8240" y="11236"/>
                    <a:pt x="8666" y="11813"/>
                    <a:pt x="9064" y="12417"/>
                  </a:cubicBezTo>
                  <a:cubicBezTo>
                    <a:pt x="9119" y="12486"/>
                    <a:pt x="9133" y="12568"/>
                    <a:pt x="9161" y="12665"/>
                  </a:cubicBezTo>
                  <a:cubicBezTo>
                    <a:pt x="9202" y="12774"/>
                    <a:pt x="9229" y="12884"/>
                    <a:pt x="9284" y="13008"/>
                  </a:cubicBezTo>
                  <a:lnTo>
                    <a:pt x="9696" y="14079"/>
                  </a:lnTo>
                  <a:cubicBezTo>
                    <a:pt x="9710" y="14120"/>
                    <a:pt x="9737" y="14148"/>
                    <a:pt x="9737" y="14175"/>
                  </a:cubicBezTo>
                  <a:cubicBezTo>
                    <a:pt x="9737" y="14203"/>
                    <a:pt x="9765" y="14258"/>
                    <a:pt x="9696" y="14285"/>
                  </a:cubicBezTo>
                  <a:cubicBezTo>
                    <a:pt x="9669" y="14271"/>
                    <a:pt x="9614" y="14244"/>
                    <a:pt x="9573" y="14203"/>
                  </a:cubicBezTo>
                  <a:cubicBezTo>
                    <a:pt x="8515" y="13392"/>
                    <a:pt x="7362" y="12706"/>
                    <a:pt x="6167" y="12115"/>
                  </a:cubicBezTo>
                  <a:cubicBezTo>
                    <a:pt x="5288" y="11662"/>
                    <a:pt x="4354" y="11305"/>
                    <a:pt x="3393" y="11085"/>
                  </a:cubicBezTo>
                  <a:cubicBezTo>
                    <a:pt x="3008" y="10989"/>
                    <a:pt x="2610" y="10948"/>
                    <a:pt x="2198" y="10948"/>
                  </a:cubicBezTo>
                  <a:cubicBezTo>
                    <a:pt x="2129" y="10948"/>
                    <a:pt x="2061" y="10962"/>
                    <a:pt x="1992" y="10975"/>
                  </a:cubicBezTo>
                  <a:cubicBezTo>
                    <a:pt x="2029" y="11049"/>
                    <a:pt x="2077" y="11061"/>
                    <a:pt x="2126" y="11061"/>
                  </a:cubicBezTo>
                  <a:cubicBezTo>
                    <a:pt x="2151" y="11061"/>
                    <a:pt x="2175" y="11058"/>
                    <a:pt x="2198" y="11058"/>
                  </a:cubicBezTo>
                  <a:cubicBezTo>
                    <a:pt x="3324" y="11223"/>
                    <a:pt x="4423" y="11538"/>
                    <a:pt x="5453" y="12060"/>
                  </a:cubicBezTo>
                  <a:cubicBezTo>
                    <a:pt x="6963" y="12816"/>
                    <a:pt x="8433" y="13667"/>
                    <a:pt x="9751" y="14738"/>
                  </a:cubicBezTo>
                  <a:cubicBezTo>
                    <a:pt x="9820" y="14807"/>
                    <a:pt x="9902" y="14862"/>
                    <a:pt x="9984" y="14903"/>
                  </a:cubicBezTo>
                  <a:cubicBezTo>
                    <a:pt x="10122" y="14972"/>
                    <a:pt x="10218" y="15082"/>
                    <a:pt x="10287" y="15219"/>
                  </a:cubicBezTo>
                  <a:lnTo>
                    <a:pt x="10589" y="15686"/>
                  </a:lnTo>
                  <a:cubicBezTo>
                    <a:pt x="10644" y="15754"/>
                    <a:pt x="10699" y="15823"/>
                    <a:pt x="10767" y="15892"/>
                  </a:cubicBezTo>
                  <a:cubicBezTo>
                    <a:pt x="10777" y="15902"/>
                    <a:pt x="10807" y="15911"/>
                    <a:pt x="10829" y="15911"/>
                  </a:cubicBezTo>
                  <a:cubicBezTo>
                    <a:pt x="10838" y="15911"/>
                    <a:pt x="10846" y="15910"/>
                    <a:pt x="10850" y="15906"/>
                  </a:cubicBezTo>
                  <a:cubicBezTo>
                    <a:pt x="10877" y="15864"/>
                    <a:pt x="10905" y="15823"/>
                    <a:pt x="10905" y="15796"/>
                  </a:cubicBezTo>
                  <a:cubicBezTo>
                    <a:pt x="10877" y="15713"/>
                    <a:pt x="10850" y="15631"/>
                    <a:pt x="10808" y="15562"/>
                  </a:cubicBezTo>
                  <a:cubicBezTo>
                    <a:pt x="10740" y="15384"/>
                    <a:pt x="10671" y="15219"/>
                    <a:pt x="10575" y="15040"/>
                  </a:cubicBezTo>
                  <a:cubicBezTo>
                    <a:pt x="10465" y="14889"/>
                    <a:pt x="10493" y="14738"/>
                    <a:pt x="10561" y="14587"/>
                  </a:cubicBezTo>
                  <a:cubicBezTo>
                    <a:pt x="10644" y="14381"/>
                    <a:pt x="10712" y="14148"/>
                    <a:pt x="10808" y="13955"/>
                  </a:cubicBezTo>
                  <a:cubicBezTo>
                    <a:pt x="11317" y="12871"/>
                    <a:pt x="11962" y="11909"/>
                    <a:pt x="12800" y="11058"/>
                  </a:cubicBezTo>
                  <a:cubicBezTo>
                    <a:pt x="13692" y="10179"/>
                    <a:pt x="14654" y="9341"/>
                    <a:pt x="15752" y="8710"/>
                  </a:cubicBezTo>
                  <a:cubicBezTo>
                    <a:pt x="15862" y="8655"/>
                    <a:pt x="15999" y="8641"/>
                    <a:pt x="16013" y="8490"/>
                  </a:cubicBezTo>
                  <a:cubicBezTo>
                    <a:pt x="15972" y="8460"/>
                    <a:pt x="15936" y="8448"/>
                    <a:pt x="15904" y="8448"/>
                  </a:cubicBezTo>
                  <a:cubicBezTo>
                    <a:pt x="15815" y="8448"/>
                    <a:pt x="15750" y="8532"/>
                    <a:pt x="15670" y="8572"/>
                  </a:cubicBezTo>
                  <a:cubicBezTo>
                    <a:pt x="14434" y="9245"/>
                    <a:pt x="13377" y="10151"/>
                    <a:pt x="12429" y="11168"/>
                  </a:cubicBezTo>
                  <a:cubicBezTo>
                    <a:pt x="11838" y="11786"/>
                    <a:pt x="11358" y="12472"/>
                    <a:pt x="10932" y="13214"/>
                  </a:cubicBezTo>
                  <a:cubicBezTo>
                    <a:pt x="10726" y="13557"/>
                    <a:pt x="10561" y="13914"/>
                    <a:pt x="10438" y="14299"/>
                  </a:cubicBezTo>
                  <a:cubicBezTo>
                    <a:pt x="10424" y="14354"/>
                    <a:pt x="10383" y="14436"/>
                    <a:pt x="10355" y="14532"/>
                  </a:cubicBezTo>
                  <a:cubicBezTo>
                    <a:pt x="10300" y="14422"/>
                    <a:pt x="10245" y="14381"/>
                    <a:pt x="10218" y="14313"/>
                  </a:cubicBezTo>
                  <a:cubicBezTo>
                    <a:pt x="9943" y="13667"/>
                    <a:pt x="9696" y="13022"/>
                    <a:pt x="9490" y="12362"/>
                  </a:cubicBezTo>
                  <a:cubicBezTo>
                    <a:pt x="9463" y="12253"/>
                    <a:pt x="9463" y="12129"/>
                    <a:pt x="9476" y="12005"/>
                  </a:cubicBezTo>
                  <a:cubicBezTo>
                    <a:pt x="9531" y="11786"/>
                    <a:pt x="9559" y="11566"/>
                    <a:pt x="9614" y="11332"/>
                  </a:cubicBezTo>
                  <a:cubicBezTo>
                    <a:pt x="9765" y="10673"/>
                    <a:pt x="9957" y="10000"/>
                    <a:pt x="10259" y="9382"/>
                  </a:cubicBezTo>
                  <a:cubicBezTo>
                    <a:pt x="10602" y="8696"/>
                    <a:pt x="11001" y="8037"/>
                    <a:pt x="11468" y="7432"/>
                  </a:cubicBezTo>
                  <a:cubicBezTo>
                    <a:pt x="12553" y="5990"/>
                    <a:pt x="13898" y="4851"/>
                    <a:pt x="15436" y="3930"/>
                  </a:cubicBezTo>
                  <a:cubicBezTo>
                    <a:pt x="15752" y="3724"/>
                    <a:pt x="16096" y="3546"/>
                    <a:pt x="16425" y="3354"/>
                  </a:cubicBezTo>
                  <a:cubicBezTo>
                    <a:pt x="16494" y="3326"/>
                    <a:pt x="16576" y="3285"/>
                    <a:pt x="16617" y="3134"/>
                  </a:cubicBezTo>
                  <a:cubicBezTo>
                    <a:pt x="16529" y="3102"/>
                    <a:pt x="16473" y="3088"/>
                    <a:pt x="16432" y="3088"/>
                  </a:cubicBezTo>
                  <a:cubicBezTo>
                    <a:pt x="16402" y="3088"/>
                    <a:pt x="16379" y="3095"/>
                    <a:pt x="16357" y="3106"/>
                  </a:cubicBezTo>
                  <a:cubicBezTo>
                    <a:pt x="15999" y="3271"/>
                    <a:pt x="15629" y="3422"/>
                    <a:pt x="15258" y="3628"/>
                  </a:cubicBezTo>
                  <a:cubicBezTo>
                    <a:pt x="14228" y="4246"/>
                    <a:pt x="13253" y="4974"/>
                    <a:pt x="12401" y="5826"/>
                  </a:cubicBezTo>
                  <a:cubicBezTo>
                    <a:pt x="11619" y="6608"/>
                    <a:pt x="10905" y="7446"/>
                    <a:pt x="10342" y="8394"/>
                  </a:cubicBezTo>
                  <a:cubicBezTo>
                    <a:pt x="9820" y="9231"/>
                    <a:pt x="9421" y="10138"/>
                    <a:pt x="9257" y="11113"/>
                  </a:cubicBezTo>
                  <a:cubicBezTo>
                    <a:pt x="9257" y="11168"/>
                    <a:pt x="9215" y="11223"/>
                    <a:pt x="9202" y="11264"/>
                  </a:cubicBezTo>
                  <a:cubicBezTo>
                    <a:pt x="9106" y="11181"/>
                    <a:pt x="9106" y="11085"/>
                    <a:pt x="9078" y="10989"/>
                  </a:cubicBezTo>
                  <a:cubicBezTo>
                    <a:pt x="8900" y="10055"/>
                    <a:pt x="8721" y="9108"/>
                    <a:pt x="8597" y="8146"/>
                  </a:cubicBezTo>
                  <a:cubicBezTo>
                    <a:pt x="8501" y="7240"/>
                    <a:pt x="8378" y="6347"/>
                    <a:pt x="8282" y="5427"/>
                  </a:cubicBezTo>
                  <a:cubicBezTo>
                    <a:pt x="8172" y="4576"/>
                    <a:pt x="8076" y="3738"/>
                    <a:pt x="7979" y="2873"/>
                  </a:cubicBezTo>
                  <a:cubicBezTo>
                    <a:pt x="7897" y="2131"/>
                    <a:pt x="7774" y="1404"/>
                    <a:pt x="7622" y="662"/>
                  </a:cubicBezTo>
                  <a:cubicBezTo>
                    <a:pt x="7568" y="470"/>
                    <a:pt x="7499" y="278"/>
                    <a:pt x="7458" y="99"/>
                  </a:cubicBezTo>
                  <a:cubicBezTo>
                    <a:pt x="7433" y="50"/>
                    <a:pt x="7409" y="1"/>
                    <a:pt x="7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23"/>
          <p:cNvGrpSpPr/>
          <p:nvPr/>
        </p:nvGrpSpPr>
        <p:grpSpPr>
          <a:xfrm>
            <a:off x="8795947" y="2508762"/>
            <a:ext cx="706006" cy="1827980"/>
            <a:chOff x="1059475" y="3902824"/>
            <a:chExt cx="620555" cy="1606733"/>
          </a:xfrm>
        </p:grpSpPr>
        <p:sp>
          <p:nvSpPr>
            <p:cNvPr id="1037" name="Google Shape;1037;p23"/>
            <p:cNvSpPr/>
            <p:nvPr/>
          </p:nvSpPr>
          <p:spPr>
            <a:xfrm>
              <a:off x="1059475" y="3902824"/>
              <a:ext cx="620555" cy="1452925"/>
            </a:xfrm>
            <a:custGeom>
              <a:avLst/>
              <a:gdLst/>
              <a:ahLst/>
              <a:cxnLst/>
              <a:rect l="l" t="t" r="r" b="b"/>
              <a:pathLst>
                <a:path w="12003" h="28103" extrusionOk="0">
                  <a:moveTo>
                    <a:pt x="3385" y="0"/>
                  </a:moveTo>
                  <a:cubicBezTo>
                    <a:pt x="3211" y="0"/>
                    <a:pt x="3044" y="52"/>
                    <a:pt x="2884" y="156"/>
                  </a:cubicBezTo>
                  <a:cubicBezTo>
                    <a:pt x="2541" y="362"/>
                    <a:pt x="2307" y="651"/>
                    <a:pt x="2156" y="1008"/>
                  </a:cubicBezTo>
                  <a:cubicBezTo>
                    <a:pt x="1991" y="1433"/>
                    <a:pt x="1909" y="1873"/>
                    <a:pt x="1923" y="2312"/>
                  </a:cubicBezTo>
                  <a:cubicBezTo>
                    <a:pt x="1923" y="2999"/>
                    <a:pt x="2046" y="3672"/>
                    <a:pt x="2225" y="4331"/>
                  </a:cubicBezTo>
                  <a:cubicBezTo>
                    <a:pt x="2458" y="5100"/>
                    <a:pt x="2692" y="5855"/>
                    <a:pt x="2911" y="6624"/>
                  </a:cubicBezTo>
                  <a:cubicBezTo>
                    <a:pt x="3282" y="7874"/>
                    <a:pt x="3282" y="9110"/>
                    <a:pt x="2870" y="10360"/>
                  </a:cubicBezTo>
                  <a:cubicBezTo>
                    <a:pt x="2664" y="11033"/>
                    <a:pt x="2390" y="11678"/>
                    <a:pt x="2046" y="12269"/>
                  </a:cubicBezTo>
                  <a:cubicBezTo>
                    <a:pt x="1703" y="12887"/>
                    <a:pt x="1360" y="13505"/>
                    <a:pt x="1030" y="14136"/>
                  </a:cubicBezTo>
                  <a:cubicBezTo>
                    <a:pt x="645" y="14864"/>
                    <a:pt x="357" y="15619"/>
                    <a:pt x="192" y="16430"/>
                  </a:cubicBezTo>
                  <a:cubicBezTo>
                    <a:pt x="14" y="17281"/>
                    <a:pt x="0" y="18160"/>
                    <a:pt x="165" y="19025"/>
                  </a:cubicBezTo>
                  <a:cubicBezTo>
                    <a:pt x="357" y="19945"/>
                    <a:pt x="783" y="20756"/>
                    <a:pt x="1373" y="21497"/>
                  </a:cubicBezTo>
                  <a:cubicBezTo>
                    <a:pt x="1662" y="21854"/>
                    <a:pt x="1978" y="22198"/>
                    <a:pt x="2293" y="22527"/>
                  </a:cubicBezTo>
                  <a:cubicBezTo>
                    <a:pt x="2939" y="23214"/>
                    <a:pt x="3502" y="23942"/>
                    <a:pt x="3996" y="24766"/>
                  </a:cubicBezTo>
                  <a:cubicBezTo>
                    <a:pt x="4312" y="25287"/>
                    <a:pt x="4518" y="25823"/>
                    <a:pt x="4614" y="26400"/>
                  </a:cubicBezTo>
                  <a:cubicBezTo>
                    <a:pt x="4752" y="26963"/>
                    <a:pt x="4765" y="27512"/>
                    <a:pt x="4477" y="28103"/>
                  </a:cubicBezTo>
                  <a:cubicBezTo>
                    <a:pt x="4600" y="28076"/>
                    <a:pt x="4683" y="28022"/>
                    <a:pt x="4756" y="28022"/>
                  </a:cubicBezTo>
                  <a:cubicBezTo>
                    <a:pt x="4798" y="28022"/>
                    <a:pt x="4835" y="28039"/>
                    <a:pt x="4875" y="28089"/>
                  </a:cubicBezTo>
                  <a:cubicBezTo>
                    <a:pt x="5727" y="26798"/>
                    <a:pt x="6866" y="25823"/>
                    <a:pt x="7924" y="24766"/>
                  </a:cubicBezTo>
                  <a:cubicBezTo>
                    <a:pt x="8610" y="24106"/>
                    <a:pt x="9297" y="23447"/>
                    <a:pt x="9915" y="22733"/>
                  </a:cubicBezTo>
                  <a:cubicBezTo>
                    <a:pt x="10176" y="22431"/>
                    <a:pt x="10437" y="22129"/>
                    <a:pt x="10670" y="21813"/>
                  </a:cubicBezTo>
                  <a:cubicBezTo>
                    <a:pt x="11412" y="20879"/>
                    <a:pt x="11797" y="19808"/>
                    <a:pt x="11893" y="18627"/>
                  </a:cubicBezTo>
                  <a:cubicBezTo>
                    <a:pt x="12003" y="17405"/>
                    <a:pt x="11906" y="16196"/>
                    <a:pt x="11728" y="15001"/>
                  </a:cubicBezTo>
                  <a:cubicBezTo>
                    <a:pt x="11522" y="13738"/>
                    <a:pt x="11137" y="12516"/>
                    <a:pt x="10629" y="11349"/>
                  </a:cubicBezTo>
                  <a:cubicBezTo>
                    <a:pt x="10313" y="10676"/>
                    <a:pt x="10025" y="10003"/>
                    <a:pt x="9709" y="9330"/>
                  </a:cubicBezTo>
                  <a:cubicBezTo>
                    <a:pt x="9187" y="8190"/>
                    <a:pt x="8720" y="7023"/>
                    <a:pt x="8322" y="5814"/>
                  </a:cubicBezTo>
                  <a:cubicBezTo>
                    <a:pt x="8102" y="5128"/>
                    <a:pt x="7841" y="4468"/>
                    <a:pt x="7553" y="3795"/>
                  </a:cubicBezTo>
                  <a:cubicBezTo>
                    <a:pt x="7278" y="3109"/>
                    <a:pt x="6880" y="2491"/>
                    <a:pt x="6413" y="1928"/>
                  </a:cubicBezTo>
                  <a:cubicBezTo>
                    <a:pt x="5974" y="1378"/>
                    <a:pt x="5438" y="912"/>
                    <a:pt x="4820" y="527"/>
                  </a:cubicBezTo>
                  <a:cubicBezTo>
                    <a:pt x="4449" y="294"/>
                    <a:pt x="4024" y="156"/>
                    <a:pt x="3625" y="33"/>
                  </a:cubicBezTo>
                  <a:cubicBezTo>
                    <a:pt x="3544" y="11"/>
                    <a:pt x="3464" y="0"/>
                    <a:pt x="33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3"/>
            <p:cNvSpPr/>
            <p:nvPr/>
          </p:nvSpPr>
          <p:spPr>
            <a:xfrm>
              <a:off x="1165926" y="3919420"/>
              <a:ext cx="498491" cy="1590137"/>
            </a:xfrm>
            <a:custGeom>
              <a:avLst/>
              <a:gdLst/>
              <a:ahLst/>
              <a:cxnLst/>
              <a:rect l="l" t="t" r="r" b="b"/>
              <a:pathLst>
                <a:path w="9642" h="30757" extrusionOk="0">
                  <a:moveTo>
                    <a:pt x="4610" y="7215"/>
                  </a:moveTo>
                  <a:cubicBezTo>
                    <a:pt x="4613" y="7219"/>
                    <a:pt x="4615" y="7226"/>
                    <a:pt x="4615" y="7237"/>
                  </a:cubicBezTo>
                  <a:cubicBezTo>
                    <a:pt x="4629" y="7237"/>
                    <a:pt x="4615" y="7251"/>
                    <a:pt x="4615" y="7251"/>
                  </a:cubicBezTo>
                  <a:cubicBezTo>
                    <a:pt x="4615" y="7241"/>
                    <a:pt x="4615" y="7224"/>
                    <a:pt x="4610" y="7215"/>
                  </a:cubicBezTo>
                  <a:close/>
                  <a:moveTo>
                    <a:pt x="1498" y="0"/>
                  </a:moveTo>
                  <a:cubicBezTo>
                    <a:pt x="1498" y="69"/>
                    <a:pt x="1470" y="124"/>
                    <a:pt x="1512" y="165"/>
                  </a:cubicBezTo>
                  <a:cubicBezTo>
                    <a:pt x="1566" y="261"/>
                    <a:pt x="1635" y="343"/>
                    <a:pt x="1704" y="439"/>
                  </a:cubicBezTo>
                  <a:cubicBezTo>
                    <a:pt x="2734" y="1785"/>
                    <a:pt x="3434" y="3323"/>
                    <a:pt x="3997" y="4916"/>
                  </a:cubicBezTo>
                  <a:cubicBezTo>
                    <a:pt x="4217" y="5534"/>
                    <a:pt x="4395" y="6152"/>
                    <a:pt x="4601" y="6770"/>
                  </a:cubicBezTo>
                  <a:cubicBezTo>
                    <a:pt x="4629" y="6894"/>
                    <a:pt x="4656" y="7031"/>
                    <a:pt x="4670" y="7141"/>
                  </a:cubicBezTo>
                  <a:cubicBezTo>
                    <a:pt x="4629" y="7127"/>
                    <a:pt x="4588" y="7114"/>
                    <a:pt x="4560" y="7072"/>
                  </a:cubicBezTo>
                  <a:cubicBezTo>
                    <a:pt x="4203" y="6523"/>
                    <a:pt x="3736" y="6070"/>
                    <a:pt x="3256" y="5617"/>
                  </a:cubicBezTo>
                  <a:cubicBezTo>
                    <a:pt x="2459" y="4875"/>
                    <a:pt x="1594" y="4175"/>
                    <a:pt x="715" y="3502"/>
                  </a:cubicBezTo>
                  <a:cubicBezTo>
                    <a:pt x="605" y="3420"/>
                    <a:pt x="495" y="3323"/>
                    <a:pt x="303" y="3282"/>
                  </a:cubicBezTo>
                  <a:lnTo>
                    <a:pt x="303" y="3282"/>
                  </a:lnTo>
                  <a:cubicBezTo>
                    <a:pt x="358" y="3474"/>
                    <a:pt x="482" y="3598"/>
                    <a:pt x="605" y="3694"/>
                  </a:cubicBezTo>
                  <a:cubicBezTo>
                    <a:pt x="907" y="3983"/>
                    <a:pt x="1237" y="4257"/>
                    <a:pt x="1539" y="4532"/>
                  </a:cubicBezTo>
                  <a:cubicBezTo>
                    <a:pt x="2130" y="5054"/>
                    <a:pt x="2706" y="5562"/>
                    <a:pt x="3256" y="6097"/>
                  </a:cubicBezTo>
                  <a:cubicBezTo>
                    <a:pt x="3571" y="6386"/>
                    <a:pt x="3846" y="6715"/>
                    <a:pt x="4107" y="7045"/>
                  </a:cubicBezTo>
                  <a:cubicBezTo>
                    <a:pt x="4423" y="7443"/>
                    <a:pt x="4629" y="7883"/>
                    <a:pt x="4835" y="8363"/>
                  </a:cubicBezTo>
                  <a:cubicBezTo>
                    <a:pt x="5000" y="8748"/>
                    <a:pt x="5164" y="9105"/>
                    <a:pt x="5219" y="9517"/>
                  </a:cubicBezTo>
                  <a:cubicBezTo>
                    <a:pt x="5288" y="10121"/>
                    <a:pt x="5370" y="10739"/>
                    <a:pt x="5439" y="11330"/>
                  </a:cubicBezTo>
                  <a:cubicBezTo>
                    <a:pt x="5576" y="12524"/>
                    <a:pt x="5576" y="13719"/>
                    <a:pt x="5549" y="14928"/>
                  </a:cubicBezTo>
                  <a:cubicBezTo>
                    <a:pt x="5480" y="17056"/>
                    <a:pt x="5206" y="19144"/>
                    <a:pt x="4725" y="21217"/>
                  </a:cubicBezTo>
                  <a:cubicBezTo>
                    <a:pt x="4698" y="21327"/>
                    <a:pt x="4670" y="21423"/>
                    <a:pt x="4588" y="21533"/>
                  </a:cubicBezTo>
                  <a:cubicBezTo>
                    <a:pt x="4547" y="21382"/>
                    <a:pt x="4519" y="21217"/>
                    <a:pt x="4492" y="21066"/>
                  </a:cubicBezTo>
                  <a:cubicBezTo>
                    <a:pt x="4286" y="19899"/>
                    <a:pt x="3915" y="18787"/>
                    <a:pt x="3365" y="17715"/>
                  </a:cubicBezTo>
                  <a:cubicBezTo>
                    <a:pt x="2775" y="16603"/>
                    <a:pt x="2157" y="15491"/>
                    <a:pt x="1470" y="14447"/>
                  </a:cubicBezTo>
                  <a:cubicBezTo>
                    <a:pt x="1017" y="13733"/>
                    <a:pt x="564" y="13019"/>
                    <a:pt x="125" y="12318"/>
                  </a:cubicBezTo>
                  <a:cubicBezTo>
                    <a:pt x="97" y="12277"/>
                    <a:pt x="70" y="12264"/>
                    <a:pt x="1" y="12209"/>
                  </a:cubicBezTo>
                  <a:lnTo>
                    <a:pt x="1" y="12209"/>
                  </a:lnTo>
                  <a:cubicBezTo>
                    <a:pt x="15" y="12332"/>
                    <a:pt x="1" y="12428"/>
                    <a:pt x="28" y="12524"/>
                  </a:cubicBezTo>
                  <a:cubicBezTo>
                    <a:pt x="97" y="12689"/>
                    <a:pt x="193" y="12881"/>
                    <a:pt x="276" y="13033"/>
                  </a:cubicBezTo>
                  <a:cubicBezTo>
                    <a:pt x="537" y="13499"/>
                    <a:pt x="784" y="13966"/>
                    <a:pt x="1058" y="14406"/>
                  </a:cubicBezTo>
                  <a:cubicBezTo>
                    <a:pt x="1800" y="15628"/>
                    <a:pt x="2500" y="16864"/>
                    <a:pt x="3118" y="18155"/>
                  </a:cubicBezTo>
                  <a:cubicBezTo>
                    <a:pt x="3626" y="19199"/>
                    <a:pt x="3970" y="20297"/>
                    <a:pt x="4135" y="21451"/>
                  </a:cubicBezTo>
                  <a:cubicBezTo>
                    <a:pt x="4244" y="22041"/>
                    <a:pt x="4244" y="22632"/>
                    <a:pt x="4176" y="23236"/>
                  </a:cubicBezTo>
                  <a:cubicBezTo>
                    <a:pt x="4148" y="23387"/>
                    <a:pt x="4107" y="23524"/>
                    <a:pt x="4066" y="23662"/>
                  </a:cubicBezTo>
                  <a:cubicBezTo>
                    <a:pt x="3668" y="24980"/>
                    <a:pt x="3173" y="26257"/>
                    <a:pt x="2569" y="27493"/>
                  </a:cubicBezTo>
                  <a:cubicBezTo>
                    <a:pt x="2033" y="28551"/>
                    <a:pt x="1512" y="29594"/>
                    <a:pt x="880" y="30597"/>
                  </a:cubicBezTo>
                  <a:cubicBezTo>
                    <a:pt x="852" y="30611"/>
                    <a:pt x="880" y="30638"/>
                    <a:pt x="852" y="30679"/>
                  </a:cubicBezTo>
                  <a:cubicBezTo>
                    <a:pt x="888" y="30737"/>
                    <a:pt x="935" y="30757"/>
                    <a:pt x="982" y="30757"/>
                  </a:cubicBezTo>
                  <a:cubicBezTo>
                    <a:pt x="1025" y="30757"/>
                    <a:pt x="1067" y="30740"/>
                    <a:pt x="1100" y="30720"/>
                  </a:cubicBezTo>
                  <a:cubicBezTo>
                    <a:pt x="1196" y="30624"/>
                    <a:pt x="1306" y="30528"/>
                    <a:pt x="1374" y="30418"/>
                  </a:cubicBezTo>
                  <a:cubicBezTo>
                    <a:pt x="1649" y="30034"/>
                    <a:pt x="1924" y="29649"/>
                    <a:pt x="2171" y="29237"/>
                  </a:cubicBezTo>
                  <a:cubicBezTo>
                    <a:pt x="2802" y="28221"/>
                    <a:pt x="3297" y="27150"/>
                    <a:pt x="3723" y="26051"/>
                  </a:cubicBezTo>
                  <a:cubicBezTo>
                    <a:pt x="3805" y="25845"/>
                    <a:pt x="3887" y="25653"/>
                    <a:pt x="4052" y="25502"/>
                  </a:cubicBezTo>
                  <a:cubicBezTo>
                    <a:pt x="4395" y="25117"/>
                    <a:pt x="4711" y="24705"/>
                    <a:pt x="5041" y="24307"/>
                  </a:cubicBezTo>
                  <a:cubicBezTo>
                    <a:pt x="5576" y="23689"/>
                    <a:pt x="6153" y="23126"/>
                    <a:pt x="6799" y="22618"/>
                  </a:cubicBezTo>
                  <a:cubicBezTo>
                    <a:pt x="7115" y="22343"/>
                    <a:pt x="7444" y="22083"/>
                    <a:pt x="7774" y="21808"/>
                  </a:cubicBezTo>
                  <a:cubicBezTo>
                    <a:pt x="8350" y="21341"/>
                    <a:pt x="8831" y="20792"/>
                    <a:pt x="9284" y="20215"/>
                  </a:cubicBezTo>
                  <a:cubicBezTo>
                    <a:pt x="9408" y="20050"/>
                    <a:pt x="9490" y="19899"/>
                    <a:pt x="9586" y="19734"/>
                  </a:cubicBezTo>
                  <a:cubicBezTo>
                    <a:pt x="9628" y="19679"/>
                    <a:pt x="9628" y="19624"/>
                    <a:pt x="9641" y="19569"/>
                  </a:cubicBezTo>
                  <a:lnTo>
                    <a:pt x="9641" y="19569"/>
                  </a:lnTo>
                  <a:cubicBezTo>
                    <a:pt x="9613" y="19581"/>
                    <a:pt x="9592" y="19586"/>
                    <a:pt x="9576" y="19586"/>
                  </a:cubicBezTo>
                  <a:cubicBezTo>
                    <a:pt x="9536" y="19586"/>
                    <a:pt x="9523" y="19557"/>
                    <a:pt x="9504" y="19528"/>
                  </a:cubicBezTo>
                  <a:cubicBezTo>
                    <a:pt x="9463" y="19569"/>
                    <a:pt x="9408" y="19611"/>
                    <a:pt x="9367" y="19666"/>
                  </a:cubicBezTo>
                  <a:cubicBezTo>
                    <a:pt x="8859" y="20393"/>
                    <a:pt x="8227" y="21039"/>
                    <a:pt x="7513" y="21588"/>
                  </a:cubicBezTo>
                  <a:cubicBezTo>
                    <a:pt x="7073" y="21945"/>
                    <a:pt x="6620" y="22289"/>
                    <a:pt x="6167" y="22632"/>
                  </a:cubicBezTo>
                  <a:cubicBezTo>
                    <a:pt x="5549" y="23112"/>
                    <a:pt x="5000" y="23648"/>
                    <a:pt x="4492" y="24239"/>
                  </a:cubicBezTo>
                  <a:cubicBezTo>
                    <a:pt x="4450" y="24307"/>
                    <a:pt x="4382" y="24376"/>
                    <a:pt x="4286" y="24472"/>
                  </a:cubicBezTo>
                  <a:cubicBezTo>
                    <a:pt x="4203" y="24335"/>
                    <a:pt x="4286" y="24239"/>
                    <a:pt x="4313" y="24142"/>
                  </a:cubicBezTo>
                  <a:cubicBezTo>
                    <a:pt x="4725" y="22797"/>
                    <a:pt x="5041" y="21451"/>
                    <a:pt x="5274" y="20050"/>
                  </a:cubicBezTo>
                  <a:cubicBezTo>
                    <a:pt x="5384" y="19322"/>
                    <a:pt x="5480" y="18581"/>
                    <a:pt x="5576" y="17839"/>
                  </a:cubicBezTo>
                  <a:cubicBezTo>
                    <a:pt x="5590" y="17688"/>
                    <a:pt x="5631" y="17509"/>
                    <a:pt x="5686" y="17358"/>
                  </a:cubicBezTo>
                  <a:cubicBezTo>
                    <a:pt x="5934" y="16507"/>
                    <a:pt x="6208" y="15642"/>
                    <a:pt x="6551" y="14818"/>
                  </a:cubicBezTo>
                  <a:cubicBezTo>
                    <a:pt x="7128" y="13390"/>
                    <a:pt x="7513" y="11934"/>
                    <a:pt x="7774" y="10423"/>
                  </a:cubicBezTo>
                  <a:cubicBezTo>
                    <a:pt x="7829" y="10094"/>
                    <a:pt x="7897" y="9750"/>
                    <a:pt x="7842" y="9366"/>
                  </a:cubicBezTo>
                  <a:lnTo>
                    <a:pt x="7842" y="9366"/>
                  </a:lnTo>
                  <a:cubicBezTo>
                    <a:pt x="7787" y="9435"/>
                    <a:pt x="7746" y="9462"/>
                    <a:pt x="7746" y="9503"/>
                  </a:cubicBezTo>
                  <a:cubicBezTo>
                    <a:pt x="7678" y="9723"/>
                    <a:pt x="7623" y="9943"/>
                    <a:pt x="7568" y="10162"/>
                  </a:cubicBezTo>
                  <a:cubicBezTo>
                    <a:pt x="7211" y="11673"/>
                    <a:pt x="6757" y="13156"/>
                    <a:pt x="6194" y="14598"/>
                  </a:cubicBezTo>
                  <a:cubicBezTo>
                    <a:pt x="6112" y="14818"/>
                    <a:pt x="6043" y="15065"/>
                    <a:pt x="5961" y="15285"/>
                  </a:cubicBezTo>
                  <a:cubicBezTo>
                    <a:pt x="5934" y="15340"/>
                    <a:pt x="5906" y="15408"/>
                    <a:pt x="5851" y="15518"/>
                  </a:cubicBezTo>
                  <a:cubicBezTo>
                    <a:pt x="5782" y="15285"/>
                    <a:pt x="5796" y="15106"/>
                    <a:pt x="5824" y="14941"/>
                  </a:cubicBezTo>
                  <a:cubicBezTo>
                    <a:pt x="5851" y="14035"/>
                    <a:pt x="5837" y="13115"/>
                    <a:pt x="5769" y="12209"/>
                  </a:cubicBezTo>
                  <a:cubicBezTo>
                    <a:pt x="5631" y="10025"/>
                    <a:pt x="5288" y="7883"/>
                    <a:pt x="4629" y="5809"/>
                  </a:cubicBezTo>
                  <a:cubicBezTo>
                    <a:pt x="4547" y="5521"/>
                    <a:pt x="4450" y="5246"/>
                    <a:pt x="4341" y="4971"/>
                  </a:cubicBezTo>
                  <a:cubicBezTo>
                    <a:pt x="4286" y="4807"/>
                    <a:pt x="4258" y="4655"/>
                    <a:pt x="4272" y="4491"/>
                  </a:cubicBezTo>
                  <a:lnTo>
                    <a:pt x="4382" y="3145"/>
                  </a:lnTo>
                  <a:cubicBezTo>
                    <a:pt x="4395" y="2747"/>
                    <a:pt x="4423" y="2362"/>
                    <a:pt x="4450" y="1964"/>
                  </a:cubicBezTo>
                  <a:cubicBezTo>
                    <a:pt x="4450" y="1854"/>
                    <a:pt x="4423" y="1744"/>
                    <a:pt x="4423" y="1634"/>
                  </a:cubicBezTo>
                  <a:cubicBezTo>
                    <a:pt x="4415" y="1634"/>
                    <a:pt x="4408" y="1633"/>
                    <a:pt x="4401" y="1633"/>
                  </a:cubicBezTo>
                  <a:cubicBezTo>
                    <a:pt x="4273" y="1633"/>
                    <a:pt x="4286" y="1748"/>
                    <a:pt x="4286" y="1813"/>
                  </a:cubicBezTo>
                  <a:cubicBezTo>
                    <a:pt x="4203" y="2362"/>
                    <a:pt x="4121" y="2911"/>
                    <a:pt x="4011" y="3461"/>
                  </a:cubicBezTo>
                  <a:cubicBezTo>
                    <a:pt x="3997" y="3543"/>
                    <a:pt x="3983" y="3639"/>
                    <a:pt x="3942" y="3777"/>
                  </a:cubicBezTo>
                  <a:cubicBezTo>
                    <a:pt x="3874" y="3667"/>
                    <a:pt x="3832" y="3598"/>
                    <a:pt x="3791" y="3529"/>
                  </a:cubicBezTo>
                  <a:cubicBezTo>
                    <a:pt x="3558" y="3021"/>
                    <a:pt x="3311" y="2513"/>
                    <a:pt x="3050" y="2033"/>
                  </a:cubicBezTo>
                  <a:cubicBezTo>
                    <a:pt x="2734" y="1415"/>
                    <a:pt x="2336" y="851"/>
                    <a:pt x="1882" y="316"/>
                  </a:cubicBezTo>
                  <a:cubicBezTo>
                    <a:pt x="1786" y="192"/>
                    <a:pt x="1704" y="55"/>
                    <a:pt x="14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23"/>
          <p:cNvGrpSpPr/>
          <p:nvPr/>
        </p:nvGrpSpPr>
        <p:grpSpPr>
          <a:xfrm rot="-2350444">
            <a:off x="8247535" y="4208755"/>
            <a:ext cx="1166288" cy="1407681"/>
            <a:chOff x="6193303" y="1511537"/>
            <a:chExt cx="1420044" cy="1713958"/>
          </a:xfrm>
        </p:grpSpPr>
        <p:sp>
          <p:nvSpPr>
            <p:cNvPr id="1040" name="Google Shape;1040;p23"/>
            <p:cNvSpPr/>
            <p:nvPr/>
          </p:nvSpPr>
          <p:spPr>
            <a:xfrm>
              <a:off x="6193303" y="1539248"/>
              <a:ext cx="419649" cy="1686247"/>
            </a:xfrm>
            <a:custGeom>
              <a:avLst/>
              <a:gdLst/>
              <a:ahLst/>
              <a:cxnLst/>
              <a:rect l="l" t="t" r="r" b="b"/>
              <a:pathLst>
                <a:path w="8117" h="32616" extrusionOk="0">
                  <a:moveTo>
                    <a:pt x="3763" y="0"/>
                  </a:moveTo>
                  <a:cubicBezTo>
                    <a:pt x="3612" y="0"/>
                    <a:pt x="3448" y="14"/>
                    <a:pt x="3310" y="69"/>
                  </a:cubicBezTo>
                  <a:cubicBezTo>
                    <a:pt x="3269" y="83"/>
                    <a:pt x="3200" y="97"/>
                    <a:pt x="3132" y="138"/>
                  </a:cubicBezTo>
                  <a:cubicBezTo>
                    <a:pt x="2994" y="193"/>
                    <a:pt x="2830" y="261"/>
                    <a:pt x="2665" y="344"/>
                  </a:cubicBezTo>
                  <a:cubicBezTo>
                    <a:pt x="2541" y="412"/>
                    <a:pt x="2418" y="481"/>
                    <a:pt x="2308" y="577"/>
                  </a:cubicBezTo>
                  <a:cubicBezTo>
                    <a:pt x="2170" y="687"/>
                    <a:pt x="2006" y="824"/>
                    <a:pt x="1896" y="962"/>
                  </a:cubicBezTo>
                  <a:cubicBezTo>
                    <a:pt x="1690" y="1195"/>
                    <a:pt x="1484" y="1456"/>
                    <a:pt x="1291" y="1717"/>
                  </a:cubicBezTo>
                  <a:cubicBezTo>
                    <a:pt x="1099" y="1978"/>
                    <a:pt x="893" y="2266"/>
                    <a:pt x="770" y="2568"/>
                  </a:cubicBezTo>
                  <a:cubicBezTo>
                    <a:pt x="660" y="2871"/>
                    <a:pt x="550" y="3186"/>
                    <a:pt x="454" y="3571"/>
                  </a:cubicBezTo>
                  <a:cubicBezTo>
                    <a:pt x="399" y="3736"/>
                    <a:pt x="344" y="3928"/>
                    <a:pt x="316" y="4079"/>
                  </a:cubicBezTo>
                  <a:cubicBezTo>
                    <a:pt x="275" y="4258"/>
                    <a:pt x="248" y="4422"/>
                    <a:pt x="220" y="4560"/>
                  </a:cubicBezTo>
                  <a:cubicBezTo>
                    <a:pt x="124" y="5178"/>
                    <a:pt x="55" y="5837"/>
                    <a:pt x="14" y="6620"/>
                  </a:cubicBezTo>
                  <a:cubicBezTo>
                    <a:pt x="1" y="6812"/>
                    <a:pt x="1" y="6949"/>
                    <a:pt x="1" y="7087"/>
                  </a:cubicBezTo>
                  <a:lnTo>
                    <a:pt x="1" y="7238"/>
                  </a:lnTo>
                  <a:lnTo>
                    <a:pt x="1" y="7553"/>
                  </a:lnTo>
                  <a:lnTo>
                    <a:pt x="1" y="7705"/>
                  </a:lnTo>
                  <a:cubicBezTo>
                    <a:pt x="1" y="7828"/>
                    <a:pt x="14" y="7924"/>
                    <a:pt x="14" y="8048"/>
                  </a:cubicBezTo>
                  <a:lnTo>
                    <a:pt x="42" y="8199"/>
                  </a:lnTo>
                  <a:cubicBezTo>
                    <a:pt x="42" y="8322"/>
                    <a:pt x="42" y="8432"/>
                    <a:pt x="55" y="8542"/>
                  </a:cubicBezTo>
                  <a:lnTo>
                    <a:pt x="69" y="8666"/>
                  </a:lnTo>
                  <a:cubicBezTo>
                    <a:pt x="83" y="8954"/>
                    <a:pt x="124" y="9256"/>
                    <a:pt x="152" y="9545"/>
                  </a:cubicBezTo>
                  <a:cubicBezTo>
                    <a:pt x="179" y="9710"/>
                    <a:pt x="207" y="9874"/>
                    <a:pt x="220" y="10025"/>
                  </a:cubicBezTo>
                  <a:cubicBezTo>
                    <a:pt x="248" y="10190"/>
                    <a:pt x="275" y="10369"/>
                    <a:pt x="289" y="10533"/>
                  </a:cubicBezTo>
                  <a:lnTo>
                    <a:pt x="316" y="10630"/>
                  </a:lnTo>
                  <a:lnTo>
                    <a:pt x="358" y="11042"/>
                  </a:lnTo>
                  <a:cubicBezTo>
                    <a:pt x="358" y="11083"/>
                    <a:pt x="385" y="11138"/>
                    <a:pt x="385" y="11193"/>
                  </a:cubicBezTo>
                  <a:cubicBezTo>
                    <a:pt x="399" y="11316"/>
                    <a:pt x="413" y="11412"/>
                    <a:pt x="426" y="11536"/>
                  </a:cubicBezTo>
                  <a:lnTo>
                    <a:pt x="536" y="12113"/>
                  </a:lnTo>
                  <a:cubicBezTo>
                    <a:pt x="564" y="12250"/>
                    <a:pt x="591" y="12374"/>
                    <a:pt x="619" y="12511"/>
                  </a:cubicBezTo>
                  <a:cubicBezTo>
                    <a:pt x="632" y="12566"/>
                    <a:pt x="632" y="12635"/>
                    <a:pt x="660" y="12690"/>
                  </a:cubicBezTo>
                  <a:cubicBezTo>
                    <a:pt x="687" y="12841"/>
                    <a:pt x="728" y="12992"/>
                    <a:pt x="756" y="13115"/>
                  </a:cubicBezTo>
                  <a:lnTo>
                    <a:pt x="770" y="13211"/>
                  </a:lnTo>
                  <a:cubicBezTo>
                    <a:pt x="811" y="13335"/>
                    <a:pt x="825" y="13459"/>
                    <a:pt x="866" y="13555"/>
                  </a:cubicBezTo>
                  <a:cubicBezTo>
                    <a:pt x="948" y="13926"/>
                    <a:pt x="1044" y="14283"/>
                    <a:pt x="1154" y="14640"/>
                  </a:cubicBezTo>
                  <a:cubicBezTo>
                    <a:pt x="1209" y="14818"/>
                    <a:pt x="1237" y="14983"/>
                    <a:pt x="1291" y="15161"/>
                  </a:cubicBezTo>
                  <a:cubicBezTo>
                    <a:pt x="1305" y="15271"/>
                    <a:pt x="1346" y="15381"/>
                    <a:pt x="1374" y="15505"/>
                  </a:cubicBezTo>
                  <a:cubicBezTo>
                    <a:pt x="1456" y="15821"/>
                    <a:pt x="1552" y="16191"/>
                    <a:pt x="1676" y="16576"/>
                  </a:cubicBezTo>
                  <a:cubicBezTo>
                    <a:pt x="1854" y="17263"/>
                    <a:pt x="2060" y="17936"/>
                    <a:pt x="2253" y="18499"/>
                  </a:cubicBezTo>
                  <a:cubicBezTo>
                    <a:pt x="2335" y="18801"/>
                    <a:pt x="2445" y="19075"/>
                    <a:pt x="2541" y="19364"/>
                  </a:cubicBezTo>
                  <a:cubicBezTo>
                    <a:pt x="2637" y="19597"/>
                    <a:pt x="2706" y="19831"/>
                    <a:pt x="2788" y="20064"/>
                  </a:cubicBezTo>
                  <a:lnTo>
                    <a:pt x="2871" y="20325"/>
                  </a:lnTo>
                  <a:lnTo>
                    <a:pt x="3228" y="21355"/>
                  </a:lnTo>
                  <a:cubicBezTo>
                    <a:pt x="3269" y="21451"/>
                    <a:pt x="3296" y="21575"/>
                    <a:pt x="3338" y="21685"/>
                  </a:cubicBezTo>
                  <a:cubicBezTo>
                    <a:pt x="3351" y="21712"/>
                    <a:pt x="3365" y="21767"/>
                    <a:pt x="3393" y="21822"/>
                  </a:cubicBezTo>
                  <a:cubicBezTo>
                    <a:pt x="3420" y="21932"/>
                    <a:pt x="3475" y="22055"/>
                    <a:pt x="3502" y="22165"/>
                  </a:cubicBezTo>
                  <a:lnTo>
                    <a:pt x="3557" y="22303"/>
                  </a:lnTo>
                  <a:cubicBezTo>
                    <a:pt x="3640" y="22522"/>
                    <a:pt x="3736" y="22756"/>
                    <a:pt x="3818" y="23003"/>
                  </a:cubicBezTo>
                  <a:lnTo>
                    <a:pt x="3901" y="23223"/>
                  </a:lnTo>
                  <a:cubicBezTo>
                    <a:pt x="4011" y="23497"/>
                    <a:pt x="4107" y="23813"/>
                    <a:pt x="4189" y="24102"/>
                  </a:cubicBezTo>
                  <a:cubicBezTo>
                    <a:pt x="4230" y="24225"/>
                    <a:pt x="4244" y="24321"/>
                    <a:pt x="4285" y="24431"/>
                  </a:cubicBezTo>
                  <a:cubicBezTo>
                    <a:pt x="4326" y="24637"/>
                    <a:pt x="4381" y="24816"/>
                    <a:pt x="4450" y="25022"/>
                  </a:cubicBezTo>
                  <a:lnTo>
                    <a:pt x="4450" y="25063"/>
                  </a:lnTo>
                  <a:lnTo>
                    <a:pt x="4766" y="26038"/>
                  </a:lnTo>
                  <a:cubicBezTo>
                    <a:pt x="4780" y="26093"/>
                    <a:pt x="4793" y="26162"/>
                    <a:pt x="4807" y="26216"/>
                  </a:cubicBezTo>
                  <a:cubicBezTo>
                    <a:pt x="4848" y="26285"/>
                    <a:pt x="4862" y="26368"/>
                    <a:pt x="4889" y="26450"/>
                  </a:cubicBezTo>
                  <a:lnTo>
                    <a:pt x="4944" y="26587"/>
                  </a:lnTo>
                  <a:lnTo>
                    <a:pt x="4999" y="26725"/>
                  </a:lnTo>
                  <a:cubicBezTo>
                    <a:pt x="4999" y="26738"/>
                    <a:pt x="5013" y="26766"/>
                    <a:pt x="5013" y="26779"/>
                  </a:cubicBezTo>
                  <a:cubicBezTo>
                    <a:pt x="5027" y="26807"/>
                    <a:pt x="5054" y="26862"/>
                    <a:pt x="5068" y="26903"/>
                  </a:cubicBezTo>
                  <a:cubicBezTo>
                    <a:pt x="5095" y="26944"/>
                    <a:pt x="5123" y="26999"/>
                    <a:pt x="5137" y="27054"/>
                  </a:cubicBezTo>
                  <a:cubicBezTo>
                    <a:pt x="5192" y="27191"/>
                    <a:pt x="5233" y="27329"/>
                    <a:pt x="5301" y="27466"/>
                  </a:cubicBezTo>
                  <a:cubicBezTo>
                    <a:pt x="5370" y="27590"/>
                    <a:pt x="5425" y="27700"/>
                    <a:pt x="5494" y="27823"/>
                  </a:cubicBezTo>
                  <a:lnTo>
                    <a:pt x="5535" y="27878"/>
                  </a:lnTo>
                  <a:cubicBezTo>
                    <a:pt x="5617" y="28070"/>
                    <a:pt x="5700" y="28249"/>
                    <a:pt x="5782" y="28455"/>
                  </a:cubicBezTo>
                  <a:cubicBezTo>
                    <a:pt x="5837" y="28620"/>
                    <a:pt x="5906" y="28757"/>
                    <a:pt x="5961" y="28908"/>
                  </a:cubicBezTo>
                  <a:cubicBezTo>
                    <a:pt x="6153" y="29375"/>
                    <a:pt x="6331" y="29856"/>
                    <a:pt x="6537" y="30309"/>
                  </a:cubicBezTo>
                  <a:cubicBezTo>
                    <a:pt x="6867" y="31037"/>
                    <a:pt x="7155" y="31778"/>
                    <a:pt x="7416" y="32396"/>
                  </a:cubicBezTo>
                  <a:cubicBezTo>
                    <a:pt x="7457" y="32479"/>
                    <a:pt x="7526" y="32547"/>
                    <a:pt x="7595" y="32575"/>
                  </a:cubicBezTo>
                  <a:cubicBezTo>
                    <a:pt x="7622" y="32602"/>
                    <a:pt x="7636" y="32616"/>
                    <a:pt x="7677" y="32616"/>
                  </a:cubicBezTo>
                  <a:cubicBezTo>
                    <a:pt x="7732" y="32616"/>
                    <a:pt x="7801" y="32616"/>
                    <a:pt x="7842" y="32602"/>
                  </a:cubicBezTo>
                  <a:cubicBezTo>
                    <a:pt x="7979" y="32547"/>
                    <a:pt x="8075" y="32396"/>
                    <a:pt x="8075" y="32259"/>
                  </a:cubicBezTo>
                  <a:cubicBezTo>
                    <a:pt x="8089" y="32231"/>
                    <a:pt x="8089" y="32218"/>
                    <a:pt x="8089" y="32204"/>
                  </a:cubicBezTo>
                  <a:cubicBezTo>
                    <a:pt x="8103" y="32094"/>
                    <a:pt x="8117" y="32025"/>
                    <a:pt x="8117" y="31943"/>
                  </a:cubicBezTo>
                  <a:cubicBezTo>
                    <a:pt x="8117" y="31888"/>
                    <a:pt x="8103" y="31847"/>
                    <a:pt x="8103" y="31792"/>
                  </a:cubicBezTo>
                  <a:lnTo>
                    <a:pt x="8103" y="31737"/>
                  </a:lnTo>
                  <a:lnTo>
                    <a:pt x="8103" y="31641"/>
                  </a:lnTo>
                  <a:lnTo>
                    <a:pt x="8103" y="31531"/>
                  </a:lnTo>
                  <a:cubicBezTo>
                    <a:pt x="8089" y="31407"/>
                    <a:pt x="8075" y="31256"/>
                    <a:pt x="8034" y="31092"/>
                  </a:cubicBezTo>
                  <a:cubicBezTo>
                    <a:pt x="8007" y="30899"/>
                    <a:pt x="7966" y="30721"/>
                    <a:pt x="7911" y="30556"/>
                  </a:cubicBezTo>
                  <a:cubicBezTo>
                    <a:pt x="7869" y="30419"/>
                    <a:pt x="7828" y="30268"/>
                    <a:pt x="7773" y="30103"/>
                  </a:cubicBezTo>
                  <a:cubicBezTo>
                    <a:pt x="7732" y="30007"/>
                    <a:pt x="7677" y="29856"/>
                    <a:pt x="7622" y="29691"/>
                  </a:cubicBezTo>
                  <a:cubicBezTo>
                    <a:pt x="7554" y="29554"/>
                    <a:pt x="7512" y="29402"/>
                    <a:pt x="7471" y="29265"/>
                  </a:cubicBezTo>
                  <a:lnTo>
                    <a:pt x="7457" y="29183"/>
                  </a:lnTo>
                  <a:cubicBezTo>
                    <a:pt x="7416" y="29059"/>
                    <a:pt x="7389" y="28936"/>
                    <a:pt x="7334" y="28826"/>
                  </a:cubicBezTo>
                  <a:cubicBezTo>
                    <a:pt x="7334" y="28784"/>
                    <a:pt x="7320" y="28757"/>
                    <a:pt x="7293" y="28716"/>
                  </a:cubicBezTo>
                  <a:cubicBezTo>
                    <a:pt x="7252" y="28620"/>
                    <a:pt x="7210" y="28510"/>
                    <a:pt x="7183" y="28414"/>
                  </a:cubicBezTo>
                  <a:cubicBezTo>
                    <a:pt x="7155" y="28345"/>
                    <a:pt x="7128" y="28249"/>
                    <a:pt x="7114" y="28167"/>
                  </a:cubicBezTo>
                  <a:cubicBezTo>
                    <a:pt x="7114" y="28112"/>
                    <a:pt x="7087" y="28070"/>
                    <a:pt x="7073" y="28015"/>
                  </a:cubicBezTo>
                  <a:cubicBezTo>
                    <a:pt x="7018" y="27892"/>
                    <a:pt x="6991" y="27755"/>
                    <a:pt x="6949" y="27631"/>
                  </a:cubicBezTo>
                  <a:cubicBezTo>
                    <a:pt x="6908" y="27480"/>
                    <a:pt x="6867" y="27329"/>
                    <a:pt x="6812" y="27178"/>
                  </a:cubicBezTo>
                  <a:cubicBezTo>
                    <a:pt x="6716" y="26848"/>
                    <a:pt x="6647" y="26519"/>
                    <a:pt x="6579" y="26244"/>
                  </a:cubicBezTo>
                  <a:cubicBezTo>
                    <a:pt x="6537" y="26038"/>
                    <a:pt x="6469" y="25846"/>
                    <a:pt x="6428" y="25640"/>
                  </a:cubicBezTo>
                  <a:cubicBezTo>
                    <a:pt x="6386" y="25557"/>
                    <a:pt x="6359" y="25461"/>
                    <a:pt x="6331" y="25365"/>
                  </a:cubicBezTo>
                  <a:cubicBezTo>
                    <a:pt x="6318" y="25296"/>
                    <a:pt x="6304" y="25214"/>
                    <a:pt x="6290" y="25145"/>
                  </a:cubicBezTo>
                  <a:cubicBezTo>
                    <a:pt x="6263" y="25077"/>
                    <a:pt x="6249" y="24994"/>
                    <a:pt x="6235" y="24926"/>
                  </a:cubicBezTo>
                  <a:cubicBezTo>
                    <a:pt x="6194" y="24788"/>
                    <a:pt x="6167" y="24665"/>
                    <a:pt x="6125" y="24527"/>
                  </a:cubicBezTo>
                  <a:cubicBezTo>
                    <a:pt x="6084" y="24308"/>
                    <a:pt x="6057" y="24088"/>
                    <a:pt x="6029" y="23882"/>
                  </a:cubicBezTo>
                  <a:lnTo>
                    <a:pt x="5974" y="23511"/>
                  </a:lnTo>
                  <a:cubicBezTo>
                    <a:pt x="5919" y="23099"/>
                    <a:pt x="5878" y="22783"/>
                    <a:pt x="5810" y="22467"/>
                  </a:cubicBezTo>
                  <a:lnTo>
                    <a:pt x="5810" y="22481"/>
                  </a:lnTo>
                  <a:lnTo>
                    <a:pt x="5810" y="22509"/>
                  </a:lnTo>
                  <a:cubicBezTo>
                    <a:pt x="5810" y="22467"/>
                    <a:pt x="5782" y="22412"/>
                    <a:pt x="5782" y="22385"/>
                  </a:cubicBezTo>
                  <a:cubicBezTo>
                    <a:pt x="5755" y="22206"/>
                    <a:pt x="5741" y="22042"/>
                    <a:pt x="5713" y="21863"/>
                  </a:cubicBezTo>
                  <a:cubicBezTo>
                    <a:pt x="5700" y="21561"/>
                    <a:pt x="5686" y="21245"/>
                    <a:pt x="5672" y="20929"/>
                  </a:cubicBezTo>
                  <a:cubicBezTo>
                    <a:pt x="5645" y="20682"/>
                    <a:pt x="5645" y="20421"/>
                    <a:pt x="5645" y="20174"/>
                  </a:cubicBezTo>
                  <a:lnTo>
                    <a:pt x="5645" y="20050"/>
                  </a:lnTo>
                  <a:lnTo>
                    <a:pt x="5645" y="19844"/>
                  </a:lnTo>
                  <a:lnTo>
                    <a:pt x="5645" y="19570"/>
                  </a:lnTo>
                  <a:lnTo>
                    <a:pt x="5645" y="19350"/>
                  </a:lnTo>
                  <a:lnTo>
                    <a:pt x="5645" y="19117"/>
                  </a:lnTo>
                  <a:cubicBezTo>
                    <a:pt x="5645" y="18814"/>
                    <a:pt x="5645" y="18526"/>
                    <a:pt x="5672" y="18210"/>
                  </a:cubicBezTo>
                  <a:cubicBezTo>
                    <a:pt x="5686" y="17853"/>
                    <a:pt x="5741" y="17469"/>
                    <a:pt x="5768" y="17098"/>
                  </a:cubicBezTo>
                  <a:cubicBezTo>
                    <a:pt x="5796" y="17015"/>
                    <a:pt x="5796" y="16919"/>
                    <a:pt x="5810" y="16837"/>
                  </a:cubicBezTo>
                  <a:cubicBezTo>
                    <a:pt x="5823" y="16700"/>
                    <a:pt x="5837" y="16576"/>
                    <a:pt x="5851" y="16439"/>
                  </a:cubicBezTo>
                  <a:cubicBezTo>
                    <a:pt x="5878" y="16233"/>
                    <a:pt x="5906" y="16027"/>
                    <a:pt x="5919" y="15876"/>
                  </a:cubicBezTo>
                  <a:lnTo>
                    <a:pt x="6029" y="15052"/>
                  </a:lnTo>
                  <a:cubicBezTo>
                    <a:pt x="6057" y="14708"/>
                    <a:pt x="6112" y="14324"/>
                    <a:pt x="6167" y="13967"/>
                  </a:cubicBezTo>
                  <a:cubicBezTo>
                    <a:pt x="6194" y="13692"/>
                    <a:pt x="6249" y="13417"/>
                    <a:pt x="6290" y="13143"/>
                  </a:cubicBezTo>
                  <a:cubicBezTo>
                    <a:pt x="6359" y="12772"/>
                    <a:pt x="6414" y="12374"/>
                    <a:pt x="6455" y="11975"/>
                  </a:cubicBezTo>
                  <a:lnTo>
                    <a:pt x="6565" y="11206"/>
                  </a:lnTo>
                  <a:lnTo>
                    <a:pt x="6592" y="11042"/>
                  </a:lnTo>
                  <a:cubicBezTo>
                    <a:pt x="6592" y="10987"/>
                    <a:pt x="6620" y="10932"/>
                    <a:pt x="6620" y="10877"/>
                  </a:cubicBezTo>
                  <a:cubicBezTo>
                    <a:pt x="6634" y="10781"/>
                    <a:pt x="6647" y="10657"/>
                    <a:pt x="6661" y="10547"/>
                  </a:cubicBezTo>
                  <a:lnTo>
                    <a:pt x="6702" y="10382"/>
                  </a:lnTo>
                  <a:lnTo>
                    <a:pt x="6757" y="10067"/>
                  </a:lnTo>
                  <a:cubicBezTo>
                    <a:pt x="6798" y="9778"/>
                    <a:pt x="6867" y="9462"/>
                    <a:pt x="6908" y="9119"/>
                  </a:cubicBezTo>
                  <a:cubicBezTo>
                    <a:pt x="6922" y="8954"/>
                    <a:pt x="6936" y="8817"/>
                    <a:pt x="6949" y="8666"/>
                  </a:cubicBezTo>
                  <a:cubicBezTo>
                    <a:pt x="6977" y="8501"/>
                    <a:pt x="7004" y="8309"/>
                    <a:pt x="7018" y="8117"/>
                  </a:cubicBezTo>
                  <a:cubicBezTo>
                    <a:pt x="7046" y="8007"/>
                    <a:pt x="7046" y="7924"/>
                    <a:pt x="7059" y="7828"/>
                  </a:cubicBezTo>
                  <a:cubicBezTo>
                    <a:pt x="7073" y="7622"/>
                    <a:pt x="7114" y="7402"/>
                    <a:pt x="7128" y="7183"/>
                  </a:cubicBezTo>
                  <a:lnTo>
                    <a:pt x="7142" y="7045"/>
                  </a:lnTo>
                  <a:cubicBezTo>
                    <a:pt x="7169" y="6935"/>
                    <a:pt x="7169" y="6798"/>
                    <a:pt x="7183" y="6675"/>
                  </a:cubicBezTo>
                  <a:cubicBezTo>
                    <a:pt x="7183" y="6496"/>
                    <a:pt x="7197" y="6317"/>
                    <a:pt x="7197" y="6139"/>
                  </a:cubicBezTo>
                  <a:cubicBezTo>
                    <a:pt x="7183" y="5823"/>
                    <a:pt x="7183" y="5507"/>
                    <a:pt x="7183" y="5178"/>
                  </a:cubicBezTo>
                  <a:cubicBezTo>
                    <a:pt x="7183" y="4821"/>
                    <a:pt x="7169" y="4532"/>
                    <a:pt x="7142" y="4258"/>
                  </a:cubicBezTo>
                  <a:lnTo>
                    <a:pt x="7142" y="4216"/>
                  </a:lnTo>
                  <a:cubicBezTo>
                    <a:pt x="7087" y="3626"/>
                    <a:pt x="7018" y="3008"/>
                    <a:pt x="6867" y="2404"/>
                  </a:cubicBezTo>
                  <a:cubicBezTo>
                    <a:pt x="6826" y="2225"/>
                    <a:pt x="6785" y="2088"/>
                    <a:pt x="6730" y="1978"/>
                  </a:cubicBezTo>
                  <a:cubicBezTo>
                    <a:pt x="6661" y="1799"/>
                    <a:pt x="6592" y="1662"/>
                    <a:pt x="6510" y="1525"/>
                  </a:cubicBezTo>
                  <a:cubicBezTo>
                    <a:pt x="6428" y="1401"/>
                    <a:pt x="6345" y="1291"/>
                    <a:pt x="6208" y="1126"/>
                  </a:cubicBezTo>
                  <a:cubicBezTo>
                    <a:pt x="6084" y="989"/>
                    <a:pt x="5974" y="893"/>
                    <a:pt x="5878" y="811"/>
                  </a:cubicBezTo>
                  <a:cubicBezTo>
                    <a:pt x="5631" y="605"/>
                    <a:pt x="5343" y="426"/>
                    <a:pt x="5041" y="330"/>
                  </a:cubicBezTo>
                  <a:cubicBezTo>
                    <a:pt x="4848" y="261"/>
                    <a:pt x="4670" y="206"/>
                    <a:pt x="4505" y="151"/>
                  </a:cubicBezTo>
                  <a:cubicBezTo>
                    <a:pt x="4464" y="151"/>
                    <a:pt x="4436" y="138"/>
                    <a:pt x="4395" y="138"/>
                  </a:cubicBezTo>
                  <a:cubicBezTo>
                    <a:pt x="4258" y="124"/>
                    <a:pt x="4148" y="97"/>
                    <a:pt x="3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3"/>
            <p:cNvSpPr/>
            <p:nvPr/>
          </p:nvSpPr>
          <p:spPr>
            <a:xfrm>
              <a:off x="6834435" y="2630221"/>
              <a:ext cx="266979" cy="412566"/>
            </a:xfrm>
            <a:custGeom>
              <a:avLst/>
              <a:gdLst/>
              <a:ahLst/>
              <a:cxnLst/>
              <a:rect l="l" t="t" r="r" b="b"/>
              <a:pathLst>
                <a:path w="5164" h="7980" extrusionOk="0">
                  <a:moveTo>
                    <a:pt x="3425" y="1"/>
                  </a:moveTo>
                  <a:cubicBezTo>
                    <a:pt x="3294" y="1"/>
                    <a:pt x="3162" y="16"/>
                    <a:pt x="3008" y="47"/>
                  </a:cubicBezTo>
                  <a:cubicBezTo>
                    <a:pt x="2829" y="61"/>
                    <a:pt x="2692" y="102"/>
                    <a:pt x="2568" y="143"/>
                  </a:cubicBezTo>
                  <a:cubicBezTo>
                    <a:pt x="2486" y="184"/>
                    <a:pt x="2404" y="212"/>
                    <a:pt x="2321" y="267"/>
                  </a:cubicBezTo>
                  <a:cubicBezTo>
                    <a:pt x="2266" y="280"/>
                    <a:pt x="2211" y="322"/>
                    <a:pt x="2156" y="349"/>
                  </a:cubicBezTo>
                  <a:cubicBezTo>
                    <a:pt x="2060" y="418"/>
                    <a:pt x="1978" y="486"/>
                    <a:pt x="1882" y="583"/>
                  </a:cubicBezTo>
                  <a:cubicBezTo>
                    <a:pt x="1786" y="679"/>
                    <a:pt x="1676" y="789"/>
                    <a:pt x="1593" y="898"/>
                  </a:cubicBezTo>
                  <a:cubicBezTo>
                    <a:pt x="1511" y="1022"/>
                    <a:pt x="1442" y="1146"/>
                    <a:pt x="1360" y="1283"/>
                  </a:cubicBezTo>
                  <a:cubicBezTo>
                    <a:pt x="1223" y="1489"/>
                    <a:pt x="1113" y="1709"/>
                    <a:pt x="1017" y="1928"/>
                  </a:cubicBezTo>
                  <a:cubicBezTo>
                    <a:pt x="907" y="2134"/>
                    <a:pt x="838" y="2382"/>
                    <a:pt x="756" y="2670"/>
                  </a:cubicBezTo>
                  <a:lnTo>
                    <a:pt x="701" y="2876"/>
                  </a:lnTo>
                  <a:cubicBezTo>
                    <a:pt x="687" y="2917"/>
                    <a:pt x="687" y="2958"/>
                    <a:pt x="673" y="3000"/>
                  </a:cubicBezTo>
                  <a:cubicBezTo>
                    <a:pt x="632" y="3096"/>
                    <a:pt x="618" y="3233"/>
                    <a:pt x="577" y="3370"/>
                  </a:cubicBezTo>
                  <a:cubicBezTo>
                    <a:pt x="550" y="3604"/>
                    <a:pt x="495" y="3837"/>
                    <a:pt x="440" y="4098"/>
                  </a:cubicBezTo>
                  <a:cubicBezTo>
                    <a:pt x="412" y="4332"/>
                    <a:pt x="371" y="4593"/>
                    <a:pt x="344" y="4840"/>
                  </a:cubicBezTo>
                  <a:cubicBezTo>
                    <a:pt x="330" y="4991"/>
                    <a:pt x="302" y="5156"/>
                    <a:pt x="275" y="5334"/>
                  </a:cubicBezTo>
                  <a:cubicBezTo>
                    <a:pt x="261" y="5403"/>
                    <a:pt x="261" y="5471"/>
                    <a:pt x="234" y="5540"/>
                  </a:cubicBezTo>
                  <a:cubicBezTo>
                    <a:pt x="206" y="5705"/>
                    <a:pt x="193" y="5883"/>
                    <a:pt x="165" y="6048"/>
                  </a:cubicBezTo>
                  <a:cubicBezTo>
                    <a:pt x="165" y="6103"/>
                    <a:pt x="151" y="6172"/>
                    <a:pt x="151" y="6227"/>
                  </a:cubicBezTo>
                  <a:cubicBezTo>
                    <a:pt x="151" y="6282"/>
                    <a:pt x="138" y="6309"/>
                    <a:pt x="138" y="6350"/>
                  </a:cubicBezTo>
                  <a:cubicBezTo>
                    <a:pt x="138" y="6405"/>
                    <a:pt x="124" y="6474"/>
                    <a:pt x="124" y="6543"/>
                  </a:cubicBezTo>
                  <a:cubicBezTo>
                    <a:pt x="96" y="6653"/>
                    <a:pt x="96" y="6776"/>
                    <a:pt x="96" y="6872"/>
                  </a:cubicBezTo>
                  <a:lnTo>
                    <a:pt x="96" y="6913"/>
                  </a:lnTo>
                  <a:lnTo>
                    <a:pt x="96" y="7023"/>
                  </a:lnTo>
                  <a:cubicBezTo>
                    <a:pt x="83" y="7119"/>
                    <a:pt x="83" y="7188"/>
                    <a:pt x="83" y="7271"/>
                  </a:cubicBezTo>
                  <a:lnTo>
                    <a:pt x="83" y="7339"/>
                  </a:lnTo>
                  <a:lnTo>
                    <a:pt x="83" y="7408"/>
                  </a:lnTo>
                  <a:lnTo>
                    <a:pt x="83" y="7422"/>
                  </a:lnTo>
                  <a:lnTo>
                    <a:pt x="83" y="7435"/>
                  </a:lnTo>
                  <a:cubicBezTo>
                    <a:pt x="14" y="7545"/>
                    <a:pt x="0" y="7669"/>
                    <a:pt x="28" y="7765"/>
                  </a:cubicBezTo>
                  <a:cubicBezTo>
                    <a:pt x="55" y="7820"/>
                    <a:pt x="83" y="7875"/>
                    <a:pt x="138" y="7902"/>
                  </a:cubicBezTo>
                  <a:cubicBezTo>
                    <a:pt x="191" y="7945"/>
                    <a:pt x="253" y="7980"/>
                    <a:pt x="317" y="7980"/>
                  </a:cubicBezTo>
                  <a:cubicBezTo>
                    <a:pt x="335" y="7980"/>
                    <a:pt x="353" y="7977"/>
                    <a:pt x="371" y="7971"/>
                  </a:cubicBezTo>
                  <a:cubicBezTo>
                    <a:pt x="467" y="7957"/>
                    <a:pt x="536" y="7930"/>
                    <a:pt x="577" y="7861"/>
                  </a:cubicBezTo>
                  <a:cubicBezTo>
                    <a:pt x="673" y="7737"/>
                    <a:pt x="769" y="7614"/>
                    <a:pt x="852" y="7490"/>
                  </a:cubicBezTo>
                  <a:cubicBezTo>
                    <a:pt x="1126" y="7133"/>
                    <a:pt x="1429" y="6776"/>
                    <a:pt x="1813" y="6309"/>
                  </a:cubicBezTo>
                  <a:cubicBezTo>
                    <a:pt x="1882" y="6213"/>
                    <a:pt x="1978" y="6117"/>
                    <a:pt x="2060" y="6021"/>
                  </a:cubicBezTo>
                  <a:cubicBezTo>
                    <a:pt x="2280" y="5760"/>
                    <a:pt x="2527" y="5485"/>
                    <a:pt x="2761" y="5224"/>
                  </a:cubicBezTo>
                  <a:lnTo>
                    <a:pt x="2829" y="5183"/>
                  </a:lnTo>
                  <a:cubicBezTo>
                    <a:pt x="3118" y="4908"/>
                    <a:pt x="3420" y="4634"/>
                    <a:pt x="3667" y="4332"/>
                  </a:cubicBezTo>
                  <a:cubicBezTo>
                    <a:pt x="3928" y="4043"/>
                    <a:pt x="4203" y="3714"/>
                    <a:pt x="4477" y="3398"/>
                  </a:cubicBezTo>
                  <a:cubicBezTo>
                    <a:pt x="4532" y="3329"/>
                    <a:pt x="4601" y="3233"/>
                    <a:pt x="4656" y="3164"/>
                  </a:cubicBezTo>
                  <a:lnTo>
                    <a:pt x="4697" y="3109"/>
                  </a:lnTo>
                  <a:cubicBezTo>
                    <a:pt x="4793" y="3000"/>
                    <a:pt x="4875" y="2876"/>
                    <a:pt x="4944" y="2752"/>
                  </a:cubicBezTo>
                  <a:cubicBezTo>
                    <a:pt x="5013" y="2656"/>
                    <a:pt x="5068" y="2533"/>
                    <a:pt x="5095" y="2409"/>
                  </a:cubicBezTo>
                  <a:lnTo>
                    <a:pt x="5095" y="2395"/>
                  </a:lnTo>
                  <a:cubicBezTo>
                    <a:pt x="5109" y="2327"/>
                    <a:pt x="5150" y="2258"/>
                    <a:pt x="5150" y="2189"/>
                  </a:cubicBezTo>
                  <a:cubicBezTo>
                    <a:pt x="5164" y="2134"/>
                    <a:pt x="5164" y="2093"/>
                    <a:pt x="5164" y="2038"/>
                  </a:cubicBezTo>
                  <a:lnTo>
                    <a:pt x="5164" y="1997"/>
                  </a:lnTo>
                  <a:lnTo>
                    <a:pt x="5164" y="1777"/>
                  </a:lnTo>
                  <a:lnTo>
                    <a:pt x="5164" y="1764"/>
                  </a:lnTo>
                  <a:cubicBezTo>
                    <a:pt x="5164" y="1695"/>
                    <a:pt x="5164" y="1640"/>
                    <a:pt x="5150" y="1585"/>
                  </a:cubicBezTo>
                  <a:lnTo>
                    <a:pt x="5095" y="1338"/>
                  </a:lnTo>
                  <a:cubicBezTo>
                    <a:pt x="5068" y="1242"/>
                    <a:pt x="5040" y="1146"/>
                    <a:pt x="5013" y="1063"/>
                  </a:cubicBezTo>
                  <a:cubicBezTo>
                    <a:pt x="4999" y="1036"/>
                    <a:pt x="4972" y="1008"/>
                    <a:pt x="4999" y="953"/>
                  </a:cubicBezTo>
                  <a:cubicBezTo>
                    <a:pt x="4930" y="830"/>
                    <a:pt x="4862" y="692"/>
                    <a:pt x="4752" y="583"/>
                  </a:cubicBezTo>
                  <a:cubicBezTo>
                    <a:pt x="4683" y="486"/>
                    <a:pt x="4615" y="445"/>
                    <a:pt x="4560" y="390"/>
                  </a:cubicBezTo>
                  <a:cubicBezTo>
                    <a:pt x="4477" y="335"/>
                    <a:pt x="4409" y="280"/>
                    <a:pt x="4312" y="239"/>
                  </a:cubicBezTo>
                  <a:cubicBezTo>
                    <a:pt x="4065" y="116"/>
                    <a:pt x="3804" y="33"/>
                    <a:pt x="3557" y="6"/>
                  </a:cubicBezTo>
                  <a:cubicBezTo>
                    <a:pt x="3512" y="2"/>
                    <a:pt x="3469" y="1"/>
                    <a:pt x="34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3"/>
            <p:cNvSpPr/>
            <p:nvPr/>
          </p:nvSpPr>
          <p:spPr>
            <a:xfrm>
              <a:off x="6554686" y="1511537"/>
              <a:ext cx="624122" cy="1707599"/>
            </a:xfrm>
            <a:custGeom>
              <a:avLst/>
              <a:gdLst/>
              <a:ahLst/>
              <a:cxnLst/>
              <a:rect l="l" t="t" r="r" b="b"/>
              <a:pathLst>
                <a:path w="12072" h="33029" extrusionOk="0">
                  <a:moveTo>
                    <a:pt x="9051" y="1"/>
                  </a:moveTo>
                  <a:cubicBezTo>
                    <a:pt x="8872" y="1"/>
                    <a:pt x="8721" y="15"/>
                    <a:pt x="8584" y="56"/>
                  </a:cubicBezTo>
                  <a:cubicBezTo>
                    <a:pt x="8487" y="69"/>
                    <a:pt x="8378" y="97"/>
                    <a:pt x="8295" y="124"/>
                  </a:cubicBezTo>
                  <a:lnTo>
                    <a:pt x="8213" y="138"/>
                  </a:lnTo>
                  <a:cubicBezTo>
                    <a:pt x="8158" y="152"/>
                    <a:pt x="8103" y="152"/>
                    <a:pt x="8048" y="179"/>
                  </a:cubicBezTo>
                  <a:cubicBezTo>
                    <a:pt x="7828" y="248"/>
                    <a:pt x="7636" y="289"/>
                    <a:pt x="7471" y="344"/>
                  </a:cubicBezTo>
                  <a:cubicBezTo>
                    <a:pt x="7293" y="413"/>
                    <a:pt x="7169" y="481"/>
                    <a:pt x="7059" y="550"/>
                  </a:cubicBezTo>
                  <a:cubicBezTo>
                    <a:pt x="6922" y="619"/>
                    <a:pt x="6785" y="729"/>
                    <a:pt x="6620" y="838"/>
                  </a:cubicBezTo>
                  <a:cubicBezTo>
                    <a:pt x="6579" y="880"/>
                    <a:pt x="6524" y="935"/>
                    <a:pt x="6469" y="962"/>
                  </a:cubicBezTo>
                  <a:cubicBezTo>
                    <a:pt x="6400" y="1031"/>
                    <a:pt x="6331" y="1086"/>
                    <a:pt x="6263" y="1141"/>
                  </a:cubicBezTo>
                  <a:cubicBezTo>
                    <a:pt x="6125" y="1237"/>
                    <a:pt x="6029" y="1347"/>
                    <a:pt x="5919" y="1429"/>
                  </a:cubicBezTo>
                  <a:cubicBezTo>
                    <a:pt x="5700" y="1635"/>
                    <a:pt x="5480" y="1855"/>
                    <a:pt x="5274" y="2074"/>
                  </a:cubicBezTo>
                  <a:cubicBezTo>
                    <a:pt x="5150" y="2198"/>
                    <a:pt x="5027" y="2335"/>
                    <a:pt x="4931" y="2473"/>
                  </a:cubicBezTo>
                  <a:lnTo>
                    <a:pt x="4889" y="2514"/>
                  </a:lnTo>
                  <a:cubicBezTo>
                    <a:pt x="4766" y="2651"/>
                    <a:pt x="4683" y="2761"/>
                    <a:pt x="4601" y="2871"/>
                  </a:cubicBezTo>
                  <a:cubicBezTo>
                    <a:pt x="4519" y="3008"/>
                    <a:pt x="4409" y="3132"/>
                    <a:pt x="4313" y="3283"/>
                  </a:cubicBezTo>
                  <a:cubicBezTo>
                    <a:pt x="4271" y="3338"/>
                    <a:pt x="4244" y="3365"/>
                    <a:pt x="4203" y="3420"/>
                  </a:cubicBezTo>
                  <a:lnTo>
                    <a:pt x="4052" y="3626"/>
                  </a:lnTo>
                  <a:cubicBezTo>
                    <a:pt x="3873" y="3887"/>
                    <a:pt x="3708" y="4134"/>
                    <a:pt x="3557" y="4395"/>
                  </a:cubicBezTo>
                  <a:cubicBezTo>
                    <a:pt x="3448" y="4574"/>
                    <a:pt x="3365" y="4739"/>
                    <a:pt x="3255" y="4917"/>
                  </a:cubicBezTo>
                  <a:cubicBezTo>
                    <a:pt x="3187" y="5000"/>
                    <a:pt x="3145" y="5096"/>
                    <a:pt x="3090" y="5206"/>
                  </a:cubicBezTo>
                  <a:cubicBezTo>
                    <a:pt x="2939" y="5480"/>
                    <a:pt x="2775" y="5755"/>
                    <a:pt x="2665" y="6030"/>
                  </a:cubicBezTo>
                  <a:lnTo>
                    <a:pt x="2665" y="6043"/>
                  </a:lnTo>
                  <a:lnTo>
                    <a:pt x="2637" y="6057"/>
                  </a:lnTo>
                  <a:cubicBezTo>
                    <a:pt x="2418" y="6538"/>
                    <a:pt x="2198" y="7059"/>
                    <a:pt x="1937" y="7691"/>
                  </a:cubicBezTo>
                  <a:cubicBezTo>
                    <a:pt x="1882" y="7815"/>
                    <a:pt x="1841" y="7952"/>
                    <a:pt x="1786" y="8103"/>
                  </a:cubicBezTo>
                  <a:cubicBezTo>
                    <a:pt x="1772" y="8158"/>
                    <a:pt x="1745" y="8227"/>
                    <a:pt x="1731" y="8282"/>
                  </a:cubicBezTo>
                  <a:cubicBezTo>
                    <a:pt x="1703" y="8364"/>
                    <a:pt x="1676" y="8447"/>
                    <a:pt x="1649" y="8529"/>
                  </a:cubicBezTo>
                  <a:cubicBezTo>
                    <a:pt x="1580" y="8721"/>
                    <a:pt x="1525" y="8900"/>
                    <a:pt x="1456" y="9078"/>
                  </a:cubicBezTo>
                  <a:lnTo>
                    <a:pt x="1360" y="9394"/>
                  </a:lnTo>
                  <a:cubicBezTo>
                    <a:pt x="1333" y="9449"/>
                    <a:pt x="1319" y="9518"/>
                    <a:pt x="1305" y="9559"/>
                  </a:cubicBezTo>
                  <a:cubicBezTo>
                    <a:pt x="1264" y="9655"/>
                    <a:pt x="1237" y="9751"/>
                    <a:pt x="1195" y="9834"/>
                  </a:cubicBezTo>
                  <a:cubicBezTo>
                    <a:pt x="1154" y="9998"/>
                    <a:pt x="1099" y="10149"/>
                    <a:pt x="1058" y="10300"/>
                  </a:cubicBezTo>
                  <a:cubicBezTo>
                    <a:pt x="1017" y="10506"/>
                    <a:pt x="976" y="10712"/>
                    <a:pt x="921" y="10905"/>
                  </a:cubicBezTo>
                  <a:cubicBezTo>
                    <a:pt x="907" y="11001"/>
                    <a:pt x="879" y="11111"/>
                    <a:pt x="852" y="11207"/>
                  </a:cubicBezTo>
                  <a:lnTo>
                    <a:pt x="838" y="11303"/>
                  </a:lnTo>
                  <a:cubicBezTo>
                    <a:pt x="770" y="11578"/>
                    <a:pt x="701" y="11866"/>
                    <a:pt x="646" y="12141"/>
                  </a:cubicBezTo>
                  <a:cubicBezTo>
                    <a:pt x="632" y="12264"/>
                    <a:pt x="619" y="12360"/>
                    <a:pt x="605" y="12484"/>
                  </a:cubicBezTo>
                  <a:cubicBezTo>
                    <a:pt x="577" y="12553"/>
                    <a:pt x="577" y="12621"/>
                    <a:pt x="564" y="12690"/>
                  </a:cubicBezTo>
                  <a:lnTo>
                    <a:pt x="550" y="12772"/>
                  </a:lnTo>
                  <a:lnTo>
                    <a:pt x="495" y="13129"/>
                  </a:lnTo>
                  <a:lnTo>
                    <a:pt x="481" y="13239"/>
                  </a:lnTo>
                  <a:cubicBezTo>
                    <a:pt x="440" y="13500"/>
                    <a:pt x="399" y="13775"/>
                    <a:pt x="358" y="14050"/>
                  </a:cubicBezTo>
                  <a:lnTo>
                    <a:pt x="358" y="14063"/>
                  </a:lnTo>
                  <a:cubicBezTo>
                    <a:pt x="330" y="14352"/>
                    <a:pt x="275" y="14668"/>
                    <a:pt x="234" y="14956"/>
                  </a:cubicBezTo>
                  <a:cubicBezTo>
                    <a:pt x="207" y="15285"/>
                    <a:pt x="193" y="15629"/>
                    <a:pt x="165" y="15903"/>
                  </a:cubicBezTo>
                  <a:cubicBezTo>
                    <a:pt x="152" y="16178"/>
                    <a:pt x="138" y="16480"/>
                    <a:pt x="97" y="16837"/>
                  </a:cubicBezTo>
                  <a:cubicBezTo>
                    <a:pt x="69" y="17112"/>
                    <a:pt x="69" y="17414"/>
                    <a:pt x="56" y="17771"/>
                  </a:cubicBezTo>
                  <a:cubicBezTo>
                    <a:pt x="28" y="18101"/>
                    <a:pt x="28" y="18403"/>
                    <a:pt x="28" y="18732"/>
                  </a:cubicBezTo>
                  <a:cubicBezTo>
                    <a:pt x="28" y="19035"/>
                    <a:pt x="28" y="19350"/>
                    <a:pt x="14" y="19680"/>
                  </a:cubicBezTo>
                  <a:cubicBezTo>
                    <a:pt x="1" y="20023"/>
                    <a:pt x="1" y="20312"/>
                    <a:pt x="14" y="20586"/>
                  </a:cubicBezTo>
                  <a:cubicBezTo>
                    <a:pt x="28" y="20737"/>
                    <a:pt x="28" y="20888"/>
                    <a:pt x="56" y="21067"/>
                  </a:cubicBezTo>
                  <a:cubicBezTo>
                    <a:pt x="56" y="21122"/>
                    <a:pt x="69" y="21191"/>
                    <a:pt x="69" y="21232"/>
                  </a:cubicBezTo>
                  <a:cubicBezTo>
                    <a:pt x="83" y="21355"/>
                    <a:pt x="83" y="21465"/>
                    <a:pt x="97" y="21575"/>
                  </a:cubicBezTo>
                  <a:lnTo>
                    <a:pt x="97" y="21616"/>
                  </a:lnTo>
                  <a:cubicBezTo>
                    <a:pt x="97" y="21754"/>
                    <a:pt x="124" y="21877"/>
                    <a:pt x="138" y="22015"/>
                  </a:cubicBezTo>
                  <a:cubicBezTo>
                    <a:pt x="152" y="22124"/>
                    <a:pt x="165" y="22248"/>
                    <a:pt x="193" y="22358"/>
                  </a:cubicBezTo>
                  <a:lnTo>
                    <a:pt x="207" y="22454"/>
                  </a:lnTo>
                  <a:cubicBezTo>
                    <a:pt x="220" y="22564"/>
                    <a:pt x="234" y="22674"/>
                    <a:pt x="262" y="22784"/>
                  </a:cubicBezTo>
                  <a:cubicBezTo>
                    <a:pt x="275" y="22990"/>
                    <a:pt x="303" y="23196"/>
                    <a:pt x="344" y="23402"/>
                  </a:cubicBezTo>
                  <a:cubicBezTo>
                    <a:pt x="358" y="23470"/>
                    <a:pt x="371" y="23553"/>
                    <a:pt x="371" y="23621"/>
                  </a:cubicBezTo>
                  <a:cubicBezTo>
                    <a:pt x="399" y="23841"/>
                    <a:pt x="413" y="24075"/>
                    <a:pt x="467" y="24294"/>
                  </a:cubicBezTo>
                  <a:cubicBezTo>
                    <a:pt x="481" y="24377"/>
                    <a:pt x="495" y="24445"/>
                    <a:pt x="509" y="24528"/>
                  </a:cubicBezTo>
                  <a:cubicBezTo>
                    <a:pt x="550" y="24734"/>
                    <a:pt x="605" y="24967"/>
                    <a:pt x="632" y="25187"/>
                  </a:cubicBezTo>
                  <a:lnTo>
                    <a:pt x="646" y="25283"/>
                  </a:lnTo>
                  <a:cubicBezTo>
                    <a:pt x="687" y="25407"/>
                    <a:pt x="701" y="25530"/>
                    <a:pt x="715" y="25654"/>
                  </a:cubicBezTo>
                  <a:cubicBezTo>
                    <a:pt x="756" y="25764"/>
                    <a:pt x="770" y="25901"/>
                    <a:pt x="811" y="26025"/>
                  </a:cubicBezTo>
                  <a:lnTo>
                    <a:pt x="825" y="26093"/>
                  </a:lnTo>
                  <a:lnTo>
                    <a:pt x="879" y="26354"/>
                  </a:lnTo>
                  <a:cubicBezTo>
                    <a:pt x="879" y="26409"/>
                    <a:pt x="893" y="26437"/>
                    <a:pt x="907" y="26492"/>
                  </a:cubicBezTo>
                  <a:cubicBezTo>
                    <a:pt x="907" y="26505"/>
                    <a:pt x="921" y="26519"/>
                    <a:pt x="921" y="26546"/>
                  </a:cubicBezTo>
                  <a:cubicBezTo>
                    <a:pt x="962" y="26711"/>
                    <a:pt x="1017" y="26849"/>
                    <a:pt x="1044" y="26986"/>
                  </a:cubicBezTo>
                  <a:cubicBezTo>
                    <a:pt x="1058" y="27055"/>
                    <a:pt x="1085" y="27137"/>
                    <a:pt x="1099" y="27206"/>
                  </a:cubicBezTo>
                  <a:cubicBezTo>
                    <a:pt x="1168" y="27412"/>
                    <a:pt x="1223" y="27645"/>
                    <a:pt x="1291" y="27865"/>
                  </a:cubicBezTo>
                  <a:cubicBezTo>
                    <a:pt x="1374" y="28139"/>
                    <a:pt x="1470" y="28469"/>
                    <a:pt x="1566" y="28785"/>
                  </a:cubicBezTo>
                  <a:lnTo>
                    <a:pt x="1580" y="28881"/>
                  </a:lnTo>
                  <a:cubicBezTo>
                    <a:pt x="1649" y="29156"/>
                    <a:pt x="1717" y="29430"/>
                    <a:pt x="1800" y="29705"/>
                  </a:cubicBezTo>
                  <a:lnTo>
                    <a:pt x="1813" y="29732"/>
                  </a:lnTo>
                  <a:cubicBezTo>
                    <a:pt x="1855" y="29870"/>
                    <a:pt x="1882" y="30007"/>
                    <a:pt x="1937" y="30144"/>
                  </a:cubicBezTo>
                  <a:cubicBezTo>
                    <a:pt x="1992" y="30268"/>
                    <a:pt x="2019" y="30364"/>
                    <a:pt x="2061" y="30488"/>
                  </a:cubicBezTo>
                  <a:lnTo>
                    <a:pt x="2088" y="30570"/>
                  </a:lnTo>
                  <a:cubicBezTo>
                    <a:pt x="2129" y="30694"/>
                    <a:pt x="2184" y="30817"/>
                    <a:pt x="2212" y="30941"/>
                  </a:cubicBezTo>
                  <a:lnTo>
                    <a:pt x="2239" y="31010"/>
                  </a:lnTo>
                  <a:cubicBezTo>
                    <a:pt x="2266" y="31106"/>
                    <a:pt x="2321" y="31229"/>
                    <a:pt x="2349" y="31325"/>
                  </a:cubicBezTo>
                  <a:cubicBezTo>
                    <a:pt x="2349" y="31380"/>
                    <a:pt x="2376" y="31422"/>
                    <a:pt x="2390" y="31449"/>
                  </a:cubicBezTo>
                  <a:cubicBezTo>
                    <a:pt x="2472" y="31669"/>
                    <a:pt x="2541" y="31916"/>
                    <a:pt x="2610" y="32136"/>
                  </a:cubicBezTo>
                  <a:lnTo>
                    <a:pt x="2624" y="32204"/>
                  </a:lnTo>
                  <a:cubicBezTo>
                    <a:pt x="2665" y="32314"/>
                    <a:pt x="2678" y="32397"/>
                    <a:pt x="2720" y="32493"/>
                  </a:cubicBezTo>
                  <a:cubicBezTo>
                    <a:pt x="2747" y="32630"/>
                    <a:pt x="2802" y="32754"/>
                    <a:pt x="2830" y="32891"/>
                  </a:cubicBezTo>
                  <a:cubicBezTo>
                    <a:pt x="2854" y="32965"/>
                    <a:pt x="2912" y="33017"/>
                    <a:pt x="2983" y="33017"/>
                  </a:cubicBezTo>
                  <a:cubicBezTo>
                    <a:pt x="2991" y="33017"/>
                    <a:pt x="3000" y="33016"/>
                    <a:pt x="3008" y="33015"/>
                  </a:cubicBezTo>
                  <a:cubicBezTo>
                    <a:pt x="3036" y="33028"/>
                    <a:pt x="3063" y="33028"/>
                    <a:pt x="3077" y="33028"/>
                  </a:cubicBezTo>
                  <a:lnTo>
                    <a:pt x="3132" y="33028"/>
                  </a:lnTo>
                  <a:cubicBezTo>
                    <a:pt x="3200" y="33015"/>
                    <a:pt x="3242" y="32946"/>
                    <a:pt x="3242" y="32877"/>
                  </a:cubicBezTo>
                  <a:lnTo>
                    <a:pt x="3242" y="32864"/>
                  </a:lnTo>
                  <a:lnTo>
                    <a:pt x="3242" y="32795"/>
                  </a:lnTo>
                  <a:lnTo>
                    <a:pt x="3242" y="32699"/>
                  </a:lnTo>
                  <a:lnTo>
                    <a:pt x="3242" y="32658"/>
                  </a:lnTo>
                  <a:cubicBezTo>
                    <a:pt x="3242" y="32603"/>
                    <a:pt x="3228" y="32548"/>
                    <a:pt x="3228" y="32493"/>
                  </a:cubicBezTo>
                  <a:cubicBezTo>
                    <a:pt x="3214" y="32465"/>
                    <a:pt x="3214" y="32424"/>
                    <a:pt x="3214" y="32397"/>
                  </a:cubicBezTo>
                  <a:cubicBezTo>
                    <a:pt x="3200" y="32246"/>
                    <a:pt x="3173" y="32081"/>
                    <a:pt x="3145" y="31916"/>
                  </a:cubicBezTo>
                  <a:cubicBezTo>
                    <a:pt x="3132" y="31847"/>
                    <a:pt x="3104" y="31765"/>
                    <a:pt x="3090" y="31696"/>
                  </a:cubicBezTo>
                  <a:lnTo>
                    <a:pt x="3036" y="31380"/>
                  </a:lnTo>
                  <a:cubicBezTo>
                    <a:pt x="3036" y="31312"/>
                    <a:pt x="3022" y="31229"/>
                    <a:pt x="3008" y="31161"/>
                  </a:cubicBezTo>
                  <a:cubicBezTo>
                    <a:pt x="3008" y="31092"/>
                    <a:pt x="2994" y="31023"/>
                    <a:pt x="2967" y="30955"/>
                  </a:cubicBezTo>
                  <a:cubicBezTo>
                    <a:pt x="2967" y="30914"/>
                    <a:pt x="2953" y="30886"/>
                    <a:pt x="2953" y="30845"/>
                  </a:cubicBezTo>
                  <a:cubicBezTo>
                    <a:pt x="2953" y="30817"/>
                    <a:pt x="2953" y="30762"/>
                    <a:pt x="2939" y="30708"/>
                  </a:cubicBezTo>
                  <a:lnTo>
                    <a:pt x="2884" y="30502"/>
                  </a:lnTo>
                  <a:cubicBezTo>
                    <a:pt x="2871" y="30460"/>
                    <a:pt x="2871" y="30405"/>
                    <a:pt x="2857" y="30350"/>
                  </a:cubicBezTo>
                  <a:cubicBezTo>
                    <a:pt x="2830" y="30254"/>
                    <a:pt x="2816" y="30158"/>
                    <a:pt x="2802" y="30076"/>
                  </a:cubicBezTo>
                  <a:cubicBezTo>
                    <a:pt x="2802" y="30021"/>
                    <a:pt x="2788" y="29993"/>
                    <a:pt x="2788" y="29952"/>
                  </a:cubicBezTo>
                  <a:cubicBezTo>
                    <a:pt x="2761" y="29856"/>
                    <a:pt x="2733" y="29732"/>
                    <a:pt x="2720" y="29636"/>
                  </a:cubicBezTo>
                  <a:cubicBezTo>
                    <a:pt x="2720" y="29581"/>
                    <a:pt x="2692" y="29526"/>
                    <a:pt x="2678" y="29472"/>
                  </a:cubicBezTo>
                  <a:cubicBezTo>
                    <a:pt x="2665" y="29375"/>
                    <a:pt x="2624" y="29293"/>
                    <a:pt x="2610" y="29183"/>
                  </a:cubicBezTo>
                  <a:cubicBezTo>
                    <a:pt x="2582" y="29032"/>
                    <a:pt x="2555" y="28881"/>
                    <a:pt x="2541" y="28757"/>
                  </a:cubicBezTo>
                  <a:cubicBezTo>
                    <a:pt x="2527" y="28620"/>
                    <a:pt x="2486" y="28497"/>
                    <a:pt x="2472" y="28373"/>
                  </a:cubicBezTo>
                  <a:cubicBezTo>
                    <a:pt x="2445" y="28236"/>
                    <a:pt x="2418" y="28085"/>
                    <a:pt x="2404" y="27961"/>
                  </a:cubicBezTo>
                  <a:cubicBezTo>
                    <a:pt x="2390" y="27796"/>
                    <a:pt x="2349" y="27645"/>
                    <a:pt x="2335" y="27467"/>
                  </a:cubicBezTo>
                  <a:cubicBezTo>
                    <a:pt x="2321" y="27329"/>
                    <a:pt x="2308" y="27206"/>
                    <a:pt x="2280" y="27068"/>
                  </a:cubicBezTo>
                  <a:cubicBezTo>
                    <a:pt x="2266" y="26835"/>
                    <a:pt x="2253" y="26574"/>
                    <a:pt x="2239" y="26340"/>
                  </a:cubicBezTo>
                  <a:lnTo>
                    <a:pt x="2239" y="26244"/>
                  </a:lnTo>
                  <a:cubicBezTo>
                    <a:pt x="2212" y="26066"/>
                    <a:pt x="2198" y="25860"/>
                    <a:pt x="2184" y="25668"/>
                  </a:cubicBezTo>
                  <a:cubicBezTo>
                    <a:pt x="2184" y="25585"/>
                    <a:pt x="2170" y="25489"/>
                    <a:pt x="2170" y="25407"/>
                  </a:cubicBezTo>
                  <a:lnTo>
                    <a:pt x="2170" y="25310"/>
                  </a:lnTo>
                  <a:cubicBezTo>
                    <a:pt x="2170" y="25173"/>
                    <a:pt x="2143" y="25050"/>
                    <a:pt x="2143" y="24912"/>
                  </a:cubicBezTo>
                  <a:cubicBezTo>
                    <a:pt x="2129" y="24789"/>
                    <a:pt x="2129" y="24693"/>
                    <a:pt x="2129" y="24569"/>
                  </a:cubicBezTo>
                  <a:lnTo>
                    <a:pt x="2129" y="24377"/>
                  </a:lnTo>
                  <a:cubicBezTo>
                    <a:pt x="2129" y="24212"/>
                    <a:pt x="2115" y="24033"/>
                    <a:pt x="2115" y="23869"/>
                  </a:cubicBezTo>
                  <a:lnTo>
                    <a:pt x="2115" y="23402"/>
                  </a:lnTo>
                  <a:cubicBezTo>
                    <a:pt x="2115" y="23113"/>
                    <a:pt x="2129" y="22784"/>
                    <a:pt x="2143" y="22440"/>
                  </a:cubicBezTo>
                  <a:cubicBezTo>
                    <a:pt x="2170" y="22097"/>
                    <a:pt x="2184" y="21809"/>
                    <a:pt x="2212" y="21493"/>
                  </a:cubicBezTo>
                  <a:cubicBezTo>
                    <a:pt x="2253" y="21259"/>
                    <a:pt x="2266" y="21012"/>
                    <a:pt x="2308" y="20779"/>
                  </a:cubicBezTo>
                  <a:lnTo>
                    <a:pt x="2335" y="20531"/>
                  </a:lnTo>
                  <a:cubicBezTo>
                    <a:pt x="2349" y="20367"/>
                    <a:pt x="2390" y="20174"/>
                    <a:pt x="2404" y="19996"/>
                  </a:cubicBezTo>
                  <a:cubicBezTo>
                    <a:pt x="2418" y="19886"/>
                    <a:pt x="2445" y="19749"/>
                    <a:pt x="2459" y="19625"/>
                  </a:cubicBezTo>
                  <a:lnTo>
                    <a:pt x="2459" y="19570"/>
                  </a:lnTo>
                  <a:cubicBezTo>
                    <a:pt x="2527" y="19158"/>
                    <a:pt x="2596" y="18815"/>
                    <a:pt x="2665" y="18485"/>
                  </a:cubicBezTo>
                  <a:cubicBezTo>
                    <a:pt x="2747" y="18142"/>
                    <a:pt x="2816" y="17867"/>
                    <a:pt x="2884" y="17620"/>
                  </a:cubicBezTo>
                  <a:cubicBezTo>
                    <a:pt x="2994" y="17290"/>
                    <a:pt x="3077" y="17016"/>
                    <a:pt x="3159" y="16755"/>
                  </a:cubicBezTo>
                  <a:cubicBezTo>
                    <a:pt x="3200" y="16700"/>
                    <a:pt x="3214" y="16631"/>
                    <a:pt x="3228" y="16590"/>
                  </a:cubicBezTo>
                  <a:cubicBezTo>
                    <a:pt x="3310" y="16357"/>
                    <a:pt x="3406" y="16123"/>
                    <a:pt x="3489" y="15876"/>
                  </a:cubicBezTo>
                  <a:cubicBezTo>
                    <a:pt x="3544" y="15794"/>
                    <a:pt x="3571" y="15711"/>
                    <a:pt x="3612" y="15629"/>
                  </a:cubicBezTo>
                  <a:cubicBezTo>
                    <a:pt x="3626" y="15574"/>
                    <a:pt x="3654" y="15519"/>
                    <a:pt x="3681" y="15464"/>
                  </a:cubicBezTo>
                  <a:cubicBezTo>
                    <a:pt x="3750" y="15313"/>
                    <a:pt x="3818" y="15176"/>
                    <a:pt x="3860" y="15052"/>
                  </a:cubicBezTo>
                  <a:cubicBezTo>
                    <a:pt x="3956" y="14887"/>
                    <a:pt x="4024" y="14709"/>
                    <a:pt x="4093" y="14558"/>
                  </a:cubicBezTo>
                  <a:cubicBezTo>
                    <a:pt x="4258" y="14187"/>
                    <a:pt x="4395" y="13885"/>
                    <a:pt x="4546" y="13638"/>
                  </a:cubicBezTo>
                  <a:cubicBezTo>
                    <a:pt x="4683" y="13404"/>
                    <a:pt x="4848" y="13171"/>
                    <a:pt x="4986" y="12951"/>
                  </a:cubicBezTo>
                  <a:cubicBezTo>
                    <a:pt x="5013" y="12882"/>
                    <a:pt x="5054" y="12827"/>
                    <a:pt x="5082" y="12772"/>
                  </a:cubicBezTo>
                  <a:cubicBezTo>
                    <a:pt x="5260" y="12511"/>
                    <a:pt x="5411" y="12278"/>
                    <a:pt x="5562" y="12017"/>
                  </a:cubicBezTo>
                  <a:lnTo>
                    <a:pt x="5604" y="11962"/>
                  </a:lnTo>
                  <a:cubicBezTo>
                    <a:pt x="5686" y="11852"/>
                    <a:pt x="5768" y="11687"/>
                    <a:pt x="5878" y="11550"/>
                  </a:cubicBezTo>
                  <a:cubicBezTo>
                    <a:pt x="5947" y="11454"/>
                    <a:pt x="6016" y="11344"/>
                    <a:pt x="6098" y="11248"/>
                  </a:cubicBezTo>
                  <a:lnTo>
                    <a:pt x="6125" y="11207"/>
                  </a:lnTo>
                  <a:cubicBezTo>
                    <a:pt x="6180" y="11138"/>
                    <a:pt x="6249" y="11056"/>
                    <a:pt x="6304" y="10987"/>
                  </a:cubicBezTo>
                  <a:cubicBezTo>
                    <a:pt x="6441" y="10822"/>
                    <a:pt x="6565" y="10644"/>
                    <a:pt x="6702" y="10479"/>
                  </a:cubicBezTo>
                  <a:cubicBezTo>
                    <a:pt x="6881" y="10218"/>
                    <a:pt x="7073" y="9971"/>
                    <a:pt x="7265" y="9751"/>
                  </a:cubicBezTo>
                  <a:cubicBezTo>
                    <a:pt x="7389" y="9614"/>
                    <a:pt x="7526" y="9476"/>
                    <a:pt x="7677" y="9284"/>
                  </a:cubicBezTo>
                  <a:cubicBezTo>
                    <a:pt x="8021" y="8900"/>
                    <a:pt x="8391" y="8501"/>
                    <a:pt x="8735" y="8117"/>
                  </a:cubicBezTo>
                  <a:lnTo>
                    <a:pt x="8941" y="7897"/>
                  </a:lnTo>
                  <a:cubicBezTo>
                    <a:pt x="9188" y="7623"/>
                    <a:pt x="9394" y="7417"/>
                    <a:pt x="9559" y="7211"/>
                  </a:cubicBezTo>
                  <a:cubicBezTo>
                    <a:pt x="9614" y="7142"/>
                    <a:pt x="9668" y="7087"/>
                    <a:pt x="9723" y="7046"/>
                  </a:cubicBezTo>
                  <a:cubicBezTo>
                    <a:pt x="9874" y="6867"/>
                    <a:pt x="10026" y="6702"/>
                    <a:pt x="10177" y="6510"/>
                  </a:cubicBezTo>
                  <a:cubicBezTo>
                    <a:pt x="10520" y="6057"/>
                    <a:pt x="10863" y="5576"/>
                    <a:pt x="11193" y="5082"/>
                  </a:cubicBezTo>
                  <a:cubicBezTo>
                    <a:pt x="11234" y="5054"/>
                    <a:pt x="11262" y="5000"/>
                    <a:pt x="11303" y="4945"/>
                  </a:cubicBezTo>
                  <a:cubicBezTo>
                    <a:pt x="11344" y="4862"/>
                    <a:pt x="11385" y="4794"/>
                    <a:pt x="11440" y="4725"/>
                  </a:cubicBezTo>
                  <a:cubicBezTo>
                    <a:pt x="11509" y="4615"/>
                    <a:pt x="11591" y="4464"/>
                    <a:pt x="11660" y="4327"/>
                  </a:cubicBezTo>
                  <a:cubicBezTo>
                    <a:pt x="11728" y="4203"/>
                    <a:pt x="11797" y="4052"/>
                    <a:pt x="11866" y="3860"/>
                  </a:cubicBezTo>
                  <a:cubicBezTo>
                    <a:pt x="11921" y="3750"/>
                    <a:pt x="11962" y="3613"/>
                    <a:pt x="12003" y="3448"/>
                  </a:cubicBezTo>
                  <a:cubicBezTo>
                    <a:pt x="12017" y="3365"/>
                    <a:pt x="12031" y="3269"/>
                    <a:pt x="12058" y="3173"/>
                  </a:cubicBezTo>
                  <a:cubicBezTo>
                    <a:pt x="12072" y="3104"/>
                    <a:pt x="12072" y="3036"/>
                    <a:pt x="12072" y="2967"/>
                  </a:cubicBezTo>
                  <a:lnTo>
                    <a:pt x="12072" y="2555"/>
                  </a:lnTo>
                  <a:cubicBezTo>
                    <a:pt x="12072" y="2390"/>
                    <a:pt x="12058" y="2239"/>
                    <a:pt x="12017" y="2102"/>
                  </a:cubicBezTo>
                  <a:cubicBezTo>
                    <a:pt x="11989" y="1937"/>
                    <a:pt x="11934" y="1786"/>
                    <a:pt x="11866" y="1635"/>
                  </a:cubicBezTo>
                  <a:cubicBezTo>
                    <a:pt x="11728" y="1319"/>
                    <a:pt x="11536" y="1044"/>
                    <a:pt x="11316" y="838"/>
                  </a:cubicBezTo>
                  <a:lnTo>
                    <a:pt x="11275" y="811"/>
                  </a:lnTo>
                  <a:lnTo>
                    <a:pt x="11165" y="687"/>
                  </a:lnTo>
                  <a:cubicBezTo>
                    <a:pt x="11110" y="633"/>
                    <a:pt x="11056" y="605"/>
                    <a:pt x="11028" y="564"/>
                  </a:cubicBezTo>
                  <a:cubicBezTo>
                    <a:pt x="10932" y="495"/>
                    <a:pt x="10850" y="427"/>
                    <a:pt x="10767" y="385"/>
                  </a:cubicBezTo>
                  <a:cubicBezTo>
                    <a:pt x="10685" y="330"/>
                    <a:pt x="10575" y="289"/>
                    <a:pt x="10506" y="262"/>
                  </a:cubicBezTo>
                  <a:cubicBezTo>
                    <a:pt x="10410" y="207"/>
                    <a:pt x="10300" y="152"/>
                    <a:pt x="10177" y="124"/>
                  </a:cubicBezTo>
                  <a:cubicBezTo>
                    <a:pt x="10039" y="83"/>
                    <a:pt x="9902" y="56"/>
                    <a:pt x="9737" y="42"/>
                  </a:cubicBezTo>
                  <a:cubicBezTo>
                    <a:pt x="9627" y="15"/>
                    <a:pt x="9517" y="1"/>
                    <a:pt x="9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3"/>
            <p:cNvSpPr/>
            <p:nvPr/>
          </p:nvSpPr>
          <p:spPr>
            <a:xfrm>
              <a:off x="6688899" y="2031535"/>
              <a:ext cx="924448" cy="1147016"/>
            </a:xfrm>
            <a:custGeom>
              <a:avLst/>
              <a:gdLst/>
              <a:ahLst/>
              <a:cxnLst/>
              <a:rect l="l" t="t" r="r" b="b"/>
              <a:pathLst>
                <a:path w="17881" h="22186" extrusionOk="0">
                  <a:moveTo>
                    <a:pt x="11485" y="0"/>
                  </a:moveTo>
                  <a:cubicBezTo>
                    <a:pt x="11349" y="0"/>
                    <a:pt x="11216" y="9"/>
                    <a:pt x="11082" y="9"/>
                  </a:cubicBezTo>
                  <a:cubicBezTo>
                    <a:pt x="10780" y="23"/>
                    <a:pt x="10492" y="36"/>
                    <a:pt x="10190" y="50"/>
                  </a:cubicBezTo>
                  <a:cubicBezTo>
                    <a:pt x="9956" y="91"/>
                    <a:pt x="9737" y="146"/>
                    <a:pt x="9503" y="188"/>
                  </a:cubicBezTo>
                  <a:lnTo>
                    <a:pt x="9476" y="188"/>
                  </a:lnTo>
                  <a:cubicBezTo>
                    <a:pt x="9366" y="215"/>
                    <a:pt x="9270" y="242"/>
                    <a:pt x="9160" y="256"/>
                  </a:cubicBezTo>
                  <a:cubicBezTo>
                    <a:pt x="9037" y="290"/>
                    <a:pt x="8905" y="332"/>
                    <a:pt x="8779" y="332"/>
                  </a:cubicBezTo>
                  <a:cubicBezTo>
                    <a:pt x="8750" y="332"/>
                    <a:pt x="8721" y="330"/>
                    <a:pt x="8693" y="325"/>
                  </a:cubicBezTo>
                  <a:lnTo>
                    <a:pt x="8556" y="366"/>
                  </a:lnTo>
                  <a:cubicBezTo>
                    <a:pt x="8377" y="407"/>
                    <a:pt x="8185" y="476"/>
                    <a:pt x="7993" y="531"/>
                  </a:cubicBezTo>
                  <a:cubicBezTo>
                    <a:pt x="7649" y="654"/>
                    <a:pt x="7375" y="737"/>
                    <a:pt x="7141" y="847"/>
                  </a:cubicBezTo>
                  <a:cubicBezTo>
                    <a:pt x="6935" y="915"/>
                    <a:pt x="6729" y="1011"/>
                    <a:pt x="6496" y="1135"/>
                  </a:cubicBezTo>
                  <a:cubicBezTo>
                    <a:pt x="6400" y="1190"/>
                    <a:pt x="6290" y="1259"/>
                    <a:pt x="6194" y="1300"/>
                  </a:cubicBezTo>
                  <a:lnTo>
                    <a:pt x="6125" y="1341"/>
                  </a:lnTo>
                  <a:lnTo>
                    <a:pt x="5864" y="1492"/>
                  </a:lnTo>
                  <a:cubicBezTo>
                    <a:pt x="5644" y="1671"/>
                    <a:pt x="5425" y="1822"/>
                    <a:pt x="5191" y="1987"/>
                  </a:cubicBezTo>
                  <a:lnTo>
                    <a:pt x="5150" y="2028"/>
                  </a:lnTo>
                  <a:cubicBezTo>
                    <a:pt x="4958" y="2165"/>
                    <a:pt x="4765" y="2316"/>
                    <a:pt x="4573" y="2467"/>
                  </a:cubicBezTo>
                  <a:cubicBezTo>
                    <a:pt x="4395" y="2632"/>
                    <a:pt x="4216" y="2783"/>
                    <a:pt x="4051" y="2948"/>
                  </a:cubicBezTo>
                  <a:lnTo>
                    <a:pt x="4024" y="2975"/>
                  </a:lnTo>
                  <a:cubicBezTo>
                    <a:pt x="3818" y="3181"/>
                    <a:pt x="3639" y="3346"/>
                    <a:pt x="3461" y="3525"/>
                  </a:cubicBezTo>
                  <a:cubicBezTo>
                    <a:pt x="3282" y="3691"/>
                    <a:pt x="3115" y="3881"/>
                    <a:pt x="2959" y="4061"/>
                  </a:cubicBezTo>
                  <a:lnTo>
                    <a:pt x="2959" y="4061"/>
                  </a:lnTo>
                  <a:cubicBezTo>
                    <a:pt x="2961" y="4057"/>
                    <a:pt x="2964" y="4052"/>
                    <a:pt x="2966" y="4046"/>
                  </a:cubicBezTo>
                  <a:lnTo>
                    <a:pt x="2966" y="4046"/>
                  </a:lnTo>
                  <a:cubicBezTo>
                    <a:pt x="2788" y="4252"/>
                    <a:pt x="2651" y="4445"/>
                    <a:pt x="2513" y="4623"/>
                  </a:cubicBezTo>
                  <a:cubicBezTo>
                    <a:pt x="2417" y="4774"/>
                    <a:pt x="2307" y="4925"/>
                    <a:pt x="2211" y="5063"/>
                  </a:cubicBezTo>
                  <a:lnTo>
                    <a:pt x="2101" y="5214"/>
                  </a:lnTo>
                  <a:cubicBezTo>
                    <a:pt x="1950" y="5447"/>
                    <a:pt x="1827" y="5667"/>
                    <a:pt x="1717" y="5873"/>
                  </a:cubicBezTo>
                  <a:cubicBezTo>
                    <a:pt x="1415" y="6409"/>
                    <a:pt x="1209" y="6862"/>
                    <a:pt x="1044" y="7301"/>
                  </a:cubicBezTo>
                  <a:lnTo>
                    <a:pt x="961" y="7521"/>
                  </a:lnTo>
                  <a:cubicBezTo>
                    <a:pt x="893" y="7686"/>
                    <a:pt x="838" y="7850"/>
                    <a:pt x="769" y="8015"/>
                  </a:cubicBezTo>
                  <a:lnTo>
                    <a:pt x="755" y="8056"/>
                  </a:lnTo>
                  <a:lnTo>
                    <a:pt x="646" y="8359"/>
                  </a:lnTo>
                  <a:cubicBezTo>
                    <a:pt x="618" y="8482"/>
                    <a:pt x="577" y="8606"/>
                    <a:pt x="549" y="8743"/>
                  </a:cubicBezTo>
                  <a:cubicBezTo>
                    <a:pt x="426" y="9237"/>
                    <a:pt x="343" y="9746"/>
                    <a:pt x="247" y="10267"/>
                  </a:cubicBezTo>
                  <a:cubicBezTo>
                    <a:pt x="220" y="10473"/>
                    <a:pt x="179" y="10666"/>
                    <a:pt x="151" y="10872"/>
                  </a:cubicBezTo>
                  <a:cubicBezTo>
                    <a:pt x="82" y="11188"/>
                    <a:pt x="69" y="11531"/>
                    <a:pt x="28" y="11847"/>
                  </a:cubicBezTo>
                  <a:cubicBezTo>
                    <a:pt x="0" y="12135"/>
                    <a:pt x="0" y="12451"/>
                    <a:pt x="0" y="12753"/>
                  </a:cubicBezTo>
                  <a:cubicBezTo>
                    <a:pt x="14" y="13289"/>
                    <a:pt x="14" y="13824"/>
                    <a:pt x="28" y="14305"/>
                  </a:cubicBezTo>
                  <a:lnTo>
                    <a:pt x="28" y="14483"/>
                  </a:lnTo>
                  <a:cubicBezTo>
                    <a:pt x="28" y="14676"/>
                    <a:pt x="28" y="14882"/>
                    <a:pt x="41" y="15074"/>
                  </a:cubicBezTo>
                  <a:cubicBezTo>
                    <a:pt x="41" y="15170"/>
                    <a:pt x="69" y="15280"/>
                    <a:pt x="69" y="15376"/>
                  </a:cubicBezTo>
                  <a:cubicBezTo>
                    <a:pt x="69" y="15513"/>
                    <a:pt x="82" y="15678"/>
                    <a:pt x="82" y="15816"/>
                  </a:cubicBezTo>
                  <a:cubicBezTo>
                    <a:pt x="110" y="16365"/>
                    <a:pt x="165" y="16914"/>
                    <a:pt x="220" y="17436"/>
                  </a:cubicBezTo>
                  <a:cubicBezTo>
                    <a:pt x="220" y="17532"/>
                    <a:pt x="234" y="17615"/>
                    <a:pt x="234" y="17697"/>
                  </a:cubicBezTo>
                  <a:cubicBezTo>
                    <a:pt x="247" y="17875"/>
                    <a:pt x="275" y="18054"/>
                    <a:pt x="288" y="18233"/>
                  </a:cubicBezTo>
                  <a:cubicBezTo>
                    <a:pt x="302" y="18466"/>
                    <a:pt x="343" y="18713"/>
                    <a:pt x="371" y="18974"/>
                  </a:cubicBezTo>
                  <a:lnTo>
                    <a:pt x="385" y="19084"/>
                  </a:lnTo>
                  <a:cubicBezTo>
                    <a:pt x="440" y="19537"/>
                    <a:pt x="508" y="19977"/>
                    <a:pt x="591" y="20430"/>
                  </a:cubicBezTo>
                  <a:cubicBezTo>
                    <a:pt x="687" y="20759"/>
                    <a:pt x="728" y="21103"/>
                    <a:pt x="783" y="21419"/>
                  </a:cubicBezTo>
                  <a:lnTo>
                    <a:pt x="797" y="21515"/>
                  </a:lnTo>
                  <a:cubicBezTo>
                    <a:pt x="824" y="21556"/>
                    <a:pt x="824" y="21611"/>
                    <a:pt x="824" y="21652"/>
                  </a:cubicBezTo>
                  <a:lnTo>
                    <a:pt x="824" y="21666"/>
                  </a:lnTo>
                  <a:cubicBezTo>
                    <a:pt x="824" y="21693"/>
                    <a:pt x="824" y="21734"/>
                    <a:pt x="838" y="21762"/>
                  </a:cubicBezTo>
                  <a:cubicBezTo>
                    <a:pt x="852" y="21803"/>
                    <a:pt x="852" y="21817"/>
                    <a:pt x="865" y="21831"/>
                  </a:cubicBezTo>
                  <a:cubicBezTo>
                    <a:pt x="893" y="21885"/>
                    <a:pt x="893" y="21954"/>
                    <a:pt x="906" y="22009"/>
                  </a:cubicBezTo>
                  <a:cubicBezTo>
                    <a:pt x="920" y="22064"/>
                    <a:pt x="961" y="22105"/>
                    <a:pt x="1003" y="22146"/>
                  </a:cubicBezTo>
                  <a:cubicBezTo>
                    <a:pt x="1041" y="22166"/>
                    <a:pt x="1080" y="22185"/>
                    <a:pt x="1124" y="22185"/>
                  </a:cubicBezTo>
                  <a:cubicBezTo>
                    <a:pt x="1142" y="22185"/>
                    <a:pt x="1161" y="22182"/>
                    <a:pt x="1181" y="22174"/>
                  </a:cubicBezTo>
                  <a:cubicBezTo>
                    <a:pt x="1305" y="22146"/>
                    <a:pt x="1373" y="22023"/>
                    <a:pt x="1346" y="21899"/>
                  </a:cubicBezTo>
                  <a:cubicBezTo>
                    <a:pt x="1305" y="21542"/>
                    <a:pt x="1236" y="21144"/>
                    <a:pt x="1181" y="20773"/>
                  </a:cubicBezTo>
                  <a:lnTo>
                    <a:pt x="1181" y="20732"/>
                  </a:lnTo>
                  <a:lnTo>
                    <a:pt x="1181" y="20704"/>
                  </a:lnTo>
                  <a:cubicBezTo>
                    <a:pt x="1195" y="20663"/>
                    <a:pt x="1195" y="20622"/>
                    <a:pt x="1195" y="20581"/>
                  </a:cubicBezTo>
                  <a:cubicBezTo>
                    <a:pt x="1209" y="20553"/>
                    <a:pt x="1209" y="20498"/>
                    <a:pt x="1209" y="20457"/>
                  </a:cubicBezTo>
                  <a:cubicBezTo>
                    <a:pt x="1209" y="20389"/>
                    <a:pt x="1236" y="20320"/>
                    <a:pt x="1236" y="20251"/>
                  </a:cubicBezTo>
                  <a:lnTo>
                    <a:pt x="1236" y="19949"/>
                  </a:lnTo>
                  <a:lnTo>
                    <a:pt x="1236" y="19812"/>
                  </a:lnTo>
                  <a:lnTo>
                    <a:pt x="1236" y="19592"/>
                  </a:lnTo>
                  <a:lnTo>
                    <a:pt x="1236" y="19221"/>
                  </a:lnTo>
                  <a:lnTo>
                    <a:pt x="1236" y="19208"/>
                  </a:lnTo>
                  <a:cubicBezTo>
                    <a:pt x="1236" y="19084"/>
                    <a:pt x="1236" y="18988"/>
                    <a:pt x="1250" y="18864"/>
                  </a:cubicBezTo>
                  <a:cubicBezTo>
                    <a:pt x="1264" y="18741"/>
                    <a:pt x="1277" y="18645"/>
                    <a:pt x="1305" y="18535"/>
                  </a:cubicBezTo>
                  <a:cubicBezTo>
                    <a:pt x="1332" y="18384"/>
                    <a:pt x="1346" y="18246"/>
                    <a:pt x="1373" y="18109"/>
                  </a:cubicBezTo>
                  <a:lnTo>
                    <a:pt x="1373" y="18040"/>
                  </a:lnTo>
                  <a:cubicBezTo>
                    <a:pt x="1373" y="17944"/>
                    <a:pt x="1387" y="17821"/>
                    <a:pt x="1401" y="17697"/>
                  </a:cubicBezTo>
                  <a:lnTo>
                    <a:pt x="1415" y="17573"/>
                  </a:lnTo>
                  <a:lnTo>
                    <a:pt x="1524" y="16914"/>
                  </a:lnTo>
                  <a:lnTo>
                    <a:pt x="1621" y="16447"/>
                  </a:lnTo>
                  <a:lnTo>
                    <a:pt x="1675" y="16241"/>
                  </a:lnTo>
                  <a:cubicBezTo>
                    <a:pt x="1675" y="16200"/>
                    <a:pt x="1689" y="16159"/>
                    <a:pt x="1689" y="16118"/>
                  </a:cubicBezTo>
                  <a:cubicBezTo>
                    <a:pt x="1689" y="16049"/>
                    <a:pt x="1717" y="15994"/>
                    <a:pt x="1730" y="15925"/>
                  </a:cubicBezTo>
                  <a:cubicBezTo>
                    <a:pt x="1758" y="15788"/>
                    <a:pt x="1799" y="15651"/>
                    <a:pt x="1827" y="15541"/>
                  </a:cubicBezTo>
                  <a:cubicBezTo>
                    <a:pt x="1881" y="15307"/>
                    <a:pt x="1964" y="15088"/>
                    <a:pt x="2033" y="14895"/>
                  </a:cubicBezTo>
                  <a:cubicBezTo>
                    <a:pt x="2101" y="14689"/>
                    <a:pt x="2197" y="14483"/>
                    <a:pt x="2280" y="14277"/>
                  </a:cubicBezTo>
                  <a:lnTo>
                    <a:pt x="2362" y="14099"/>
                  </a:lnTo>
                  <a:lnTo>
                    <a:pt x="2445" y="13893"/>
                  </a:lnTo>
                  <a:cubicBezTo>
                    <a:pt x="2609" y="13550"/>
                    <a:pt x="2788" y="13220"/>
                    <a:pt x="2994" y="12877"/>
                  </a:cubicBezTo>
                  <a:cubicBezTo>
                    <a:pt x="3186" y="12588"/>
                    <a:pt x="3406" y="12286"/>
                    <a:pt x="3612" y="12053"/>
                  </a:cubicBezTo>
                  <a:lnTo>
                    <a:pt x="4051" y="11627"/>
                  </a:lnTo>
                  <a:cubicBezTo>
                    <a:pt x="4161" y="11503"/>
                    <a:pt x="4298" y="11366"/>
                    <a:pt x="4463" y="11242"/>
                  </a:cubicBezTo>
                  <a:cubicBezTo>
                    <a:pt x="4642" y="11078"/>
                    <a:pt x="4807" y="10940"/>
                    <a:pt x="4958" y="10817"/>
                  </a:cubicBezTo>
                  <a:cubicBezTo>
                    <a:pt x="5054" y="10707"/>
                    <a:pt x="5177" y="10625"/>
                    <a:pt x="5356" y="10501"/>
                  </a:cubicBezTo>
                  <a:lnTo>
                    <a:pt x="5370" y="10487"/>
                  </a:lnTo>
                  <a:cubicBezTo>
                    <a:pt x="5425" y="10460"/>
                    <a:pt x="5493" y="10405"/>
                    <a:pt x="5562" y="10364"/>
                  </a:cubicBezTo>
                  <a:cubicBezTo>
                    <a:pt x="5603" y="10336"/>
                    <a:pt x="5658" y="10322"/>
                    <a:pt x="5713" y="10281"/>
                  </a:cubicBezTo>
                  <a:lnTo>
                    <a:pt x="5740" y="10267"/>
                  </a:lnTo>
                  <a:cubicBezTo>
                    <a:pt x="5933" y="10158"/>
                    <a:pt x="6070" y="10089"/>
                    <a:pt x="6207" y="10020"/>
                  </a:cubicBezTo>
                  <a:lnTo>
                    <a:pt x="6221" y="10020"/>
                  </a:lnTo>
                  <a:cubicBezTo>
                    <a:pt x="6358" y="9952"/>
                    <a:pt x="6523" y="9883"/>
                    <a:pt x="6661" y="9814"/>
                  </a:cubicBezTo>
                  <a:cubicBezTo>
                    <a:pt x="6770" y="9746"/>
                    <a:pt x="6908" y="9718"/>
                    <a:pt x="7031" y="9663"/>
                  </a:cubicBezTo>
                  <a:lnTo>
                    <a:pt x="7045" y="9663"/>
                  </a:lnTo>
                  <a:cubicBezTo>
                    <a:pt x="7210" y="9608"/>
                    <a:pt x="7361" y="9540"/>
                    <a:pt x="7526" y="9512"/>
                  </a:cubicBezTo>
                  <a:cubicBezTo>
                    <a:pt x="7567" y="9512"/>
                    <a:pt x="7594" y="9498"/>
                    <a:pt x="7636" y="9498"/>
                  </a:cubicBezTo>
                  <a:cubicBezTo>
                    <a:pt x="7800" y="9457"/>
                    <a:pt x="7993" y="9430"/>
                    <a:pt x="8171" y="9389"/>
                  </a:cubicBezTo>
                  <a:lnTo>
                    <a:pt x="8240" y="9375"/>
                  </a:lnTo>
                  <a:cubicBezTo>
                    <a:pt x="8569" y="9320"/>
                    <a:pt x="8885" y="9265"/>
                    <a:pt x="9215" y="9237"/>
                  </a:cubicBezTo>
                  <a:cubicBezTo>
                    <a:pt x="9270" y="9237"/>
                    <a:pt x="9338" y="9224"/>
                    <a:pt x="9407" y="9224"/>
                  </a:cubicBezTo>
                  <a:lnTo>
                    <a:pt x="9421" y="9224"/>
                  </a:lnTo>
                  <a:lnTo>
                    <a:pt x="9613" y="9196"/>
                  </a:lnTo>
                  <a:lnTo>
                    <a:pt x="9874" y="9196"/>
                  </a:lnTo>
                  <a:cubicBezTo>
                    <a:pt x="10039" y="9196"/>
                    <a:pt x="10231" y="9224"/>
                    <a:pt x="10396" y="9224"/>
                  </a:cubicBezTo>
                  <a:lnTo>
                    <a:pt x="10588" y="9224"/>
                  </a:lnTo>
                  <a:cubicBezTo>
                    <a:pt x="10725" y="9224"/>
                    <a:pt x="10876" y="9237"/>
                    <a:pt x="11014" y="9237"/>
                  </a:cubicBezTo>
                  <a:lnTo>
                    <a:pt x="11398" y="9237"/>
                  </a:lnTo>
                  <a:cubicBezTo>
                    <a:pt x="11659" y="9237"/>
                    <a:pt x="11906" y="9237"/>
                    <a:pt x="12181" y="9224"/>
                  </a:cubicBezTo>
                  <a:cubicBezTo>
                    <a:pt x="12305" y="9196"/>
                    <a:pt x="12428" y="9196"/>
                    <a:pt x="12524" y="9196"/>
                  </a:cubicBezTo>
                  <a:cubicBezTo>
                    <a:pt x="12662" y="9196"/>
                    <a:pt x="12799" y="9183"/>
                    <a:pt x="12923" y="9183"/>
                  </a:cubicBezTo>
                  <a:cubicBezTo>
                    <a:pt x="13403" y="9169"/>
                    <a:pt x="13925" y="9114"/>
                    <a:pt x="14420" y="8990"/>
                  </a:cubicBezTo>
                  <a:cubicBezTo>
                    <a:pt x="14447" y="8977"/>
                    <a:pt x="14502" y="8977"/>
                    <a:pt x="14543" y="8963"/>
                  </a:cubicBezTo>
                  <a:cubicBezTo>
                    <a:pt x="14845" y="8880"/>
                    <a:pt x="15106" y="8784"/>
                    <a:pt x="15340" y="8688"/>
                  </a:cubicBezTo>
                  <a:cubicBezTo>
                    <a:pt x="15450" y="8633"/>
                    <a:pt x="15573" y="8578"/>
                    <a:pt x="15683" y="8510"/>
                  </a:cubicBezTo>
                  <a:cubicBezTo>
                    <a:pt x="15738" y="8482"/>
                    <a:pt x="15807" y="8427"/>
                    <a:pt x="15862" y="8400"/>
                  </a:cubicBezTo>
                  <a:cubicBezTo>
                    <a:pt x="15875" y="8400"/>
                    <a:pt x="15889" y="8372"/>
                    <a:pt x="15916" y="8359"/>
                  </a:cubicBezTo>
                  <a:cubicBezTo>
                    <a:pt x="15958" y="8331"/>
                    <a:pt x="15999" y="8290"/>
                    <a:pt x="16054" y="8262"/>
                  </a:cubicBezTo>
                  <a:cubicBezTo>
                    <a:pt x="16150" y="8194"/>
                    <a:pt x="16232" y="8098"/>
                    <a:pt x="16328" y="8029"/>
                  </a:cubicBezTo>
                  <a:cubicBezTo>
                    <a:pt x="16425" y="7947"/>
                    <a:pt x="16507" y="7850"/>
                    <a:pt x="16603" y="7754"/>
                  </a:cubicBezTo>
                  <a:cubicBezTo>
                    <a:pt x="16740" y="7603"/>
                    <a:pt x="16919" y="7397"/>
                    <a:pt x="17111" y="7191"/>
                  </a:cubicBezTo>
                  <a:cubicBezTo>
                    <a:pt x="17221" y="7068"/>
                    <a:pt x="17317" y="6958"/>
                    <a:pt x="17400" y="6820"/>
                  </a:cubicBezTo>
                  <a:cubicBezTo>
                    <a:pt x="17441" y="6779"/>
                    <a:pt x="17455" y="6724"/>
                    <a:pt x="17496" y="6683"/>
                  </a:cubicBezTo>
                  <a:cubicBezTo>
                    <a:pt x="17564" y="6573"/>
                    <a:pt x="17606" y="6450"/>
                    <a:pt x="17661" y="6340"/>
                  </a:cubicBezTo>
                  <a:lnTo>
                    <a:pt x="17674" y="6299"/>
                  </a:lnTo>
                  <a:cubicBezTo>
                    <a:pt x="17715" y="6216"/>
                    <a:pt x="17770" y="6134"/>
                    <a:pt x="17784" y="6038"/>
                  </a:cubicBezTo>
                  <a:lnTo>
                    <a:pt x="17839" y="5791"/>
                  </a:lnTo>
                  <a:lnTo>
                    <a:pt x="17839" y="5749"/>
                  </a:lnTo>
                  <a:cubicBezTo>
                    <a:pt x="17853" y="5639"/>
                    <a:pt x="17867" y="5516"/>
                    <a:pt x="17867" y="5392"/>
                  </a:cubicBezTo>
                  <a:lnTo>
                    <a:pt x="17867" y="5310"/>
                  </a:lnTo>
                  <a:cubicBezTo>
                    <a:pt x="17880" y="5173"/>
                    <a:pt x="17880" y="5035"/>
                    <a:pt x="17880" y="4898"/>
                  </a:cubicBezTo>
                  <a:cubicBezTo>
                    <a:pt x="17867" y="4719"/>
                    <a:pt x="17853" y="4555"/>
                    <a:pt x="17812" y="4349"/>
                  </a:cubicBezTo>
                  <a:cubicBezTo>
                    <a:pt x="17798" y="4252"/>
                    <a:pt x="17784" y="4184"/>
                    <a:pt x="17770" y="4101"/>
                  </a:cubicBezTo>
                  <a:cubicBezTo>
                    <a:pt x="17770" y="4046"/>
                    <a:pt x="17743" y="4019"/>
                    <a:pt x="17743" y="3978"/>
                  </a:cubicBezTo>
                  <a:cubicBezTo>
                    <a:pt x="17729" y="3937"/>
                    <a:pt x="17729" y="3882"/>
                    <a:pt x="17715" y="3827"/>
                  </a:cubicBezTo>
                  <a:lnTo>
                    <a:pt x="17715" y="3813"/>
                  </a:lnTo>
                  <a:lnTo>
                    <a:pt x="17715" y="3772"/>
                  </a:lnTo>
                  <a:cubicBezTo>
                    <a:pt x="17715" y="3744"/>
                    <a:pt x="17702" y="3731"/>
                    <a:pt x="17702" y="3703"/>
                  </a:cubicBezTo>
                  <a:cubicBezTo>
                    <a:pt x="17674" y="3621"/>
                    <a:pt x="17647" y="3552"/>
                    <a:pt x="17606" y="3470"/>
                  </a:cubicBezTo>
                  <a:cubicBezTo>
                    <a:pt x="17496" y="3222"/>
                    <a:pt x="17358" y="3016"/>
                    <a:pt x="17235" y="2838"/>
                  </a:cubicBezTo>
                  <a:cubicBezTo>
                    <a:pt x="17166" y="2728"/>
                    <a:pt x="17056" y="2591"/>
                    <a:pt x="16960" y="2467"/>
                  </a:cubicBezTo>
                  <a:lnTo>
                    <a:pt x="16891" y="2399"/>
                  </a:lnTo>
                  <a:cubicBezTo>
                    <a:pt x="16823" y="2330"/>
                    <a:pt x="16768" y="2261"/>
                    <a:pt x="16699" y="2193"/>
                  </a:cubicBezTo>
                  <a:lnTo>
                    <a:pt x="16548" y="2041"/>
                  </a:lnTo>
                  <a:cubicBezTo>
                    <a:pt x="16507" y="2014"/>
                    <a:pt x="16479" y="1987"/>
                    <a:pt x="16438" y="1959"/>
                  </a:cubicBezTo>
                  <a:lnTo>
                    <a:pt x="16411" y="1945"/>
                  </a:lnTo>
                  <a:cubicBezTo>
                    <a:pt x="16301" y="1849"/>
                    <a:pt x="16191" y="1767"/>
                    <a:pt x="16026" y="1643"/>
                  </a:cubicBezTo>
                  <a:cubicBezTo>
                    <a:pt x="15916" y="1561"/>
                    <a:pt x="15793" y="1478"/>
                    <a:pt x="15683" y="1396"/>
                  </a:cubicBezTo>
                  <a:cubicBezTo>
                    <a:pt x="15601" y="1327"/>
                    <a:pt x="15532" y="1272"/>
                    <a:pt x="15450" y="1204"/>
                  </a:cubicBezTo>
                  <a:cubicBezTo>
                    <a:pt x="15326" y="1121"/>
                    <a:pt x="15230" y="1053"/>
                    <a:pt x="15134" y="984"/>
                  </a:cubicBezTo>
                  <a:lnTo>
                    <a:pt x="15106" y="957"/>
                  </a:lnTo>
                  <a:cubicBezTo>
                    <a:pt x="14996" y="888"/>
                    <a:pt x="14900" y="819"/>
                    <a:pt x="14790" y="778"/>
                  </a:cubicBezTo>
                  <a:cubicBezTo>
                    <a:pt x="14722" y="737"/>
                    <a:pt x="14639" y="709"/>
                    <a:pt x="14557" y="668"/>
                  </a:cubicBezTo>
                  <a:cubicBezTo>
                    <a:pt x="14543" y="668"/>
                    <a:pt x="14502" y="654"/>
                    <a:pt x="14488" y="654"/>
                  </a:cubicBezTo>
                  <a:lnTo>
                    <a:pt x="14474" y="654"/>
                  </a:lnTo>
                  <a:lnTo>
                    <a:pt x="14310" y="600"/>
                  </a:lnTo>
                  <a:lnTo>
                    <a:pt x="14104" y="545"/>
                  </a:lnTo>
                  <a:cubicBezTo>
                    <a:pt x="14063" y="545"/>
                    <a:pt x="14008" y="531"/>
                    <a:pt x="13953" y="517"/>
                  </a:cubicBezTo>
                  <a:cubicBezTo>
                    <a:pt x="13802" y="462"/>
                    <a:pt x="13623" y="407"/>
                    <a:pt x="13472" y="366"/>
                  </a:cubicBezTo>
                  <a:cubicBezTo>
                    <a:pt x="13170" y="256"/>
                    <a:pt x="12840" y="133"/>
                    <a:pt x="12511" y="105"/>
                  </a:cubicBezTo>
                  <a:cubicBezTo>
                    <a:pt x="12387" y="91"/>
                    <a:pt x="12277" y="91"/>
                    <a:pt x="12154" y="64"/>
                  </a:cubicBezTo>
                  <a:cubicBezTo>
                    <a:pt x="12112" y="50"/>
                    <a:pt x="12085" y="50"/>
                    <a:pt x="12044" y="50"/>
                  </a:cubicBezTo>
                  <a:lnTo>
                    <a:pt x="11975" y="50"/>
                  </a:lnTo>
                  <a:cubicBezTo>
                    <a:pt x="11948" y="50"/>
                    <a:pt x="11906" y="36"/>
                    <a:pt x="11879" y="36"/>
                  </a:cubicBezTo>
                  <a:cubicBezTo>
                    <a:pt x="11838" y="23"/>
                    <a:pt x="11824" y="23"/>
                    <a:pt x="11797" y="23"/>
                  </a:cubicBezTo>
                  <a:cubicBezTo>
                    <a:pt x="11691" y="5"/>
                    <a:pt x="11587" y="0"/>
                    <a:pt x="114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" name="Google Shape;1044;p23"/>
          <p:cNvGrpSpPr/>
          <p:nvPr/>
        </p:nvGrpSpPr>
        <p:grpSpPr>
          <a:xfrm rot="9641389">
            <a:off x="-414066" y="-275756"/>
            <a:ext cx="809101" cy="1485739"/>
            <a:chOff x="-106394" y="2567354"/>
            <a:chExt cx="1400812" cy="2571868"/>
          </a:xfrm>
        </p:grpSpPr>
        <p:sp>
          <p:nvSpPr>
            <p:cNvPr id="1045" name="Google Shape;1045;p23"/>
            <p:cNvSpPr/>
            <p:nvPr/>
          </p:nvSpPr>
          <p:spPr>
            <a:xfrm>
              <a:off x="-106394" y="4026328"/>
              <a:ext cx="1400812" cy="961361"/>
            </a:xfrm>
            <a:custGeom>
              <a:avLst/>
              <a:gdLst/>
              <a:ahLst/>
              <a:cxnLst/>
              <a:rect l="l" t="t" r="r" b="b"/>
              <a:pathLst>
                <a:path w="27095" h="18595" extrusionOk="0">
                  <a:moveTo>
                    <a:pt x="25447" y="1"/>
                  </a:moveTo>
                  <a:cubicBezTo>
                    <a:pt x="25351" y="1"/>
                    <a:pt x="25337" y="97"/>
                    <a:pt x="25310" y="165"/>
                  </a:cubicBezTo>
                  <a:cubicBezTo>
                    <a:pt x="25062" y="783"/>
                    <a:pt x="24747" y="1360"/>
                    <a:pt x="24417" y="1951"/>
                  </a:cubicBezTo>
                  <a:cubicBezTo>
                    <a:pt x="23991" y="2706"/>
                    <a:pt x="23511" y="3434"/>
                    <a:pt x="22975" y="4121"/>
                  </a:cubicBezTo>
                  <a:cubicBezTo>
                    <a:pt x="21588" y="5933"/>
                    <a:pt x="20393" y="7856"/>
                    <a:pt x="19240" y="9806"/>
                  </a:cubicBezTo>
                  <a:cubicBezTo>
                    <a:pt x="18196" y="11564"/>
                    <a:pt x="17207" y="13349"/>
                    <a:pt x="16246" y="15134"/>
                  </a:cubicBezTo>
                  <a:lnTo>
                    <a:pt x="16109" y="15340"/>
                  </a:lnTo>
                  <a:cubicBezTo>
                    <a:pt x="16095" y="15203"/>
                    <a:pt x="16081" y="15134"/>
                    <a:pt x="16081" y="15066"/>
                  </a:cubicBezTo>
                  <a:cubicBezTo>
                    <a:pt x="16081" y="13830"/>
                    <a:pt x="15999" y="12607"/>
                    <a:pt x="15697" y="11399"/>
                  </a:cubicBezTo>
                  <a:cubicBezTo>
                    <a:pt x="15477" y="10493"/>
                    <a:pt x="15175" y="9614"/>
                    <a:pt x="14722" y="8776"/>
                  </a:cubicBezTo>
                  <a:cubicBezTo>
                    <a:pt x="14090" y="7595"/>
                    <a:pt x="13211" y="6634"/>
                    <a:pt x="12085" y="5892"/>
                  </a:cubicBezTo>
                  <a:cubicBezTo>
                    <a:pt x="11275" y="5384"/>
                    <a:pt x="10437" y="4917"/>
                    <a:pt x="9572" y="4464"/>
                  </a:cubicBezTo>
                  <a:cubicBezTo>
                    <a:pt x="8130" y="3736"/>
                    <a:pt x="6660" y="3091"/>
                    <a:pt x="5164" y="2473"/>
                  </a:cubicBezTo>
                  <a:cubicBezTo>
                    <a:pt x="5026" y="2431"/>
                    <a:pt x="4903" y="2376"/>
                    <a:pt x="4765" y="2335"/>
                  </a:cubicBezTo>
                  <a:cubicBezTo>
                    <a:pt x="4743" y="2328"/>
                    <a:pt x="4721" y="2324"/>
                    <a:pt x="4699" y="2324"/>
                  </a:cubicBezTo>
                  <a:cubicBezTo>
                    <a:pt x="4638" y="2324"/>
                    <a:pt x="4575" y="2350"/>
                    <a:pt x="4504" y="2390"/>
                  </a:cubicBezTo>
                  <a:cubicBezTo>
                    <a:pt x="4463" y="2445"/>
                    <a:pt x="4436" y="2500"/>
                    <a:pt x="4477" y="2569"/>
                  </a:cubicBezTo>
                  <a:cubicBezTo>
                    <a:pt x="4491" y="2582"/>
                    <a:pt x="4491" y="2610"/>
                    <a:pt x="4504" y="2637"/>
                  </a:cubicBezTo>
                  <a:cubicBezTo>
                    <a:pt x="4958" y="3159"/>
                    <a:pt x="5425" y="3681"/>
                    <a:pt x="5850" y="4217"/>
                  </a:cubicBezTo>
                  <a:cubicBezTo>
                    <a:pt x="6908" y="5494"/>
                    <a:pt x="8116" y="6661"/>
                    <a:pt x="9407" y="7691"/>
                  </a:cubicBezTo>
                  <a:lnTo>
                    <a:pt x="11920" y="9710"/>
                  </a:lnTo>
                  <a:cubicBezTo>
                    <a:pt x="12730" y="10355"/>
                    <a:pt x="13527" y="11028"/>
                    <a:pt x="14214" y="11811"/>
                  </a:cubicBezTo>
                  <a:cubicBezTo>
                    <a:pt x="14639" y="12333"/>
                    <a:pt x="14996" y="12882"/>
                    <a:pt x="15271" y="13500"/>
                  </a:cubicBezTo>
                  <a:cubicBezTo>
                    <a:pt x="15546" y="14146"/>
                    <a:pt x="15656" y="14818"/>
                    <a:pt x="15614" y="15519"/>
                  </a:cubicBezTo>
                  <a:cubicBezTo>
                    <a:pt x="15587" y="16233"/>
                    <a:pt x="15422" y="16920"/>
                    <a:pt x="15244" y="17606"/>
                  </a:cubicBezTo>
                  <a:cubicBezTo>
                    <a:pt x="15216" y="17647"/>
                    <a:pt x="15202" y="17689"/>
                    <a:pt x="15147" y="17771"/>
                  </a:cubicBezTo>
                  <a:cubicBezTo>
                    <a:pt x="15106" y="17634"/>
                    <a:pt x="15065" y="17551"/>
                    <a:pt x="15051" y="17441"/>
                  </a:cubicBezTo>
                  <a:cubicBezTo>
                    <a:pt x="14365" y="15230"/>
                    <a:pt x="13074" y="13459"/>
                    <a:pt x="11137" y="12209"/>
                  </a:cubicBezTo>
                  <a:cubicBezTo>
                    <a:pt x="10272" y="11660"/>
                    <a:pt x="9380" y="11193"/>
                    <a:pt x="8459" y="10808"/>
                  </a:cubicBezTo>
                  <a:cubicBezTo>
                    <a:pt x="7292" y="10300"/>
                    <a:pt x="6125" y="9820"/>
                    <a:pt x="4971" y="9298"/>
                  </a:cubicBezTo>
                  <a:cubicBezTo>
                    <a:pt x="3983" y="8831"/>
                    <a:pt x="2994" y="8309"/>
                    <a:pt x="2019" y="7815"/>
                  </a:cubicBezTo>
                  <a:cubicBezTo>
                    <a:pt x="1607" y="7609"/>
                    <a:pt x="1195" y="7389"/>
                    <a:pt x="783" y="7183"/>
                  </a:cubicBezTo>
                  <a:cubicBezTo>
                    <a:pt x="632" y="7114"/>
                    <a:pt x="481" y="7046"/>
                    <a:pt x="316" y="6991"/>
                  </a:cubicBezTo>
                  <a:cubicBezTo>
                    <a:pt x="275" y="6977"/>
                    <a:pt x="206" y="6977"/>
                    <a:pt x="137" y="6977"/>
                  </a:cubicBezTo>
                  <a:cubicBezTo>
                    <a:pt x="28" y="6991"/>
                    <a:pt x="0" y="7114"/>
                    <a:pt x="41" y="7183"/>
                  </a:cubicBezTo>
                  <a:lnTo>
                    <a:pt x="96" y="7238"/>
                  </a:lnTo>
                  <a:cubicBezTo>
                    <a:pt x="824" y="7870"/>
                    <a:pt x="1415" y="8625"/>
                    <a:pt x="2074" y="9325"/>
                  </a:cubicBezTo>
                  <a:cubicBezTo>
                    <a:pt x="3172" y="10493"/>
                    <a:pt x="4271" y="11660"/>
                    <a:pt x="5466" y="12731"/>
                  </a:cubicBezTo>
                  <a:cubicBezTo>
                    <a:pt x="6660" y="13775"/>
                    <a:pt x="7979" y="14626"/>
                    <a:pt x="9448" y="15230"/>
                  </a:cubicBezTo>
                  <a:cubicBezTo>
                    <a:pt x="10204" y="15519"/>
                    <a:pt x="10945" y="15835"/>
                    <a:pt x="11700" y="16137"/>
                  </a:cubicBezTo>
                  <a:cubicBezTo>
                    <a:pt x="12538" y="16508"/>
                    <a:pt x="13348" y="16933"/>
                    <a:pt x="14076" y="17483"/>
                  </a:cubicBezTo>
                  <a:cubicBezTo>
                    <a:pt x="14323" y="17675"/>
                    <a:pt x="14571" y="17881"/>
                    <a:pt x="14777" y="18128"/>
                  </a:cubicBezTo>
                  <a:cubicBezTo>
                    <a:pt x="14873" y="18279"/>
                    <a:pt x="14969" y="18430"/>
                    <a:pt x="15065" y="18595"/>
                  </a:cubicBezTo>
                  <a:cubicBezTo>
                    <a:pt x="15120" y="18581"/>
                    <a:pt x="15134" y="18581"/>
                    <a:pt x="15147" y="18568"/>
                  </a:cubicBezTo>
                  <a:cubicBezTo>
                    <a:pt x="15601" y="18073"/>
                    <a:pt x="16150" y="17675"/>
                    <a:pt x="16699" y="17290"/>
                  </a:cubicBezTo>
                  <a:cubicBezTo>
                    <a:pt x="17812" y="16521"/>
                    <a:pt x="18965" y="15821"/>
                    <a:pt x="20146" y="15134"/>
                  </a:cubicBezTo>
                  <a:cubicBezTo>
                    <a:pt x="20984" y="14640"/>
                    <a:pt x="21835" y="14159"/>
                    <a:pt x="22618" y="13582"/>
                  </a:cubicBezTo>
                  <a:cubicBezTo>
                    <a:pt x="23442" y="13019"/>
                    <a:pt x="24170" y="12347"/>
                    <a:pt x="24760" y="11577"/>
                  </a:cubicBezTo>
                  <a:cubicBezTo>
                    <a:pt x="25296" y="10891"/>
                    <a:pt x="25694" y="10136"/>
                    <a:pt x="26024" y="9353"/>
                  </a:cubicBezTo>
                  <a:cubicBezTo>
                    <a:pt x="26518" y="8117"/>
                    <a:pt x="26793" y="6826"/>
                    <a:pt x="26944" y="5521"/>
                  </a:cubicBezTo>
                  <a:cubicBezTo>
                    <a:pt x="26999" y="5096"/>
                    <a:pt x="27054" y="4656"/>
                    <a:pt x="27081" y="4217"/>
                  </a:cubicBezTo>
                  <a:cubicBezTo>
                    <a:pt x="27095" y="4107"/>
                    <a:pt x="27081" y="4024"/>
                    <a:pt x="27081" y="3928"/>
                  </a:cubicBezTo>
                  <a:cubicBezTo>
                    <a:pt x="26944" y="3956"/>
                    <a:pt x="26944" y="4066"/>
                    <a:pt x="26930" y="4148"/>
                  </a:cubicBezTo>
                  <a:cubicBezTo>
                    <a:pt x="26807" y="4505"/>
                    <a:pt x="26710" y="4848"/>
                    <a:pt x="26587" y="5205"/>
                  </a:cubicBezTo>
                  <a:cubicBezTo>
                    <a:pt x="26175" y="6359"/>
                    <a:pt x="25543" y="7375"/>
                    <a:pt x="24733" y="8282"/>
                  </a:cubicBezTo>
                  <a:cubicBezTo>
                    <a:pt x="24074" y="9023"/>
                    <a:pt x="23360" y="9710"/>
                    <a:pt x="22659" y="10369"/>
                  </a:cubicBezTo>
                  <a:cubicBezTo>
                    <a:pt x="21602" y="11371"/>
                    <a:pt x="20558" y="12374"/>
                    <a:pt x="19542" y="13418"/>
                  </a:cubicBezTo>
                  <a:cubicBezTo>
                    <a:pt x="18237" y="14763"/>
                    <a:pt x="16919" y="16123"/>
                    <a:pt x="15724" y="17565"/>
                  </a:cubicBezTo>
                  <a:cubicBezTo>
                    <a:pt x="15697" y="17606"/>
                    <a:pt x="15669" y="17620"/>
                    <a:pt x="15614" y="17647"/>
                  </a:cubicBezTo>
                  <a:cubicBezTo>
                    <a:pt x="15601" y="17606"/>
                    <a:pt x="15587" y="17565"/>
                    <a:pt x="15601" y="17551"/>
                  </a:cubicBezTo>
                  <a:cubicBezTo>
                    <a:pt x="15903" y="16672"/>
                    <a:pt x="16287" y="15835"/>
                    <a:pt x="16713" y="15024"/>
                  </a:cubicBezTo>
                  <a:cubicBezTo>
                    <a:pt x="17235" y="14077"/>
                    <a:pt x="17880" y="13225"/>
                    <a:pt x="18608" y="12415"/>
                  </a:cubicBezTo>
                  <a:cubicBezTo>
                    <a:pt x="19377" y="11523"/>
                    <a:pt x="20187" y="10671"/>
                    <a:pt x="20970" y="9792"/>
                  </a:cubicBezTo>
                  <a:cubicBezTo>
                    <a:pt x="21643" y="9064"/>
                    <a:pt x="22288" y="8309"/>
                    <a:pt x="22879" y="7526"/>
                  </a:cubicBezTo>
                  <a:cubicBezTo>
                    <a:pt x="24142" y="5823"/>
                    <a:pt x="24939" y="3942"/>
                    <a:pt x="25268" y="1841"/>
                  </a:cubicBezTo>
                  <a:cubicBezTo>
                    <a:pt x="25351" y="1305"/>
                    <a:pt x="25420" y="783"/>
                    <a:pt x="25488" y="248"/>
                  </a:cubicBezTo>
                  <a:cubicBezTo>
                    <a:pt x="25502" y="165"/>
                    <a:pt x="25543" y="69"/>
                    <a:pt x="254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3"/>
            <p:cNvSpPr/>
            <p:nvPr/>
          </p:nvSpPr>
          <p:spPr>
            <a:xfrm>
              <a:off x="209545" y="3601768"/>
              <a:ext cx="925172" cy="801143"/>
            </a:xfrm>
            <a:custGeom>
              <a:avLst/>
              <a:gdLst/>
              <a:ahLst/>
              <a:cxnLst/>
              <a:rect l="l" t="t" r="r" b="b"/>
              <a:pathLst>
                <a:path w="17895" h="15496" extrusionOk="0">
                  <a:moveTo>
                    <a:pt x="17784" y="0"/>
                  </a:moveTo>
                  <a:cubicBezTo>
                    <a:pt x="17743" y="83"/>
                    <a:pt x="17716" y="193"/>
                    <a:pt x="17674" y="275"/>
                  </a:cubicBezTo>
                  <a:cubicBezTo>
                    <a:pt x="17386" y="1470"/>
                    <a:pt x="16905" y="2610"/>
                    <a:pt x="16301" y="3695"/>
                  </a:cubicBezTo>
                  <a:cubicBezTo>
                    <a:pt x="14763" y="6469"/>
                    <a:pt x="13568" y="9421"/>
                    <a:pt x="12525" y="12429"/>
                  </a:cubicBezTo>
                  <a:cubicBezTo>
                    <a:pt x="12332" y="12937"/>
                    <a:pt x="12167" y="13472"/>
                    <a:pt x="11989" y="13994"/>
                  </a:cubicBezTo>
                  <a:cubicBezTo>
                    <a:pt x="11975" y="14063"/>
                    <a:pt x="11948" y="14132"/>
                    <a:pt x="11907" y="14200"/>
                  </a:cubicBezTo>
                  <a:cubicBezTo>
                    <a:pt x="11810" y="14173"/>
                    <a:pt x="11810" y="14090"/>
                    <a:pt x="11810" y="14035"/>
                  </a:cubicBezTo>
                  <a:cubicBezTo>
                    <a:pt x="11687" y="13459"/>
                    <a:pt x="11618" y="12854"/>
                    <a:pt x="11467" y="12278"/>
                  </a:cubicBezTo>
                  <a:cubicBezTo>
                    <a:pt x="10849" y="9737"/>
                    <a:pt x="9558" y="7622"/>
                    <a:pt x="7485" y="6002"/>
                  </a:cubicBezTo>
                  <a:cubicBezTo>
                    <a:pt x="6729" y="5425"/>
                    <a:pt x="5905" y="4958"/>
                    <a:pt x="5054" y="4532"/>
                  </a:cubicBezTo>
                  <a:cubicBezTo>
                    <a:pt x="3639" y="3818"/>
                    <a:pt x="2239" y="3063"/>
                    <a:pt x="865" y="2266"/>
                  </a:cubicBezTo>
                  <a:cubicBezTo>
                    <a:pt x="728" y="2170"/>
                    <a:pt x="591" y="2115"/>
                    <a:pt x="481" y="2033"/>
                  </a:cubicBezTo>
                  <a:cubicBezTo>
                    <a:pt x="410" y="2006"/>
                    <a:pt x="333" y="1991"/>
                    <a:pt x="262" y="1991"/>
                  </a:cubicBezTo>
                  <a:cubicBezTo>
                    <a:pt x="223" y="1991"/>
                    <a:pt x="185" y="1996"/>
                    <a:pt x="151" y="2005"/>
                  </a:cubicBezTo>
                  <a:cubicBezTo>
                    <a:pt x="41" y="2033"/>
                    <a:pt x="0" y="2156"/>
                    <a:pt x="41" y="2239"/>
                  </a:cubicBezTo>
                  <a:cubicBezTo>
                    <a:pt x="69" y="2280"/>
                    <a:pt x="83" y="2308"/>
                    <a:pt x="110" y="2335"/>
                  </a:cubicBezTo>
                  <a:cubicBezTo>
                    <a:pt x="687" y="3035"/>
                    <a:pt x="1250" y="3749"/>
                    <a:pt x="1813" y="4464"/>
                  </a:cubicBezTo>
                  <a:cubicBezTo>
                    <a:pt x="3172" y="6112"/>
                    <a:pt x="4683" y="7595"/>
                    <a:pt x="6290" y="8995"/>
                  </a:cubicBezTo>
                  <a:cubicBezTo>
                    <a:pt x="7169" y="9751"/>
                    <a:pt x="8048" y="10479"/>
                    <a:pt x="8927" y="11261"/>
                  </a:cubicBezTo>
                  <a:cubicBezTo>
                    <a:pt x="9352" y="11632"/>
                    <a:pt x="9764" y="12030"/>
                    <a:pt x="10190" y="12442"/>
                  </a:cubicBezTo>
                  <a:cubicBezTo>
                    <a:pt x="10726" y="12950"/>
                    <a:pt x="11069" y="13596"/>
                    <a:pt x="11275" y="14310"/>
                  </a:cubicBezTo>
                  <a:cubicBezTo>
                    <a:pt x="11357" y="14653"/>
                    <a:pt x="11495" y="14997"/>
                    <a:pt x="11604" y="15340"/>
                  </a:cubicBezTo>
                  <a:cubicBezTo>
                    <a:pt x="11617" y="15401"/>
                    <a:pt x="11629" y="15495"/>
                    <a:pt x="11710" y="15495"/>
                  </a:cubicBezTo>
                  <a:cubicBezTo>
                    <a:pt x="11719" y="15495"/>
                    <a:pt x="11730" y="15494"/>
                    <a:pt x="11742" y="15491"/>
                  </a:cubicBezTo>
                  <a:cubicBezTo>
                    <a:pt x="11810" y="15477"/>
                    <a:pt x="11852" y="15409"/>
                    <a:pt x="11893" y="15340"/>
                  </a:cubicBezTo>
                  <a:cubicBezTo>
                    <a:pt x="12030" y="15107"/>
                    <a:pt x="12154" y="14873"/>
                    <a:pt x="12264" y="14640"/>
                  </a:cubicBezTo>
                  <a:lnTo>
                    <a:pt x="12840" y="13459"/>
                  </a:lnTo>
                  <a:cubicBezTo>
                    <a:pt x="13143" y="12841"/>
                    <a:pt x="13568" y="12291"/>
                    <a:pt x="13980" y="11742"/>
                  </a:cubicBezTo>
                  <a:cubicBezTo>
                    <a:pt x="14433" y="11138"/>
                    <a:pt x="14900" y="10520"/>
                    <a:pt x="15312" y="9902"/>
                  </a:cubicBezTo>
                  <a:cubicBezTo>
                    <a:pt x="16576" y="7965"/>
                    <a:pt x="17345" y="5837"/>
                    <a:pt x="17661" y="3530"/>
                  </a:cubicBezTo>
                  <a:cubicBezTo>
                    <a:pt x="17784" y="2623"/>
                    <a:pt x="17853" y="1690"/>
                    <a:pt x="17880" y="769"/>
                  </a:cubicBezTo>
                  <a:cubicBezTo>
                    <a:pt x="17880" y="577"/>
                    <a:pt x="17894" y="385"/>
                    <a:pt x="17894" y="179"/>
                  </a:cubicBezTo>
                  <a:cubicBezTo>
                    <a:pt x="17894" y="138"/>
                    <a:pt x="17867" y="69"/>
                    <a:pt x="17867" y="14"/>
                  </a:cubicBezTo>
                  <a:cubicBezTo>
                    <a:pt x="17825" y="0"/>
                    <a:pt x="17812" y="0"/>
                    <a:pt x="177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3"/>
            <p:cNvSpPr/>
            <p:nvPr/>
          </p:nvSpPr>
          <p:spPr>
            <a:xfrm>
              <a:off x="244339" y="3875105"/>
              <a:ext cx="920157" cy="740447"/>
            </a:xfrm>
            <a:custGeom>
              <a:avLst/>
              <a:gdLst/>
              <a:ahLst/>
              <a:cxnLst/>
              <a:rect l="l" t="t" r="r" b="b"/>
              <a:pathLst>
                <a:path w="17798" h="14322" extrusionOk="0">
                  <a:moveTo>
                    <a:pt x="17688" y="1"/>
                  </a:moveTo>
                  <a:cubicBezTo>
                    <a:pt x="17619" y="97"/>
                    <a:pt x="17592" y="165"/>
                    <a:pt x="17551" y="234"/>
                  </a:cubicBezTo>
                  <a:cubicBezTo>
                    <a:pt x="16054" y="3351"/>
                    <a:pt x="14323" y="6331"/>
                    <a:pt x="12524" y="9270"/>
                  </a:cubicBezTo>
                  <a:cubicBezTo>
                    <a:pt x="11879" y="10300"/>
                    <a:pt x="11302" y="11344"/>
                    <a:pt x="10780" y="12429"/>
                  </a:cubicBezTo>
                  <a:cubicBezTo>
                    <a:pt x="10753" y="12497"/>
                    <a:pt x="10712" y="12566"/>
                    <a:pt x="10684" y="12621"/>
                  </a:cubicBezTo>
                  <a:cubicBezTo>
                    <a:pt x="10602" y="12594"/>
                    <a:pt x="10616" y="12525"/>
                    <a:pt x="10616" y="12497"/>
                  </a:cubicBezTo>
                  <a:cubicBezTo>
                    <a:pt x="10465" y="11330"/>
                    <a:pt x="10080" y="10232"/>
                    <a:pt x="9462" y="9215"/>
                  </a:cubicBezTo>
                  <a:cubicBezTo>
                    <a:pt x="9091" y="8597"/>
                    <a:pt x="8693" y="8021"/>
                    <a:pt x="8267" y="7430"/>
                  </a:cubicBezTo>
                  <a:cubicBezTo>
                    <a:pt x="7471" y="6386"/>
                    <a:pt x="6523" y="5521"/>
                    <a:pt x="5479" y="4738"/>
                  </a:cubicBezTo>
                  <a:cubicBezTo>
                    <a:pt x="4161" y="3736"/>
                    <a:pt x="2705" y="2967"/>
                    <a:pt x="1181" y="2294"/>
                  </a:cubicBezTo>
                  <a:cubicBezTo>
                    <a:pt x="975" y="2212"/>
                    <a:pt x="742" y="2129"/>
                    <a:pt x="536" y="2047"/>
                  </a:cubicBezTo>
                  <a:cubicBezTo>
                    <a:pt x="485" y="2021"/>
                    <a:pt x="428" y="2011"/>
                    <a:pt x="369" y="2011"/>
                  </a:cubicBezTo>
                  <a:cubicBezTo>
                    <a:pt x="301" y="2011"/>
                    <a:pt x="231" y="2025"/>
                    <a:pt x="165" y="2047"/>
                  </a:cubicBezTo>
                  <a:cubicBezTo>
                    <a:pt x="55" y="2074"/>
                    <a:pt x="0" y="2198"/>
                    <a:pt x="82" y="2280"/>
                  </a:cubicBezTo>
                  <a:cubicBezTo>
                    <a:pt x="96" y="2321"/>
                    <a:pt x="124" y="2349"/>
                    <a:pt x="151" y="2363"/>
                  </a:cubicBezTo>
                  <a:cubicBezTo>
                    <a:pt x="838" y="3187"/>
                    <a:pt x="1497" y="4038"/>
                    <a:pt x="2184" y="4862"/>
                  </a:cubicBezTo>
                  <a:cubicBezTo>
                    <a:pt x="3145" y="6002"/>
                    <a:pt x="4230" y="7032"/>
                    <a:pt x="5411" y="7979"/>
                  </a:cubicBezTo>
                  <a:cubicBezTo>
                    <a:pt x="6139" y="8542"/>
                    <a:pt x="6880" y="9119"/>
                    <a:pt x="7594" y="9682"/>
                  </a:cubicBezTo>
                  <a:cubicBezTo>
                    <a:pt x="8006" y="9998"/>
                    <a:pt x="8418" y="10328"/>
                    <a:pt x="8817" y="10671"/>
                  </a:cubicBezTo>
                  <a:cubicBezTo>
                    <a:pt x="9393" y="11193"/>
                    <a:pt x="9792" y="11811"/>
                    <a:pt x="10011" y="12566"/>
                  </a:cubicBezTo>
                  <a:cubicBezTo>
                    <a:pt x="10149" y="13033"/>
                    <a:pt x="10190" y="13486"/>
                    <a:pt x="10190" y="13967"/>
                  </a:cubicBezTo>
                  <a:cubicBezTo>
                    <a:pt x="10190" y="14063"/>
                    <a:pt x="10190" y="14145"/>
                    <a:pt x="10204" y="14242"/>
                  </a:cubicBezTo>
                  <a:cubicBezTo>
                    <a:pt x="10213" y="14288"/>
                    <a:pt x="10273" y="14322"/>
                    <a:pt x="10327" y="14322"/>
                  </a:cubicBezTo>
                  <a:cubicBezTo>
                    <a:pt x="10353" y="14322"/>
                    <a:pt x="10378" y="14314"/>
                    <a:pt x="10396" y="14296"/>
                  </a:cubicBezTo>
                  <a:cubicBezTo>
                    <a:pt x="10423" y="14269"/>
                    <a:pt x="10465" y="14228"/>
                    <a:pt x="10492" y="14173"/>
                  </a:cubicBezTo>
                  <a:cubicBezTo>
                    <a:pt x="10547" y="14090"/>
                    <a:pt x="10588" y="13994"/>
                    <a:pt x="10616" y="13898"/>
                  </a:cubicBezTo>
                  <a:cubicBezTo>
                    <a:pt x="11082" y="12662"/>
                    <a:pt x="11797" y="11564"/>
                    <a:pt x="12662" y="10589"/>
                  </a:cubicBezTo>
                  <a:cubicBezTo>
                    <a:pt x="13170" y="10012"/>
                    <a:pt x="13692" y="9463"/>
                    <a:pt x="14214" y="8886"/>
                  </a:cubicBezTo>
                  <a:cubicBezTo>
                    <a:pt x="14790" y="8268"/>
                    <a:pt x="15285" y="7609"/>
                    <a:pt x="15738" y="6894"/>
                  </a:cubicBezTo>
                  <a:cubicBezTo>
                    <a:pt x="16493" y="5727"/>
                    <a:pt x="16988" y="4464"/>
                    <a:pt x="17303" y="3118"/>
                  </a:cubicBezTo>
                  <a:cubicBezTo>
                    <a:pt x="17509" y="2225"/>
                    <a:pt x="17674" y="1319"/>
                    <a:pt x="17798" y="399"/>
                  </a:cubicBezTo>
                  <a:cubicBezTo>
                    <a:pt x="17798" y="234"/>
                    <a:pt x="17798" y="234"/>
                    <a:pt x="176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3"/>
            <p:cNvSpPr/>
            <p:nvPr/>
          </p:nvSpPr>
          <p:spPr>
            <a:xfrm>
              <a:off x="282649" y="3363224"/>
              <a:ext cx="777516" cy="777465"/>
            </a:xfrm>
            <a:custGeom>
              <a:avLst/>
              <a:gdLst/>
              <a:ahLst/>
              <a:cxnLst/>
              <a:rect l="l" t="t" r="r" b="b"/>
              <a:pathLst>
                <a:path w="15039" h="15038" extrusionOk="0">
                  <a:moveTo>
                    <a:pt x="14860" y="0"/>
                  </a:moveTo>
                  <a:cubicBezTo>
                    <a:pt x="14805" y="69"/>
                    <a:pt x="14750" y="110"/>
                    <a:pt x="14736" y="179"/>
                  </a:cubicBezTo>
                  <a:cubicBezTo>
                    <a:pt x="14448" y="1099"/>
                    <a:pt x="14036" y="1964"/>
                    <a:pt x="13665" y="2857"/>
                  </a:cubicBezTo>
                  <a:cubicBezTo>
                    <a:pt x="12635" y="5383"/>
                    <a:pt x="11852" y="7979"/>
                    <a:pt x="11303" y="10643"/>
                  </a:cubicBezTo>
                  <a:lnTo>
                    <a:pt x="10891" y="12593"/>
                  </a:lnTo>
                  <a:cubicBezTo>
                    <a:pt x="10877" y="12676"/>
                    <a:pt x="10850" y="12772"/>
                    <a:pt x="10822" y="12909"/>
                  </a:cubicBezTo>
                  <a:cubicBezTo>
                    <a:pt x="10712" y="12744"/>
                    <a:pt x="10699" y="12621"/>
                    <a:pt x="10671" y="12497"/>
                  </a:cubicBezTo>
                  <a:cubicBezTo>
                    <a:pt x="10396" y="11330"/>
                    <a:pt x="9998" y="10204"/>
                    <a:pt x="9463" y="9146"/>
                  </a:cubicBezTo>
                  <a:cubicBezTo>
                    <a:pt x="8790" y="7787"/>
                    <a:pt x="7870" y="6633"/>
                    <a:pt x="6771" y="5631"/>
                  </a:cubicBezTo>
                  <a:cubicBezTo>
                    <a:pt x="5933" y="4848"/>
                    <a:pt x="4986" y="4202"/>
                    <a:pt x="4024" y="3598"/>
                  </a:cubicBezTo>
                  <a:cubicBezTo>
                    <a:pt x="3077" y="3021"/>
                    <a:pt x="2047" y="2554"/>
                    <a:pt x="1072" y="2033"/>
                  </a:cubicBezTo>
                  <a:lnTo>
                    <a:pt x="454" y="1730"/>
                  </a:lnTo>
                  <a:cubicBezTo>
                    <a:pt x="381" y="1694"/>
                    <a:pt x="320" y="1676"/>
                    <a:pt x="259" y="1676"/>
                  </a:cubicBezTo>
                  <a:cubicBezTo>
                    <a:pt x="228" y="1676"/>
                    <a:pt x="197" y="1680"/>
                    <a:pt x="165" y="1689"/>
                  </a:cubicBezTo>
                  <a:cubicBezTo>
                    <a:pt x="56" y="1717"/>
                    <a:pt x="1" y="1813"/>
                    <a:pt x="56" y="1895"/>
                  </a:cubicBezTo>
                  <a:lnTo>
                    <a:pt x="111" y="2005"/>
                  </a:lnTo>
                  <a:cubicBezTo>
                    <a:pt x="440" y="2472"/>
                    <a:pt x="756" y="2925"/>
                    <a:pt x="1072" y="3392"/>
                  </a:cubicBezTo>
                  <a:cubicBezTo>
                    <a:pt x="2033" y="4875"/>
                    <a:pt x="3255" y="6111"/>
                    <a:pt x="4670" y="7141"/>
                  </a:cubicBezTo>
                  <a:cubicBezTo>
                    <a:pt x="5288" y="7581"/>
                    <a:pt x="5906" y="7993"/>
                    <a:pt x="6524" y="8446"/>
                  </a:cubicBezTo>
                  <a:cubicBezTo>
                    <a:pt x="7073" y="8830"/>
                    <a:pt x="7650" y="9215"/>
                    <a:pt x="8172" y="9641"/>
                  </a:cubicBezTo>
                  <a:cubicBezTo>
                    <a:pt x="8748" y="10094"/>
                    <a:pt x="9243" y="10602"/>
                    <a:pt x="9641" y="11220"/>
                  </a:cubicBezTo>
                  <a:cubicBezTo>
                    <a:pt x="10122" y="11961"/>
                    <a:pt x="10424" y="12772"/>
                    <a:pt x="10506" y="13664"/>
                  </a:cubicBezTo>
                  <a:cubicBezTo>
                    <a:pt x="10506" y="14104"/>
                    <a:pt x="10493" y="14571"/>
                    <a:pt x="10630" y="15038"/>
                  </a:cubicBezTo>
                  <a:cubicBezTo>
                    <a:pt x="10712" y="15010"/>
                    <a:pt x="10781" y="15010"/>
                    <a:pt x="10891" y="14996"/>
                  </a:cubicBezTo>
                  <a:cubicBezTo>
                    <a:pt x="10959" y="14626"/>
                    <a:pt x="11042" y="14241"/>
                    <a:pt x="11083" y="13843"/>
                  </a:cubicBezTo>
                  <a:cubicBezTo>
                    <a:pt x="11152" y="12703"/>
                    <a:pt x="11509" y="11618"/>
                    <a:pt x="11989" y="10561"/>
                  </a:cubicBezTo>
                  <a:cubicBezTo>
                    <a:pt x="12292" y="9874"/>
                    <a:pt x="12704" y="9229"/>
                    <a:pt x="13088" y="8569"/>
                  </a:cubicBezTo>
                  <a:cubicBezTo>
                    <a:pt x="13390" y="8048"/>
                    <a:pt x="13706" y="7512"/>
                    <a:pt x="13981" y="6963"/>
                  </a:cubicBezTo>
                  <a:cubicBezTo>
                    <a:pt x="14585" y="5782"/>
                    <a:pt x="14873" y="4532"/>
                    <a:pt x="14969" y="3200"/>
                  </a:cubicBezTo>
                  <a:cubicBezTo>
                    <a:pt x="15038" y="2225"/>
                    <a:pt x="14997" y="1236"/>
                    <a:pt x="14969" y="247"/>
                  </a:cubicBezTo>
                  <a:cubicBezTo>
                    <a:pt x="14969" y="165"/>
                    <a:pt x="14969" y="165"/>
                    <a:pt x="148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3"/>
            <p:cNvSpPr/>
            <p:nvPr/>
          </p:nvSpPr>
          <p:spPr>
            <a:xfrm>
              <a:off x="257109" y="3081355"/>
              <a:ext cx="715011" cy="719974"/>
            </a:xfrm>
            <a:custGeom>
              <a:avLst/>
              <a:gdLst/>
              <a:ahLst/>
              <a:cxnLst/>
              <a:rect l="l" t="t" r="r" b="b"/>
              <a:pathLst>
                <a:path w="13830" h="13926" extrusionOk="0">
                  <a:moveTo>
                    <a:pt x="13513" y="0"/>
                  </a:moveTo>
                  <a:cubicBezTo>
                    <a:pt x="13472" y="0"/>
                    <a:pt x="13445" y="14"/>
                    <a:pt x="13417" y="55"/>
                  </a:cubicBezTo>
                  <a:cubicBezTo>
                    <a:pt x="13390" y="110"/>
                    <a:pt x="13390" y="179"/>
                    <a:pt x="13376" y="247"/>
                  </a:cubicBezTo>
                  <a:cubicBezTo>
                    <a:pt x="12840" y="1964"/>
                    <a:pt x="12442" y="3708"/>
                    <a:pt x="12017" y="5452"/>
                  </a:cubicBezTo>
                  <a:cubicBezTo>
                    <a:pt x="11701" y="6729"/>
                    <a:pt x="11399" y="8006"/>
                    <a:pt x="11110" y="9297"/>
                  </a:cubicBezTo>
                  <a:cubicBezTo>
                    <a:pt x="10973" y="9860"/>
                    <a:pt x="10904" y="10465"/>
                    <a:pt x="10794" y="11028"/>
                  </a:cubicBezTo>
                  <a:cubicBezTo>
                    <a:pt x="10767" y="11055"/>
                    <a:pt x="10753" y="11124"/>
                    <a:pt x="10712" y="11234"/>
                  </a:cubicBezTo>
                  <a:cubicBezTo>
                    <a:pt x="10657" y="11124"/>
                    <a:pt x="10616" y="11055"/>
                    <a:pt x="10575" y="10986"/>
                  </a:cubicBezTo>
                  <a:cubicBezTo>
                    <a:pt x="10012" y="9805"/>
                    <a:pt x="9256" y="8748"/>
                    <a:pt x="8377" y="7759"/>
                  </a:cubicBezTo>
                  <a:cubicBezTo>
                    <a:pt x="7100" y="6345"/>
                    <a:pt x="5658" y="5081"/>
                    <a:pt x="4120" y="3942"/>
                  </a:cubicBezTo>
                  <a:cubicBezTo>
                    <a:pt x="3159" y="3214"/>
                    <a:pt x="2143" y="2568"/>
                    <a:pt x="1099" y="1964"/>
                  </a:cubicBezTo>
                  <a:cubicBezTo>
                    <a:pt x="852" y="1827"/>
                    <a:pt x="632" y="1689"/>
                    <a:pt x="412" y="1538"/>
                  </a:cubicBezTo>
                  <a:cubicBezTo>
                    <a:pt x="353" y="1499"/>
                    <a:pt x="280" y="1467"/>
                    <a:pt x="208" y="1467"/>
                  </a:cubicBezTo>
                  <a:cubicBezTo>
                    <a:pt x="179" y="1467"/>
                    <a:pt x="151" y="1472"/>
                    <a:pt x="124" y="1483"/>
                  </a:cubicBezTo>
                  <a:cubicBezTo>
                    <a:pt x="55" y="1497"/>
                    <a:pt x="0" y="1593"/>
                    <a:pt x="28" y="1676"/>
                  </a:cubicBezTo>
                  <a:cubicBezTo>
                    <a:pt x="55" y="1703"/>
                    <a:pt x="69" y="1744"/>
                    <a:pt x="96" y="1772"/>
                  </a:cubicBezTo>
                  <a:cubicBezTo>
                    <a:pt x="508" y="2335"/>
                    <a:pt x="907" y="2898"/>
                    <a:pt x="1319" y="3461"/>
                  </a:cubicBezTo>
                  <a:cubicBezTo>
                    <a:pt x="2500" y="5054"/>
                    <a:pt x="3914" y="6427"/>
                    <a:pt x="5493" y="7622"/>
                  </a:cubicBezTo>
                  <a:cubicBezTo>
                    <a:pt x="6372" y="8295"/>
                    <a:pt x="7237" y="8968"/>
                    <a:pt x="8089" y="9682"/>
                  </a:cubicBezTo>
                  <a:cubicBezTo>
                    <a:pt x="8803" y="10300"/>
                    <a:pt x="9462" y="10959"/>
                    <a:pt x="9943" y="11783"/>
                  </a:cubicBezTo>
                  <a:cubicBezTo>
                    <a:pt x="10314" y="12415"/>
                    <a:pt x="10684" y="13074"/>
                    <a:pt x="10904" y="13788"/>
                  </a:cubicBezTo>
                  <a:lnTo>
                    <a:pt x="10945" y="13898"/>
                  </a:lnTo>
                  <a:cubicBezTo>
                    <a:pt x="10987" y="13912"/>
                    <a:pt x="11028" y="13925"/>
                    <a:pt x="11055" y="13925"/>
                  </a:cubicBezTo>
                  <a:cubicBezTo>
                    <a:pt x="11083" y="13925"/>
                    <a:pt x="11124" y="13898"/>
                    <a:pt x="11138" y="13857"/>
                  </a:cubicBezTo>
                  <a:cubicBezTo>
                    <a:pt x="11151" y="13829"/>
                    <a:pt x="11151" y="13788"/>
                    <a:pt x="11179" y="13761"/>
                  </a:cubicBezTo>
                  <a:cubicBezTo>
                    <a:pt x="11385" y="12277"/>
                    <a:pt x="11728" y="10835"/>
                    <a:pt x="12305" y="9462"/>
                  </a:cubicBezTo>
                  <a:cubicBezTo>
                    <a:pt x="12648" y="8638"/>
                    <a:pt x="12964" y="7800"/>
                    <a:pt x="13266" y="6963"/>
                  </a:cubicBezTo>
                  <a:cubicBezTo>
                    <a:pt x="13678" y="5768"/>
                    <a:pt x="13829" y="4532"/>
                    <a:pt x="13829" y="3282"/>
                  </a:cubicBezTo>
                  <a:cubicBezTo>
                    <a:pt x="13829" y="2280"/>
                    <a:pt x="13747" y="1291"/>
                    <a:pt x="13651" y="302"/>
                  </a:cubicBezTo>
                  <a:cubicBezTo>
                    <a:pt x="13651" y="220"/>
                    <a:pt x="13623" y="138"/>
                    <a:pt x="13596" y="69"/>
                  </a:cubicBezTo>
                  <a:cubicBezTo>
                    <a:pt x="13582" y="41"/>
                    <a:pt x="13541" y="0"/>
                    <a:pt x="135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3"/>
            <p:cNvSpPr/>
            <p:nvPr/>
          </p:nvSpPr>
          <p:spPr>
            <a:xfrm>
              <a:off x="298986" y="2924394"/>
              <a:ext cx="578006" cy="595791"/>
            </a:xfrm>
            <a:custGeom>
              <a:avLst/>
              <a:gdLst/>
              <a:ahLst/>
              <a:cxnLst/>
              <a:rect l="l" t="t" r="r" b="b"/>
              <a:pathLst>
                <a:path w="11180" h="11524" extrusionOk="0">
                  <a:moveTo>
                    <a:pt x="10442" y="0"/>
                  </a:moveTo>
                  <a:cubicBezTo>
                    <a:pt x="10436" y="0"/>
                    <a:pt x="10430" y="1"/>
                    <a:pt x="10424" y="1"/>
                  </a:cubicBezTo>
                  <a:cubicBezTo>
                    <a:pt x="10286" y="15"/>
                    <a:pt x="10286" y="180"/>
                    <a:pt x="10245" y="276"/>
                  </a:cubicBezTo>
                  <a:cubicBezTo>
                    <a:pt x="10108" y="688"/>
                    <a:pt x="10012" y="1114"/>
                    <a:pt x="9833" y="1512"/>
                  </a:cubicBezTo>
                  <a:cubicBezTo>
                    <a:pt x="9353" y="2720"/>
                    <a:pt x="9092" y="3970"/>
                    <a:pt x="8927" y="5233"/>
                  </a:cubicBezTo>
                  <a:cubicBezTo>
                    <a:pt x="8790" y="6167"/>
                    <a:pt x="8748" y="7087"/>
                    <a:pt x="8776" y="8035"/>
                  </a:cubicBezTo>
                  <a:lnTo>
                    <a:pt x="8776" y="8819"/>
                  </a:lnTo>
                  <a:lnTo>
                    <a:pt x="8776" y="8819"/>
                  </a:lnTo>
                  <a:cubicBezTo>
                    <a:pt x="8773" y="8815"/>
                    <a:pt x="8768" y="8812"/>
                    <a:pt x="8762" y="8812"/>
                  </a:cubicBezTo>
                  <a:cubicBezTo>
                    <a:pt x="8752" y="8812"/>
                    <a:pt x="8741" y="8819"/>
                    <a:pt x="8735" y="8831"/>
                  </a:cubicBezTo>
                  <a:cubicBezTo>
                    <a:pt x="8707" y="8763"/>
                    <a:pt x="8652" y="8708"/>
                    <a:pt x="8611" y="8639"/>
                  </a:cubicBezTo>
                  <a:cubicBezTo>
                    <a:pt x="7773" y="7005"/>
                    <a:pt x="6606" y="5645"/>
                    <a:pt x="5233" y="4451"/>
                  </a:cubicBezTo>
                  <a:cubicBezTo>
                    <a:pt x="4409" y="3723"/>
                    <a:pt x="3516" y="3132"/>
                    <a:pt x="2569" y="2556"/>
                  </a:cubicBezTo>
                  <a:cubicBezTo>
                    <a:pt x="1868" y="2144"/>
                    <a:pt x="1168" y="1718"/>
                    <a:pt x="467" y="1292"/>
                  </a:cubicBezTo>
                  <a:cubicBezTo>
                    <a:pt x="371" y="1237"/>
                    <a:pt x="289" y="1182"/>
                    <a:pt x="193" y="1155"/>
                  </a:cubicBezTo>
                  <a:cubicBezTo>
                    <a:pt x="183" y="1152"/>
                    <a:pt x="173" y="1151"/>
                    <a:pt x="162" y="1151"/>
                  </a:cubicBezTo>
                  <a:cubicBezTo>
                    <a:pt x="114" y="1151"/>
                    <a:pt x="59" y="1176"/>
                    <a:pt x="14" y="1210"/>
                  </a:cubicBezTo>
                  <a:cubicBezTo>
                    <a:pt x="1" y="1223"/>
                    <a:pt x="1" y="1292"/>
                    <a:pt x="1" y="1347"/>
                  </a:cubicBezTo>
                  <a:cubicBezTo>
                    <a:pt x="1" y="1361"/>
                    <a:pt x="14" y="1388"/>
                    <a:pt x="28" y="1416"/>
                  </a:cubicBezTo>
                  <a:cubicBezTo>
                    <a:pt x="893" y="2885"/>
                    <a:pt x="1868" y="4272"/>
                    <a:pt x="3118" y="5467"/>
                  </a:cubicBezTo>
                  <a:cubicBezTo>
                    <a:pt x="4107" y="6401"/>
                    <a:pt x="5150" y="7280"/>
                    <a:pt x="6235" y="8090"/>
                  </a:cubicBezTo>
                  <a:cubicBezTo>
                    <a:pt x="6675" y="8419"/>
                    <a:pt x="7100" y="8735"/>
                    <a:pt x="7554" y="9079"/>
                  </a:cubicBezTo>
                  <a:cubicBezTo>
                    <a:pt x="7924" y="9395"/>
                    <a:pt x="8268" y="9738"/>
                    <a:pt x="8570" y="10136"/>
                  </a:cubicBezTo>
                  <a:cubicBezTo>
                    <a:pt x="8803" y="10438"/>
                    <a:pt x="8996" y="10768"/>
                    <a:pt x="9078" y="11139"/>
                  </a:cubicBezTo>
                  <a:cubicBezTo>
                    <a:pt x="9092" y="11248"/>
                    <a:pt x="9160" y="11345"/>
                    <a:pt x="9229" y="11454"/>
                  </a:cubicBezTo>
                  <a:cubicBezTo>
                    <a:pt x="9270" y="11482"/>
                    <a:pt x="9339" y="11523"/>
                    <a:pt x="9408" y="11523"/>
                  </a:cubicBezTo>
                  <a:cubicBezTo>
                    <a:pt x="9490" y="11523"/>
                    <a:pt x="9545" y="11441"/>
                    <a:pt x="9545" y="11372"/>
                  </a:cubicBezTo>
                  <a:cubicBezTo>
                    <a:pt x="9545" y="11276"/>
                    <a:pt x="9559" y="11180"/>
                    <a:pt x="9545" y="11097"/>
                  </a:cubicBezTo>
                  <a:cubicBezTo>
                    <a:pt x="9462" y="10644"/>
                    <a:pt x="9504" y="10232"/>
                    <a:pt x="9614" y="9806"/>
                  </a:cubicBezTo>
                  <a:cubicBezTo>
                    <a:pt x="9737" y="9285"/>
                    <a:pt x="9902" y="8790"/>
                    <a:pt x="10149" y="8323"/>
                  </a:cubicBezTo>
                  <a:cubicBezTo>
                    <a:pt x="10726" y="7087"/>
                    <a:pt x="11055" y="5810"/>
                    <a:pt x="11124" y="4451"/>
                  </a:cubicBezTo>
                  <a:cubicBezTo>
                    <a:pt x="11179" y="3517"/>
                    <a:pt x="11152" y="2610"/>
                    <a:pt x="10946" y="1704"/>
                  </a:cubicBezTo>
                  <a:cubicBezTo>
                    <a:pt x="10849" y="1223"/>
                    <a:pt x="10740" y="757"/>
                    <a:pt x="10630" y="276"/>
                  </a:cubicBezTo>
                  <a:cubicBezTo>
                    <a:pt x="10590" y="157"/>
                    <a:pt x="10589" y="0"/>
                    <a:pt x="104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3"/>
            <p:cNvSpPr/>
            <p:nvPr/>
          </p:nvSpPr>
          <p:spPr>
            <a:xfrm>
              <a:off x="260625" y="2718525"/>
              <a:ext cx="494200" cy="511882"/>
            </a:xfrm>
            <a:custGeom>
              <a:avLst/>
              <a:gdLst/>
              <a:ahLst/>
              <a:cxnLst/>
              <a:rect l="l" t="t" r="r" b="b"/>
              <a:pathLst>
                <a:path w="9559" h="9901" extrusionOk="0">
                  <a:moveTo>
                    <a:pt x="8543" y="1"/>
                  </a:moveTo>
                  <a:cubicBezTo>
                    <a:pt x="8447" y="1"/>
                    <a:pt x="8433" y="83"/>
                    <a:pt x="8405" y="152"/>
                  </a:cubicBezTo>
                  <a:cubicBezTo>
                    <a:pt x="8392" y="193"/>
                    <a:pt x="8392" y="220"/>
                    <a:pt x="8392" y="275"/>
                  </a:cubicBezTo>
                  <a:cubicBezTo>
                    <a:pt x="8241" y="1113"/>
                    <a:pt x="8103" y="1951"/>
                    <a:pt x="7952" y="2816"/>
                  </a:cubicBezTo>
                  <a:cubicBezTo>
                    <a:pt x="7719" y="4066"/>
                    <a:pt x="7815" y="5315"/>
                    <a:pt x="8035" y="6551"/>
                  </a:cubicBezTo>
                  <a:cubicBezTo>
                    <a:pt x="8103" y="6936"/>
                    <a:pt x="8158" y="7320"/>
                    <a:pt x="8199" y="7691"/>
                  </a:cubicBezTo>
                  <a:cubicBezTo>
                    <a:pt x="8282" y="8309"/>
                    <a:pt x="8392" y="8913"/>
                    <a:pt x="8529" y="9545"/>
                  </a:cubicBezTo>
                  <a:cubicBezTo>
                    <a:pt x="8474" y="9490"/>
                    <a:pt x="8433" y="9463"/>
                    <a:pt x="8419" y="9421"/>
                  </a:cubicBezTo>
                  <a:cubicBezTo>
                    <a:pt x="8172" y="8831"/>
                    <a:pt x="7829" y="8295"/>
                    <a:pt x="7485" y="7746"/>
                  </a:cubicBezTo>
                  <a:cubicBezTo>
                    <a:pt x="7018" y="7018"/>
                    <a:pt x="6538" y="6304"/>
                    <a:pt x="6016" y="5645"/>
                  </a:cubicBezTo>
                  <a:cubicBezTo>
                    <a:pt x="5480" y="4999"/>
                    <a:pt x="4890" y="4409"/>
                    <a:pt x="4244" y="3887"/>
                  </a:cubicBezTo>
                  <a:cubicBezTo>
                    <a:pt x="3393" y="3200"/>
                    <a:pt x="2528" y="2596"/>
                    <a:pt x="1635" y="1978"/>
                  </a:cubicBezTo>
                  <a:cubicBezTo>
                    <a:pt x="1237" y="1704"/>
                    <a:pt x="852" y="1429"/>
                    <a:pt x="468" y="1168"/>
                  </a:cubicBezTo>
                  <a:cubicBezTo>
                    <a:pt x="372" y="1113"/>
                    <a:pt x="289" y="1044"/>
                    <a:pt x="207" y="1017"/>
                  </a:cubicBezTo>
                  <a:cubicBezTo>
                    <a:pt x="182" y="1002"/>
                    <a:pt x="155" y="992"/>
                    <a:pt x="128" y="992"/>
                  </a:cubicBezTo>
                  <a:cubicBezTo>
                    <a:pt x="82" y="992"/>
                    <a:pt x="36" y="1021"/>
                    <a:pt x="1" y="1099"/>
                  </a:cubicBezTo>
                  <a:cubicBezTo>
                    <a:pt x="56" y="1182"/>
                    <a:pt x="97" y="1278"/>
                    <a:pt x="166" y="1374"/>
                  </a:cubicBezTo>
                  <a:cubicBezTo>
                    <a:pt x="1086" y="2582"/>
                    <a:pt x="2020" y="3722"/>
                    <a:pt x="3022" y="4848"/>
                  </a:cubicBezTo>
                  <a:cubicBezTo>
                    <a:pt x="3654" y="5549"/>
                    <a:pt x="4341" y="6167"/>
                    <a:pt x="5096" y="6716"/>
                  </a:cubicBezTo>
                  <a:cubicBezTo>
                    <a:pt x="5274" y="6840"/>
                    <a:pt x="5439" y="6977"/>
                    <a:pt x="5631" y="7087"/>
                  </a:cubicBezTo>
                  <a:cubicBezTo>
                    <a:pt x="6648" y="7773"/>
                    <a:pt x="7472" y="8639"/>
                    <a:pt x="8241" y="9586"/>
                  </a:cubicBezTo>
                  <a:cubicBezTo>
                    <a:pt x="8323" y="9682"/>
                    <a:pt x="8405" y="9765"/>
                    <a:pt x="8502" y="9861"/>
                  </a:cubicBezTo>
                  <a:cubicBezTo>
                    <a:pt x="8528" y="9888"/>
                    <a:pt x="8560" y="9900"/>
                    <a:pt x="8591" y="9900"/>
                  </a:cubicBezTo>
                  <a:cubicBezTo>
                    <a:pt x="8654" y="9900"/>
                    <a:pt x="8717" y="9848"/>
                    <a:pt x="8735" y="9765"/>
                  </a:cubicBezTo>
                  <a:cubicBezTo>
                    <a:pt x="8749" y="9669"/>
                    <a:pt x="8776" y="9559"/>
                    <a:pt x="8776" y="9463"/>
                  </a:cubicBezTo>
                  <a:cubicBezTo>
                    <a:pt x="8817" y="8927"/>
                    <a:pt x="8872" y="8391"/>
                    <a:pt x="8955" y="7856"/>
                  </a:cubicBezTo>
                  <a:cubicBezTo>
                    <a:pt x="9010" y="7485"/>
                    <a:pt x="9133" y="7101"/>
                    <a:pt x="9229" y="6744"/>
                  </a:cubicBezTo>
                  <a:cubicBezTo>
                    <a:pt x="9408" y="6139"/>
                    <a:pt x="9559" y="5521"/>
                    <a:pt x="9559" y="4890"/>
                  </a:cubicBezTo>
                  <a:cubicBezTo>
                    <a:pt x="9559" y="4340"/>
                    <a:pt x="9504" y="3791"/>
                    <a:pt x="9422" y="3242"/>
                  </a:cubicBezTo>
                  <a:cubicBezTo>
                    <a:pt x="9271" y="2294"/>
                    <a:pt x="9078" y="1360"/>
                    <a:pt x="8817" y="426"/>
                  </a:cubicBezTo>
                  <a:cubicBezTo>
                    <a:pt x="8790" y="330"/>
                    <a:pt x="8749" y="234"/>
                    <a:pt x="8721" y="138"/>
                  </a:cubicBezTo>
                  <a:cubicBezTo>
                    <a:pt x="8680" y="69"/>
                    <a:pt x="8639" y="1"/>
                    <a:pt x="8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3"/>
            <p:cNvSpPr/>
            <p:nvPr/>
          </p:nvSpPr>
          <p:spPr>
            <a:xfrm>
              <a:off x="298262" y="2567354"/>
              <a:ext cx="338015" cy="468247"/>
            </a:xfrm>
            <a:custGeom>
              <a:avLst/>
              <a:gdLst/>
              <a:ahLst/>
              <a:cxnLst/>
              <a:rect l="l" t="t" r="r" b="b"/>
              <a:pathLst>
                <a:path w="6538" h="9057" extrusionOk="0">
                  <a:moveTo>
                    <a:pt x="4560" y="4930"/>
                  </a:moveTo>
                  <a:cubicBezTo>
                    <a:pt x="4574" y="4957"/>
                    <a:pt x="4601" y="4957"/>
                    <a:pt x="4615" y="4971"/>
                  </a:cubicBezTo>
                  <a:cubicBezTo>
                    <a:pt x="4615" y="4985"/>
                    <a:pt x="4601" y="4998"/>
                    <a:pt x="4601" y="5026"/>
                  </a:cubicBezTo>
                  <a:lnTo>
                    <a:pt x="4574" y="4998"/>
                  </a:lnTo>
                  <a:cubicBezTo>
                    <a:pt x="4560" y="4971"/>
                    <a:pt x="4560" y="4957"/>
                    <a:pt x="4560" y="4930"/>
                  </a:cubicBezTo>
                  <a:close/>
                  <a:moveTo>
                    <a:pt x="3588" y="1"/>
                  </a:moveTo>
                  <a:cubicBezTo>
                    <a:pt x="3562" y="1"/>
                    <a:pt x="3538" y="10"/>
                    <a:pt x="3516" y="27"/>
                  </a:cubicBezTo>
                  <a:cubicBezTo>
                    <a:pt x="3407" y="109"/>
                    <a:pt x="3461" y="219"/>
                    <a:pt x="3475" y="315"/>
                  </a:cubicBezTo>
                  <a:cubicBezTo>
                    <a:pt x="3599" y="1030"/>
                    <a:pt x="3722" y="1757"/>
                    <a:pt x="3915" y="2458"/>
                  </a:cubicBezTo>
                  <a:cubicBezTo>
                    <a:pt x="4121" y="3213"/>
                    <a:pt x="4327" y="3968"/>
                    <a:pt x="4505" y="4724"/>
                  </a:cubicBezTo>
                  <a:cubicBezTo>
                    <a:pt x="4546" y="4779"/>
                    <a:pt x="4546" y="4861"/>
                    <a:pt x="4560" y="4930"/>
                  </a:cubicBezTo>
                  <a:cubicBezTo>
                    <a:pt x="4549" y="4933"/>
                    <a:pt x="4538" y="4934"/>
                    <a:pt x="4528" y="4934"/>
                  </a:cubicBezTo>
                  <a:cubicBezTo>
                    <a:pt x="4457" y="4934"/>
                    <a:pt x="4432" y="4853"/>
                    <a:pt x="4395" y="4792"/>
                  </a:cubicBezTo>
                  <a:cubicBezTo>
                    <a:pt x="3242" y="3268"/>
                    <a:pt x="1937" y="1881"/>
                    <a:pt x="481" y="618"/>
                  </a:cubicBezTo>
                  <a:cubicBezTo>
                    <a:pt x="385" y="549"/>
                    <a:pt x="303" y="466"/>
                    <a:pt x="207" y="425"/>
                  </a:cubicBezTo>
                  <a:cubicBezTo>
                    <a:pt x="188" y="416"/>
                    <a:pt x="169" y="413"/>
                    <a:pt x="147" y="413"/>
                  </a:cubicBezTo>
                  <a:cubicBezTo>
                    <a:pt x="105" y="413"/>
                    <a:pt x="56" y="425"/>
                    <a:pt x="1" y="425"/>
                  </a:cubicBezTo>
                  <a:cubicBezTo>
                    <a:pt x="28" y="508"/>
                    <a:pt x="28" y="576"/>
                    <a:pt x="42" y="618"/>
                  </a:cubicBezTo>
                  <a:cubicBezTo>
                    <a:pt x="372" y="1387"/>
                    <a:pt x="756" y="2101"/>
                    <a:pt x="1209" y="2774"/>
                  </a:cubicBezTo>
                  <a:cubicBezTo>
                    <a:pt x="2377" y="4490"/>
                    <a:pt x="3681" y="6097"/>
                    <a:pt x="5178" y="7566"/>
                  </a:cubicBezTo>
                  <a:cubicBezTo>
                    <a:pt x="5494" y="7869"/>
                    <a:pt x="5769" y="8198"/>
                    <a:pt x="6057" y="8541"/>
                  </a:cubicBezTo>
                  <a:cubicBezTo>
                    <a:pt x="6153" y="8651"/>
                    <a:pt x="6222" y="8830"/>
                    <a:pt x="6318" y="8967"/>
                  </a:cubicBezTo>
                  <a:cubicBezTo>
                    <a:pt x="6345" y="9021"/>
                    <a:pt x="6383" y="9057"/>
                    <a:pt x="6437" y="9057"/>
                  </a:cubicBezTo>
                  <a:cubicBezTo>
                    <a:pt x="6466" y="9057"/>
                    <a:pt x="6499" y="9046"/>
                    <a:pt x="6538" y="9022"/>
                  </a:cubicBezTo>
                  <a:cubicBezTo>
                    <a:pt x="6496" y="8816"/>
                    <a:pt x="6455" y="8610"/>
                    <a:pt x="6414" y="8390"/>
                  </a:cubicBezTo>
                  <a:cubicBezTo>
                    <a:pt x="6345" y="7951"/>
                    <a:pt x="6359" y="7511"/>
                    <a:pt x="6359" y="7086"/>
                  </a:cubicBezTo>
                  <a:cubicBezTo>
                    <a:pt x="6387" y="6550"/>
                    <a:pt x="6318" y="6028"/>
                    <a:pt x="6208" y="5520"/>
                  </a:cubicBezTo>
                  <a:cubicBezTo>
                    <a:pt x="5988" y="4298"/>
                    <a:pt x="5590" y="3144"/>
                    <a:pt x="5041" y="2032"/>
                  </a:cubicBezTo>
                  <a:cubicBezTo>
                    <a:pt x="4711" y="1359"/>
                    <a:pt x="4285" y="769"/>
                    <a:pt x="3819" y="178"/>
                  </a:cubicBezTo>
                  <a:cubicBezTo>
                    <a:pt x="3819" y="164"/>
                    <a:pt x="3805" y="164"/>
                    <a:pt x="3805" y="151"/>
                  </a:cubicBezTo>
                  <a:cubicBezTo>
                    <a:pt x="3719" y="46"/>
                    <a:pt x="3647" y="1"/>
                    <a:pt x="3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3"/>
            <p:cNvSpPr/>
            <p:nvPr/>
          </p:nvSpPr>
          <p:spPr>
            <a:xfrm>
              <a:off x="342983" y="2776067"/>
              <a:ext cx="684508" cy="2363155"/>
            </a:xfrm>
            <a:custGeom>
              <a:avLst/>
              <a:gdLst/>
              <a:ahLst/>
              <a:cxnLst/>
              <a:rect l="l" t="t" r="r" b="b"/>
              <a:pathLst>
                <a:path w="13240" h="45709" extrusionOk="0">
                  <a:moveTo>
                    <a:pt x="4547" y="0"/>
                  </a:moveTo>
                  <a:lnTo>
                    <a:pt x="4547" y="0"/>
                  </a:lnTo>
                  <a:cubicBezTo>
                    <a:pt x="4519" y="343"/>
                    <a:pt x="4656" y="673"/>
                    <a:pt x="4711" y="1003"/>
                  </a:cubicBezTo>
                  <a:cubicBezTo>
                    <a:pt x="4753" y="1346"/>
                    <a:pt x="4849" y="1689"/>
                    <a:pt x="4890" y="2019"/>
                  </a:cubicBezTo>
                  <a:cubicBezTo>
                    <a:pt x="4959" y="2335"/>
                    <a:pt x="5013" y="2678"/>
                    <a:pt x="5055" y="3021"/>
                  </a:cubicBezTo>
                  <a:cubicBezTo>
                    <a:pt x="4876" y="2870"/>
                    <a:pt x="4807" y="2664"/>
                    <a:pt x="4711" y="2499"/>
                  </a:cubicBezTo>
                  <a:cubicBezTo>
                    <a:pt x="4601" y="2321"/>
                    <a:pt x="4505" y="2129"/>
                    <a:pt x="4395" y="1964"/>
                  </a:cubicBezTo>
                  <a:cubicBezTo>
                    <a:pt x="4272" y="1785"/>
                    <a:pt x="4176" y="1607"/>
                    <a:pt x="3929" y="1428"/>
                  </a:cubicBezTo>
                  <a:lnTo>
                    <a:pt x="3929" y="1428"/>
                  </a:lnTo>
                  <a:cubicBezTo>
                    <a:pt x="3997" y="1758"/>
                    <a:pt x="4176" y="1978"/>
                    <a:pt x="4272" y="2197"/>
                  </a:cubicBezTo>
                  <a:cubicBezTo>
                    <a:pt x="4382" y="2445"/>
                    <a:pt x="4505" y="2678"/>
                    <a:pt x="4574" y="2953"/>
                  </a:cubicBezTo>
                  <a:cubicBezTo>
                    <a:pt x="4505" y="2870"/>
                    <a:pt x="4437" y="2802"/>
                    <a:pt x="4368" y="2719"/>
                  </a:cubicBezTo>
                  <a:cubicBezTo>
                    <a:pt x="3846" y="2019"/>
                    <a:pt x="3269" y="1360"/>
                    <a:pt x="2665" y="728"/>
                  </a:cubicBezTo>
                  <a:cubicBezTo>
                    <a:pt x="2528" y="577"/>
                    <a:pt x="2377" y="453"/>
                    <a:pt x="2212" y="302"/>
                  </a:cubicBezTo>
                  <a:cubicBezTo>
                    <a:pt x="2184" y="261"/>
                    <a:pt x="2143" y="247"/>
                    <a:pt x="2033" y="192"/>
                  </a:cubicBezTo>
                  <a:lnTo>
                    <a:pt x="2033" y="192"/>
                  </a:lnTo>
                  <a:cubicBezTo>
                    <a:pt x="2130" y="440"/>
                    <a:pt x="2253" y="549"/>
                    <a:pt x="2349" y="687"/>
                  </a:cubicBezTo>
                  <a:cubicBezTo>
                    <a:pt x="2748" y="1167"/>
                    <a:pt x="3160" y="1648"/>
                    <a:pt x="3544" y="2156"/>
                  </a:cubicBezTo>
                  <a:cubicBezTo>
                    <a:pt x="4121" y="2939"/>
                    <a:pt x="4684" y="3749"/>
                    <a:pt x="5261" y="4559"/>
                  </a:cubicBezTo>
                  <a:cubicBezTo>
                    <a:pt x="5302" y="4642"/>
                    <a:pt x="5370" y="4724"/>
                    <a:pt x="5412" y="4834"/>
                  </a:cubicBezTo>
                  <a:cubicBezTo>
                    <a:pt x="5741" y="5672"/>
                    <a:pt x="6043" y="6509"/>
                    <a:pt x="6359" y="7347"/>
                  </a:cubicBezTo>
                  <a:cubicBezTo>
                    <a:pt x="6344" y="7350"/>
                    <a:pt x="6331" y="7352"/>
                    <a:pt x="6318" y="7352"/>
                  </a:cubicBezTo>
                  <a:cubicBezTo>
                    <a:pt x="6226" y="7352"/>
                    <a:pt x="6191" y="7270"/>
                    <a:pt x="6167" y="7210"/>
                  </a:cubicBezTo>
                  <a:cubicBezTo>
                    <a:pt x="5096" y="5837"/>
                    <a:pt x="3860" y="4642"/>
                    <a:pt x="2487" y="3571"/>
                  </a:cubicBezTo>
                  <a:cubicBezTo>
                    <a:pt x="2281" y="3420"/>
                    <a:pt x="2075" y="3282"/>
                    <a:pt x="1896" y="3131"/>
                  </a:cubicBezTo>
                  <a:cubicBezTo>
                    <a:pt x="1786" y="3200"/>
                    <a:pt x="1855" y="3227"/>
                    <a:pt x="1869" y="3268"/>
                  </a:cubicBezTo>
                  <a:cubicBezTo>
                    <a:pt x="1992" y="3392"/>
                    <a:pt x="2130" y="3529"/>
                    <a:pt x="2267" y="3639"/>
                  </a:cubicBezTo>
                  <a:cubicBezTo>
                    <a:pt x="3420" y="4710"/>
                    <a:pt x="4519" y="5864"/>
                    <a:pt x="5535" y="7072"/>
                  </a:cubicBezTo>
                  <a:cubicBezTo>
                    <a:pt x="6030" y="7677"/>
                    <a:pt x="6455" y="8336"/>
                    <a:pt x="6909" y="8968"/>
                  </a:cubicBezTo>
                  <a:cubicBezTo>
                    <a:pt x="6977" y="9064"/>
                    <a:pt x="7018" y="9187"/>
                    <a:pt x="7073" y="9311"/>
                  </a:cubicBezTo>
                  <a:cubicBezTo>
                    <a:pt x="7595" y="10767"/>
                    <a:pt x="8048" y="12250"/>
                    <a:pt x="8433" y="13760"/>
                  </a:cubicBezTo>
                  <a:cubicBezTo>
                    <a:pt x="8447" y="13802"/>
                    <a:pt x="8447" y="13870"/>
                    <a:pt x="8433" y="13939"/>
                  </a:cubicBezTo>
                  <a:cubicBezTo>
                    <a:pt x="8378" y="13829"/>
                    <a:pt x="8323" y="13719"/>
                    <a:pt x="8282" y="13596"/>
                  </a:cubicBezTo>
                  <a:cubicBezTo>
                    <a:pt x="7980" y="12909"/>
                    <a:pt x="7664" y="12250"/>
                    <a:pt x="7279" y="11604"/>
                  </a:cubicBezTo>
                  <a:cubicBezTo>
                    <a:pt x="7073" y="11261"/>
                    <a:pt x="6812" y="10918"/>
                    <a:pt x="6593" y="10602"/>
                  </a:cubicBezTo>
                  <a:cubicBezTo>
                    <a:pt x="6524" y="10506"/>
                    <a:pt x="6455" y="10410"/>
                    <a:pt x="6304" y="10368"/>
                  </a:cubicBezTo>
                  <a:lnTo>
                    <a:pt x="6304" y="10368"/>
                  </a:lnTo>
                  <a:cubicBezTo>
                    <a:pt x="6332" y="10465"/>
                    <a:pt x="6359" y="10533"/>
                    <a:pt x="6387" y="10602"/>
                  </a:cubicBezTo>
                  <a:cubicBezTo>
                    <a:pt x="7334" y="12332"/>
                    <a:pt x="8048" y="14172"/>
                    <a:pt x="8708" y="16040"/>
                  </a:cubicBezTo>
                  <a:cubicBezTo>
                    <a:pt x="8831" y="16383"/>
                    <a:pt x="8927" y="16727"/>
                    <a:pt x="9051" y="17056"/>
                  </a:cubicBezTo>
                  <a:cubicBezTo>
                    <a:pt x="9257" y="17619"/>
                    <a:pt x="9271" y="18196"/>
                    <a:pt x="9353" y="18787"/>
                  </a:cubicBezTo>
                  <a:cubicBezTo>
                    <a:pt x="9345" y="18788"/>
                    <a:pt x="9337" y="18788"/>
                    <a:pt x="9330" y="18788"/>
                  </a:cubicBezTo>
                  <a:cubicBezTo>
                    <a:pt x="9245" y="18788"/>
                    <a:pt x="9254" y="18714"/>
                    <a:pt x="9216" y="18663"/>
                  </a:cubicBezTo>
                  <a:cubicBezTo>
                    <a:pt x="9078" y="18361"/>
                    <a:pt x="8968" y="18045"/>
                    <a:pt x="8831" y="17757"/>
                  </a:cubicBezTo>
                  <a:cubicBezTo>
                    <a:pt x="8515" y="17084"/>
                    <a:pt x="8145" y="16438"/>
                    <a:pt x="7691" y="15848"/>
                  </a:cubicBezTo>
                  <a:cubicBezTo>
                    <a:pt x="7609" y="15752"/>
                    <a:pt x="7540" y="15614"/>
                    <a:pt x="7389" y="15546"/>
                  </a:cubicBezTo>
                  <a:lnTo>
                    <a:pt x="7389" y="15546"/>
                  </a:lnTo>
                  <a:cubicBezTo>
                    <a:pt x="7389" y="15683"/>
                    <a:pt x="7458" y="15779"/>
                    <a:pt x="7499" y="15862"/>
                  </a:cubicBezTo>
                  <a:cubicBezTo>
                    <a:pt x="8035" y="16823"/>
                    <a:pt x="8488" y="17839"/>
                    <a:pt x="8845" y="18883"/>
                  </a:cubicBezTo>
                  <a:cubicBezTo>
                    <a:pt x="9065" y="19542"/>
                    <a:pt x="9216" y="20215"/>
                    <a:pt x="9422" y="20874"/>
                  </a:cubicBezTo>
                  <a:cubicBezTo>
                    <a:pt x="9655" y="21602"/>
                    <a:pt x="9724" y="22343"/>
                    <a:pt x="9724" y="23071"/>
                  </a:cubicBezTo>
                  <a:cubicBezTo>
                    <a:pt x="9724" y="23662"/>
                    <a:pt x="9738" y="24225"/>
                    <a:pt x="9738" y="24815"/>
                  </a:cubicBezTo>
                  <a:cubicBezTo>
                    <a:pt x="9738" y="24857"/>
                    <a:pt x="9738" y="24911"/>
                    <a:pt x="9724" y="25035"/>
                  </a:cubicBezTo>
                  <a:cubicBezTo>
                    <a:pt x="9628" y="24774"/>
                    <a:pt x="9586" y="24568"/>
                    <a:pt x="9532" y="24376"/>
                  </a:cubicBezTo>
                  <a:cubicBezTo>
                    <a:pt x="9326" y="23621"/>
                    <a:pt x="9106" y="22893"/>
                    <a:pt x="8721" y="22179"/>
                  </a:cubicBezTo>
                  <a:cubicBezTo>
                    <a:pt x="8625" y="22000"/>
                    <a:pt x="8502" y="21808"/>
                    <a:pt x="8392" y="21616"/>
                  </a:cubicBezTo>
                  <a:cubicBezTo>
                    <a:pt x="8364" y="21561"/>
                    <a:pt x="8309" y="21533"/>
                    <a:pt x="8227" y="21519"/>
                  </a:cubicBezTo>
                  <a:lnTo>
                    <a:pt x="8227" y="21519"/>
                  </a:lnTo>
                  <a:lnTo>
                    <a:pt x="8323" y="21877"/>
                  </a:lnTo>
                  <a:cubicBezTo>
                    <a:pt x="8639" y="22687"/>
                    <a:pt x="8900" y="23483"/>
                    <a:pt x="9106" y="24335"/>
                  </a:cubicBezTo>
                  <a:cubicBezTo>
                    <a:pt x="9271" y="25090"/>
                    <a:pt x="9422" y="25845"/>
                    <a:pt x="9490" y="26601"/>
                  </a:cubicBezTo>
                  <a:cubicBezTo>
                    <a:pt x="9518" y="26710"/>
                    <a:pt x="9518" y="26820"/>
                    <a:pt x="9532" y="26944"/>
                  </a:cubicBezTo>
                  <a:cubicBezTo>
                    <a:pt x="9628" y="27631"/>
                    <a:pt x="9628" y="28317"/>
                    <a:pt x="9545" y="29004"/>
                  </a:cubicBezTo>
                  <a:lnTo>
                    <a:pt x="9339" y="30803"/>
                  </a:lnTo>
                  <a:cubicBezTo>
                    <a:pt x="9326" y="30885"/>
                    <a:pt x="9312" y="30968"/>
                    <a:pt x="9243" y="31064"/>
                  </a:cubicBezTo>
                  <a:cubicBezTo>
                    <a:pt x="9188" y="30872"/>
                    <a:pt x="9133" y="30679"/>
                    <a:pt x="9078" y="30473"/>
                  </a:cubicBezTo>
                  <a:cubicBezTo>
                    <a:pt x="8831" y="29512"/>
                    <a:pt x="8570" y="28564"/>
                    <a:pt x="8117" y="27672"/>
                  </a:cubicBezTo>
                  <a:cubicBezTo>
                    <a:pt x="7980" y="27383"/>
                    <a:pt x="7815" y="27109"/>
                    <a:pt x="7664" y="26834"/>
                  </a:cubicBezTo>
                  <a:cubicBezTo>
                    <a:pt x="7595" y="26697"/>
                    <a:pt x="7485" y="26573"/>
                    <a:pt x="7403" y="26463"/>
                  </a:cubicBezTo>
                  <a:cubicBezTo>
                    <a:pt x="7321" y="26532"/>
                    <a:pt x="7389" y="26573"/>
                    <a:pt x="7389" y="26628"/>
                  </a:cubicBezTo>
                  <a:cubicBezTo>
                    <a:pt x="7403" y="26683"/>
                    <a:pt x="7417" y="26710"/>
                    <a:pt x="7430" y="26765"/>
                  </a:cubicBezTo>
                  <a:cubicBezTo>
                    <a:pt x="7664" y="27328"/>
                    <a:pt x="7897" y="27878"/>
                    <a:pt x="8090" y="28455"/>
                  </a:cubicBezTo>
                  <a:cubicBezTo>
                    <a:pt x="8529" y="29800"/>
                    <a:pt x="8831" y="31201"/>
                    <a:pt x="8982" y="32616"/>
                  </a:cubicBezTo>
                  <a:cubicBezTo>
                    <a:pt x="8996" y="32726"/>
                    <a:pt x="8996" y="32822"/>
                    <a:pt x="8968" y="32931"/>
                  </a:cubicBezTo>
                  <a:cubicBezTo>
                    <a:pt x="8872" y="33371"/>
                    <a:pt x="8790" y="33810"/>
                    <a:pt x="8708" y="34250"/>
                  </a:cubicBezTo>
                  <a:cubicBezTo>
                    <a:pt x="8708" y="34264"/>
                    <a:pt x="8680" y="34291"/>
                    <a:pt x="8653" y="34332"/>
                  </a:cubicBezTo>
                  <a:cubicBezTo>
                    <a:pt x="8625" y="34291"/>
                    <a:pt x="8584" y="34250"/>
                    <a:pt x="8584" y="34222"/>
                  </a:cubicBezTo>
                  <a:cubicBezTo>
                    <a:pt x="8488" y="33687"/>
                    <a:pt x="8296" y="33192"/>
                    <a:pt x="8090" y="32684"/>
                  </a:cubicBezTo>
                  <a:cubicBezTo>
                    <a:pt x="7774" y="31956"/>
                    <a:pt x="7472" y="31201"/>
                    <a:pt x="7060" y="30487"/>
                  </a:cubicBezTo>
                  <a:cubicBezTo>
                    <a:pt x="6936" y="30281"/>
                    <a:pt x="6799" y="30075"/>
                    <a:pt x="6661" y="29869"/>
                  </a:cubicBezTo>
                  <a:cubicBezTo>
                    <a:pt x="6565" y="29718"/>
                    <a:pt x="6442" y="29581"/>
                    <a:pt x="6291" y="29512"/>
                  </a:cubicBezTo>
                  <a:cubicBezTo>
                    <a:pt x="6222" y="29553"/>
                    <a:pt x="6236" y="29594"/>
                    <a:pt x="6249" y="29649"/>
                  </a:cubicBezTo>
                  <a:cubicBezTo>
                    <a:pt x="7018" y="30762"/>
                    <a:pt x="7430" y="32053"/>
                    <a:pt x="7884" y="33330"/>
                  </a:cubicBezTo>
                  <a:cubicBezTo>
                    <a:pt x="8103" y="33989"/>
                    <a:pt x="8213" y="34703"/>
                    <a:pt x="8254" y="35403"/>
                  </a:cubicBezTo>
                  <a:cubicBezTo>
                    <a:pt x="8296" y="35870"/>
                    <a:pt x="8241" y="36310"/>
                    <a:pt x="8103" y="36763"/>
                  </a:cubicBezTo>
                  <a:cubicBezTo>
                    <a:pt x="7870" y="37532"/>
                    <a:pt x="7636" y="38301"/>
                    <a:pt x="7403" y="39070"/>
                  </a:cubicBezTo>
                  <a:cubicBezTo>
                    <a:pt x="7362" y="39180"/>
                    <a:pt x="7348" y="39304"/>
                    <a:pt x="7224" y="39413"/>
                  </a:cubicBezTo>
                  <a:cubicBezTo>
                    <a:pt x="7183" y="39207"/>
                    <a:pt x="7197" y="39043"/>
                    <a:pt x="7183" y="38864"/>
                  </a:cubicBezTo>
                  <a:cubicBezTo>
                    <a:pt x="7156" y="38699"/>
                    <a:pt x="7156" y="38507"/>
                    <a:pt x="7142" y="38342"/>
                  </a:cubicBezTo>
                  <a:cubicBezTo>
                    <a:pt x="7128" y="38164"/>
                    <a:pt x="7115" y="37971"/>
                    <a:pt x="7073" y="37807"/>
                  </a:cubicBezTo>
                  <a:cubicBezTo>
                    <a:pt x="7046" y="37628"/>
                    <a:pt x="7005" y="37450"/>
                    <a:pt x="6977" y="37271"/>
                  </a:cubicBezTo>
                  <a:cubicBezTo>
                    <a:pt x="6936" y="37106"/>
                    <a:pt x="6881" y="36928"/>
                    <a:pt x="6854" y="36763"/>
                  </a:cubicBezTo>
                  <a:lnTo>
                    <a:pt x="6703" y="36241"/>
                  </a:lnTo>
                  <a:cubicBezTo>
                    <a:pt x="6648" y="36076"/>
                    <a:pt x="6593" y="35898"/>
                    <a:pt x="6524" y="35733"/>
                  </a:cubicBezTo>
                  <a:cubicBezTo>
                    <a:pt x="6455" y="35554"/>
                    <a:pt x="6387" y="35403"/>
                    <a:pt x="6318" y="35225"/>
                  </a:cubicBezTo>
                  <a:cubicBezTo>
                    <a:pt x="6249" y="35060"/>
                    <a:pt x="6181" y="34909"/>
                    <a:pt x="6098" y="34731"/>
                  </a:cubicBezTo>
                  <a:cubicBezTo>
                    <a:pt x="6030" y="34566"/>
                    <a:pt x="5961" y="34401"/>
                    <a:pt x="5879" y="34250"/>
                  </a:cubicBezTo>
                  <a:cubicBezTo>
                    <a:pt x="5782" y="34099"/>
                    <a:pt x="5700" y="33948"/>
                    <a:pt x="5576" y="33810"/>
                  </a:cubicBezTo>
                  <a:lnTo>
                    <a:pt x="5576" y="33810"/>
                  </a:lnTo>
                  <a:cubicBezTo>
                    <a:pt x="5604" y="33975"/>
                    <a:pt x="5645" y="34126"/>
                    <a:pt x="5714" y="34305"/>
                  </a:cubicBezTo>
                  <a:cubicBezTo>
                    <a:pt x="5988" y="35060"/>
                    <a:pt x="6249" y="35829"/>
                    <a:pt x="6428" y="36626"/>
                  </a:cubicBezTo>
                  <a:cubicBezTo>
                    <a:pt x="6661" y="37683"/>
                    <a:pt x="6785" y="38768"/>
                    <a:pt x="6703" y="39867"/>
                  </a:cubicBezTo>
                  <a:cubicBezTo>
                    <a:pt x="6675" y="40141"/>
                    <a:pt x="6661" y="40430"/>
                    <a:pt x="6675" y="40704"/>
                  </a:cubicBezTo>
                  <a:cubicBezTo>
                    <a:pt x="6703" y="40965"/>
                    <a:pt x="6648" y="41226"/>
                    <a:pt x="6524" y="41446"/>
                  </a:cubicBezTo>
                  <a:cubicBezTo>
                    <a:pt x="6455" y="41597"/>
                    <a:pt x="6428" y="41789"/>
                    <a:pt x="6291" y="41940"/>
                  </a:cubicBezTo>
                  <a:cubicBezTo>
                    <a:pt x="6236" y="41885"/>
                    <a:pt x="6194" y="41858"/>
                    <a:pt x="6181" y="41817"/>
                  </a:cubicBezTo>
                  <a:cubicBezTo>
                    <a:pt x="5906" y="41336"/>
                    <a:pt x="5549" y="40965"/>
                    <a:pt x="5165" y="40567"/>
                  </a:cubicBezTo>
                  <a:cubicBezTo>
                    <a:pt x="4093" y="39468"/>
                    <a:pt x="2940" y="38452"/>
                    <a:pt x="1690" y="37546"/>
                  </a:cubicBezTo>
                  <a:cubicBezTo>
                    <a:pt x="1223" y="37202"/>
                    <a:pt x="743" y="36900"/>
                    <a:pt x="221" y="36639"/>
                  </a:cubicBezTo>
                  <a:lnTo>
                    <a:pt x="15" y="36530"/>
                  </a:lnTo>
                  <a:lnTo>
                    <a:pt x="15" y="36530"/>
                  </a:lnTo>
                  <a:cubicBezTo>
                    <a:pt x="1" y="36639"/>
                    <a:pt x="70" y="36653"/>
                    <a:pt x="111" y="36694"/>
                  </a:cubicBezTo>
                  <a:cubicBezTo>
                    <a:pt x="344" y="36859"/>
                    <a:pt x="591" y="37038"/>
                    <a:pt x="811" y="37216"/>
                  </a:cubicBezTo>
                  <a:cubicBezTo>
                    <a:pt x="2006" y="38095"/>
                    <a:pt x="3132" y="39070"/>
                    <a:pt x="4189" y="40128"/>
                  </a:cubicBezTo>
                  <a:cubicBezTo>
                    <a:pt x="4533" y="40471"/>
                    <a:pt x="4862" y="40828"/>
                    <a:pt x="5192" y="41185"/>
                  </a:cubicBezTo>
                  <a:cubicBezTo>
                    <a:pt x="5439" y="41473"/>
                    <a:pt x="5645" y="41803"/>
                    <a:pt x="5782" y="42160"/>
                  </a:cubicBezTo>
                  <a:cubicBezTo>
                    <a:pt x="5851" y="42325"/>
                    <a:pt x="5947" y="42462"/>
                    <a:pt x="6030" y="42641"/>
                  </a:cubicBezTo>
                  <a:cubicBezTo>
                    <a:pt x="5631" y="43629"/>
                    <a:pt x="5165" y="44604"/>
                    <a:pt x="4780" y="45621"/>
                  </a:cubicBezTo>
                  <a:cubicBezTo>
                    <a:pt x="4899" y="45680"/>
                    <a:pt x="4974" y="45709"/>
                    <a:pt x="5030" y="45709"/>
                  </a:cubicBezTo>
                  <a:cubicBezTo>
                    <a:pt x="5103" y="45709"/>
                    <a:pt x="5143" y="45659"/>
                    <a:pt x="5206" y="45566"/>
                  </a:cubicBezTo>
                  <a:cubicBezTo>
                    <a:pt x="5412" y="45181"/>
                    <a:pt x="5618" y="44797"/>
                    <a:pt x="5810" y="44398"/>
                  </a:cubicBezTo>
                  <a:cubicBezTo>
                    <a:pt x="6043" y="43904"/>
                    <a:pt x="6249" y="43382"/>
                    <a:pt x="6469" y="42888"/>
                  </a:cubicBezTo>
                  <a:cubicBezTo>
                    <a:pt x="6538" y="42737"/>
                    <a:pt x="6634" y="42599"/>
                    <a:pt x="6744" y="42476"/>
                  </a:cubicBezTo>
                  <a:cubicBezTo>
                    <a:pt x="7939" y="41322"/>
                    <a:pt x="9106" y="40155"/>
                    <a:pt x="10301" y="39001"/>
                  </a:cubicBezTo>
                  <a:cubicBezTo>
                    <a:pt x="10699" y="38631"/>
                    <a:pt x="11111" y="38287"/>
                    <a:pt x="11509" y="37944"/>
                  </a:cubicBezTo>
                  <a:lnTo>
                    <a:pt x="11784" y="37669"/>
                  </a:lnTo>
                  <a:cubicBezTo>
                    <a:pt x="11935" y="37601"/>
                    <a:pt x="11949" y="37587"/>
                    <a:pt x="11921" y="37450"/>
                  </a:cubicBezTo>
                  <a:lnTo>
                    <a:pt x="11921" y="37450"/>
                  </a:lnTo>
                  <a:cubicBezTo>
                    <a:pt x="11866" y="37518"/>
                    <a:pt x="11797" y="37587"/>
                    <a:pt x="11743" y="37656"/>
                  </a:cubicBezTo>
                  <a:cubicBezTo>
                    <a:pt x="11688" y="37683"/>
                    <a:pt x="11619" y="37683"/>
                    <a:pt x="11578" y="37738"/>
                  </a:cubicBezTo>
                  <a:cubicBezTo>
                    <a:pt x="11193" y="38013"/>
                    <a:pt x="10781" y="38274"/>
                    <a:pt x="10424" y="38576"/>
                  </a:cubicBezTo>
                  <a:cubicBezTo>
                    <a:pt x="9449" y="39386"/>
                    <a:pt x="8502" y="40224"/>
                    <a:pt x="7595" y="41116"/>
                  </a:cubicBezTo>
                  <a:cubicBezTo>
                    <a:pt x="7417" y="41295"/>
                    <a:pt x="7252" y="41460"/>
                    <a:pt x="7046" y="41679"/>
                  </a:cubicBezTo>
                  <a:cubicBezTo>
                    <a:pt x="7046" y="41583"/>
                    <a:pt x="7018" y="41542"/>
                    <a:pt x="7046" y="41515"/>
                  </a:cubicBezTo>
                  <a:cubicBezTo>
                    <a:pt x="7595" y="39949"/>
                    <a:pt x="8227" y="38425"/>
                    <a:pt x="9010" y="36969"/>
                  </a:cubicBezTo>
                  <a:cubicBezTo>
                    <a:pt x="9202" y="36626"/>
                    <a:pt x="9408" y="36282"/>
                    <a:pt x="9628" y="35953"/>
                  </a:cubicBezTo>
                  <a:cubicBezTo>
                    <a:pt x="10301" y="34950"/>
                    <a:pt x="11001" y="33975"/>
                    <a:pt x="11797" y="33055"/>
                  </a:cubicBezTo>
                  <a:cubicBezTo>
                    <a:pt x="11894" y="32931"/>
                    <a:pt x="12003" y="32794"/>
                    <a:pt x="12127" y="32671"/>
                  </a:cubicBezTo>
                  <a:cubicBezTo>
                    <a:pt x="12101" y="32659"/>
                    <a:pt x="12078" y="32654"/>
                    <a:pt x="12059" y="32654"/>
                  </a:cubicBezTo>
                  <a:cubicBezTo>
                    <a:pt x="11986" y="32654"/>
                    <a:pt x="11953" y="32721"/>
                    <a:pt x="11921" y="32753"/>
                  </a:cubicBezTo>
                  <a:cubicBezTo>
                    <a:pt x="11193" y="33481"/>
                    <a:pt x="10548" y="34291"/>
                    <a:pt x="9944" y="35115"/>
                  </a:cubicBezTo>
                  <a:cubicBezTo>
                    <a:pt x="9449" y="35774"/>
                    <a:pt x="8968" y="36461"/>
                    <a:pt x="8598" y="37216"/>
                  </a:cubicBezTo>
                  <a:cubicBezTo>
                    <a:pt x="8584" y="37257"/>
                    <a:pt x="8557" y="37285"/>
                    <a:pt x="8502" y="37381"/>
                  </a:cubicBezTo>
                  <a:cubicBezTo>
                    <a:pt x="8515" y="37257"/>
                    <a:pt x="8515" y="37189"/>
                    <a:pt x="8529" y="37120"/>
                  </a:cubicBezTo>
                  <a:cubicBezTo>
                    <a:pt x="8735" y="36227"/>
                    <a:pt x="8968" y="35321"/>
                    <a:pt x="9174" y="34428"/>
                  </a:cubicBezTo>
                  <a:cubicBezTo>
                    <a:pt x="9202" y="34264"/>
                    <a:pt x="9271" y="34126"/>
                    <a:pt x="9326" y="33989"/>
                  </a:cubicBezTo>
                  <a:cubicBezTo>
                    <a:pt x="9339" y="33948"/>
                    <a:pt x="9380" y="33907"/>
                    <a:pt x="9394" y="33852"/>
                  </a:cubicBezTo>
                  <a:cubicBezTo>
                    <a:pt x="10232" y="32465"/>
                    <a:pt x="11070" y="31078"/>
                    <a:pt x="11935" y="29691"/>
                  </a:cubicBezTo>
                  <a:cubicBezTo>
                    <a:pt x="12209" y="29237"/>
                    <a:pt x="12512" y="28812"/>
                    <a:pt x="12786" y="28358"/>
                  </a:cubicBezTo>
                  <a:cubicBezTo>
                    <a:pt x="12951" y="28125"/>
                    <a:pt x="13088" y="27878"/>
                    <a:pt x="13239" y="27631"/>
                  </a:cubicBezTo>
                  <a:cubicBezTo>
                    <a:pt x="13223" y="27618"/>
                    <a:pt x="13210" y="27612"/>
                    <a:pt x="13199" y="27612"/>
                  </a:cubicBezTo>
                  <a:cubicBezTo>
                    <a:pt x="13163" y="27612"/>
                    <a:pt x="13147" y="27671"/>
                    <a:pt x="13116" y="27713"/>
                  </a:cubicBezTo>
                  <a:cubicBezTo>
                    <a:pt x="13061" y="27782"/>
                    <a:pt x="13020" y="27864"/>
                    <a:pt x="12965" y="27933"/>
                  </a:cubicBezTo>
                  <a:cubicBezTo>
                    <a:pt x="12910" y="28001"/>
                    <a:pt x="12882" y="28056"/>
                    <a:pt x="12827" y="28125"/>
                  </a:cubicBezTo>
                  <a:cubicBezTo>
                    <a:pt x="12772" y="28194"/>
                    <a:pt x="12745" y="28249"/>
                    <a:pt x="12690" y="28317"/>
                  </a:cubicBezTo>
                  <a:cubicBezTo>
                    <a:pt x="12635" y="28386"/>
                    <a:pt x="12580" y="28468"/>
                    <a:pt x="12539" y="28537"/>
                  </a:cubicBezTo>
                  <a:cubicBezTo>
                    <a:pt x="12484" y="28606"/>
                    <a:pt x="12443" y="28661"/>
                    <a:pt x="12402" y="28729"/>
                  </a:cubicBezTo>
                  <a:cubicBezTo>
                    <a:pt x="12347" y="28798"/>
                    <a:pt x="12292" y="28880"/>
                    <a:pt x="12237" y="28949"/>
                  </a:cubicBezTo>
                  <a:cubicBezTo>
                    <a:pt x="12196" y="29018"/>
                    <a:pt x="12155" y="29073"/>
                    <a:pt x="12100" y="29141"/>
                  </a:cubicBezTo>
                  <a:cubicBezTo>
                    <a:pt x="12058" y="29210"/>
                    <a:pt x="12017" y="29251"/>
                    <a:pt x="11962" y="29320"/>
                  </a:cubicBezTo>
                  <a:cubicBezTo>
                    <a:pt x="11921" y="29388"/>
                    <a:pt x="11866" y="29457"/>
                    <a:pt x="11811" y="29553"/>
                  </a:cubicBezTo>
                  <a:cubicBezTo>
                    <a:pt x="11756" y="29622"/>
                    <a:pt x="11729" y="29663"/>
                    <a:pt x="11674" y="29732"/>
                  </a:cubicBezTo>
                  <a:cubicBezTo>
                    <a:pt x="11619" y="29800"/>
                    <a:pt x="11591" y="29855"/>
                    <a:pt x="11537" y="29924"/>
                  </a:cubicBezTo>
                  <a:cubicBezTo>
                    <a:pt x="11482" y="29993"/>
                    <a:pt x="11440" y="30075"/>
                    <a:pt x="11385" y="30144"/>
                  </a:cubicBezTo>
                  <a:cubicBezTo>
                    <a:pt x="11331" y="30212"/>
                    <a:pt x="11303" y="30267"/>
                    <a:pt x="11248" y="30336"/>
                  </a:cubicBezTo>
                  <a:cubicBezTo>
                    <a:pt x="11193" y="30405"/>
                    <a:pt x="11138" y="30487"/>
                    <a:pt x="11097" y="30556"/>
                  </a:cubicBezTo>
                  <a:cubicBezTo>
                    <a:pt x="11056" y="30624"/>
                    <a:pt x="11001" y="30679"/>
                    <a:pt x="10973" y="30748"/>
                  </a:cubicBezTo>
                  <a:cubicBezTo>
                    <a:pt x="10932" y="30817"/>
                    <a:pt x="10891" y="30872"/>
                    <a:pt x="10850" y="30940"/>
                  </a:cubicBezTo>
                  <a:cubicBezTo>
                    <a:pt x="10795" y="31009"/>
                    <a:pt x="10754" y="31091"/>
                    <a:pt x="10699" y="31160"/>
                  </a:cubicBezTo>
                  <a:cubicBezTo>
                    <a:pt x="10658" y="31229"/>
                    <a:pt x="10616" y="31297"/>
                    <a:pt x="10575" y="31352"/>
                  </a:cubicBezTo>
                  <a:cubicBezTo>
                    <a:pt x="10548" y="31421"/>
                    <a:pt x="10493" y="31490"/>
                    <a:pt x="10452" y="31544"/>
                  </a:cubicBezTo>
                  <a:cubicBezTo>
                    <a:pt x="10410" y="31613"/>
                    <a:pt x="10356" y="31696"/>
                    <a:pt x="10314" y="31764"/>
                  </a:cubicBezTo>
                  <a:cubicBezTo>
                    <a:pt x="10287" y="31833"/>
                    <a:pt x="10232" y="31902"/>
                    <a:pt x="10204" y="31970"/>
                  </a:cubicBezTo>
                  <a:cubicBezTo>
                    <a:pt x="10150" y="32039"/>
                    <a:pt x="10108" y="32121"/>
                    <a:pt x="10067" y="32190"/>
                  </a:cubicBezTo>
                  <a:cubicBezTo>
                    <a:pt x="10026" y="32259"/>
                    <a:pt x="9971" y="32327"/>
                    <a:pt x="9944" y="32382"/>
                  </a:cubicBezTo>
                  <a:cubicBezTo>
                    <a:pt x="9902" y="32451"/>
                    <a:pt x="9861" y="32520"/>
                    <a:pt x="9820" y="32574"/>
                  </a:cubicBezTo>
                  <a:cubicBezTo>
                    <a:pt x="9765" y="32643"/>
                    <a:pt x="9738" y="32726"/>
                    <a:pt x="9683" y="32794"/>
                  </a:cubicBezTo>
                  <a:cubicBezTo>
                    <a:pt x="9655" y="32849"/>
                    <a:pt x="9600" y="32918"/>
                    <a:pt x="9490" y="33028"/>
                  </a:cubicBezTo>
                  <a:cubicBezTo>
                    <a:pt x="9518" y="32890"/>
                    <a:pt x="9518" y="32822"/>
                    <a:pt x="9532" y="32780"/>
                  </a:cubicBezTo>
                  <a:cubicBezTo>
                    <a:pt x="9696" y="31696"/>
                    <a:pt x="9875" y="30624"/>
                    <a:pt x="9971" y="29553"/>
                  </a:cubicBezTo>
                  <a:cubicBezTo>
                    <a:pt x="9998" y="29430"/>
                    <a:pt x="10012" y="29320"/>
                    <a:pt x="10067" y="29224"/>
                  </a:cubicBezTo>
                  <a:lnTo>
                    <a:pt x="11193" y="26491"/>
                  </a:lnTo>
                  <a:cubicBezTo>
                    <a:pt x="11660" y="25406"/>
                    <a:pt x="12223" y="24376"/>
                    <a:pt x="12786" y="23332"/>
                  </a:cubicBezTo>
                  <a:cubicBezTo>
                    <a:pt x="12896" y="23140"/>
                    <a:pt x="13020" y="22934"/>
                    <a:pt x="13061" y="22714"/>
                  </a:cubicBezTo>
                  <a:lnTo>
                    <a:pt x="13061" y="22714"/>
                  </a:lnTo>
                  <a:cubicBezTo>
                    <a:pt x="12759" y="23112"/>
                    <a:pt x="12470" y="23538"/>
                    <a:pt x="12223" y="23964"/>
                  </a:cubicBezTo>
                  <a:cubicBezTo>
                    <a:pt x="11962" y="24417"/>
                    <a:pt x="11688" y="24884"/>
                    <a:pt x="11440" y="25323"/>
                  </a:cubicBezTo>
                  <a:cubicBezTo>
                    <a:pt x="11193" y="25777"/>
                    <a:pt x="10973" y="26230"/>
                    <a:pt x="10768" y="26697"/>
                  </a:cubicBezTo>
                  <a:cubicBezTo>
                    <a:pt x="10562" y="27164"/>
                    <a:pt x="10369" y="27631"/>
                    <a:pt x="10136" y="28084"/>
                  </a:cubicBezTo>
                  <a:cubicBezTo>
                    <a:pt x="10136" y="28043"/>
                    <a:pt x="10108" y="28001"/>
                    <a:pt x="10108" y="27946"/>
                  </a:cubicBezTo>
                  <a:cubicBezTo>
                    <a:pt x="10204" y="26573"/>
                    <a:pt x="10218" y="25186"/>
                    <a:pt x="10218" y="23799"/>
                  </a:cubicBezTo>
                  <a:cubicBezTo>
                    <a:pt x="10218" y="23552"/>
                    <a:pt x="10232" y="23318"/>
                    <a:pt x="10287" y="23071"/>
                  </a:cubicBezTo>
                  <a:cubicBezTo>
                    <a:pt x="10452" y="21890"/>
                    <a:pt x="10726" y="20737"/>
                    <a:pt x="11097" y="19597"/>
                  </a:cubicBezTo>
                  <a:cubicBezTo>
                    <a:pt x="11207" y="19226"/>
                    <a:pt x="11331" y="18869"/>
                    <a:pt x="11468" y="18512"/>
                  </a:cubicBezTo>
                  <a:cubicBezTo>
                    <a:pt x="11688" y="17949"/>
                    <a:pt x="11921" y="17400"/>
                    <a:pt x="12141" y="16823"/>
                  </a:cubicBezTo>
                  <a:cubicBezTo>
                    <a:pt x="12168" y="16754"/>
                    <a:pt x="12209" y="16685"/>
                    <a:pt x="12264" y="16644"/>
                  </a:cubicBezTo>
                  <a:lnTo>
                    <a:pt x="12264" y="16644"/>
                  </a:lnTo>
                  <a:cubicBezTo>
                    <a:pt x="12209" y="16658"/>
                    <a:pt x="12141" y="16644"/>
                    <a:pt x="12127" y="16672"/>
                  </a:cubicBezTo>
                  <a:cubicBezTo>
                    <a:pt x="12017" y="16823"/>
                    <a:pt x="11935" y="16988"/>
                    <a:pt x="11866" y="17139"/>
                  </a:cubicBezTo>
                  <a:cubicBezTo>
                    <a:pt x="11179" y="18498"/>
                    <a:pt x="10630" y="19913"/>
                    <a:pt x="10246" y="21396"/>
                  </a:cubicBezTo>
                  <a:cubicBezTo>
                    <a:pt x="10232" y="21451"/>
                    <a:pt x="10218" y="21478"/>
                    <a:pt x="10150" y="21519"/>
                  </a:cubicBezTo>
                  <a:lnTo>
                    <a:pt x="10095" y="21149"/>
                  </a:lnTo>
                  <a:cubicBezTo>
                    <a:pt x="10012" y="20352"/>
                    <a:pt x="9930" y="19528"/>
                    <a:pt x="9834" y="18718"/>
                  </a:cubicBezTo>
                  <a:cubicBezTo>
                    <a:pt x="9834" y="18649"/>
                    <a:pt x="9820" y="18594"/>
                    <a:pt x="9806" y="18526"/>
                  </a:cubicBezTo>
                  <a:cubicBezTo>
                    <a:pt x="9655" y="17963"/>
                    <a:pt x="9724" y="17372"/>
                    <a:pt x="9820" y="16809"/>
                  </a:cubicBezTo>
                  <a:cubicBezTo>
                    <a:pt x="9998" y="15903"/>
                    <a:pt x="10163" y="14969"/>
                    <a:pt x="10438" y="14076"/>
                  </a:cubicBezTo>
                  <a:cubicBezTo>
                    <a:pt x="10562" y="13719"/>
                    <a:pt x="10630" y="13348"/>
                    <a:pt x="10754" y="12964"/>
                  </a:cubicBezTo>
                  <a:cubicBezTo>
                    <a:pt x="10822" y="12730"/>
                    <a:pt x="10864" y="12470"/>
                    <a:pt x="11028" y="12264"/>
                  </a:cubicBezTo>
                  <a:lnTo>
                    <a:pt x="11028" y="12264"/>
                  </a:lnTo>
                  <a:cubicBezTo>
                    <a:pt x="10973" y="12277"/>
                    <a:pt x="10905" y="12277"/>
                    <a:pt x="10891" y="12291"/>
                  </a:cubicBezTo>
                  <a:cubicBezTo>
                    <a:pt x="10795" y="12470"/>
                    <a:pt x="10713" y="12634"/>
                    <a:pt x="10644" y="12813"/>
                  </a:cubicBezTo>
                  <a:cubicBezTo>
                    <a:pt x="10246" y="13980"/>
                    <a:pt x="9820" y="15134"/>
                    <a:pt x="9586" y="16328"/>
                  </a:cubicBezTo>
                  <a:cubicBezTo>
                    <a:pt x="9559" y="16383"/>
                    <a:pt x="9545" y="16411"/>
                    <a:pt x="9518" y="16507"/>
                  </a:cubicBezTo>
                  <a:cubicBezTo>
                    <a:pt x="9477" y="16438"/>
                    <a:pt x="9463" y="16411"/>
                    <a:pt x="9449" y="16383"/>
                  </a:cubicBezTo>
                  <a:cubicBezTo>
                    <a:pt x="9271" y="15587"/>
                    <a:pt x="9120" y="14804"/>
                    <a:pt x="8927" y="14035"/>
                  </a:cubicBezTo>
                  <a:cubicBezTo>
                    <a:pt x="8859" y="13705"/>
                    <a:pt x="8859" y="13376"/>
                    <a:pt x="8845" y="13033"/>
                  </a:cubicBezTo>
                  <a:cubicBezTo>
                    <a:pt x="8804" y="12497"/>
                    <a:pt x="8804" y="11975"/>
                    <a:pt x="8776" y="11426"/>
                  </a:cubicBezTo>
                  <a:cubicBezTo>
                    <a:pt x="8708" y="10204"/>
                    <a:pt x="8845" y="8995"/>
                    <a:pt x="9133" y="7814"/>
                  </a:cubicBezTo>
                  <a:cubicBezTo>
                    <a:pt x="9133" y="7800"/>
                    <a:pt x="9147" y="7787"/>
                    <a:pt x="9174" y="7745"/>
                  </a:cubicBezTo>
                  <a:lnTo>
                    <a:pt x="9174" y="7745"/>
                  </a:lnTo>
                  <a:cubicBezTo>
                    <a:pt x="9120" y="7759"/>
                    <a:pt x="9051" y="7759"/>
                    <a:pt x="9051" y="7787"/>
                  </a:cubicBezTo>
                  <a:cubicBezTo>
                    <a:pt x="8982" y="7938"/>
                    <a:pt x="8927" y="8089"/>
                    <a:pt x="8872" y="8240"/>
                  </a:cubicBezTo>
                  <a:cubicBezTo>
                    <a:pt x="8653" y="8926"/>
                    <a:pt x="8557" y="9641"/>
                    <a:pt x="8515" y="10355"/>
                  </a:cubicBezTo>
                  <a:cubicBezTo>
                    <a:pt x="8502" y="10835"/>
                    <a:pt x="8488" y="11330"/>
                    <a:pt x="8447" y="11810"/>
                  </a:cubicBezTo>
                  <a:cubicBezTo>
                    <a:pt x="8447" y="11852"/>
                    <a:pt x="8433" y="11879"/>
                    <a:pt x="8419" y="11975"/>
                  </a:cubicBezTo>
                  <a:cubicBezTo>
                    <a:pt x="8364" y="11838"/>
                    <a:pt x="8323" y="11728"/>
                    <a:pt x="8296" y="11646"/>
                  </a:cubicBezTo>
                  <a:cubicBezTo>
                    <a:pt x="7966" y="10670"/>
                    <a:pt x="7636" y="9709"/>
                    <a:pt x="7321" y="8720"/>
                  </a:cubicBezTo>
                  <a:cubicBezTo>
                    <a:pt x="7252" y="8542"/>
                    <a:pt x="7197" y="8363"/>
                    <a:pt x="7211" y="8157"/>
                  </a:cubicBezTo>
                  <a:lnTo>
                    <a:pt x="7211" y="8130"/>
                  </a:lnTo>
                  <a:cubicBezTo>
                    <a:pt x="7060" y="6660"/>
                    <a:pt x="7142" y="5205"/>
                    <a:pt x="7266" y="3749"/>
                  </a:cubicBezTo>
                  <a:lnTo>
                    <a:pt x="7266" y="3502"/>
                  </a:lnTo>
                  <a:cubicBezTo>
                    <a:pt x="7197" y="3667"/>
                    <a:pt x="7156" y="3735"/>
                    <a:pt x="7142" y="3818"/>
                  </a:cubicBezTo>
                  <a:cubicBezTo>
                    <a:pt x="7060" y="4244"/>
                    <a:pt x="6977" y="4669"/>
                    <a:pt x="6922" y="5109"/>
                  </a:cubicBezTo>
                  <a:cubicBezTo>
                    <a:pt x="6854" y="5658"/>
                    <a:pt x="6812" y="6207"/>
                    <a:pt x="6771" y="6757"/>
                  </a:cubicBezTo>
                  <a:cubicBezTo>
                    <a:pt x="6771" y="6825"/>
                    <a:pt x="6744" y="6866"/>
                    <a:pt x="6730" y="6935"/>
                  </a:cubicBezTo>
                  <a:cubicBezTo>
                    <a:pt x="6634" y="6935"/>
                    <a:pt x="6648" y="6853"/>
                    <a:pt x="6606" y="6798"/>
                  </a:cubicBezTo>
                  <a:cubicBezTo>
                    <a:pt x="6304" y="6015"/>
                    <a:pt x="5975" y="5246"/>
                    <a:pt x="5686" y="4450"/>
                  </a:cubicBezTo>
                  <a:cubicBezTo>
                    <a:pt x="5631" y="4312"/>
                    <a:pt x="5604" y="4161"/>
                    <a:pt x="5563" y="4010"/>
                  </a:cubicBezTo>
                  <a:cubicBezTo>
                    <a:pt x="5480" y="3598"/>
                    <a:pt x="5412" y="3186"/>
                    <a:pt x="5302" y="2774"/>
                  </a:cubicBezTo>
                  <a:cubicBezTo>
                    <a:pt x="5123" y="2019"/>
                    <a:pt x="4931" y="1263"/>
                    <a:pt x="4725" y="508"/>
                  </a:cubicBezTo>
                  <a:cubicBezTo>
                    <a:pt x="4670" y="330"/>
                    <a:pt x="4615" y="165"/>
                    <a:pt x="45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3"/>
            <p:cNvSpPr/>
            <p:nvPr/>
          </p:nvSpPr>
          <p:spPr>
            <a:xfrm>
              <a:off x="817279" y="3176483"/>
              <a:ext cx="1448" cy="4291"/>
            </a:xfrm>
            <a:custGeom>
              <a:avLst/>
              <a:gdLst/>
              <a:ahLst/>
              <a:cxnLst/>
              <a:rect l="l" t="t" r="r" b="b"/>
              <a:pathLst>
                <a:path w="28" h="83" extrusionOk="0">
                  <a:moveTo>
                    <a:pt x="0" y="0"/>
                  </a:moveTo>
                  <a:cubicBezTo>
                    <a:pt x="0" y="14"/>
                    <a:pt x="14" y="55"/>
                    <a:pt x="28" y="83"/>
                  </a:cubicBezTo>
                  <a:cubicBezTo>
                    <a:pt x="14" y="55"/>
                    <a:pt x="14" y="4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3"/>
            <p:cNvSpPr/>
            <p:nvPr/>
          </p:nvSpPr>
          <p:spPr>
            <a:xfrm>
              <a:off x="981995" y="4446649"/>
              <a:ext cx="3619" cy="361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42" y="1"/>
                  </a:moveTo>
                  <a:cubicBezTo>
                    <a:pt x="42" y="14"/>
                    <a:pt x="28" y="28"/>
                    <a:pt x="1" y="55"/>
                  </a:cubicBezTo>
                  <a:lnTo>
                    <a:pt x="28" y="69"/>
                  </a:lnTo>
                  <a:lnTo>
                    <a:pt x="69" y="14"/>
                  </a:lnTo>
                  <a:cubicBezTo>
                    <a:pt x="55" y="14"/>
                    <a:pt x="55" y="1"/>
                    <a:pt x="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3"/>
            <p:cNvSpPr/>
            <p:nvPr/>
          </p:nvSpPr>
          <p:spPr>
            <a:xfrm>
              <a:off x="912407" y="3409392"/>
              <a:ext cx="775" cy="4291"/>
            </a:xfrm>
            <a:custGeom>
              <a:avLst/>
              <a:gdLst/>
              <a:ahLst/>
              <a:cxnLst/>
              <a:rect l="l" t="t" r="r" b="b"/>
              <a:pathLst>
                <a:path w="15" h="83" extrusionOk="0">
                  <a:moveTo>
                    <a:pt x="1" y="0"/>
                  </a:moveTo>
                  <a:cubicBezTo>
                    <a:pt x="1" y="28"/>
                    <a:pt x="14" y="69"/>
                    <a:pt x="14" y="82"/>
                  </a:cubicBezTo>
                  <a:cubicBezTo>
                    <a:pt x="14" y="41"/>
                    <a:pt x="1" y="27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3"/>
            <p:cNvSpPr/>
            <p:nvPr/>
          </p:nvSpPr>
          <p:spPr>
            <a:xfrm>
              <a:off x="964262" y="4710784"/>
              <a:ext cx="2895" cy="2171"/>
            </a:xfrm>
            <a:custGeom>
              <a:avLst/>
              <a:gdLst/>
              <a:ahLst/>
              <a:cxnLst/>
              <a:rect l="l" t="t" r="r" b="b"/>
              <a:pathLst>
                <a:path w="56" h="42" extrusionOk="0">
                  <a:moveTo>
                    <a:pt x="41" y="0"/>
                  </a:moveTo>
                  <a:cubicBezTo>
                    <a:pt x="28" y="0"/>
                    <a:pt x="0" y="28"/>
                    <a:pt x="0" y="28"/>
                  </a:cubicBezTo>
                  <a:cubicBezTo>
                    <a:pt x="28" y="28"/>
                    <a:pt x="41" y="41"/>
                    <a:pt x="55" y="41"/>
                  </a:cubicBezTo>
                  <a:cubicBezTo>
                    <a:pt x="41" y="28"/>
                    <a:pt x="41" y="28"/>
                    <a:pt x="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3"/>
            <p:cNvSpPr/>
            <p:nvPr/>
          </p:nvSpPr>
          <p:spPr>
            <a:xfrm>
              <a:off x="963538" y="4712180"/>
              <a:ext cx="775" cy="775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"/>
                  </a:moveTo>
                  <a:cubicBezTo>
                    <a:pt x="0" y="1"/>
                    <a:pt x="0" y="14"/>
                    <a:pt x="0" y="1"/>
                  </a:cubicBezTo>
                  <a:cubicBezTo>
                    <a:pt x="14" y="1"/>
                    <a:pt x="14" y="1"/>
                    <a:pt x="0" y="1"/>
                  </a:cubicBezTo>
                  <a:cubicBezTo>
                    <a:pt x="14" y="1"/>
                    <a:pt x="14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9" name="Google Shape;1059;p23"/>
          <p:cNvGrpSpPr/>
          <p:nvPr/>
        </p:nvGrpSpPr>
        <p:grpSpPr>
          <a:xfrm rot="5733901">
            <a:off x="-566740" y="3800607"/>
            <a:ext cx="1343848" cy="1479756"/>
            <a:chOff x="-353468" y="1479586"/>
            <a:chExt cx="1875107" cy="2064743"/>
          </a:xfrm>
        </p:grpSpPr>
        <p:sp>
          <p:nvSpPr>
            <p:cNvPr id="1060" name="Google Shape;1060;p23"/>
            <p:cNvSpPr/>
            <p:nvPr/>
          </p:nvSpPr>
          <p:spPr>
            <a:xfrm>
              <a:off x="761908" y="1794129"/>
              <a:ext cx="499164" cy="1750200"/>
            </a:xfrm>
            <a:custGeom>
              <a:avLst/>
              <a:gdLst/>
              <a:ahLst/>
              <a:cxnLst/>
              <a:rect l="l" t="t" r="r" b="b"/>
              <a:pathLst>
                <a:path w="9655" h="33853" extrusionOk="0">
                  <a:moveTo>
                    <a:pt x="2788" y="0"/>
                  </a:moveTo>
                  <a:cubicBezTo>
                    <a:pt x="2637" y="0"/>
                    <a:pt x="2472" y="14"/>
                    <a:pt x="2307" y="69"/>
                  </a:cubicBezTo>
                  <a:cubicBezTo>
                    <a:pt x="2253" y="83"/>
                    <a:pt x="2184" y="97"/>
                    <a:pt x="2129" y="110"/>
                  </a:cubicBezTo>
                  <a:lnTo>
                    <a:pt x="2101" y="138"/>
                  </a:lnTo>
                  <a:cubicBezTo>
                    <a:pt x="1978" y="206"/>
                    <a:pt x="1854" y="248"/>
                    <a:pt x="1758" y="316"/>
                  </a:cubicBezTo>
                  <a:lnTo>
                    <a:pt x="1648" y="371"/>
                  </a:lnTo>
                  <a:cubicBezTo>
                    <a:pt x="1497" y="481"/>
                    <a:pt x="1346" y="577"/>
                    <a:pt x="1168" y="701"/>
                  </a:cubicBezTo>
                  <a:cubicBezTo>
                    <a:pt x="893" y="907"/>
                    <a:pt x="673" y="1168"/>
                    <a:pt x="481" y="1442"/>
                  </a:cubicBezTo>
                  <a:cubicBezTo>
                    <a:pt x="412" y="1552"/>
                    <a:pt x="344" y="1676"/>
                    <a:pt x="261" y="1868"/>
                  </a:cubicBezTo>
                  <a:cubicBezTo>
                    <a:pt x="179" y="2060"/>
                    <a:pt x="124" y="2211"/>
                    <a:pt x="83" y="2363"/>
                  </a:cubicBezTo>
                  <a:cubicBezTo>
                    <a:pt x="55" y="2514"/>
                    <a:pt x="14" y="2692"/>
                    <a:pt x="14" y="2884"/>
                  </a:cubicBezTo>
                  <a:cubicBezTo>
                    <a:pt x="0" y="3022"/>
                    <a:pt x="0" y="3159"/>
                    <a:pt x="14" y="3338"/>
                  </a:cubicBezTo>
                  <a:cubicBezTo>
                    <a:pt x="55" y="3997"/>
                    <a:pt x="193" y="4628"/>
                    <a:pt x="330" y="5246"/>
                  </a:cubicBezTo>
                  <a:lnTo>
                    <a:pt x="330" y="5288"/>
                  </a:lnTo>
                  <a:cubicBezTo>
                    <a:pt x="399" y="5562"/>
                    <a:pt x="467" y="5851"/>
                    <a:pt x="591" y="6208"/>
                  </a:cubicBezTo>
                  <a:cubicBezTo>
                    <a:pt x="687" y="6537"/>
                    <a:pt x="769" y="6839"/>
                    <a:pt x="879" y="7169"/>
                  </a:cubicBezTo>
                  <a:cubicBezTo>
                    <a:pt x="934" y="7348"/>
                    <a:pt x="1003" y="7512"/>
                    <a:pt x="1071" y="7705"/>
                  </a:cubicBezTo>
                  <a:lnTo>
                    <a:pt x="1223" y="8062"/>
                  </a:lnTo>
                  <a:lnTo>
                    <a:pt x="1277" y="8199"/>
                  </a:lnTo>
                  <a:cubicBezTo>
                    <a:pt x="1360" y="8405"/>
                    <a:pt x="1442" y="8611"/>
                    <a:pt x="1552" y="8817"/>
                  </a:cubicBezTo>
                  <a:cubicBezTo>
                    <a:pt x="1580" y="8899"/>
                    <a:pt x="1635" y="9009"/>
                    <a:pt x="1662" y="9092"/>
                  </a:cubicBezTo>
                  <a:cubicBezTo>
                    <a:pt x="1758" y="9256"/>
                    <a:pt x="1827" y="9449"/>
                    <a:pt x="1909" y="9627"/>
                  </a:cubicBezTo>
                  <a:cubicBezTo>
                    <a:pt x="1978" y="9765"/>
                    <a:pt x="2047" y="9902"/>
                    <a:pt x="2101" y="10053"/>
                  </a:cubicBezTo>
                  <a:cubicBezTo>
                    <a:pt x="2239" y="10383"/>
                    <a:pt x="2404" y="10685"/>
                    <a:pt x="2555" y="10959"/>
                  </a:cubicBezTo>
                  <a:cubicBezTo>
                    <a:pt x="2610" y="11069"/>
                    <a:pt x="2665" y="11152"/>
                    <a:pt x="2719" y="11248"/>
                  </a:cubicBezTo>
                  <a:lnTo>
                    <a:pt x="2802" y="11426"/>
                  </a:lnTo>
                  <a:lnTo>
                    <a:pt x="2953" y="11728"/>
                  </a:lnTo>
                  <a:cubicBezTo>
                    <a:pt x="2967" y="11783"/>
                    <a:pt x="3008" y="11838"/>
                    <a:pt x="3022" y="11866"/>
                  </a:cubicBezTo>
                  <a:lnTo>
                    <a:pt x="3104" y="12030"/>
                  </a:lnTo>
                  <a:cubicBezTo>
                    <a:pt x="3228" y="12264"/>
                    <a:pt x="3351" y="12511"/>
                    <a:pt x="3447" y="12745"/>
                  </a:cubicBezTo>
                  <a:cubicBezTo>
                    <a:pt x="3626" y="13129"/>
                    <a:pt x="3818" y="13500"/>
                    <a:pt x="3983" y="13857"/>
                  </a:cubicBezTo>
                  <a:cubicBezTo>
                    <a:pt x="4106" y="14118"/>
                    <a:pt x="4244" y="14379"/>
                    <a:pt x="4367" y="14640"/>
                  </a:cubicBezTo>
                  <a:cubicBezTo>
                    <a:pt x="4532" y="14983"/>
                    <a:pt x="4683" y="15340"/>
                    <a:pt x="4848" y="15683"/>
                  </a:cubicBezTo>
                  <a:cubicBezTo>
                    <a:pt x="4958" y="15944"/>
                    <a:pt x="5081" y="16192"/>
                    <a:pt x="5205" y="16466"/>
                  </a:cubicBezTo>
                  <a:cubicBezTo>
                    <a:pt x="5274" y="16631"/>
                    <a:pt x="5356" y="16810"/>
                    <a:pt x="5439" y="17016"/>
                  </a:cubicBezTo>
                  <a:cubicBezTo>
                    <a:pt x="5493" y="17139"/>
                    <a:pt x="5562" y="17276"/>
                    <a:pt x="5617" y="17400"/>
                  </a:cubicBezTo>
                  <a:cubicBezTo>
                    <a:pt x="5645" y="17482"/>
                    <a:pt x="5686" y="17551"/>
                    <a:pt x="5713" y="17633"/>
                  </a:cubicBezTo>
                  <a:cubicBezTo>
                    <a:pt x="5892" y="18018"/>
                    <a:pt x="6043" y="18375"/>
                    <a:pt x="6180" y="18718"/>
                  </a:cubicBezTo>
                  <a:cubicBezTo>
                    <a:pt x="6290" y="19007"/>
                    <a:pt x="6386" y="19323"/>
                    <a:pt x="6496" y="19625"/>
                  </a:cubicBezTo>
                  <a:cubicBezTo>
                    <a:pt x="6510" y="19707"/>
                    <a:pt x="6537" y="19790"/>
                    <a:pt x="6565" y="19858"/>
                  </a:cubicBezTo>
                  <a:cubicBezTo>
                    <a:pt x="6578" y="19927"/>
                    <a:pt x="6606" y="20009"/>
                    <a:pt x="6633" y="20078"/>
                  </a:cubicBezTo>
                  <a:cubicBezTo>
                    <a:pt x="6661" y="20160"/>
                    <a:pt x="6674" y="20270"/>
                    <a:pt x="6716" y="20353"/>
                  </a:cubicBezTo>
                  <a:cubicBezTo>
                    <a:pt x="6729" y="20421"/>
                    <a:pt x="6743" y="20490"/>
                    <a:pt x="6784" y="20559"/>
                  </a:cubicBezTo>
                  <a:lnTo>
                    <a:pt x="6812" y="20682"/>
                  </a:lnTo>
                  <a:cubicBezTo>
                    <a:pt x="6908" y="20929"/>
                    <a:pt x="6977" y="21190"/>
                    <a:pt x="7045" y="21438"/>
                  </a:cubicBezTo>
                  <a:cubicBezTo>
                    <a:pt x="7128" y="21767"/>
                    <a:pt x="7210" y="22083"/>
                    <a:pt x="7279" y="22399"/>
                  </a:cubicBezTo>
                  <a:cubicBezTo>
                    <a:pt x="7320" y="22564"/>
                    <a:pt x="7347" y="22742"/>
                    <a:pt x="7361" y="22921"/>
                  </a:cubicBezTo>
                  <a:cubicBezTo>
                    <a:pt x="7361" y="22976"/>
                    <a:pt x="7389" y="23017"/>
                    <a:pt x="7389" y="23058"/>
                  </a:cubicBezTo>
                  <a:lnTo>
                    <a:pt x="7389" y="23044"/>
                  </a:lnTo>
                  <a:lnTo>
                    <a:pt x="7389" y="23031"/>
                  </a:lnTo>
                  <a:cubicBezTo>
                    <a:pt x="7416" y="23360"/>
                    <a:pt x="7471" y="23703"/>
                    <a:pt x="7540" y="24129"/>
                  </a:cubicBezTo>
                  <a:cubicBezTo>
                    <a:pt x="7553" y="24253"/>
                    <a:pt x="7567" y="24376"/>
                    <a:pt x="7608" y="24514"/>
                  </a:cubicBezTo>
                  <a:cubicBezTo>
                    <a:pt x="7636" y="24733"/>
                    <a:pt x="7691" y="24953"/>
                    <a:pt x="7704" y="25173"/>
                  </a:cubicBezTo>
                  <a:cubicBezTo>
                    <a:pt x="7732" y="25310"/>
                    <a:pt x="7732" y="25448"/>
                    <a:pt x="7732" y="25612"/>
                  </a:cubicBezTo>
                  <a:cubicBezTo>
                    <a:pt x="7732" y="25695"/>
                    <a:pt x="7732" y="25763"/>
                    <a:pt x="7746" y="25846"/>
                  </a:cubicBezTo>
                  <a:cubicBezTo>
                    <a:pt x="7746" y="25928"/>
                    <a:pt x="7746" y="25997"/>
                    <a:pt x="7759" y="26093"/>
                  </a:cubicBezTo>
                  <a:cubicBezTo>
                    <a:pt x="7759" y="26189"/>
                    <a:pt x="7759" y="26299"/>
                    <a:pt x="7773" y="26395"/>
                  </a:cubicBezTo>
                  <a:cubicBezTo>
                    <a:pt x="7773" y="26601"/>
                    <a:pt x="7801" y="26821"/>
                    <a:pt x="7814" y="27054"/>
                  </a:cubicBezTo>
                  <a:cubicBezTo>
                    <a:pt x="7828" y="27343"/>
                    <a:pt x="7869" y="27686"/>
                    <a:pt x="7869" y="28043"/>
                  </a:cubicBezTo>
                  <a:cubicBezTo>
                    <a:pt x="7869" y="28222"/>
                    <a:pt x="7883" y="28386"/>
                    <a:pt x="7883" y="28537"/>
                  </a:cubicBezTo>
                  <a:cubicBezTo>
                    <a:pt x="7883" y="28675"/>
                    <a:pt x="7883" y="28812"/>
                    <a:pt x="7897" y="28949"/>
                  </a:cubicBezTo>
                  <a:lnTo>
                    <a:pt x="7897" y="29128"/>
                  </a:lnTo>
                  <a:cubicBezTo>
                    <a:pt x="7897" y="29210"/>
                    <a:pt x="7910" y="29293"/>
                    <a:pt x="7897" y="29403"/>
                  </a:cubicBezTo>
                  <a:cubicBezTo>
                    <a:pt x="7897" y="29526"/>
                    <a:pt x="7897" y="29636"/>
                    <a:pt x="7883" y="29746"/>
                  </a:cubicBezTo>
                  <a:lnTo>
                    <a:pt x="7883" y="29869"/>
                  </a:lnTo>
                  <a:lnTo>
                    <a:pt x="7883" y="30254"/>
                  </a:lnTo>
                  <a:lnTo>
                    <a:pt x="7883" y="30350"/>
                  </a:lnTo>
                  <a:cubicBezTo>
                    <a:pt x="7883" y="30501"/>
                    <a:pt x="7883" y="30666"/>
                    <a:pt x="7869" y="30831"/>
                  </a:cubicBezTo>
                  <a:cubicBezTo>
                    <a:pt x="7842" y="30996"/>
                    <a:pt x="7842" y="31174"/>
                    <a:pt x="7842" y="31284"/>
                  </a:cubicBezTo>
                  <a:cubicBezTo>
                    <a:pt x="7842" y="31463"/>
                    <a:pt x="7842" y="31627"/>
                    <a:pt x="7869" y="31792"/>
                  </a:cubicBezTo>
                  <a:cubicBezTo>
                    <a:pt x="7869" y="31957"/>
                    <a:pt x="7883" y="32149"/>
                    <a:pt x="7910" y="32369"/>
                  </a:cubicBezTo>
                  <a:cubicBezTo>
                    <a:pt x="7938" y="32561"/>
                    <a:pt x="7965" y="32712"/>
                    <a:pt x="8007" y="32850"/>
                  </a:cubicBezTo>
                  <a:cubicBezTo>
                    <a:pt x="8007" y="32891"/>
                    <a:pt x="8020" y="32918"/>
                    <a:pt x="8034" y="32959"/>
                  </a:cubicBezTo>
                  <a:cubicBezTo>
                    <a:pt x="8048" y="32987"/>
                    <a:pt x="8048" y="33028"/>
                    <a:pt x="8075" y="33056"/>
                  </a:cubicBezTo>
                  <a:cubicBezTo>
                    <a:pt x="8075" y="33069"/>
                    <a:pt x="8075" y="33097"/>
                    <a:pt x="8089" y="33110"/>
                  </a:cubicBezTo>
                  <a:cubicBezTo>
                    <a:pt x="8103" y="33165"/>
                    <a:pt x="8103" y="33207"/>
                    <a:pt x="8116" y="33275"/>
                  </a:cubicBezTo>
                  <a:cubicBezTo>
                    <a:pt x="8158" y="33371"/>
                    <a:pt x="8185" y="33440"/>
                    <a:pt x="8240" y="33536"/>
                  </a:cubicBezTo>
                  <a:cubicBezTo>
                    <a:pt x="8240" y="33550"/>
                    <a:pt x="8254" y="33577"/>
                    <a:pt x="8254" y="33591"/>
                  </a:cubicBezTo>
                  <a:cubicBezTo>
                    <a:pt x="8295" y="33742"/>
                    <a:pt x="8446" y="33852"/>
                    <a:pt x="8597" y="33852"/>
                  </a:cubicBezTo>
                  <a:cubicBezTo>
                    <a:pt x="8666" y="33852"/>
                    <a:pt x="8721" y="33825"/>
                    <a:pt x="8776" y="33797"/>
                  </a:cubicBezTo>
                  <a:cubicBezTo>
                    <a:pt x="8803" y="33783"/>
                    <a:pt x="8831" y="33756"/>
                    <a:pt x="8844" y="33742"/>
                  </a:cubicBezTo>
                  <a:cubicBezTo>
                    <a:pt x="8913" y="33673"/>
                    <a:pt x="8940" y="33605"/>
                    <a:pt x="8940" y="33509"/>
                  </a:cubicBezTo>
                  <a:cubicBezTo>
                    <a:pt x="8995" y="32795"/>
                    <a:pt x="9064" y="31971"/>
                    <a:pt x="9174" y="31147"/>
                  </a:cubicBezTo>
                  <a:cubicBezTo>
                    <a:pt x="9243" y="30625"/>
                    <a:pt x="9270" y="30089"/>
                    <a:pt x="9311" y="29567"/>
                  </a:cubicBezTo>
                  <a:cubicBezTo>
                    <a:pt x="9325" y="29403"/>
                    <a:pt x="9325" y="29252"/>
                    <a:pt x="9339" y="29073"/>
                  </a:cubicBezTo>
                  <a:cubicBezTo>
                    <a:pt x="9352" y="28853"/>
                    <a:pt x="9380" y="28634"/>
                    <a:pt x="9407" y="28400"/>
                  </a:cubicBezTo>
                  <a:lnTo>
                    <a:pt x="9407" y="28331"/>
                  </a:lnTo>
                  <a:cubicBezTo>
                    <a:pt x="9421" y="28194"/>
                    <a:pt x="9462" y="28043"/>
                    <a:pt x="9476" y="27906"/>
                  </a:cubicBezTo>
                  <a:lnTo>
                    <a:pt x="9531" y="27439"/>
                  </a:lnTo>
                  <a:cubicBezTo>
                    <a:pt x="9531" y="27398"/>
                    <a:pt x="9545" y="27329"/>
                    <a:pt x="9545" y="27274"/>
                  </a:cubicBezTo>
                  <a:lnTo>
                    <a:pt x="9545" y="27137"/>
                  </a:lnTo>
                  <a:lnTo>
                    <a:pt x="9545" y="27068"/>
                  </a:lnTo>
                  <a:lnTo>
                    <a:pt x="9545" y="26917"/>
                  </a:lnTo>
                  <a:lnTo>
                    <a:pt x="9545" y="26752"/>
                  </a:lnTo>
                  <a:lnTo>
                    <a:pt x="9545" y="26477"/>
                  </a:lnTo>
                  <a:lnTo>
                    <a:pt x="9545" y="26299"/>
                  </a:lnTo>
                  <a:cubicBezTo>
                    <a:pt x="9558" y="25928"/>
                    <a:pt x="9545" y="25571"/>
                    <a:pt x="9545" y="25228"/>
                  </a:cubicBezTo>
                  <a:lnTo>
                    <a:pt x="9545" y="25200"/>
                  </a:lnTo>
                  <a:cubicBezTo>
                    <a:pt x="9545" y="24967"/>
                    <a:pt x="9531" y="24761"/>
                    <a:pt x="9531" y="24541"/>
                  </a:cubicBezTo>
                  <a:cubicBezTo>
                    <a:pt x="9531" y="24418"/>
                    <a:pt x="9531" y="24321"/>
                    <a:pt x="9517" y="24198"/>
                  </a:cubicBezTo>
                  <a:cubicBezTo>
                    <a:pt x="9490" y="23868"/>
                    <a:pt x="9517" y="23552"/>
                    <a:pt x="9531" y="23237"/>
                  </a:cubicBezTo>
                  <a:lnTo>
                    <a:pt x="9545" y="22976"/>
                  </a:lnTo>
                  <a:cubicBezTo>
                    <a:pt x="9558" y="22728"/>
                    <a:pt x="9558" y="22454"/>
                    <a:pt x="9586" y="22193"/>
                  </a:cubicBezTo>
                  <a:lnTo>
                    <a:pt x="9586" y="22055"/>
                  </a:lnTo>
                  <a:lnTo>
                    <a:pt x="9586" y="21671"/>
                  </a:lnTo>
                  <a:lnTo>
                    <a:pt x="9586" y="21520"/>
                  </a:lnTo>
                  <a:lnTo>
                    <a:pt x="9586" y="21163"/>
                  </a:lnTo>
                  <a:cubicBezTo>
                    <a:pt x="9600" y="20778"/>
                    <a:pt x="9600" y="20408"/>
                    <a:pt x="9613" y="20023"/>
                  </a:cubicBezTo>
                  <a:lnTo>
                    <a:pt x="9613" y="19735"/>
                  </a:lnTo>
                  <a:cubicBezTo>
                    <a:pt x="9613" y="19474"/>
                    <a:pt x="9627" y="19227"/>
                    <a:pt x="9627" y="18966"/>
                  </a:cubicBezTo>
                  <a:cubicBezTo>
                    <a:pt x="9655" y="18650"/>
                    <a:pt x="9655" y="18334"/>
                    <a:pt x="9655" y="18018"/>
                  </a:cubicBezTo>
                  <a:cubicBezTo>
                    <a:pt x="9655" y="17400"/>
                    <a:pt x="9655" y="16658"/>
                    <a:pt x="9627" y="15931"/>
                  </a:cubicBezTo>
                  <a:cubicBezTo>
                    <a:pt x="9613" y="15491"/>
                    <a:pt x="9600" y="15120"/>
                    <a:pt x="9600" y="14763"/>
                  </a:cubicBezTo>
                  <a:cubicBezTo>
                    <a:pt x="9600" y="14640"/>
                    <a:pt x="9586" y="14516"/>
                    <a:pt x="9586" y="14393"/>
                  </a:cubicBezTo>
                  <a:cubicBezTo>
                    <a:pt x="9558" y="14214"/>
                    <a:pt x="9558" y="14022"/>
                    <a:pt x="9545" y="13843"/>
                  </a:cubicBezTo>
                  <a:lnTo>
                    <a:pt x="9490" y="12662"/>
                  </a:lnTo>
                  <a:cubicBezTo>
                    <a:pt x="9490" y="12539"/>
                    <a:pt x="9476" y="12429"/>
                    <a:pt x="9476" y="12305"/>
                  </a:cubicBezTo>
                  <a:lnTo>
                    <a:pt x="9462" y="12195"/>
                  </a:lnTo>
                  <a:cubicBezTo>
                    <a:pt x="9449" y="12085"/>
                    <a:pt x="9449" y="11907"/>
                    <a:pt x="9421" y="11756"/>
                  </a:cubicBezTo>
                  <a:cubicBezTo>
                    <a:pt x="9421" y="11687"/>
                    <a:pt x="9407" y="11632"/>
                    <a:pt x="9407" y="11564"/>
                  </a:cubicBezTo>
                  <a:lnTo>
                    <a:pt x="9352" y="11152"/>
                  </a:lnTo>
                  <a:lnTo>
                    <a:pt x="9270" y="10534"/>
                  </a:lnTo>
                  <a:lnTo>
                    <a:pt x="9215" y="10177"/>
                  </a:lnTo>
                  <a:cubicBezTo>
                    <a:pt x="9201" y="10122"/>
                    <a:pt x="9201" y="10067"/>
                    <a:pt x="9188" y="10025"/>
                  </a:cubicBezTo>
                  <a:cubicBezTo>
                    <a:pt x="9174" y="9888"/>
                    <a:pt x="9133" y="9723"/>
                    <a:pt x="9119" y="9586"/>
                  </a:cubicBezTo>
                  <a:lnTo>
                    <a:pt x="9105" y="9504"/>
                  </a:lnTo>
                  <a:cubicBezTo>
                    <a:pt x="9064" y="9311"/>
                    <a:pt x="9037" y="9147"/>
                    <a:pt x="9009" y="8954"/>
                  </a:cubicBezTo>
                  <a:cubicBezTo>
                    <a:pt x="8982" y="8790"/>
                    <a:pt x="8968" y="8625"/>
                    <a:pt x="8927" y="8460"/>
                  </a:cubicBezTo>
                  <a:cubicBezTo>
                    <a:pt x="8872" y="8144"/>
                    <a:pt x="8803" y="7856"/>
                    <a:pt x="8734" y="7554"/>
                  </a:cubicBezTo>
                  <a:lnTo>
                    <a:pt x="8707" y="7416"/>
                  </a:lnTo>
                  <a:cubicBezTo>
                    <a:pt x="8666" y="7293"/>
                    <a:pt x="8652" y="7183"/>
                    <a:pt x="8625" y="7073"/>
                  </a:cubicBezTo>
                  <a:lnTo>
                    <a:pt x="8583" y="6908"/>
                  </a:lnTo>
                  <a:cubicBezTo>
                    <a:pt x="8556" y="6798"/>
                    <a:pt x="8515" y="6688"/>
                    <a:pt x="8501" y="6565"/>
                  </a:cubicBezTo>
                  <a:cubicBezTo>
                    <a:pt x="8487" y="6524"/>
                    <a:pt x="8473" y="6469"/>
                    <a:pt x="8473" y="6414"/>
                  </a:cubicBezTo>
                  <a:lnTo>
                    <a:pt x="8364" y="6112"/>
                  </a:lnTo>
                  <a:lnTo>
                    <a:pt x="8309" y="5947"/>
                  </a:lnTo>
                  <a:cubicBezTo>
                    <a:pt x="8281" y="5809"/>
                    <a:pt x="8226" y="5672"/>
                    <a:pt x="8158" y="5507"/>
                  </a:cubicBezTo>
                  <a:cubicBezTo>
                    <a:pt x="7869" y="4738"/>
                    <a:pt x="7595" y="4093"/>
                    <a:pt x="7292" y="3516"/>
                  </a:cubicBezTo>
                  <a:cubicBezTo>
                    <a:pt x="7224" y="3379"/>
                    <a:pt x="7141" y="3228"/>
                    <a:pt x="7059" y="3063"/>
                  </a:cubicBezTo>
                  <a:cubicBezTo>
                    <a:pt x="6977" y="2926"/>
                    <a:pt x="6867" y="2761"/>
                    <a:pt x="6771" y="2582"/>
                  </a:cubicBezTo>
                  <a:cubicBezTo>
                    <a:pt x="6537" y="2239"/>
                    <a:pt x="6331" y="1951"/>
                    <a:pt x="6139" y="1690"/>
                  </a:cubicBezTo>
                  <a:cubicBezTo>
                    <a:pt x="5905" y="1415"/>
                    <a:pt x="5617" y="1195"/>
                    <a:pt x="5342" y="1003"/>
                  </a:cubicBezTo>
                  <a:cubicBezTo>
                    <a:pt x="5068" y="797"/>
                    <a:pt x="4793" y="618"/>
                    <a:pt x="4505" y="440"/>
                  </a:cubicBezTo>
                  <a:cubicBezTo>
                    <a:pt x="4326" y="344"/>
                    <a:pt x="4148" y="275"/>
                    <a:pt x="3969" y="206"/>
                  </a:cubicBezTo>
                  <a:cubicBezTo>
                    <a:pt x="3818" y="152"/>
                    <a:pt x="3681" y="97"/>
                    <a:pt x="3530" y="83"/>
                  </a:cubicBezTo>
                  <a:cubicBezTo>
                    <a:pt x="3337" y="42"/>
                    <a:pt x="3145" y="28"/>
                    <a:pt x="2994" y="14"/>
                  </a:cubicBezTo>
                  <a:cubicBezTo>
                    <a:pt x="2912" y="14"/>
                    <a:pt x="2843" y="0"/>
                    <a:pt x="27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3"/>
            <p:cNvSpPr/>
            <p:nvPr/>
          </p:nvSpPr>
          <p:spPr>
            <a:xfrm>
              <a:off x="1317838" y="2789974"/>
              <a:ext cx="203801" cy="465352"/>
            </a:xfrm>
            <a:custGeom>
              <a:avLst/>
              <a:gdLst/>
              <a:ahLst/>
              <a:cxnLst/>
              <a:rect l="l" t="t" r="r" b="b"/>
              <a:pathLst>
                <a:path w="3942" h="9001" extrusionOk="0">
                  <a:moveTo>
                    <a:pt x="1899" y="0"/>
                  </a:moveTo>
                  <a:cubicBezTo>
                    <a:pt x="1871" y="0"/>
                    <a:pt x="1842" y="2"/>
                    <a:pt x="1813" y="6"/>
                  </a:cubicBezTo>
                  <a:cubicBezTo>
                    <a:pt x="1730" y="6"/>
                    <a:pt x="1648" y="33"/>
                    <a:pt x="1538" y="47"/>
                  </a:cubicBezTo>
                  <a:cubicBezTo>
                    <a:pt x="1373" y="74"/>
                    <a:pt x="1236" y="143"/>
                    <a:pt x="1113" y="212"/>
                  </a:cubicBezTo>
                  <a:cubicBezTo>
                    <a:pt x="1101" y="200"/>
                    <a:pt x="1089" y="196"/>
                    <a:pt x="1078" y="196"/>
                  </a:cubicBezTo>
                  <a:cubicBezTo>
                    <a:pt x="1062" y="196"/>
                    <a:pt x="1046" y="204"/>
                    <a:pt x="1030" y="212"/>
                  </a:cubicBezTo>
                  <a:cubicBezTo>
                    <a:pt x="948" y="267"/>
                    <a:pt x="852" y="335"/>
                    <a:pt x="783" y="390"/>
                  </a:cubicBezTo>
                  <a:cubicBezTo>
                    <a:pt x="714" y="445"/>
                    <a:pt x="646" y="514"/>
                    <a:pt x="577" y="582"/>
                  </a:cubicBezTo>
                  <a:cubicBezTo>
                    <a:pt x="549" y="610"/>
                    <a:pt x="495" y="665"/>
                    <a:pt x="467" y="720"/>
                  </a:cubicBezTo>
                  <a:lnTo>
                    <a:pt x="440" y="734"/>
                  </a:lnTo>
                  <a:cubicBezTo>
                    <a:pt x="398" y="788"/>
                    <a:pt x="357" y="857"/>
                    <a:pt x="302" y="926"/>
                  </a:cubicBezTo>
                  <a:lnTo>
                    <a:pt x="289" y="953"/>
                  </a:lnTo>
                  <a:cubicBezTo>
                    <a:pt x="275" y="981"/>
                    <a:pt x="234" y="1036"/>
                    <a:pt x="206" y="1091"/>
                  </a:cubicBezTo>
                  <a:cubicBezTo>
                    <a:pt x="165" y="1159"/>
                    <a:pt x="137" y="1228"/>
                    <a:pt x="124" y="1297"/>
                  </a:cubicBezTo>
                  <a:lnTo>
                    <a:pt x="124" y="1310"/>
                  </a:lnTo>
                  <a:cubicBezTo>
                    <a:pt x="69" y="1434"/>
                    <a:pt x="55" y="1558"/>
                    <a:pt x="28" y="1695"/>
                  </a:cubicBezTo>
                  <a:cubicBezTo>
                    <a:pt x="14" y="1832"/>
                    <a:pt x="14" y="1983"/>
                    <a:pt x="0" y="2148"/>
                  </a:cubicBezTo>
                  <a:lnTo>
                    <a:pt x="0" y="2217"/>
                  </a:lnTo>
                  <a:lnTo>
                    <a:pt x="0" y="2533"/>
                  </a:lnTo>
                  <a:cubicBezTo>
                    <a:pt x="14" y="2972"/>
                    <a:pt x="28" y="3411"/>
                    <a:pt x="69" y="3823"/>
                  </a:cubicBezTo>
                  <a:cubicBezTo>
                    <a:pt x="96" y="4235"/>
                    <a:pt x="165" y="4647"/>
                    <a:pt x="234" y="5032"/>
                  </a:cubicBezTo>
                  <a:lnTo>
                    <a:pt x="261" y="5128"/>
                  </a:lnTo>
                  <a:cubicBezTo>
                    <a:pt x="302" y="5485"/>
                    <a:pt x="330" y="5856"/>
                    <a:pt x="343" y="6227"/>
                  </a:cubicBezTo>
                  <a:cubicBezTo>
                    <a:pt x="343" y="6364"/>
                    <a:pt x="357" y="6474"/>
                    <a:pt x="357" y="6625"/>
                  </a:cubicBezTo>
                  <a:cubicBezTo>
                    <a:pt x="398" y="7257"/>
                    <a:pt x="412" y="7751"/>
                    <a:pt x="412" y="8218"/>
                  </a:cubicBezTo>
                  <a:lnTo>
                    <a:pt x="412" y="8685"/>
                  </a:lnTo>
                  <a:cubicBezTo>
                    <a:pt x="412" y="8767"/>
                    <a:pt x="440" y="8850"/>
                    <a:pt x="508" y="8905"/>
                  </a:cubicBezTo>
                  <a:cubicBezTo>
                    <a:pt x="577" y="8973"/>
                    <a:pt x="673" y="9001"/>
                    <a:pt x="755" y="9001"/>
                  </a:cubicBezTo>
                  <a:cubicBezTo>
                    <a:pt x="810" y="9001"/>
                    <a:pt x="879" y="8987"/>
                    <a:pt x="920" y="8946"/>
                  </a:cubicBezTo>
                  <a:cubicBezTo>
                    <a:pt x="1030" y="8877"/>
                    <a:pt x="1099" y="8781"/>
                    <a:pt x="1099" y="8657"/>
                  </a:cubicBezTo>
                  <a:lnTo>
                    <a:pt x="1099" y="8644"/>
                  </a:lnTo>
                  <a:lnTo>
                    <a:pt x="1099" y="8630"/>
                  </a:lnTo>
                  <a:cubicBezTo>
                    <a:pt x="1113" y="8616"/>
                    <a:pt x="1126" y="8589"/>
                    <a:pt x="1126" y="8575"/>
                  </a:cubicBezTo>
                  <a:cubicBezTo>
                    <a:pt x="1154" y="8561"/>
                    <a:pt x="1167" y="8548"/>
                    <a:pt x="1181" y="8506"/>
                  </a:cubicBezTo>
                  <a:lnTo>
                    <a:pt x="1195" y="8493"/>
                  </a:lnTo>
                  <a:lnTo>
                    <a:pt x="1181" y="8520"/>
                  </a:lnTo>
                  <a:cubicBezTo>
                    <a:pt x="1236" y="8451"/>
                    <a:pt x="1291" y="8383"/>
                    <a:pt x="1318" y="8314"/>
                  </a:cubicBezTo>
                  <a:lnTo>
                    <a:pt x="1387" y="8218"/>
                  </a:lnTo>
                  <a:lnTo>
                    <a:pt x="1401" y="8177"/>
                  </a:lnTo>
                  <a:cubicBezTo>
                    <a:pt x="1470" y="8094"/>
                    <a:pt x="1538" y="7998"/>
                    <a:pt x="1607" y="7902"/>
                  </a:cubicBezTo>
                  <a:cubicBezTo>
                    <a:pt x="1648" y="7861"/>
                    <a:pt x="1676" y="7792"/>
                    <a:pt x="1717" y="7724"/>
                  </a:cubicBezTo>
                  <a:lnTo>
                    <a:pt x="1772" y="7614"/>
                  </a:lnTo>
                  <a:cubicBezTo>
                    <a:pt x="1799" y="7559"/>
                    <a:pt x="1840" y="7518"/>
                    <a:pt x="1854" y="7463"/>
                  </a:cubicBezTo>
                  <a:cubicBezTo>
                    <a:pt x="1936" y="7312"/>
                    <a:pt x="2046" y="7147"/>
                    <a:pt x="2129" y="6996"/>
                  </a:cubicBezTo>
                  <a:cubicBezTo>
                    <a:pt x="2156" y="6927"/>
                    <a:pt x="2197" y="6872"/>
                    <a:pt x="2225" y="6803"/>
                  </a:cubicBezTo>
                  <a:lnTo>
                    <a:pt x="2486" y="6350"/>
                  </a:lnTo>
                  <a:cubicBezTo>
                    <a:pt x="2623" y="6117"/>
                    <a:pt x="2747" y="5897"/>
                    <a:pt x="2870" y="5664"/>
                  </a:cubicBezTo>
                  <a:lnTo>
                    <a:pt x="3214" y="4977"/>
                  </a:lnTo>
                  <a:cubicBezTo>
                    <a:pt x="3282" y="4840"/>
                    <a:pt x="3323" y="4716"/>
                    <a:pt x="3378" y="4592"/>
                  </a:cubicBezTo>
                  <a:cubicBezTo>
                    <a:pt x="3392" y="4565"/>
                    <a:pt x="3420" y="4510"/>
                    <a:pt x="3433" y="4469"/>
                  </a:cubicBezTo>
                  <a:cubicBezTo>
                    <a:pt x="3461" y="4400"/>
                    <a:pt x="3502" y="4332"/>
                    <a:pt x="3516" y="4290"/>
                  </a:cubicBezTo>
                  <a:cubicBezTo>
                    <a:pt x="3639" y="3988"/>
                    <a:pt x="3722" y="3755"/>
                    <a:pt x="3777" y="3508"/>
                  </a:cubicBezTo>
                  <a:cubicBezTo>
                    <a:pt x="3832" y="3260"/>
                    <a:pt x="3873" y="3013"/>
                    <a:pt x="3914" y="2752"/>
                  </a:cubicBezTo>
                  <a:cubicBezTo>
                    <a:pt x="3928" y="2587"/>
                    <a:pt x="3941" y="2436"/>
                    <a:pt x="3941" y="2299"/>
                  </a:cubicBezTo>
                  <a:cubicBezTo>
                    <a:pt x="3941" y="2134"/>
                    <a:pt x="3928" y="1983"/>
                    <a:pt x="3914" y="1832"/>
                  </a:cubicBezTo>
                  <a:cubicBezTo>
                    <a:pt x="3900" y="1709"/>
                    <a:pt x="3859" y="1585"/>
                    <a:pt x="3832" y="1489"/>
                  </a:cubicBezTo>
                  <a:cubicBezTo>
                    <a:pt x="3804" y="1434"/>
                    <a:pt x="3777" y="1365"/>
                    <a:pt x="3763" y="1310"/>
                  </a:cubicBezTo>
                  <a:cubicBezTo>
                    <a:pt x="3708" y="1214"/>
                    <a:pt x="3667" y="1132"/>
                    <a:pt x="3626" y="1063"/>
                  </a:cubicBezTo>
                  <a:cubicBezTo>
                    <a:pt x="3557" y="940"/>
                    <a:pt x="3447" y="816"/>
                    <a:pt x="3351" y="692"/>
                  </a:cubicBezTo>
                  <a:cubicBezTo>
                    <a:pt x="3214" y="541"/>
                    <a:pt x="3049" y="418"/>
                    <a:pt x="2898" y="322"/>
                  </a:cubicBezTo>
                  <a:cubicBezTo>
                    <a:pt x="2678" y="184"/>
                    <a:pt x="2417" y="74"/>
                    <a:pt x="2129" y="33"/>
                  </a:cubicBezTo>
                  <a:cubicBezTo>
                    <a:pt x="2048" y="13"/>
                    <a:pt x="1975" y="0"/>
                    <a:pt x="18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3"/>
            <p:cNvSpPr/>
            <p:nvPr/>
          </p:nvSpPr>
          <p:spPr>
            <a:xfrm>
              <a:off x="254989" y="1479586"/>
              <a:ext cx="465093" cy="560273"/>
            </a:xfrm>
            <a:custGeom>
              <a:avLst/>
              <a:gdLst/>
              <a:ahLst/>
              <a:cxnLst/>
              <a:rect l="l" t="t" r="r" b="b"/>
              <a:pathLst>
                <a:path w="8996" h="10837" extrusionOk="0">
                  <a:moveTo>
                    <a:pt x="2692" y="1"/>
                  </a:moveTo>
                  <a:cubicBezTo>
                    <a:pt x="2596" y="1"/>
                    <a:pt x="2513" y="15"/>
                    <a:pt x="2445" y="15"/>
                  </a:cubicBezTo>
                  <a:lnTo>
                    <a:pt x="2417" y="15"/>
                  </a:lnTo>
                  <a:cubicBezTo>
                    <a:pt x="2307" y="28"/>
                    <a:pt x="2184" y="69"/>
                    <a:pt x="2046" y="97"/>
                  </a:cubicBezTo>
                  <a:cubicBezTo>
                    <a:pt x="1813" y="152"/>
                    <a:pt x="1662" y="221"/>
                    <a:pt x="1497" y="330"/>
                  </a:cubicBezTo>
                  <a:cubicBezTo>
                    <a:pt x="1469" y="344"/>
                    <a:pt x="1428" y="372"/>
                    <a:pt x="1387" y="399"/>
                  </a:cubicBezTo>
                  <a:cubicBezTo>
                    <a:pt x="1277" y="468"/>
                    <a:pt x="1167" y="550"/>
                    <a:pt x="1071" y="633"/>
                  </a:cubicBezTo>
                  <a:cubicBezTo>
                    <a:pt x="852" y="811"/>
                    <a:pt x="646" y="1017"/>
                    <a:pt x="453" y="1223"/>
                  </a:cubicBezTo>
                  <a:cubicBezTo>
                    <a:pt x="385" y="1305"/>
                    <a:pt x="302" y="1415"/>
                    <a:pt x="220" y="1525"/>
                  </a:cubicBezTo>
                  <a:cubicBezTo>
                    <a:pt x="179" y="1566"/>
                    <a:pt x="165" y="1608"/>
                    <a:pt x="137" y="1649"/>
                  </a:cubicBezTo>
                  <a:lnTo>
                    <a:pt x="137" y="1662"/>
                  </a:lnTo>
                  <a:cubicBezTo>
                    <a:pt x="124" y="1717"/>
                    <a:pt x="96" y="1786"/>
                    <a:pt x="69" y="1855"/>
                  </a:cubicBezTo>
                  <a:cubicBezTo>
                    <a:pt x="28" y="1992"/>
                    <a:pt x="0" y="2143"/>
                    <a:pt x="0" y="2349"/>
                  </a:cubicBezTo>
                  <a:cubicBezTo>
                    <a:pt x="0" y="2596"/>
                    <a:pt x="69" y="2830"/>
                    <a:pt x="137" y="3036"/>
                  </a:cubicBezTo>
                  <a:cubicBezTo>
                    <a:pt x="206" y="3242"/>
                    <a:pt x="316" y="3448"/>
                    <a:pt x="440" y="3681"/>
                  </a:cubicBezTo>
                  <a:cubicBezTo>
                    <a:pt x="481" y="3764"/>
                    <a:pt x="536" y="3832"/>
                    <a:pt x="604" y="3928"/>
                  </a:cubicBezTo>
                  <a:lnTo>
                    <a:pt x="646" y="3970"/>
                  </a:lnTo>
                  <a:cubicBezTo>
                    <a:pt x="714" y="4066"/>
                    <a:pt x="797" y="4176"/>
                    <a:pt x="879" y="4258"/>
                  </a:cubicBezTo>
                  <a:lnTo>
                    <a:pt x="893" y="4272"/>
                  </a:lnTo>
                  <a:cubicBezTo>
                    <a:pt x="989" y="4382"/>
                    <a:pt x="1085" y="4505"/>
                    <a:pt x="1209" y="4588"/>
                  </a:cubicBezTo>
                  <a:cubicBezTo>
                    <a:pt x="1277" y="4643"/>
                    <a:pt x="1346" y="4684"/>
                    <a:pt x="1442" y="4752"/>
                  </a:cubicBezTo>
                  <a:cubicBezTo>
                    <a:pt x="1634" y="4890"/>
                    <a:pt x="1827" y="5055"/>
                    <a:pt x="2046" y="5233"/>
                  </a:cubicBezTo>
                  <a:cubicBezTo>
                    <a:pt x="2252" y="5412"/>
                    <a:pt x="2472" y="5576"/>
                    <a:pt x="2747" y="5769"/>
                  </a:cubicBezTo>
                  <a:cubicBezTo>
                    <a:pt x="2815" y="5824"/>
                    <a:pt x="2884" y="5851"/>
                    <a:pt x="2953" y="5906"/>
                  </a:cubicBezTo>
                  <a:cubicBezTo>
                    <a:pt x="2994" y="5920"/>
                    <a:pt x="3021" y="5961"/>
                    <a:pt x="3063" y="5975"/>
                  </a:cubicBezTo>
                  <a:lnTo>
                    <a:pt x="3090" y="6016"/>
                  </a:lnTo>
                  <a:cubicBezTo>
                    <a:pt x="3186" y="6084"/>
                    <a:pt x="3282" y="6153"/>
                    <a:pt x="3392" y="6194"/>
                  </a:cubicBezTo>
                  <a:cubicBezTo>
                    <a:pt x="3612" y="6332"/>
                    <a:pt x="3832" y="6469"/>
                    <a:pt x="4051" y="6593"/>
                  </a:cubicBezTo>
                  <a:lnTo>
                    <a:pt x="4147" y="6648"/>
                  </a:lnTo>
                  <a:cubicBezTo>
                    <a:pt x="4381" y="6785"/>
                    <a:pt x="4642" y="6936"/>
                    <a:pt x="4875" y="7087"/>
                  </a:cubicBezTo>
                  <a:cubicBezTo>
                    <a:pt x="5122" y="7252"/>
                    <a:pt x="5356" y="7417"/>
                    <a:pt x="5658" y="7623"/>
                  </a:cubicBezTo>
                  <a:lnTo>
                    <a:pt x="5727" y="7677"/>
                  </a:lnTo>
                  <a:lnTo>
                    <a:pt x="6139" y="7980"/>
                  </a:lnTo>
                  <a:cubicBezTo>
                    <a:pt x="6290" y="8117"/>
                    <a:pt x="6427" y="8254"/>
                    <a:pt x="6578" y="8433"/>
                  </a:cubicBezTo>
                  <a:cubicBezTo>
                    <a:pt x="6715" y="8584"/>
                    <a:pt x="6867" y="8749"/>
                    <a:pt x="7045" y="8927"/>
                  </a:cubicBezTo>
                  <a:cubicBezTo>
                    <a:pt x="7196" y="9092"/>
                    <a:pt x="7333" y="9229"/>
                    <a:pt x="7443" y="9367"/>
                  </a:cubicBezTo>
                  <a:cubicBezTo>
                    <a:pt x="7759" y="9779"/>
                    <a:pt x="8075" y="10218"/>
                    <a:pt x="8363" y="10671"/>
                  </a:cubicBezTo>
                  <a:cubicBezTo>
                    <a:pt x="8437" y="10781"/>
                    <a:pt x="8553" y="10836"/>
                    <a:pt x="8667" y="10836"/>
                  </a:cubicBezTo>
                  <a:cubicBezTo>
                    <a:pt x="8723" y="10836"/>
                    <a:pt x="8780" y="10822"/>
                    <a:pt x="8830" y="10795"/>
                  </a:cubicBezTo>
                  <a:cubicBezTo>
                    <a:pt x="8913" y="10740"/>
                    <a:pt x="8968" y="10671"/>
                    <a:pt x="8981" y="10575"/>
                  </a:cubicBezTo>
                  <a:cubicBezTo>
                    <a:pt x="8995" y="10493"/>
                    <a:pt x="8981" y="10397"/>
                    <a:pt x="8954" y="10314"/>
                  </a:cubicBezTo>
                  <a:cubicBezTo>
                    <a:pt x="8926" y="10287"/>
                    <a:pt x="8899" y="10246"/>
                    <a:pt x="8885" y="10218"/>
                  </a:cubicBezTo>
                  <a:cubicBezTo>
                    <a:pt x="8913" y="10163"/>
                    <a:pt x="8926" y="10108"/>
                    <a:pt x="8954" y="10053"/>
                  </a:cubicBezTo>
                  <a:cubicBezTo>
                    <a:pt x="8968" y="10012"/>
                    <a:pt x="8968" y="9957"/>
                    <a:pt x="8968" y="9902"/>
                  </a:cubicBezTo>
                  <a:lnTo>
                    <a:pt x="8968" y="9875"/>
                  </a:lnTo>
                  <a:lnTo>
                    <a:pt x="8968" y="9834"/>
                  </a:lnTo>
                  <a:lnTo>
                    <a:pt x="8968" y="9737"/>
                  </a:lnTo>
                  <a:cubicBezTo>
                    <a:pt x="8968" y="9696"/>
                    <a:pt x="8968" y="9669"/>
                    <a:pt x="8954" y="9614"/>
                  </a:cubicBezTo>
                  <a:cubicBezTo>
                    <a:pt x="8926" y="9504"/>
                    <a:pt x="8926" y="9422"/>
                    <a:pt x="8913" y="9325"/>
                  </a:cubicBezTo>
                  <a:lnTo>
                    <a:pt x="8913" y="9284"/>
                  </a:lnTo>
                  <a:lnTo>
                    <a:pt x="8913" y="9271"/>
                  </a:lnTo>
                  <a:cubicBezTo>
                    <a:pt x="8899" y="9147"/>
                    <a:pt x="8885" y="9051"/>
                    <a:pt x="8858" y="8941"/>
                  </a:cubicBezTo>
                  <a:cubicBezTo>
                    <a:pt x="8858" y="8913"/>
                    <a:pt x="8844" y="8859"/>
                    <a:pt x="8844" y="8817"/>
                  </a:cubicBezTo>
                  <a:cubicBezTo>
                    <a:pt x="8844" y="8776"/>
                    <a:pt x="8830" y="8735"/>
                    <a:pt x="8830" y="8680"/>
                  </a:cubicBezTo>
                  <a:cubicBezTo>
                    <a:pt x="8817" y="8598"/>
                    <a:pt x="8817" y="8501"/>
                    <a:pt x="8803" y="8405"/>
                  </a:cubicBezTo>
                  <a:cubicBezTo>
                    <a:pt x="8775" y="8295"/>
                    <a:pt x="8762" y="8158"/>
                    <a:pt x="8748" y="8021"/>
                  </a:cubicBezTo>
                  <a:cubicBezTo>
                    <a:pt x="8707" y="7760"/>
                    <a:pt x="8666" y="7513"/>
                    <a:pt x="8611" y="7293"/>
                  </a:cubicBezTo>
                  <a:lnTo>
                    <a:pt x="8569" y="7156"/>
                  </a:lnTo>
                  <a:cubicBezTo>
                    <a:pt x="8514" y="6950"/>
                    <a:pt x="8473" y="6757"/>
                    <a:pt x="8418" y="6551"/>
                  </a:cubicBezTo>
                  <a:cubicBezTo>
                    <a:pt x="8350" y="6345"/>
                    <a:pt x="8281" y="6126"/>
                    <a:pt x="8212" y="5920"/>
                  </a:cubicBezTo>
                  <a:lnTo>
                    <a:pt x="8185" y="5824"/>
                  </a:lnTo>
                  <a:cubicBezTo>
                    <a:pt x="8144" y="5727"/>
                    <a:pt x="8130" y="5645"/>
                    <a:pt x="8089" y="5563"/>
                  </a:cubicBezTo>
                  <a:cubicBezTo>
                    <a:pt x="8048" y="5412"/>
                    <a:pt x="7993" y="5233"/>
                    <a:pt x="7924" y="5082"/>
                  </a:cubicBezTo>
                  <a:cubicBezTo>
                    <a:pt x="7842" y="4835"/>
                    <a:pt x="7732" y="4588"/>
                    <a:pt x="7581" y="4258"/>
                  </a:cubicBezTo>
                  <a:cubicBezTo>
                    <a:pt x="7526" y="4134"/>
                    <a:pt x="7471" y="3997"/>
                    <a:pt x="7402" y="3860"/>
                  </a:cubicBezTo>
                  <a:cubicBezTo>
                    <a:pt x="7347" y="3736"/>
                    <a:pt x="7292" y="3626"/>
                    <a:pt x="7224" y="3516"/>
                  </a:cubicBezTo>
                  <a:cubicBezTo>
                    <a:pt x="7086" y="3283"/>
                    <a:pt x="6921" y="3050"/>
                    <a:pt x="6784" y="2844"/>
                  </a:cubicBezTo>
                  <a:cubicBezTo>
                    <a:pt x="6647" y="2638"/>
                    <a:pt x="6482" y="2432"/>
                    <a:pt x="6331" y="2253"/>
                  </a:cubicBezTo>
                  <a:lnTo>
                    <a:pt x="6262" y="2157"/>
                  </a:lnTo>
                  <a:cubicBezTo>
                    <a:pt x="6084" y="1951"/>
                    <a:pt x="5919" y="1772"/>
                    <a:pt x="5740" y="1580"/>
                  </a:cubicBezTo>
                  <a:lnTo>
                    <a:pt x="5685" y="1525"/>
                  </a:lnTo>
                  <a:cubicBezTo>
                    <a:pt x="5617" y="1443"/>
                    <a:pt x="5534" y="1374"/>
                    <a:pt x="5452" y="1292"/>
                  </a:cubicBezTo>
                  <a:cubicBezTo>
                    <a:pt x="5370" y="1196"/>
                    <a:pt x="5273" y="1127"/>
                    <a:pt x="5191" y="1058"/>
                  </a:cubicBezTo>
                  <a:lnTo>
                    <a:pt x="5164" y="1031"/>
                  </a:lnTo>
                  <a:cubicBezTo>
                    <a:pt x="4958" y="839"/>
                    <a:pt x="4710" y="674"/>
                    <a:pt x="4450" y="509"/>
                  </a:cubicBezTo>
                  <a:cubicBezTo>
                    <a:pt x="4161" y="344"/>
                    <a:pt x="3941" y="221"/>
                    <a:pt x="3694" y="138"/>
                  </a:cubicBezTo>
                  <a:cubicBezTo>
                    <a:pt x="3584" y="83"/>
                    <a:pt x="3461" y="69"/>
                    <a:pt x="3337" y="56"/>
                  </a:cubicBezTo>
                  <a:cubicBezTo>
                    <a:pt x="3200" y="28"/>
                    <a:pt x="3063" y="15"/>
                    <a:pt x="2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3"/>
            <p:cNvSpPr/>
            <p:nvPr/>
          </p:nvSpPr>
          <p:spPr>
            <a:xfrm>
              <a:off x="-353468" y="1592499"/>
              <a:ext cx="1409342" cy="1280351"/>
            </a:xfrm>
            <a:custGeom>
              <a:avLst/>
              <a:gdLst/>
              <a:ahLst/>
              <a:cxnLst/>
              <a:rect l="l" t="t" r="r" b="b"/>
              <a:pathLst>
                <a:path w="27260" h="24765" extrusionOk="0">
                  <a:moveTo>
                    <a:pt x="4051" y="0"/>
                  </a:moveTo>
                  <a:cubicBezTo>
                    <a:pt x="3845" y="0"/>
                    <a:pt x="3680" y="0"/>
                    <a:pt x="3502" y="14"/>
                  </a:cubicBezTo>
                  <a:cubicBezTo>
                    <a:pt x="3365" y="28"/>
                    <a:pt x="3214" y="55"/>
                    <a:pt x="3021" y="96"/>
                  </a:cubicBezTo>
                  <a:cubicBezTo>
                    <a:pt x="2955" y="77"/>
                    <a:pt x="2892" y="69"/>
                    <a:pt x="2829" y="69"/>
                  </a:cubicBezTo>
                  <a:cubicBezTo>
                    <a:pt x="2670" y="69"/>
                    <a:pt x="2516" y="124"/>
                    <a:pt x="2348" y="193"/>
                  </a:cubicBezTo>
                  <a:cubicBezTo>
                    <a:pt x="2307" y="206"/>
                    <a:pt x="2252" y="220"/>
                    <a:pt x="2197" y="261"/>
                  </a:cubicBezTo>
                  <a:lnTo>
                    <a:pt x="2115" y="289"/>
                  </a:lnTo>
                  <a:cubicBezTo>
                    <a:pt x="2032" y="330"/>
                    <a:pt x="1923" y="371"/>
                    <a:pt x="1840" y="412"/>
                  </a:cubicBezTo>
                  <a:cubicBezTo>
                    <a:pt x="1703" y="481"/>
                    <a:pt x="1566" y="563"/>
                    <a:pt x="1428" y="646"/>
                  </a:cubicBezTo>
                  <a:cubicBezTo>
                    <a:pt x="1360" y="701"/>
                    <a:pt x="1277" y="756"/>
                    <a:pt x="1209" y="824"/>
                  </a:cubicBezTo>
                  <a:lnTo>
                    <a:pt x="1154" y="879"/>
                  </a:lnTo>
                  <a:cubicBezTo>
                    <a:pt x="1044" y="962"/>
                    <a:pt x="948" y="1044"/>
                    <a:pt x="879" y="1126"/>
                  </a:cubicBezTo>
                  <a:cubicBezTo>
                    <a:pt x="755" y="1250"/>
                    <a:pt x="659" y="1374"/>
                    <a:pt x="563" y="1470"/>
                  </a:cubicBezTo>
                  <a:cubicBezTo>
                    <a:pt x="494" y="1580"/>
                    <a:pt x="426" y="1676"/>
                    <a:pt x="385" y="1786"/>
                  </a:cubicBezTo>
                  <a:cubicBezTo>
                    <a:pt x="330" y="1854"/>
                    <a:pt x="288" y="1950"/>
                    <a:pt x="247" y="2047"/>
                  </a:cubicBezTo>
                  <a:lnTo>
                    <a:pt x="137" y="2349"/>
                  </a:lnTo>
                  <a:cubicBezTo>
                    <a:pt x="124" y="2404"/>
                    <a:pt x="124" y="2472"/>
                    <a:pt x="110" y="2541"/>
                  </a:cubicBezTo>
                  <a:cubicBezTo>
                    <a:pt x="82" y="2582"/>
                    <a:pt x="82" y="2665"/>
                    <a:pt x="69" y="2706"/>
                  </a:cubicBezTo>
                  <a:lnTo>
                    <a:pt x="55" y="2761"/>
                  </a:lnTo>
                  <a:cubicBezTo>
                    <a:pt x="0" y="3090"/>
                    <a:pt x="0" y="3434"/>
                    <a:pt x="82" y="3777"/>
                  </a:cubicBezTo>
                  <a:cubicBezTo>
                    <a:pt x="137" y="3942"/>
                    <a:pt x="192" y="4120"/>
                    <a:pt x="247" y="4258"/>
                  </a:cubicBezTo>
                  <a:cubicBezTo>
                    <a:pt x="316" y="4395"/>
                    <a:pt x="385" y="4505"/>
                    <a:pt x="494" y="4683"/>
                  </a:cubicBezTo>
                  <a:cubicBezTo>
                    <a:pt x="591" y="4807"/>
                    <a:pt x="673" y="4930"/>
                    <a:pt x="755" y="5027"/>
                  </a:cubicBezTo>
                  <a:cubicBezTo>
                    <a:pt x="797" y="5082"/>
                    <a:pt x="838" y="5123"/>
                    <a:pt x="893" y="5191"/>
                  </a:cubicBezTo>
                  <a:cubicBezTo>
                    <a:pt x="961" y="5274"/>
                    <a:pt x="1030" y="5329"/>
                    <a:pt x="1112" y="5411"/>
                  </a:cubicBezTo>
                  <a:cubicBezTo>
                    <a:pt x="1236" y="5507"/>
                    <a:pt x="1373" y="5590"/>
                    <a:pt x="1497" y="5672"/>
                  </a:cubicBezTo>
                  <a:cubicBezTo>
                    <a:pt x="1662" y="5796"/>
                    <a:pt x="1827" y="5878"/>
                    <a:pt x="1964" y="5947"/>
                  </a:cubicBezTo>
                  <a:cubicBezTo>
                    <a:pt x="2115" y="6015"/>
                    <a:pt x="2266" y="6084"/>
                    <a:pt x="2403" y="6139"/>
                  </a:cubicBezTo>
                  <a:cubicBezTo>
                    <a:pt x="2486" y="6180"/>
                    <a:pt x="2582" y="6208"/>
                    <a:pt x="2664" y="6221"/>
                  </a:cubicBezTo>
                  <a:cubicBezTo>
                    <a:pt x="2719" y="6249"/>
                    <a:pt x="2788" y="6263"/>
                    <a:pt x="2829" y="6290"/>
                  </a:cubicBezTo>
                  <a:cubicBezTo>
                    <a:pt x="3420" y="6523"/>
                    <a:pt x="3996" y="6716"/>
                    <a:pt x="4573" y="6839"/>
                  </a:cubicBezTo>
                  <a:cubicBezTo>
                    <a:pt x="4807" y="6922"/>
                    <a:pt x="5054" y="6949"/>
                    <a:pt x="5287" y="7004"/>
                  </a:cubicBezTo>
                  <a:cubicBezTo>
                    <a:pt x="5370" y="7018"/>
                    <a:pt x="5438" y="7032"/>
                    <a:pt x="5534" y="7059"/>
                  </a:cubicBezTo>
                  <a:cubicBezTo>
                    <a:pt x="5809" y="7100"/>
                    <a:pt x="6097" y="7169"/>
                    <a:pt x="6468" y="7238"/>
                  </a:cubicBezTo>
                  <a:lnTo>
                    <a:pt x="6784" y="7292"/>
                  </a:lnTo>
                  <a:cubicBezTo>
                    <a:pt x="7320" y="7389"/>
                    <a:pt x="7869" y="7498"/>
                    <a:pt x="8418" y="7622"/>
                  </a:cubicBezTo>
                  <a:cubicBezTo>
                    <a:pt x="8665" y="7663"/>
                    <a:pt x="8858" y="7704"/>
                    <a:pt x="9050" y="7759"/>
                  </a:cubicBezTo>
                  <a:cubicBezTo>
                    <a:pt x="9338" y="7828"/>
                    <a:pt x="9654" y="7910"/>
                    <a:pt x="9956" y="8007"/>
                  </a:cubicBezTo>
                  <a:cubicBezTo>
                    <a:pt x="10176" y="8089"/>
                    <a:pt x="10410" y="8130"/>
                    <a:pt x="10616" y="8199"/>
                  </a:cubicBezTo>
                  <a:cubicBezTo>
                    <a:pt x="10712" y="8240"/>
                    <a:pt x="10794" y="8254"/>
                    <a:pt x="10904" y="8281"/>
                  </a:cubicBezTo>
                  <a:lnTo>
                    <a:pt x="10959" y="8309"/>
                  </a:lnTo>
                  <a:cubicBezTo>
                    <a:pt x="11069" y="8336"/>
                    <a:pt x="11206" y="8377"/>
                    <a:pt x="11343" y="8419"/>
                  </a:cubicBezTo>
                  <a:cubicBezTo>
                    <a:pt x="11522" y="8487"/>
                    <a:pt x="11673" y="8542"/>
                    <a:pt x="11851" y="8611"/>
                  </a:cubicBezTo>
                  <a:lnTo>
                    <a:pt x="11920" y="8625"/>
                  </a:lnTo>
                  <a:cubicBezTo>
                    <a:pt x="12209" y="8734"/>
                    <a:pt x="12497" y="8858"/>
                    <a:pt x="12772" y="8954"/>
                  </a:cubicBezTo>
                  <a:cubicBezTo>
                    <a:pt x="12840" y="8968"/>
                    <a:pt x="12895" y="9009"/>
                    <a:pt x="12964" y="9023"/>
                  </a:cubicBezTo>
                  <a:cubicBezTo>
                    <a:pt x="13225" y="9133"/>
                    <a:pt x="13499" y="9229"/>
                    <a:pt x="13747" y="9339"/>
                  </a:cubicBezTo>
                  <a:cubicBezTo>
                    <a:pt x="14049" y="9449"/>
                    <a:pt x="14351" y="9613"/>
                    <a:pt x="14708" y="9819"/>
                  </a:cubicBezTo>
                  <a:cubicBezTo>
                    <a:pt x="14873" y="9902"/>
                    <a:pt x="15037" y="9998"/>
                    <a:pt x="15216" y="10094"/>
                  </a:cubicBezTo>
                  <a:cubicBezTo>
                    <a:pt x="15326" y="10163"/>
                    <a:pt x="15463" y="10245"/>
                    <a:pt x="15628" y="10327"/>
                  </a:cubicBezTo>
                  <a:cubicBezTo>
                    <a:pt x="15669" y="10369"/>
                    <a:pt x="15724" y="10382"/>
                    <a:pt x="15779" y="10410"/>
                  </a:cubicBezTo>
                  <a:lnTo>
                    <a:pt x="16040" y="10575"/>
                  </a:lnTo>
                  <a:cubicBezTo>
                    <a:pt x="16260" y="10712"/>
                    <a:pt x="16479" y="10863"/>
                    <a:pt x="16685" y="11000"/>
                  </a:cubicBezTo>
                  <a:lnTo>
                    <a:pt x="16836" y="11097"/>
                  </a:lnTo>
                  <a:cubicBezTo>
                    <a:pt x="17084" y="11261"/>
                    <a:pt x="17317" y="11440"/>
                    <a:pt x="17619" y="11646"/>
                  </a:cubicBezTo>
                  <a:cubicBezTo>
                    <a:pt x="17839" y="11824"/>
                    <a:pt x="18059" y="12017"/>
                    <a:pt x="18347" y="12250"/>
                  </a:cubicBezTo>
                  <a:cubicBezTo>
                    <a:pt x="18608" y="12470"/>
                    <a:pt x="18883" y="12717"/>
                    <a:pt x="19212" y="13019"/>
                  </a:cubicBezTo>
                  <a:lnTo>
                    <a:pt x="19240" y="13060"/>
                  </a:lnTo>
                  <a:cubicBezTo>
                    <a:pt x="19336" y="13143"/>
                    <a:pt x="19432" y="13253"/>
                    <a:pt x="19542" y="13335"/>
                  </a:cubicBezTo>
                  <a:cubicBezTo>
                    <a:pt x="19679" y="13472"/>
                    <a:pt x="19789" y="13610"/>
                    <a:pt x="19913" y="13747"/>
                  </a:cubicBezTo>
                  <a:lnTo>
                    <a:pt x="20091" y="13939"/>
                  </a:lnTo>
                  <a:lnTo>
                    <a:pt x="20599" y="14502"/>
                  </a:lnTo>
                  <a:cubicBezTo>
                    <a:pt x="20819" y="14736"/>
                    <a:pt x="21011" y="14983"/>
                    <a:pt x="21231" y="15244"/>
                  </a:cubicBezTo>
                  <a:cubicBezTo>
                    <a:pt x="21464" y="15518"/>
                    <a:pt x="21684" y="15793"/>
                    <a:pt x="21876" y="16013"/>
                  </a:cubicBezTo>
                  <a:cubicBezTo>
                    <a:pt x="21973" y="16150"/>
                    <a:pt x="22069" y="16288"/>
                    <a:pt x="22165" y="16411"/>
                  </a:cubicBezTo>
                  <a:cubicBezTo>
                    <a:pt x="22261" y="16562"/>
                    <a:pt x="22371" y="16700"/>
                    <a:pt x="22467" y="16851"/>
                  </a:cubicBezTo>
                  <a:cubicBezTo>
                    <a:pt x="22508" y="16906"/>
                    <a:pt x="22536" y="16960"/>
                    <a:pt x="22591" y="17015"/>
                  </a:cubicBezTo>
                  <a:cubicBezTo>
                    <a:pt x="22659" y="17112"/>
                    <a:pt x="22728" y="17194"/>
                    <a:pt x="22797" y="17304"/>
                  </a:cubicBezTo>
                  <a:cubicBezTo>
                    <a:pt x="22879" y="17414"/>
                    <a:pt x="22948" y="17523"/>
                    <a:pt x="23016" y="17647"/>
                  </a:cubicBezTo>
                  <a:lnTo>
                    <a:pt x="23085" y="17743"/>
                  </a:lnTo>
                  <a:cubicBezTo>
                    <a:pt x="23140" y="17812"/>
                    <a:pt x="23181" y="17908"/>
                    <a:pt x="23222" y="17977"/>
                  </a:cubicBezTo>
                  <a:cubicBezTo>
                    <a:pt x="23332" y="18141"/>
                    <a:pt x="23428" y="18334"/>
                    <a:pt x="23552" y="18499"/>
                  </a:cubicBezTo>
                  <a:lnTo>
                    <a:pt x="23607" y="18595"/>
                  </a:lnTo>
                  <a:cubicBezTo>
                    <a:pt x="23744" y="18787"/>
                    <a:pt x="23895" y="19020"/>
                    <a:pt x="24033" y="19240"/>
                  </a:cubicBezTo>
                  <a:lnTo>
                    <a:pt x="24239" y="19597"/>
                  </a:lnTo>
                  <a:lnTo>
                    <a:pt x="24499" y="20064"/>
                  </a:lnTo>
                  <a:cubicBezTo>
                    <a:pt x="24568" y="20188"/>
                    <a:pt x="24637" y="20325"/>
                    <a:pt x="24705" y="20462"/>
                  </a:cubicBezTo>
                  <a:cubicBezTo>
                    <a:pt x="24760" y="20586"/>
                    <a:pt x="24815" y="20696"/>
                    <a:pt x="24898" y="20819"/>
                  </a:cubicBezTo>
                  <a:cubicBezTo>
                    <a:pt x="24966" y="20929"/>
                    <a:pt x="25035" y="21080"/>
                    <a:pt x="25117" y="21231"/>
                  </a:cubicBezTo>
                  <a:cubicBezTo>
                    <a:pt x="25172" y="21314"/>
                    <a:pt x="25200" y="21424"/>
                    <a:pt x="25241" y="21520"/>
                  </a:cubicBezTo>
                  <a:cubicBezTo>
                    <a:pt x="25255" y="21575"/>
                    <a:pt x="25282" y="21630"/>
                    <a:pt x="25310" y="21685"/>
                  </a:cubicBezTo>
                  <a:lnTo>
                    <a:pt x="25461" y="21987"/>
                  </a:lnTo>
                  <a:lnTo>
                    <a:pt x="25516" y="22097"/>
                  </a:lnTo>
                  <a:cubicBezTo>
                    <a:pt x="25543" y="22179"/>
                    <a:pt x="25598" y="22261"/>
                    <a:pt x="25626" y="22344"/>
                  </a:cubicBezTo>
                  <a:cubicBezTo>
                    <a:pt x="25653" y="22399"/>
                    <a:pt x="25667" y="22454"/>
                    <a:pt x="25694" y="22509"/>
                  </a:cubicBezTo>
                  <a:cubicBezTo>
                    <a:pt x="25735" y="22577"/>
                    <a:pt x="25763" y="22646"/>
                    <a:pt x="25790" y="22715"/>
                  </a:cubicBezTo>
                  <a:cubicBezTo>
                    <a:pt x="25804" y="22756"/>
                    <a:pt x="25832" y="22797"/>
                    <a:pt x="25859" y="22852"/>
                  </a:cubicBezTo>
                  <a:cubicBezTo>
                    <a:pt x="25873" y="22879"/>
                    <a:pt x="25886" y="22893"/>
                    <a:pt x="25900" y="22934"/>
                  </a:cubicBezTo>
                  <a:lnTo>
                    <a:pt x="26010" y="23140"/>
                  </a:lnTo>
                  <a:lnTo>
                    <a:pt x="26106" y="23346"/>
                  </a:lnTo>
                  <a:cubicBezTo>
                    <a:pt x="26161" y="23442"/>
                    <a:pt x="26216" y="23525"/>
                    <a:pt x="26243" y="23635"/>
                  </a:cubicBezTo>
                  <a:cubicBezTo>
                    <a:pt x="26285" y="23703"/>
                    <a:pt x="26312" y="23786"/>
                    <a:pt x="26353" y="23854"/>
                  </a:cubicBezTo>
                  <a:cubicBezTo>
                    <a:pt x="26436" y="24033"/>
                    <a:pt x="26504" y="24170"/>
                    <a:pt x="26587" y="24308"/>
                  </a:cubicBezTo>
                  <a:cubicBezTo>
                    <a:pt x="26614" y="24335"/>
                    <a:pt x="26628" y="24376"/>
                    <a:pt x="26642" y="24390"/>
                  </a:cubicBezTo>
                  <a:cubicBezTo>
                    <a:pt x="26683" y="24445"/>
                    <a:pt x="26697" y="24472"/>
                    <a:pt x="26724" y="24527"/>
                  </a:cubicBezTo>
                  <a:cubicBezTo>
                    <a:pt x="26724" y="24541"/>
                    <a:pt x="26752" y="24555"/>
                    <a:pt x="26752" y="24555"/>
                  </a:cubicBezTo>
                  <a:cubicBezTo>
                    <a:pt x="26765" y="24582"/>
                    <a:pt x="26779" y="24610"/>
                    <a:pt x="26793" y="24637"/>
                  </a:cubicBezTo>
                  <a:lnTo>
                    <a:pt x="26848" y="24678"/>
                  </a:lnTo>
                  <a:lnTo>
                    <a:pt x="26861" y="24706"/>
                  </a:lnTo>
                  <a:cubicBezTo>
                    <a:pt x="26900" y="24735"/>
                    <a:pt x="26953" y="24764"/>
                    <a:pt x="27005" y="24764"/>
                  </a:cubicBezTo>
                  <a:cubicBezTo>
                    <a:pt x="27026" y="24764"/>
                    <a:pt x="27047" y="24759"/>
                    <a:pt x="27067" y="24747"/>
                  </a:cubicBezTo>
                  <a:cubicBezTo>
                    <a:pt x="27095" y="24747"/>
                    <a:pt x="27109" y="24733"/>
                    <a:pt x="27122" y="24720"/>
                  </a:cubicBezTo>
                  <a:cubicBezTo>
                    <a:pt x="27136" y="24706"/>
                    <a:pt x="27164" y="24678"/>
                    <a:pt x="27164" y="24665"/>
                  </a:cubicBezTo>
                  <a:cubicBezTo>
                    <a:pt x="27232" y="24637"/>
                    <a:pt x="27260" y="24541"/>
                    <a:pt x="27232" y="24459"/>
                  </a:cubicBezTo>
                  <a:cubicBezTo>
                    <a:pt x="27177" y="24321"/>
                    <a:pt x="27122" y="24184"/>
                    <a:pt x="27095" y="24047"/>
                  </a:cubicBezTo>
                  <a:cubicBezTo>
                    <a:pt x="27054" y="23950"/>
                    <a:pt x="27026" y="23841"/>
                    <a:pt x="26985" y="23758"/>
                  </a:cubicBezTo>
                  <a:lnTo>
                    <a:pt x="26958" y="23690"/>
                  </a:lnTo>
                  <a:cubicBezTo>
                    <a:pt x="26861" y="23470"/>
                    <a:pt x="26779" y="23223"/>
                    <a:pt x="26697" y="22962"/>
                  </a:cubicBezTo>
                  <a:cubicBezTo>
                    <a:pt x="26683" y="22934"/>
                    <a:pt x="26683" y="22879"/>
                    <a:pt x="26655" y="22852"/>
                  </a:cubicBezTo>
                  <a:cubicBezTo>
                    <a:pt x="26628" y="22728"/>
                    <a:pt x="26587" y="22618"/>
                    <a:pt x="26559" y="22509"/>
                  </a:cubicBezTo>
                  <a:lnTo>
                    <a:pt x="26546" y="22440"/>
                  </a:lnTo>
                  <a:cubicBezTo>
                    <a:pt x="26504" y="22316"/>
                    <a:pt x="26449" y="22179"/>
                    <a:pt x="26422" y="22055"/>
                  </a:cubicBezTo>
                  <a:lnTo>
                    <a:pt x="26381" y="21959"/>
                  </a:lnTo>
                  <a:cubicBezTo>
                    <a:pt x="26353" y="21836"/>
                    <a:pt x="26312" y="21712"/>
                    <a:pt x="26271" y="21616"/>
                  </a:cubicBezTo>
                  <a:lnTo>
                    <a:pt x="26106" y="21204"/>
                  </a:lnTo>
                  <a:lnTo>
                    <a:pt x="26092" y="21163"/>
                  </a:lnTo>
                  <a:cubicBezTo>
                    <a:pt x="25996" y="20888"/>
                    <a:pt x="25886" y="20613"/>
                    <a:pt x="25763" y="20339"/>
                  </a:cubicBezTo>
                  <a:lnTo>
                    <a:pt x="25735" y="20256"/>
                  </a:lnTo>
                  <a:cubicBezTo>
                    <a:pt x="25612" y="19927"/>
                    <a:pt x="25474" y="19597"/>
                    <a:pt x="25378" y="19309"/>
                  </a:cubicBezTo>
                  <a:lnTo>
                    <a:pt x="25117" y="18636"/>
                  </a:lnTo>
                  <a:cubicBezTo>
                    <a:pt x="25076" y="18567"/>
                    <a:pt x="25062" y="18485"/>
                    <a:pt x="25035" y="18416"/>
                  </a:cubicBezTo>
                  <a:cubicBezTo>
                    <a:pt x="24980" y="18279"/>
                    <a:pt x="24925" y="18128"/>
                    <a:pt x="24856" y="17949"/>
                  </a:cubicBezTo>
                  <a:cubicBezTo>
                    <a:pt x="24856" y="17935"/>
                    <a:pt x="24843" y="17922"/>
                    <a:pt x="24843" y="17881"/>
                  </a:cubicBezTo>
                  <a:cubicBezTo>
                    <a:pt x="24829" y="17839"/>
                    <a:pt x="24802" y="17798"/>
                    <a:pt x="24788" y="17743"/>
                  </a:cubicBezTo>
                  <a:cubicBezTo>
                    <a:pt x="24760" y="17661"/>
                    <a:pt x="24719" y="17578"/>
                    <a:pt x="24692" y="17510"/>
                  </a:cubicBezTo>
                  <a:lnTo>
                    <a:pt x="24650" y="17441"/>
                  </a:lnTo>
                  <a:cubicBezTo>
                    <a:pt x="24596" y="17317"/>
                    <a:pt x="24554" y="17194"/>
                    <a:pt x="24486" y="17084"/>
                  </a:cubicBezTo>
                  <a:cubicBezTo>
                    <a:pt x="24431" y="16960"/>
                    <a:pt x="24362" y="16851"/>
                    <a:pt x="24307" y="16741"/>
                  </a:cubicBezTo>
                  <a:lnTo>
                    <a:pt x="24252" y="16645"/>
                  </a:lnTo>
                  <a:lnTo>
                    <a:pt x="23950" y="16027"/>
                  </a:lnTo>
                  <a:cubicBezTo>
                    <a:pt x="23909" y="15958"/>
                    <a:pt x="23881" y="15876"/>
                    <a:pt x="23840" y="15807"/>
                  </a:cubicBezTo>
                  <a:cubicBezTo>
                    <a:pt x="23744" y="15601"/>
                    <a:pt x="23621" y="15395"/>
                    <a:pt x="23497" y="15189"/>
                  </a:cubicBezTo>
                  <a:cubicBezTo>
                    <a:pt x="23469" y="15120"/>
                    <a:pt x="23415" y="15052"/>
                    <a:pt x="23387" y="14983"/>
                  </a:cubicBezTo>
                  <a:cubicBezTo>
                    <a:pt x="23277" y="14791"/>
                    <a:pt x="23181" y="14585"/>
                    <a:pt x="23071" y="14406"/>
                  </a:cubicBezTo>
                  <a:lnTo>
                    <a:pt x="22920" y="14090"/>
                  </a:lnTo>
                  <a:lnTo>
                    <a:pt x="22865" y="13994"/>
                  </a:lnTo>
                  <a:cubicBezTo>
                    <a:pt x="22810" y="13884"/>
                    <a:pt x="22769" y="13788"/>
                    <a:pt x="22700" y="13678"/>
                  </a:cubicBezTo>
                  <a:lnTo>
                    <a:pt x="22494" y="13321"/>
                  </a:lnTo>
                  <a:lnTo>
                    <a:pt x="22467" y="13280"/>
                  </a:lnTo>
                  <a:cubicBezTo>
                    <a:pt x="22398" y="13184"/>
                    <a:pt x="22357" y="13074"/>
                    <a:pt x="22288" y="12978"/>
                  </a:cubicBezTo>
                  <a:lnTo>
                    <a:pt x="22179" y="12827"/>
                  </a:lnTo>
                  <a:cubicBezTo>
                    <a:pt x="22082" y="12662"/>
                    <a:pt x="21986" y="12525"/>
                    <a:pt x="21918" y="12415"/>
                  </a:cubicBezTo>
                  <a:cubicBezTo>
                    <a:pt x="21767" y="12168"/>
                    <a:pt x="21574" y="11934"/>
                    <a:pt x="21355" y="11632"/>
                  </a:cubicBezTo>
                  <a:cubicBezTo>
                    <a:pt x="21135" y="11357"/>
                    <a:pt x="20943" y="11124"/>
                    <a:pt x="20737" y="10863"/>
                  </a:cubicBezTo>
                  <a:cubicBezTo>
                    <a:pt x="20531" y="10588"/>
                    <a:pt x="20325" y="10327"/>
                    <a:pt x="20132" y="10080"/>
                  </a:cubicBezTo>
                  <a:cubicBezTo>
                    <a:pt x="19899" y="9778"/>
                    <a:pt x="19707" y="9545"/>
                    <a:pt x="19514" y="9339"/>
                  </a:cubicBezTo>
                  <a:cubicBezTo>
                    <a:pt x="19267" y="9050"/>
                    <a:pt x="19061" y="8817"/>
                    <a:pt x="18869" y="8597"/>
                  </a:cubicBezTo>
                  <a:cubicBezTo>
                    <a:pt x="18677" y="8377"/>
                    <a:pt x="18457" y="8116"/>
                    <a:pt x="18210" y="7842"/>
                  </a:cubicBezTo>
                  <a:cubicBezTo>
                    <a:pt x="18004" y="7622"/>
                    <a:pt x="17770" y="7375"/>
                    <a:pt x="17564" y="7169"/>
                  </a:cubicBezTo>
                  <a:lnTo>
                    <a:pt x="17551" y="7155"/>
                  </a:lnTo>
                  <a:cubicBezTo>
                    <a:pt x="17345" y="6949"/>
                    <a:pt x="17139" y="6757"/>
                    <a:pt x="16933" y="6551"/>
                  </a:cubicBezTo>
                  <a:lnTo>
                    <a:pt x="16836" y="6469"/>
                  </a:lnTo>
                  <a:cubicBezTo>
                    <a:pt x="16754" y="6386"/>
                    <a:pt x="16658" y="6304"/>
                    <a:pt x="16562" y="6208"/>
                  </a:cubicBezTo>
                  <a:lnTo>
                    <a:pt x="16493" y="6139"/>
                  </a:lnTo>
                  <a:lnTo>
                    <a:pt x="16342" y="5988"/>
                  </a:lnTo>
                  <a:lnTo>
                    <a:pt x="16081" y="5727"/>
                  </a:lnTo>
                  <a:cubicBezTo>
                    <a:pt x="15861" y="5521"/>
                    <a:pt x="15642" y="5342"/>
                    <a:pt x="15422" y="5150"/>
                  </a:cubicBezTo>
                  <a:lnTo>
                    <a:pt x="15353" y="5095"/>
                  </a:lnTo>
                  <a:lnTo>
                    <a:pt x="15092" y="4889"/>
                  </a:lnTo>
                  <a:cubicBezTo>
                    <a:pt x="14941" y="4752"/>
                    <a:pt x="14763" y="4615"/>
                    <a:pt x="14598" y="4477"/>
                  </a:cubicBezTo>
                  <a:cubicBezTo>
                    <a:pt x="14461" y="4381"/>
                    <a:pt x="14337" y="4271"/>
                    <a:pt x="14200" y="4161"/>
                  </a:cubicBezTo>
                  <a:cubicBezTo>
                    <a:pt x="14117" y="4093"/>
                    <a:pt x="14021" y="4052"/>
                    <a:pt x="13939" y="3997"/>
                  </a:cubicBezTo>
                  <a:lnTo>
                    <a:pt x="13788" y="3900"/>
                  </a:lnTo>
                  <a:cubicBezTo>
                    <a:pt x="13705" y="3818"/>
                    <a:pt x="13596" y="3777"/>
                    <a:pt x="13513" y="3708"/>
                  </a:cubicBezTo>
                  <a:cubicBezTo>
                    <a:pt x="13335" y="3585"/>
                    <a:pt x="13184" y="3488"/>
                    <a:pt x="13019" y="3365"/>
                  </a:cubicBezTo>
                  <a:cubicBezTo>
                    <a:pt x="12923" y="3310"/>
                    <a:pt x="12854" y="3255"/>
                    <a:pt x="12772" y="3214"/>
                  </a:cubicBezTo>
                  <a:lnTo>
                    <a:pt x="12621" y="3104"/>
                  </a:lnTo>
                  <a:cubicBezTo>
                    <a:pt x="12483" y="3022"/>
                    <a:pt x="12346" y="2939"/>
                    <a:pt x="12236" y="2871"/>
                  </a:cubicBezTo>
                  <a:cubicBezTo>
                    <a:pt x="11618" y="2500"/>
                    <a:pt x="11110" y="2198"/>
                    <a:pt x="10629" y="1937"/>
                  </a:cubicBezTo>
                  <a:lnTo>
                    <a:pt x="10616" y="1923"/>
                  </a:lnTo>
                  <a:lnTo>
                    <a:pt x="10588" y="1909"/>
                  </a:lnTo>
                  <a:cubicBezTo>
                    <a:pt x="10313" y="1744"/>
                    <a:pt x="10025" y="1607"/>
                    <a:pt x="9737" y="1470"/>
                  </a:cubicBezTo>
                  <a:cubicBezTo>
                    <a:pt x="9627" y="1429"/>
                    <a:pt x="9517" y="1374"/>
                    <a:pt x="9407" y="1319"/>
                  </a:cubicBezTo>
                  <a:lnTo>
                    <a:pt x="8844" y="1058"/>
                  </a:lnTo>
                  <a:cubicBezTo>
                    <a:pt x="8556" y="948"/>
                    <a:pt x="8240" y="824"/>
                    <a:pt x="7938" y="714"/>
                  </a:cubicBezTo>
                  <a:cubicBezTo>
                    <a:pt x="7841" y="687"/>
                    <a:pt x="7759" y="673"/>
                    <a:pt x="7677" y="632"/>
                  </a:cubicBezTo>
                  <a:cubicBezTo>
                    <a:pt x="7622" y="618"/>
                    <a:pt x="7553" y="605"/>
                    <a:pt x="7498" y="577"/>
                  </a:cubicBezTo>
                  <a:cubicBezTo>
                    <a:pt x="7333" y="536"/>
                    <a:pt x="7155" y="481"/>
                    <a:pt x="7004" y="426"/>
                  </a:cubicBezTo>
                  <a:cubicBezTo>
                    <a:pt x="6866" y="399"/>
                    <a:pt x="6715" y="344"/>
                    <a:pt x="6537" y="302"/>
                  </a:cubicBezTo>
                  <a:lnTo>
                    <a:pt x="6496" y="289"/>
                  </a:lnTo>
                  <a:cubicBezTo>
                    <a:pt x="6317" y="261"/>
                    <a:pt x="6125" y="206"/>
                    <a:pt x="5960" y="165"/>
                  </a:cubicBezTo>
                  <a:cubicBezTo>
                    <a:pt x="5644" y="124"/>
                    <a:pt x="5328" y="69"/>
                    <a:pt x="4999" y="28"/>
                  </a:cubicBezTo>
                  <a:cubicBezTo>
                    <a:pt x="4861" y="14"/>
                    <a:pt x="4724" y="14"/>
                    <a:pt x="4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3"/>
            <p:cNvSpPr/>
            <p:nvPr/>
          </p:nvSpPr>
          <p:spPr>
            <a:xfrm>
              <a:off x="-328652" y="2117150"/>
              <a:ext cx="1327759" cy="745256"/>
            </a:xfrm>
            <a:custGeom>
              <a:avLst/>
              <a:gdLst/>
              <a:ahLst/>
              <a:cxnLst/>
              <a:rect l="l" t="t" r="r" b="b"/>
              <a:pathLst>
                <a:path w="25682" h="14415" extrusionOk="0">
                  <a:moveTo>
                    <a:pt x="12719" y="344"/>
                  </a:moveTo>
                  <a:lnTo>
                    <a:pt x="12719" y="344"/>
                  </a:lnTo>
                  <a:cubicBezTo>
                    <a:pt x="12732" y="347"/>
                    <a:pt x="12744" y="351"/>
                    <a:pt x="12757" y="354"/>
                  </a:cubicBezTo>
                  <a:lnTo>
                    <a:pt x="12757" y="354"/>
                  </a:lnTo>
                  <a:cubicBezTo>
                    <a:pt x="12747" y="350"/>
                    <a:pt x="12736" y="345"/>
                    <a:pt x="12719" y="344"/>
                  </a:cubicBezTo>
                  <a:close/>
                  <a:moveTo>
                    <a:pt x="9559" y="1"/>
                  </a:moveTo>
                  <a:cubicBezTo>
                    <a:pt x="9270" y="1"/>
                    <a:pt x="8982" y="1"/>
                    <a:pt x="8680" y="15"/>
                  </a:cubicBezTo>
                  <a:cubicBezTo>
                    <a:pt x="8584" y="15"/>
                    <a:pt x="8460" y="28"/>
                    <a:pt x="8364" y="42"/>
                  </a:cubicBezTo>
                  <a:lnTo>
                    <a:pt x="8295" y="70"/>
                  </a:lnTo>
                  <a:lnTo>
                    <a:pt x="7925" y="111"/>
                  </a:lnTo>
                  <a:cubicBezTo>
                    <a:pt x="7677" y="152"/>
                    <a:pt x="7430" y="207"/>
                    <a:pt x="7210" y="248"/>
                  </a:cubicBezTo>
                  <a:cubicBezTo>
                    <a:pt x="6936" y="317"/>
                    <a:pt x="6661" y="413"/>
                    <a:pt x="6304" y="523"/>
                  </a:cubicBezTo>
                  <a:cubicBezTo>
                    <a:pt x="6112" y="591"/>
                    <a:pt x="5906" y="660"/>
                    <a:pt x="5727" y="729"/>
                  </a:cubicBezTo>
                  <a:lnTo>
                    <a:pt x="5590" y="784"/>
                  </a:lnTo>
                  <a:cubicBezTo>
                    <a:pt x="5538" y="764"/>
                    <a:pt x="5488" y="755"/>
                    <a:pt x="5439" y="755"/>
                  </a:cubicBezTo>
                  <a:cubicBezTo>
                    <a:pt x="5322" y="755"/>
                    <a:pt x="5212" y="804"/>
                    <a:pt x="5096" y="852"/>
                  </a:cubicBezTo>
                  <a:cubicBezTo>
                    <a:pt x="4999" y="894"/>
                    <a:pt x="4890" y="935"/>
                    <a:pt x="4807" y="976"/>
                  </a:cubicBezTo>
                  <a:lnTo>
                    <a:pt x="4766" y="990"/>
                  </a:lnTo>
                  <a:cubicBezTo>
                    <a:pt x="4546" y="1100"/>
                    <a:pt x="4327" y="1182"/>
                    <a:pt x="4121" y="1319"/>
                  </a:cubicBezTo>
                  <a:cubicBezTo>
                    <a:pt x="3860" y="1470"/>
                    <a:pt x="3599" y="1649"/>
                    <a:pt x="3351" y="1827"/>
                  </a:cubicBezTo>
                  <a:cubicBezTo>
                    <a:pt x="3159" y="1965"/>
                    <a:pt x="2953" y="2102"/>
                    <a:pt x="2761" y="2281"/>
                  </a:cubicBezTo>
                  <a:cubicBezTo>
                    <a:pt x="2747" y="2294"/>
                    <a:pt x="2706" y="2308"/>
                    <a:pt x="2692" y="2349"/>
                  </a:cubicBezTo>
                  <a:lnTo>
                    <a:pt x="2610" y="2432"/>
                  </a:lnTo>
                  <a:lnTo>
                    <a:pt x="2555" y="2487"/>
                  </a:lnTo>
                  <a:cubicBezTo>
                    <a:pt x="2528" y="2500"/>
                    <a:pt x="2500" y="2542"/>
                    <a:pt x="2473" y="2555"/>
                  </a:cubicBezTo>
                  <a:cubicBezTo>
                    <a:pt x="2390" y="2638"/>
                    <a:pt x="2280" y="2720"/>
                    <a:pt x="2198" y="2816"/>
                  </a:cubicBezTo>
                  <a:cubicBezTo>
                    <a:pt x="1937" y="3050"/>
                    <a:pt x="1745" y="3338"/>
                    <a:pt x="1566" y="3613"/>
                  </a:cubicBezTo>
                  <a:cubicBezTo>
                    <a:pt x="1456" y="3750"/>
                    <a:pt x="1360" y="3915"/>
                    <a:pt x="1250" y="4052"/>
                  </a:cubicBezTo>
                  <a:cubicBezTo>
                    <a:pt x="1223" y="4093"/>
                    <a:pt x="1182" y="4135"/>
                    <a:pt x="1154" y="4189"/>
                  </a:cubicBezTo>
                  <a:cubicBezTo>
                    <a:pt x="1099" y="4231"/>
                    <a:pt x="1058" y="4299"/>
                    <a:pt x="1017" y="4354"/>
                  </a:cubicBezTo>
                  <a:cubicBezTo>
                    <a:pt x="976" y="4409"/>
                    <a:pt x="948" y="4437"/>
                    <a:pt x="907" y="4492"/>
                  </a:cubicBezTo>
                  <a:lnTo>
                    <a:pt x="893" y="4505"/>
                  </a:lnTo>
                  <a:cubicBezTo>
                    <a:pt x="880" y="4533"/>
                    <a:pt x="852" y="4560"/>
                    <a:pt x="838" y="4574"/>
                  </a:cubicBezTo>
                  <a:cubicBezTo>
                    <a:pt x="797" y="4670"/>
                    <a:pt x="742" y="4753"/>
                    <a:pt x="701" y="4821"/>
                  </a:cubicBezTo>
                  <a:cubicBezTo>
                    <a:pt x="660" y="4917"/>
                    <a:pt x="605" y="5041"/>
                    <a:pt x="564" y="5164"/>
                  </a:cubicBezTo>
                  <a:lnTo>
                    <a:pt x="550" y="5192"/>
                  </a:lnTo>
                  <a:cubicBezTo>
                    <a:pt x="509" y="5302"/>
                    <a:pt x="481" y="5425"/>
                    <a:pt x="426" y="5576"/>
                  </a:cubicBezTo>
                  <a:cubicBezTo>
                    <a:pt x="399" y="5673"/>
                    <a:pt x="385" y="5782"/>
                    <a:pt x="344" y="5879"/>
                  </a:cubicBezTo>
                  <a:cubicBezTo>
                    <a:pt x="303" y="6016"/>
                    <a:pt x="275" y="6181"/>
                    <a:pt x="220" y="6318"/>
                  </a:cubicBezTo>
                  <a:cubicBezTo>
                    <a:pt x="165" y="6497"/>
                    <a:pt x="124" y="6661"/>
                    <a:pt x="97" y="6799"/>
                  </a:cubicBezTo>
                  <a:lnTo>
                    <a:pt x="97" y="6826"/>
                  </a:lnTo>
                  <a:cubicBezTo>
                    <a:pt x="83" y="6881"/>
                    <a:pt x="83" y="6909"/>
                    <a:pt x="83" y="6964"/>
                  </a:cubicBezTo>
                  <a:lnTo>
                    <a:pt x="56" y="7183"/>
                  </a:lnTo>
                  <a:cubicBezTo>
                    <a:pt x="28" y="7293"/>
                    <a:pt x="28" y="7375"/>
                    <a:pt x="14" y="7485"/>
                  </a:cubicBezTo>
                  <a:lnTo>
                    <a:pt x="14" y="7581"/>
                  </a:lnTo>
                  <a:cubicBezTo>
                    <a:pt x="1" y="7760"/>
                    <a:pt x="14" y="7925"/>
                    <a:pt x="14" y="8062"/>
                  </a:cubicBezTo>
                  <a:cubicBezTo>
                    <a:pt x="28" y="8282"/>
                    <a:pt x="56" y="8557"/>
                    <a:pt x="97" y="8831"/>
                  </a:cubicBezTo>
                  <a:cubicBezTo>
                    <a:pt x="124" y="8927"/>
                    <a:pt x="152" y="9010"/>
                    <a:pt x="193" y="9092"/>
                  </a:cubicBezTo>
                  <a:cubicBezTo>
                    <a:pt x="207" y="9106"/>
                    <a:pt x="207" y="9133"/>
                    <a:pt x="220" y="9161"/>
                  </a:cubicBezTo>
                  <a:cubicBezTo>
                    <a:pt x="220" y="9174"/>
                    <a:pt x="234" y="9174"/>
                    <a:pt x="234" y="9202"/>
                  </a:cubicBezTo>
                  <a:lnTo>
                    <a:pt x="234" y="9216"/>
                  </a:lnTo>
                  <a:cubicBezTo>
                    <a:pt x="262" y="9271"/>
                    <a:pt x="289" y="9312"/>
                    <a:pt x="303" y="9353"/>
                  </a:cubicBezTo>
                  <a:cubicBezTo>
                    <a:pt x="330" y="9380"/>
                    <a:pt x="344" y="9422"/>
                    <a:pt x="358" y="9477"/>
                  </a:cubicBezTo>
                  <a:cubicBezTo>
                    <a:pt x="399" y="9559"/>
                    <a:pt x="426" y="9628"/>
                    <a:pt x="468" y="9710"/>
                  </a:cubicBezTo>
                  <a:cubicBezTo>
                    <a:pt x="564" y="9916"/>
                    <a:pt x="646" y="10067"/>
                    <a:pt x="756" y="10204"/>
                  </a:cubicBezTo>
                  <a:cubicBezTo>
                    <a:pt x="838" y="10328"/>
                    <a:pt x="921" y="10438"/>
                    <a:pt x="1031" y="10534"/>
                  </a:cubicBezTo>
                  <a:lnTo>
                    <a:pt x="1086" y="10603"/>
                  </a:lnTo>
                  <a:cubicBezTo>
                    <a:pt x="1168" y="10685"/>
                    <a:pt x="1250" y="10795"/>
                    <a:pt x="1333" y="10891"/>
                  </a:cubicBezTo>
                  <a:lnTo>
                    <a:pt x="1360" y="10919"/>
                  </a:lnTo>
                  <a:cubicBezTo>
                    <a:pt x="1429" y="10987"/>
                    <a:pt x="1470" y="11028"/>
                    <a:pt x="1566" y="11097"/>
                  </a:cubicBezTo>
                  <a:cubicBezTo>
                    <a:pt x="1635" y="11152"/>
                    <a:pt x="1731" y="11207"/>
                    <a:pt x="1813" y="11262"/>
                  </a:cubicBezTo>
                  <a:lnTo>
                    <a:pt x="1855" y="11276"/>
                  </a:lnTo>
                  <a:cubicBezTo>
                    <a:pt x="1978" y="11344"/>
                    <a:pt x="2088" y="11399"/>
                    <a:pt x="2212" y="11468"/>
                  </a:cubicBezTo>
                  <a:cubicBezTo>
                    <a:pt x="2267" y="11495"/>
                    <a:pt x="2322" y="11509"/>
                    <a:pt x="2363" y="11537"/>
                  </a:cubicBezTo>
                  <a:cubicBezTo>
                    <a:pt x="2528" y="11605"/>
                    <a:pt x="2692" y="11633"/>
                    <a:pt x="2843" y="11674"/>
                  </a:cubicBezTo>
                  <a:cubicBezTo>
                    <a:pt x="3146" y="11743"/>
                    <a:pt x="3420" y="11784"/>
                    <a:pt x="3640" y="11825"/>
                  </a:cubicBezTo>
                  <a:cubicBezTo>
                    <a:pt x="3763" y="11839"/>
                    <a:pt x="3901" y="11880"/>
                    <a:pt x="4038" y="11880"/>
                  </a:cubicBezTo>
                  <a:cubicBezTo>
                    <a:pt x="4148" y="11894"/>
                    <a:pt x="4272" y="11894"/>
                    <a:pt x="4409" y="11907"/>
                  </a:cubicBezTo>
                  <a:lnTo>
                    <a:pt x="4656" y="11907"/>
                  </a:lnTo>
                  <a:cubicBezTo>
                    <a:pt x="4725" y="11907"/>
                    <a:pt x="4807" y="11907"/>
                    <a:pt x="4876" y="11894"/>
                  </a:cubicBezTo>
                  <a:cubicBezTo>
                    <a:pt x="5013" y="11880"/>
                    <a:pt x="5151" y="11839"/>
                    <a:pt x="5274" y="11825"/>
                  </a:cubicBezTo>
                  <a:cubicBezTo>
                    <a:pt x="5549" y="11756"/>
                    <a:pt x="5796" y="11674"/>
                    <a:pt x="6112" y="11550"/>
                  </a:cubicBezTo>
                  <a:cubicBezTo>
                    <a:pt x="6153" y="11537"/>
                    <a:pt x="6194" y="11509"/>
                    <a:pt x="6235" y="11495"/>
                  </a:cubicBezTo>
                  <a:cubicBezTo>
                    <a:pt x="6730" y="11289"/>
                    <a:pt x="7183" y="11015"/>
                    <a:pt x="7609" y="10740"/>
                  </a:cubicBezTo>
                  <a:cubicBezTo>
                    <a:pt x="7732" y="10671"/>
                    <a:pt x="7828" y="10589"/>
                    <a:pt x="7938" y="10520"/>
                  </a:cubicBezTo>
                  <a:cubicBezTo>
                    <a:pt x="8021" y="10452"/>
                    <a:pt x="8117" y="10383"/>
                    <a:pt x="8227" y="10314"/>
                  </a:cubicBezTo>
                  <a:cubicBezTo>
                    <a:pt x="8460" y="10136"/>
                    <a:pt x="8694" y="9985"/>
                    <a:pt x="8900" y="9847"/>
                  </a:cubicBezTo>
                  <a:cubicBezTo>
                    <a:pt x="8982" y="9792"/>
                    <a:pt x="9051" y="9724"/>
                    <a:pt x="9119" y="9683"/>
                  </a:cubicBezTo>
                  <a:cubicBezTo>
                    <a:pt x="9147" y="9655"/>
                    <a:pt x="9174" y="9641"/>
                    <a:pt x="9202" y="9614"/>
                  </a:cubicBezTo>
                  <a:cubicBezTo>
                    <a:pt x="9325" y="9504"/>
                    <a:pt x="9449" y="9422"/>
                    <a:pt x="9559" y="9339"/>
                  </a:cubicBezTo>
                  <a:cubicBezTo>
                    <a:pt x="9614" y="9298"/>
                    <a:pt x="9669" y="9243"/>
                    <a:pt x="9724" y="9216"/>
                  </a:cubicBezTo>
                  <a:cubicBezTo>
                    <a:pt x="9861" y="9092"/>
                    <a:pt x="10012" y="8969"/>
                    <a:pt x="10163" y="8872"/>
                  </a:cubicBezTo>
                  <a:cubicBezTo>
                    <a:pt x="10177" y="8859"/>
                    <a:pt x="10218" y="8831"/>
                    <a:pt x="10232" y="8817"/>
                  </a:cubicBezTo>
                  <a:lnTo>
                    <a:pt x="10383" y="8721"/>
                  </a:lnTo>
                  <a:lnTo>
                    <a:pt x="10561" y="8611"/>
                  </a:lnTo>
                  <a:lnTo>
                    <a:pt x="10575" y="8598"/>
                  </a:lnTo>
                  <a:cubicBezTo>
                    <a:pt x="10630" y="8557"/>
                    <a:pt x="10699" y="8529"/>
                    <a:pt x="10754" y="8488"/>
                  </a:cubicBezTo>
                  <a:cubicBezTo>
                    <a:pt x="11042" y="8323"/>
                    <a:pt x="11344" y="8145"/>
                    <a:pt x="11660" y="7993"/>
                  </a:cubicBezTo>
                  <a:lnTo>
                    <a:pt x="11729" y="7966"/>
                  </a:lnTo>
                  <a:cubicBezTo>
                    <a:pt x="11893" y="7870"/>
                    <a:pt x="12072" y="7787"/>
                    <a:pt x="12237" y="7719"/>
                  </a:cubicBezTo>
                  <a:cubicBezTo>
                    <a:pt x="12278" y="7705"/>
                    <a:pt x="12305" y="7691"/>
                    <a:pt x="12347" y="7691"/>
                  </a:cubicBezTo>
                  <a:cubicBezTo>
                    <a:pt x="12511" y="7623"/>
                    <a:pt x="12690" y="7568"/>
                    <a:pt x="12827" y="7513"/>
                  </a:cubicBezTo>
                  <a:lnTo>
                    <a:pt x="12841" y="7513"/>
                  </a:lnTo>
                  <a:cubicBezTo>
                    <a:pt x="12978" y="7485"/>
                    <a:pt x="13102" y="7430"/>
                    <a:pt x="13239" y="7417"/>
                  </a:cubicBezTo>
                  <a:cubicBezTo>
                    <a:pt x="13404" y="7375"/>
                    <a:pt x="13569" y="7348"/>
                    <a:pt x="13734" y="7321"/>
                  </a:cubicBezTo>
                  <a:lnTo>
                    <a:pt x="13747" y="7321"/>
                  </a:lnTo>
                  <a:cubicBezTo>
                    <a:pt x="13912" y="7307"/>
                    <a:pt x="14077" y="7279"/>
                    <a:pt x="14283" y="7238"/>
                  </a:cubicBezTo>
                  <a:lnTo>
                    <a:pt x="14338" y="7238"/>
                  </a:lnTo>
                  <a:cubicBezTo>
                    <a:pt x="14393" y="7224"/>
                    <a:pt x="14448" y="7224"/>
                    <a:pt x="14503" y="7224"/>
                  </a:cubicBezTo>
                  <a:cubicBezTo>
                    <a:pt x="14599" y="7211"/>
                    <a:pt x="14667" y="7211"/>
                    <a:pt x="14750" y="7211"/>
                  </a:cubicBezTo>
                  <a:lnTo>
                    <a:pt x="15299" y="7211"/>
                  </a:lnTo>
                  <a:cubicBezTo>
                    <a:pt x="15505" y="7224"/>
                    <a:pt x="15725" y="7224"/>
                    <a:pt x="15986" y="7252"/>
                  </a:cubicBezTo>
                  <a:cubicBezTo>
                    <a:pt x="16192" y="7279"/>
                    <a:pt x="16398" y="7293"/>
                    <a:pt x="16562" y="7321"/>
                  </a:cubicBezTo>
                  <a:cubicBezTo>
                    <a:pt x="16741" y="7348"/>
                    <a:pt x="16961" y="7375"/>
                    <a:pt x="17194" y="7430"/>
                  </a:cubicBezTo>
                  <a:cubicBezTo>
                    <a:pt x="17510" y="7513"/>
                    <a:pt x="17881" y="7595"/>
                    <a:pt x="18224" y="7733"/>
                  </a:cubicBezTo>
                  <a:cubicBezTo>
                    <a:pt x="18622" y="7897"/>
                    <a:pt x="18979" y="8062"/>
                    <a:pt x="19337" y="8241"/>
                  </a:cubicBezTo>
                  <a:lnTo>
                    <a:pt x="19529" y="8351"/>
                  </a:lnTo>
                  <a:lnTo>
                    <a:pt x="19721" y="8460"/>
                  </a:lnTo>
                  <a:cubicBezTo>
                    <a:pt x="19927" y="8584"/>
                    <a:pt x="20119" y="8694"/>
                    <a:pt x="20312" y="8817"/>
                  </a:cubicBezTo>
                  <a:cubicBezTo>
                    <a:pt x="20476" y="8941"/>
                    <a:pt x="20682" y="9065"/>
                    <a:pt x="20875" y="9216"/>
                  </a:cubicBezTo>
                  <a:cubicBezTo>
                    <a:pt x="20984" y="9298"/>
                    <a:pt x="21081" y="9380"/>
                    <a:pt x="21204" y="9477"/>
                  </a:cubicBezTo>
                  <a:cubicBezTo>
                    <a:pt x="21259" y="9504"/>
                    <a:pt x="21300" y="9559"/>
                    <a:pt x="21355" y="9614"/>
                  </a:cubicBezTo>
                  <a:cubicBezTo>
                    <a:pt x="21396" y="9641"/>
                    <a:pt x="21424" y="9655"/>
                    <a:pt x="21465" y="9696"/>
                  </a:cubicBezTo>
                  <a:cubicBezTo>
                    <a:pt x="21506" y="9751"/>
                    <a:pt x="21561" y="9792"/>
                    <a:pt x="21630" y="9834"/>
                  </a:cubicBezTo>
                  <a:cubicBezTo>
                    <a:pt x="21754" y="9930"/>
                    <a:pt x="21877" y="10040"/>
                    <a:pt x="22014" y="10163"/>
                  </a:cubicBezTo>
                  <a:lnTo>
                    <a:pt x="22509" y="10658"/>
                  </a:lnTo>
                  <a:lnTo>
                    <a:pt x="22591" y="10740"/>
                  </a:lnTo>
                  <a:cubicBezTo>
                    <a:pt x="22674" y="10822"/>
                    <a:pt x="22770" y="10919"/>
                    <a:pt x="22852" y="11015"/>
                  </a:cubicBezTo>
                  <a:lnTo>
                    <a:pt x="22907" y="11070"/>
                  </a:lnTo>
                  <a:lnTo>
                    <a:pt x="23223" y="11399"/>
                  </a:lnTo>
                  <a:lnTo>
                    <a:pt x="23470" y="11633"/>
                  </a:lnTo>
                  <a:cubicBezTo>
                    <a:pt x="23553" y="11715"/>
                    <a:pt x="23621" y="11825"/>
                    <a:pt x="23690" y="11907"/>
                  </a:cubicBezTo>
                  <a:cubicBezTo>
                    <a:pt x="23759" y="12017"/>
                    <a:pt x="23841" y="12113"/>
                    <a:pt x="23937" y="12223"/>
                  </a:cubicBezTo>
                  <a:cubicBezTo>
                    <a:pt x="23978" y="12292"/>
                    <a:pt x="24019" y="12333"/>
                    <a:pt x="24047" y="12402"/>
                  </a:cubicBezTo>
                  <a:cubicBezTo>
                    <a:pt x="24088" y="12443"/>
                    <a:pt x="24102" y="12498"/>
                    <a:pt x="24143" y="12525"/>
                  </a:cubicBezTo>
                  <a:cubicBezTo>
                    <a:pt x="24184" y="12608"/>
                    <a:pt x="24253" y="12704"/>
                    <a:pt x="24322" y="12786"/>
                  </a:cubicBezTo>
                  <a:cubicBezTo>
                    <a:pt x="24376" y="12841"/>
                    <a:pt x="24431" y="12910"/>
                    <a:pt x="24486" y="12951"/>
                  </a:cubicBezTo>
                  <a:lnTo>
                    <a:pt x="24569" y="13047"/>
                  </a:lnTo>
                  <a:cubicBezTo>
                    <a:pt x="24596" y="13075"/>
                    <a:pt x="24624" y="13116"/>
                    <a:pt x="24651" y="13143"/>
                  </a:cubicBezTo>
                  <a:lnTo>
                    <a:pt x="24665" y="13185"/>
                  </a:lnTo>
                  <a:lnTo>
                    <a:pt x="24692" y="13212"/>
                  </a:lnTo>
                  <a:cubicBezTo>
                    <a:pt x="24898" y="13555"/>
                    <a:pt x="25063" y="13940"/>
                    <a:pt x="25242" y="14283"/>
                  </a:cubicBezTo>
                  <a:cubicBezTo>
                    <a:pt x="25272" y="14364"/>
                    <a:pt x="25353" y="14415"/>
                    <a:pt x="25444" y="14415"/>
                  </a:cubicBezTo>
                  <a:cubicBezTo>
                    <a:pt x="25477" y="14415"/>
                    <a:pt x="25511" y="14408"/>
                    <a:pt x="25544" y="14393"/>
                  </a:cubicBezTo>
                  <a:cubicBezTo>
                    <a:pt x="25599" y="14366"/>
                    <a:pt x="25654" y="14311"/>
                    <a:pt x="25667" y="14256"/>
                  </a:cubicBezTo>
                  <a:cubicBezTo>
                    <a:pt x="25681" y="14187"/>
                    <a:pt x="25681" y="14146"/>
                    <a:pt x="25667" y="14091"/>
                  </a:cubicBezTo>
                  <a:cubicBezTo>
                    <a:pt x="25626" y="14036"/>
                    <a:pt x="25612" y="13981"/>
                    <a:pt x="25585" y="13912"/>
                  </a:cubicBezTo>
                  <a:cubicBezTo>
                    <a:pt x="25585" y="13899"/>
                    <a:pt x="25585" y="13871"/>
                    <a:pt x="25558" y="13830"/>
                  </a:cubicBezTo>
                  <a:lnTo>
                    <a:pt x="25516" y="13734"/>
                  </a:lnTo>
                  <a:lnTo>
                    <a:pt x="25516" y="13706"/>
                  </a:lnTo>
                  <a:cubicBezTo>
                    <a:pt x="25489" y="13679"/>
                    <a:pt x="25461" y="13624"/>
                    <a:pt x="25420" y="13596"/>
                  </a:cubicBezTo>
                  <a:lnTo>
                    <a:pt x="25393" y="13500"/>
                  </a:lnTo>
                  <a:cubicBezTo>
                    <a:pt x="25242" y="13198"/>
                    <a:pt x="25063" y="12869"/>
                    <a:pt x="24912" y="12539"/>
                  </a:cubicBezTo>
                  <a:cubicBezTo>
                    <a:pt x="24720" y="12113"/>
                    <a:pt x="24486" y="11701"/>
                    <a:pt x="24253" y="11289"/>
                  </a:cubicBezTo>
                  <a:lnTo>
                    <a:pt x="24184" y="11166"/>
                  </a:lnTo>
                  <a:cubicBezTo>
                    <a:pt x="24047" y="10932"/>
                    <a:pt x="23923" y="10713"/>
                    <a:pt x="23813" y="10507"/>
                  </a:cubicBezTo>
                  <a:cubicBezTo>
                    <a:pt x="23731" y="10342"/>
                    <a:pt x="23621" y="10177"/>
                    <a:pt x="23539" y="10026"/>
                  </a:cubicBezTo>
                  <a:cubicBezTo>
                    <a:pt x="23484" y="9957"/>
                    <a:pt x="23456" y="9861"/>
                    <a:pt x="23401" y="9792"/>
                  </a:cubicBezTo>
                  <a:cubicBezTo>
                    <a:pt x="23113" y="9312"/>
                    <a:pt x="22797" y="8817"/>
                    <a:pt x="22481" y="8351"/>
                  </a:cubicBezTo>
                  <a:cubicBezTo>
                    <a:pt x="22399" y="8241"/>
                    <a:pt x="22317" y="8103"/>
                    <a:pt x="22234" y="7980"/>
                  </a:cubicBezTo>
                  <a:cubicBezTo>
                    <a:pt x="22165" y="7897"/>
                    <a:pt x="22111" y="7787"/>
                    <a:pt x="22042" y="7705"/>
                  </a:cubicBezTo>
                  <a:cubicBezTo>
                    <a:pt x="21918" y="7527"/>
                    <a:pt x="21795" y="7362"/>
                    <a:pt x="21699" y="7211"/>
                  </a:cubicBezTo>
                  <a:lnTo>
                    <a:pt x="21589" y="7046"/>
                  </a:lnTo>
                  <a:cubicBezTo>
                    <a:pt x="21300" y="6634"/>
                    <a:pt x="20984" y="6194"/>
                    <a:pt x="20669" y="5741"/>
                  </a:cubicBezTo>
                  <a:cubicBezTo>
                    <a:pt x="20476" y="5494"/>
                    <a:pt x="20270" y="5233"/>
                    <a:pt x="20064" y="5013"/>
                  </a:cubicBezTo>
                  <a:cubicBezTo>
                    <a:pt x="19845" y="4766"/>
                    <a:pt x="19625" y="4492"/>
                    <a:pt x="19364" y="4258"/>
                  </a:cubicBezTo>
                  <a:cubicBezTo>
                    <a:pt x="19213" y="4093"/>
                    <a:pt x="19048" y="3956"/>
                    <a:pt x="18897" y="3819"/>
                  </a:cubicBezTo>
                  <a:cubicBezTo>
                    <a:pt x="18499" y="3448"/>
                    <a:pt x="18114" y="3063"/>
                    <a:pt x="17702" y="2720"/>
                  </a:cubicBezTo>
                  <a:cubicBezTo>
                    <a:pt x="17579" y="2624"/>
                    <a:pt x="17469" y="2555"/>
                    <a:pt x="17386" y="2487"/>
                  </a:cubicBezTo>
                  <a:cubicBezTo>
                    <a:pt x="17304" y="2418"/>
                    <a:pt x="17194" y="2349"/>
                    <a:pt x="17098" y="2294"/>
                  </a:cubicBezTo>
                  <a:lnTo>
                    <a:pt x="17071" y="2281"/>
                  </a:lnTo>
                  <a:cubicBezTo>
                    <a:pt x="16906" y="2171"/>
                    <a:pt x="16755" y="2088"/>
                    <a:pt x="16604" y="1992"/>
                  </a:cubicBezTo>
                  <a:lnTo>
                    <a:pt x="16384" y="1855"/>
                  </a:lnTo>
                  <a:cubicBezTo>
                    <a:pt x="15972" y="1594"/>
                    <a:pt x="15505" y="1347"/>
                    <a:pt x="14915" y="1058"/>
                  </a:cubicBezTo>
                  <a:cubicBezTo>
                    <a:pt x="14695" y="962"/>
                    <a:pt x="14461" y="852"/>
                    <a:pt x="14173" y="770"/>
                  </a:cubicBezTo>
                  <a:cubicBezTo>
                    <a:pt x="14104" y="756"/>
                    <a:pt x="14063" y="729"/>
                    <a:pt x="13994" y="701"/>
                  </a:cubicBezTo>
                  <a:cubicBezTo>
                    <a:pt x="13816" y="633"/>
                    <a:pt x="13651" y="578"/>
                    <a:pt x="13459" y="523"/>
                  </a:cubicBezTo>
                  <a:cubicBezTo>
                    <a:pt x="13250" y="458"/>
                    <a:pt x="13017" y="417"/>
                    <a:pt x="12759" y="355"/>
                  </a:cubicBezTo>
                  <a:lnTo>
                    <a:pt x="12759" y="355"/>
                  </a:lnTo>
                  <a:cubicBezTo>
                    <a:pt x="12759" y="354"/>
                    <a:pt x="12758" y="354"/>
                    <a:pt x="12757" y="354"/>
                  </a:cubicBezTo>
                  <a:lnTo>
                    <a:pt x="12757" y="354"/>
                  </a:lnTo>
                  <a:cubicBezTo>
                    <a:pt x="12757" y="354"/>
                    <a:pt x="12757" y="354"/>
                    <a:pt x="12757" y="354"/>
                  </a:cubicBezTo>
                  <a:lnTo>
                    <a:pt x="12757" y="354"/>
                  </a:lnTo>
                  <a:cubicBezTo>
                    <a:pt x="12744" y="351"/>
                    <a:pt x="12731" y="348"/>
                    <a:pt x="12717" y="344"/>
                  </a:cubicBezTo>
                  <a:cubicBezTo>
                    <a:pt x="12718" y="344"/>
                    <a:pt x="12719" y="344"/>
                    <a:pt x="12719" y="344"/>
                  </a:cubicBezTo>
                  <a:lnTo>
                    <a:pt x="12719" y="344"/>
                  </a:lnTo>
                  <a:cubicBezTo>
                    <a:pt x="12474" y="282"/>
                    <a:pt x="12218" y="231"/>
                    <a:pt x="11962" y="179"/>
                  </a:cubicBezTo>
                  <a:cubicBezTo>
                    <a:pt x="11715" y="152"/>
                    <a:pt x="11454" y="111"/>
                    <a:pt x="11165" y="83"/>
                  </a:cubicBezTo>
                  <a:lnTo>
                    <a:pt x="11124" y="83"/>
                  </a:lnTo>
                  <a:cubicBezTo>
                    <a:pt x="10877" y="42"/>
                    <a:pt x="10630" y="15"/>
                    <a:pt x="10369" y="15"/>
                  </a:cubicBezTo>
                  <a:cubicBezTo>
                    <a:pt x="10108" y="1"/>
                    <a:pt x="9875" y="1"/>
                    <a:pt x="96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25"/>
          <p:cNvSpPr txBox="1">
            <a:spLocks noGrp="1"/>
          </p:cNvSpPr>
          <p:nvPr>
            <p:ph type="subTitle" idx="1"/>
          </p:nvPr>
        </p:nvSpPr>
        <p:spPr>
          <a:xfrm>
            <a:off x="1290775" y="3183825"/>
            <a:ext cx="2907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4" name="Google Shape;1124;p25"/>
          <p:cNvSpPr txBox="1">
            <a:spLocks noGrp="1"/>
          </p:cNvSpPr>
          <p:nvPr>
            <p:ph type="subTitle" idx="2"/>
          </p:nvPr>
        </p:nvSpPr>
        <p:spPr>
          <a:xfrm>
            <a:off x="4945650" y="3183825"/>
            <a:ext cx="2907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5" name="Google Shape;1125;p25"/>
          <p:cNvSpPr txBox="1">
            <a:spLocks noGrp="1"/>
          </p:cNvSpPr>
          <p:nvPr>
            <p:ph type="subTitle" idx="3"/>
          </p:nvPr>
        </p:nvSpPr>
        <p:spPr>
          <a:xfrm>
            <a:off x="1290763" y="3608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6" name="Google Shape;1126;p25"/>
          <p:cNvSpPr txBox="1">
            <a:spLocks noGrp="1"/>
          </p:cNvSpPr>
          <p:nvPr>
            <p:ph type="subTitle" idx="4"/>
          </p:nvPr>
        </p:nvSpPr>
        <p:spPr>
          <a:xfrm>
            <a:off x="4945638" y="3608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7" name="Google Shape;1127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8" name="Google Shape;1128;p25"/>
          <p:cNvSpPr/>
          <p:nvPr/>
        </p:nvSpPr>
        <p:spPr>
          <a:xfrm rot="8740061" flipH="1">
            <a:off x="8357111" y="3673040"/>
            <a:ext cx="951591" cy="534117"/>
          </a:xfrm>
          <a:custGeom>
            <a:avLst/>
            <a:gdLst/>
            <a:ahLst/>
            <a:cxnLst/>
            <a:rect l="l" t="t" r="r" b="b"/>
            <a:pathLst>
              <a:path w="25682" h="14415" extrusionOk="0">
                <a:moveTo>
                  <a:pt x="12719" y="344"/>
                </a:moveTo>
                <a:lnTo>
                  <a:pt x="12719" y="344"/>
                </a:lnTo>
                <a:cubicBezTo>
                  <a:pt x="12732" y="347"/>
                  <a:pt x="12744" y="351"/>
                  <a:pt x="12757" y="354"/>
                </a:cubicBezTo>
                <a:lnTo>
                  <a:pt x="12757" y="354"/>
                </a:lnTo>
                <a:cubicBezTo>
                  <a:pt x="12747" y="350"/>
                  <a:pt x="12736" y="345"/>
                  <a:pt x="12719" y="344"/>
                </a:cubicBezTo>
                <a:close/>
                <a:moveTo>
                  <a:pt x="9559" y="1"/>
                </a:moveTo>
                <a:cubicBezTo>
                  <a:pt x="9270" y="1"/>
                  <a:pt x="8982" y="1"/>
                  <a:pt x="8680" y="15"/>
                </a:cubicBezTo>
                <a:cubicBezTo>
                  <a:pt x="8584" y="15"/>
                  <a:pt x="8460" y="28"/>
                  <a:pt x="8364" y="42"/>
                </a:cubicBezTo>
                <a:lnTo>
                  <a:pt x="8295" y="70"/>
                </a:lnTo>
                <a:lnTo>
                  <a:pt x="7925" y="111"/>
                </a:lnTo>
                <a:cubicBezTo>
                  <a:pt x="7677" y="152"/>
                  <a:pt x="7430" y="207"/>
                  <a:pt x="7210" y="248"/>
                </a:cubicBezTo>
                <a:cubicBezTo>
                  <a:pt x="6936" y="317"/>
                  <a:pt x="6661" y="413"/>
                  <a:pt x="6304" y="523"/>
                </a:cubicBezTo>
                <a:cubicBezTo>
                  <a:pt x="6112" y="591"/>
                  <a:pt x="5906" y="660"/>
                  <a:pt x="5727" y="729"/>
                </a:cubicBezTo>
                <a:lnTo>
                  <a:pt x="5590" y="784"/>
                </a:lnTo>
                <a:cubicBezTo>
                  <a:pt x="5538" y="764"/>
                  <a:pt x="5488" y="755"/>
                  <a:pt x="5439" y="755"/>
                </a:cubicBezTo>
                <a:cubicBezTo>
                  <a:pt x="5322" y="755"/>
                  <a:pt x="5212" y="804"/>
                  <a:pt x="5096" y="852"/>
                </a:cubicBezTo>
                <a:cubicBezTo>
                  <a:pt x="4999" y="894"/>
                  <a:pt x="4890" y="935"/>
                  <a:pt x="4807" y="976"/>
                </a:cubicBezTo>
                <a:lnTo>
                  <a:pt x="4766" y="990"/>
                </a:lnTo>
                <a:cubicBezTo>
                  <a:pt x="4546" y="1100"/>
                  <a:pt x="4327" y="1182"/>
                  <a:pt x="4121" y="1319"/>
                </a:cubicBezTo>
                <a:cubicBezTo>
                  <a:pt x="3860" y="1470"/>
                  <a:pt x="3599" y="1649"/>
                  <a:pt x="3351" y="1827"/>
                </a:cubicBezTo>
                <a:cubicBezTo>
                  <a:pt x="3159" y="1965"/>
                  <a:pt x="2953" y="2102"/>
                  <a:pt x="2761" y="2281"/>
                </a:cubicBezTo>
                <a:cubicBezTo>
                  <a:pt x="2747" y="2294"/>
                  <a:pt x="2706" y="2308"/>
                  <a:pt x="2692" y="2349"/>
                </a:cubicBezTo>
                <a:lnTo>
                  <a:pt x="2610" y="2432"/>
                </a:lnTo>
                <a:lnTo>
                  <a:pt x="2555" y="2487"/>
                </a:lnTo>
                <a:cubicBezTo>
                  <a:pt x="2528" y="2500"/>
                  <a:pt x="2500" y="2542"/>
                  <a:pt x="2473" y="2555"/>
                </a:cubicBezTo>
                <a:cubicBezTo>
                  <a:pt x="2390" y="2638"/>
                  <a:pt x="2280" y="2720"/>
                  <a:pt x="2198" y="2816"/>
                </a:cubicBezTo>
                <a:cubicBezTo>
                  <a:pt x="1937" y="3050"/>
                  <a:pt x="1745" y="3338"/>
                  <a:pt x="1566" y="3613"/>
                </a:cubicBezTo>
                <a:cubicBezTo>
                  <a:pt x="1456" y="3750"/>
                  <a:pt x="1360" y="3915"/>
                  <a:pt x="1250" y="4052"/>
                </a:cubicBezTo>
                <a:cubicBezTo>
                  <a:pt x="1223" y="4093"/>
                  <a:pt x="1182" y="4135"/>
                  <a:pt x="1154" y="4189"/>
                </a:cubicBezTo>
                <a:cubicBezTo>
                  <a:pt x="1099" y="4231"/>
                  <a:pt x="1058" y="4299"/>
                  <a:pt x="1017" y="4354"/>
                </a:cubicBezTo>
                <a:cubicBezTo>
                  <a:pt x="976" y="4409"/>
                  <a:pt x="948" y="4437"/>
                  <a:pt x="907" y="4492"/>
                </a:cubicBezTo>
                <a:lnTo>
                  <a:pt x="893" y="4505"/>
                </a:lnTo>
                <a:cubicBezTo>
                  <a:pt x="880" y="4533"/>
                  <a:pt x="852" y="4560"/>
                  <a:pt x="838" y="4574"/>
                </a:cubicBezTo>
                <a:cubicBezTo>
                  <a:pt x="797" y="4670"/>
                  <a:pt x="742" y="4753"/>
                  <a:pt x="701" y="4821"/>
                </a:cubicBezTo>
                <a:cubicBezTo>
                  <a:pt x="660" y="4917"/>
                  <a:pt x="605" y="5041"/>
                  <a:pt x="564" y="5164"/>
                </a:cubicBezTo>
                <a:lnTo>
                  <a:pt x="550" y="5192"/>
                </a:lnTo>
                <a:cubicBezTo>
                  <a:pt x="509" y="5302"/>
                  <a:pt x="481" y="5425"/>
                  <a:pt x="426" y="5576"/>
                </a:cubicBezTo>
                <a:cubicBezTo>
                  <a:pt x="399" y="5673"/>
                  <a:pt x="385" y="5782"/>
                  <a:pt x="344" y="5879"/>
                </a:cubicBezTo>
                <a:cubicBezTo>
                  <a:pt x="303" y="6016"/>
                  <a:pt x="275" y="6181"/>
                  <a:pt x="220" y="6318"/>
                </a:cubicBezTo>
                <a:cubicBezTo>
                  <a:pt x="165" y="6497"/>
                  <a:pt x="124" y="6661"/>
                  <a:pt x="97" y="6799"/>
                </a:cubicBezTo>
                <a:lnTo>
                  <a:pt x="97" y="6826"/>
                </a:lnTo>
                <a:cubicBezTo>
                  <a:pt x="83" y="6881"/>
                  <a:pt x="83" y="6909"/>
                  <a:pt x="83" y="6964"/>
                </a:cubicBezTo>
                <a:lnTo>
                  <a:pt x="56" y="7183"/>
                </a:lnTo>
                <a:cubicBezTo>
                  <a:pt x="28" y="7293"/>
                  <a:pt x="28" y="7375"/>
                  <a:pt x="14" y="7485"/>
                </a:cubicBezTo>
                <a:lnTo>
                  <a:pt x="14" y="7581"/>
                </a:lnTo>
                <a:cubicBezTo>
                  <a:pt x="1" y="7760"/>
                  <a:pt x="14" y="7925"/>
                  <a:pt x="14" y="8062"/>
                </a:cubicBezTo>
                <a:cubicBezTo>
                  <a:pt x="28" y="8282"/>
                  <a:pt x="56" y="8557"/>
                  <a:pt x="97" y="8831"/>
                </a:cubicBezTo>
                <a:cubicBezTo>
                  <a:pt x="124" y="8927"/>
                  <a:pt x="152" y="9010"/>
                  <a:pt x="193" y="9092"/>
                </a:cubicBezTo>
                <a:cubicBezTo>
                  <a:pt x="207" y="9106"/>
                  <a:pt x="207" y="9133"/>
                  <a:pt x="220" y="9161"/>
                </a:cubicBezTo>
                <a:cubicBezTo>
                  <a:pt x="220" y="9174"/>
                  <a:pt x="234" y="9174"/>
                  <a:pt x="234" y="9202"/>
                </a:cubicBezTo>
                <a:lnTo>
                  <a:pt x="234" y="9216"/>
                </a:lnTo>
                <a:cubicBezTo>
                  <a:pt x="262" y="9271"/>
                  <a:pt x="289" y="9312"/>
                  <a:pt x="303" y="9353"/>
                </a:cubicBezTo>
                <a:cubicBezTo>
                  <a:pt x="330" y="9380"/>
                  <a:pt x="344" y="9422"/>
                  <a:pt x="358" y="9477"/>
                </a:cubicBezTo>
                <a:cubicBezTo>
                  <a:pt x="399" y="9559"/>
                  <a:pt x="426" y="9628"/>
                  <a:pt x="468" y="9710"/>
                </a:cubicBezTo>
                <a:cubicBezTo>
                  <a:pt x="564" y="9916"/>
                  <a:pt x="646" y="10067"/>
                  <a:pt x="756" y="10204"/>
                </a:cubicBezTo>
                <a:cubicBezTo>
                  <a:pt x="838" y="10328"/>
                  <a:pt x="921" y="10438"/>
                  <a:pt x="1031" y="10534"/>
                </a:cubicBezTo>
                <a:lnTo>
                  <a:pt x="1086" y="10603"/>
                </a:lnTo>
                <a:cubicBezTo>
                  <a:pt x="1168" y="10685"/>
                  <a:pt x="1250" y="10795"/>
                  <a:pt x="1333" y="10891"/>
                </a:cubicBezTo>
                <a:lnTo>
                  <a:pt x="1360" y="10919"/>
                </a:lnTo>
                <a:cubicBezTo>
                  <a:pt x="1429" y="10987"/>
                  <a:pt x="1470" y="11028"/>
                  <a:pt x="1566" y="11097"/>
                </a:cubicBezTo>
                <a:cubicBezTo>
                  <a:pt x="1635" y="11152"/>
                  <a:pt x="1731" y="11207"/>
                  <a:pt x="1813" y="11262"/>
                </a:cubicBezTo>
                <a:lnTo>
                  <a:pt x="1855" y="11276"/>
                </a:lnTo>
                <a:cubicBezTo>
                  <a:pt x="1978" y="11344"/>
                  <a:pt x="2088" y="11399"/>
                  <a:pt x="2212" y="11468"/>
                </a:cubicBezTo>
                <a:cubicBezTo>
                  <a:pt x="2267" y="11495"/>
                  <a:pt x="2322" y="11509"/>
                  <a:pt x="2363" y="11537"/>
                </a:cubicBezTo>
                <a:cubicBezTo>
                  <a:pt x="2528" y="11605"/>
                  <a:pt x="2692" y="11633"/>
                  <a:pt x="2843" y="11674"/>
                </a:cubicBezTo>
                <a:cubicBezTo>
                  <a:pt x="3146" y="11743"/>
                  <a:pt x="3420" y="11784"/>
                  <a:pt x="3640" y="11825"/>
                </a:cubicBezTo>
                <a:cubicBezTo>
                  <a:pt x="3763" y="11839"/>
                  <a:pt x="3901" y="11880"/>
                  <a:pt x="4038" y="11880"/>
                </a:cubicBezTo>
                <a:cubicBezTo>
                  <a:pt x="4148" y="11894"/>
                  <a:pt x="4272" y="11894"/>
                  <a:pt x="4409" y="11907"/>
                </a:cubicBezTo>
                <a:lnTo>
                  <a:pt x="4656" y="11907"/>
                </a:lnTo>
                <a:cubicBezTo>
                  <a:pt x="4725" y="11907"/>
                  <a:pt x="4807" y="11907"/>
                  <a:pt x="4876" y="11894"/>
                </a:cubicBezTo>
                <a:cubicBezTo>
                  <a:pt x="5013" y="11880"/>
                  <a:pt x="5151" y="11839"/>
                  <a:pt x="5274" y="11825"/>
                </a:cubicBezTo>
                <a:cubicBezTo>
                  <a:pt x="5549" y="11756"/>
                  <a:pt x="5796" y="11674"/>
                  <a:pt x="6112" y="11550"/>
                </a:cubicBezTo>
                <a:cubicBezTo>
                  <a:pt x="6153" y="11537"/>
                  <a:pt x="6194" y="11509"/>
                  <a:pt x="6235" y="11495"/>
                </a:cubicBezTo>
                <a:cubicBezTo>
                  <a:pt x="6730" y="11289"/>
                  <a:pt x="7183" y="11015"/>
                  <a:pt x="7609" y="10740"/>
                </a:cubicBezTo>
                <a:cubicBezTo>
                  <a:pt x="7732" y="10671"/>
                  <a:pt x="7828" y="10589"/>
                  <a:pt x="7938" y="10520"/>
                </a:cubicBezTo>
                <a:cubicBezTo>
                  <a:pt x="8021" y="10452"/>
                  <a:pt x="8117" y="10383"/>
                  <a:pt x="8227" y="10314"/>
                </a:cubicBezTo>
                <a:cubicBezTo>
                  <a:pt x="8460" y="10136"/>
                  <a:pt x="8694" y="9985"/>
                  <a:pt x="8900" y="9847"/>
                </a:cubicBezTo>
                <a:cubicBezTo>
                  <a:pt x="8982" y="9792"/>
                  <a:pt x="9051" y="9724"/>
                  <a:pt x="9119" y="9683"/>
                </a:cubicBezTo>
                <a:cubicBezTo>
                  <a:pt x="9147" y="9655"/>
                  <a:pt x="9174" y="9641"/>
                  <a:pt x="9202" y="9614"/>
                </a:cubicBezTo>
                <a:cubicBezTo>
                  <a:pt x="9325" y="9504"/>
                  <a:pt x="9449" y="9422"/>
                  <a:pt x="9559" y="9339"/>
                </a:cubicBezTo>
                <a:cubicBezTo>
                  <a:pt x="9614" y="9298"/>
                  <a:pt x="9669" y="9243"/>
                  <a:pt x="9724" y="9216"/>
                </a:cubicBezTo>
                <a:cubicBezTo>
                  <a:pt x="9861" y="9092"/>
                  <a:pt x="10012" y="8969"/>
                  <a:pt x="10163" y="8872"/>
                </a:cubicBezTo>
                <a:cubicBezTo>
                  <a:pt x="10177" y="8859"/>
                  <a:pt x="10218" y="8831"/>
                  <a:pt x="10232" y="8817"/>
                </a:cubicBezTo>
                <a:lnTo>
                  <a:pt x="10383" y="8721"/>
                </a:lnTo>
                <a:lnTo>
                  <a:pt x="10561" y="8611"/>
                </a:lnTo>
                <a:lnTo>
                  <a:pt x="10575" y="8598"/>
                </a:lnTo>
                <a:cubicBezTo>
                  <a:pt x="10630" y="8557"/>
                  <a:pt x="10699" y="8529"/>
                  <a:pt x="10754" y="8488"/>
                </a:cubicBezTo>
                <a:cubicBezTo>
                  <a:pt x="11042" y="8323"/>
                  <a:pt x="11344" y="8145"/>
                  <a:pt x="11660" y="7993"/>
                </a:cubicBezTo>
                <a:lnTo>
                  <a:pt x="11729" y="7966"/>
                </a:lnTo>
                <a:cubicBezTo>
                  <a:pt x="11893" y="7870"/>
                  <a:pt x="12072" y="7787"/>
                  <a:pt x="12237" y="7719"/>
                </a:cubicBezTo>
                <a:cubicBezTo>
                  <a:pt x="12278" y="7705"/>
                  <a:pt x="12305" y="7691"/>
                  <a:pt x="12347" y="7691"/>
                </a:cubicBezTo>
                <a:cubicBezTo>
                  <a:pt x="12511" y="7623"/>
                  <a:pt x="12690" y="7568"/>
                  <a:pt x="12827" y="7513"/>
                </a:cubicBezTo>
                <a:lnTo>
                  <a:pt x="12841" y="7513"/>
                </a:lnTo>
                <a:cubicBezTo>
                  <a:pt x="12978" y="7485"/>
                  <a:pt x="13102" y="7430"/>
                  <a:pt x="13239" y="7417"/>
                </a:cubicBezTo>
                <a:cubicBezTo>
                  <a:pt x="13404" y="7375"/>
                  <a:pt x="13569" y="7348"/>
                  <a:pt x="13734" y="7321"/>
                </a:cubicBezTo>
                <a:lnTo>
                  <a:pt x="13747" y="7321"/>
                </a:lnTo>
                <a:cubicBezTo>
                  <a:pt x="13912" y="7307"/>
                  <a:pt x="14077" y="7279"/>
                  <a:pt x="14283" y="7238"/>
                </a:cubicBezTo>
                <a:lnTo>
                  <a:pt x="14338" y="7238"/>
                </a:lnTo>
                <a:cubicBezTo>
                  <a:pt x="14393" y="7224"/>
                  <a:pt x="14448" y="7224"/>
                  <a:pt x="14503" y="7224"/>
                </a:cubicBezTo>
                <a:cubicBezTo>
                  <a:pt x="14599" y="7211"/>
                  <a:pt x="14667" y="7211"/>
                  <a:pt x="14750" y="7211"/>
                </a:cubicBezTo>
                <a:lnTo>
                  <a:pt x="15299" y="7211"/>
                </a:lnTo>
                <a:cubicBezTo>
                  <a:pt x="15505" y="7224"/>
                  <a:pt x="15725" y="7224"/>
                  <a:pt x="15986" y="7252"/>
                </a:cubicBezTo>
                <a:cubicBezTo>
                  <a:pt x="16192" y="7279"/>
                  <a:pt x="16398" y="7293"/>
                  <a:pt x="16562" y="7321"/>
                </a:cubicBezTo>
                <a:cubicBezTo>
                  <a:pt x="16741" y="7348"/>
                  <a:pt x="16961" y="7375"/>
                  <a:pt x="17194" y="7430"/>
                </a:cubicBezTo>
                <a:cubicBezTo>
                  <a:pt x="17510" y="7513"/>
                  <a:pt x="17881" y="7595"/>
                  <a:pt x="18224" y="7733"/>
                </a:cubicBezTo>
                <a:cubicBezTo>
                  <a:pt x="18622" y="7897"/>
                  <a:pt x="18979" y="8062"/>
                  <a:pt x="19337" y="8241"/>
                </a:cubicBezTo>
                <a:lnTo>
                  <a:pt x="19529" y="8351"/>
                </a:lnTo>
                <a:lnTo>
                  <a:pt x="19721" y="8460"/>
                </a:lnTo>
                <a:cubicBezTo>
                  <a:pt x="19927" y="8584"/>
                  <a:pt x="20119" y="8694"/>
                  <a:pt x="20312" y="8817"/>
                </a:cubicBezTo>
                <a:cubicBezTo>
                  <a:pt x="20476" y="8941"/>
                  <a:pt x="20682" y="9065"/>
                  <a:pt x="20875" y="9216"/>
                </a:cubicBezTo>
                <a:cubicBezTo>
                  <a:pt x="20984" y="9298"/>
                  <a:pt x="21081" y="9380"/>
                  <a:pt x="21204" y="9477"/>
                </a:cubicBezTo>
                <a:cubicBezTo>
                  <a:pt x="21259" y="9504"/>
                  <a:pt x="21300" y="9559"/>
                  <a:pt x="21355" y="9614"/>
                </a:cubicBezTo>
                <a:cubicBezTo>
                  <a:pt x="21396" y="9641"/>
                  <a:pt x="21424" y="9655"/>
                  <a:pt x="21465" y="9696"/>
                </a:cubicBezTo>
                <a:cubicBezTo>
                  <a:pt x="21506" y="9751"/>
                  <a:pt x="21561" y="9792"/>
                  <a:pt x="21630" y="9834"/>
                </a:cubicBezTo>
                <a:cubicBezTo>
                  <a:pt x="21754" y="9930"/>
                  <a:pt x="21877" y="10040"/>
                  <a:pt x="22014" y="10163"/>
                </a:cubicBezTo>
                <a:lnTo>
                  <a:pt x="22509" y="10658"/>
                </a:lnTo>
                <a:lnTo>
                  <a:pt x="22591" y="10740"/>
                </a:lnTo>
                <a:cubicBezTo>
                  <a:pt x="22674" y="10822"/>
                  <a:pt x="22770" y="10919"/>
                  <a:pt x="22852" y="11015"/>
                </a:cubicBezTo>
                <a:lnTo>
                  <a:pt x="22907" y="11070"/>
                </a:lnTo>
                <a:lnTo>
                  <a:pt x="23223" y="11399"/>
                </a:lnTo>
                <a:lnTo>
                  <a:pt x="23470" y="11633"/>
                </a:lnTo>
                <a:cubicBezTo>
                  <a:pt x="23553" y="11715"/>
                  <a:pt x="23621" y="11825"/>
                  <a:pt x="23690" y="11907"/>
                </a:cubicBezTo>
                <a:cubicBezTo>
                  <a:pt x="23759" y="12017"/>
                  <a:pt x="23841" y="12113"/>
                  <a:pt x="23937" y="12223"/>
                </a:cubicBezTo>
                <a:cubicBezTo>
                  <a:pt x="23978" y="12292"/>
                  <a:pt x="24019" y="12333"/>
                  <a:pt x="24047" y="12402"/>
                </a:cubicBezTo>
                <a:cubicBezTo>
                  <a:pt x="24088" y="12443"/>
                  <a:pt x="24102" y="12498"/>
                  <a:pt x="24143" y="12525"/>
                </a:cubicBezTo>
                <a:cubicBezTo>
                  <a:pt x="24184" y="12608"/>
                  <a:pt x="24253" y="12704"/>
                  <a:pt x="24322" y="12786"/>
                </a:cubicBezTo>
                <a:cubicBezTo>
                  <a:pt x="24376" y="12841"/>
                  <a:pt x="24431" y="12910"/>
                  <a:pt x="24486" y="12951"/>
                </a:cubicBezTo>
                <a:lnTo>
                  <a:pt x="24569" y="13047"/>
                </a:lnTo>
                <a:cubicBezTo>
                  <a:pt x="24596" y="13075"/>
                  <a:pt x="24624" y="13116"/>
                  <a:pt x="24651" y="13143"/>
                </a:cubicBezTo>
                <a:lnTo>
                  <a:pt x="24665" y="13185"/>
                </a:lnTo>
                <a:lnTo>
                  <a:pt x="24692" y="13212"/>
                </a:lnTo>
                <a:cubicBezTo>
                  <a:pt x="24898" y="13555"/>
                  <a:pt x="25063" y="13940"/>
                  <a:pt x="25242" y="14283"/>
                </a:cubicBezTo>
                <a:cubicBezTo>
                  <a:pt x="25272" y="14364"/>
                  <a:pt x="25353" y="14415"/>
                  <a:pt x="25444" y="14415"/>
                </a:cubicBezTo>
                <a:cubicBezTo>
                  <a:pt x="25477" y="14415"/>
                  <a:pt x="25511" y="14408"/>
                  <a:pt x="25544" y="14393"/>
                </a:cubicBezTo>
                <a:cubicBezTo>
                  <a:pt x="25599" y="14366"/>
                  <a:pt x="25654" y="14311"/>
                  <a:pt x="25667" y="14256"/>
                </a:cubicBezTo>
                <a:cubicBezTo>
                  <a:pt x="25681" y="14187"/>
                  <a:pt x="25681" y="14146"/>
                  <a:pt x="25667" y="14091"/>
                </a:cubicBezTo>
                <a:cubicBezTo>
                  <a:pt x="25626" y="14036"/>
                  <a:pt x="25612" y="13981"/>
                  <a:pt x="25585" y="13912"/>
                </a:cubicBezTo>
                <a:cubicBezTo>
                  <a:pt x="25585" y="13899"/>
                  <a:pt x="25585" y="13871"/>
                  <a:pt x="25558" y="13830"/>
                </a:cubicBezTo>
                <a:lnTo>
                  <a:pt x="25516" y="13734"/>
                </a:lnTo>
                <a:lnTo>
                  <a:pt x="25516" y="13706"/>
                </a:lnTo>
                <a:cubicBezTo>
                  <a:pt x="25489" y="13679"/>
                  <a:pt x="25461" y="13624"/>
                  <a:pt x="25420" y="13596"/>
                </a:cubicBezTo>
                <a:lnTo>
                  <a:pt x="25393" y="13500"/>
                </a:lnTo>
                <a:cubicBezTo>
                  <a:pt x="25242" y="13198"/>
                  <a:pt x="25063" y="12869"/>
                  <a:pt x="24912" y="12539"/>
                </a:cubicBezTo>
                <a:cubicBezTo>
                  <a:pt x="24720" y="12113"/>
                  <a:pt x="24486" y="11701"/>
                  <a:pt x="24253" y="11289"/>
                </a:cubicBezTo>
                <a:lnTo>
                  <a:pt x="24184" y="11166"/>
                </a:lnTo>
                <a:cubicBezTo>
                  <a:pt x="24047" y="10932"/>
                  <a:pt x="23923" y="10713"/>
                  <a:pt x="23813" y="10507"/>
                </a:cubicBezTo>
                <a:cubicBezTo>
                  <a:pt x="23731" y="10342"/>
                  <a:pt x="23621" y="10177"/>
                  <a:pt x="23539" y="10026"/>
                </a:cubicBezTo>
                <a:cubicBezTo>
                  <a:pt x="23484" y="9957"/>
                  <a:pt x="23456" y="9861"/>
                  <a:pt x="23401" y="9792"/>
                </a:cubicBezTo>
                <a:cubicBezTo>
                  <a:pt x="23113" y="9312"/>
                  <a:pt x="22797" y="8817"/>
                  <a:pt x="22481" y="8351"/>
                </a:cubicBezTo>
                <a:cubicBezTo>
                  <a:pt x="22399" y="8241"/>
                  <a:pt x="22317" y="8103"/>
                  <a:pt x="22234" y="7980"/>
                </a:cubicBezTo>
                <a:cubicBezTo>
                  <a:pt x="22165" y="7897"/>
                  <a:pt x="22111" y="7787"/>
                  <a:pt x="22042" y="7705"/>
                </a:cubicBezTo>
                <a:cubicBezTo>
                  <a:pt x="21918" y="7527"/>
                  <a:pt x="21795" y="7362"/>
                  <a:pt x="21699" y="7211"/>
                </a:cubicBezTo>
                <a:lnTo>
                  <a:pt x="21589" y="7046"/>
                </a:lnTo>
                <a:cubicBezTo>
                  <a:pt x="21300" y="6634"/>
                  <a:pt x="20984" y="6194"/>
                  <a:pt x="20669" y="5741"/>
                </a:cubicBezTo>
                <a:cubicBezTo>
                  <a:pt x="20476" y="5494"/>
                  <a:pt x="20270" y="5233"/>
                  <a:pt x="20064" y="5013"/>
                </a:cubicBezTo>
                <a:cubicBezTo>
                  <a:pt x="19845" y="4766"/>
                  <a:pt x="19625" y="4492"/>
                  <a:pt x="19364" y="4258"/>
                </a:cubicBezTo>
                <a:cubicBezTo>
                  <a:pt x="19213" y="4093"/>
                  <a:pt x="19048" y="3956"/>
                  <a:pt x="18897" y="3819"/>
                </a:cubicBezTo>
                <a:cubicBezTo>
                  <a:pt x="18499" y="3448"/>
                  <a:pt x="18114" y="3063"/>
                  <a:pt x="17702" y="2720"/>
                </a:cubicBezTo>
                <a:cubicBezTo>
                  <a:pt x="17579" y="2624"/>
                  <a:pt x="17469" y="2555"/>
                  <a:pt x="17386" y="2487"/>
                </a:cubicBezTo>
                <a:cubicBezTo>
                  <a:pt x="17304" y="2418"/>
                  <a:pt x="17194" y="2349"/>
                  <a:pt x="17098" y="2294"/>
                </a:cubicBezTo>
                <a:lnTo>
                  <a:pt x="17071" y="2281"/>
                </a:lnTo>
                <a:cubicBezTo>
                  <a:pt x="16906" y="2171"/>
                  <a:pt x="16755" y="2088"/>
                  <a:pt x="16604" y="1992"/>
                </a:cubicBezTo>
                <a:lnTo>
                  <a:pt x="16384" y="1855"/>
                </a:lnTo>
                <a:cubicBezTo>
                  <a:pt x="15972" y="1594"/>
                  <a:pt x="15505" y="1347"/>
                  <a:pt x="14915" y="1058"/>
                </a:cubicBezTo>
                <a:cubicBezTo>
                  <a:pt x="14695" y="962"/>
                  <a:pt x="14461" y="852"/>
                  <a:pt x="14173" y="770"/>
                </a:cubicBezTo>
                <a:cubicBezTo>
                  <a:pt x="14104" y="756"/>
                  <a:pt x="14063" y="729"/>
                  <a:pt x="13994" y="701"/>
                </a:cubicBezTo>
                <a:cubicBezTo>
                  <a:pt x="13816" y="633"/>
                  <a:pt x="13651" y="578"/>
                  <a:pt x="13459" y="523"/>
                </a:cubicBezTo>
                <a:cubicBezTo>
                  <a:pt x="13250" y="458"/>
                  <a:pt x="13017" y="417"/>
                  <a:pt x="12759" y="355"/>
                </a:cubicBezTo>
                <a:lnTo>
                  <a:pt x="12759" y="355"/>
                </a:lnTo>
                <a:cubicBezTo>
                  <a:pt x="12759" y="354"/>
                  <a:pt x="12758" y="354"/>
                  <a:pt x="12757" y="354"/>
                </a:cubicBezTo>
                <a:lnTo>
                  <a:pt x="12757" y="354"/>
                </a:lnTo>
                <a:cubicBezTo>
                  <a:pt x="12757" y="354"/>
                  <a:pt x="12757" y="354"/>
                  <a:pt x="12757" y="354"/>
                </a:cubicBezTo>
                <a:lnTo>
                  <a:pt x="12757" y="354"/>
                </a:lnTo>
                <a:cubicBezTo>
                  <a:pt x="12744" y="351"/>
                  <a:pt x="12731" y="348"/>
                  <a:pt x="12717" y="344"/>
                </a:cubicBezTo>
                <a:cubicBezTo>
                  <a:pt x="12718" y="344"/>
                  <a:pt x="12719" y="344"/>
                  <a:pt x="12719" y="344"/>
                </a:cubicBezTo>
                <a:lnTo>
                  <a:pt x="12719" y="344"/>
                </a:lnTo>
                <a:cubicBezTo>
                  <a:pt x="12474" y="282"/>
                  <a:pt x="12218" y="231"/>
                  <a:pt x="11962" y="179"/>
                </a:cubicBezTo>
                <a:cubicBezTo>
                  <a:pt x="11715" y="152"/>
                  <a:pt x="11454" y="111"/>
                  <a:pt x="11165" y="83"/>
                </a:cubicBezTo>
                <a:lnTo>
                  <a:pt x="11124" y="83"/>
                </a:lnTo>
                <a:cubicBezTo>
                  <a:pt x="10877" y="42"/>
                  <a:pt x="10630" y="15"/>
                  <a:pt x="10369" y="15"/>
                </a:cubicBezTo>
                <a:cubicBezTo>
                  <a:pt x="10108" y="1"/>
                  <a:pt x="9875" y="1"/>
                  <a:pt x="96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9" name="Google Shape;1129;p25"/>
          <p:cNvGrpSpPr/>
          <p:nvPr/>
        </p:nvGrpSpPr>
        <p:grpSpPr>
          <a:xfrm rot="-2329863" flipH="1">
            <a:off x="8452273" y="4003042"/>
            <a:ext cx="1246762" cy="1210909"/>
            <a:chOff x="7356963" y="4097822"/>
            <a:chExt cx="880451" cy="855170"/>
          </a:xfrm>
        </p:grpSpPr>
        <p:sp>
          <p:nvSpPr>
            <p:cNvPr id="1130" name="Google Shape;1130;p25"/>
            <p:cNvSpPr/>
            <p:nvPr/>
          </p:nvSpPr>
          <p:spPr>
            <a:xfrm>
              <a:off x="7356963" y="4097822"/>
              <a:ext cx="880451" cy="798765"/>
            </a:xfrm>
            <a:custGeom>
              <a:avLst/>
              <a:gdLst/>
              <a:ahLst/>
              <a:cxnLst/>
              <a:rect l="l" t="t" r="r" b="b"/>
              <a:pathLst>
                <a:path w="17030" h="15450" extrusionOk="0">
                  <a:moveTo>
                    <a:pt x="7608" y="0"/>
                  </a:moveTo>
                  <a:cubicBezTo>
                    <a:pt x="7293" y="261"/>
                    <a:pt x="7073" y="549"/>
                    <a:pt x="6881" y="879"/>
                  </a:cubicBezTo>
                  <a:cubicBezTo>
                    <a:pt x="6469" y="1579"/>
                    <a:pt x="6194" y="2321"/>
                    <a:pt x="6029" y="3104"/>
                  </a:cubicBezTo>
                  <a:cubicBezTo>
                    <a:pt x="5837" y="3914"/>
                    <a:pt x="5823" y="4724"/>
                    <a:pt x="5961" y="5534"/>
                  </a:cubicBezTo>
                  <a:cubicBezTo>
                    <a:pt x="6057" y="6098"/>
                    <a:pt x="6235" y="6633"/>
                    <a:pt x="6455" y="7169"/>
                  </a:cubicBezTo>
                  <a:cubicBezTo>
                    <a:pt x="6853" y="8116"/>
                    <a:pt x="7348" y="9050"/>
                    <a:pt x="7883" y="9943"/>
                  </a:cubicBezTo>
                  <a:cubicBezTo>
                    <a:pt x="8117" y="10368"/>
                    <a:pt x="8364" y="10780"/>
                    <a:pt x="8583" y="11206"/>
                  </a:cubicBezTo>
                  <a:cubicBezTo>
                    <a:pt x="8638" y="11330"/>
                    <a:pt x="8707" y="11453"/>
                    <a:pt x="8735" y="11618"/>
                  </a:cubicBezTo>
                  <a:cubicBezTo>
                    <a:pt x="8666" y="11536"/>
                    <a:pt x="8638" y="11508"/>
                    <a:pt x="8597" y="11467"/>
                  </a:cubicBezTo>
                  <a:cubicBezTo>
                    <a:pt x="8419" y="11206"/>
                    <a:pt x="8240" y="10959"/>
                    <a:pt x="8048" y="10698"/>
                  </a:cubicBezTo>
                  <a:cubicBezTo>
                    <a:pt x="7361" y="9723"/>
                    <a:pt x="6565" y="8844"/>
                    <a:pt x="5631" y="8103"/>
                  </a:cubicBezTo>
                  <a:cubicBezTo>
                    <a:pt x="5068" y="7663"/>
                    <a:pt x="4477" y="7265"/>
                    <a:pt x="3818" y="6990"/>
                  </a:cubicBezTo>
                  <a:cubicBezTo>
                    <a:pt x="2884" y="6606"/>
                    <a:pt x="1909" y="6400"/>
                    <a:pt x="907" y="6317"/>
                  </a:cubicBezTo>
                  <a:cubicBezTo>
                    <a:pt x="831" y="6310"/>
                    <a:pt x="756" y="6307"/>
                    <a:pt x="680" y="6307"/>
                  </a:cubicBezTo>
                  <a:cubicBezTo>
                    <a:pt x="605" y="6307"/>
                    <a:pt x="529" y="6310"/>
                    <a:pt x="454" y="6317"/>
                  </a:cubicBezTo>
                  <a:cubicBezTo>
                    <a:pt x="152" y="6358"/>
                    <a:pt x="0" y="6537"/>
                    <a:pt x="0" y="6839"/>
                  </a:cubicBezTo>
                  <a:cubicBezTo>
                    <a:pt x="0" y="6880"/>
                    <a:pt x="0" y="6963"/>
                    <a:pt x="14" y="7031"/>
                  </a:cubicBezTo>
                  <a:cubicBezTo>
                    <a:pt x="69" y="7265"/>
                    <a:pt x="179" y="7471"/>
                    <a:pt x="316" y="7677"/>
                  </a:cubicBezTo>
                  <a:cubicBezTo>
                    <a:pt x="660" y="8171"/>
                    <a:pt x="1072" y="8583"/>
                    <a:pt x="1552" y="8940"/>
                  </a:cubicBezTo>
                  <a:cubicBezTo>
                    <a:pt x="2170" y="9407"/>
                    <a:pt x="2857" y="9737"/>
                    <a:pt x="3585" y="9970"/>
                  </a:cubicBezTo>
                  <a:cubicBezTo>
                    <a:pt x="4065" y="10135"/>
                    <a:pt x="4573" y="10272"/>
                    <a:pt x="5068" y="10410"/>
                  </a:cubicBezTo>
                  <a:cubicBezTo>
                    <a:pt x="5713" y="10602"/>
                    <a:pt x="6372" y="10822"/>
                    <a:pt x="7004" y="11110"/>
                  </a:cubicBezTo>
                  <a:cubicBezTo>
                    <a:pt x="8007" y="11577"/>
                    <a:pt x="8776" y="12291"/>
                    <a:pt x="9339" y="13252"/>
                  </a:cubicBezTo>
                  <a:cubicBezTo>
                    <a:pt x="9462" y="13458"/>
                    <a:pt x="9559" y="13651"/>
                    <a:pt x="9613" y="13898"/>
                  </a:cubicBezTo>
                  <a:cubicBezTo>
                    <a:pt x="9641" y="14008"/>
                    <a:pt x="9696" y="14131"/>
                    <a:pt x="9751" y="14255"/>
                  </a:cubicBezTo>
                  <a:cubicBezTo>
                    <a:pt x="9778" y="14324"/>
                    <a:pt x="9806" y="14378"/>
                    <a:pt x="9861" y="14420"/>
                  </a:cubicBezTo>
                  <a:cubicBezTo>
                    <a:pt x="9884" y="14431"/>
                    <a:pt x="9928" y="14464"/>
                    <a:pt x="9966" y="14464"/>
                  </a:cubicBezTo>
                  <a:cubicBezTo>
                    <a:pt x="9972" y="14464"/>
                    <a:pt x="9978" y="14463"/>
                    <a:pt x="9984" y="14461"/>
                  </a:cubicBezTo>
                  <a:cubicBezTo>
                    <a:pt x="9998" y="14433"/>
                    <a:pt x="10025" y="14392"/>
                    <a:pt x="10025" y="14351"/>
                  </a:cubicBezTo>
                  <a:cubicBezTo>
                    <a:pt x="9998" y="14200"/>
                    <a:pt x="9957" y="14008"/>
                    <a:pt x="9888" y="13857"/>
                  </a:cubicBezTo>
                  <a:cubicBezTo>
                    <a:pt x="9792" y="13609"/>
                    <a:pt x="9737" y="13376"/>
                    <a:pt x="9723" y="13115"/>
                  </a:cubicBezTo>
                  <a:cubicBezTo>
                    <a:pt x="9668" y="12209"/>
                    <a:pt x="9929" y="11398"/>
                    <a:pt x="10492" y="10698"/>
                  </a:cubicBezTo>
                  <a:cubicBezTo>
                    <a:pt x="10740" y="10396"/>
                    <a:pt x="11014" y="10121"/>
                    <a:pt x="11316" y="9860"/>
                  </a:cubicBezTo>
                  <a:cubicBezTo>
                    <a:pt x="11811" y="9435"/>
                    <a:pt x="12360" y="9050"/>
                    <a:pt x="12909" y="8693"/>
                  </a:cubicBezTo>
                  <a:cubicBezTo>
                    <a:pt x="13569" y="8254"/>
                    <a:pt x="14241" y="7814"/>
                    <a:pt x="14832" y="7320"/>
                  </a:cubicBezTo>
                  <a:cubicBezTo>
                    <a:pt x="15381" y="6867"/>
                    <a:pt x="15862" y="6372"/>
                    <a:pt x="16274" y="5795"/>
                  </a:cubicBezTo>
                  <a:cubicBezTo>
                    <a:pt x="16535" y="5452"/>
                    <a:pt x="16741" y="5054"/>
                    <a:pt x="16892" y="4642"/>
                  </a:cubicBezTo>
                  <a:cubicBezTo>
                    <a:pt x="16988" y="4381"/>
                    <a:pt x="17029" y="4106"/>
                    <a:pt x="17015" y="3859"/>
                  </a:cubicBezTo>
                  <a:cubicBezTo>
                    <a:pt x="16944" y="3584"/>
                    <a:pt x="16788" y="3423"/>
                    <a:pt x="16531" y="3423"/>
                  </a:cubicBezTo>
                  <a:cubicBezTo>
                    <a:pt x="16493" y="3423"/>
                    <a:pt x="16453" y="3426"/>
                    <a:pt x="16411" y="3433"/>
                  </a:cubicBezTo>
                  <a:cubicBezTo>
                    <a:pt x="16246" y="3447"/>
                    <a:pt x="16082" y="3502"/>
                    <a:pt x="15931" y="3557"/>
                  </a:cubicBezTo>
                  <a:cubicBezTo>
                    <a:pt x="15162" y="3818"/>
                    <a:pt x="14461" y="4202"/>
                    <a:pt x="13774" y="4601"/>
                  </a:cubicBezTo>
                  <a:cubicBezTo>
                    <a:pt x="12621" y="5274"/>
                    <a:pt x="11660" y="6166"/>
                    <a:pt x="10918" y="7279"/>
                  </a:cubicBezTo>
                  <a:cubicBezTo>
                    <a:pt x="10424" y="8020"/>
                    <a:pt x="9998" y="8789"/>
                    <a:pt x="9765" y="9668"/>
                  </a:cubicBezTo>
                  <a:cubicBezTo>
                    <a:pt x="9655" y="10135"/>
                    <a:pt x="9559" y="10629"/>
                    <a:pt x="9462" y="11110"/>
                  </a:cubicBezTo>
                  <a:cubicBezTo>
                    <a:pt x="9449" y="11192"/>
                    <a:pt x="9462" y="11275"/>
                    <a:pt x="9394" y="11385"/>
                  </a:cubicBezTo>
                  <a:cubicBezTo>
                    <a:pt x="9325" y="11247"/>
                    <a:pt x="9339" y="11110"/>
                    <a:pt x="9339" y="10986"/>
                  </a:cubicBezTo>
                  <a:cubicBezTo>
                    <a:pt x="9353" y="10561"/>
                    <a:pt x="9394" y="10108"/>
                    <a:pt x="9449" y="9682"/>
                  </a:cubicBezTo>
                  <a:cubicBezTo>
                    <a:pt x="9545" y="8968"/>
                    <a:pt x="9668" y="8254"/>
                    <a:pt x="9792" y="7539"/>
                  </a:cubicBezTo>
                  <a:cubicBezTo>
                    <a:pt x="9888" y="6880"/>
                    <a:pt x="9998" y="6235"/>
                    <a:pt x="10039" y="5576"/>
                  </a:cubicBezTo>
                  <a:cubicBezTo>
                    <a:pt x="10176" y="3914"/>
                    <a:pt x="9792" y="2403"/>
                    <a:pt x="8803" y="1044"/>
                  </a:cubicBezTo>
                  <a:cubicBezTo>
                    <a:pt x="8625" y="797"/>
                    <a:pt x="8419" y="549"/>
                    <a:pt x="8171" y="343"/>
                  </a:cubicBezTo>
                  <a:cubicBezTo>
                    <a:pt x="8007" y="206"/>
                    <a:pt x="7814" y="69"/>
                    <a:pt x="7608" y="0"/>
                  </a:cubicBezTo>
                  <a:close/>
                  <a:moveTo>
                    <a:pt x="15889" y="8927"/>
                  </a:moveTo>
                  <a:cubicBezTo>
                    <a:pt x="15148" y="8954"/>
                    <a:pt x="14420" y="9064"/>
                    <a:pt x="13720" y="9311"/>
                  </a:cubicBezTo>
                  <a:cubicBezTo>
                    <a:pt x="12635" y="9682"/>
                    <a:pt x="11783" y="10355"/>
                    <a:pt x="11179" y="11344"/>
                  </a:cubicBezTo>
                  <a:cubicBezTo>
                    <a:pt x="10836" y="11934"/>
                    <a:pt x="10630" y="12566"/>
                    <a:pt x="10492" y="13225"/>
                  </a:cubicBezTo>
                  <a:cubicBezTo>
                    <a:pt x="10382" y="13719"/>
                    <a:pt x="10286" y="14227"/>
                    <a:pt x="10176" y="14736"/>
                  </a:cubicBezTo>
                  <a:cubicBezTo>
                    <a:pt x="10163" y="14777"/>
                    <a:pt x="10149" y="14832"/>
                    <a:pt x="10135" y="14900"/>
                  </a:cubicBezTo>
                  <a:cubicBezTo>
                    <a:pt x="10067" y="14845"/>
                    <a:pt x="9998" y="14804"/>
                    <a:pt x="9957" y="14763"/>
                  </a:cubicBezTo>
                  <a:cubicBezTo>
                    <a:pt x="9559" y="14392"/>
                    <a:pt x="9147" y="14008"/>
                    <a:pt x="8762" y="13637"/>
                  </a:cubicBezTo>
                  <a:cubicBezTo>
                    <a:pt x="8487" y="13376"/>
                    <a:pt x="8213" y="13088"/>
                    <a:pt x="7938" y="12827"/>
                  </a:cubicBezTo>
                  <a:cubicBezTo>
                    <a:pt x="7416" y="12360"/>
                    <a:pt x="6867" y="11934"/>
                    <a:pt x="6249" y="11618"/>
                  </a:cubicBezTo>
                  <a:cubicBezTo>
                    <a:pt x="5540" y="11252"/>
                    <a:pt x="4822" y="11078"/>
                    <a:pt x="4085" y="11078"/>
                  </a:cubicBezTo>
                  <a:cubicBezTo>
                    <a:pt x="3580" y="11078"/>
                    <a:pt x="3066" y="11160"/>
                    <a:pt x="2541" y="11316"/>
                  </a:cubicBezTo>
                  <a:cubicBezTo>
                    <a:pt x="2417" y="11344"/>
                    <a:pt x="2280" y="11398"/>
                    <a:pt x="2184" y="11453"/>
                  </a:cubicBezTo>
                  <a:cubicBezTo>
                    <a:pt x="2033" y="11536"/>
                    <a:pt x="2005" y="11673"/>
                    <a:pt x="2115" y="11810"/>
                  </a:cubicBezTo>
                  <a:cubicBezTo>
                    <a:pt x="2170" y="11879"/>
                    <a:pt x="2211" y="11934"/>
                    <a:pt x="2266" y="11989"/>
                  </a:cubicBezTo>
                  <a:cubicBezTo>
                    <a:pt x="2472" y="12195"/>
                    <a:pt x="2665" y="12401"/>
                    <a:pt x="2871" y="12579"/>
                  </a:cubicBezTo>
                  <a:cubicBezTo>
                    <a:pt x="3791" y="13445"/>
                    <a:pt x="4862" y="14063"/>
                    <a:pt x="6057" y="14420"/>
                  </a:cubicBezTo>
                  <a:cubicBezTo>
                    <a:pt x="7155" y="14749"/>
                    <a:pt x="8254" y="15038"/>
                    <a:pt x="9394" y="15189"/>
                  </a:cubicBezTo>
                  <a:cubicBezTo>
                    <a:pt x="9723" y="15244"/>
                    <a:pt x="10039" y="15299"/>
                    <a:pt x="10355" y="15450"/>
                  </a:cubicBezTo>
                  <a:cubicBezTo>
                    <a:pt x="10506" y="15189"/>
                    <a:pt x="10753" y="15051"/>
                    <a:pt x="10973" y="14914"/>
                  </a:cubicBezTo>
                  <a:cubicBezTo>
                    <a:pt x="11646" y="14530"/>
                    <a:pt x="12264" y="14076"/>
                    <a:pt x="12841" y="13582"/>
                  </a:cubicBezTo>
                  <a:cubicBezTo>
                    <a:pt x="13321" y="13184"/>
                    <a:pt x="13802" y="12785"/>
                    <a:pt x="14255" y="12332"/>
                  </a:cubicBezTo>
                  <a:cubicBezTo>
                    <a:pt x="15093" y="11440"/>
                    <a:pt x="15711" y="10410"/>
                    <a:pt x="16260" y="9339"/>
                  </a:cubicBezTo>
                  <a:cubicBezTo>
                    <a:pt x="16274" y="9284"/>
                    <a:pt x="16315" y="9242"/>
                    <a:pt x="16329" y="9187"/>
                  </a:cubicBezTo>
                  <a:cubicBezTo>
                    <a:pt x="16356" y="9091"/>
                    <a:pt x="16315" y="8981"/>
                    <a:pt x="16178" y="8954"/>
                  </a:cubicBezTo>
                  <a:cubicBezTo>
                    <a:pt x="16068" y="8927"/>
                    <a:pt x="15985" y="8927"/>
                    <a:pt x="15889" y="89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5"/>
            <p:cNvSpPr/>
            <p:nvPr/>
          </p:nvSpPr>
          <p:spPr>
            <a:xfrm>
              <a:off x="7366890" y="4130341"/>
              <a:ext cx="859151" cy="822650"/>
            </a:xfrm>
            <a:custGeom>
              <a:avLst/>
              <a:gdLst/>
              <a:ahLst/>
              <a:cxnLst/>
              <a:rect l="l" t="t" r="r" b="b"/>
              <a:pathLst>
                <a:path w="16618" h="15912" extrusionOk="0">
                  <a:moveTo>
                    <a:pt x="7354" y="1"/>
                  </a:moveTo>
                  <a:cubicBezTo>
                    <a:pt x="7348" y="1"/>
                    <a:pt x="7341" y="1"/>
                    <a:pt x="7334" y="3"/>
                  </a:cubicBezTo>
                  <a:cubicBezTo>
                    <a:pt x="7348" y="99"/>
                    <a:pt x="7348" y="181"/>
                    <a:pt x="7362" y="264"/>
                  </a:cubicBezTo>
                  <a:cubicBezTo>
                    <a:pt x="7554" y="1417"/>
                    <a:pt x="7664" y="2571"/>
                    <a:pt x="7774" y="3738"/>
                  </a:cubicBezTo>
                  <a:cubicBezTo>
                    <a:pt x="7842" y="4507"/>
                    <a:pt x="7925" y="5263"/>
                    <a:pt x="8021" y="6032"/>
                  </a:cubicBezTo>
                  <a:cubicBezTo>
                    <a:pt x="8089" y="6705"/>
                    <a:pt x="8172" y="7391"/>
                    <a:pt x="8268" y="8064"/>
                  </a:cubicBezTo>
                  <a:cubicBezTo>
                    <a:pt x="8378" y="8819"/>
                    <a:pt x="8501" y="9588"/>
                    <a:pt x="8639" y="10344"/>
                  </a:cubicBezTo>
                  <a:cubicBezTo>
                    <a:pt x="8694" y="10687"/>
                    <a:pt x="8776" y="11030"/>
                    <a:pt x="8845" y="11374"/>
                  </a:cubicBezTo>
                  <a:cubicBezTo>
                    <a:pt x="8858" y="11429"/>
                    <a:pt x="8900" y="11470"/>
                    <a:pt x="8803" y="11511"/>
                  </a:cubicBezTo>
                  <a:cubicBezTo>
                    <a:pt x="8762" y="11442"/>
                    <a:pt x="8694" y="11360"/>
                    <a:pt x="8639" y="11291"/>
                  </a:cubicBezTo>
                  <a:cubicBezTo>
                    <a:pt x="8158" y="10646"/>
                    <a:pt x="7609" y="10055"/>
                    <a:pt x="6991" y="9533"/>
                  </a:cubicBezTo>
                  <a:cubicBezTo>
                    <a:pt x="6812" y="9382"/>
                    <a:pt x="6647" y="9245"/>
                    <a:pt x="6455" y="9094"/>
                  </a:cubicBezTo>
                  <a:cubicBezTo>
                    <a:pt x="5563" y="8339"/>
                    <a:pt x="4601" y="7680"/>
                    <a:pt x="3558" y="7171"/>
                  </a:cubicBezTo>
                  <a:cubicBezTo>
                    <a:pt x="2830" y="6828"/>
                    <a:pt x="2116" y="6512"/>
                    <a:pt x="1374" y="6238"/>
                  </a:cubicBezTo>
                  <a:cubicBezTo>
                    <a:pt x="1099" y="6141"/>
                    <a:pt x="825" y="6073"/>
                    <a:pt x="550" y="5977"/>
                  </a:cubicBezTo>
                  <a:cubicBezTo>
                    <a:pt x="426" y="5949"/>
                    <a:pt x="317" y="5935"/>
                    <a:pt x="193" y="5908"/>
                  </a:cubicBezTo>
                  <a:cubicBezTo>
                    <a:pt x="138" y="5908"/>
                    <a:pt x="97" y="5935"/>
                    <a:pt x="1" y="5949"/>
                  </a:cubicBezTo>
                  <a:cubicBezTo>
                    <a:pt x="83" y="6004"/>
                    <a:pt x="124" y="6018"/>
                    <a:pt x="152" y="6032"/>
                  </a:cubicBezTo>
                  <a:cubicBezTo>
                    <a:pt x="893" y="6279"/>
                    <a:pt x="1594" y="6553"/>
                    <a:pt x="2294" y="6856"/>
                  </a:cubicBezTo>
                  <a:cubicBezTo>
                    <a:pt x="3091" y="7199"/>
                    <a:pt x="3873" y="7597"/>
                    <a:pt x="4601" y="8064"/>
                  </a:cubicBezTo>
                  <a:cubicBezTo>
                    <a:pt x="5769" y="8806"/>
                    <a:pt x="6798" y="9712"/>
                    <a:pt x="7746" y="10701"/>
                  </a:cubicBezTo>
                  <a:cubicBezTo>
                    <a:pt x="8240" y="11236"/>
                    <a:pt x="8666" y="11813"/>
                    <a:pt x="9064" y="12417"/>
                  </a:cubicBezTo>
                  <a:cubicBezTo>
                    <a:pt x="9119" y="12486"/>
                    <a:pt x="9133" y="12568"/>
                    <a:pt x="9161" y="12665"/>
                  </a:cubicBezTo>
                  <a:cubicBezTo>
                    <a:pt x="9202" y="12774"/>
                    <a:pt x="9229" y="12884"/>
                    <a:pt x="9284" y="13008"/>
                  </a:cubicBezTo>
                  <a:lnTo>
                    <a:pt x="9696" y="14079"/>
                  </a:lnTo>
                  <a:cubicBezTo>
                    <a:pt x="9710" y="14120"/>
                    <a:pt x="9737" y="14148"/>
                    <a:pt x="9737" y="14175"/>
                  </a:cubicBezTo>
                  <a:cubicBezTo>
                    <a:pt x="9737" y="14203"/>
                    <a:pt x="9765" y="14258"/>
                    <a:pt x="9696" y="14285"/>
                  </a:cubicBezTo>
                  <a:cubicBezTo>
                    <a:pt x="9669" y="14271"/>
                    <a:pt x="9614" y="14244"/>
                    <a:pt x="9573" y="14203"/>
                  </a:cubicBezTo>
                  <a:cubicBezTo>
                    <a:pt x="8515" y="13392"/>
                    <a:pt x="7362" y="12706"/>
                    <a:pt x="6167" y="12115"/>
                  </a:cubicBezTo>
                  <a:cubicBezTo>
                    <a:pt x="5288" y="11662"/>
                    <a:pt x="4354" y="11305"/>
                    <a:pt x="3393" y="11085"/>
                  </a:cubicBezTo>
                  <a:cubicBezTo>
                    <a:pt x="3008" y="10989"/>
                    <a:pt x="2610" y="10948"/>
                    <a:pt x="2198" y="10948"/>
                  </a:cubicBezTo>
                  <a:cubicBezTo>
                    <a:pt x="2129" y="10948"/>
                    <a:pt x="2061" y="10962"/>
                    <a:pt x="1992" y="10975"/>
                  </a:cubicBezTo>
                  <a:cubicBezTo>
                    <a:pt x="2029" y="11049"/>
                    <a:pt x="2077" y="11061"/>
                    <a:pt x="2126" y="11061"/>
                  </a:cubicBezTo>
                  <a:cubicBezTo>
                    <a:pt x="2151" y="11061"/>
                    <a:pt x="2175" y="11058"/>
                    <a:pt x="2198" y="11058"/>
                  </a:cubicBezTo>
                  <a:cubicBezTo>
                    <a:pt x="3324" y="11223"/>
                    <a:pt x="4423" y="11538"/>
                    <a:pt x="5453" y="12060"/>
                  </a:cubicBezTo>
                  <a:cubicBezTo>
                    <a:pt x="6963" y="12816"/>
                    <a:pt x="8433" y="13667"/>
                    <a:pt x="9751" y="14738"/>
                  </a:cubicBezTo>
                  <a:cubicBezTo>
                    <a:pt x="9820" y="14807"/>
                    <a:pt x="9902" y="14862"/>
                    <a:pt x="9984" y="14903"/>
                  </a:cubicBezTo>
                  <a:cubicBezTo>
                    <a:pt x="10122" y="14972"/>
                    <a:pt x="10218" y="15082"/>
                    <a:pt x="10287" y="15219"/>
                  </a:cubicBezTo>
                  <a:lnTo>
                    <a:pt x="10589" y="15686"/>
                  </a:lnTo>
                  <a:cubicBezTo>
                    <a:pt x="10644" y="15754"/>
                    <a:pt x="10699" y="15823"/>
                    <a:pt x="10767" y="15892"/>
                  </a:cubicBezTo>
                  <a:cubicBezTo>
                    <a:pt x="10777" y="15902"/>
                    <a:pt x="10807" y="15911"/>
                    <a:pt x="10829" y="15911"/>
                  </a:cubicBezTo>
                  <a:cubicBezTo>
                    <a:pt x="10838" y="15911"/>
                    <a:pt x="10846" y="15910"/>
                    <a:pt x="10850" y="15906"/>
                  </a:cubicBezTo>
                  <a:cubicBezTo>
                    <a:pt x="10877" y="15864"/>
                    <a:pt x="10905" y="15823"/>
                    <a:pt x="10905" y="15796"/>
                  </a:cubicBezTo>
                  <a:cubicBezTo>
                    <a:pt x="10877" y="15713"/>
                    <a:pt x="10850" y="15631"/>
                    <a:pt x="10808" y="15562"/>
                  </a:cubicBezTo>
                  <a:cubicBezTo>
                    <a:pt x="10740" y="15384"/>
                    <a:pt x="10671" y="15219"/>
                    <a:pt x="10575" y="15040"/>
                  </a:cubicBezTo>
                  <a:cubicBezTo>
                    <a:pt x="10465" y="14889"/>
                    <a:pt x="10493" y="14738"/>
                    <a:pt x="10561" y="14587"/>
                  </a:cubicBezTo>
                  <a:cubicBezTo>
                    <a:pt x="10644" y="14381"/>
                    <a:pt x="10712" y="14148"/>
                    <a:pt x="10808" y="13955"/>
                  </a:cubicBezTo>
                  <a:cubicBezTo>
                    <a:pt x="11317" y="12871"/>
                    <a:pt x="11962" y="11909"/>
                    <a:pt x="12800" y="11058"/>
                  </a:cubicBezTo>
                  <a:cubicBezTo>
                    <a:pt x="13692" y="10179"/>
                    <a:pt x="14654" y="9341"/>
                    <a:pt x="15752" y="8710"/>
                  </a:cubicBezTo>
                  <a:cubicBezTo>
                    <a:pt x="15862" y="8655"/>
                    <a:pt x="15999" y="8641"/>
                    <a:pt x="16013" y="8490"/>
                  </a:cubicBezTo>
                  <a:cubicBezTo>
                    <a:pt x="15972" y="8460"/>
                    <a:pt x="15936" y="8448"/>
                    <a:pt x="15904" y="8448"/>
                  </a:cubicBezTo>
                  <a:cubicBezTo>
                    <a:pt x="15815" y="8448"/>
                    <a:pt x="15750" y="8532"/>
                    <a:pt x="15670" y="8572"/>
                  </a:cubicBezTo>
                  <a:cubicBezTo>
                    <a:pt x="14434" y="9245"/>
                    <a:pt x="13377" y="10151"/>
                    <a:pt x="12429" y="11168"/>
                  </a:cubicBezTo>
                  <a:cubicBezTo>
                    <a:pt x="11838" y="11786"/>
                    <a:pt x="11358" y="12472"/>
                    <a:pt x="10932" y="13214"/>
                  </a:cubicBezTo>
                  <a:cubicBezTo>
                    <a:pt x="10726" y="13557"/>
                    <a:pt x="10561" y="13914"/>
                    <a:pt x="10438" y="14299"/>
                  </a:cubicBezTo>
                  <a:cubicBezTo>
                    <a:pt x="10424" y="14354"/>
                    <a:pt x="10383" y="14436"/>
                    <a:pt x="10355" y="14532"/>
                  </a:cubicBezTo>
                  <a:cubicBezTo>
                    <a:pt x="10300" y="14422"/>
                    <a:pt x="10245" y="14381"/>
                    <a:pt x="10218" y="14313"/>
                  </a:cubicBezTo>
                  <a:cubicBezTo>
                    <a:pt x="9943" y="13667"/>
                    <a:pt x="9696" y="13022"/>
                    <a:pt x="9490" y="12362"/>
                  </a:cubicBezTo>
                  <a:cubicBezTo>
                    <a:pt x="9463" y="12253"/>
                    <a:pt x="9463" y="12129"/>
                    <a:pt x="9476" y="12005"/>
                  </a:cubicBezTo>
                  <a:cubicBezTo>
                    <a:pt x="9531" y="11786"/>
                    <a:pt x="9559" y="11566"/>
                    <a:pt x="9614" y="11332"/>
                  </a:cubicBezTo>
                  <a:cubicBezTo>
                    <a:pt x="9765" y="10673"/>
                    <a:pt x="9957" y="10000"/>
                    <a:pt x="10259" y="9382"/>
                  </a:cubicBezTo>
                  <a:cubicBezTo>
                    <a:pt x="10602" y="8696"/>
                    <a:pt x="11001" y="8037"/>
                    <a:pt x="11468" y="7432"/>
                  </a:cubicBezTo>
                  <a:cubicBezTo>
                    <a:pt x="12553" y="5990"/>
                    <a:pt x="13898" y="4851"/>
                    <a:pt x="15436" y="3930"/>
                  </a:cubicBezTo>
                  <a:cubicBezTo>
                    <a:pt x="15752" y="3724"/>
                    <a:pt x="16096" y="3546"/>
                    <a:pt x="16425" y="3354"/>
                  </a:cubicBezTo>
                  <a:cubicBezTo>
                    <a:pt x="16494" y="3326"/>
                    <a:pt x="16576" y="3285"/>
                    <a:pt x="16617" y="3134"/>
                  </a:cubicBezTo>
                  <a:cubicBezTo>
                    <a:pt x="16529" y="3102"/>
                    <a:pt x="16473" y="3088"/>
                    <a:pt x="16432" y="3088"/>
                  </a:cubicBezTo>
                  <a:cubicBezTo>
                    <a:pt x="16402" y="3088"/>
                    <a:pt x="16379" y="3095"/>
                    <a:pt x="16357" y="3106"/>
                  </a:cubicBezTo>
                  <a:cubicBezTo>
                    <a:pt x="15999" y="3271"/>
                    <a:pt x="15629" y="3422"/>
                    <a:pt x="15258" y="3628"/>
                  </a:cubicBezTo>
                  <a:cubicBezTo>
                    <a:pt x="14228" y="4246"/>
                    <a:pt x="13253" y="4974"/>
                    <a:pt x="12401" y="5826"/>
                  </a:cubicBezTo>
                  <a:cubicBezTo>
                    <a:pt x="11619" y="6608"/>
                    <a:pt x="10905" y="7446"/>
                    <a:pt x="10342" y="8394"/>
                  </a:cubicBezTo>
                  <a:cubicBezTo>
                    <a:pt x="9820" y="9231"/>
                    <a:pt x="9421" y="10138"/>
                    <a:pt x="9257" y="11113"/>
                  </a:cubicBezTo>
                  <a:cubicBezTo>
                    <a:pt x="9257" y="11168"/>
                    <a:pt x="9215" y="11223"/>
                    <a:pt x="9202" y="11264"/>
                  </a:cubicBezTo>
                  <a:cubicBezTo>
                    <a:pt x="9106" y="11181"/>
                    <a:pt x="9106" y="11085"/>
                    <a:pt x="9078" y="10989"/>
                  </a:cubicBezTo>
                  <a:cubicBezTo>
                    <a:pt x="8900" y="10055"/>
                    <a:pt x="8721" y="9108"/>
                    <a:pt x="8597" y="8146"/>
                  </a:cubicBezTo>
                  <a:cubicBezTo>
                    <a:pt x="8501" y="7240"/>
                    <a:pt x="8378" y="6347"/>
                    <a:pt x="8282" y="5427"/>
                  </a:cubicBezTo>
                  <a:cubicBezTo>
                    <a:pt x="8172" y="4576"/>
                    <a:pt x="8076" y="3738"/>
                    <a:pt x="7979" y="2873"/>
                  </a:cubicBezTo>
                  <a:cubicBezTo>
                    <a:pt x="7897" y="2131"/>
                    <a:pt x="7774" y="1404"/>
                    <a:pt x="7622" y="662"/>
                  </a:cubicBezTo>
                  <a:cubicBezTo>
                    <a:pt x="7568" y="470"/>
                    <a:pt x="7499" y="278"/>
                    <a:pt x="7458" y="99"/>
                  </a:cubicBezTo>
                  <a:cubicBezTo>
                    <a:pt x="7433" y="50"/>
                    <a:pt x="7409" y="1"/>
                    <a:pt x="7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2" name="Google Shape;1132;p25"/>
          <p:cNvGrpSpPr/>
          <p:nvPr/>
        </p:nvGrpSpPr>
        <p:grpSpPr>
          <a:xfrm rot="10800000" flipH="1">
            <a:off x="431408" y="-960395"/>
            <a:ext cx="1352575" cy="1405413"/>
            <a:chOff x="1442083" y="4130361"/>
            <a:chExt cx="1352575" cy="1405413"/>
          </a:xfrm>
        </p:grpSpPr>
        <p:sp>
          <p:nvSpPr>
            <p:cNvPr id="1133" name="Google Shape;1133;p25"/>
            <p:cNvSpPr/>
            <p:nvPr/>
          </p:nvSpPr>
          <p:spPr>
            <a:xfrm>
              <a:off x="1442083" y="4130361"/>
              <a:ext cx="1352575" cy="1257758"/>
            </a:xfrm>
            <a:custGeom>
              <a:avLst/>
              <a:gdLst/>
              <a:ahLst/>
              <a:cxnLst/>
              <a:rect l="l" t="t" r="r" b="b"/>
              <a:pathLst>
                <a:path w="26162" h="24328" extrusionOk="0">
                  <a:moveTo>
                    <a:pt x="8714" y="1"/>
                  </a:moveTo>
                  <a:cubicBezTo>
                    <a:pt x="8662" y="1"/>
                    <a:pt x="8612" y="25"/>
                    <a:pt x="8583" y="75"/>
                  </a:cubicBezTo>
                  <a:cubicBezTo>
                    <a:pt x="8556" y="143"/>
                    <a:pt x="8556" y="212"/>
                    <a:pt x="8542" y="308"/>
                  </a:cubicBezTo>
                  <a:cubicBezTo>
                    <a:pt x="8501" y="542"/>
                    <a:pt x="8487" y="789"/>
                    <a:pt x="8446" y="1022"/>
                  </a:cubicBezTo>
                  <a:cubicBezTo>
                    <a:pt x="8405" y="1407"/>
                    <a:pt x="8336" y="1778"/>
                    <a:pt x="8281" y="2162"/>
                  </a:cubicBezTo>
                  <a:cubicBezTo>
                    <a:pt x="8267" y="2368"/>
                    <a:pt x="8226" y="2588"/>
                    <a:pt x="8212" y="2807"/>
                  </a:cubicBezTo>
                  <a:cubicBezTo>
                    <a:pt x="8144" y="3577"/>
                    <a:pt x="8034" y="4359"/>
                    <a:pt x="7979" y="5128"/>
                  </a:cubicBezTo>
                  <a:cubicBezTo>
                    <a:pt x="7883" y="6241"/>
                    <a:pt x="7910" y="7353"/>
                    <a:pt x="7979" y="8479"/>
                  </a:cubicBezTo>
                  <a:cubicBezTo>
                    <a:pt x="8006" y="8905"/>
                    <a:pt x="8034" y="9317"/>
                    <a:pt x="8102" y="9729"/>
                  </a:cubicBezTo>
                  <a:cubicBezTo>
                    <a:pt x="8157" y="10113"/>
                    <a:pt x="8226" y="10512"/>
                    <a:pt x="8281" y="10910"/>
                  </a:cubicBezTo>
                  <a:cubicBezTo>
                    <a:pt x="8350" y="11432"/>
                    <a:pt x="8432" y="11940"/>
                    <a:pt x="8556" y="12434"/>
                  </a:cubicBezTo>
                  <a:cubicBezTo>
                    <a:pt x="8954" y="14151"/>
                    <a:pt x="9489" y="15799"/>
                    <a:pt x="10313" y="17351"/>
                  </a:cubicBezTo>
                  <a:cubicBezTo>
                    <a:pt x="10396" y="17515"/>
                    <a:pt x="10492" y="17694"/>
                    <a:pt x="10602" y="17859"/>
                  </a:cubicBezTo>
                  <a:cubicBezTo>
                    <a:pt x="10616" y="17900"/>
                    <a:pt x="10629" y="17955"/>
                    <a:pt x="10629" y="17996"/>
                  </a:cubicBezTo>
                  <a:lnTo>
                    <a:pt x="10602" y="17996"/>
                  </a:lnTo>
                  <a:lnTo>
                    <a:pt x="10602" y="17859"/>
                  </a:lnTo>
                  <a:cubicBezTo>
                    <a:pt x="10561" y="17845"/>
                    <a:pt x="10533" y="17845"/>
                    <a:pt x="10533" y="17763"/>
                  </a:cubicBezTo>
                  <a:cubicBezTo>
                    <a:pt x="10478" y="17694"/>
                    <a:pt x="10423" y="17625"/>
                    <a:pt x="10396" y="17557"/>
                  </a:cubicBezTo>
                  <a:cubicBezTo>
                    <a:pt x="9682" y="16444"/>
                    <a:pt x="9050" y="15263"/>
                    <a:pt x="8446" y="14096"/>
                  </a:cubicBezTo>
                  <a:cubicBezTo>
                    <a:pt x="7965" y="13176"/>
                    <a:pt x="7512" y="12242"/>
                    <a:pt x="7004" y="11336"/>
                  </a:cubicBezTo>
                  <a:cubicBezTo>
                    <a:pt x="6427" y="10237"/>
                    <a:pt x="5795" y="9207"/>
                    <a:pt x="5054" y="8218"/>
                  </a:cubicBezTo>
                  <a:cubicBezTo>
                    <a:pt x="4765" y="7820"/>
                    <a:pt x="4436" y="7435"/>
                    <a:pt x="4092" y="7092"/>
                  </a:cubicBezTo>
                  <a:cubicBezTo>
                    <a:pt x="3983" y="6996"/>
                    <a:pt x="3873" y="6914"/>
                    <a:pt x="3763" y="6817"/>
                  </a:cubicBezTo>
                  <a:cubicBezTo>
                    <a:pt x="3733" y="6802"/>
                    <a:pt x="3698" y="6791"/>
                    <a:pt x="3667" y="6791"/>
                  </a:cubicBezTo>
                  <a:cubicBezTo>
                    <a:pt x="3641" y="6791"/>
                    <a:pt x="3617" y="6799"/>
                    <a:pt x="3598" y="6817"/>
                  </a:cubicBezTo>
                  <a:cubicBezTo>
                    <a:pt x="3557" y="6859"/>
                    <a:pt x="3529" y="6927"/>
                    <a:pt x="3529" y="6982"/>
                  </a:cubicBezTo>
                  <a:cubicBezTo>
                    <a:pt x="3529" y="7065"/>
                    <a:pt x="3557" y="7133"/>
                    <a:pt x="3571" y="7216"/>
                  </a:cubicBezTo>
                  <a:cubicBezTo>
                    <a:pt x="3708" y="7820"/>
                    <a:pt x="3886" y="8424"/>
                    <a:pt x="4024" y="9015"/>
                  </a:cubicBezTo>
                  <a:cubicBezTo>
                    <a:pt x="4298" y="10168"/>
                    <a:pt x="4642" y="11308"/>
                    <a:pt x="5122" y="12379"/>
                  </a:cubicBezTo>
                  <a:cubicBezTo>
                    <a:pt x="5631" y="13574"/>
                    <a:pt x="6290" y="14673"/>
                    <a:pt x="7059" y="15716"/>
                  </a:cubicBezTo>
                  <a:cubicBezTo>
                    <a:pt x="7787" y="16691"/>
                    <a:pt x="8611" y="17598"/>
                    <a:pt x="9448" y="18477"/>
                  </a:cubicBezTo>
                  <a:cubicBezTo>
                    <a:pt x="10204" y="19246"/>
                    <a:pt x="10986" y="20001"/>
                    <a:pt x="11851" y="20660"/>
                  </a:cubicBezTo>
                  <a:cubicBezTo>
                    <a:pt x="12126" y="20866"/>
                    <a:pt x="12401" y="21072"/>
                    <a:pt x="12593" y="21361"/>
                  </a:cubicBezTo>
                  <a:cubicBezTo>
                    <a:pt x="12662" y="21470"/>
                    <a:pt x="12758" y="21553"/>
                    <a:pt x="12840" y="21649"/>
                  </a:cubicBezTo>
                  <a:cubicBezTo>
                    <a:pt x="12881" y="21690"/>
                    <a:pt x="12936" y="21718"/>
                    <a:pt x="12950" y="21759"/>
                  </a:cubicBezTo>
                  <a:cubicBezTo>
                    <a:pt x="12978" y="21786"/>
                    <a:pt x="13019" y="21841"/>
                    <a:pt x="12936" y="21896"/>
                  </a:cubicBezTo>
                  <a:cubicBezTo>
                    <a:pt x="12868" y="21841"/>
                    <a:pt x="12799" y="21773"/>
                    <a:pt x="12730" y="21718"/>
                  </a:cubicBezTo>
                  <a:cubicBezTo>
                    <a:pt x="11632" y="20729"/>
                    <a:pt x="10506" y="19754"/>
                    <a:pt x="9366" y="18820"/>
                  </a:cubicBezTo>
                  <a:cubicBezTo>
                    <a:pt x="8377" y="18010"/>
                    <a:pt x="7388" y="17227"/>
                    <a:pt x="6386" y="16444"/>
                  </a:cubicBezTo>
                  <a:cubicBezTo>
                    <a:pt x="4999" y="15318"/>
                    <a:pt x="3557" y="14261"/>
                    <a:pt x="2046" y="13299"/>
                  </a:cubicBezTo>
                  <a:cubicBezTo>
                    <a:pt x="1607" y="12997"/>
                    <a:pt x="1140" y="12723"/>
                    <a:pt x="645" y="12503"/>
                  </a:cubicBezTo>
                  <a:cubicBezTo>
                    <a:pt x="522" y="12448"/>
                    <a:pt x="398" y="12421"/>
                    <a:pt x="275" y="12366"/>
                  </a:cubicBezTo>
                  <a:cubicBezTo>
                    <a:pt x="243" y="12355"/>
                    <a:pt x="211" y="12348"/>
                    <a:pt x="181" y="12348"/>
                  </a:cubicBezTo>
                  <a:cubicBezTo>
                    <a:pt x="133" y="12348"/>
                    <a:pt x="89" y="12365"/>
                    <a:pt x="55" y="12407"/>
                  </a:cubicBezTo>
                  <a:cubicBezTo>
                    <a:pt x="0" y="12475"/>
                    <a:pt x="28" y="12558"/>
                    <a:pt x="55" y="12627"/>
                  </a:cubicBezTo>
                  <a:cubicBezTo>
                    <a:pt x="110" y="12695"/>
                    <a:pt x="137" y="12764"/>
                    <a:pt x="192" y="12832"/>
                  </a:cubicBezTo>
                  <a:cubicBezTo>
                    <a:pt x="316" y="12997"/>
                    <a:pt x="412" y="13162"/>
                    <a:pt x="536" y="13327"/>
                  </a:cubicBezTo>
                  <a:cubicBezTo>
                    <a:pt x="989" y="13986"/>
                    <a:pt x="1415" y="14645"/>
                    <a:pt x="1881" y="15291"/>
                  </a:cubicBezTo>
                  <a:cubicBezTo>
                    <a:pt x="2747" y="16499"/>
                    <a:pt x="3763" y="17598"/>
                    <a:pt x="4944" y="18545"/>
                  </a:cubicBezTo>
                  <a:cubicBezTo>
                    <a:pt x="5905" y="19314"/>
                    <a:pt x="6921" y="19987"/>
                    <a:pt x="8006" y="20550"/>
                  </a:cubicBezTo>
                  <a:cubicBezTo>
                    <a:pt x="9036" y="21086"/>
                    <a:pt x="10066" y="21608"/>
                    <a:pt x="11110" y="22116"/>
                  </a:cubicBezTo>
                  <a:cubicBezTo>
                    <a:pt x="12085" y="22610"/>
                    <a:pt x="13046" y="23118"/>
                    <a:pt x="13980" y="23681"/>
                  </a:cubicBezTo>
                  <a:cubicBezTo>
                    <a:pt x="14049" y="23736"/>
                    <a:pt x="14131" y="23764"/>
                    <a:pt x="14186" y="23819"/>
                  </a:cubicBezTo>
                  <a:cubicBezTo>
                    <a:pt x="14214" y="23833"/>
                    <a:pt x="14214" y="23901"/>
                    <a:pt x="14241" y="23970"/>
                  </a:cubicBezTo>
                  <a:cubicBezTo>
                    <a:pt x="14145" y="23956"/>
                    <a:pt x="14076" y="23915"/>
                    <a:pt x="14008" y="23901"/>
                  </a:cubicBezTo>
                  <a:cubicBezTo>
                    <a:pt x="13829" y="23819"/>
                    <a:pt x="13623" y="23736"/>
                    <a:pt x="13431" y="23668"/>
                  </a:cubicBezTo>
                  <a:cubicBezTo>
                    <a:pt x="12469" y="23283"/>
                    <a:pt x="11508" y="22940"/>
                    <a:pt x="10561" y="22569"/>
                  </a:cubicBezTo>
                  <a:cubicBezTo>
                    <a:pt x="8762" y="21869"/>
                    <a:pt x="6935" y="21210"/>
                    <a:pt x="5109" y="20647"/>
                  </a:cubicBezTo>
                  <a:cubicBezTo>
                    <a:pt x="4106" y="20331"/>
                    <a:pt x="3076" y="20111"/>
                    <a:pt x="2033" y="19987"/>
                  </a:cubicBezTo>
                  <a:cubicBezTo>
                    <a:pt x="1867" y="19975"/>
                    <a:pt x="1696" y="19965"/>
                    <a:pt x="1524" y="19965"/>
                  </a:cubicBezTo>
                  <a:cubicBezTo>
                    <a:pt x="1325" y="19965"/>
                    <a:pt x="1126" y="19978"/>
                    <a:pt x="934" y="20015"/>
                  </a:cubicBezTo>
                  <a:lnTo>
                    <a:pt x="728" y="20056"/>
                  </a:lnTo>
                  <a:cubicBezTo>
                    <a:pt x="604" y="20111"/>
                    <a:pt x="577" y="20248"/>
                    <a:pt x="659" y="20331"/>
                  </a:cubicBezTo>
                  <a:cubicBezTo>
                    <a:pt x="742" y="20441"/>
                    <a:pt x="824" y="20509"/>
                    <a:pt x="934" y="20578"/>
                  </a:cubicBezTo>
                  <a:cubicBezTo>
                    <a:pt x="1428" y="20907"/>
                    <a:pt x="1923" y="21223"/>
                    <a:pt x="2445" y="21539"/>
                  </a:cubicBezTo>
                  <a:cubicBezTo>
                    <a:pt x="3735" y="22322"/>
                    <a:pt x="5122" y="22926"/>
                    <a:pt x="6578" y="23338"/>
                  </a:cubicBezTo>
                  <a:cubicBezTo>
                    <a:pt x="7924" y="23723"/>
                    <a:pt x="9297" y="23942"/>
                    <a:pt x="10670" y="24107"/>
                  </a:cubicBezTo>
                  <a:cubicBezTo>
                    <a:pt x="11600" y="24222"/>
                    <a:pt x="12529" y="24301"/>
                    <a:pt x="13470" y="24301"/>
                  </a:cubicBezTo>
                  <a:cubicBezTo>
                    <a:pt x="13544" y="24301"/>
                    <a:pt x="13618" y="24300"/>
                    <a:pt x="13692" y="24299"/>
                  </a:cubicBezTo>
                  <a:cubicBezTo>
                    <a:pt x="13833" y="24299"/>
                    <a:pt x="13979" y="24290"/>
                    <a:pt x="14126" y="24290"/>
                  </a:cubicBezTo>
                  <a:cubicBezTo>
                    <a:pt x="14237" y="24290"/>
                    <a:pt x="14349" y="24296"/>
                    <a:pt x="14461" y="24313"/>
                  </a:cubicBezTo>
                  <a:cubicBezTo>
                    <a:pt x="14483" y="24323"/>
                    <a:pt x="14506" y="24327"/>
                    <a:pt x="14530" y="24327"/>
                  </a:cubicBezTo>
                  <a:cubicBezTo>
                    <a:pt x="14607" y="24327"/>
                    <a:pt x="14686" y="24280"/>
                    <a:pt x="14749" y="24217"/>
                  </a:cubicBezTo>
                  <a:cubicBezTo>
                    <a:pt x="14832" y="24148"/>
                    <a:pt x="14928" y="24066"/>
                    <a:pt x="15024" y="23997"/>
                  </a:cubicBezTo>
                  <a:cubicBezTo>
                    <a:pt x="15491" y="23668"/>
                    <a:pt x="15930" y="23324"/>
                    <a:pt x="16342" y="22940"/>
                  </a:cubicBezTo>
                  <a:cubicBezTo>
                    <a:pt x="16782" y="22555"/>
                    <a:pt x="17207" y="22157"/>
                    <a:pt x="17619" y="21731"/>
                  </a:cubicBezTo>
                  <a:cubicBezTo>
                    <a:pt x="18855" y="20454"/>
                    <a:pt x="20091" y="19150"/>
                    <a:pt x="21327" y="17886"/>
                  </a:cubicBezTo>
                  <a:cubicBezTo>
                    <a:pt x="22028" y="17145"/>
                    <a:pt x="22755" y="16403"/>
                    <a:pt x="23483" y="15689"/>
                  </a:cubicBezTo>
                  <a:cubicBezTo>
                    <a:pt x="24211" y="14975"/>
                    <a:pt x="24966" y="14329"/>
                    <a:pt x="25749" y="13711"/>
                  </a:cubicBezTo>
                  <a:cubicBezTo>
                    <a:pt x="25859" y="13629"/>
                    <a:pt x="25955" y="13533"/>
                    <a:pt x="26065" y="13437"/>
                  </a:cubicBezTo>
                  <a:cubicBezTo>
                    <a:pt x="26161" y="13327"/>
                    <a:pt x="26134" y="13203"/>
                    <a:pt x="25996" y="13176"/>
                  </a:cubicBezTo>
                  <a:cubicBezTo>
                    <a:pt x="25909" y="13156"/>
                    <a:pt x="25822" y="13137"/>
                    <a:pt x="25739" y="13137"/>
                  </a:cubicBezTo>
                  <a:cubicBezTo>
                    <a:pt x="25705" y="13137"/>
                    <a:pt x="25671" y="13140"/>
                    <a:pt x="25639" y="13148"/>
                  </a:cubicBezTo>
                  <a:cubicBezTo>
                    <a:pt x="25392" y="13162"/>
                    <a:pt x="25131" y="13190"/>
                    <a:pt x="24898" y="13244"/>
                  </a:cubicBezTo>
                  <a:cubicBezTo>
                    <a:pt x="24197" y="13396"/>
                    <a:pt x="23524" y="13629"/>
                    <a:pt x="22852" y="13917"/>
                  </a:cubicBezTo>
                  <a:cubicBezTo>
                    <a:pt x="21973" y="14288"/>
                    <a:pt x="21149" y="14755"/>
                    <a:pt x="20380" y="15318"/>
                  </a:cubicBezTo>
                  <a:cubicBezTo>
                    <a:pt x="19817" y="15758"/>
                    <a:pt x="19281" y="16238"/>
                    <a:pt x="18787" y="16733"/>
                  </a:cubicBezTo>
                  <a:cubicBezTo>
                    <a:pt x="17743" y="17790"/>
                    <a:pt x="16850" y="18957"/>
                    <a:pt x="16164" y="20276"/>
                  </a:cubicBezTo>
                  <a:cubicBezTo>
                    <a:pt x="15655" y="21223"/>
                    <a:pt x="15230" y="22185"/>
                    <a:pt x="14818" y="23160"/>
                  </a:cubicBezTo>
                  <a:cubicBezTo>
                    <a:pt x="14735" y="23352"/>
                    <a:pt x="14680" y="23544"/>
                    <a:pt x="14612" y="23736"/>
                  </a:cubicBezTo>
                  <a:cubicBezTo>
                    <a:pt x="14598" y="23764"/>
                    <a:pt x="14584" y="23819"/>
                    <a:pt x="14557" y="23846"/>
                  </a:cubicBezTo>
                  <a:cubicBezTo>
                    <a:pt x="14447" y="23846"/>
                    <a:pt x="14406" y="23805"/>
                    <a:pt x="14406" y="23695"/>
                  </a:cubicBezTo>
                  <a:cubicBezTo>
                    <a:pt x="14447" y="23201"/>
                    <a:pt x="14502" y="22679"/>
                    <a:pt x="14612" y="22185"/>
                  </a:cubicBezTo>
                  <a:cubicBezTo>
                    <a:pt x="14859" y="21210"/>
                    <a:pt x="15202" y="20262"/>
                    <a:pt x="15614" y="19356"/>
                  </a:cubicBezTo>
                  <a:cubicBezTo>
                    <a:pt x="16040" y="18408"/>
                    <a:pt x="16507" y="17488"/>
                    <a:pt x="16988" y="16554"/>
                  </a:cubicBezTo>
                  <a:lnTo>
                    <a:pt x="17963" y="14700"/>
                  </a:lnTo>
                  <a:cubicBezTo>
                    <a:pt x="18498" y="13670"/>
                    <a:pt x="19048" y="12681"/>
                    <a:pt x="19583" y="11651"/>
                  </a:cubicBezTo>
                  <a:cubicBezTo>
                    <a:pt x="20023" y="10759"/>
                    <a:pt x="20435" y="9839"/>
                    <a:pt x="20778" y="8905"/>
                  </a:cubicBezTo>
                  <a:cubicBezTo>
                    <a:pt x="21052" y="8163"/>
                    <a:pt x="21327" y="7435"/>
                    <a:pt x="21602" y="6708"/>
                  </a:cubicBezTo>
                  <a:cubicBezTo>
                    <a:pt x="21616" y="6639"/>
                    <a:pt x="21657" y="6570"/>
                    <a:pt x="21670" y="6474"/>
                  </a:cubicBezTo>
                  <a:cubicBezTo>
                    <a:pt x="21706" y="6333"/>
                    <a:pt x="21630" y="6232"/>
                    <a:pt x="21495" y="6232"/>
                  </a:cubicBezTo>
                  <a:cubicBezTo>
                    <a:pt x="21473" y="6232"/>
                    <a:pt x="21449" y="6235"/>
                    <a:pt x="21423" y="6241"/>
                  </a:cubicBezTo>
                  <a:cubicBezTo>
                    <a:pt x="21355" y="6254"/>
                    <a:pt x="21286" y="6296"/>
                    <a:pt x="21217" y="6337"/>
                  </a:cubicBezTo>
                  <a:cubicBezTo>
                    <a:pt x="20956" y="6543"/>
                    <a:pt x="20682" y="6749"/>
                    <a:pt x="20393" y="6982"/>
                  </a:cubicBezTo>
                  <a:cubicBezTo>
                    <a:pt x="19762" y="7518"/>
                    <a:pt x="19199" y="8108"/>
                    <a:pt x="18649" y="8713"/>
                  </a:cubicBezTo>
                  <a:cubicBezTo>
                    <a:pt x="18018" y="9413"/>
                    <a:pt x="17400" y="10113"/>
                    <a:pt x="16850" y="10896"/>
                  </a:cubicBezTo>
                  <a:cubicBezTo>
                    <a:pt x="15504" y="12750"/>
                    <a:pt x="14516" y="14741"/>
                    <a:pt x="13898" y="16939"/>
                  </a:cubicBezTo>
                  <a:cubicBezTo>
                    <a:pt x="13513" y="18312"/>
                    <a:pt x="13362" y="19713"/>
                    <a:pt x="13431" y="21141"/>
                  </a:cubicBezTo>
                  <a:cubicBezTo>
                    <a:pt x="13445" y="21347"/>
                    <a:pt x="13445" y="21553"/>
                    <a:pt x="13458" y="21759"/>
                  </a:cubicBezTo>
                  <a:cubicBezTo>
                    <a:pt x="13348" y="21759"/>
                    <a:pt x="13321" y="21690"/>
                    <a:pt x="13307" y="21622"/>
                  </a:cubicBezTo>
                  <a:cubicBezTo>
                    <a:pt x="13280" y="21429"/>
                    <a:pt x="13239" y="21223"/>
                    <a:pt x="13184" y="21045"/>
                  </a:cubicBezTo>
                  <a:cubicBezTo>
                    <a:pt x="13156" y="20866"/>
                    <a:pt x="13142" y="20715"/>
                    <a:pt x="13156" y="20564"/>
                  </a:cubicBezTo>
                  <a:cubicBezTo>
                    <a:pt x="13211" y="20029"/>
                    <a:pt x="13252" y="19507"/>
                    <a:pt x="13293" y="18985"/>
                  </a:cubicBezTo>
                  <a:cubicBezTo>
                    <a:pt x="13417" y="17309"/>
                    <a:pt x="13650" y="15648"/>
                    <a:pt x="13994" y="14000"/>
                  </a:cubicBezTo>
                  <a:cubicBezTo>
                    <a:pt x="14200" y="12984"/>
                    <a:pt x="14420" y="11995"/>
                    <a:pt x="14626" y="10979"/>
                  </a:cubicBezTo>
                  <a:cubicBezTo>
                    <a:pt x="14955" y="9399"/>
                    <a:pt x="15202" y="7820"/>
                    <a:pt x="15271" y="6227"/>
                  </a:cubicBezTo>
                  <a:cubicBezTo>
                    <a:pt x="15312" y="5376"/>
                    <a:pt x="15353" y="4524"/>
                    <a:pt x="15381" y="3686"/>
                  </a:cubicBezTo>
                  <a:cubicBezTo>
                    <a:pt x="15408" y="3631"/>
                    <a:pt x="15381" y="3577"/>
                    <a:pt x="15381" y="3535"/>
                  </a:cubicBezTo>
                  <a:cubicBezTo>
                    <a:pt x="15381" y="3463"/>
                    <a:pt x="15334" y="3429"/>
                    <a:pt x="15281" y="3429"/>
                  </a:cubicBezTo>
                  <a:cubicBezTo>
                    <a:pt x="15264" y="3429"/>
                    <a:pt x="15246" y="3433"/>
                    <a:pt x="15230" y="3439"/>
                  </a:cubicBezTo>
                  <a:cubicBezTo>
                    <a:pt x="15161" y="3494"/>
                    <a:pt x="15092" y="3563"/>
                    <a:pt x="15038" y="3631"/>
                  </a:cubicBezTo>
                  <a:cubicBezTo>
                    <a:pt x="14900" y="3837"/>
                    <a:pt x="14777" y="4043"/>
                    <a:pt x="14653" y="4263"/>
                  </a:cubicBezTo>
                  <a:cubicBezTo>
                    <a:pt x="13829" y="5760"/>
                    <a:pt x="13184" y="7353"/>
                    <a:pt x="12730" y="9001"/>
                  </a:cubicBezTo>
                  <a:cubicBezTo>
                    <a:pt x="12085" y="11226"/>
                    <a:pt x="11879" y="13464"/>
                    <a:pt x="12003" y="15771"/>
                  </a:cubicBezTo>
                  <a:cubicBezTo>
                    <a:pt x="12016" y="16348"/>
                    <a:pt x="12085" y="16925"/>
                    <a:pt x="12126" y="17502"/>
                  </a:cubicBezTo>
                  <a:cubicBezTo>
                    <a:pt x="12099" y="17447"/>
                    <a:pt x="12071" y="17378"/>
                    <a:pt x="12057" y="17337"/>
                  </a:cubicBezTo>
                  <a:cubicBezTo>
                    <a:pt x="12003" y="17103"/>
                    <a:pt x="11975" y="16870"/>
                    <a:pt x="11934" y="16623"/>
                  </a:cubicBezTo>
                  <a:cubicBezTo>
                    <a:pt x="11865" y="16197"/>
                    <a:pt x="11797" y="15785"/>
                    <a:pt x="11742" y="15373"/>
                  </a:cubicBezTo>
                  <a:cubicBezTo>
                    <a:pt x="11646" y="14700"/>
                    <a:pt x="11536" y="14055"/>
                    <a:pt x="11467" y="13382"/>
                  </a:cubicBezTo>
                  <a:cubicBezTo>
                    <a:pt x="11371" y="12475"/>
                    <a:pt x="11288" y="11542"/>
                    <a:pt x="11192" y="10635"/>
                  </a:cubicBezTo>
                  <a:cubicBezTo>
                    <a:pt x="11151" y="10113"/>
                    <a:pt x="11082" y="9605"/>
                    <a:pt x="11041" y="9083"/>
                  </a:cubicBezTo>
                  <a:cubicBezTo>
                    <a:pt x="11014" y="8726"/>
                    <a:pt x="11014" y="8356"/>
                    <a:pt x="10973" y="7999"/>
                  </a:cubicBezTo>
                  <a:cubicBezTo>
                    <a:pt x="10904" y="7257"/>
                    <a:pt x="10822" y="6529"/>
                    <a:pt x="10712" y="5815"/>
                  </a:cubicBezTo>
                  <a:cubicBezTo>
                    <a:pt x="10616" y="5060"/>
                    <a:pt x="10464" y="4304"/>
                    <a:pt x="10217" y="3563"/>
                  </a:cubicBezTo>
                  <a:cubicBezTo>
                    <a:pt x="10052" y="3013"/>
                    <a:pt x="9860" y="2464"/>
                    <a:pt x="9668" y="1915"/>
                  </a:cubicBezTo>
                  <a:cubicBezTo>
                    <a:pt x="9572" y="1626"/>
                    <a:pt x="9448" y="1338"/>
                    <a:pt x="9325" y="1050"/>
                  </a:cubicBezTo>
                  <a:cubicBezTo>
                    <a:pt x="9187" y="761"/>
                    <a:pt x="9050" y="487"/>
                    <a:pt x="8913" y="198"/>
                  </a:cubicBezTo>
                  <a:cubicBezTo>
                    <a:pt x="8899" y="143"/>
                    <a:pt x="8885" y="88"/>
                    <a:pt x="8844" y="61"/>
                  </a:cubicBezTo>
                  <a:cubicBezTo>
                    <a:pt x="8811" y="21"/>
                    <a:pt x="8762" y="1"/>
                    <a:pt x="87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5"/>
            <p:cNvSpPr/>
            <p:nvPr/>
          </p:nvSpPr>
          <p:spPr>
            <a:xfrm>
              <a:off x="1450562" y="4140598"/>
              <a:ext cx="1327036" cy="1395176"/>
            </a:xfrm>
            <a:custGeom>
              <a:avLst/>
              <a:gdLst/>
              <a:ahLst/>
              <a:cxnLst/>
              <a:rect l="l" t="t" r="r" b="b"/>
              <a:pathLst>
                <a:path w="25668" h="26986" extrusionOk="0">
                  <a:moveTo>
                    <a:pt x="8460" y="0"/>
                  </a:moveTo>
                  <a:lnTo>
                    <a:pt x="8460" y="0"/>
                  </a:lnTo>
                  <a:cubicBezTo>
                    <a:pt x="8474" y="69"/>
                    <a:pt x="8474" y="151"/>
                    <a:pt x="8501" y="220"/>
                  </a:cubicBezTo>
                  <a:cubicBezTo>
                    <a:pt x="8515" y="344"/>
                    <a:pt x="8543" y="467"/>
                    <a:pt x="8570" y="591"/>
                  </a:cubicBezTo>
                  <a:cubicBezTo>
                    <a:pt x="8653" y="1168"/>
                    <a:pt x="8735" y="1731"/>
                    <a:pt x="8790" y="2321"/>
                  </a:cubicBezTo>
                  <a:cubicBezTo>
                    <a:pt x="8941" y="3832"/>
                    <a:pt x="9078" y="5329"/>
                    <a:pt x="9202" y="6839"/>
                  </a:cubicBezTo>
                  <a:cubicBezTo>
                    <a:pt x="9339" y="8487"/>
                    <a:pt x="9435" y="10149"/>
                    <a:pt x="9628" y="11797"/>
                  </a:cubicBezTo>
                  <a:cubicBezTo>
                    <a:pt x="9779" y="13101"/>
                    <a:pt x="9985" y="14365"/>
                    <a:pt x="10287" y="15642"/>
                  </a:cubicBezTo>
                  <a:cubicBezTo>
                    <a:pt x="10589" y="16960"/>
                    <a:pt x="10987" y="18238"/>
                    <a:pt x="11468" y="19487"/>
                  </a:cubicBezTo>
                  <a:cubicBezTo>
                    <a:pt x="11482" y="19515"/>
                    <a:pt x="11523" y="19556"/>
                    <a:pt x="11454" y="19611"/>
                  </a:cubicBezTo>
                  <a:cubicBezTo>
                    <a:pt x="11303" y="19446"/>
                    <a:pt x="11152" y="19295"/>
                    <a:pt x="11001" y="19144"/>
                  </a:cubicBezTo>
                  <a:cubicBezTo>
                    <a:pt x="10108" y="18210"/>
                    <a:pt x="9229" y="17276"/>
                    <a:pt x="8447" y="16246"/>
                  </a:cubicBezTo>
                  <a:cubicBezTo>
                    <a:pt x="7142" y="14502"/>
                    <a:pt x="6098" y="12607"/>
                    <a:pt x="5178" y="10629"/>
                  </a:cubicBezTo>
                  <a:cubicBezTo>
                    <a:pt x="4931" y="10039"/>
                    <a:pt x="4670" y="9448"/>
                    <a:pt x="4423" y="8858"/>
                  </a:cubicBezTo>
                  <a:cubicBezTo>
                    <a:pt x="4203" y="8322"/>
                    <a:pt x="3970" y="7801"/>
                    <a:pt x="3805" y="7224"/>
                  </a:cubicBezTo>
                  <a:cubicBezTo>
                    <a:pt x="3777" y="7086"/>
                    <a:pt x="3709" y="6949"/>
                    <a:pt x="3654" y="6839"/>
                  </a:cubicBezTo>
                  <a:cubicBezTo>
                    <a:pt x="3640" y="6812"/>
                    <a:pt x="3599" y="6798"/>
                    <a:pt x="3558" y="6784"/>
                  </a:cubicBezTo>
                  <a:lnTo>
                    <a:pt x="3558" y="6784"/>
                  </a:lnTo>
                  <a:cubicBezTo>
                    <a:pt x="3503" y="6935"/>
                    <a:pt x="3558" y="7059"/>
                    <a:pt x="3585" y="7183"/>
                  </a:cubicBezTo>
                  <a:cubicBezTo>
                    <a:pt x="3983" y="8309"/>
                    <a:pt x="4450" y="9421"/>
                    <a:pt x="4931" y="10547"/>
                  </a:cubicBezTo>
                  <a:cubicBezTo>
                    <a:pt x="5521" y="11934"/>
                    <a:pt x="6236" y="13266"/>
                    <a:pt x="7018" y="14557"/>
                  </a:cubicBezTo>
                  <a:cubicBezTo>
                    <a:pt x="7856" y="15944"/>
                    <a:pt x="8790" y="17249"/>
                    <a:pt x="9902" y="18416"/>
                  </a:cubicBezTo>
                  <a:cubicBezTo>
                    <a:pt x="10218" y="18746"/>
                    <a:pt x="10520" y="19061"/>
                    <a:pt x="10836" y="19364"/>
                  </a:cubicBezTo>
                  <a:cubicBezTo>
                    <a:pt x="11138" y="19693"/>
                    <a:pt x="11468" y="20023"/>
                    <a:pt x="11770" y="20366"/>
                  </a:cubicBezTo>
                  <a:cubicBezTo>
                    <a:pt x="11880" y="20462"/>
                    <a:pt x="11948" y="20586"/>
                    <a:pt x="12017" y="20709"/>
                  </a:cubicBezTo>
                  <a:cubicBezTo>
                    <a:pt x="12237" y="21121"/>
                    <a:pt x="12443" y="21547"/>
                    <a:pt x="12663" y="21959"/>
                  </a:cubicBezTo>
                  <a:cubicBezTo>
                    <a:pt x="12704" y="21987"/>
                    <a:pt x="12704" y="22042"/>
                    <a:pt x="12717" y="22110"/>
                  </a:cubicBezTo>
                  <a:lnTo>
                    <a:pt x="12580" y="22042"/>
                  </a:lnTo>
                  <a:cubicBezTo>
                    <a:pt x="11619" y="21478"/>
                    <a:pt x="10658" y="20888"/>
                    <a:pt x="9696" y="20311"/>
                  </a:cubicBezTo>
                  <a:cubicBezTo>
                    <a:pt x="8845" y="19817"/>
                    <a:pt x="7993" y="19281"/>
                    <a:pt x="7183" y="18718"/>
                  </a:cubicBezTo>
                  <a:cubicBezTo>
                    <a:pt x="4739" y="16960"/>
                    <a:pt x="2459" y="15038"/>
                    <a:pt x="495" y="12744"/>
                  </a:cubicBezTo>
                  <a:cubicBezTo>
                    <a:pt x="399" y="12607"/>
                    <a:pt x="262" y="12497"/>
                    <a:pt x="138" y="12374"/>
                  </a:cubicBezTo>
                  <a:cubicBezTo>
                    <a:pt x="124" y="12360"/>
                    <a:pt x="70" y="12360"/>
                    <a:pt x="1" y="12332"/>
                  </a:cubicBezTo>
                  <a:lnTo>
                    <a:pt x="1" y="12332"/>
                  </a:lnTo>
                  <a:cubicBezTo>
                    <a:pt x="28" y="12415"/>
                    <a:pt x="28" y="12470"/>
                    <a:pt x="70" y="12511"/>
                  </a:cubicBezTo>
                  <a:cubicBezTo>
                    <a:pt x="289" y="12840"/>
                    <a:pt x="550" y="13156"/>
                    <a:pt x="825" y="13445"/>
                  </a:cubicBezTo>
                  <a:cubicBezTo>
                    <a:pt x="1663" y="14337"/>
                    <a:pt x="2500" y="15216"/>
                    <a:pt x="3407" y="16040"/>
                  </a:cubicBezTo>
                  <a:cubicBezTo>
                    <a:pt x="5494" y="17922"/>
                    <a:pt x="7760" y="19556"/>
                    <a:pt x="10177" y="20984"/>
                  </a:cubicBezTo>
                  <a:cubicBezTo>
                    <a:pt x="10918" y="21424"/>
                    <a:pt x="11633" y="21849"/>
                    <a:pt x="12374" y="22289"/>
                  </a:cubicBezTo>
                  <a:cubicBezTo>
                    <a:pt x="12608" y="22426"/>
                    <a:pt x="12841" y="22577"/>
                    <a:pt x="13061" y="22728"/>
                  </a:cubicBezTo>
                  <a:cubicBezTo>
                    <a:pt x="13157" y="22797"/>
                    <a:pt x="13253" y="22879"/>
                    <a:pt x="13322" y="22975"/>
                  </a:cubicBezTo>
                  <a:cubicBezTo>
                    <a:pt x="13486" y="23195"/>
                    <a:pt x="13665" y="23429"/>
                    <a:pt x="13816" y="23662"/>
                  </a:cubicBezTo>
                  <a:cubicBezTo>
                    <a:pt x="13844" y="23689"/>
                    <a:pt x="13871" y="23744"/>
                    <a:pt x="13898" y="23813"/>
                  </a:cubicBezTo>
                  <a:cubicBezTo>
                    <a:pt x="13816" y="23799"/>
                    <a:pt x="13775" y="23799"/>
                    <a:pt x="13734" y="23772"/>
                  </a:cubicBezTo>
                  <a:cubicBezTo>
                    <a:pt x="13157" y="23593"/>
                    <a:pt x="12594" y="23456"/>
                    <a:pt x="12017" y="23332"/>
                  </a:cubicBezTo>
                  <a:cubicBezTo>
                    <a:pt x="11028" y="23140"/>
                    <a:pt x="10053" y="22948"/>
                    <a:pt x="9092" y="22742"/>
                  </a:cubicBezTo>
                  <a:cubicBezTo>
                    <a:pt x="7526" y="22426"/>
                    <a:pt x="5988" y="22042"/>
                    <a:pt x="4491" y="21478"/>
                  </a:cubicBezTo>
                  <a:cubicBezTo>
                    <a:pt x="3407" y="21066"/>
                    <a:pt x="2335" y="20641"/>
                    <a:pt x="1251" y="20229"/>
                  </a:cubicBezTo>
                  <a:cubicBezTo>
                    <a:pt x="1058" y="20133"/>
                    <a:pt x="852" y="20064"/>
                    <a:pt x="660" y="19995"/>
                  </a:cubicBezTo>
                  <a:cubicBezTo>
                    <a:pt x="654" y="19992"/>
                    <a:pt x="647" y="19991"/>
                    <a:pt x="640" y="19991"/>
                  </a:cubicBezTo>
                  <a:cubicBezTo>
                    <a:pt x="615" y="19991"/>
                    <a:pt x="588" y="20011"/>
                    <a:pt x="578" y="20064"/>
                  </a:cubicBezTo>
                  <a:cubicBezTo>
                    <a:pt x="646" y="20105"/>
                    <a:pt x="715" y="20160"/>
                    <a:pt x="797" y="20188"/>
                  </a:cubicBezTo>
                  <a:cubicBezTo>
                    <a:pt x="1402" y="20449"/>
                    <a:pt x="1992" y="20723"/>
                    <a:pt x="2583" y="20984"/>
                  </a:cubicBezTo>
                  <a:cubicBezTo>
                    <a:pt x="3915" y="21547"/>
                    <a:pt x="5247" y="22042"/>
                    <a:pt x="6620" y="22454"/>
                  </a:cubicBezTo>
                  <a:cubicBezTo>
                    <a:pt x="7650" y="22769"/>
                    <a:pt x="8694" y="22989"/>
                    <a:pt x="9751" y="23195"/>
                  </a:cubicBezTo>
                  <a:cubicBezTo>
                    <a:pt x="10616" y="23387"/>
                    <a:pt x="11482" y="23552"/>
                    <a:pt x="12360" y="23744"/>
                  </a:cubicBezTo>
                  <a:cubicBezTo>
                    <a:pt x="12910" y="23868"/>
                    <a:pt x="13432" y="24019"/>
                    <a:pt x="13995" y="24156"/>
                  </a:cubicBezTo>
                  <a:cubicBezTo>
                    <a:pt x="14173" y="24211"/>
                    <a:pt x="14338" y="24307"/>
                    <a:pt x="14462" y="24486"/>
                  </a:cubicBezTo>
                  <a:cubicBezTo>
                    <a:pt x="15189" y="25392"/>
                    <a:pt x="16068" y="26161"/>
                    <a:pt x="16988" y="26862"/>
                  </a:cubicBezTo>
                  <a:lnTo>
                    <a:pt x="17139" y="26972"/>
                  </a:lnTo>
                  <a:cubicBezTo>
                    <a:pt x="17167" y="26985"/>
                    <a:pt x="17194" y="26985"/>
                    <a:pt x="17236" y="26985"/>
                  </a:cubicBezTo>
                  <a:cubicBezTo>
                    <a:pt x="17249" y="26985"/>
                    <a:pt x="17277" y="26972"/>
                    <a:pt x="17304" y="26958"/>
                  </a:cubicBezTo>
                  <a:cubicBezTo>
                    <a:pt x="17318" y="26930"/>
                    <a:pt x="17332" y="26889"/>
                    <a:pt x="17318" y="26862"/>
                  </a:cubicBezTo>
                  <a:cubicBezTo>
                    <a:pt x="17304" y="26834"/>
                    <a:pt x="17263" y="26821"/>
                    <a:pt x="17236" y="26779"/>
                  </a:cubicBezTo>
                  <a:cubicBezTo>
                    <a:pt x="16686" y="26230"/>
                    <a:pt x="16137" y="25694"/>
                    <a:pt x="15588" y="25145"/>
                  </a:cubicBezTo>
                  <a:cubicBezTo>
                    <a:pt x="15368" y="24925"/>
                    <a:pt x="15148" y="24678"/>
                    <a:pt x="14928" y="24445"/>
                  </a:cubicBezTo>
                  <a:lnTo>
                    <a:pt x="14681" y="24143"/>
                  </a:lnTo>
                  <a:cubicBezTo>
                    <a:pt x="14709" y="23950"/>
                    <a:pt x="14764" y="23799"/>
                    <a:pt x="14846" y="23635"/>
                  </a:cubicBezTo>
                  <a:cubicBezTo>
                    <a:pt x="14983" y="23360"/>
                    <a:pt x="15121" y="23113"/>
                    <a:pt x="15272" y="22852"/>
                  </a:cubicBezTo>
                  <a:cubicBezTo>
                    <a:pt x="16137" y="21478"/>
                    <a:pt x="17085" y="20201"/>
                    <a:pt x="18197" y="19034"/>
                  </a:cubicBezTo>
                  <a:cubicBezTo>
                    <a:pt x="19268" y="17894"/>
                    <a:pt x="20422" y="16809"/>
                    <a:pt x="21630" y="15779"/>
                  </a:cubicBezTo>
                  <a:cubicBezTo>
                    <a:pt x="22138" y="15326"/>
                    <a:pt x="22660" y="14914"/>
                    <a:pt x="23168" y="14530"/>
                  </a:cubicBezTo>
                  <a:cubicBezTo>
                    <a:pt x="23882" y="13980"/>
                    <a:pt x="24651" y="13527"/>
                    <a:pt x="25503" y="13252"/>
                  </a:cubicBezTo>
                  <a:cubicBezTo>
                    <a:pt x="25558" y="13239"/>
                    <a:pt x="25613" y="13198"/>
                    <a:pt x="25640" y="13184"/>
                  </a:cubicBezTo>
                  <a:cubicBezTo>
                    <a:pt x="25640" y="13170"/>
                    <a:pt x="25668" y="13156"/>
                    <a:pt x="25668" y="13129"/>
                  </a:cubicBezTo>
                  <a:cubicBezTo>
                    <a:pt x="25640" y="13115"/>
                    <a:pt x="25626" y="13088"/>
                    <a:pt x="25558" y="13060"/>
                  </a:cubicBezTo>
                  <a:cubicBezTo>
                    <a:pt x="25533" y="13048"/>
                    <a:pt x="25508" y="13043"/>
                    <a:pt x="25482" y="13043"/>
                  </a:cubicBezTo>
                  <a:cubicBezTo>
                    <a:pt x="25424" y="13043"/>
                    <a:pt x="25364" y="13069"/>
                    <a:pt x="25297" y="13088"/>
                  </a:cubicBezTo>
                  <a:cubicBezTo>
                    <a:pt x="24912" y="13198"/>
                    <a:pt x="24528" y="13362"/>
                    <a:pt x="24171" y="13541"/>
                  </a:cubicBezTo>
                  <a:cubicBezTo>
                    <a:pt x="23470" y="13925"/>
                    <a:pt x="22825" y="14392"/>
                    <a:pt x="22207" y="14887"/>
                  </a:cubicBezTo>
                  <a:cubicBezTo>
                    <a:pt x="20998" y="15862"/>
                    <a:pt x="19845" y="16933"/>
                    <a:pt x="18732" y="18004"/>
                  </a:cubicBezTo>
                  <a:cubicBezTo>
                    <a:pt x="17249" y="19419"/>
                    <a:pt x="16013" y="21025"/>
                    <a:pt x="14956" y="22769"/>
                  </a:cubicBezTo>
                  <a:cubicBezTo>
                    <a:pt x="14764" y="23071"/>
                    <a:pt x="14613" y="23401"/>
                    <a:pt x="14503" y="23744"/>
                  </a:cubicBezTo>
                  <a:lnTo>
                    <a:pt x="14448" y="23841"/>
                  </a:lnTo>
                  <a:cubicBezTo>
                    <a:pt x="14297" y="23772"/>
                    <a:pt x="14283" y="23635"/>
                    <a:pt x="14242" y="23525"/>
                  </a:cubicBezTo>
                  <a:cubicBezTo>
                    <a:pt x="14104" y="22879"/>
                    <a:pt x="14077" y="22234"/>
                    <a:pt x="14077" y="21575"/>
                  </a:cubicBezTo>
                  <a:cubicBezTo>
                    <a:pt x="14091" y="20174"/>
                    <a:pt x="14352" y="18801"/>
                    <a:pt x="14750" y="17441"/>
                  </a:cubicBezTo>
                  <a:cubicBezTo>
                    <a:pt x="15519" y="14818"/>
                    <a:pt x="16673" y="12360"/>
                    <a:pt x="18197" y="10080"/>
                  </a:cubicBezTo>
                  <a:cubicBezTo>
                    <a:pt x="19007" y="8872"/>
                    <a:pt x="19872" y="7759"/>
                    <a:pt x="20820" y="6674"/>
                  </a:cubicBezTo>
                  <a:cubicBezTo>
                    <a:pt x="20875" y="6633"/>
                    <a:pt x="20902" y="6565"/>
                    <a:pt x="20957" y="6496"/>
                  </a:cubicBezTo>
                  <a:cubicBezTo>
                    <a:pt x="20998" y="6441"/>
                    <a:pt x="20998" y="6400"/>
                    <a:pt x="20930" y="6372"/>
                  </a:cubicBezTo>
                  <a:cubicBezTo>
                    <a:pt x="20875" y="6400"/>
                    <a:pt x="20820" y="6441"/>
                    <a:pt x="20765" y="6496"/>
                  </a:cubicBezTo>
                  <a:cubicBezTo>
                    <a:pt x="20422" y="6867"/>
                    <a:pt x="20106" y="7251"/>
                    <a:pt x="19776" y="7622"/>
                  </a:cubicBezTo>
                  <a:cubicBezTo>
                    <a:pt x="19227" y="8295"/>
                    <a:pt x="18691" y="8968"/>
                    <a:pt x="18197" y="9668"/>
                  </a:cubicBezTo>
                  <a:cubicBezTo>
                    <a:pt x="16631" y="11865"/>
                    <a:pt x="15409" y="14255"/>
                    <a:pt x="14613" y="16823"/>
                  </a:cubicBezTo>
                  <a:cubicBezTo>
                    <a:pt x="14146" y="18320"/>
                    <a:pt x="13830" y="19831"/>
                    <a:pt x="13789" y="21396"/>
                  </a:cubicBezTo>
                  <a:cubicBezTo>
                    <a:pt x="13761" y="21918"/>
                    <a:pt x="13789" y="22440"/>
                    <a:pt x="13871" y="22948"/>
                  </a:cubicBezTo>
                  <a:cubicBezTo>
                    <a:pt x="13871" y="22989"/>
                    <a:pt x="13926" y="23044"/>
                    <a:pt x="13857" y="23071"/>
                  </a:cubicBezTo>
                  <a:cubicBezTo>
                    <a:pt x="13830" y="23058"/>
                    <a:pt x="13816" y="23058"/>
                    <a:pt x="13802" y="23044"/>
                  </a:cubicBezTo>
                  <a:cubicBezTo>
                    <a:pt x="13459" y="22577"/>
                    <a:pt x="13143" y="22096"/>
                    <a:pt x="12869" y="21575"/>
                  </a:cubicBezTo>
                  <a:cubicBezTo>
                    <a:pt x="12841" y="21492"/>
                    <a:pt x="12800" y="21410"/>
                    <a:pt x="12786" y="21327"/>
                  </a:cubicBezTo>
                  <a:cubicBezTo>
                    <a:pt x="12759" y="21163"/>
                    <a:pt x="12717" y="21025"/>
                    <a:pt x="12704" y="20874"/>
                  </a:cubicBezTo>
                  <a:cubicBezTo>
                    <a:pt x="12525" y="19885"/>
                    <a:pt x="12457" y="18869"/>
                    <a:pt x="12457" y="17853"/>
                  </a:cubicBezTo>
                  <a:cubicBezTo>
                    <a:pt x="12457" y="16040"/>
                    <a:pt x="12649" y="14255"/>
                    <a:pt x="12978" y="12483"/>
                  </a:cubicBezTo>
                  <a:cubicBezTo>
                    <a:pt x="13390" y="10314"/>
                    <a:pt x="13940" y="8171"/>
                    <a:pt x="14544" y="6043"/>
                  </a:cubicBezTo>
                  <a:cubicBezTo>
                    <a:pt x="14722" y="5356"/>
                    <a:pt x="14928" y="4683"/>
                    <a:pt x="15121" y="4024"/>
                  </a:cubicBezTo>
                  <a:lnTo>
                    <a:pt x="15176" y="3763"/>
                  </a:lnTo>
                  <a:cubicBezTo>
                    <a:pt x="15189" y="3722"/>
                    <a:pt x="15162" y="3694"/>
                    <a:pt x="15121" y="3626"/>
                  </a:cubicBezTo>
                  <a:cubicBezTo>
                    <a:pt x="15066" y="3763"/>
                    <a:pt x="15038" y="3832"/>
                    <a:pt x="14997" y="3914"/>
                  </a:cubicBezTo>
                  <a:cubicBezTo>
                    <a:pt x="14846" y="4381"/>
                    <a:pt x="14695" y="4820"/>
                    <a:pt x="14558" y="5287"/>
                  </a:cubicBezTo>
                  <a:cubicBezTo>
                    <a:pt x="14242" y="6304"/>
                    <a:pt x="13940" y="7320"/>
                    <a:pt x="13665" y="8350"/>
                  </a:cubicBezTo>
                  <a:cubicBezTo>
                    <a:pt x="13390" y="9339"/>
                    <a:pt x="13143" y="10355"/>
                    <a:pt x="12910" y="11371"/>
                  </a:cubicBezTo>
                  <a:cubicBezTo>
                    <a:pt x="12484" y="13101"/>
                    <a:pt x="12209" y="14845"/>
                    <a:pt x="12113" y="16631"/>
                  </a:cubicBezTo>
                  <a:cubicBezTo>
                    <a:pt x="12072" y="17757"/>
                    <a:pt x="12045" y="18869"/>
                    <a:pt x="12223" y="19968"/>
                  </a:cubicBezTo>
                  <a:cubicBezTo>
                    <a:pt x="12237" y="20037"/>
                    <a:pt x="12237" y="20119"/>
                    <a:pt x="12237" y="20201"/>
                  </a:cubicBezTo>
                  <a:cubicBezTo>
                    <a:pt x="12154" y="20091"/>
                    <a:pt x="12086" y="19954"/>
                    <a:pt x="12031" y="19831"/>
                  </a:cubicBezTo>
                  <a:cubicBezTo>
                    <a:pt x="11674" y="19020"/>
                    <a:pt x="11399" y="18169"/>
                    <a:pt x="11124" y="17317"/>
                  </a:cubicBezTo>
                  <a:cubicBezTo>
                    <a:pt x="10905" y="16617"/>
                    <a:pt x="10726" y="15917"/>
                    <a:pt x="10575" y="15189"/>
                  </a:cubicBezTo>
                  <a:cubicBezTo>
                    <a:pt x="10397" y="14392"/>
                    <a:pt x="10246" y="13582"/>
                    <a:pt x="10122" y="12772"/>
                  </a:cubicBezTo>
                  <a:cubicBezTo>
                    <a:pt x="9957" y="11618"/>
                    <a:pt x="9847" y="10451"/>
                    <a:pt x="9751" y="9284"/>
                  </a:cubicBezTo>
                  <a:cubicBezTo>
                    <a:pt x="9669" y="8309"/>
                    <a:pt x="9600" y="7334"/>
                    <a:pt x="9490" y="6359"/>
                  </a:cubicBezTo>
                  <a:cubicBezTo>
                    <a:pt x="9408" y="5425"/>
                    <a:pt x="9325" y="4477"/>
                    <a:pt x="9202" y="3557"/>
                  </a:cubicBezTo>
                  <a:cubicBezTo>
                    <a:pt x="9119" y="2761"/>
                    <a:pt x="8996" y="1978"/>
                    <a:pt x="8872" y="1181"/>
                  </a:cubicBezTo>
                  <a:cubicBezTo>
                    <a:pt x="8817" y="907"/>
                    <a:pt x="8749" y="632"/>
                    <a:pt x="8680" y="357"/>
                  </a:cubicBezTo>
                  <a:cubicBezTo>
                    <a:pt x="8653" y="220"/>
                    <a:pt x="8611" y="83"/>
                    <a:pt x="8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5" name="Google Shape;1135;p25"/>
          <p:cNvGrpSpPr/>
          <p:nvPr/>
        </p:nvGrpSpPr>
        <p:grpSpPr>
          <a:xfrm rot="10800000" flipH="1">
            <a:off x="-80158" y="-602500"/>
            <a:ext cx="706006" cy="1827980"/>
            <a:chOff x="1059475" y="3902824"/>
            <a:chExt cx="620555" cy="1606733"/>
          </a:xfrm>
        </p:grpSpPr>
        <p:sp>
          <p:nvSpPr>
            <p:cNvPr id="1136" name="Google Shape;1136;p25"/>
            <p:cNvSpPr/>
            <p:nvPr/>
          </p:nvSpPr>
          <p:spPr>
            <a:xfrm>
              <a:off x="1059475" y="3902824"/>
              <a:ext cx="620555" cy="1452925"/>
            </a:xfrm>
            <a:custGeom>
              <a:avLst/>
              <a:gdLst/>
              <a:ahLst/>
              <a:cxnLst/>
              <a:rect l="l" t="t" r="r" b="b"/>
              <a:pathLst>
                <a:path w="12003" h="28103" extrusionOk="0">
                  <a:moveTo>
                    <a:pt x="3385" y="0"/>
                  </a:moveTo>
                  <a:cubicBezTo>
                    <a:pt x="3211" y="0"/>
                    <a:pt x="3044" y="52"/>
                    <a:pt x="2884" y="156"/>
                  </a:cubicBezTo>
                  <a:cubicBezTo>
                    <a:pt x="2541" y="362"/>
                    <a:pt x="2307" y="651"/>
                    <a:pt x="2156" y="1008"/>
                  </a:cubicBezTo>
                  <a:cubicBezTo>
                    <a:pt x="1991" y="1433"/>
                    <a:pt x="1909" y="1873"/>
                    <a:pt x="1923" y="2312"/>
                  </a:cubicBezTo>
                  <a:cubicBezTo>
                    <a:pt x="1923" y="2999"/>
                    <a:pt x="2046" y="3672"/>
                    <a:pt x="2225" y="4331"/>
                  </a:cubicBezTo>
                  <a:cubicBezTo>
                    <a:pt x="2458" y="5100"/>
                    <a:pt x="2692" y="5855"/>
                    <a:pt x="2911" y="6624"/>
                  </a:cubicBezTo>
                  <a:cubicBezTo>
                    <a:pt x="3282" y="7874"/>
                    <a:pt x="3282" y="9110"/>
                    <a:pt x="2870" y="10360"/>
                  </a:cubicBezTo>
                  <a:cubicBezTo>
                    <a:pt x="2664" y="11033"/>
                    <a:pt x="2390" y="11678"/>
                    <a:pt x="2046" y="12269"/>
                  </a:cubicBezTo>
                  <a:cubicBezTo>
                    <a:pt x="1703" y="12887"/>
                    <a:pt x="1360" y="13505"/>
                    <a:pt x="1030" y="14136"/>
                  </a:cubicBezTo>
                  <a:cubicBezTo>
                    <a:pt x="645" y="14864"/>
                    <a:pt x="357" y="15619"/>
                    <a:pt x="192" y="16430"/>
                  </a:cubicBezTo>
                  <a:cubicBezTo>
                    <a:pt x="14" y="17281"/>
                    <a:pt x="0" y="18160"/>
                    <a:pt x="165" y="19025"/>
                  </a:cubicBezTo>
                  <a:cubicBezTo>
                    <a:pt x="357" y="19945"/>
                    <a:pt x="783" y="20756"/>
                    <a:pt x="1373" y="21497"/>
                  </a:cubicBezTo>
                  <a:cubicBezTo>
                    <a:pt x="1662" y="21854"/>
                    <a:pt x="1978" y="22198"/>
                    <a:pt x="2293" y="22527"/>
                  </a:cubicBezTo>
                  <a:cubicBezTo>
                    <a:pt x="2939" y="23214"/>
                    <a:pt x="3502" y="23942"/>
                    <a:pt x="3996" y="24766"/>
                  </a:cubicBezTo>
                  <a:cubicBezTo>
                    <a:pt x="4312" y="25287"/>
                    <a:pt x="4518" y="25823"/>
                    <a:pt x="4614" y="26400"/>
                  </a:cubicBezTo>
                  <a:cubicBezTo>
                    <a:pt x="4752" y="26963"/>
                    <a:pt x="4765" y="27512"/>
                    <a:pt x="4477" y="28103"/>
                  </a:cubicBezTo>
                  <a:cubicBezTo>
                    <a:pt x="4600" y="28076"/>
                    <a:pt x="4683" y="28022"/>
                    <a:pt x="4756" y="28022"/>
                  </a:cubicBezTo>
                  <a:cubicBezTo>
                    <a:pt x="4798" y="28022"/>
                    <a:pt x="4835" y="28039"/>
                    <a:pt x="4875" y="28089"/>
                  </a:cubicBezTo>
                  <a:cubicBezTo>
                    <a:pt x="5727" y="26798"/>
                    <a:pt x="6866" y="25823"/>
                    <a:pt x="7924" y="24766"/>
                  </a:cubicBezTo>
                  <a:cubicBezTo>
                    <a:pt x="8610" y="24106"/>
                    <a:pt x="9297" y="23447"/>
                    <a:pt x="9915" y="22733"/>
                  </a:cubicBezTo>
                  <a:cubicBezTo>
                    <a:pt x="10176" y="22431"/>
                    <a:pt x="10437" y="22129"/>
                    <a:pt x="10670" y="21813"/>
                  </a:cubicBezTo>
                  <a:cubicBezTo>
                    <a:pt x="11412" y="20879"/>
                    <a:pt x="11797" y="19808"/>
                    <a:pt x="11893" y="18627"/>
                  </a:cubicBezTo>
                  <a:cubicBezTo>
                    <a:pt x="12003" y="17405"/>
                    <a:pt x="11906" y="16196"/>
                    <a:pt x="11728" y="15001"/>
                  </a:cubicBezTo>
                  <a:cubicBezTo>
                    <a:pt x="11522" y="13738"/>
                    <a:pt x="11137" y="12516"/>
                    <a:pt x="10629" y="11349"/>
                  </a:cubicBezTo>
                  <a:cubicBezTo>
                    <a:pt x="10313" y="10676"/>
                    <a:pt x="10025" y="10003"/>
                    <a:pt x="9709" y="9330"/>
                  </a:cubicBezTo>
                  <a:cubicBezTo>
                    <a:pt x="9187" y="8190"/>
                    <a:pt x="8720" y="7023"/>
                    <a:pt x="8322" y="5814"/>
                  </a:cubicBezTo>
                  <a:cubicBezTo>
                    <a:pt x="8102" y="5128"/>
                    <a:pt x="7841" y="4468"/>
                    <a:pt x="7553" y="3795"/>
                  </a:cubicBezTo>
                  <a:cubicBezTo>
                    <a:pt x="7278" y="3109"/>
                    <a:pt x="6880" y="2491"/>
                    <a:pt x="6413" y="1928"/>
                  </a:cubicBezTo>
                  <a:cubicBezTo>
                    <a:pt x="5974" y="1378"/>
                    <a:pt x="5438" y="912"/>
                    <a:pt x="4820" y="527"/>
                  </a:cubicBezTo>
                  <a:cubicBezTo>
                    <a:pt x="4449" y="294"/>
                    <a:pt x="4024" y="156"/>
                    <a:pt x="3625" y="33"/>
                  </a:cubicBezTo>
                  <a:cubicBezTo>
                    <a:pt x="3544" y="11"/>
                    <a:pt x="3464" y="0"/>
                    <a:pt x="33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5"/>
            <p:cNvSpPr/>
            <p:nvPr/>
          </p:nvSpPr>
          <p:spPr>
            <a:xfrm>
              <a:off x="1165926" y="3919420"/>
              <a:ext cx="498491" cy="1590137"/>
            </a:xfrm>
            <a:custGeom>
              <a:avLst/>
              <a:gdLst/>
              <a:ahLst/>
              <a:cxnLst/>
              <a:rect l="l" t="t" r="r" b="b"/>
              <a:pathLst>
                <a:path w="9642" h="30757" extrusionOk="0">
                  <a:moveTo>
                    <a:pt x="4610" y="7215"/>
                  </a:moveTo>
                  <a:cubicBezTo>
                    <a:pt x="4613" y="7219"/>
                    <a:pt x="4615" y="7226"/>
                    <a:pt x="4615" y="7237"/>
                  </a:cubicBezTo>
                  <a:cubicBezTo>
                    <a:pt x="4629" y="7237"/>
                    <a:pt x="4615" y="7251"/>
                    <a:pt x="4615" y="7251"/>
                  </a:cubicBezTo>
                  <a:cubicBezTo>
                    <a:pt x="4615" y="7241"/>
                    <a:pt x="4615" y="7224"/>
                    <a:pt x="4610" y="7215"/>
                  </a:cubicBezTo>
                  <a:close/>
                  <a:moveTo>
                    <a:pt x="1498" y="0"/>
                  </a:moveTo>
                  <a:cubicBezTo>
                    <a:pt x="1498" y="69"/>
                    <a:pt x="1470" y="124"/>
                    <a:pt x="1512" y="165"/>
                  </a:cubicBezTo>
                  <a:cubicBezTo>
                    <a:pt x="1566" y="261"/>
                    <a:pt x="1635" y="343"/>
                    <a:pt x="1704" y="439"/>
                  </a:cubicBezTo>
                  <a:cubicBezTo>
                    <a:pt x="2734" y="1785"/>
                    <a:pt x="3434" y="3323"/>
                    <a:pt x="3997" y="4916"/>
                  </a:cubicBezTo>
                  <a:cubicBezTo>
                    <a:pt x="4217" y="5534"/>
                    <a:pt x="4395" y="6152"/>
                    <a:pt x="4601" y="6770"/>
                  </a:cubicBezTo>
                  <a:cubicBezTo>
                    <a:pt x="4629" y="6894"/>
                    <a:pt x="4656" y="7031"/>
                    <a:pt x="4670" y="7141"/>
                  </a:cubicBezTo>
                  <a:cubicBezTo>
                    <a:pt x="4629" y="7127"/>
                    <a:pt x="4588" y="7114"/>
                    <a:pt x="4560" y="7072"/>
                  </a:cubicBezTo>
                  <a:cubicBezTo>
                    <a:pt x="4203" y="6523"/>
                    <a:pt x="3736" y="6070"/>
                    <a:pt x="3256" y="5617"/>
                  </a:cubicBezTo>
                  <a:cubicBezTo>
                    <a:pt x="2459" y="4875"/>
                    <a:pt x="1594" y="4175"/>
                    <a:pt x="715" y="3502"/>
                  </a:cubicBezTo>
                  <a:cubicBezTo>
                    <a:pt x="605" y="3420"/>
                    <a:pt x="495" y="3323"/>
                    <a:pt x="303" y="3282"/>
                  </a:cubicBezTo>
                  <a:lnTo>
                    <a:pt x="303" y="3282"/>
                  </a:lnTo>
                  <a:cubicBezTo>
                    <a:pt x="358" y="3474"/>
                    <a:pt x="482" y="3598"/>
                    <a:pt x="605" y="3694"/>
                  </a:cubicBezTo>
                  <a:cubicBezTo>
                    <a:pt x="907" y="3983"/>
                    <a:pt x="1237" y="4257"/>
                    <a:pt x="1539" y="4532"/>
                  </a:cubicBezTo>
                  <a:cubicBezTo>
                    <a:pt x="2130" y="5054"/>
                    <a:pt x="2706" y="5562"/>
                    <a:pt x="3256" y="6097"/>
                  </a:cubicBezTo>
                  <a:cubicBezTo>
                    <a:pt x="3571" y="6386"/>
                    <a:pt x="3846" y="6715"/>
                    <a:pt x="4107" y="7045"/>
                  </a:cubicBezTo>
                  <a:cubicBezTo>
                    <a:pt x="4423" y="7443"/>
                    <a:pt x="4629" y="7883"/>
                    <a:pt x="4835" y="8363"/>
                  </a:cubicBezTo>
                  <a:cubicBezTo>
                    <a:pt x="5000" y="8748"/>
                    <a:pt x="5164" y="9105"/>
                    <a:pt x="5219" y="9517"/>
                  </a:cubicBezTo>
                  <a:cubicBezTo>
                    <a:pt x="5288" y="10121"/>
                    <a:pt x="5370" y="10739"/>
                    <a:pt x="5439" y="11330"/>
                  </a:cubicBezTo>
                  <a:cubicBezTo>
                    <a:pt x="5576" y="12524"/>
                    <a:pt x="5576" y="13719"/>
                    <a:pt x="5549" y="14928"/>
                  </a:cubicBezTo>
                  <a:cubicBezTo>
                    <a:pt x="5480" y="17056"/>
                    <a:pt x="5206" y="19144"/>
                    <a:pt x="4725" y="21217"/>
                  </a:cubicBezTo>
                  <a:cubicBezTo>
                    <a:pt x="4698" y="21327"/>
                    <a:pt x="4670" y="21423"/>
                    <a:pt x="4588" y="21533"/>
                  </a:cubicBezTo>
                  <a:cubicBezTo>
                    <a:pt x="4547" y="21382"/>
                    <a:pt x="4519" y="21217"/>
                    <a:pt x="4492" y="21066"/>
                  </a:cubicBezTo>
                  <a:cubicBezTo>
                    <a:pt x="4286" y="19899"/>
                    <a:pt x="3915" y="18787"/>
                    <a:pt x="3365" y="17715"/>
                  </a:cubicBezTo>
                  <a:cubicBezTo>
                    <a:pt x="2775" y="16603"/>
                    <a:pt x="2157" y="15491"/>
                    <a:pt x="1470" y="14447"/>
                  </a:cubicBezTo>
                  <a:cubicBezTo>
                    <a:pt x="1017" y="13733"/>
                    <a:pt x="564" y="13019"/>
                    <a:pt x="125" y="12318"/>
                  </a:cubicBezTo>
                  <a:cubicBezTo>
                    <a:pt x="97" y="12277"/>
                    <a:pt x="70" y="12264"/>
                    <a:pt x="1" y="12209"/>
                  </a:cubicBezTo>
                  <a:lnTo>
                    <a:pt x="1" y="12209"/>
                  </a:lnTo>
                  <a:cubicBezTo>
                    <a:pt x="15" y="12332"/>
                    <a:pt x="1" y="12428"/>
                    <a:pt x="28" y="12524"/>
                  </a:cubicBezTo>
                  <a:cubicBezTo>
                    <a:pt x="97" y="12689"/>
                    <a:pt x="193" y="12881"/>
                    <a:pt x="276" y="13033"/>
                  </a:cubicBezTo>
                  <a:cubicBezTo>
                    <a:pt x="537" y="13499"/>
                    <a:pt x="784" y="13966"/>
                    <a:pt x="1058" y="14406"/>
                  </a:cubicBezTo>
                  <a:cubicBezTo>
                    <a:pt x="1800" y="15628"/>
                    <a:pt x="2500" y="16864"/>
                    <a:pt x="3118" y="18155"/>
                  </a:cubicBezTo>
                  <a:cubicBezTo>
                    <a:pt x="3626" y="19199"/>
                    <a:pt x="3970" y="20297"/>
                    <a:pt x="4135" y="21451"/>
                  </a:cubicBezTo>
                  <a:cubicBezTo>
                    <a:pt x="4244" y="22041"/>
                    <a:pt x="4244" y="22632"/>
                    <a:pt x="4176" y="23236"/>
                  </a:cubicBezTo>
                  <a:cubicBezTo>
                    <a:pt x="4148" y="23387"/>
                    <a:pt x="4107" y="23524"/>
                    <a:pt x="4066" y="23662"/>
                  </a:cubicBezTo>
                  <a:cubicBezTo>
                    <a:pt x="3668" y="24980"/>
                    <a:pt x="3173" y="26257"/>
                    <a:pt x="2569" y="27493"/>
                  </a:cubicBezTo>
                  <a:cubicBezTo>
                    <a:pt x="2033" y="28551"/>
                    <a:pt x="1512" y="29594"/>
                    <a:pt x="880" y="30597"/>
                  </a:cubicBezTo>
                  <a:cubicBezTo>
                    <a:pt x="852" y="30611"/>
                    <a:pt x="880" y="30638"/>
                    <a:pt x="852" y="30679"/>
                  </a:cubicBezTo>
                  <a:cubicBezTo>
                    <a:pt x="888" y="30737"/>
                    <a:pt x="935" y="30757"/>
                    <a:pt x="982" y="30757"/>
                  </a:cubicBezTo>
                  <a:cubicBezTo>
                    <a:pt x="1025" y="30757"/>
                    <a:pt x="1067" y="30740"/>
                    <a:pt x="1100" y="30720"/>
                  </a:cubicBezTo>
                  <a:cubicBezTo>
                    <a:pt x="1196" y="30624"/>
                    <a:pt x="1306" y="30528"/>
                    <a:pt x="1374" y="30418"/>
                  </a:cubicBezTo>
                  <a:cubicBezTo>
                    <a:pt x="1649" y="30034"/>
                    <a:pt x="1924" y="29649"/>
                    <a:pt x="2171" y="29237"/>
                  </a:cubicBezTo>
                  <a:cubicBezTo>
                    <a:pt x="2802" y="28221"/>
                    <a:pt x="3297" y="27150"/>
                    <a:pt x="3723" y="26051"/>
                  </a:cubicBezTo>
                  <a:cubicBezTo>
                    <a:pt x="3805" y="25845"/>
                    <a:pt x="3887" y="25653"/>
                    <a:pt x="4052" y="25502"/>
                  </a:cubicBezTo>
                  <a:cubicBezTo>
                    <a:pt x="4395" y="25117"/>
                    <a:pt x="4711" y="24705"/>
                    <a:pt x="5041" y="24307"/>
                  </a:cubicBezTo>
                  <a:cubicBezTo>
                    <a:pt x="5576" y="23689"/>
                    <a:pt x="6153" y="23126"/>
                    <a:pt x="6799" y="22618"/>
                  </a:cubicBezTo>
                  <a:cubicBezTo>
                    <a:pt x="7115" y="22343"/>
                    <a:pt x="7444" y="22083"/>
                    <a:pt x="7774" y="21808"/>
                  </a:cubicBezTo>
                  <a:cubicBezTo>
                    <a:pt x="8350" y="21341"/>
                    <a:pt x="8831" y="20792"/>
                    <a:pt x="9284" y="20215"/>
                  </a:cubicBezTo>
                  <a:cubicBezTo>
                    <a:pt x="9408" y="20050"/>
                    <a:pt x="9490" y="19899"/>
                    <a:pt x="9586" y="19734"/>
                  </a:cubicBezTo>
                  <a:cubicBezTo>
                    <a:pt x="9628" y="19679"/>
                    <a:pt x="9628" y="19624"/>
                    <a:pt x="9641" y="19569"/>
                  </a:cubicBezTo>
                  <a:lnTo>
                    <a:pt x="9641" y="19569"/>
                  </a:lnTo>
                  <a:cubicBezTo>
                    <a:pt x="9613" y="19581"/>
                    <a:pt x="9592" y="19586"/>
                    <a:pt x="9576" y="19586"/>
                  </a:cubicBezTo>
                  <a:cubicBezTo>
                    <a:pt x="9536" y="19586"/>
                    <a:pt x="9523" y="19557"/>
                    <a:pt x="9504" y="19528"/>
                  </a:cubicBezTo>
                  <a:cubicBezTo>
                    <a:pt x="9463" y="19569"/>
                    <a:pt x="9408" y="19611"/>
                    <a:pt x="9367" y="19666"/>
                  </a:cubicBezTo>
                  <a:cubicBezTo>
                    <a:pt x="8859" y="20393"/>
                    <a:pt x="8227" y="21039"/>
                    <a:pt x="7513" y="21588"/>
                  </a:cubicBezTo>
                  <a:cubicBezTo>
                    <a:pt x="7073" y="21945"/>
                    <a:pt x="6620" y="22289"/>
                    <a:pt x="6167" y="22632"/>
                  </a:cubicBezTo>
                  <a:cubicBezTo>
                    <a:pt x="5549" y="23112"/>
                    <a:pt x="5000" y="23648"/>
                    <a:pt x="4492" y="24239"/>
                  </a:cubicBezTo>
                  <a:cubicBezTo>
                    <a:pt x="4450" y="24307"/>
                    <a:pt x="4382" y="24376"/>
                    <a:pt x="4286" y="24472"/>
                  </a:cubicBezTo>
                  <a:cubicBezTo>
                    <a:pt x="4203" y="24335"/>
                    <a:pt x="4286" y="24239"/>
                    <a:pt x="4313" y="24142"/>
                  </a:cubicBezTo>
                  <a:cubicBezTo>
                    <a:pt x="4725" y="22797"/>
                    <a:pt x="5041" y="21451"/>
                    <a:pt x="5274" y="20050"/>
                  </a:cubicBezTo>
                  <a:cubicBezTo>
                    <a:pt x="5384" y="19322"/>
                    <a:pt x="5480" y="18581"/>
                    <a:pt x="5576" y="17839"/>
                  </a:cubicBezTo>
                  <a:cubicBezTo>
                    <a:pt x="5590" y="17688"/>
                    <a:pt x="5631" y="17509"/>
                    <a:pt x="5686" y="17358"/>
                  </a:cubicBezTo>
                  <a:cubicBezTo>
                    <a:pt x="5934" y="16507"/>
                    <a:pt x="6208" y="15642"/>
                    <a:pt x="6551" y="14818"/>
                  </a:cubicBezTo>
                  <a:cubicBezTo>
                    <a:pt x="7128" y="13390"/>
                    <a:pt x="7513" y="11934"/>
                    <a:pt x="7774" y="10423"/>
                  </a:cubicBezTo>
                  <a:cubicBezTo>
                    <a:pt x="7829" y="10094"/>
                    <a:pt x="7897" y="9750"/>
                    <a:pt x="7842" y="9366"/>
                  </a:cubicBezTo>
                  <a:lnTo>
                    <a:pt x="7842" y="9366"/>
                  </a:lnTo>
                  <a:cubicBezTo>
                    <a:pt x="7787" y="9435"/>
                    <a:pt x="7746" y="9462"/>
                    <a:pt x="7746" y="9503"/>
                  </a:cubicBezTo>
                  <a:cubicBezTo>
                    <a:pt x="7678" y="9723"/>
                    <a:pt x="7623" y="9943"/>
                    <a:pt x="7568" y="10162"/>
                  </a:cubicBezTo>
                  <a:cubicBezTo>
                    <a:pt x="7211" y="11673"/>
                    <a:pt x="6757" y="13156"/>
                    <a:pt x="6194" y="14598"/>
                  </a:cubicBezTo>
                  <a:cubicBezTo>
                    <a:pt x="6112" y="14818"/>
                    <a:pt x="6043" y="15065"/>
                    <a:pt x="5961" y="15285"/>
                  </a:cubicBezTo>
                  <a:cubicBezTo>
                    <a:pt x="5934" y="15340"/>
                    <a:pt x="5906" y="15408"/>
                    <a:pt x="5851" y="15518"/>
                  </a:cubicBezTo>
                  <a:cubicBezTo>
                    <a:pt x="5782" y="15285"/>
                    <a:pt x="5796" y="15106"/>
                    <a:pt x="5824" y="14941"/>
                  </a:cubicBezTo>
                  <a:cubicBezTo>
                    <a:pt x="5851" y="14035"/>
                    <a:pt x="5837" y="13115"/>
                    <a:pt x="5769" y="12209"/>
                  </a:cubicBezTo>
                  <a:cubicBezTo>
                    <a:pt x="5631" y="10025"/>
                    <a:pt x="5288" y="7883"/>
                    <a:pt x="4629" y="5809"/>
                  </a:cubicBezTo>
                  <a:cubicBezTo>
                    <a:pt x="4547" y="5521"/>
                    <a:pt x="4450" y="5246"/>
                    <a:pt x="4341" y="4971"/>
                  </a:cubicBezTo>
                  <a:cubicBezTo>
                    <a:pt x="4286" y="4807"/>
                    <a:pt x="4258" y="4655"/>
                    <a:pt x="4272" y="4491"/>
                  </a:cubicBezTo>
                  <a:lnTo>
                    <a:pt x="4382" y="3145"/>
                  </a:lnTo>
                  <a:cubicBezTo>
                    <a:pt x="4395" y="2747"/>
                    <a:pt x="4423" y="2362"/>
                    <a:pt x="4450" y="1964"/>
                  </a:cubicBezTo>
                  <a:cubicBezTo>
                    <a:pt x="4450" y="1854"/>
                    <a:pt x="4423" y="1744"/>
                    <a:pt x="4423" y="1634"/>
                  </a:cubicBezTo>
                  <a:cubicBezTo>
                    <a:pt x="4415" y="1634"/>
                    <a:pt x="4408" y="1633"/>
                    <a:pt x="4401" y="1633"/>
                  </a:cubicBezTo>
                  <a:cubicBezTo>
                    <a:pt x="4273" y="1633"/>
                    <a:pt x="4286" y="1748"/>
                    <a:pt x="4286" y="1813"/>
                  </a:cubicBezTo>
                  <a:cubicBezTo>
                    <a:pt x="4203" y="2362"/>
                    <a:pt x="4121" y="2911"/>
                    <a:pt x="4011" y="3461"/>
                  </a:cubicBezTo>
                  <a:cubicBezTo>
                    <a:pt x="3997" y="3543"/>
                    <a:pt x="3983" y="3639"/>
                    <a:pt x="3942" y="3777"/>
                  </a:cubicBezTo>
                  <a:cubicBezTo>
                    <a:pt x="3874" y="3667"/>
                    <a:pt x="3832" y="3598"/>
                    <a:pt x="3791" y="3529"/>
                  </a:cubicBezTo>
                  <a:cubicBezTo>
                    <a:pt x="3558" y="3021"/>
                    <a:pt x="3311" y="2513"/>
                    <a:pt x="3050" y="2033"/>
                  </a:cubicBezTo>
                  <a:cubicBezTo>
                    <a:pt x="2734" y="1415"/>
                    <a:pt x="2336" y="851"/>
                    <a:pt x="1882" y="316"/>
                  </a:cubicBezTo>
                  <a:cubicBezTo>
                    <a:pt x="1786" y="192"/>
                    <a:pt x="1704" y="55"/>
                    <a:pt x="14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8" name="Google Shape;1138;p25"/>
          <p:cNvGrpSpPr/>
          <p:nvPr/>
        </p:nvGrpSpPr>
        <p:grpSpPr>
          <a:xfrm rot="-1257082">
            <a:off x="7552644" y="4274780"/>
            <a:ext cx="1245560" cy="666794"/>
            <a:chOff x="3304600" y="4254950"/>
            <a:chExt cx="1610200" cy="862000"/>
          </a:xfrm>
        </p:grpSpPr>
        <p:sp>
          <p:nvSpPr>
            <p:cNvPr id="1139" name="Google Shape;1139;p25"/>
            <p:cNvSpPr/>
            <p:nvPr/>
          </p:nvSpPr>
          <p:spPr>
            <a:xfrm>
              <a:off x="3358175" y="4414150"/>
              <a:ext cx="1474225" cy="689475"/>
            </a:xfrm>
            <a:custGeom>
              <a:avLst/>
              <a:gdLst/>
              <a:ahLst/>
              <a:cxnLst/>
              <a:rect l="l" t="t" r="r" b="b"/>
              <a:pathLst>
                <a:path w="58969" h="27579" extrusionOk="0">
                  <a:moveTo>
                    <a:pt x="14809" y="0"/>
                  </a:moveTo>
                  <a:cubicBezTo>
                    <a:pt x="7900" y="0"/>
                    <a:pt x="2926" y="1761"/>
                    <a:pt x="1868" y="5156"/>
                  </a:cubicBezTo>
                  <a:cubicBezTo>
                    <a:pt x="0" y="11088"/>
                    <a:pt x="10863" y="19767"/>
                    <a:pt x="26120" y="24533"/>
                  </a:cubicBezTo>
                  <a:cubicBezTo>
                    <a:pt x="32665" y="26583"/>
                    <a:pt x="38957" y="27579"/>
                    <a:pt x="44155" y="27579"/>
                  </a:cubicBezTo>
                  <a:cubicBezTo>
                    <a:pt x="51075" y="27579"/>
                    <a:pt x="56056" y="25813"/>
                    <a:pt x="57115" y="22418"/>
                  </a:cubicBezTo>
                  <a:cubicBezTo>
                    <a:pt x="58969" y="16485"/>
                    <a:pt x="48092" y="7806"/>
                    <a:pt x="32835" y="3041"/>
                  </a:cubicBezTo>
                  <a:cubicBezTo>
                    <a:pt x="26293" y="996"/>
                    <a:pt x="20004" y="0"/>
                    <a:pt x="148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5"/>
            <p:cNvSpPr/>
            <p:nvPr/>
          </p:nvSpPr>
          <p:spPr>
            <a:xfrm>
              <a:off x="3304600" y="4425750"/>
              <a:ext cx="1610200" cy="691200"/>
            </a:xfrm>
            <a:custGeom>
              <a:avLst/>
              <a:gdLst/>
              <a:ahLst/>
              <a:cxnLst/>
              <a:rect l="l" t="t" r="r" b="b"/>
              <a:pathLst>
                <a:path w="64408" h="27648" extrusionOk="0">
                  <a:moveTo>
                    <a:pt x="4821" y="1"/>
                  </a:moveTo>
                  <a:cubicBezTo>
                    <a:pt x="2627" y="1"/>
                    <a:pt x="973" y="662"/>
                    <a:pt x="591" y="1876"/>
                  </a:cubicBezTo>
                  <a:cubicBezTo>
                    <a:pt x="1" y="3799"/>
                    <a:pt x="2789" y="6408"/>
                    <a:pt x="6867" y="7672"/>
                  </a:cubicBezTo>
                  <a:cubicBezTo>
                    <a:pt x="8369" y="8142"/>
                    <a:pt x="9830" y="8366"/>
                    <a:pt x="11106" y="8366"/>
                  </a:cubicBezTo>
                  <a:cubicBezTo>
                    <a:pt x="13297" y="8366"/>
                    <a:pt x="14945" y="7705"/>
                    <a:pt x="15327" y="6491"/>
                  </a:cubicBezTo>
                  <a:cubicBezTo>
                    <a:pt x="15931" y="4568"/>
                    <a:pt x="13129" y="1959"/>
                    <a:pt x="9064" y="695"/>
                  </a:cubicBezTo>
                  <a:cubicBezTo>
                    <a:pt x="7563" y="225"/>
                    <a:pt x="6100" y="1"/>
                    <a:pt x="4821" y="1"/>
                  </a:cubicBezTo>
                  <a:close/>
                  <a:moveTo>
                    <a:pt x="8721" y="8429"/>
                  </a:moveTo>
                  <a:cubicBezTo>
                    <a:pt x="6522" y="8429"/>
                    <a:pt x="4860" y="9090"/>
                    <a:pt x="4478" y="10308"/>
                  </a:cubicBezTo>
                  <a:cubicBezTo>
                    <a:pt x="3873" y="12231"/>
                    <a:pt x="6675" y="14840"/>
                    <a:pt x="10740" y="16104"/>
                  </a:cubicBezTo>
                  <a:cubicBezTo>
                    <a:pt x="12237" y="16574"/>
                    <a:pt x="13698" y="16798"/>
                    <a:pt x="14976" y="16798"/>
                  </a:cubicBezTo>
                  <a:cubicBezTo>
                    <a:pt x="17170" y="16798"/>
                    <a:pt x="18826" y="16137"/>
                    <a:pt x="19199" y="14923"/>
                  </a:cubicBezTo>
                  <a:cubicBezTo>
                    <a:pt x="19804" y="13000"/>
                    <a:pt x="17002" y="10404"/>
                    <a:pt x="12937" y="9114"/>
                  </a:cubicBezTo>
                  <a:cubicBezTo>
                    <a:pt x="11447" y="8650"/>
                    <a:pt x="9994" y="8429"/>
                    <a:pt x="8721" y="8429"/>
                  </a:cubicBezTo>
                  <a:close/>
                  <a:moveTo>
                    <a:pt x="53281" y="14763"/>
                  </a:moveTo>
                  <a:cubicBezTo>
                    <a:pt x="51090" y="14763"/>
                    <a:pt x="49436" y="15424"/>
                    <a:pt x="49054" y="16639"/>
                  </a:cubicBezTo>
                  <a:cubicBezTo>
                    <a:pt x="48450" y="18562"/>
                    <a:pt x="51252" y="21171"/>
                    <a:pt x="55317" y="22434"/>
                  </a:cubicBezTo>
                  <a:cubicBezTo>
                    <a:pt x="56818" y="22905"/>
                    <a:pt x="58281" y="23129"/>
                    <a:pt x="59560" y="23129"/>
                  </a:cubicBezTo>
                  <a:cubicBezTo>
                    <a:pt x="61754" y="23129"/>
                    <a:pt x="63408" y="22468"/>
                    <a:pt x="63790" y="21253"/>
                  </a:cubicBezTo>
                  <a:cubicBezTo>
                    <a:pt x="64408" y="19331"/>
                    <a:pt x="61593" y="16722"/>
                    <a:pt x="57514" y="15458"/>
                  </a:cubicBezTo>
                  <a:cubicBezTo>
                    <a:pt x="56017" y="14988"/>
                    <a:pt x="54558" y="14763"/>
                    <a:pt x="53281" y="14763"/>
                  </a:cubicBezTo>
                  <a:close/>
                  <a:moveTo>
                    <a:pt x="25712" y="16002"/>
                  </a:moveTo>
                  <a:cubicBezTo>
                    <a:pt x="23189" y="16002"/>
                    <a:pt x="21277" y="16767"/>
                    <a:pt x="20833" y="18177"/>
                  </a:cubicBezTo>
                  <a:cubicBezTo>
                    <a:pt x="20133" y="20416"/>
                    <a:pt x="23333" y="23396"/>
                    <a:pt x="28016" y="24851"/>
                  </a:cubicBezTo>
                  <a:cubicBezTo>
                    <a:pt x="29719" y="25391"/>
                    <a:pt x="31382" y="25649"/>
                    <a:pt x="32840" y="25649"/>
                  </a:cubicBezTo>
                  <a:cubicBezTo>
                    <a:pt x="35355" y="25649"/>
                    <a:pt x="37259" y="24881"/>
                    <a:pt x="37711" y="23464"/>
                  </a:cubicBezTo>
                  <a:cubicBezTo>
                    <a:pt x="38398" y="21240"/>
                    <a:pt x="35184" y="18246"/>
                    <a:pt x="30529" y="16790"/>
                  </a:cubicBezTo>
                  <a:cubicBezTo>
                    <a:pt x="28830" y="16257"/>
                    <a:pt x="27169" y="16002"/>
                    <a:pt x="25712" y="16002"/>
                  </a:cubicBezTo>
                  <a:close/>
                  <a:moveTo>
                    <a:pt x="44303" y="19278"/>
                  </a:moveTo>
                  <a:cubicBezTo>
                    <a:pt x="42104" y="19278"/>
                    <a:pt x="40442" y="19939"/>
                    <a:pt x="40059" y="21157"/>
                  </a:cubicBezTo>
                  <a:cubicBezTo>
                    <a:pt x="39455" y="23080"/>
                    <a:pt x="42257" y="25689"/>
                    <a:pt x="46322" y="26953"/>
                  </a:cubicBezTo>
                  <a:cubicBezTo>
                    <a:pt x="47823" y="27423"/>
                    <a:pt x="49286" y="27647"/>
                    <a:pt x="50565" y="27647"/>
                  </a:cubicBezTo>
                  <a:cubicBezTo>
                    <a:pt x="52759" y="27647"/>
                    <a:pt x="54413" y="26986"/>
                    <a:pt x="54795" y="25772"/>
                  </a:cubicBezTo>
                  <a:cubicBezTo>
                    <a:pt x="55385" y="23849"/>
                    <a:pt x="52598" y="21240"/>
                    <a:pt x="48519" y="19963"/>
                  </a:cubicBezTo>
                  <a:cubicBezTo>
                    <a:pt x="47029" y="19499"/>
                    <a:pt x="45576" y="19278"/>
                    <a:pt x="44303" y="192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5"/>
            <p:cNvSpPr/>
            <p:nvPr/>
          </p:nvSpPr>
          <p:spPr>
            <a:xfrm>
              <a:off x="3380475" y="4391975"/>
              <a:ext cx="1455700" cy="639025"/>
            </a:xfrm>
            <a:custGeom>
              <a:avLst/>
              <a:gdLst/>
              <a:ahLst/>
              <a:cxnLst/>
              <a:rect l="l" t="t" r="r" b="b"/>
              <a:pathLst>
                <a:path w="58228" h="25561" extrusionOk="0">
                  <a:moveTo>
                    <a:pt x="2802" y="0"/>
                  </a:moveTo>
                  <a:lnTo>
                    <a:pt x="1360" y="4752"/>
                  </a:lnTo>
                  <a:cubicBezTo>
                    <a:pt x="1" y="9558"/>
                    <a:pt x="11111" y="17262"/>
                    <a:pt x="26285" y="22000"/>
                  </a:cubicBezTo>
                  <a:cubicBezTo>
                    <a:pt x="33870" y="24376"/>
                    <a:pt x="41041" y="25561"/>
                    <a:pt x="46517" y="25561"/>
                  </a:cubicBezTo>
                  <a:cubicBezTo>
                    <a:pt x="52056" y="25561"/>
                    <a:pt x="55862" y="24349"/>
                    <a:pt x="56607" y="21932"/>
                  </a:cubicBezTo>
                  <a:cubicBezTo>
                    <a:pt x="56649" y="21835"/>
                    <a:pt x="56662" y="21712"/>
                    <a:pt x="56676" y="21616"/>
                  </a:cubicBezTo>
                  <a:lnTo>
                    <a:pt x="56772" y="21643"/>
                  </a:lnTo>
                  <a:lnTo>
                    <a:pt x="58228" y="16878"/>
                  </a:lnTo>
                  <a:lnTo>
                    <a:pt x="53092" y="15312"/>
                  </a:lnTo>
                  <a:cubicBezTo>
                    <a:pt x="48780" y="11522"/>
                    <a:pt x="41007" y="7498"/>
                    <a:pt x="31710" y="4601"/>
                  </a:cubicBezTo>
                  <a:cubicBezTo>
                    <a:pt x="24110" y="2220"/>
                    <a:pt x="16941" y="1043"/>
                    <a:pt x="11468" y="1043"/>
                  </a:cubicBezTo>
                  <a:cubicBezTo>
                    <a:pt x="9899" y="1043"/>
                    <a:pt x="8470" y="1140"/>
                    <a:pt x="7210" y="1332"/>
                  </a:cubicBezTo>
                  <a:lnTo>
                    <a:pt x="28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5"/>
            <p:cNvSpPr/>
            <p:nvPr/>
          </p:nvSpPr>
          <p:spPr>
            <a:xfrm>
              <a:off x="3407600" y="4254950"/>
              <a:ext cx="1474600" cy="689400"/>
            </a:xfrm>
            <a:custGeom>
              <a:avLst/>
              <a:gdLst/>
              <a:ahLst/>
              <a:cxnLst/>
              <a:rect l="l" t="t" r="r" b="b"/>
              <a:pathLst>
                <a:path w="58984" h="27576" extrusionOk="0">
                  <a:moveTo>
                    <a:pt x="14837" y="0"/>
                  </a:moveTo>
                  <a:cubicBezTo>
                    <a:pt x="7918" y="0"/>
                    <a:pt x="2935" y="1763"/>
                    <a:pt x="1868" y="5152"/>
                  </a:cubicBezTo>
                  <a:cubicBezTo>
                    <a:pt x="1" y="11098"/>
                    <a:pt x="10863" y="19763"/>
                    <a:pt x="26120" y="24529"/>
                  </a:cubicBezTo>
                  <a:cubicBezTo>
                    <a:pt x="32669" y="26580"/>
                    <a:pt x="38962" y="27576"/>
                    <a:pt x="44158" y="27576"/>
                  </a:cubicBezTo>
                  <a:cubicBezTo>
                    <a:pt x="51070" y="27576"/>
                    <a:pt x="56044" y="25814"/>
                    <a:pt x="57102" y="22427"/>
                  </a:cubicBezTo>
                  <a:cubicBezTo>
                    <a:pt x="58983" y="16481"/>
                    <a:pt x="48107" y="7816"/>
                    <a:pt x="32850" y="3037"/>
                  </a:cubicBezTo>
                  <a:cubicBezTo>
                    <a:pt x="26314" y="993"/>
                    <a:pt x="20030" y="0"/>
                    <a:pt x="148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3" name="Google Shape;1143;p25"/>
          <p:cNvSpPr>
            <a:spLocks noGrp="1"/>
          </p:cNvSpPr>
          <p:nvPr>
            <p:ph type="pic" idx="5"/>
          </p:nvPr>
        </p:nvSpPr>
        <p:spPr>
          <a:xfrm>
            <a:off x="2035963" y="1495475"/>
            <a:ext cx="1417200" cy="1417200"/>
          </a:xfrm>
          <a:prstGeom prst="teardrop">
            <a:avLst>
              <a:gd name="adj" fmla="val 100000"/>
            </a:avLst>
          </a:prstGeom>
          <a:noFill/>
          <a:ln>
            <a:noFill/>
          </a:ln>
        </p:spPr>
      </p:sp>
      <p:sp>
        <p:nvSpPr>
          <p:cNvPr id="1144" name="Google Shape;1144;p25"/>
          <p:cNvSpPr>
            <a:spLocks noGrp="1"/>
          </p:cNvSpPr>
          <p:nvPr>
            <p:ph type="pic" idx="6"/>
          </p:nvPr>
        </p:nvSpPr>
        <p:spPr>
          <a:xfrm>
            <a:off x="5690838" y="1495475"/>
            <a:ext cx="1417200" cy="1417200"/>
          </a:xfrm>
          <a:prstGeom prst="teardrop">
            <a:avLst>
              <a:gd name="adj" fmla="val 10000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29"/>
          <p:cNvSpPr txBox="1">
            <a:spLocks noGrp="1"/>
          </p:cNvSpPr>
          <p:nvPr>
            <p:ph type="title" hasCustomPrompt="1"/>
          </p:nvPr>
        </p:nvSpPr>
        <p:spPr>
          <a:xfrm>
            <a:off x="2159100" y="705588"/>
            <a:ext cx="48258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200"/>
              <a:buNone/>
              <a:defRPr sz="4500">
                <a:solidFill>
                  <a:schemeClr val="accent3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200"/>
              <a:buNone/>
              <a:defRPr sz="6200">
                <a:solidFill>
                  <a:schemeClr val="accent3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200"/>
              <a:buNone/>
              <a:defRPr sz="6200">
                <a:solidFill>
                  <a:schemeClr val="accent3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200"/>
              <a:buNone/>
              <a:defRPr sz="6200">
                <a:solidFill>
                  <a:schemeClr val="accent3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200"/>
              <a:buNone/>
              <a:defRPr sz="6200">
                <a:solidFill>
                  <a:schemeClr val="accent3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200"/>
              <a:buNone/>
              <a:defRPr sz="6200">
                <a:solidFill>
                  <a:schemeClr val="accent3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200"/>
              <a:buNone/>
              <a:defRPr sz="6200">
                <a:solidFill>
                  <a:schemeClr val="accent3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200"/>
              <a:buNone/>
              <a:defRPr sz="6200">
                <a:solidFill>
                  <a:schemeClr val="accent3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200"/>
              <a:buNone/>
              <a:defRPr sz="62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99" name="Google Shape;1299;p29"/>
          <p:cNvSpPr txBox="1">
            <a:spLocks noGrp="1"/>
          </p:cNvSpPr>
          <p:nvPr>
            <p:ph type="subTitle" idx="1"/>
          </p:nvPr>
        </p:nvSpPr>
        <p:spPr>
          <a:xfrm>
            <a:off x="2159100" y="1385235"/>
            <a:ext cx="48258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0" name="Google Shape;1300;p29"/>
          <p:cNvSpPr txBox="1">
            <a:spLocks noGrp="1"/>
          </p:cNvSpPr>
          <p:nvPr>
            <p:ph type="title" idx="2" hasCustomPrompt="1"/>
          </p:nvPr>
        </p:nvSpPr>
        <p:spPr>
          <a:xfrm>
            <a:off x="2159100" y="2009320"/>
            <a:ext cx="48258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200"/>
              <a:buNone/>
              <a:defRPr sz="4500">
                <a:solidFill>
                  <a:schemeClr val="accent3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200"/>
              <a:buNone/>
              <a:defRPr sz="6200">
                <a:solidFill>
                  <a:schemeClr val="accent3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200"/>
              <a:buNone/>
              <a:defRPr sz="6200">
                <a:solidFill>
                  <a:schemeClr val="accent3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200"/>
              <a:buNone/>
              <a:defRPr sz="6200">
                <a:solidFill>
                  <a:schemeClr val="accent3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200"/>
              <a:buNone/>
              <a:defRPr sz="6200">
                <a:solidFill>
                  <a:schemeClr val="accent3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200"/>
              <a:buNone/>
              <a:defRPr sz="6200">
                <a:solidFill>
                  <a:schemeClr val="accent3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200"/>
              <a:buNone/>
              <a:defRPr sz="6200">
                <a:solidFill>
                  <a:schemeClr val="accent3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200"/>
              <a:buNone/>
              <a:defRPr sz="6200">
                <a:solidFill>
                  <a:schemeClr val="accent3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200"/>
              <a:buNone/>
              <a:defRPr sz="62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01" name="Google Shape;1301;p29"/>
          <p:cNvSpPr txBox="1">
            <a:spLocks noGrp="1"/>
          </p:cNvSpPr>
          <p:nvPr>
            <p:ph type="subTitle" idx="3"/>
          </p:nvPr>
        </p:nvSpPr>
        <p:spPr>
          <a:xfrm>
            <a:off x="2159100" y="2688974"/>
            <a:ext cx="48258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2" name="Google Shape;1302;p29"/>
          <p:cNvSpPr txBox="1">
            <a:spLocks noGrp="1"/>
          </p:cNvSpPr>
          <p:nvPr>
            <p:ph type="title" idx="4" hasCustomPrompt="1"/>
          </p:nvPr>
        </p:nvSpPr>
        <p:spPr>
          <a:xfrm>
            <a:off x="2159100" y="3313065"/>
            <a:ext cx="48258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200"/>
              <a:buNone/>
              <a:defRPr sz="4500">
                <a:solidFill>
                  <a:schemeClr val="accent3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200"/>
              <a:buNone/>
              <a:defRPr sz="6200">
                <a:solidFill>
                  <a:schemeClr val="accent3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200"/>
              <a:buNone/>
              <a:defRPr sz="6200">
                <a:solidFill>
                  <a:schemeClr val="accent3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200"/>
              <a:buNone/>
              <a:defRPr sz="6200">
                <a:solidFill>
                  <a:schemeClr val="accent3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200"/>
              <a:buNone/>
              <a:defRPr sz="6200">
                <a:solidFill>
                  <a:schemeClr val="accent3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200"/>
              <a:buNone/>
              <a:defRPr sz="6200">
                <a:solidFill>
                  <a:schemeClr val="accent3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200"/>
              <a:buNone/>
              <a:defRPr sz="6200">
                <a:solidFill>
                  <a:schemeClr val="accent3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200"/>
              <a:buNone/>
              <a:defRPr sz="6200">
                <a:solidFill>
                  <a:schemeClr val="accent3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200"/>
              <a:buNone/>
              <a:defRPr sz="62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03" name="Google Shape;1303;p29"/>
          <p:cNvSpPr txBox="1">
            <a:spLocks noGrp="1"/>
          </p:cNvSpPr>
          <p:nvPr>
            <p:ph type="subTitle" idx="5"/>
          </p:nvPr>
        </p:nvSpPr>
        <p:spPr>
          <a:xfrm>
            <a:off x="2159100" y="3992713"/>
            <a:ext cx="48258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04" name="Google Shape;1304;p29"/>
          <p:cNvGrpSpPr/>
          <p:nvPr/>
        </p:nvGrpSpPr>
        <p:grpSpPr>
          <a:xfrm flipH="1">
            <a:off x="-283943" y="721470"/>
            <a:ext cx="1549966" cy="1081357"/>
            <a:chOff x="5546530" y="4275357"/>
            <a:chExt cx="1549966" cy="1081357"/>
          </a:xfrm>
        </p:grpSpPr>
        <p:sp>
          <p:nvSpPr>
            <p:cNvPr id="1305" name="Google Shape;1305;p29"/>
            <p:cNvSpPr/>
            <p:nvPr/>
          </p:nvSpPr>
          <p:spPr>
            <a:xfrm>
              <a:off x="5546530" y="4275357"/>
              <a:ext cx="1486789" cy="1081357"/>
            </a:xfrm>
            <a:custGeom>
              <a:avLst/>
              <a:gdLst/>
              <a:ahLst/>
              <a:cxnLst/>
              <a:rect l="l" t="t" r="r" b="b"/>
              <a:pathLst>
                <a:path w="28758" h="20916" extrusionOk="0">
                  <a:moveTo>
                    <a:pt x="4244" y="2761"/>
                  </a:moveTo>
                  <a:cubicBezTo>
                    <a:pt x="4258" y="2761"/>
                    <a:pt x="4258" y="2788"/>
                    <a:pt x="4258" y="2802"/>
                  </a:cubicBezTo>
                  <a:lnTo>
                    <a:pt x="4244" y="2802"/>
                  </a:lnTo>
                  <a:cubicBezTo>
                    <a:pt x="4230" y="2802"/>
                    <a:pt x="4230" y="2788"/>
                    <a:pt x="4203" y="2788"/>
                  </a:cubicBezTo>
                  <a:cubicBezTo>
                    <a:pt x="4230" y="2761"/>
                    <a:pt x="4230" y="2761"/>
                    <a:pt x="4244" y="2761"/>
                  </a:cubicBezTo>
                  <a:close/>
                  <a:moveTo>
                    <a:pt x="2076" y="1382"/>
                  </a:moveTo>
                  <a:cubicBezTo>
                    <a:pt x="1813" y="1382"/>
                    <a:pt x="1552" y="1400"/>
                    <a:pt x="1291" y="1429"/>
                  </a:cubicBezTo>
                  <a:lnTo>
                    <a:pt x="1278" y="1429"/>
                  </a:lnTo>
                  <a:cubicBezTo>
                    <a:pt x="1154" y="1443"/>
                    <a:pt x="1099" y="1498"/>
                    <a:pt x="1099" y="1553"/>
                  </a:cubicBezTo>
                  <a:cubicBezTo>
                    <a:pt x="1099" y="1635"/>
                    <a:pt x="1181" y="1635"/>
                    <a:pt x="1236" y="1662"/>
                  </a:cubicBezTo>
                  <a:cubicBezTo>
                    <a:pt x="1676" y="1868"/>
                    <a:pt x="2129" y="2061"/>
                    <a:pt x="2596" y="2212"/>
                  </a:cubicBezTo>
                  <a:cubicBezTo>
                    <a:pt x="3090" y="2376"/>
                    <a:pt x="3585" y="2528"/>
                    <a:pt x="4079" y="2692"/>
                  </a:cubicBezTo>
                  <a:cubicBezTo>
                    <a:pt x="4134" y="2720"/>
                    <a:pt x="4175" y="2747"/>
                    <a:pt x="4216" y="2761"/>
                  </a:cubicBezTo>
                  <a:cubicBezTo>
                    <a:pt x="4198" y="2798"/>
                    <a:pt x="4168" y="2804"/>
                    <a:pt x="4133" y="2804"/>
                  </a:cubicBezTo>
                  <a:cubicBezTo>
                    <a:pt x="4116" y="2804"/>
                    <a:pt x="4097" y="2802"/>
                    <a:pt x="4079" y="2802"/>
                  </a:cubicBezTo>
                  <a:cubicBezTo>
                    <a:pt x="2802" y="2885"/>
                    <a:pt x="1552" y="3104"/>
                    <a:pt x="303" y="3475"/>
                  </a:cubicBezTo>
                  <a:cubicBezTo>
                    <a:pt x="220" y="3503"/>
                    <a:pt x="152" y="3516"/>
                    <a:pt x="83" y="3558"/>
                  </a:cubicBezTo>
                  <a:cubicBezTo>
                    <a:pt x="55" y="3571"/>
                    <a:pt x="42" y="3626"/>
                    <a:pt x="0" y="3681"/>
                  </a:cubicBezTo>
                  <a:cubicBezTo>
                    <a:pt x="69" y="3695"/>
                    <a:pt x="97" y="3709"/>
                    <a:pt x="138" y="3709"/>
                  </a:cubicBezTo>
                  <a:cubicBezTo>
                    <a:pt x="619" y="3805"/>
                    <a:pt x="1101" y="3848"/>
                    <a:pt x="1583" y="3848"/>
                  </a:cubicBezTo>
                  <a:cubicBezTo>
                    <a:pt x="1650" y="3848"/>
                    <a:pt x="1718" y="3848"/>
                    <a:pt x="1786" y="3846"/>
                  </a:cubicBezTo>
                  <a:cubicBezTo>
                    <a:pt x="3173" y="3832"/>
                    <a:pt x="4546" y="3695"/>
                    <a:pt x="5961" y="3379"/>
                  </a:cubicBezTo>
                  <a:cubicBezTo>
                    <a:pt x="6235" y="3310"/>
                    <a:pt x="6524" y="3283"/>
                    <a:pt x="6812" y="3242"/>
                  </a:cubicBezTo>
                  <a:cubicBezTo>
                    <a:pt x="6828" y="3240"/>
                    <a:pt x="6843" y="3239"/>
                    <a:pt x="6859" y="3239"/>
                  </a:cubicBezTo>
                  <a:cubicBezTo>
                    <a:pt x="6953" y="3239"/>
                    <a:pt x="7047" y="3269"/>
                    <a:pt x="7142" y="3269"/>
                  </a:cubicBezTo>
                  <a:cubicBezTo>
                    <a:pt x="7210" y="3269"/>
                    <a:pt x="7238" y="3242"/>
                    <a:pt x="7238" y="3159"/>
                  </a:cubicBezTo>
                  <a:cubicBezTo>
                    <a:pt x="7114" y="3091"/>
                    <a:pt x="6990" y="3036"/>
                    <a:pt x="6853" y="2994"/>
                  </a:cubicBezTo>
                  <a:cubicBezTo>
                    <a:pt x="6578" y="2871"/>
                    <a:pt x="6331" y="2720"/>
                    <a:pt x="6098" y="2541"/>
                  </a:cubicBezTo>
                  <a:cubicBezTo>
                    <a:pt x="5809" y="2335"/>
                    <a:pt x="5494" y="2184"/>
                    <a:pt x="5164" y="2047"/>
                  </a:cubicBezTo>
                  <a:cubicBezTo>
                    <a:pt x="4395" y="1731"/>
                    <a:pt x="3612" y="1525"/>
                    <a:pt x="2788" y="1429"/>
                  </a:cubicBezTo>
                  <a:cubicBezTo>
                    <a:pt x="2548" y="1396"/>
                    <a:pt x="2311" y="1382"/>
                    <a:pt x="2076" y="1382"/>
                  </a:cubicBezTo>
                  <a:close/>
                  <a:moveTo>
                    <a:pt x="4358" y="147"/>
                  </a:moveTo>
                  <a:cubicBezTo>
                    <a:pt x="4321" y="147"/>
                    <a:pt x="4289" y="165"/>
                    <a:pt x="4258" y="207"/>
                  </a:cubicBezTo>
                  <a:cubicBezTo>
                    <a:pt x="4230" y="262"/>
                    <a:pt x="4258" y="317"/>
                    <a:pt x="4299" y="344"/>
                  </a:cubicBezTo>
                  <a:lnTo>
                    <a:pt x="4340" y="399"/>
                  </a:lnTo>
                  <a:cubicBezTo>
                    <a:pt x="4779" y="797"/>
                    <a:pt x="5191" y="1182"/>
                    <a:pt x="5617" y="1580"/>
                  </a:cubicBezTo>
                  <a:cubicBezTo>
                    <a:pt x="6235" y="2157"/>
                    <a:pt x="6977" y="2582"/>
                    <a:pt x="7746" y="2926"/>
                  </a:cubicBezTo>
                  <a:cubicBezTo>
                    <a:pt x="7979" y="3022"/>
                    <a:pt x="8226" y="3118"/>
                    <a:pt x="8446" y="3242"/>
                  </a:cubicBezTo>
                  <a:cubicBezTo>
                    <a:pt x="8831" y="3420"/>
                    <a:pt x="9201" y="3571"/>
                    <a:pt x="9613" y="3722"/>
                  </a:cubicBezTo>
                  <a:cubicBezTo>
                    <a:pt x="9573" y="3742"/>
                    <a:pt x="9548" y="3755"/>
                    <a:pt x="9521" y="3755"/>
                  </a:cubicBezTo>
                  <a:cubicBezTo>
                    <a:pt x="9511" y="3755"/>
                    <a:pt x="9501" y="3753"/>
                    <a:pt x="9490" y="3750"/>
                  </a:cubicBezTo>
                  <a:cubicBezTo>
                    <a:pt x="9064" y="3654"/>
                    <a:pt x="8638" y="3654"/>
                    <a:pt x="8199" y="3640"/>
                  </a:cubicBezTo>
                  <a:cubicBezTo>
                    <a:pt x="7622" y="3640"/>
                    <a:pt x="7059" y="3640"/>
                    <a:pt x="6469" y="3709"/>
                  </a:cubicBezTo>
                  <a:cubicBezTo>
                    <a:pt x="5906" y="3764"/>
                    <a:pt x="5370" y="3873"/>
                    <a:pt x="4834" y="4052"/>
                  </a:cubicBezTo>
                  <a:cubicBezTo>
                    <a:pt x="4148" y="4272"/>
                    <a:pt x="3489" y="4546"/>
                    <a:pt x="2816" y="4807"/>
                  </a:cubicBezTo>
                  <a:cubicBezTo>
                    <a:pt x="2527" y="4931"/>
                    <a:pt x="2239" y="5041"/>
                    <a:pt x="1923" y="5164"/>
                  </a:cubicBezTo>
                  <a:cubicBezTo>
                    <a:pt x="1854" y="5205"/>
                    <a:pt x="1799" y="5219"/>
                    <a:pt x="1731" y="5247"/>
                  </a:cubicBezTo>
                  <a:cubicBezTo>
                    <a:pt x="1676" y="5288"/>
                    <a:pt x="1662" y="5315"/>
                    <a:pt x="1717" y="5411"/>
                  </a:cubicBezTo>
                  <a:lnTo>
                    <a:pt x="1923" y="5411"/>
                  </a:lnTo>
                  <a:cubicBezTo>
                    <a:pt x="2939" y="5343"/>
                    <a:pt x="3928" y="5233"/>
                    <a:pt x="4931" y="5082"/>
                  </a:cubicBezTo>
                  <a:cubicBezTo>
                    <a:pt x="5576" y="4999"/>
                    <a:pt x="6194" y="4821"/>
                    <a:pt x="6784" y="4601"/>
                  </a:cubicBezTo>
                  <a:lnTo>
                    <a:pt x="7196" y="4450"/>
                  </a:lnTo>
                  <a:cubicBezTo>
                    <a:pt x="7952" y="4121"/>
                    <a:pt x="8735" y="3983"/>
                    <a:pt x="9545" y="3901"/>
                  </a:cubicBezTo>
                  <a:cubicBezTo>
                    <a:pt x="9627" y="3887"/>
                    <a:pt x="9723" y="3887"/>
                    <a:pt x="9806" y="3846"/>
                  </a:cubicBezTo>
                  <a:cubicBezTo>
                    <a:pt x="9888" y="3832"/>
                    <a:pt x="9902" y="3750"/>
                    <a:pt x="9833" y="3681"/>
                  </a:cubicBezTo>
                  <a:cubicBezTo>
                    <a:pt x="9792" y="3626"/>
                    <a:pt x="9737" y="3585"/>
                    <a:pt x="9682" y="3544"/>
                  </a:cubicBezTo>
                  <a:cubicBezTo>
                    <a:pt x="9407" y="3310"/>
                    <a:pt x="9119" y="3091"/>
                    <a:pt x="8844" y="2857"/>
                  </a:cubicBezTo>
                  <a:cubicBezTo>
                    <a:pt x="8652" y="2679"/>
                    <a:pt x="8487" y="2486"/>
                    <a:pt x="8309" y="2280"/>
                  </a:cubicBezTo>
                  <a:cubicBezTo>
                    <a:pt x="8034" y="1965"/>
                    <a:pt x="7746" y="1662"/>
                    <a:pt x="7389" y="1429"/>
                  </a:cubicBezTo>
                  <a:cubicBezTo>
                    <a:pt x="7073" y="1223"/>
                    <a:pt x="6743" y="1044"/>
                    <a:pt x="6400" y="893"/>
                  </a:cubicBezTo>
                  <a:cubicBezTo>
                    <a:pt x="5823" y="632"/>
                    <a:pt x="5219" y="399"/>
                    <a:pt x="4601" y="207"/>
                  </a:cubicBezTo>
                  <a:lnTo>
                    <a:pt x="4395" y="152"/>
                  </a:lnTo>
                  <a:cubicBezTo>
                    <a:pt x="4382" y="149"/>
                    <a:pt x="4370" y="147"/>
                    <a:pt x="4358" y="147"/>
                  </a:cubicBezTo>
                  <a:close/>
                  <a:moveTo>
                    <a:pt x="7559" y="114"/>
                  </a:moveTo>
                  <a:cubicBezTo>
                    <a:pt x="7523" y="114"/>
                    <a:pt x="7490" y="129"/>
                    <a:pt x="7471" y="179"/>
                  </a:cubicBezTo>
                  <a:cubicBezTo>
                    <a:pt x="7416" y="262"/>
                    <a:pt x="7512" y="317"/>
                    <a:pt x="7554" y="358"/>
                  </a:cubicBezTo>
                  <a:cubicBezTo>
                    <a:pt x="7746" y="591"/>
                    <a:pt x="7938" y="811"/>
                    <a:pt x="8103" y="1044"/>
                  </a:cubicBezTo>
                  <a:cubicBezTo>
                    <a:pt x="8597" y="1759"/>
                    <a:pt x="9201" y="2376"/>
                    <a:pt x="9861" y="2940"/>
                  </a:cubicBezTo>
                  <a:cubicBezTo>
                    <a:pt x="10341" y="3352"/>
                    <a:pt x="10836" y="3722"/>
                    <a:pt x="11371" y="4052"/>
                  </a:cubicBezTo>
                  <a:cubicBezTo>
                    <a:pt x="11522" y="4162"/>
                    <a:pt x="11673" y="4244"/>
                    <a:pt x="11811" y="4340"/>
                  </a:cubicBezTo>
                  <a:cubicBezTo>
                    <a:pt x="11811" y="4368"/>
                    <a:pt x="11797" y="4381"/>
                    <a:pt x="11797" y="4381"/>
                  </a:cubicBezTo>
                  <a:lnTo>
                    <a:pt x="11646" y="4381"/>
                  </a:lnTo>
                  <a:cubicBezTo>
                    <a:pt x="11359" y="4352"/>
                    <a:pt x="11073" y="4339"/>
                    <a:pt x="10788" y="4339"/>
                  </a:cubicBezTo>
                  <a:cubicBezTo>
                    <a:pt x="9858" y="4339"/>
                    <a:pt x="8938" y="4486"/>
                    <a:pt x="8034" y="4739"/>
                  </a:cubicBezTo>
                  <a:cubicBezTo>
                    <a:pt x="7334" y="4945"/>
                    <a:pt x="6661" y="5219"/>
                    <a:pt x="5988" y="5549"/>
                  </a:cubicBezTo>
                  <a:lnTo>
                    <a:pt x="4505" y="6263"/>
                  </a:lnTo>
                  <a:cubicBezTo>
                    <a:pt x="4436" y="6304"/>
                    <a:pt x="4381" y="6332"/>
                    <a:pt x="4326" y="6373"/>
                  </a:cubicBezTo>
                  <a:cubicBezTo>
                    <a:pt x="4299" y="6386"/>
                    <a:pt x="4299" y="6441"/>
                    <a:pt x="4299" y="6496"/>
                  </a:cubicBezTo>
                  <a:cubicBezTo>
                    <a:pt x="4299" y="6510"/>
                    <a:pt x="4340" y="6524"/>
                    <a:pt x="4368" y="6538"/>
                  </a:cubicBezTo>
                  <a:lnTo>
                    <a:pt x="4409" y="6538"/>
                  </a:lnTo>
                  <a:cubicBezTo>
                    <a:pt x="4717" y="6552"/>
                    <a:pt x="5024" y="6561"/>
                    <a:pt x="5330" y="6561"/>
                  </a:cubicBezTo>
                  <a:cubicBezTo>
                    <a:pt x="6166" y="6561"/>
                    <a:pt x="6993" y="6495"/>
                    <a:pt x="7828" y="6304"/>
                  </a:cubicBezTo>
                  <a:cubicBezTo>
                    <a:pt x="8762" y="6098"/>
                    <a:pt x="9627" y="5837"/>
                    <a:pt x="10492" y="5508"/>
                  </a:cubicBezTo>
                  <a:cubicBezTo>
                    <a:pt x="10836" y="5398"/>
                    <a:pt x="11179" y="5260"/>
                    <a:pt x="11536" y="5137"/>
                  </a:cubicBezTo>
                  <a:cubicBezTo>
                    <a:pt x="11852" y="5027"/>
                    <a:pt x="12168" y="4986"/>
                    <a:pt x="12497" y="4945"/>
                  </a:cubicBezTo>
                  <a:cubicBezTo>
                    <a:pt x="12569" y="4941"/>
                    <a:pt x="12640" y="4938"/>
                    <a:pt x="12711" y="4938"/>
                  </a:cubicBezTo>
                  <a:cubicBezTo>
                    <a:pt x="12899" y="4938"/>
                    <a:pt x="13083" y="4957"/>
                    <a:pt x="13253" y="5027"/>
                  </a:cubicBezTo>
                  <a:cubicBezTo>
                    <a:pt x="13296" y="5053"/>
                    <a:pt x="13345" y="5063"/>
                    <a:pt x="13393" y="5063"/>
                  </a:cubicBezTo>
                  <a:cubicBezTo>
                    <a:pt x="13420" y="5063"/>
                    <a:pt x="13447" y="5059"/>
                    <a:pt x="13472" y="5054"/>
                  </a:cubicBezTo>
                  <a:cubicBezTo>
                    <a:pt x="13514" y="5054"/>
                    <a:pt x="13569" y="5013"/>
                    <a:pt x="13582" y="4986"/>
                  </a:cubicBezTo>
                  <a:cubicBezTo>
                    <a:pt x="13610" y="4931"/>
                    <a:pt x="13582" y="4876"/>
                    <a:pt x="13541" y="4848"/>
                  </a:cubicBezTo>
                  <a:lnTo>
                    <a:pt x="13390" y="4739"/>
                  </a:lnTo>
                  <a:cubicBezTo>
                    <a:pt x="13115" y="4642"/>
                    <a:pt x="12896" y="4436"/>
                    <a:pt x="12690" y="4230"/>
                  </a:cubicBezTo>
                  <a:cubicBezTo>
                    <a:pt x="12442" y="3970"/>
                    <a:pt x="12223" y="3695"/>
                    <a:pt x="12044" y="3379"/>
                  </a:cubicBezTo>
                  <a:cubicBezTo>
                    <a:pt x="11577" y="2610"/>
                    <a:pt x="10973" y="1937"/>
                    <a:pt x="10231" y="1415"/>
                  </a:cubicBezTo>
                  <a:cubicBezTo>
                    <a:pt x="9737" y="1031"/>
                    <a:pt x="9201" y="729"/>
                    <a:pt x="8611" y="495"/>
                  </a:cubicBezTo>
                  <a:cubicBezTo>
                    <a:pt x="8309" y="385"/>
                    <a:pt x="7993" y="275"/>
                    <a:pt x="7691" y="152"/>
                  </a:cubicBezTo>
                  <a:cubicBezTo>
                    <a:pt x="7653" y="137"/>
                    <a:pt x="7603" y="114"/>
                    <a:pt x="7559" y="114"/>
                  </a:cubicBezTo>
                  <a:close/>
                  <a:moveTo>
                    <a:pt x="10053" y="1"/>
                  </a:moveTo>
                  <a:cubicBezTo>
                    <a:pt x="10039" y="1"/>
                    <a:pt x="10012" y="1"/>
                    <a:pt x="9984" y="14"/>
                  </a:cubicBezTo>
                  <a:cubicBezTo>
                    <a:pt x="9971" y="42"/>
                    <a:pt x="9971" y="69"/>
                    <a:pt x="9984" y="83"/>
                  </a:cubicBezTo>
                  <a:cubicBezTo>
                    <a:pt x="10012" y="124"/>
                    <a:pt x="10039" y="152"/>
                    <a:pt x="10080" y="193"/>
                  </a:cubicBezTo>
                  <a:cubicBezTo>
                    <a:pt x="10849" y="1113"/>
                    <a:pt x="11673" y="1992"/>
                    <a:pt x="12511" y="2871"/>
                  </a:cubicBezTo>
                  <a:cubicBezTo>
                    <a:pt x="13115" y="3503"/>
                    <a:pt x="13733" y="4162"/>
                    <a:pt x="14351" y="4793"/>
                  </a:cubicBezTo>
                  <a:cubicBezTo>
                    <a:pt x="14626" y="5082"/>
                    <a:pt x="14914" y="5343"/>
                    <a:pt x="15216" y="5604"/>
                  </a:cubicBezTo>
                  <a:cubicBezTo>
                    <a:pt x="15244" y="5631"/>
                    <a:pt x="15285" y="5672"/>
                    <a:pt x="15313" y="5741"/>
                  </a:cubicBezTo>
                  <a:cubicBezTo>
                    <a:pt x="15230" y="5741"/>
                    <a:pt x="15175" y="5741"/>
                    <a:pt x="15120" y="5714"/>
                  </a:cubicBezTo>
                  <a:cubicBezTo>
                    <a:pt x="14759" y="5668"/>
                    <a:pt x="14396" y="5646"/>
                    <a:pt x="14031" y="5646"/>
                  </a:cubicBezTo>
                  <a:cubicBezTo>
                    <a:pt x="13521" y="5646"/>
                    <a:pt x="13009" y="5689"/>
                    <a:pt x="12497" y="5769"/>
                  </a:cubicBezTo>
                  <a:cubicBezTo>
                    <a:pt x="11234" y="5961"/>
                    <a:pt x="9998" y="6304"/>
                    <a:pt x="8789" y="6744"/>
                  </a:cubicBezTo>
                  <a:cubicBezTo>
                    <a:pt x="8034" y="7018"/>
                    <a:pt x="7293" y="7348"/>
                    <a:pt x="6578" y="7732"/>
                  </a:cubicBezTo>
                  <a:cubicBezTo>
                    <a:pt x="6427" y="7815"/>
                    <a:pt x="6249" y="7883"/>
                    <a:pt x="6084" y="7966"/>
                  </a:cubicBezTo>
                  <a:cubicBezTo>
                    <a:pt x="6015" y="8007"/>
                    <a:pt x="5961" y="8034"/>
                    <a:pt x="5947" y="8103"/>
                  </a:cubicBezTo>
                  <a:cubicBezTo>
                    <a:pt x="5919" y="8158"/>
                    <a:pt x="5961" y="8227"/>
                    <a:pt x="6015" y="8227"/>
                  </a:cubicBezTo>
                  <a:lnTo>
                    <a:pt x="6098" y="8227"/>
                  </a:lnTo>
                  <a:cubicBezTo>
                    <a:pt x="6565" y="8213"/>
                    <a:pt x="7018" y="8185"/>
                    <a:pt x="7485" y="8158"/>
                  </a:cubicBezTo>
                  <a:cubicBezTo>
                    <a:pt x="8831" y="8089"/>
                    <a:pt x="10108" y="7801"/>
                    <a:pt x="11371" y="7334"/>
                  </a:cubicBezTo>
                  <a:cubicBezTo>
                    <a:pt x="12058" y="7087"/>
                    <a:pt x="12745" y="6853"/>
                    <a:pt x="13459" y="6647"/>
                  </a:cubicBezTo>
                  <a:cubicBezTo>
                    <a:pt x="14029" y="6479"/>
                    <a:pt x="14611" y="6372"/>
                    <a:pt x="15206" y="6372"/>
                  </a:cubicBezTo>
                  <a:cubicBezTo>
                    <a:pt x="15242" y="6372"/>
                    <a:pt x="15277" y="6372"/>
                    <a:pt x="15313" y="6373"/>
                  </a:cubicBezTo>
                  <a:cubicBezTo>
                    <a:pt x="15807" y="6386"/>
                    <a:pt x="16301" y="6441"/>
                    <a:pt x="16796" y="6565"/>
                  </a:cubicBezTo>
                  <a:cubicBezTo>
                    <a:pt x="16805" y="6565"/>
                    <a:pt x="16820" y="6571"/>
                    <a:pt x="16837" y="6571"/>
                  </a:cubicBezTo>
                  <a:cubicBezTo>
                    <a:pt x="16846" y="6571"/>
                    <a:pt x="16855" y="6570"/>
                    <a:pt x="16864" y="6565"/>
                  </a:cubicBezTo>
                  <a:cubicBezTo>
                    <a:pt x="16878" y="6565"/>
                    <a:pt x="16906" y="6538"/>
                    <a:pt x="16906" y="6510"/>
                  </a:cubicBezTo>
                  <a:cubicBezTo>
                    <a:pt x="16919" y="6496"/>
                    <a:pt x="16906" y="6455"/>
                    <a:pt x="16906" y="6441"/>
                  </a:cubicBezTo>
                  <a:lnTo>
                    <a:pt x="16864" y="6386"/>
                  </a:lnTo>
                  <a:cubicBezTo>
                    <a:pt x="16109" y="5714"/>
                    <a:pt x="15422" y="4999"/>
                    <a:pt x="14859" y="4175"/>
                  </a:cubicBezTo>
                  <a:cubicBezTo>
                    <a:pt x="14516" y="3681"/>
                    <a:pt x="14159" y="3200"/>
                    <a:pt x="13802" y="2720"/>
                  </a:cubicBezTo>
                  <a:cubicBezTo>
                    <a:pt x="13280" y="2047"/>
                    <a:pt x="12648" y="1511"/>
                    <a:pt x="11948" y="1044"/>
                  </a:cubicBezTo>
                  <a:cubicBezTo>
                    <a:pt x="11385" y="674"/>
                    <a:pt x="10794" y="358"/>
                    <a:pt x="10190" y="56"/>
                  </a:cubicBezTo>
                  <a:cubicBezTo>
                    <a:pt x="10149" y="42"/>
                    <a:pt x="10108" y="14"/>
                    <a:pt x="10053" y="1"/>
                  </a:cubicBezTo>
                  <a:close/>
                  <a:moveTo>
                    <a:pt x="13733" y="1017"/>
                  </a:moveTo>
                  <a:cubicBezTo>
                    <a:pt x="13747" y="1072"/>
                    <a:pt x="13761" y="1113"/>
                    <a:pt x="13802" y="1154"/>
                  </a:cubicBezTo>
                  <a:cubicBezTo>
                    <a:pt x="14214" y="1649"/>
                    <a:pt x="14544" y="2198"/>
                    <a:pt x="14914" y="2734"/>
                  </a:cubicBezTo>
                  <a:cubicBezTo>
                    <a:pt x="15958" y="4230"/>
                    <a:pt x="17112" y="5631"/>
                    <a:pt x="18416" y="6922"/>
                  </a:cubicBezTo>
                  <a:lnTo>
                    <a:pt x="19364" y="7870"/>
                  </a:lnTo>
                  <a:cubicBezTo>
                    <a:pt x="19391" y="7897"/>
                    <a:pt x="19446" y="7952"/>
                    <a:pt x="19501" y="8021"/>
                  </a:cubicBezTo>
                  <a:cubicBezTo>
                    <a:pt x="19377" y="8021"/>
                    <a:pt x="19295" y="7980"/>
                    <a:pt x="19213" y="7952"/>
                  </a:cubicBezTo>
                  <a:cubicBezTo>
                    <a:pt x="18457" y="7677"/>
                    <a:pt x="17675" y="7485"/>
                    <a:pt x="16878" y="7403"/>
                  </a:cubicBezTo>
                  <a:cubicBezTo>
                    <a:pt x="16594" y="7368"/>
                    <a:pt x="16311" y="7351"/>
                    <a:pt x="16028" y="7351"/>
                  </a:cubicBezTo>
                  <a:cubicBezTo>
                    <a:pt x="15315" y="7351"/>
                    <a:pt x="14606" y="7455"/>
                    <a:pt x="13898" y="7622"/>
                  </a:cubicBezTo>
                  <a:cubicBezTo>
                    <a:pt x="13170" y="7815"/>
                    <a:pt x="12442" y="8103"/>
                    <a:pt x="11756" y="8433"/>
                  </a:cubicBezTo>
                  <a:cubicBezTo>
                    <a:pt x="11069" y="8762"/>
                    <a:pt x="10451" y="9147"/>
                    <a:pt x="9806" y="9531"/>
                  </a:cubicBezTo>
                  <a:cubicBezTo>
                    <a:pt x="9668" y="9600"/>
                    <a:pt x="9531" y="9682"/>
                    <a:pt x="9407" y="9765"/>
                  </a:cubicBezTo>
                  <a:cubicBezTo>
                    <a:pt x="9339" y="9806"/>
                    <a:pt x="9298" y="9847"/>
                    <a:pt x="9270" y="9916"/>
                  </a:cubicBezTo>
                  <a:cubicBezTo>
                    <a:pt x="9256" y="9985"/>
                    <a:pt x="9284" y="10039"/>
                    <a:pt x="9339" y="10053"/>
                  </a:cubicBezTo>
                  <a:lnTo>
                    <a:pt x="9407" y="10053"/>
                  </a:lnTo>
                  <a:cubicBezTo>
                    <a:pt x="9778" y="10039"/>
                    <a:pt x="10163" y="10026"/>
                    <a:pt x="10534" y="10026"/>
                  </a:cubicBezTo>
                  <a:cubicBezTo>
                    <a:pt x="11728" y="10026"/>
                    <a:pt x="12854" y="9806"/>
                    <a:pt x="13967" y="9367"/>
                  </a:cubicBezTo>
                  <a:cubicBezTo>
                    <a:pt x="14489" y="9202"/>
                    <a:pt x="14956" y="8996"/>
                    <a:pt x="15436" y="8831"/>
                  </a:cubicBezTo>
                  <a:cubicBezTo>
                    <a:pt x="15862" y="8652"/>
                    <a:pt x="16274" y="8488"/>
                    <a:pt x="16700" y="8350"/>
                  </a:cubicBezTo>
                  <a:cubicBezTo>
                    <a:pt x="17167" y="8185"/>
                    <a:pt x="17633" y="8103"/>
                    <a:pt x="18128" y="8103"/>
                  </a:cubicBezTo>
                  <a:cubicBezTo>
                    <a:pt x="18732" y="8103"/>
                    <a:pt x="19295" y="8227"/>
                    <a:pt x="19803" y="8501"/>
                  </a:cubicBezTo>
                  <a:cubicBezTo>
                    <a:pt x="20078" y="8639"/>
                    <a:pt x="20339" y="8831"/>
                    <a:pt x="20655" y="8913"/>
                  </a:cubicBezTo>
                  <a:cubicBezTo>
                    <a:pt x="20668" y="8858"/>
                    <a:pt x="20696" y="8803"/>
                    <a:pt x="20723" y="8762"/>
                  </a:cubicBezTo>
                  <a:cubicBezTo>
                    <a:pt x="20531" y="8584"/>
                    <a:pt x="20353" y="8391"/>
                    <a:pt x="20133" y="8227"/>
                  </a:cubicBezTo>
                  <a:cubicBezTo>
                    <a:pt x="19515" y="7760"/>
                    <a:pt x="19034" y="7156"/>
                    <a:pt x="18622" y="6510"/>
                  </a:cubicBezTo>
                  <a:cubicBezTo>
                    <a:pt x="18348" y="6084"/>
                    <a:pt x="18142" y="5617"/>
                    <a:pt x="17908" y="5164"/>
                  </a:cubicBezTo>
                  <a:cubicBezTo>
                    <a:pt x="17716" y="4807"/>
                    <a:pt x="17537" y="4436"/>
                    <a:pt x="17331" y="4066"/>
                  </a:cubicBezTo>
                  <a:cubicBezTo>
                    <a:pt x="16892" y="3297"/>
                    <a:pt x="16288" y="2665"/>
                    <a:pt x="15587" y="2129"/>
                  </a:cubicBezTo>
                  <a:cubicBezTo>
                    <a:pt x="15052" y="1731"/>
                    <a:pt x="14489" y="1388"/>
                    <a:pt x="13926" y="1044"/>
                  </a:cubicBezTo>
                  <a:cubicBezTo>
                    <a:pt x="13871" y="1017"/>
                    <a:pt x="13871" y="1017"/>
                    <a:pt x="13733" y="1017"/>
                  </a:cubicBezTo>
                  <a:close/>
                  <a:moveTo>
                    <a:pt x="16961" y="1813"/>
                  </a:moveTo>
                  <a:cubicBezTo>
                    <a:pt x="16947" y="1841"/>
                    <a:pt x="16947" y="1855"/>
                    <a:pt x="16919" y="1868"/>
                  </a:cubicBezTo>
                  <a:cubicBezTo>
                    <a:pt x="16961" y="1923"/>
                    <a:pt x="17015" y="1978"/>
                    <a:pt x="17043" y="2019"/>
                  </a:cubicBezTo>
                  <a:cubicBezTo>
                    <a:pt x="17606" y="2624"/>
                    <a:pt x="18073" y="3310"/>
                    <a:pt x="18457" y="4052"/>
                  </a:cubicBezTo>
                  <a:cubicBezTo>
                    <a:pt x="19446" y="5933"/>
                    <a:pt x="20668" y="7691"/>
                    <a:pt x="21973" y="9394"/>
                  </a:cubicBezTo>
                  <a:cubicBezTo>
                    <a:pt x="22193" y="9682"/>
                    <a:pt x="22440" y="9971"/>
                    <a:pt x="22660" y="10273"/>
                  </a:cubicBezTo>
                  <a:cubicBezTo>
                    <a:pt x="22701" y="10300"/>
                    <a:pt x="22715" y="10355"/>
                    <a:pt x="22742" y="10383"/>
                  </a:cubicBezTo>
                  <a:cubicBezTo>
                    <a:pt x="22725" y="10406"/>
                    <a:pt x="22707" y="10414"/>
                    <a:pt x="22690" y="10414"/>
                  </a:cubicBezTo>
                  <a:cubicBezTo>
                    <a:pt x="22666" y="10414"/>
                    <a:pt x="22642" y="10399"/>
                    <a:pt x="22618" y="10383"/>
                  </a:cubicBezTo>
                  <a:cubicBezTo>
                    <a:pt x="22248" y="10232"/>
                    <a:pt x="21891" y="10067"/>
                    <a:pt x="21506" y="9930"/>
                  </a:cubicBezTo>
                  <a:cubicBezTo>
                    <a:pt x="20639" y="9619"/>
                    <a:pt x="19767" y="9456"/>
                    <a:pt x="18894" y="9456"/>
                  </a:cubicBezTo>
                  <a:cubicBezTo>
                    <a:pt x="18109" y="9456"/>
                    <a:pt x="17322" y="9588"/>
                    <a:pt x="16535" y="9861"/>
                  </a:cubicBezTo>
                  <a:cubicBezTo>
                    <a:pt x="15931" y="10067"/>
                    <a:pt x="15368" y="10355"/>
                    <a:pt x="14818" y="10685"/>
                  </a:cubicBezTo>
                  <a:cubicBezTo>
                    <a:pt x="13884" y="11234"/>
                    <a:pt x="12964" y="11729"/>
                    <a:pt x="12003" y="12209"/>
                  </a:cubicBezTo>
                  <a:cubicBezTo>
                    <a:pt x="11907" y="12264"/>
                    <a:pt x="11811" y="12292"/>
                    <a:pt x="11728" y="12347"/>
                  </a:cubicBezTo>
                  <a:cubicBezTo>
                    <a:pt x="11660" y="12374"/>
                    <a:pt x="11605" y="12429"/>
                    <a:pt x="11591" y="12511"/>
                  </a:cubicBezTo>
                  <a:cubicBezTo>
                    <a:pt x="11564" y="12580"/>
                    <a:pt x="11605" y="12649"/>
                    <a:pt x="11687" y="12676"/>
                  </a:cubicBezTo>
                  <a:lnTo>
                    <a:pt x="11770" y="12676"/>
                  </a:lnTo>
                  <a:cubicBezTo>
                    <a:pt x="12374" y="12621"/>
                    <a:pt x="12992" y="12553"/>
                    <a:pt x="13596" y="12498"/>
                  </a:cubicBezTo>
                  <a:cubicBezTo>
                    <a:pt x="15024" y="12347"/>
                    <a:pt x="16411" y="12031"/>
                    <a:pt x="17784" y="11646"/>
                  </a:cubicBezTo>
                  <a:cubicBezTo>
                    <a:pt x="18471" y="11399"/>
                    <a:pt x="19213" y="11179"/>
                    <a:pt x="19968" y="10973"/>
                  </a:cubicBezTo>
                  <a:cubicBezTo>
                    <a:pt x="20339" y="10863"/>
                    <a:pt x="20723" y="10781"/>
                    <a:pt x="21094" y="10699"/>
                  </a:cubicBezTo>
                  <a:cubicBezTo>
                    <a:pt x="21287" y="10652"/>
                    <a:pt x="21476" y="10631"/>
                    <a:pt x="21661" y="10631"/>
                  </a:cubicBezTo>
                  <a:cubicBezTo>
                    <a:pt x="21963" y="10631"/>
                    <a:pt x="22255" y="10687"/>
                    <a:pt x="22536" y="10781"/>
                  </a:cubicBezTo>
                  <a:cubicBezTo>
                    <a:pt x="22756" y="10850"/>
                    <a:pt x="23003" y="10905"/>
                    <a:pt x="23250" y="10973"/>
                  </a:cubicBezTo>
                  <a:cubicBezTo>
                    <a:pt x="23274" y="10981"/>
                    <a:pt x="23307" y="10998"/>
                    <a:pt x="23335" y="10998"/>
                  </a:cubicBezTo>
                  <a:cubicBezTo>
                    <a:pt x="23357" y="10998"/>
                    <a:pt x="23376" y="10989"/>
                    <a:pt x="23387" y="10960"/>
                  </a:cubicBezTo>
                  <a:cubicBezTo>
                    <a:pt x="23401" y="10918"/>
                    <a:pt x="23387" y="10850"/>
                    <a:pt x="23360" y="10822"/>
                  </a:cubicBezTo>
                  <a:cubicBezTo>
                    <a:pt x="23278" y="10657"/>
                    <a:pt x="23195" y="10493"/>
                    <a:pt x="23099" y="10328"/>
                  </a:cubicBezTo>
                  <a:cubicBezTo>
                    <a:pt x="22948" y="10081"/>
                    <a:pt x="22797" y="9833"/>
                    <a:pt x="22660" y="9586"/>
                  </a:cubicBezTo>
                  <a:cubicBezTo>
                    <a:pt x="22412" y="9174"/>
                    <a:pt x="22275" y="8735"/>
                    <a:pt x="22110" y="8295"/>
                  </a:cubicBezTo>
                  <a:cubicBezTo>
                    <a:pt x="21932" y="7815"/>
                    <a:pt x="21767" y="7334"/>
                    <a:pt x="21561" y="6867"/>
                  </a:cubicBezTo>
                  <a:cubicBezTo>
                    <a:pt x="20943" y="5439"/>
                    <a:pt x="20009" y="4230"/>
                    <a:pt x="18842" y="3214"/>
                  </a:cubicBezTo>
                  <a:cubicBezTo>
                    <a:pt x="18389" y="2802"/>
                    <a:pt x="17881" y="2431"/>
                    <a:pt x="17386" y="2074"/>
                  </a:cubicBezTo>
                  <a:cubicBezTo>
                    <a:pt x="17290" y="2006"/>
                    <a:pt x="17180" y="1923"/>
                    <a:pt x="17084" y="1855"/>
                  </a:cubicBezTo>
                  <a:cubicBezTo>
                    <a:pt x="17043" y="1841"/>
                    <a:pt x="17015" y="1813"/>
                    <a:pt x="16961" y="1813"/>
                  </a:cubicBezTo>
                  <a:close/>
                  <a:moveTo>
                    <a:pt x="20064" y="3489"/>
                  </a:moveTo>
                  <a:lnTo>
                    <a:pt x="20064" y="3489"/>
                  </a:lnTo>
                  <a:cubicBezTo>
                    <a:pt x="20105" y="3571"/>
                    <a:pt x="20119" y="3612"/>
                    <a:pt x="20160" y="3654"/>
                  </a:cubicBezTo>
                  <a:cubicBezTo>
                    <a:pt x="21355" y="5645"/>
                    <a:pt x="22385" y="7705"/>
                    <a:pt x="23387" y="9806"/>
                  </a:cubicBezTo>
                  <a:cubicBezTo>
                    <a:pt x="23731" y="10548"/>
                    <a:pt x="24102" y="11248"/>
                    <a:pt x="24527" y="11948"/>
                  </a:cubicBezTo>
                  <a:cubicBezTo>
                    <a:pt x="24569" y="11990"/>
                    <a:pt x="24582" y="12031"/>
                    <a:pt x="24596" y="12072"/>
                  </a:cubicBezTo>
                  <a:cubicBezTo>
                    <a:pt x="24580" y="12093"/>
                    <a:pt x="24567" y="12100"/>
                    <a:pt x="24554" y="12100"/>
                  </a:cubicBezTo>
                  <a:cubicBezTo>
                    <a:pt x="24534" y="12100"/>
                    <a:pt x="24517" y="12080"/>
                    <a:pt x="24500" y="12072"/>
                  </a:cubicBezTo>
                  <a:cubicBezTo>
                    <a:pt x="23772" y="11729"/>
                    <a:pt x="23017" y="11536"/>
                    <a:pt x="22234" y="11509"/>
                  </a:cubicBezTo>
                  <a:cubicBezTo>
                    <a:pt x="22018" y="11497"/>
                    <a:pt x="21802" y="11490"/>
                    <a:pt x="21586" y="11490"/>
                  </a:cubicBezTo>
                  <a:cubicBezTo>
                    <a:pt x="21321" y="11490"/>
                    <a:pt x="21057" y="11500"/>
                    <a:pt x="20792" y="11523"/>
                  </a:cubicBezTo>
                  <a:cubicBezTo>
                    <a:pt x="19913" y="11578"/>
                    <a:pt x="19075" y="11797"/>
                    <a:pt x="18251" y="12086"/>
                  </a:cubicBezTo>
                  <a:cubicBezTo>
                    <a:pt x="17208" y="12470"/>
                    <a:pt x="16219" y="12992"/>
                    <a:pt x="15299" y="13610"/>
                  </a:cubicBezTo>
                  <a:cubicBezTo>
                    <a:pt x="15162" y="13706"/>
                    <a:pt x="15038" y="13789"/>
                    <a:pt x="14914" y="13871"/>
                  </a:cubicBezTo>
                  <a:cubicBezTo>
                    <a:pt x="14846" y="13926"/>
                    <a:pt x="14791" y="13995"/>
                    <a:pt x="14777" y="14077"/>
                  </a:cubicBezTo>
                  <a:cubicBezTo>
                    <a:pt x="14763" y="14146"/>
                    <a:pt x="14818" y="14214"/>
                    <a:pt x="14887" y="14214"/>
                  </a:cubicBezTo>
                  <a:lnTo>
                    <a:pt x="14956" y="14214"/>
                  </a:lnTo>
                  <a:cubicBezTo>
                    <a:pt x="15670" y="14132"/>
                    <a:pt x="16397" y="14063"/>
                    <a:pt x="17098" y="13981"/>
                  </a:cubicBezTo>
                  <a:cubicBezTo>
                    <a:pt x="18142" y="13843"/>
                    <a:pt x="19130" y="13610"/>
                    <a:pt x="20064" y="13308"/>
                  </a:cubicBezTo>
                  <a:cubicBezTo>
                    <a:pt x="20655" y="13116"/>
                    <a:pt x="21231" y="12910"/>
                    <a:pt x="21822" y="12704"/>
                  </a:cubicBezTo>
                  <a:cubicBezTo>
                    <a:pt x="22152" y="12607"/>
                    <a:pt x="22495" y="12484"/>
                    <a:pt x="22838" y="12401"/>
                  </a:cubicBezTo>
                  <a:cubicBezTo>
                    <a:pt x="23079" y="12334"/>
                    <a:pt x="23321" y="12300"/>
                    <a:pt x="23565" y="12300"/>
                  </a:cubicBezTo>
                  <a:cubicBezTo>
                    <a:pt x="23822" y="12300"/>
                    <a:pt x="24082" y="12338"/>
                    <a:pt x="24349" y="12415"/>
                  </a:cubicBezTo>
                  <a:cubicBezTo>
                    <a:pt x="24651" y="12498"/>
                    <a:pt x="24926" y="12649"/>
                    <a:pt x="25200" y="12841"/>
                  </a:cubicBezTo>
                  <a:cubicBezTo>
                    <a:pt x="25255" y="12882"/>
                    <a:pt x="25310" y="12910"/>
                    <a:pt x="25351" y="12923"/>
                  </a:cubicBezTo>
                  <a:cubicBezTo>
                    <a:pt x="25361" y="12928"/>
                    <a:pt x="25371" y="12931"/>
                    <a:pt x="25381" y="12931"/>
                  </a:cubicBezTo>
                  <a:cubicBezTo>
                    <a:pt x="25425" y="12931"/>
                    <a:pt x="25461" y="12886"/>
                    <a:pt x="25461" y="12841"/>
                  </a:cubicBezTo>
                  <a:cubicBezTo>
                    <a:pt x="25461" y="12813"/>
                    <a:pt x="25447" y="12772"/>
                    <a:pt x="25420" y="12745"/>
                  </a:cubicBezTo>
                  <a:cubicBezTo>
                    <a:pt x="25392" y="12690"/>
                    <a:pt x="25351" y="12621"/>
                    <a:pt x="25296" y="12566"/>
                  </a:cubicBezTo>
                  <a:cubicBezTo>
                    <a:pt x="24775" y="11852"/>
                    <a:pt x="24431" y="11056"/>
                    <a:pt x="24184" y="10204"/>
                  </a:cubicBezTo>
                  <a:cubicBezTo>
                    <a:pt x="24047" y="9696"/>
                    <a:pt x="23923" y="9202"/>
                    <a:pt x="23786" y="8707"/>
                  </a:cubicBezTo>
                  <a:cubicBezTo>
                    <a:pt x="23662" y="8158"/>
                    <a:pt x="23470" y="7636"/>
                    <a:pt x="23223" y="7128"/>
                  </a:cubicBezTo>
                  <a:cubicBezTo>
                    <a:pt x="22852" y="6290"/>
                    <a:pt x="22316" y="5535"/>
                    <a:pt x="21685" y="4862"/>
                  </a:cubicBezTo>
                  <a:cubicBezTo>
                    <a:pt x="21259" y="4409"/>
                    <a:pt x="20792" y="3997"/>
                    <a:pt x="20325" y="3585"/>
                  </a:cubicBezTo>
                  <a:cubicBezTo>
                    <a:pt x="20243" y="3516"/>
                    <a:pt x="20243" y="3516"/>
                    <a:pt x="20064" y="3489"/>
                  </a:cubicBezTo>
                  <a:close/>
                  <a:moveTo>
                    <a:pt x="22097" y="3971"/>
                  </a:moveTo>
                  <a:cubicBezTo>
                    <a:pt x="22084" y="3971"/>
                    <a:pt x="22070" y="3974"/>
                    <a:pt x="22055" y="3983"/>
                  </a:cubicBezTo>
                  <a:cubicBezTo>
                    <a:pt x="22028" y="4052"/>
                    <a:pt x="22083" y="4079"/>
                    <a:pt x="22097" y="4121"/>
                  </a:cubicBezTo>
                  <a:cubicBezTo>
                    <a:pt x="22330" y="4491"/>
                    <a:pt x="22564" y="4890"/>
                    <a:pt x="22770" y="5288"/>
                  </a:cubicBezTo>
                  <a:cubicBezTo>
                    <a:pt x="23017" y="5823"/>
                    <a:pt x="23264" y="6345"/>
                    <a:pt x="23456" y="6895"/>
                  </a:cubicBezTo>
                  <a:cubicBezTo>
                    <a:pt x="23951" y="8337"/>
                    <a:pt x="24596" y="9710"/>
                    <a:pt x="25269" y="11083"/>
                  </a:cubicBezTo>
                  <a:cubicBezTo>
                    <a:pt x="25887" y="12319"/>
                    <a:pt x="26519" y="13528"/>
                    <a:pt x="27178" y="14722"/>
                  </a:cubicBezTo>
                  <a:cubicBezTo>
                    <a:pt x="27191" y="14764"/>
                    <a:pt x="27205" y="14791"/>
                    <a:pt x="27246" y="14887"/>
                  </a:cubicBezTo>
                  <a:cubicBezTo>
                    <a:pt x="27164" y="14832"/>
                    <a:pt x="27109" y="14818"/>
                    <a:pt x="27068" y="14791"/>
                  </a:cubicBezTo>
                  <a:cubicBezTo>
                    <a:pt x="26381" y="14338"/>
                    <a:pt x="25667" y="13940"/>
                    <a:pt x="24871" y="13665"/>
                  </a:cubicBezTo>
                  <a:cubicBezTo>
                    <a:pt x="24280" y="13459"/>
                    <a:pt x="23676" y="13308"/>
                    <a:pt x="23044" y="13253"/>
                  </a:cubicBezTo>
                  <a:cubicBezTo>
                    <a:pt x="22878" y="13238"/>
                    <a:pt x="22712" y="13230"/>
                    <a:pt x="22547" y="13230"/>
                  </a:cubicBezTo>
                  <a:cubicBezTo>
                    <a:pt x="21826" y="13230"/>
                    <a:pt x="21119" y="13377"/>
                    <a:pt x="20449" y="13679"/>
                  </a:cubicBezTo>
                  <a:cubicBezTo>
                    <a:pt x="19858" y="13953"/>
                    <a:pt x="19295" y="14242"/>
                    <a:pt x="18732" y="14571"/>
                  </a:cubicBezTo>
                  <a:cubicBezTo>
                    <a:pt x="17798" y="15107"/>
                    <a:pt x="16892" y="15711"/>
                    <a:pt x="15999" y="16329"/>
                  </a:cubicBezTo>
                  <a:cubicBezTo>
                    <a:pt x="15917" y="16370"/>
                    <a:pt x="15848" y="16425"/>
                    <a:pt x="15779" y="16494"/>
                  </a:cubicBezTo>
                  <a:cubicBezTo>
                    <a:pt x="15725" y="16535"/>
                    <a:pt x="15711" y="16576"/>
                    <a:pt x="15711" y="16645"/>
                  </a:cubicBezTo>
                  <a:cubicBezTo>
                    <a:pt x="15725" y="16700"/>
                    <a:pt x="15738" y="16741"/>
                    <a:pt x="15793" y="16741"/>
                  </a:cubicBezTo>
                  <a:lnTo>
                    <a:pt x="15848" y="16741"/>
                  </a:lnTo>
                  <a:cubicBezTo>
                    <a:pt x="16315" y="16686"/>
                    <a:pt x="16768" y="16617"/>
                    <a:pt x="17235" y="16563"/>
                  </a:cubicBezTo>
                  <a:cubicBezTo>
                    <a:pt x="18348" y="16439"/>
                    <a:pt x="19446" y="16192"/>
                    <a:pt x="20517" y="15848"/>
                  </a:cubicBezTo>
                  <a:cubicBezTo>
                    <a:pt x="21204" y="15615"/>
                    <a:pt x="21891" y="15382"/>
                    <a:pt x="22577" y="15162"/>
                  </a:cubicBezTo>
                  <a:cubicBezTo>
                    <a:pt x="23250" y="14928"/>
                    <a:pt x="23896" y="14722"/>
                    <a:pt x="24596" y="14640"/>
                  </a:cubicBezTo>
                  <a:cubicBezTo>
                    <a:pt x="24812" y="14607"/>
                    <a:pt x="25025" y="14590"/>
                    <a:pt x="25238" y="14590"/>
                  </a:cubicBezTo>
                  <a:cubicBezTo>
                    <a:pt x="25472" y="14590"/>
                    <a:pt x="25705" y="14611"/>
                    <a:pt x="25942" y="14654"/>
                  </a:cubicBezTo>
                  <a:cubicBezTo>
                    <a:pt x="26422" y="14750"/>
                    <a:pt x="26834" y="14928"/>
                    <a:pt x="27205" y="15203"/>
                  </a:cubicBezTo>
                  <a:cubicBezTo>
                    <a:pt x="27590" y="15505"/>
                    <a:pt x="27933" y="15821"/>
                    <a:pt x="28235" y="16192"/>
                  </a:cubicBezTo>
                  <a:cubicBezTo>
                    <a:pt x="28263" y="16205"/>
                    <a:pt x="28276" y="16233"/>
                    <a:pt x="28304" y="16288"/>
                  </a:cubicBezTo>
                  <a:cubicBezTo>
                    <a:pt x="28208" y="16274"/>
                    <a:pt x="28153" y="16260"/>
                    <a:pt x="28084" y="16233"/>
                  </a:cubicBezTo>
                  <a:cubicBezTo>
                    <a:pt x="27458" y="16055"/>
                    <a:pt x="26839" y="15963"/>
                    <a:pt x="26226" y="15963"/>
                  </a:cubicBezTo>
                  <a:cubicBezTo>
                    <a:pt x="25374" y="15963"/>
                    <a:pt x="24534" y="16140"/>
                    <a:pt x="23703" y="16508"/>
                  </a:cubicBezTo>
                  <a:cubicBezTo>
                    <a:pt x="23072" y="16782"/>
                    <a:pt x="22495" y="17126"/>
                    <a:pt x="21918" y="17510"/>
                  </a:cubicBezTo>
                  <a:cubicBezTo>
                    <a:pt x="21218" y="17991"/>
                    <a:pt x="20517" y="18471"/>
                    <a:pt x="19789" y="18911"/>
                  </a:cubicBezTo>
                  <a:cubicBezTo>
                    <a:pt x="19158" y="19309"/>
                    <a:pt x="18512" y="19652"/>
                    <a:pt x="17867" y="20037"/>
                  </a:cubicBezTo>
                  <a:cubicBezTo>
                    <a:pt x="17592" y="20188"/>
                    <a:pt x="17345" y="20339"/>
                    <a:pt x="17070" y="20490"/>
                  </a:cubicBezTo>
                  <a:cubicBezTo>
                    <a:pt x="16974" y="20545"/>
                    <a:pt x="16878" y="20614"/>
                    <a:pt x="16796" y="20682"/>
                  </a:cubicBezTo>
                  <a:cubicBezTo>
                    <a:pt x="16755" y="20724"/>
                    <a:pt x="16741" y="20751"/>
                    <a:pt x="16727" y="20792"/>
                  </a:cubicBezTo>
                  <a:cubicBezTo>
                    <a:pt x="16686" y="20847"/>
                    <a:pt x="16741" y="20916"/>
                    <a:pt x="16809" y="20916"/>
                  </a:cubicBezTo>
                  <a:cubicBezTo>
                    <a:pt x="16823" y="20888"/>
                    <a:pt x="16837" y="20888"/>
                    <a:pt x="16864" y="20888"/>
                  </a:cubicBezTo>
                  <a:cubicBezTo>
                    <a:pt x="17496" y="20724"/>
                    <a:pt x="18128" y="20655"/>
                    <a:pt x="18760" y="20545"/>
                  </a:cubicBezTo>
                  <a:cubicBezTo>
                    <a:pt x="19831" y="20380"/>
                    <a:pt x="20874" y="20188"/>
                    <a:pt x="21918" y="19900"/>
                  </a:cubicBezTo>
                  <a:cubicBezTo>
                    <a:pt x="22948" y="19598"/>
                    <a:pt x="23909" y="19199"/>
                    <a:pt x="24788" y="18568"/>
                  </a:cubicBezTo>
                  <a:lnTo>
                    <a:pt x="26134" y="17647"/>
                  </a:lnTo>
                  <a:cubicBezTo>
                    <a:pt x="26628" y="17304"/>
                    <a:pt x="27164" y="17016"/>
                    <a:pt x="27741" y="16810"/>
                  </a:cubicBezTo>
                  <a:cubicBezTo>
                    <a:pt x="27933" y="16741"/>
                    <a:pt x="28139" y="16672"/>
                    <a:pt x="28359" y="16659"/>
                  </a:cubicBezTo>
                  <a:cubicBezTo>
                    <a:pt x="28482" y="16659"/>
                    <a:pt x="28606" y="16672"/>
                    <a:pt x="28743" y="16672"/>
                  </a:cubicBezTo>
                  <a:cubicBezTo>
                    <a:pt x="28743" y="16631"/>
                    <a:pt x="28757" y="16617"/>
                    <a:pt x="28757" y="16604"/>
                  </a:cubicBezTo>
                  <a:cubicBezTo>
                    <a:pt x="28633" y="16151"/>
                    <a:pt x="28620" y="15711"/>
                    <a:pt x="28551" y="15299"/>
                  </a:cubicBezTo>
                  <a:cubicBezTo>
                    <a:pt x="28537" y="14379"/>
                    <a:pt x="28551" y="13473"/>
                    <a:pt x="28606" y="12566"/>
                  </a:cubicBezTo>
                  <a:cubicBezTo>
                    <a:pt x="28633" y="11907"/>
                    <a:pt x="28675" y="11262"/>
                    <a:pt x="28647" y="10602"/>
                  </a:cubicBezTo>
                  <a:cubicBezTo>
                    <a:pt x="28633" y="9943"/>
                    <a:pt x="28537" y="9284"/>
                    <a:pt x="28304" y="8652"/>
                  </a:cubicBezTo>
                  <a:cubicBezTo>
                    <a:pt x="28125" y="8103"/>
                    <a:pt x="27851" y="7609"/>
                    <a:pt x="27521" y="7128"/>
                  </a:cubicBezTo>
                  <a:cubicBezTo>
                    <a:pt x="26999" y="6386"/>
                    <a:pt x="26381" y="5755"/>
                    <a:pt x="25695" y="5178"/>
                  </a:cubicBezTo>
                  <a:cubicBezTo>
                    <a:pt x="25475" y="4999"/>
                    <a:pt x="25255" y="4821"/>
                    <a:pt x="25035" y="4642"/>
                  </a:cubicBezTo>
                  <a:cubicBezTo>
                    <a:pt x="24980" y="4601"/>
                    <a:pt x="24926" y="4560"/>
                    <a:pt x="24857" y="4533"/>
                  </a:cubicBezTo>
                  <a:lnTo>
                    <a:pt x="24857" y="4533"/>
                  </a:lnTo>
                  <a:cubicBezTo>
                    <a:pt x="24816" y="4615"/>
                    <a:pt x="24884" y="4656"/>
                    <a:pt x="24926" y="4697"/>
                  </a:cubicBezTo>
                  <a:cubicBezTo>
                    <a:pt x="25077" y="4890"/>
                    <a:pt x="25241" y="5082"/>
                    <a:pt x="25392" y="5288"/>
                  </a:cubicBezTo>
                  <a:cubicBezTo>
                    <a:pt x="25887" y="5933"/>
                    <a:pt x="26216" y="6675"/>
                    <a:pt x="26436" y="7471"/>
                  </a:cubicBezTo>
                  <a:cubicBezTo>
                    <a:pt x="26615" y="8103"/>
                    <a:pt x="26725" y="8749"/>
                    <a:pt x="26848" y="9408"/>
                  </a:cubicBezTo>
                  <a:cubicBezTo>
                    <a:pt x="27027" y="10369"/>
                    <a:pt x="27191" y="11330"/>
                    <a:pt x="27411" y="12278"/>
                  </a:cubicBezTo>
                  <a:cubicBezTo>
                    <a:pt x="27686" y="13514"/>
                    <a:pt x="27961" y="14722"/>
                    <a:pt x="28345" y="15945"/>
                  </a:cubicBezTo>
                  <a:cubicBezTo>
                    <a:pt x="28359" y="15958"/>
                    <a:pt x="28359" y="16000"/>
                    <a:pt x="28359" y="16027"/>
                  </a:cubicBezTo>
                  <a:cubicBezTo>
                    <a:pt x="28331" y="16013"/>
                    <a:pt x="28304" y="16013"/>
                    <a:pt x="28290" y="16000"/>
                  </a:cubicBezTo>
                  <a:cubicBezTo>
                    <a:pt x="27919" y="15505"/>
                    <a:pt x="27576" y="14983"/>
                    <a:pt x="27274" y="14434"/>
                  </a:cubicBezTo>
                  <a:cubicBezTo>
                    <a:pt x="26931" y="13789"/>
                    <a:pt x="26697" y="13116"/>
                    <a:pt x="26505" y="12415"/>
                  </a:cubicBezTo>
                  <a:cubicBezTo>
                    <a:pt x="26299" y="11632"/>
                    <a:pt x="26093" y="10877"/>
                    <a:pt x="25901" y="10108"/>
                  </a:cubicBezTo>
                  <a:cubicBezTo>
                    <a:pt x="25750" y="9463"/>
                    <a:pt x="25557" y="8817"/>
                    <a:pt x="25338" y="8199"/>
                  </a:cubicBezTo>
                  <a:cubicBezTo>
                    <a:pt x="24843" y="6867"/>
                    <a:pt x="24074" y="5714"/>
                    <a:pt x="23017" y="4766"/>
                  </a:cubicBezTo>
                  <a:cubicBezTo>
                    <a:pt x="22770" y="4533"/>
                    <a:pt x="22495" y="4285"/>
                    <a:pt x="22220" y="4052"/>
                  </a:cubicBezTo>
                  <a:cubicBezTo>
                    <a:pt x="22177" y="4020"/>
                    <a:pt x="22143" y="3971"/>
                    <a:pt x="22097" y="397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9"/>
            <p:cNvSpPr/>
            <p:nvPr/>
          </p:nvSpPr>
          <p:spPr>
            <a:xfrm>
              <a:off x="5716210" y="4364126"/>
              <a:ext cx="1380287" cy="869077"/>
            </a:xfrm>
            <a:custGeom>
              <a:avLst/>
              <a:gdLst/>
              <a:ahLst/>
              <a:cxnLst/>
              <a:rect l="l" t="t" r="r" b="b"/>
              <a:pathLst>
                <a:path w="26698" h="16810" extrusionOk="0">
                  <a:moveTo>
                    <a:pt x="3736" y="0"/>
                  </a:moveTo>
                  <a:lnTo>
                    <a:pt x="3736" y="0"/>
                  </a:lnTo>
                  <a:cubicBezTo>
                    <a:pt x="3805" y="83"/>
                    <a:pt x="3818" y="138"/>
                    <a:pt x="3860" y="193"/>
                  </a:cubicBezTo>
                  <a:cubicBezTo>
                    <a:pt x="4066" y="399"/>
                    <a:pt x="4272" y="605"/>
                    <a:pt x="4505" y="797"/>
                  </a:cubicBezTo>
                  <a:cubicBezTo>
                    <a:pt x="4780" y="1030"/>
                    <a:pt x="5095" y="1250"/>
                    <a:pt x="5384" y="1483"/>
                  </a:cubicBezTo>
                  <a:cubicBezTo>
                    <a:pt x="5425" y="1497"/>
                    <a:pt x="5439" y="1525"/>
                    <a:pt x="5466" y="1566"/>
                  </a:cubicBezTo>
                  <a:cubicBezTo>
                    <a:pt x="5455" y="1588"/>
                    <a:pt x="5440" y="1594"/>
                    <a:pt x="5424" y="1594"/>
                  </a:cubicBezTo>
                  <a:cubicBezTo>
                    <a:pt x="5399" y="1594"/>
                    <a:pt x="5373" y="1580"/>
                    <a:pt x="5356" y="1580"/>
                  </a:cubicBezTo>
                  <a:cubicBezTo>
                    <a:pt x="4807" y="1456"/>
                    <a:pt x="4230" y="1360"/>
                    <a:pt x="3681" y="1236"/>
                  </a:cubicBezTo>
                  <a:cubicBezTo>
                    <a:pt x="3585" y="1223"/>
                    <a:pt x="3502" y="1181"/>
                    <a:pt x="3393" y="1140"/>
                  </a:cubicBezTo>
                  <a:cubicBezTo>
                    <a:pt x="3132" y="1030"/>
                    <a:pt x="2857" y="907"/>
                    <a:pt x="2610" y="824"/>
                  </a:cubicBezTo>
                  <a:lnTo>
                    <a:pt x="1113" y="316"/>
                  </a:lnTo>
                  <a:cubicBezTo>
                    <a:pt x="989" y="275"/>
                    <a:pt x="893" y="248"/>
                    <a:pt x="770" y="220"/>
                  </a:cubicBezTo>
                  <a:lnTo>
                    <a:pt x="770" y="220"/>
                  </a:lnTo>
                  <a:cubicBezTo>
                    <a:pt x="934" y="385"/>
                    <a:pt x="1182" y="412"/>
                    <a:pt x="1388" y="495"/>
                  </a:cubicBezTo>
                  <a:cubicBezTo>
                    <a:pt x="1594" y="591"/>
                    <a:pt x="1813" y="673"/>
                    <a:pt x="2033" y="756"/>
                  </a:cubicBezTo>
                  <a:cubicBezTo>
                    <a:pt x="2239" y="838"/>
                    <a:pt x="2473" y="934"/>
                    <a:pt x="2679" y="1030"/>
                  </a:cubicBezTo>
                  <a:cubicBezTo>
                    <a:pt x="2624" y="1044"/>
                    <a:pt x="2572" y="1049"/>
                    <a:pt x="2522" y="1049"/>
                  </a:cubicBezTo>
                  <a:cubicBezTo>
                    <a:pt x="2422" y="1049"/>
                    <a:pt x="2331" y="1030"/>
                    <a:pt x="2239" y="1030"/>
                  </a:cubicBezTo>
                  <a:cubicBezTo>
                    <a:pt x="2102" y="1030"/>
                    <a:pt x="1964" y="1017"/>
                    <a:pt x="1827" y="1017"/>
                  </a:cubicBezTo>
                  <a:cubicBezTo>
                    <a:pt x="1690" y="1017"/>
                    <a:pt x="1539" y="1017"/>
                    <a:pt x="1346" y="1085"/>
                  </a:cubicBezTo>
                  <a:cubicBezTo>
                    <a:pt x="1552" y="1168"/>
                    <a:pt x="1745" y="1154"/>
                    <a:pt x="1923" y="1168"/>
                  </a:cubicBezTo>
                  <a:cubicBezTo>
                    <a:pt x="2088" y="1209"/>
                    <a:pt x="2280" y="1223"/>
                    <a:pt x="2445" y="1277"/>
                  </a:cubicBezTo>
                  <a:cubicBezTo>
                    <a:pt x="2376" y="1291"/>
                    <a:pt x="2308" y="1291"/>
                    <a:pt x="2239" y="1291"/>
                  </a:cubicBezTo>
                  <a:cubicBezTo>
                    <a:pt x="1662" y="1319"/>
                    <a:pt x="1072" y="1415"/>
                    <a:pt x="509" y="1511"/>
                  </a:cubicBezTo>
                  <a:cubicBezTo>
                    <a:pt x="371" y="1525"/>
                    <a:pt x="234" y="1580"/>
                    <a:pt x="110" y="1621"/>
                  </a:cubicBezTo>
                  <a:cubicBezTo>
                    <a:pt x="83" y="1621"/>
                    <a:pt x="69" y="1648"/>
                    <a:pt x="1" y="1689"/>
                  </a:cubicBezTo>
                  <a:cubicBezTo>
                    <a:pt x="70" y="1701"/>
                    <a:pt x="133" y="1705"/>
                    <a:pt x="189" y="1705"/>
                  </a:cubicBezTo>
                  <a:cubicBezTo>
                    <a:pt x="265" y="1705"/>
                    <a:pt x="330" y="1697"/>
                    <a:pt x="385" y="1689"/>
                  </a:cubicBezTo>
                  <a:cubicBezTo>
                    <a:pt x="797" y="1648"/>
                    <a:pt x="1237" y="1580"/>
                    <a:pt x="1649" y="1566"/>
                  </a:cubicBezTo>
                  <a:cubicBezTo>
                    <a:pt x="2308" y="1525"/>
                    <a:pt x="2967" y="1511"/>
                    <a:pt x="3640" y="1483"/>
                  </a:cubicBezTo>
                  <a:cubicBezTo>
                    <a:pt x="3708" y="1483"/>
                    <a:pt x="3777" y="1483"/>
                    <a:pt x="3846" y="1497"/>
                  </a:cubicBezTo>
                  <a:cubicBezTo>
                    <a:pt x="4423" y="1621"/>
                    <a:pt x="5013" y="1758"/>
                    <a:pt x="5604" y="1895"/>
                  </a:cubicBezTo>
                  <a:cubicBezTo>
                    <a:pt x="5576" y="1978"/>
                    <a:pt x="5507" y="1937"/>
                    <a:pt x="5453" y="1964"/>
                  </a:cubicBezTo>
                  <a:cubicBezTo>
                    <a:pt x="4285" y="2047"/>
                    <a:pt x="3159" y="2307"/>
                    <a:pt x="2061" y="2678"/>
                  </a:cubicBezTo>
                  <a:cubicBezTo>
                    <a:pt x="1896" y="2733"/>
                    <a:pt x="1731" y="2802"/>
                    <a:pt x="1594" y="2870"/>
                  </a:cubicBezTo>
                  <a:cubicBezTo>
                    <a:pt x="1594" y="2922"/>
                    <a:pt x="1615" y="2936"/>
                    <a:pt x="1634" y="2936"/>
                  </a:cubicBezTo>
                  <a:cubicBezTo>
                    <a:pt x="1646" y="2936"/>
                    <a:pt x="1657" y="2931"/>
                    <a:pt x="1662" y="2925"/>
                  </a:cubicBezTo>
                  <a:cubicBezTo>
                    <a:pt x="1786" y="2898"/>
                    <a:pt x="1896" y="2870"/>
                    <a:pt x="2019" y="2829"/>
                  </a:cubicBezTo>
                  <a:cubicBezTo>
                    <a:pt x="3049" y="2582"/>
                    <a:pt x="4093" y="2390"/>
                    <a:pt x="5150" y="2266"/>
                  </a:cubicBezTo>
                  <a:cubicBezTo>
                    <a:pt x="5659" y="2198"/>
                    <a:pt x="6194" y="2211"/>
                    <a:pt x="6730" y="2198"/>
                  </a:cubicBezTo>
                  <a:cubicBezTo>
                    <a:pt x="6812" y="2198"/>
                    <a:pt x="6894" y="2211"/>
                    <a:pt x="6977" y="2239"/>
                  </a:cubicBezTo>
                  <a:cubicBezTo>
                    <a:pt x="7993" y="2472"/>
                    <a:pt x="8996" y="2761"/>
                    <a:pt x="9971" y="3104"/>
                  </a:cubicBezTo>
                  <a:cubicBezTo>
                    <a:pt x="9998" y="3131"/>
                    <a:pt x="10039" y="3145"/>
                    <a:pt x="10067" y="3173"/>
                  </a:cubicBezTo>
                  <a:cubicBezTo>
                    <a:pt x="9984" y="3159"/>
                    <a:pt x="9902" y="3159"/>
                    <a:pt x="9820" y="3145"/>
                  </a:cubicBezTo>
                  <a:cubicBezTo>
                    <a:pt x="9311" y="3063"/>
                    <a:pt x="8831" y="2994"/>
                    <a:pt x="8323" y="2967"/>
                  </a:cubicBezTo>
                  <a:cubicBezTo>
                    <a:pt x="8249" y="2963"/>
                    <a:pt x="8176" y="2961"/>
                    <a:pt x="8102" y="2961"/>
                  </a:cubicBezTo>
                  <a:cubicBezTo>
                    <a:pt x="7901" y="2961"/>
                    <a:pt x="7700" y="2974"/>
                    <a:pt x="7499" y="2994"/>
                  </a:cubicBezTo>
                  <a:cubicBezTo>
                    <a:pt x="7430" y="2994"/>
                    <a:pt x="7348" y="2994"/>
                    <a:pt x="7279" y="3076"/>
                  </a:cubicBezTo>
                  <a:cubicBezTo>
                    <a:pt x="7320" y="3090"/>
                    <a:pt x="7375" y="3104"/>
                    <a:pt x="7430" y="3104"/>
                  </a:cubicBezTo>
                  <a:cubicBezTo>
                    <a:pt x="8748" y="3214"/>
                    <a:pt x="10053" y="3488"/>
                    <a:pt x="11344" y="3791"/>
                  </a:cubicBezTo>
                  <a:cubicBezTo>
                    <a:pt x="11577" y="3846"/>
                    <a:pt x="11811" y="3914"/>
                    <a:pt x="12044" y="3969"/>
                  </a:cubicBezTo>
                  <a:cubicBezTo>
                    <a:pt x="12443" y="4052"/>
                    <a:pt x="12786" y="4258"/>
                    <a:pt x="13129" y="4436"/>
                  </a:cubicBezTo>
                  <a:cubicBezTo>
                    <a:pt x="13110" y="4467"/>
                    <a:pt x="13092" y="4476"/>
                    <a:pt x="13073" y="4476"/>
                  </a:cubicBezTo>
                  <a:cubicBezTo>
                    <a:pt x="13051" y="4476"/>
                    <a:pt x="13028" y="4463"/>
                    <a:pt x="13006" y="4463"/>
                  </a:cubicBezTo>
                  <a:cubicBezTo>
                    <a:pt x="12786" y="4436"/>
                    <a:pt x="12566" y="4381"/>
                    <a:pt x="12333" y="4367"/>
                  </a:cubicBezTo>
                  <a:cubicBezTo>
                    <a:pt x="11974" y="4318"/>
                    <a:pt x="11616" y="4282"/>
                    <a:pt x="11258" y="4282"/>
                  </a:cubicBezTo>
                  <a:cubicBezTo>
                    <a:pt x="11122" y="4282"/>
                    <a:pt x="10986" y="4287"/>
                    <a:pt x="10850" y="4299"/>
                  </a:cubicBezTo>
                  <a:cubicBezTo>
                    <a:pt x="10753" y="4299"/>
                    <a:pt x="10657" y="4299"/>
                    <a:pt x="10547" y="4367"/>
                  </a:cubicBezTo>
                  <a:cubicBezTo>
                    <a:pt x="10644" y="4409"/>
                    <a:pt x="10712" y="4409"/>
                    <a:pt x="10781" y="4409"/>
                  </a:cubicBezTo>
                  <a:cubicBezTo>
                    <a:pt x="11509" y="4463"/>
                    <a:pt x="12250" y="4587"/>
                    <a:pt x="12951" y="4779"/>
                  </a:cubicBezTo>
                  <a:cubicBezTo>
                    <a:pt x="13404" y="4889"/>
                    <a:pt x="13843" y="5054"/>
                    <a:pt x="14296" y="5164"/>
                  </a:cubicBezTo>
                  <a:cubicBezTo>
                    <a:pt x="14777" y="5301"/>
                    <a:pt x="15217" y="5548"/>
                    <a:pt x="15629" y="5823"/>
                  </a:cubicBezTo>
                  <a:lnTo>
                    <a:pt x="16617" y="6441"/>
                  </a:lnTo>
                  <a:cubicBezTo>
                    <a:pt x="16645" y="6455"/>
                    <a:pt x="16659" y="6468"/>
                    <a:pt x="16727" y="6523"/>
                  </a:cubicBezTo>
                  <a:cubicBezTo>
                    <a:pt x="16549" y="6468"/>
                    <a:pt x="16425" y="6441"/>
                    <a:pt x="16288" y="6386"/>
                  </a:cubicBezTo>
                  <a:cubicBezTo>
                    <a:pt x="15793" y="6221"/>
                    <a:pt x="15285" y="6084"/>
                    <a:pt x="14763" y="6029"/>
                  </a:cubicBezTo>
                  <a:cubicBezTo>
                    <a:pt x="14626" y="6015"/>
                    <a:pt x="14461" y="6015"/>
                    <a:pt x="14310" y="6015"/>
                  </a:cubicBezTo>
                  <a:cubicBezTo>
                    <a:pt x="14283" y="6015"/>
                    <a:pt x="14228" y="6029"/>
                    <a:pt x="14187" y="6057"/>
                  </a:cubicBezTo>
                  <a:cubicBezTo>
                    <a:pt x="14283" y="6084"/>
                    <a:pt x="14351" y="6111"/>
                    <a:pt x="14434" y="6125"/>
                  </a:cubicBezTo>
                  <a:cubicBezTo>
                    <a:pt x="14997" y="6249"/>
                    <a:pt x="15546" y="6400"/>
                    <a:pt x="16095" y="6592"/>
                  </a:cubicBezTo>
                  <a:cubicBezTo>
                    <a:pt x="16576" y="6771"/>
                    <a:pt x="17057" y="6977"/>
                    <a:pt x="17524" y="7210"/>
                  </a:cubicBezTo>
                  <a:lnTo>
                    <a:pt x="17730" y="7320"/>
                  </a:lnTo>
                  <a:cubicBezTo>
                    <a:pt x="18155" y="7498"/>
                    <a:pt x="18540" y="7759"/>
                    <a:pt x="18897" y="8075"/>
                  </a:cubicBezTo>
                  <a:lnTo>
                    <a:pt x="19817" y="8844"/>
                  </a:lnTo>
                  <a:cubicBezTo>
                    <a:pt x="19872" y="8872"/>
                    <a:pt x="19913" y="8927"/>
                    <a:pt x="19927" y="8995"/>
                  </a:cubicBezTo>
                  <a:cubicBezTo>
                    <a:pt x="19803" y="8940"/>
                    <a:pt x="19666" y="8913"/>
                    <a:pt x="19542" y="8858"/>
                  </a:cubicBezTo>
                  <a:cubicBezTo>
                    <a:pt x="18911" y="8652"/>
                    <a:pt x="18293" y="8446"/>
                    <a:pt x="17620" y="8364"/>
                  </a:cubicBezTo>
                  <a:cubicBezTo>
                    <a:pt x="17414" y="8322"/>
                    <a:pt x="17194" y="8322"/>
                    <a:pt x="16988" y="8309"/>
                  </a:cubicBezTo>
                  <a:lnTo>
                    <a:pt x="16686" y="8309"/>
                  </a:lnTo>
                  <a:cubicBezTo>
                    <a:pt x="16686" y="8377"/>
                    <a:pt x="16755" y="8364"/>
                    <a:pt x="16768" y="8377"/>
                  </a:cubicBezTo>
                  <a:cubicBezTo>
                    <a:pt x="16796" y="8391"/>
                    <a:pt x="16837" y="8391"/>
                    <a:pt x="16865" y="8391"/>
                  </a:cubicBezTo>
                  <a:cubicBezTo>
                    <a:pt x="17263" y="8487"/>
                    <a:pt x="17661" y="8556"/>
                    <a:pt x="18059" y="8652"/>
                  </a:cubicBezTo>
                  <a:cubicBezTo>
                    <a:pt x="18979" y="8899"/>
                    <a:pt x="19872" y="9243"/>
                    <a:pt x="20710" y="9682"/>
                  </a:cubicBezTo>
                  <a:cubicBezTo>
                    <a:pt x="20778" y="9723"/>
                    <a:pt x="20833" y="9751"/>
                    <a:pt x="20888" y="9806"/>
                  </a:cubicBezTo>
                  <a:cubicBezTo>
                    <a:pt x="21108" y="10012"/>
                    <a:pt x="21314" y="10218"/>
                    <a:pt x="21534" y="10437"/>
                  </a:cubicBezTo>
                  <a:cubicBezTo>
                    <a:pt x="21561" y="10451"/>
                    <a:pt x="21561" y="10478"/>
                    <a:pt x="21575" y="10506"/>
                  </a:cubicBezTo>
                  <a:lnTo>
                    <a:pt x="21465" y="10506"/>
                  </a:lnTo>
                  <a:cubicBezTo>
                    <a:pt x="21122" y="10369"/>
                    <a:pt x="20778" y="10300"/>
                    <a:pt x="20421" y="10231"/>
                  </a:cubicBezTo>
                  <a:cubicBezTo>
                    <a:pt x="19886" y="10135"/>
                    <a:pt x="19364" y="10039"/>
                    <a:pt x="18815" y="10012"/>
                  </a:cubicBezTo>
                  <a:cubicBezTo>
                    <a:pt x="18732" y="10005"/>
                    <a:pt x="18650" y="10001"/>
                    <a:pt x="18566" y="10001"/>
                  </a:cubicBezTo>
                  <a:cubicBezTo>
                    <a:pt x="18482" y="10001"/>
                    <a:pt x="18396" y="10005"/>
                    <a:pt x="18306" y="10012"/>
                  </a:cubicBezTo>
                  <a:cubicBezTo>
                    <a:pt x="18197" y="10012"/>
                    <a:pt x="18073" y="10025"/>
                    <a:pt x="17963" y="10094"/>
                  </a:cubicBezTo>
                  <a:cubicBezTo>
                    <a:pt x="17963" y="10149"/>
                    <a:pt x="18004" y="10163"/>
                    <a:pt x="18032" y="10163"/>
                  </a:cubicBezTo>
                  <a:cubicBezTo>
                    <a:pt x="18059" y="10162"/>
                    <a:pt x="18087" y="10162"/>
                    <a:pt x="18114" y="10162"/>
                  </a:cubicBezTo>
                  <a:cubicBezTo>
                    <a:pt x="19004" y="10162"/>
                    <a:pt x="19843" y="10375"/>
                    <a:pt x="20696" y="10588"/>
                  </a:cubicBezTo>
                  <a:cubicBezTo>
                    <a:pt x="21163" y="10712"/>
                    <a:pt x="21589" y="10904"/>
                    <a:pt x="22001" y="11138"/>
                  </a:cubicBezTo>
                  <a:cubicBezTo>
                    <a:pt x="22275" y="11302"/>
                    <a:pt x="22522" y="11481"/>
                    <a:pt x="22701" y="11728"/>
                  </a:cubicBezTo>
                  <a:cubicBezTo>
                    <a:pt x="23044" y="12140"/>
                    <a:pt x="23415" y="12552"/>
                    <a:pt x="23758" y="12964"/>
                  </a:cubicBezTo>
                  <a:cubicBezTo>
                    <a:pt x="23800" y="13019"/>
                    <a:pt x="23855" y="13060"/>
                    <a:pt x="23896" y="13184"/>
                  </a:cubicBezTo>
                  <a:cubicBezTo>
                    <a:pt x="23758" y="13129"/>
                    <a:pt x="23662" y="13060"/>
                    <a:pt x="23566" y="13019"/>
                  </a:cubicBezTo>
                  <a:cubicBezTo>
                    <a:pt x="23456" y="12964"/>
                    <a:pt x="23360" y="12895"/>
                    <a:pt x="23250" y="12841"/>
                  </a:cubicBezTo>
                  <a:cubicBezTo>
                    <a:pt x="23154" y="12786"/>
                    <a:pt x="23044" y="12744"/>
                    <a:pt x="22934" y="12689"/>
                  </a:cubicBezTo>
                  <a:cubicBezTo>
                    <a:pt x="22825" y="12635"/>
                    <a:pt x="22701" y="12607"/>
                    <a:pt x="22591" y="12552"/>
                  </a:cubicBezTo>
                  <a:cubicBezTo>
                    <a:pt x="22468" y="12511"/>
                    <a:pt x="22358" y="12470"/>
                    <a:pt x="22248" y="12429"/>
                  </a:cubicBezTo>
                  <a:cubicBezTo>
                    <a:pt x="22124" y="12401"/>
                    <a:pt x="22014" y="12360"/>
                    <a:pt x="21904" y="12332"/>
                  </a:cubicBezTo>
                  <a:cubicBezTo>
                    <a:pt x="21781" y="12291"/>
                    <a:pt x="21657" y="12264"/>
                    <a:pt x="21561" y="12236"/>
                  </a:cubicBezTo>
                  <a:cubicBezTo>
                    <a:pt x="21438" y="12209"/>
                    <a:pt x="21314" y="12195"/>
                    <a:pt x="21190" y="12168"/>
                  </a:cubicBezTo>
                  <a:lnTo>
                    <a:pt x="20833" y="12126"/>
                  </a:lnTo>
                  <a:lnTo>
                    <a:pt x="20476" y="12072"/>
                  </a:lnTo>
                  <a:cubicBezTo>
                    <a:pt x="20414" y="12065"/>
                    <a:pt x="20353" y="12061"/>
                    <a:pt x="20293" y="12061"/>
                  </a:cubicBezTo>
                  <a:cubicBezTo>
                    <a:pt x="20233" y="12061"/>
                    <a:pt x="20174" y="12065"/>
                    <a:pt x="20119" y="12072"/>
                  </a:cubicBezTo>
                  <a:cubicBezTo>
                    <a:pt x="20215" y="12126"/>
                    <a:pt x="20325" y="12154"/>
                    <a:pt x="20435" y="12168"/>
                  </a:cubicBezTo>
                  <a:cubicBezTo>
                    <a:pt x="20971" y="12291"/>
                    <a:pt x="21493" y="12429"/>
                    <a:pt x="22001" y="12621"/>
                  </a:cubicBezTo>
                  <a:cubicBezTo>
                    <a:pt x="22687" y="12882"/>
                    <a:pt x="23346" y="13198"/>
                    <a:pt x="23923" y="13651"/>
                  </a:cubicBezTo>
                  <a:cubicBezTo>
                    <a:pt x="24074" y="13774"/>
                    <a:pt x="24239" y="13871"/>
                    <a:pt x="24390" y="13980"/>
                  </a:cubicBezTo>
                  <a:cubicBezTo>
                    <a:pt x="24541" y="14063"/>
                    <a:pt x="24665" y="14186"/>
                    <a:pt x="24747" y="14337"/>
                  </a:cubicBezTo>
                  <a:cubicBezTo>
                    <a:pt x="24816" y="14434"/>
                    <a:pt x="24898" y="14530"/>
                    <a:pt x="24939" y="14640"/>
                  </a:cubicBezTo>
                  <a:cubicBezTo>
                    <a:pt x="24885" y="14640"/>
                    <a:pt x="24857" y="14667"/>
                    <a:pt x="24830" y="14667"/>
                  </a:cubicBezTo>
                  <a:cubicBezTo>
                    <a:pt x="24765" y="14662"/>
                    <a:pt x="24701" y="14660"/>
                    <a:pt x="24637" y="14660"/>
                  </a:cubicBezTo>
                  <a:cubicBezTo>
                    <a:pt x="24344" y="14660"/>
                    <a:pt x="24051" y="14707"/>
                    <a:pt x="23758" y="14763"/>
                  </a:cubicBezTo>
                  <a:cubicBezTo>
                    <a:pt x="22742" y="14969"/>
                    <a:pt x="21740" y="15244"/>
                    <a:pt x="20778" y="15601"/>
                  </a:cubicBezTo>
                  <a:cubicBezTo>
                    <a:pt x="20421" y="15738"/>
                    <a:pt x="20064" y="15903"/>
                    <a:pt x="19735" y="16082"/>
                  </a:cubicBezTo>
                  <a:cubicBezTo>
                    <a:pt x="19680" y="16109"/>
                    <a:pt x="19652" y="16136"/>
                    <a:pt x="19597" y="16178"/>
                  </a:cubicBezTo>
                  <a:cubicBezTo>
                    <a:pt x="19619" y="16194"/>
                    <a:pt x="19636" y="16199"/>
                    <a:pt x="19652" y="16199"/>
                  </a:cubicBezTo>
                  <a:cubicBezTo>
                    <a:pt x="19676" y="16199"/>
                    <a:pt x="19696" y="16186"/>
                    <a:pt x="19721" y="16178"/>
                  </a:cubicBezTo>
                  <a:cubicBezTo>
                    <a:pt x="19913" y="16109"/>
                    <a:pt x="20092" y="16040"/>
                    <a:pt x="20270" y="15972"/>
                  </a:cubicBezTo>
                  <a:cubicBezTo>
                    <a:pt x="21190" y="15601"/>
                    <a:pt x="22179" y="15354"/>
                    <a:pt x="23140" y="15120"/>
                  </a:cubicBezTo>
                  <a:cubicBezTo>
                    <a:pt x="23456" y="15052"/>
                    <a:pt x="23772" y="15010"/>
                    <a:pt x="24102" y="14955"/>
                  </a:cubicBezTo>
                  <a:cubicBezTo>
                    <a:pt x="24216" y="14936"/>
                    <a:pt x="24334" y="14926"/>
                    <a:pt x="24453" y="14926"/>
                  </a:cubicBezTo>
                  <a:cubicBezTo>
                    <a:pt x="24591" y="14926"/>
                    <a:pt x="24731" y="14940"/>
                    <a:pt x="24871" y="14969"/>
                  </a:cubicBezTo>
                  <a:cubicBezTo>
                    <a:pt x="24967" y="14983"/>
                    <a:pt x="25091" y="15010"/>
                    <a:pt x="25228" y="15024"/>
                  </a:cubicBezTo>
                  <a:cubicBezTo>
                    <a:pt x="25640" y="15601"/>
                    <a:pt x="26024" y="16219"/>
                    <a:pt x="26436" y="16809"/>
                  </a:cubicBezTo>
                  <a:cubicBezTo>
                    <a:pt x="26670" y="16727"/>
                    <a:pt x="26697" y="16686"/>
                    <a:pt x="26629" y="16562"/>
                  </a:cubicBezTo>
                  <a:cubicBezTo>
                    <a:pt x="26491" y="16315"/>
                    <a:pt x="26354" y="16054"/>
                    <a:pt x="26189" y="15793"/>
                  </a:cubicBezTo>
                  <a:cubicBezTo>
                    <a:pt x="26011" y="15491"/>
                    <a:pt x="25805" y="15175"/>
                    <a:pt x="25599" y="14873"/>
                  </a:cubicBezTo>
                  <a:cubicBezTo>
                    <a:pt x="25530" y="14763"/>
                    <a:pt x="25489" y="14681"/>
                    <a:pt x="25461" y="14557"/>
                  </a:cubicBezTo>
                  <a:cubicBezTo>
                    <a:pt x="25228" y="13472"/>
                    <a:pt x="25022" y="12374"/>
                    <a:pt x="24802" y="11302"/>
                  </a:cubicBezTo>
                  <a:cubicBezTo>
                    <a:pt x="24733" y="10932"/>
                    <a:pt x="24706" y="10575"/>
                    <a:pt x="24651" y="10231"/>
                  </a:cubicBezTo>
                  <a:cubicBezTo>
                    <a:pt x="24637" y="10149"/>
                    <a:pt x="24610" y="10067"/>
                    <a:pt x="24596" y="9998"/>
                  </a:cubicBezTo>
                  <a:lnTo>
                    <a:pt x="24582" y="9998"/>
                  </a:lnTo>
                  <a:cubicBezTo>
                    <a:pt x="24582" y="10025"/>
                    <a:pt x="24569" y="10080"/>
                    <a:pt x="24569" y="10108"/>
                  </a:cubicBezTo>
                  <a:cubicBezTo>
                    <a:pt x="24582" y="10437"/>
                    <a:pt x="24582" y="10753"/>
                    <a:pt x="24610" y="11055"/>
                  </a:cubicBezTo>
                  <a:cubicBezTo>
                    <a:pt x="24720" y="11893"/>
                    <a:pt x="24843" y="12744"/>
                    <a:pt x="24994" y="13582"/>
                  </a:cubicBezTo>
                  <a:cubicBezTo>
                    <a:pt x="25022" y="13733"/>
                    <a:pt x="25063" y="13884"/>
                    <a:pt x="25118" y="14090"/>
                  </a:cubicBezTo>
                  <a:cubicBezTo>
                    <a:pt x="25063" y="14063"/>
                    <a:pt x="25022" y="14063"/>
                    <a:pt x="25008" y="14022"/>
                  </a:cubicBezTo>
                  <a:cubicBezTo>
                    <a:pt x="24335" y="13156"/>
                    <a:pt x="23703" y="12223"/>
                    <a:pt x="23168" y="11248"/>
                  </a:cubicBezTo>
                  <a:cubicBezTo>
                    <a:pt x="23058" y="11000"/>
                    <a:pt x="22934" y="10767"/>
                    <a:pt x="22825" y="10520"/>
                  </a:cubicBezTo>
                  <a:cubicBezTo>
                    <a:pt x="22522" y="9792"/>
                    <a:pt x="22234" y="9037"/>
                    <a:pt x="21987" y="8240"/>
                  </a:cubicBezTo>
                  <a:cubicBezTo>
                    <a:pt x="21959" y="8144"/>
                    <a:pt x="21918" y="8034"/>
                    <a:pt x="21891" y="7910"/>
                  </a:cubicBezTo>
                  <a:cubicBezTo>
                    <a:pt x="21795" y="7965"/>
                    <a:pt x="21850" y="8020"/>
                    <a:pt x="21850" y="8048"/>
                  </a:cubicBezTo>
                  <a:cubicBezTo>
                    <a:pt x="21987" y="8721"/>
                    <a:pt x="22193" y="9394"/>
                    <a:pt x="22454" y="10025"/>
                  </a:cubicBezTo>
                  <a:cubicBezTo>
                    <a:pt x="22660" y="10547"/>
                    <a:pt x="22866" y="11069"/>
                    <a:pt x="23140" y="11550"/>
                  </a:cubicBezTo>
                  <a:cubicBezTo>
                    <a:pt x="23154" y="11577"/>
                    <a:pt x="23154" y="11605"/>
                    <a:pt x="23195" y="11673"/>
                  </a:cubicBezTo>
                  <a:cubicBezTo>
                    <a:pt x="23127" y="11618"/>
                    <a:pt x="23086" y="11591"/>
                    <a:pt x="23058" y="11577"/>
                  </a:cubicBezTo>
                  <a:cubicBezTo>
                    <a:pt x="22619" y="11124"/>
                    <a:pt x="22193" y="10684"/>
                    <a:pt x="21781" y="10218"/>
                  </a:cubicBezTo>
                  <a:cubicBezTo>
                    <a:pt x="21712" y="10149"/>
                    <a:pt x="21657" y="10039"/>
                    <a:pt x="21589" y="9970"/>
                  </a:cubicBezTo>
                  <a:cubicBezTo>
                    <a:pt x="21575" y="9943"/>
                    <a:pt x="21561" y="9929"/>
                    <a:pt x="21547" y="9888"/>
                  </a:cubicBezTo>
                  <a:cubicBezTo>
                    <a:pt x="21081" y="8913"/>
                    <a:pt x="20600" y="7910"/>
                    <a:pt x="20133" y="6935"/>
                  </a:cubicBezTo>
                  <a:cubicBezTo>
                    <a:pt x="19982" y="6606"/>
                    <a:pt x="19858" y="6290"/>
                    <a:pt x="19707" y="5974"/>
                  </a:cubicBezTo>
                  <a:cubicBezTo>
                    <a:pt x="19639" y="5809"/>
                    <a:pt x="19529" y="5631"/>
                    <a:pt x="19446" y="5466"/>
                  </a:cubicBezTo>
                  <a:cubicBezTo>
                    <a:pt x="19391" y="5535"/>
                    <a:pt x="19433" y="5562"/>
                    <a:pt x="19446" y="5617"/>
                  </a:cubicBezTo>
                  <a:cubicBezTo>
                    <a:pt x="19460" y="5672"/>
                    <a:pt x="19501" y="5713"/>
                    <a:pt x="19515" y="5782"/>
                  </a:cubicBezTo>
                  <a:cubicBezTo>
                    <a:pt x="19529" y="5837"/>
                    <a:pt x="19556" y="5892"/>
                    <a:pt x="19570" y="5919"/>
                  </a:cubicBezTo>
                  <a:cubicBezTo>
                    <a:pt x="19584" y="5974"/>
                    <a:pt x="19597" y="6029"/>
                    <a:pt x="19625" y="6057"/>
                  </a:cubicBezTo>
                  <a:cubicBezTo>
                    <a:pt x="19639" y="6111"/>
                    <a:pt x="19666" y="6180"/>
                    <a:pt x="19694" y="6235"/>
                  </a:cubicBezTo>
                  <a:cubicBezTo>
                    <a:pt x="19707" y="6290"/>
                    <a:pt x="19721" y="6331"/>
                    <a:pt x="19735" y="6372"/>
                  </a:cubicBezTo>
                  <a:cubicBezTo>
                    <a:pt x="19762" y="6427"/>
                    <a:pt x="19790" y="6496"/>
                    <a:pt x="19803" y="6537"/>
                  </a:cubicBezTo>
                  <a:cubicBezTo>
                    <a:pt x="19817" y="6592"/>
                    <a:pt x="19845" y="6647"/>
                    <a:pt x="19858" y="6674"/>
                  </a:cubicBezTo>
                  <a:cubicBezTo>
                    <a:pt x="19872" y="6729"/>
                    <a:pt x="19886" y="6784"/>
                    <a:pt x="19913" y="6812"/>
                  </a:cubicBezTo>
                  <a:cubicBezTo>
                    <a:pt x="19927" y="6867"/>
                    <a:pt x="19941" y="6935"/>
                    <a:pt x="19982" y="6990"/>
                  </a:cubicBezTo>
                  <a:cubicBezTo>
                    <a:pt x="19996" y="7045"/>
                    <a:pt x="20009" y="7086"/>
                    <a:pt x="20023" y="7128"/>
                  </a:cubicBezTo>
                  <a:cubicBezTo>
                    <a:pt x="20051" y="7183"/>
                    <a:pt x="20064" y="7224"/>
                    <a:pt x="20078" y="7265"/>
                  </a:cubicBezTo>
                  <a:cubicBezTo>
                    <a:pt x="20092" y="7320"/>
                    <a:pt x="20133" y="7389"/>
                    <a:pt x="20147" y="7430"/>
                  </a:cubicBezTo>
                  <a:cubicBezTo>
                    <a:pt x="20160" y="7485"/>
                    <a:pt x="20188" y="7540"/>
                    <a:pt x="20202" y="7567"/>
                  </a:cubicBezTo>
                  <a:cubicBezTo>
                    <a:pt x="20215" y="7622"/>
                    <a:pt x="20257" y="7677"/>
                    <a:pt x="20270" y="7746"/>
                  </a:cubicBezTo>
                  <a:cubicBezTo>
                    <a:pt x="20284" y="7801"/>
                    <a:pt x="20298" y="7842"/>
                    <a:pt x="20339" y="7883"/>
                  </a:cubicBezTo>
                  <a:cubicBezTo>
                    <a:pt x="20353" y="7938"/>
                    <a:pt x="20366" y="7979"/>
                    <a:pt x="20408" y="8020"/>
                  </a:cubicBezTo>
                  <a:cubicBezTo>
                    <a:pt x="20421" y="8075"/>
                    <a:pt x="20463" y="8116"/>
                    <a:pt x="20476" y="8185"/>
                  </a:cubicBezTo>
                  <a:cubicBezTo>
                    <a:pt x="20490" y="8240"/>
                    <a:pt x="20504" y="8281"/>
                    <a:pt x="20545" y="8322"/>
                  </a:cubicBezTo>
                  <a:cubicBezTo>
                    <a:pt x="20559" y="8377"/>
                    <a:pt x="20600" y="8419"/>
                    <a:pt x="20614" y="8460"/>
                  </a:cubicBezTo>
                  <a:cubicBezTo>
                    <a:pt x="20627" y="8515"/>
                    <a:pt x="20669" y="8570"/>
                    <a:pt x="20682" y="8638"/>
                  </a:cubicBezTo>
                  <a:cubicBezTo>
                    <a:pt x="20696" y="8693"/>
                    <a:pt x="20737" y="8721"/>
                    <a:pt x="20751" y="8776"/>
                  </a:cubicBezTo>
                  <a:cubicBezTo>
                    <a:pt x="20778" y="8831"/>
                    <a:pt x="20806" y="8872"/>
                    <a:pt x="20833" y="8927"/>
                  </a:cubicBezTo>
                  <a:cubicBezTo>
                    <a:pt x="20847" y="8982"/>
                    <a:pt x="20888" y="9009"/>
                    <a:pt x="20902" y="9064"/>
                  </a:cubicBezTo>
                  <a:cubicBezTo>
                    <a:pt x="20916" y="9119"/>
                    <a:pt x="20957" y="9146"/>
                    <a:pt x="20971" y="9201"/>
                  </a:cubicBezTo>
                  <a:cubicBezTo>
                    <a:pt x="20984" y="9256"/>
                    <a:pt x="21026" y="9311"/>
                    <a:pt x="21039" y="9380"/>
                  </a:cubicBezTo>
                  <a:cubicBezTo>
                    <a:pt x="21053" y="9421"/>
                    <a:pt x="21081" y="9462"/>
                    <a:pt x="21108" y="9558"/>
                  </a:cubicBezTo>
                  <a:cubicBezTo>
                    <a:pt x="21039" y="9490"/>
                    <a:pt x="21012" y="9476"/>
                    <a:pt x="20971" y="9449"/>
                  </a:cubicBezTo>
                  <a:cubicBezTo>
                    <a:pt x="20435" y="8940"/>
                    <a:pt x="19886" y="8460"/>
                    <a:pt x="19323" y="8007"/>
                  </a:cubicBezTo>
                  <a:cubicBezTo>
                    <a:pt x="19268" y="7952"/>
                    <a:pt x="19199" y="7897"/>
                    <a:pt x="19172" y="7828"/>
                  </a:cubicBezTo>
                  <a:cubicBezTo>
                    <a:pt x="18787" y="7279"/>
                    <a:pt x="18416" y="6729"/>
                    <a:pt x="18059" y="6180"/>
                  </a:cubicBezTo>
                  <a:cubicBezTo>
                    <a:pt x="17606" y="5535"/>
                    <a:pt x="17249" y="4821"/>
                    <a:pt x="16865" y="4120"/>
                  </a:cubicBezTo>
                  <a:cubicBezTo>
                    <a:pt x="16796" y="3983"/>
                    <a:pt x="16727" y="3846"/>
                    <a:pt x="16631" y="3749"/>
                  </a:cubicBezTo>
                  <a:lnTo>
                    <a:pt x="16631" y="3749"/>
                  </a:lnTo>
                  <a:cubicBezTo>
                    <a:pt x="16727" y="4065"/>
                    <a:pt x="16865" y="4381"/>
                    <a:pt x="17029" y="4683"/>
                  </a:cubicBezTo>
                  <a:cubicBezTo>
                    <a:pt x="17180" y="4999"/>
                    <a:pt x="17331" y="5329"/>
                    <a:pt x="17510" y="5631"/>
                  </a:cubicBezTo>
                  <a:cubicBezTo>
                    <a:pt x="17675" y="5947"/>
                    <a:pt x="17853" y="6235"/>
                    <a:pt x="18032" y="6523"/>
                  </a:cubicBezTo>
                  <a:cubicBezTo>
                    <a:pt x="18224" y="6812"/>
                    <a:pt x="18416" y="7086"/>
                    <a:pt x="18581" y="7402"/>
                  </a:cubicBezTo>
                  <a:cubicBezTo>
                    <a:pt x="18554" y="7389"/>
                    <a:pt x="18540" y="7389"/>
                    <a:pt x="18499" y="7361"/>
                  </a:cubicBezTo>
                  <a:cubicBezTo>
                    <a:pt x="17757" y="6798"/>
                    <a:pt x="16988" y="6304"/>
                    <a:pt x="16205" y="5782"/>
                  </a:cubicBezTo>
                  <a:cubicBezTo>
                    <a:pt x="16068" y="5699"/>
                    <a:pt x="15944" y="5603"/>
                    <a:pt x="15821" y="5480"/>
                  </a:cubicBezTo>
                  <a:cubicBezTo>
                    <a:pt x="15217" y="4944"/>
                    <a:pt x="14667" y="4367"/>
                    <a:pt x="14159" y="3749"/>
                  </a:cubicBezTo>
                  <a:cubicBezTo>
                    <a:pt x="13981" y="3543"/>
                    <a:pt x="13830" y="3337"/>
                    <a:pt x="13692" y="3131"/>
                  </a:cubicBezTo>
                  <a:cubicBezTo>
                    <a:pt x="13459" y="2802"/>
                    <a:pt x="13225" y="2472"/>
                    <a:pt x="12992" y="2129"/>
                  </a:cubicBezTo>
                  <a:cubicBezTo>
                    <a:pt x="12951" y="2101"/>
                    <a:pt x="12937" y="2047"/>
                    <a:pt x="12923" y="1992"/>
                  </a:cubicBezTo>
                  <a:cubicBezTo>
                    <a:pt x="12909" y="2033"/>
                    <a:pt x="12882" y="2060"/>
                    <a:pt x="12882" y="2074"/>
                  </a:cubicBezTo>
                  <a:cubicBezTo>
                    <a:pt x="12937" y="2184"/>
                    <a:pt x="12992" y="2307"/>
                    <a:pt x="13061" y="2404"/>
                  </a:cubicBezTo>
                  <a:cubicBezTo>
                    <a:pt x="13569" y="3296"/>
                    <a:pt x="14173" y="4120"/>
                    <a:pt x="14860" y="4875"/>
                  </a:cubicBezTo>
                  <a:cubicBezTo>
                    <a:pt x="14873" y="4889"/>
                    <a:pt x="14901" y="4930"/>
                    <a:pt x="14901" y="4985"/>
                  </a:cubicBezTo>
                  <a:cubicBezTo>
                    <a:pt x="14832" y="4944"/>
                    <a:pt x="14736" y="4917"/>
                    <a:pt x="14667" y="4875"/>
                  </a:cubicBezTo>
                  <a:cubicBezTo>
                    <a:pt x="14187" y="4615"/>
                    <a:pt x="13692" y="4381"/>
                    <a:pt x="13212" y="4120"/>
                  </a:cubicBezTo>
                  <a:cubicBezTo>
                    <a:pt x="13184" y="4106"/>
                    <a:pt x="13143" y="4093"/>
                    <a:pt x="13088" y="4065"/>
                  </a:cubicBezTo>
                  <a:cubicBezTo>
                    <a:pt x="12717" y="3955"/>
                    <a:pt x="12429" y="3694"/>
                    <a:pt x="12154" y="3434"/>
                  </a:cubicBezTo>
                  <a:cubicBezTo>
                    <a:pt x="11701" y="3008"/>
                    <a:pt x="11234" y="2555"/>
                    <a:pt x="10850" y="2074"/>
                  </a:cubicBezTo>
                  <a:cubicBezTo>
                    <a:pt x="10671" y="1868"/>
                    <a:pt x="10506" y="1703"/>
                    <a:pt x="10328" y="1497"/>
                  </a:cubicBezTo>
                  <a:cubicBezTo>
                    <a:pt x="10232" y="1374"/>
                    <a:pt x="10094" y="1250"/>
                    <a:pt x="10039" y="1085"/>
                  </a:cubicBezTo>
                  <a:cubicBezTo>
                    <a:pt x="10026" y="1113"/>
                    <a:pt x="9998" y="1154"/>
                    <a:pt x="9998" y="1168"/>
                  </a:cubicBezTo>
                  <a:cubicBezTo>
                    <a:pt x="10067" y="1277"/>
                    <a:pt x="10122" y="1387"/>
                    <a:pt x="10204" y="1497"/>
                  </a:cubicBezTo>
                  <a:cubicBezTo>
                    <a:pt x="10726" y="2143"/>
                    <a:pt x="11207" y="2802"/>
                    <a:pt x="11811" y="3379"/>
                  </a:cubicBezTo>
                  <a:cubicBezTo>
                    <a:pt x="11825" y="3406"/>
                    <a:pt x="11838" y="3434"/>
                    <a:pt x="11880" y="3488"/>
                  </a:cubicBezTo>
                  <a:lnTo>
                    <a:pt x="11783" y="3488"/>
                  </a:lnTo>
                  <a:cubicBezTo>
                    <a:pt x="11289" y="3296"/>
                    <a:pt x="10781" y="3090"/>
                    <a:pt x="10273" y="2898"/>
                  </a:cubicBezTo>
                  <a:cubicBezTo>
                    <a:pt x="10067" y="2816"/>
                    <a:pt x="9888" y="2692"/>
                    <a:pt x="9696" y="2596"/>
                  </a:cubicBezTo>
                  <a:cubicBezTo>
                    <a:pt x="9380" y="2404"/>
                    <a:pt x="9078" y="2211"/>
                    <a:pt x="8762" y="2047"/>
                  </a:cubicBezTo>
                  <a:cubicBezTo>
                    <a:pt x="8062" y="1635"/>
                    <a:pt x="7430" y="1113"/>
                    <a:pt x="6867" y="522"/>
                  </a:cubicBezTo>
                  <a:cubicBezTo>
                    <a:pt x="6840" y="495"/>
                    <a:pt x="6840" y="481"/>
                    <a:pt x="6840" y="467"/>
                  </a:cubicBezTo>
                  <a:cubicBezTo>
                    <a:pt x="6840" y="495"/>
                    <a:pt x="6812" y="536"/>
                    <a:pt x="6826" y="550"/>
                  </a:cubicBezTo>
                  <a:cubicBezTo>
                    <a:pt x="6894" y="632"/>
                    <a:pt x="6949" y="742"/>
                    <a:pt x="7018" y="824"/>
                  </a:cubicBezTo>
                  <a:cubicBezTo>
                    <a:pt x="7320" y="1209"/>
                    <a:pt x="7691" y="1525"/>
                    <a:pt x="8062" y="1799"/>
                  </a:cubicBezTo>
                  <a:cubicBezTo>
                    <a:pt x="8323" y="1992"/>
                    <a:pt x="8597" y="2184"/>
                    <a:pt x="8858" y="2376"/>
                  </a:cubicBezTo>
                  <a:lnTo>
                    <a:pt x="8927" y="2445"/>
                  </a:lnTo>
                  <a:cubicBezTo>
                    <a:pt x="8817" y="2417"/>
                    <a:pt x="8748" y="2404"/>
                    <a:pt x="8680" y="2390"/>
                  </a:cubicBezTo>
                  <a:cubicBezTo>
                    <a:pt x="8007" y="2211"/>
                    <a:pt x="7348" y="2047"/>
                    <a:pt x="6689" y="1868"/>
                  </a:cubicBezTo>
                  <a:cubicBezTo>
                    <a:pt x="6565" y="1841"/>
                    <a:pt x="6455" y="1799"/>
                    <a:pt x="6331" y="1731"/>
                  </a:cubicBezTo>
                  <a:lnTo>
                    <a:pt x="6318" y="1717"/>
                  </a:lnTo>
                  <a:cubicBezTo>
                    <a:pt x="5439" y="1277"/>
                    <a:pt x="4642" y="687"/>
                    <a:pt x="3873" y="83"/>
                  </a:cubicBezTo>
                  <a:cubicBezTo>
                    <a:pt x="3846" y="69"/>
                    <a:pt x="3818" y="55"/>
                    <a:pt x="3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9"/>
            <p:cNvSpPr/>
            <p:nvPr/>
          </p:nvSpPr>
          <p:spPr>
            <a:xfrm>
              <a:off x="6842236" y="4762423"/>
              <a:ext cx="2223" cy="2895"/>
            </a:xfrm>
            <a:custGeom>
              <a:avLst/>
              <a:gdLst/>
              <a:ahLst/>
              <a:cxnLst/>
              <a:rect l="l" t="t" r="r" b="b"/>
              <a:pathLst>
                <a:path w="43" h="56" extrusionOk="0">
                  <a:moveTo>
                    <a:pt x="15" y="0"/>
                  </a:moveTo>
                  <a:cubicBezTo>
                    <a:pt x="1" y="28"/>
                    <a:pt x="15" y="42"/>
                    <a:pt x="15" y="55"/>
                  </a:cubicBezTo>
                  <a:lnTo>
                    <a:pt x="42" y="55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9"/>
            <p:cNvSpPr/>
            <p:nvPr/>
          </p:nvSpPr>
          <p:spPr>
            <a:xfrm>
              <a:off x="6984256" y="4871768"/>
              <a:ext cx="4291" cy="9254"/>
            </a:xfrm>
            <a:custGeom>
              <a:avLst/>
              <a:gdLst/>
              <a:ahLst/>
              <a:cxnLst/>
              <a:rect l="l" t="t" r="r" b="b"/>
              <a:pathLst>
                <a:path w="83" h="179" extrusionOk="0">
                  <a:moveTo>
                    <a:pt x="0" y="0"/>
                  </a:moveTo>
                  <a:lnTo>
                    <a:pt x="0" y="0"/>
                  </a:lnTo>
                  <a:cubicBezTo>
                    <a:pt x="14" y="55"/>
                    <a:pt x="42" y="124"/>
                    <a:pt x="55" y="179"/>
                  </a:cubicBezTo>
                  <a:lnTo>
                    <a:pt x="69" y="151"/>
                  </a:lnTo>
                  <a:cubicBezTo>
                    <a:pt x="83" y="42"/>
                    <a:pt x="83" y="14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9"/>
            <p:cNvSpPr/>
            <p:nvPr/>
          </p:nvSpPr>
          <p:spPr>
            <a:xfrm>
              <a:off x="6984256" y="4870321"/>
              <a:ext cx="776" cy="1499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0" y="1"/>
                  </a:moveTo>
                  <a:lnTo>
                    <a:pt x="0" y="28"/>
                  </a:lnTo>
                  <a:cubicBezTo>
                    <a:pt x="0" y="15"/>
                    <a:pt x="14" y="15"/>
                    <a:pt x="14" y="15"/>
                  </a:cubicBezTo>
                  <a:cubicBezTo>
                    <a:pt x="14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0" name="Google Shape;1310;p29"/>
          <p:cNvGrpSpPr/>
          <p:nvPr/>
        </p:nvGrpSpPr>
        <p:grpSpPr>
          <a:xfrm rot="8470137" flipH="1">
            <a:off x="-222594" y="-139771"/>
            <a:ext cx="1246762" cy="1210909"/>
            <a:chOff x="7356963" y="4097822"/>
            <a:chExt cx="880451" cy="855170"/>
          </a:xfrm>
        </p:grpSpPr>
        <p:sp>
          <p:nvSpPr>
            <p:cNvPr id="1311" name="Google Shape;1311;p29"/>
            <p:cNvSpPr/>
            <p:nvPr/>
          </p:nvSpPr>
          <p:spPr>
            <a:xfrm>
              <a:off x="7356963" y="4097822"/>
              <a:ext cx="880451" cy="798765"/>
            </a:xfrm>
            <a:custGeom>
              <a:avLst/>
              <a:gdLst/>
              <a:ahLst/>
              <a:cxnLst/>
              <a:rect l="l" t="t" r="r" b="b"/>
              <a:pathLst>
                <a:path w="17030" h="15450" extrusionOk="0">
                  <a:moveTo>
                    <a:pt x="7608" y="0"/>
                  </a:moveTo>
                  <a:cubicBezTo>
                    <a:pt x="7293" y="261"/>
                    <a:pt x="7073" y="549"/>
                    <a:pt x="6881" y="879"/>
                  </a:cubicBezTo>
                  <a:cubicBezTo>
                    <a:pt x="6469" y="1579"/>
                    <a:pt x="6194" y="2321"/>
                    <a:pt x="6029" y="3104"/>
                  </a:cubicBezTo>
                  <a:cubicBezTo>
                    <a:pt x="5837" y="3914"/>
                    <a:pt x="5823" y="4724"/>
                    <a:pt x="5961" y="5534"/>
                  </a:cubicBezTo>
                  <a:cubicBezTo>
                    <a:pt x="6057" y="6098"/>
                    <a:pt x="6235" y="6633"/>
                    <a:pt x="6455" y="7169"/>
                  </a:cubicBezTo>
                  <a:cubicBezTo>
                    <a:pt x="6853" y="8116"/>
                    <a:pt x="7348" y="9050"/>
                    <a:pt x="7883" y="9943"/>
                  </a:cubicBezTo>
                  <a:cubicBezTo>
                    <a:pt x="8117" y="10368"/>
                    <a:pt x="8364" y="10780"/>
                    <a:pt x="8583" y="11206"/>
                  </a:cubicBezTo>
                  <a:cubicBezTo>
                    <a:pt x="8638" y="11330"/>
                    <a:pt x="8707" y="11453"/>
                    <a:pt x="8735" y="11618"/>
                  </a:cubicBezTo>
                  <a:cubicBezTo>
                    <a:pt x="8666" y="11536"/>
                    <a:pt x="8638" y="11508"/>
                    <a:pt x="8597" y="11467"/>
                  </a:cubicBezTo>
                  <a:cubicBezTo>
                    <a:pt x="8419" y="11206"/>
                    <a:pt x="8240" y="10959"/>
                    <a:pt x="8048" y="10698"/>
                  </a:cubicBezTo>
                  <a:cubicBezTo>
                    <a:pt x="7361" y="9723"/>
                    <a:pt x="6565" y="8844"/>
                    <a:pt x="5631" y="8103"/>
                  </a:cubicBezTo>
                  <a:cubicBezTo>
                    <a:pt x="5068" y="7663"/>
                    <a:pt x="4477" y="7265"/>
                    <a:pt x="3818" y="6990"/>
                  </a:cubicBezTo>
                  <a:cubicBezTo>
                    <a:pt x="2884" y="6606"/>
                    <a:pt x="1909" y="6400"/>
                    <a:pt x="907" y="6317"/>
                  </a:cubicBezTo>
                  <a:cubicBezTo>
                    <a:pt x="831" y="6310"/>
                    <a:pt x="756" y="6307"/>
                    <a:pt x="680" y="6307"/>
                  </a:cubicBezTo>
                  <a:cubicBezTo>
                    <a:pt x="605" y="6307"/>
                    <a:pt x="529" y="6310"/>
                    <a:pt x="454" y="6317"/>
                  </a:cubicBezTo>
                  <a:cubicBezTo>
                    <a:pt x="152" y="6358"/>
                    <a:pt x="0" y="6537"/>
                    <a:pt x="0" y="6839"/>
                  </a:cubicBezTo>
                  <a:cubicBezTo>
                    <a:pt x="0" y="6880"/>
                    <a:pt x="0" y="6963"/>
                    <a:pt x="14" y="7031"/>
                  </a:cubicBezTo>
                  <a:cubicBezTo>
                    <a:pt x="69" y="7265"/>
                    <a:pt x="179" y="7471"/>
                    <a:pt x="316" y="7677"/>
                  </a:cubicBezTo>
                  <a:cubicBezTo>
                    <a:pt x="660" y="8171"/>
                    <a:pt x="1072" y="8583"/>
                    <a:pt x="1552" y="8940"/>
                  </a:cubicBezTo>
                  <a:cubicBezTo>
                    <a:pt x="2170" y="9407"/>
                    <a:pt x="2857" y="9737"/>
                    <a:pt x="3585" y="9970"/>
                  </a:cubicBezTo>
                  <a:cubicBezTo>
                    <a:pt x="4065" y="10135"/>
                    <a:pt x="4573" y="10272"/>
                    <a:pt x="5068" y="10410"/>
                  </a:cubicBezTo>
                  <a:cubicBezTo>
                    <a:pt x="5713" y="10602"/>
                    <a:pt x="6372" y="10822"/>
                    <a:pt x="7004" y="11110"/>
                  </a:cubicBezTo>
                  <a:cubicBezTo>
                    <a:pt x="8007" y="11577"/>
                    <a:pt x="8776" y="12291"/>
                    <a:pt x="9339" y="13252"/>
                  </a:cubicBezTo>
                  <a:cubicBezTo>
                    <a:pt x="9462" y="13458"/>
                    <a:pt x="9559" y="13651"/>
                    <a:pt x="9613" y="13898"/>
                  </a:cubicBezTo>
                  <a:cubicBezTo>
                    <a:pt x="9641" y="14008"/>
                    <a:pt x="9696" y="14131"/>
                    <a:pt x="9751" y="14255"/>
                  </a:cubicBezTo>
                  <a:cubicBezTo>
                    <a:pt x="9778" y="14324"/>
                    <a:pt x="9806" y="14378"/>
                    <a:pt x="9861" y="14420"/>
                  </a:cubicBezTo>
                  <a:cubicBezTo>
                    <a:pt x="9884" y="14431"/>
                    <a:pt x="9928" y="14464"/>
                    <a:pt x="9966" y="14464"/>
                  </a:cubicBezTo>
                  <a:cubicBezTo>
                    <a:pt x="9972" y="14464"/>
                    <a:pt x="9978" y="14463"/>
                    <a:pt x="9984" y="14461"/>
                  </a:cubicBezTo>
                  <a:cubicBezTo>
                    <a:pt x="9998" y="14433"/>
                    <a:pt x="10025" y="14392"/>
                    <a:pt x="10025" y="14351"/>
                  </a:cubicBezTo>
                  <a:cubicBezTo>
                    <a:pt x="9998" y="14200"/>
                    <a:pt x="9957" y="14008"/>
                    <a:pt x="9888" y="13857"/>
                  </a:cubicBezTo>
                  <a:cubicBezTo>
                    <a:pt x="9792" y="13609"/>
                    <a:pt x="9737" y="13376"/>
                    <a:pt x="9723" y="13115"/>
                  </a:cubicBezTo>
                  <a:cubicBezTo>
                    <a:pt x="9668" y="12209"/>
                    <a:pt x="9929" y="11398"/>
                    <a:pt x="10492" y="10698"/>
                  </a:cubicBezTo>
                  <a:cubicBezTo>
                    <a:pt x="10740" y="10396"/>
                    <a:pt x="11014" y="10121"/>
                    <a:pt x="11316" y="9860"/>
                  </a:cubicBezTo>
                  <a:cubicBezTo>
                    <a:pt x="11811" y="9435"/>
                    <a:pt x="12360" y="9050"/>
                    <a:pt x="12909" y="8693"/>
                  </a:cubicBezTo>
                  <a:cubicBezTo>
                    <a:pt x="13569" y="8254"/>
                    <a:pt x="14241" y="7814"/>
                    <a:pt x="14832" y="7320"/>
                  </a:cubicBezTo>
                  <a:cubicBezTo>
                    <a:pt x="15381" y="6867"/>
                    <a:pt x="15862" y="6372"/>
                    <a:pt x="16274" y="5795"/>
                  </a:cubicBezTo>
                  <a:cubicBezTo>
                    <a:pt x="16535" y="5452"/>
                    <a:pt x="16741" y="5054"/>
                    <a:pt x="16892" y="4642"/>
                  </a:cubicBezTo>
                  <a:cubicBezTo>
                    <a:pt x="16988" y="4381"/>
                    <a:pt x="17029" y="4106"/>
                    <a:pt x="17015" y="3859"/>
                  </a:cubicBezTo>
                  <a:cubicBezTo>
                    <a:pt x="16944" y="3584"/>
                    <a:pt x="16788" y="3423"/>
                    <a:pt x="16531" y="3423"/>
                  </a:cubicBezTo>
                  <a:cubicBezTo>
                    <a:pt x="16493" y="3423"/>
                    <a:pt x="16453" y="3426"/>
                    <a:pt x="16411" y="3433"/>
                  </a:cubicBezTo>
                  <a:cubicBezTo>
                    <a:pt x="16246" y="3447"/>
                    <a:pt x="16082" y="3502"/>
                    <a:pt x="15931" y="3557"/>
                  </a:cubicBezTo>
                  <a:cubicBezTo>
                    <a:pt x="15162" y="3818"/>
                    <a:pt x="14461" y="4202"/>
                    <a:pt x="13774" y="4601"/>
                  </a:cubicBezTo>
                  <a:cubicBezTo>
                    <a:pt x="12621" y="5274"/>
                    <a:pt x="11660" y="6166"/>
                    <a:pt x="10918" y="7279"/>
                  </a:cubicBezTo>
                  <a:cubicBezTo>
                    <a:pt x="10424" y="8020"/>
                    <a:pt x="9998" y="8789"/>
                    <a:pt x="9765" y="9668"/>
                  </a:cubicBezTo>
                  <a:cubicBezTo>
                    <a:pt x="9655" y="10135"/>
                    <a:pt x="9559" y="10629"/>
                    <a:pt x="9462" y="11110"/>
                  </a:cubicBezTo>
                  <a:cubicBezTo>
                    <a:pt x="9449" y="11192"/>
                    <a:pt x="9462" y="11275"/>
                    <a:pt x="9394" y="11385"/>
                  </a:cubicBezTo>
                  <a:cubicBezTo>
                    <a:pt x="9325" y="11247"/>
                    <a:pt x="9339" y="11110"/>
                    <a:pt x="9339" y="10986"/>
                  </a:cubicBezTo>
                  <a:cubicBezTo>
                    <a:pt x="9353" y="10561"/>
                    <a:pt x="9394" y="10108"/>
                    <a:pt x="9449" y="9682"/>
                  </a:cubicBezTo>
                  <a:cubicBezTo>
                    <a:pt x="9545" y="8968"/>
                    <a:pt x="9668" y="8254"/>
                    <a:pt x="9792" y="7539"/>
                  </a:cubicBezTo>
                  <a:cubicBezTo>
                    <a:pt x="9888" y="6880"/>
                    <a:pt x="9998" y="6235"/>
                    <a:pt x="10039" y="5576"/>
                  </a:cubicBezTo>
                  <a:cubicBezTo>
                    <a:pt x="10176" y="3914"/>
                    <a:pt x="9792" y="2403"/>
                    <a:pt x="8803" y="1044"/>
                  </a:cubicBezTo>
                  <a:cubicBezTo>
                    <a:pt x="8625" y="797"/>
                    <a:pt x="8419" y="549"/>
                    <a:pt x="8171" y="343"/>
                  </a:cubicBezTo>
                  <a:cubicBezTo>
                    <a:pt x="8007" y="206"/>
                    <a:pt x="7814" y="69"/>
                    <a:pt x="7608" y="0"/>
                  </a:cubicBezTo>
                  <a:close/>
                  <a:moveTo>
                    <a:pt x="15889" y="8927"/>
                  </a:moveTo>
                  <a:cubicBezTo>
                    <a:pt x="15148" y="8954"/>
                    <a:pt x="14420" y="9064"/>
                    <a:pt x="13720" y="9311"/>
                  </a:cubicBezTo>
                  <a:cubicBezTo>
                    <a:pt x="12635" y="9682"/>
                    <a:pt x="11783" y="10355"/>
                    <a:pt x="11179" y="11344"/>
                  </a:cubicBezTo>
                  <a:cubicBezTo>
                    <a:pt x="10836" y="11934"/>
                    <a:pt x="10630" y="12566"/>
                    <a:pt x="10492" y="13225"/>
                  </a:cubicBezTo>
                  <a:cubicBezTo>
                    <a:pt x="10382" y="13719"/>
                    <a:pt x="10286" y="14227"/>
                    <a:pt x="10176" y="14736"/>
                  </a:cubicBezTo>
                  <a:cubicBezTo>
                    <a:pt x="10163" y="14777"/>
                    <a:pt x="10149" y="14832"/>
                    <a:pt x="10135" y="14900"/>
                  </a:cubicBezTo>
                  <a:cubicBezTo>
                    <a:pt x="10067" y="14845"/>
                    <a:pt x="9998" y="14804"/>
                    <a:pt x="9957" y="14763"/>
                  </a:cubicBezTo>
                  <a:cubicBezTo>
                    <a:pt x="9559" y="14392"/>
                    <a:pt x="9147" y="14008"/>
                    <a:pt x="8762" y="13637"/>
                  </a:cubicBezTo>
                  <a:cubicBezTo>
                    <a:pt x="8487" y="13376"/>
                    <a:pt x="8213" y="13088"/>
                    <a:pt x="7938" y="12827"/>
                  </a:cubicBezTo>
                  <a:cubicBezTo>
                    <a:pt x="7416" y="12360"/>
                    <a:pt x="6867" y="11934"/>
                    <a:pt x="6249" y="11618"/>
                  </a:cubicBezTo>
                  <a:cubicBezTo>
                    <a:pt x="5540" y="11252"/>
                    <a:pt x="4822" y="11078"/>
                    <a:pt x="4085" y="11078"/>
                  </a:cubicBezTo>
                  <a:cubicBezTo>
                    <a:pt x="3580" y="11078"/>
                    <a:pt x="3066" y="11160"/>
                    <a:pt x="2541" y="11316"/>
                  </a:cubicBezTo>
                  <a:cubicBezTo>
                    <a:pt x="2417" y="11344"/>
                    <a:pt x="2280" y="11398"/>
                    <a:pt x="2184" y="11453"/>
                  </a:cubicBezTo>
                  <a:cubicBezTo>
                    <a:pt x="2033" y="11536"/>
                    <a:pt x="2005" y="11673"/>
                    <a:pt x="2115" y="11810"/>
                  </a:cubicBezTo>
                  <a:cubicBezTo>
                    <a:pt x="2170" y="11879"/>
                    <a:pt x="2211" y="11934"/>
                    <a:pt x="2266" y="11989"/>
                  </a:cubicBezTo>
                  <a:cubicBezTo>
                    <a:pt x="2472" y="12195"/>
                    <a:pt x="2665" y="12401"/>
                    <a:pt x="2871" y="12579"/>
                  </a:cubicBezTo>
                  <a:cubicBezTo>
                    <a:pt x="3791" y="13445"/>
                    <a:pt x="4862" y="14063"/>
                    <a:pt x="6057" y="14420"/>
                  </a:cubicBezTo>
                  <a:cubicBezTo>
                    <a:pt x="7155" y="14749"/>
                    <a:pt x="8254" y="15038"/>
                    <a:pt x="9394" y="15189"/>
                  </a:cubicBezTo>
                  <a:cubicBezTo>
                    <a:pt x="9723" y="15244"/>
                    <a:pt x="10039" y="15299"/>
                    <a:pt x="10355" y="15450"/>
                  </a:cubicBezTo>
                  <a:cubicBezTo>
                    <a:pt x="10506" y="15189"/>
                    <a:pt x="10753" y="15051"/>
                    <a:pt x="10973" y="14914"/>
                  </a:cubicBezTo>
                  <a:cubicBezTo>
                    <a:pt x="11646" y="14530"/>
                    <a:pt x="12264" y="14076"/>
                    <a:pt x="12841" y="13582"/>
                  </a:cubicBezTo>
                  <a:cubicBezTo>
                    <a:pt x="13321" y="13184"/>
                    <a:pt x="13802" y="12785"/>
                    <a:pt x="14255" y="12332"/>
                  </a:cubicBezTo>
                  <a:cubicBezTo>
                    <a:pt x="15093" y="11440"/>
                    <a:pt x="15711" y="10410"/>
                    <a:pt x="16260" y="9339"/>
                  </a:cubicBezTo>
                  <a:cubicBezTo>
                    <a:pt x="16274" y="9284"/>
                    <a:pt x="16315" y="9242"/>
                    <a:pt x="16329" y="9187"/>
                  </a:cubicBezTo>
                  <a:cubicBezTo>
                    <a:pt x="16356" y="9091"/>
                    <a:pt x="16315" y="8981"/>
                    <a:pt x="16178" y="8954"/>
                  </a:cubicBezTo>
                  <a:cubicBezTo>
                    <a:pt x="16068" y="8927"/>
                    <a:pt x="15985" y="8927"/>
                    <a:pt x="15889" y="89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9"/>
            <p:cNvSpPr/>
            <p:nvPr/>
          </p:nvSpPr>
          <p:spPr>
            <a:xfrm>
              <a:off x="7366890" y="4130341"/>
              <a:ext cx="859151" cy="822650"/>
            </a:xfrm>
            <a:custGeom>
              <a:avLst/>
              <a:gdLst/>
              <a:ahLst/>
              <a:cxnLst/>
              <a:rect l="l" t="t" r="r" b="b"/>
              <a:pathLst>
                <a:path w="16618" h="15912" extrusionOk="0">
                  <a:moveTo>
                    <a:pt x="7354" y="1"/>
                  </a:moveTo>
                  <a:cubicBezTo>
                    <a:pt x="7348" y="1"/>
                    <a:pt x="7341" y="1"/>
                    <a:pt x="7334" y="3"/>
                  </a:cubicBezTo>
                  <a:cubicBezTo>
                    <a:pt x="7348" y="99"/>
                    <a:pt x="7348" y="181"/>
                    <a:pt x="7362" y="264"/>
                  </a:cubicBezTo>
                  <a:cubicBezTo>
                    <a:pt x="7554" y="1417"/>
                    <a:pt x="7664" y="2571"/>
                    <a:pt x="7774" y="3738"/>
                  </a:cubicBezTo>
                  <a:cubicBezTo>
                    <a:pt x="7842" y="4507"/>
                    <a:pt x="7925" y="5263"/>
                    <a:pt x="8021" y="6032"/>
                  </a:cubicBezTo>
                  <a:cubicBezTo>
                    <a:pt x="8089" y="6705"/>
                    <a:pt x="8172" y="7391"/>
                    <a:pt x="8268" y="8064"/>
                  </a:cubicBezTo>
                  <a:cubicBezTo>
                    <a:pt x="8378" y="8819"/>
                    <a:pt x="8501" y="9588"/>
                    <a:pt x="8639" y="10344"/>
                  </a:cubicBezTo>
                  <a:cubicBezTo>
                    <a:pt x="8694" y="10687"/>
                    <a:pt x="8776" y="11030"/>
                    <a:pt x="8845" y="11374"/>
                  </a:cubicBezTo>
                  <a:cubicBezTo>
                    <a:pt x="8858" y="11429"/>
                    <a:pt x="8900" y="11470"/>
                    <a:pt x="8803" y="11511"/>
                  </a:cubicBezTo>
                  <a:cubicBezTo>
                    <a:pt x="8762" y="11442"/>
                    <a:pt x="8694" y="11360"/>
                    <a:pt x="8639" y="11291"/>
                  </a:cubicBezTo>
                  <a:cubicBezTo>
                    <a:pt x="8158" y="10646"/>
                    <a:pt x="7609" y="10055"/>
                    <a:pt x="6991" y="9533"/>
                  </a:cubicBezTo>
                  <a:cubicBezTo>
                    <a:pt x="6812" y="9382"/>
                    <a:pt x="6647" y="9245"/>
                    <a:pt x="6455" y="9094"/>
                  </a:cubicBezTo>
                  <a:cubicBezTo>
                    <a:pt x="5563" y="8339"/>
                    <a:pt x="4601" y="7680"/>
                    <a:pt x="3558" y="7171"/>
                  </a:cubicBezTo>
                  <a:cubicBezTo>
                    <a:pt x="2830" y="6828"/>
                    <a:pt x="2116" y="6512"/>
                    <a:pt x="1374" y="6238"/>
                  </a:cubicBezTo>
                  <a:cubicBezTo>
                    <a:pt x="1099" y="6141"/>
                    <a:pt x="825" y="6073"/>
                    <a:pt x="550" y="5977"/>
                  </a:cubicBezTo>
                  <a:cubicBezTo>
                    <a:pt x="426" y="5949"/>
                    <a:pt x="317" y="5935"/>
                    <a:pt x="193" y="5908"/>
                  </a:cubicBezTo>
                  <a:cubicBezTo>
                    <a:pt x="138" y="5908"/>
                    <a:pt x="97" y="5935"/>
                    <a:pt x="1" y="5949"/>
                  </a:cubicBezTo>
                  <a:cubicBezTo>
                    <a:pt x="83" y="6004"/>
                    <a:pt x="124" y="6018"/>
                    <a:pt x="152" y="6032"/>
                  </a:cubicBezTo>
                  <a:cubicBezTo>
                    <a:pt x="893" y="6279"/>
                    <a:pt x="1594" y="6553"/>
                    <a:pt x="2294" y="6856"/>
                  </a:cubicBezTo>
                  <a:cubicBezTo>
                    <a:pt x="3091" y="7199"/>
                    <a:pt x="3873" y="7597"/>
                    <a:pt x="4601" y="8064"/>
                  </a:cubicBezTo>
                  <a:cubicBezTo>
                    <a:pt x="5769" y="8806"/>
                    <a:pt x="6798" y="9712"/>
                    <a:pt x="7746" y="10701"/>
                  </a:cubicBezTo>
                  <a:cubicBezTo>
                    <a:pt x="8240" y="11236"/>
                    <a:pt x="8666" y="11813"/>
                    <a:pt x="9064" y="12417"/>
                  </a:cubicBezTo>
                  <a:cubicBezTo>
                    <a:pt x="9119" y="12486"/>
                    <a:pt x="9133" y="12568"/>
                    <a:pt x="9161" y="12665"/>
                  </a:cubicBezTo>
                  <a:cubicBezTo>
                    <a:pt x="9202" y="12774"/>
                    <a:pt x="9229" y="12884"/>
                    <a:pt x="9284" y="13008"/>
                  </a:cubicBezTo>
                  <a:lnTo>
                    <a:pt x="9696" y="14079"/>
                  </a:lnTo>
                  <a:cubicBezTo>
                    <a:pt x="9710" y="14120"/>
                    <a:pt x="9737" y="14148"/>
                    <a:pt x="9737" y="14175"/>
                  </a:cubicBezTo>
                  <a:cubicBezTo>
                    <a:pt x="9737" y="14203"/>
                    <a:pt x="9765" y="14258"/>
                    <a:pt x="9696" y="14285"/>
                  </a:cubicBezTo>
                  <a:cubicBezTo>
                    <a:pt x="9669" y="14271"/>
                    <a:pt x="9614" y="14244"/>
                    <a:pt x="9573" y="14203"/>
                  </a:cubicBezTo>
                  <a:cubicBezTo>
                    <a:pt x="8515" y="13392"/>
                    <a:pt x="7362" y="12706"/>
                    <a:pt x="6167" y="12115"/>
                  </a:cubicBezTo>
                  <a:cubicBezTo>
                    <a:pt x="5288" y="11662"/>
                    <a:pt x="4354" y="11305"/>
                    <a:pt x="3393" y="11085"/>
                  </a:cubicBezTo>
                  <a:cubicBezTo>
                    <a:pt x="3008" y="10989"/>
                    <a:pt x="2610" y="10948"/>
                    <a:pt x="2198" y="10948"/>
                  </a:cubicBezTo>
                  <a:cubicBezTo>
                    <a:pt x="2129" y="10948"/>
                    <a:pt x="2061" y="10962"/>
                    <a:pt x="1992" y="10975"/>
                  </a:cubicBezTo>
                  <a:cubicBezTo>
                    <a:pt x="2029" y="11049"/>
                    <a:pt x="2077" y="11061"/>
                    <a:pt x="2126" y="11061"/>
                  </a:cubicBezTo>
                  <a:cubicBezTo>
                    <a:pt x="2151" y="11061"/>
                    <a:pt x="2175" y="11058"/>
                    <a:pt x="2198" y="11058"/>
                  </a:cubicBezTo>
                  <a:cubicBezTo>
                    <a:pt x="3324" y="11223"/>
                    <a:pt x="4423" y="11538"/>
                    <a:pt x="5453" y="12060"/>
                  </a:cubicBezTo>
                  <a:cubicBezTo>
                    <a:pt x="6963" y="12816"/>
                    <a:pt x="8433" y="13667"/>
                    <a:pt x="9751" y="14738"/>
                  </a:cubicBezTo>
                  <a:cubicBezTo>
                    <a:pt x="9820" y="14807"/>
                    <a:pt x="9902" y="14862"/>
                    <a:pt x="9984" y="14903"/>
                  </a:cubicBezTo>
                  <a:cubicBezTo>
                    <a:pt x="10122" y="14972"/>
                    <a:pt x="10218" y="15082"/>
                    <a:pt x="10287" y="15219"/>
                  </a:cubicBezTo>
                  <a:lnTo>
                    <a:pt x="10589" y="15686"/>
                  </a:lnTo>
                  <a:cubicBezTo>
                    <a:pt x="10644" y="15754"/>
                    <a:pt x="10699" y="15823"/>
                    <a:pt x="10767" y="15892"/>
                  </a:cubicBezTo>
                  <a:cubicBezTo>
                    <a:pt x="10777" y="15902"/>
                    <a:pt x="10807" y="15911"/>
                    <a:pt x="10829" y="15911"/>
                  </a:cubicBezTo>
                  <a:cubicBezTo>
                    <a:pt x="10838" y="15911"/>
                    <a:pt x="10846" y="15910"/>
                    <a:pt x="10850" y="15906"/>
                  </a:cubicBezTo>
                  <a:cubicBezTo>
                    <a:pt x="10877" y="15864"/>
                    <a:pt x="10905" y="15823"/>
                    <a:pt x="10905" y="15796"/>
                  </a:cubicBezTo>
                  <a:cubicBezTo>
                    <a:pt x="10877" y="15713"/>
                    <a:pt x="10850" y="15631"/>
                    <a:pt x="10808" y="15562"/>
                  </a:cubicBezTo>
                  <a:cubicBezTo>
                    <a:pt x="10740" y="15384"/>
                    <a:pt x="10671" y="15219"/>
                    <a:pt x="10575" y="15040"/>
                  </a:cubicBezTo>
                  <a:cubicBezTo>
                    <a:pt x="10465" y="14889"/>
                    <a:pt x="10493" y="14738"/>
                    <a:pt x="10561" y="14587"/>
                  </a:cubicBezTo>
                  <a:cubicBezTo>
                    <a:pt x="10644" y="14381"/>
                    <a:pt x="10712" y="14148"/>
                    <a:pt x="10808" y="13955"/>
                  </a:cubicBezTo>
                  <a:cubicBezTo>
                    <a:pt x="11317" y="12871"/>
                    <a:pt x="11962" y="11909"/>
                    <a:pt x="12800" y="11058"/>
                  </a:cubicBezTo>
                  <a:cubicBezTo>
                    <a:pt x="13692" y="10179"/>
                    <a:pt x="14654" y="9341"/>
                    <a:pt x="15752" y="8710"/>
                  </a:cubicBezTo>
                  <a:cubicBezTo>
                    <a:pt x="15862" y="8655"/>
                    <a:pt x="15999" y="8641"/>
                    <a:pt x="16013" y="8490"/>
                  </a:cubicBezTo>
                  <a:cubicBezTo>
                    <a:pt x="15972" y="8460"/>
                    <a:pt x="15936" y="8448"/>
                    <a:pt x="15904" y="8448"/>
                  </a:cubicBezTo>
                  <a:cubicBezTo>
                    <a:pt x="15815" y="8448"/>
                    <a:pt x="15750" y="8532"/>
                    <a:pt x="15670" y="8572"/>
                  </a:cubicBezTo>
                  <a:cubicBezTo>
                    <a:pt x="14434" y="9245"/>
                    <a:pt x="13377" y="10151"/>
                    <a:pt x="12429" y="11168"/>
                  </a:cubicBezTo>
                  <a:cubicBezTo>
                    <a:pt x="11838" y="11786"/>
                    <a:pt x="11358" y="12472"/>
                    <a:pt x="10932" y="13214"/>
                  </a:cubicBezTo>
                  <a:cubicBezTo>
                    <a:pt x="10726" y="13557"/>
                    <a:pt x="10561" y="13914"/>
                    <a:pt x="10438" y="14299"/>
                  </a:cubicBezTo>
                  <a:cubicBezTo>
                    <a:pt x="10424" y="14354"/>
                    <a:pt x="10383" y="14436"/>
                    <a:pt x="10355" y="14532"/>
                  </a:cubicBezTo>
                  <a:cubicBezTo>
                    <a:pt x="10300" y="14422"/>
                    <a:pt x="10245" y="14381"/>
                    <a:pt x="10218" y="14313"/>
                  </a:cubicBezTo>
                  <a:cubicBezTo>
                    <a:pt x="9943" y="13667"/>
                    <a:pt x="9696" y="13022"/>
                    <a:pt x="9490" y="12362"/>
                  </a:cubicBezTo>
                  <a:cubicBezTo>
                    <a:pt x="9463" y="12253"/>
                    <a:pt x="9463" y="12129"/>
                    <a:pt x="9476" y="12005"/>
                  </a:cubicBezTo>
                  <a:cubicBezTo>
                    <a:pt x="9531" y="11786"/>
                    <a:pt x="9559" y="11566"/>
                    <a:pt x="9614" y="11332"/>
                  </a:cubicBezTo>
                  <a:cubicBezTo>
                    <a:pt x="9765" y="10673"/>
                    <a:pt x="9957" y="10000"/>
                    <a:pt x="10259" y="9382"/>
                  </a:cubicBezTo>
                  <a:cubicBezTo>
                    <a:pt x="10602" y="8696"/>
                    <a:pt x="11001" y="8037"/>
                    <a:pt x="11468" y="7432"/>
                  </a:cubicBezTo>
                  <a:cubicBezTo>
                    <a:pt x="12553" y="5990"/>
                    <a:pt x="13898" y="4851"/>
                    <a:pt x="15436" y="3930"/>
                  </a:cubicBezTo>
                  <a:cubicBezTo>
                    <a:pt x="15752" y="3724"/>
                    <a:pt x="16096" y="3546"/>
                    <a:pt x="16425" y="3354"/>
                  </a:cubicBezTo>
                  <a:cubicBezTo>
                    <a:pt x="16494" y="3326"/>
                    <a:pt x="16576" y="3285"/>
                    <a:pt x="16617" y="3134"/>
                  </a:cubicBezTo>
                  <a:cubicBezTo>
                    <a:pt x="16529" y="3102"/>
                    <a:pt x="16473" y="3088"/>
                    <a:pt x="16432" y="3088"/>
                  </a:cubicBezTo>
                  <a:cubicBezTo>
                    <a:pt x="16402" y="3088"/>
                    <a:pt x="16379" y="3095"/>
                    <a:pt x="16357" y="3106"/>
                  </a:cubicBezTo>
                  <a:cubicBezTo>
                    <a:pt x="15999" y="3271"/>
                    <a:pt x="15629" y="3422"/>
                    <a:pt x="15258" y="3628"/>
                  </a:cubicBezTo>
                  <a:cubicBezTo>
                    <a:pt x="14228" y="4246"/>
                    <a:pt x="13253" y="4974"/>
                    <a:pt x="12401" y="5826"/>
                  </a:cubicBezTo>
                  <a:cubicBezTo>
                    <a:pt x="11619" y="6608"/>
                    <a:pt x="10905" y="7446"/>
                    <a:pt x="10342" y="8394"/>
                  </a:cubicBezTo>
                  <a:cubicBezTo>
                    <a:pt x="9820" y="9231"/>
                    <a:pt x="9421" y="10138"/>
                    <a:pt x="9257" y="11113"/>
                  </a:cubicBezTo>
                  <a:cubicBezTo>
                    <a:pt x="9257" y="11168"/>
                    <a:pt x="9215" y="11223"/>
                    <a:pt x="9202" y="11264"/>
                  </a:cubicBezTo>
                  <a:cubicBezTo>
                    <a:pt x="9106" y="11181"/>
                    <a:pt x="9106" y="11085"/>
                    <a:pt x="9078" y="10989"/>
                  </a:cubicBezTo>
                  <a:cubicBezTo>
                    <a:pt x="8900" y="10055"/>
                    <a:pt x="8721" y="9108"/>
                    <a:pt x="8597" y="8146"/>
                  </a:cubicBezTo>
                  <a:cubicBezTo>
                    <a:pt x="8501" y="7240"/>
                    <a:pt x="8378" y="6347"/>
                    <a:pt x="8282" y="5427"/>
                  </a:cubicBezTo>
                  <a:cubicBezTo>
                    <a:pt x="8172" y="4576"/>
                    <a:pt x="8076" y="3738"/>
                    <a:pt x="7979" y="2873"/>
                  </a:cubicBezTo>
                  <a:cubicBezTo>
                    <a:pt x="7897" y="2131"/>
                    <a:pt x="7774" y="1404"/>
                    <a:pt x="7622" y="662"/>
                  </a:cubicBezTo>
                  <a:cubicBezTo>
                    <a:pt x="7568" y="470"/>
                    <a:pt x="7499" y="278"/>
                    <a:pt x="7458" y="99"/>
                  </a:cubicBezTo>
                  <a:cubicBezTo>
                    <a:pt x="7433" y="50"/>
                    <a:pt x="7409" y="1"/>
                    <a:pt x="7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3" name="Google Shape;1313;p29"/>
          <p:cNvGrpSpPr/>
          <p:nvPr/>
        </p:nvGrpSpPr>
        <p:grpSpPr>
          <a:xfrm flipH="1">
            <a:off x="-1002144" y="3543974"/>
            <a:ext cx="2055437" cy="2129058"/>
            <a:chOff x="7447898" y="3361261"/>
            <a:chExt cx="2055437" cy="2129058"/>
          </a:xfrm>
        </p:grpSpPr>
        <p:sp>
          <p:nvSpPr>
            <p:cNvPr id="1314" name="Google Shape;1314;p29"/>
            <p:cNvSpPr/>
            <p:nvPr/>
          </p:nvSpPr>
          <p:spPr>
            <a:xfrm>
              <a:off x="7447898" y="3361261"/>
              <a:ext cx="2055437" cy="1909229"/>
            </a:xfrm>
            <a:custGeom>
              <a:avLst/>
              <a:gdLst/>
              <a:ahLst/>
              <a:cxnLst/>
              <a:rect l="l" t="t" r="r" b="b"/>
              <a:pathLst>
                <a:path w="39757" h="36929" extrusionOk="0">
                  <a:moveTo>
                    <a:pt x="16150" y="27090"/>
                  </a:moveTo>
                  <a:lnTo>
                    <a:pt x="16150" y="27090"/>
                  </a:lnTo>
                  <a:cubicBezTo>
                    <a:pt x="16164" y="27131"/>
                    <a:pt x="16191" y="27200"/>
                    <a:pt x="16205" y="27269"/>
                  </a:cubicBezTo>
                  <a:lnTo>
                    <a:pt x="16164" y="27269"/>
                  </a:lnTo>
                  <a:cubicBezTo>
                    <a:pt x="16150" y="27227"/>
                    <a:pt x="16150" y="27159"/>
                    <a:pt x="16150" y="27090"/>
                  </a:cubicBezTo>
                  <a:close/>
                  <a:moveTo>
                    <a:pt x="13317" y="1"/>
                  </a:moveTo>
                  <a:cubicBezTo>
                    <a:pt x="13236" y="1"/>
                    <a:pt x="13153" y="43"/>
                    <a:pt x="13115" y="119"/>
                  </a:cubicBezTo>
                  <a:cubicBezTo>
                    <a:pt x="13060" y="215"/>
                    <a:pt x="13047" y="338"/>
                    <a:pt x="13033" y="462"/>
                  </a:cubicBezTo>
                  <a:cubicBezTo>
                    <a:pt x="12978" y="819"/>
                    <a:pt x="12964" y="1176"/>
                    <a:pt x="12909" y="1533"/>
                  </a:cubicBezTo>
                  <a:lnTo>
                    <a:pt x="12648" y="3236"/>
                  </a:lnTo>
                  <a:cubicBezTo>
                    <a:pt x="12593" y="3566"/>
                    <a:pt x="12566" y="3909"/>
                    <a:pt x="12525" y="4239"/>
                  </a:cubicBezTo>
                  <a:cubicBezTo>
                    <a:pt x="12401" y="5406"/>
                    <a:pt x="12236" y="6573"/>
                    <a:pt x="12154" y="7754"/>
                  </a:cubicBezTo>
                  <a:cubicBezTo>
                    <a:pt x="12017" y="9430"/>
                    <a:pt x="12044" y="11133"/>
                    <a:pt x="12154" y="12835"/>
                  </a:cubicBezTo>
                  <a:cubicBezTo>
                    <a:pt x="12209" y="13495"/>
                    <a:pt x="12250" y="14113"/>
                    <a:pt x="12360" y="14744"/>
                  </a:cubicBezTo>
                  <a:cubicBezTo>
                    <a:pt x="12442" y="15349"/>
                    <a:pt x="12566" y="15939"/>
                    <a:pt x="12635" y="16543"/>
                  </a:cubicBezTo>
                  <a:cubicBezTo>
                    <a:pt x="12717" y="17340"/>
                    <a:pt x="12868" y="18109"/>
                    <a:pt x="13047" y="18878"/>
                  </a:cubicBezTo>
                  <a:cubicBezTo>
                    <a:pt x="13651" y="21460"/>
                    <a:pt x="14461" y="23959"/>
                    <a:pt x="15711" y="26307"/>
                  </a:cubicBezTo>
                  <a:cubicBezTo>
                    <a:pt x="15848" y="26568"/>
                    <a:pt x="15999" y="26829"/>
                    <a:pt x="16150" y="27090"/>
                  </a:cubicBezTo>
                  <a:cubicBezTo>
                    <a:pt x="16095" y="27049"/>
                    <a:pt x="16027" y="27049"/>
                    <a:pt x="15944" y="27049"/>
                  </a:cubicBezTo>
                  <a:cubicBezTo>
                    <a:pt x="15862" y="26939"/>
                    <a:pt x="15807" y="26843"/>
                    <a:pt x="15738" y="26747"/>
                  </a:cubicBezTo>
                  <a:cubicBezTo>
                    <a:pt x="14667" y="25044"/>
                    <a:pt x="13733" y="23272"/>
                    <a:pt x="12799" y="21501"/>
                  </a:cubicBezTo>
                  <a:cubicBezTo>
                    <a:pt x="12085" y="20100"/>
                    <a:pt x="11357" y="18686"/>
                    <a:pt x="10616" y="17299"/>
                  </a:cubicBezTo>
                  <a:cubicBezTo>
                    <a:pt x="9751" y="15651"/>
                    <a:pt x="8762" y="14071"/>
                    <a:pt x="7650" y="12561"/>
                  </a:cubicBezTo>
                  <a:cubicBezTo>
                    <a:pt x="7210" y="11970"/>
                    <a:pt x="6730" y="11393"/>
                    <a:pt x="6194" y="10872"/>
                  </a:cubicBezTo>
                  <a:cubicBezTo>
                    <a:pt x="6057" y="10721"/>
                    <a:pt x="5878" y="10611"/>
                    <a:pt x="5713" y="10460"/>
                  </a:cubicBezTo>
                  <a:cubicBezTo>
                    <a:pt x="5668" y="10422"/>
                    <a:pt x="5614" y="10401"/>
                    <a:pt x="5564" y="10401"/>
                  </a:cubicBezTo>
                  <a:cubicBezTo>
                    <a:pt x="5523" y="10401"/>
                    <a:pt x="5483" y="10415"/>
                    <a:pt x="5452" y="10446"/>
                  </a:cubicBezTo>
                  <a:cubicBezTo>
                    <a:pt x="5397" y="10501"/>
                    <a:pt x="5356" y="10583"/>
                    <a:pt x="5356" y="10666"/>
                  </a:cubicBezTo>
                  <a:cubicBezTo>
                    <a:pt x="5370" y="10789"/>
                    <a:pt x="5397" y="10913"/>
                    <a:pt x="5439" y="11036"/>
                  </a:cubicBezTo>
                  <a:cubicBezTo>
                    <a:pt x="5658" y="11943"/>
                    <a:pt x="5906" y="12849"/>
                    <a:pt x="6125" y="13755"/>
                  </a:cubicBezTo>
                  <a:cubicBezTo>
                    <a:pt x="6551" y="15500"/>
                    <a:pt x="7073" y="17216"/>
                    <a:pt x="7787" y="18864"/>
                  </a:cubicBezTo>
                  <a:cubicBezTo>
                    <a:pt x="8556" y="20663"/>
                    <a:pt x="9558" y="22339"/>
                    <a:pt x="10726" y="23918"/>
                  </a:cubicBezTo>
                  <a:cubicBezTo>
                    <a:pt x="11824" y="25415"/>
                    <a:pt x="13060" y="26788"/>
                    <a:pt x="14351" y="28134"/>
                  </a:cubicBezTo>
                  <a:cubicBezTo>
                    <a:pt x="15491" y="29301"/>
                    <a:pt x="16686" y="30427"/>
                    <a:pt x="17990" y="31430"/>
                  </a:cubicBezTo>
                  <a:cubicBezTo>
                    <a:pt x="18402" y="31746"/>
                    <a:pt x="18814" y="32061"/>
                    <a:pt x="19103" y="32487"/>
                  </a:cubicBezTo>
                  <a:cubicBezTo>
                    <a:pt x="19199" y="32638"/>
                    <a:pt x="19364" y="32776"/>
                    <a:pt x="19501" y="32913"/>
                  </a:cubicBezTo>
                  <a:cubicBezTo>
                    <a:pt x="19542" y="32968"/>
                    <a:pt x="19611" y="33023"/>
                    <a:pt x="19652" y="33091"/>
                  </a:cubicBezTo>
                  <a:cubicBezTo>
                    <a:pt x="19680" y="33160"/>
                    <a:pt x="19735" y="33229"/>
                    <a:pt x="19611" y="33297"/>
                  </a:cubicBezTo>
                  <a:lnTo>
                    <a:pt x="19309" y="33036"/>
                  </a:lnTo>
                  <a:cubicBezTo>
                    <a:pt x="17647" y="31526"/>
                    <a:pt x="15958" y="30056"/>
                    <a:pt x="14214" y="28642"/>
                  </a:cubicBezTo>
                  <a:cubicBezTo>
                    <a:pt x="12717" y="27420"/>
                    <a:pt x="11193" y="26239"/>
                    <a:pt x="9696" y="25044"/>
                  </a:cubicBezTo>
                  <a:cubicBezTo>
                    <a:pt x="7581" y="23341"/>
                    <a:pt x="5397" y="21721"/>
                    <a:pt x="3104" y="20265"/>
                  </a:cubicBezTo>
                  <a:cubicBezTo>
                    <a:pt x="2417" y="19839"/>
                    <a:pt x="1717" y="19413"/>
                    <a:pt x="962" y="19084"/>
                  </a:cubicBezTo>
                  <a:cubicBezTo>
                    <a:pt x="783" y="19015"/>
                    <a:pt x="591" y="18947"/>
                    <a:pt x="412" y="18878"/>
                  </a:cubicBezTo>
                  <a:cubicBezTo>
                    <a:pt x="362" y="18861"/>
                    <a:pt x="311" y="18849"/>
                    <a:pt x="263" y="18849"/>
                  </a:cubicBezTo>
                  <a:cubicBezTo>
                    <a:pt x="194" y="18849"/>
                    <a:pt x="131" y="18874"/>
                    <a:pt x="83" y="18947"/>
                  </a:cubicBezTo>
                  <a:cubicBezTo>
                    <a:pt x="0" y="19043"/>
                    <a:pt x="14" y="19180"/>
                    <a:pt x="83" y="19290"/>
                  </a:cubicBezTo>
                  <a:cubicBezTo>
                    <a:pt x="138" y="19386"/>
                    <a:pt x="206" y="19496"/>
                    <a:pt x="275" y="19592"/>
                  </a:cubicBezTo>
                  <a:cubicBezTo>
                    <a:pt x="454" y="19839"/>
                    <a:pt x="632" y="20073"/>
                    <a:pt x="797" y="20334"/>
                  </a:cubicBezTo>
                  <a:cubicBezTo>
                    <a:pt x="1484" y="21309"/>
                    <a:pt x="2143" y="22311"/>
                    <a:pt x="2843" y="23286"/>
                  </a:cubicBezTo>
                  <a:cubicBezTo>
                    <a:pt x="4161" y="25140"/>
                    <a:pt x="5713" y="26802"/>
                    <a:pt x="7512" y="28230"/>
                  </a:cubicBezTo>
                  <a:cubicBezTo>
                    <a:pt x="8968" y="29384"/>
                    <a:pt x="10506" y="30413"/>
                    <a:pt x="12154" y="31265"/>
                  </a:cubicBezTo>
                  <a:cubicBezTo>
                    <a:pt x="13706" y="32075"/>
                    <a:pt x="15285" y="32872"/>
                    <a:pt x="16864" y="33641"/>
                  </a:cubicBezTo>
                  <a:cubicBezTo>
                    <a:pt x="18348" y="34355"/>
                    <a:pt x="19817" y="35110"/>
                    <a:pt x="21231" y="35989"/>
                  </a:cubicBezTo>
                  <a:cubicBezTo>
                    <a:pt x="21328" y="36058"/>
                    <a:pt x="21451" y="36113"/>
                    <a:pt x="21534" y="36195"/>
                  </a:cubicBezTo>
                  <a:cubicBezTo>
                    <a:pt x="21575" y="36250"/>
                    <a:pt x="21575" y="36332"/>
                    <a:pt x="21602" y="36442"/>
                  </a:cubicBezTo>
                  <a:cubicBezTo>
                    <a:pt x="21465" y="36401"/>
                    <a:pt x="21369" y="36374"/>
                    <a:pt x="21259" y="36332"/>
                  </a:cubicBezTo>
                  <a:cubicBezTo>
                    <a:pt x="20957" y="36209"/>
                    <a:pt x="20668" y="36099"/>
                    <a:pt x="20366" y="35975"/>
                  </a:cubicBezTo>
                  <a:cubicBezTo>
                    <a:pt x="18911" y="35412"/>
                    <a:pt x="17469" y="34890"/>
                    <a:pt x="16027" y="34314"/>
                  </a:cubicBezTo>
                  <a:cubicBezTo>
                    <a:pt x="13321" y="33215"/>
                    <a:pt x="10547" y="32226"/>
                    <a:pt x="7759" y="31375"/>
                  </a:cubicBezTo>
                  <a:cubicBezTo>
                    <a:pt x="6221" y="30894"/>
                    <a:pt x="4670" y="30551"/>
                    <a:pt x="3090" y="30372"/>
                  </a:cubicBezTo>
                  <a:cubicBezTo>
                    <a:pt x="2789" y="30351"/>
                    <a:pt x="2495" y="30329"/>
                    <a:pt x="2203" y="30329"/>
                  </a:cubicBezTo>
                  <a:cubicBezTo>
                    <a:pt x="1936" y="30329"/>
                    <a:pt x="1670" y="30347"/>
                    <a:pt x="1401" y="30400"/>
                  </a:cubicBezTo>
                  <a:cubicBezTo>
                    <a:pt x="1305" y="30413"/>
                    <a:pt x="1195" y="30427"/>
                    <a:pt x="1099" y="30468"/>
                  </a:cubicBezTo>
                  <a:cubicBezTo>
                    <a:pt x="921" y="30551"/>
                    <a:pt x="852" y="30743"/>
                    <a:pt x="989" y="30880"/>
                  </a:cubicBezTo>
                  <a:cubicBezTo>
                    <a:pt x="1113" y="31018"/>
                    <a:pt x="1250" y="31128"/>
                    <a:pt x="1401" y="31237"/>
                  </a:cubicBezTo>
                  <a:cubicBezTo>
                    <a:pt x="2156" y="31732"/>
                    <a:pt x="2926" y="32226"/>
                    <a:pt x="3708" y="32707"/>
                  </a:cubicBezTo>
                  <a:cubicBezTo>
                    <a:pt x="5658" y="33915"/>
                    <a:pt x="7773" y="34822"/>
                    <a:pt x="9984" y="35440"/>
                  </a:cubicBezTo>
                  <a:cubicBezTo>
                    <a:pt x="12030" y="35989"/>
                    <a:pt x="14104" y="36346"/>
                    <a:pt x="16205" y="36607"/>
                  </a:cubicBezTo>
                  <a:cubicBezTo>
                    <a:pt x="17545" y="36764"/>
                    <a:pt x="18885" y="36889"/>
                    <a:pt x="20225" y="36889"/>
                  </a:cubicBezTo>
                  <a:cubicBezTo>
                    <a:pt x="20409" y="36889"/>
                    <a:pt x="20594" y="36887"/>
                    <a:pt x="20778" y="36882"/>
                  </a:cubicBezTo>
                  <a:cubicBezTo>
                    <a:pt x="20955" y="36882"/>
                    <a:pt x="21132" y="36876"/>
                    <a:pt x="21309" y="36876"/>
                  </a:cubicBezTo>
                  <a:cubicBezTo>
                    <a:pt x="21530" y="36876"/>
                    <a:pt x="21752" y="36885"/>
                    <a:pt x="21973" y="36923"/>
                  </a:cubicBezTo>
                  <a:cubicBezTo>
                    <a:pt x="21995" y="36927"/>
                    <a:pt x="22017" y="36929"/>
                    <a:pt x="22039" y="36929"/>
                  </a:cubicBezTo>
                  <a:cubicBezTo>
                    <a:pt x="22168" y="36929"/>
                    <a:pt x="22295" y="36862"/>
                    <a:pt x="22412" y="36744"/>
                  </a:cubicBezTo>
                  <a:cubicBezTo>
                    <a:pt x="22536" y="36621"/>
                    <a:pt x="22673" y="36511"/>
                    <a:pt x="22824" y="36401"/>
                  </a:cubicBezTo>
                  <a:cubicBezTo>
                    <a:pt x="23511" y="35907"/>
                    <a:pt x="24198" y="35412"/>
                    <a:pt x="24816" y="34822"/>
                  </a:cubicBezTo>
                  <a:cubicBezTo>
                    <a:pt x="25475" y="34217"/>
                    <a:pt x="26134" y="33600"/>
                    <a:pt x="26752" y="32968"/>
                  </a:cubicBezTo>
                  <a:cubicBezTo>
                    <a:pt x="28647" y="31031"/>
                    <a:pt x="30515" y="29068"/>
                    <a:pt x="32382" y="27131"/>
                  </a:cubicBezTo>
                  <a:cubicBezTo>
                    <a:pt x="33481" y="26019"/>
                    <a:pt x="34566" y="24907"/>
                    <a:pt x="35678" y="23808"/>
                  </a:cubicBezTo>
                  <a:cubicBezTo>
                    <a:pt x="36763" y="22737"/>
                    <a:pt x="37931" y="21762"/>
                    <a:pt x="39112" y="20814"/>
                  </a:cubicBezTo>
                  <a:cubicBezTo>
                    <a:pt x="39290" y="20691"/>
                    <a:pt x="39441" y="20553"/>
                    <a:pt x="39592" y="20402"/>
                  </a:cubicBezTo>
                  <a:cubicBezTo>
                    <a:pt x="39757" y="20265"/>
                    <a:pt x="39702" y="20073"/>
                    <a:pt x="39496" y="20031"/>
                  </a:cubicBezTo>
                  <a:cubicBezTo>
                    <a:pt x="39362" y="20001"/>
                    <a:pt x="39228" y="19985"/>
                    <a:pt x="39094" y="19985"/>
                  </a:cubicBezTo>
                  <a:cubicBezTo>
                    <a:pt x="39050" y="19985"/>
                    <a:pt x="39005" y="19987"/>
                    <a:pt x="38960" y="19990"/>
                  </a:cubicBezTo>
                  <a:cubicBezTo>
                    <a:pt x="38603" y="20031"/>
                    <a:pt x="38219" y="20073"/>
                    <a:pt x="37848" y="20169"/>
                  </a:cubicBezTo>
                  <a:cubicBezTo>
                    <a:pt x="36777" y="20388"/>
                    <a:pt x="35733" y="20732"/>
                    <a:pt x="34745" y="21171"/>
                  </a:cubicBezTo>
                  <a:cubicBezTo>
                    <a:pt x="33412" y="21776"/>
                    <a:pt x="32163" y="22476"/>
                    <a:pt x="30995" y="23327"/>
                  </a:cubicBezTo>
                  <a:cubicBezTo>
                    <a:pt x="30117" y="23959"/>
                    <a:pt x="29334" y="24673"/>
                    <a:pt x="28578" y="25456"/>
                  </a:cubicBezTo>
                  <a:cubicBezTo>
                    <a:pt x="26985" y="27049"/>
                    <a:pt x="25626" y="28834"/>
                    <a:pt x="24582" y="30839"/>
                  </a:cubicBezTo>
                  <a:cubicBezTo>
                    <a:pt x="23827" y="32267"/>
                    <a:pt x="23168" y="33737"/>
                    <a:pt x="22550" y="35220"/>
                  </a:cubicBezTo>
                  <a:cubicBezTo>
                    <a:pt x="22426" y="35495"/>
                    <a:pt x="22344" y="35783"/>
                    <a:pt x="22248" y="36071"/>
                  </a:cubicBezTo>
                  <a:cubicBezTo>
                    <a:pt x="22220" y="36140"/>
                    <a:pt x="22193" y="36195"/>
                    <a:pt x="22152" y="36264"/>
                  </a:cubicBezTo>
                  <a:cubicBezTo>
                    <a:pt x="21987" y="36250"/>
                    <a:pt x="21904" y="36181"/>
                    <a:pt x="21918" y="36030"/>
                  </a:cubicBezTo>
                  <a:cubicBezTo>
                    <a:pt x="21973" y="35247"/>
                    <a:pt x="22042" y="34478"/>
                    <a:pt x="22220" y="33723"/>
                  </a:cubicBezTo>
                  <a:cubicBezTo>
                    <a:pt x="22591" y="32254"/>
                    <a:pt x="23099" y="30825"/>
                    <a:pt x="23717" y="29438"/>
                  </a:cubicBezTo>
                  <a:cubicBezTo>
                    <a:pt x="24349" y="27969"/>
                    <a:pt x="25063" y="26568"/>
                    <a:pt x="25791" y="25181"/>
                  </a:cubicBezTo>
                  <a:cubicBezTo>
                    <a:pt x="26299" y="24247"/>
                    <a:pt x="26779" y="23300"/>
                    <a:pt x="27274" y="22366"/>
                  </a:cubicBezTo>
                  <a:cubicBezTo>
                    <a:pt x="28098" y="20828"/>
                    <a:pt x="28936" y="19290"/>
                    <a:pt x="29732" y="17738"/>
                  </a:cubicBezTo>
                  <a:cubicBezTo>
                    <a:pt x="30432" y="16392"/>
                    <a:pt x="31037" y="14991"/>
                    <a:pt x="31558" y="13577"/>
                  </a:cubicBezTo>
                  <a:cubicBezTo>
                    <a:pt x="31970" y="12451"/>
                    <a:pt x="32382" y="11352"/>
                    <a:pt x="32794" y="10240"/>
                  </a:cubicBezTo>
                  <a:cubicBezTo>
                    <a:pt x="32836" y="10144"/>
                    <a:pt x="32891" y="10020"/>
                    <a:pt x="32904" y="9897"/>
                  </a:cubicBezTo>
                  <a:cubicBezTo>
                    <a:pt x="32952" y="9692"/>
                    <a:pt x="32821" y="9529"/>
                    <a:pt x="32631" y="9529"/>
                  </a:cubicBezTo>
                  <a:cubicBezTo>
                    <a:pt x="32604" y="9529"/>
                    <a:pt x="32576" y="9533"/>
                    <a:pt x="32547" y="9540"/>
                  </a:cubicBezTo>
                  <a:cubicBezTo>
                    <a:pt x="32424" y="9553"/>
                    <a:pt x="32314" y="9622"/>
                    <a:pt x="32218" y="9691"/>
                  </a:cubicBezTo>
                  <a:cubicBezTo>
                    <a:pt x="31806" y="10006"/>
                    <a:pt x="31380" y="10309"/>
                    <a:pt x="30968" y="10652"/>
                  </a:cubicBezTo>
                  <a:cubicBezTo>
                    <a:pt x="30020" y="11462"/>
                    <a:pt x="29155" y="12355"/>
                    <a:pt x="28318" y="13275"/>
                  </a:cubicBezTo>
                  <a:cubicBezTo>
                    <a:pt x="27356" y="14332"/>
                    <a:pt x="26436" y="15403"/>
                    <a:pt x="25585" y="16571"/>
                  </a:cubicBezTo>
                  <a:cubicBezTo>
                    <a:pt x="23580" y="19372"/>
                    <a:pt x="22055" y="22393"/>
                    <a:pt x="21122" y="25731"/>
                  </a:cubicBezTo>
                  <a:cubicBezTo>
                    <a:pt x="20545" y="27804"/>
                    <a:pt x="20325" y="29947"/>
                    <a:pt x="20421" y="32116"/>
                  </a:cubicBezTo>
                  <a:cubicBezTo>
                    <a:pt x="20435" y="32418"/>
                    <a:pt x="20462" y="32748"/>
                    <a:pt x="20476" y="33050"/>
                  </a:cubicBezTo>
                  <a:cubicBezTo>
                    <a:pt x="20298" y="33050"/>
                    <a:pt x="20270" y="32954"/>
                    <a:pt x="20256" y="32844"/>
                  </a:cubicBezTo>
                  <a:cubicBezTo>
                    <a:pt x="20188" y="32556"/>
                    <a:pt x="20133" y="32254"/>
                    <a:pt x="20064" y="31952"/>
                  </a:cubicBezTo>
                  <a:cubicBezTo>
                    <a:pt x="19995" y="31718"/>
                    <a:pt x="19995" y="31471"/>
                    <a:pt x="20009" y="31237"/>
                  </a:cubicBezTo>
                  <a:cubicBezTo>
                    <a:pt x="20078" y="30427"/>
                    <a:pt x="20174" y="29644"/>
                    <a:pt x="20215" y="28834"/>
                  </a:cubicBezTo>
                  <a:cubicBezTo>
                    <a:pt x="20394" y="26280"/>
                    <a:pt x="20764" y="23767"/>
                    <a:pt x="21286" y="21267"/>
                  </a:cubicBezTo>
                  <a:cubicBezTo>
                    <a:pt x="21616" y="19729"/>
                    <a:pt x="21918" y="18205"/>
                    <a:pt x="22248" y="16681"/>
                  </a:cubicBezTo>
                  <a:cubicBezTo>
                    <a:pt x="22742" y="14291"/>
                    <a:pt x="23085" y="11902"/>
                    <a:pt x="23209" y="9471"/>
                  </a:cubicBezTo>
                  <a:cubicBezTo>
                    <a:pt x="23278" y="8180"/>
                    <a:pt x="23333" y="6889"/>
                    <a:pt x="23374" y="5612"/>
                  </a:cubicBezTo>
                  <a:cubicBezTo>
                    <a:pt x="23374" y="5543"/>
                    <a:pt x="23374" y="5447"/>
                    <a:pt x="23360" y="5378"/>
                  </a:cubicBezTo>
                  <a:cubicBezTo>
                    <a:pt x="23350" y="5307"/>
                    <a:pt x="23271" y="5243"/>
                    <a:pt x="23198" y="5243"/>
                  </a:cubicBezTo>
                  <a:cubicBezTo>
                    <a:pt x="23173" y="5243"/>
                    <a:pt x="23148" y="5251"/>
                    <a:pt x="23127" y="5269"/>
                  </a:cubicBezTo>
                  <a:cubicBezTo>
                    <a:pt x="23017" y="5337"/>
                    <a:pt x="22893" y="5433"/>
                    <a:pt x="22824" y="5543"/>
                  </a:cubicBezTo>
                  <a:cubicBezTo>
                    <a:pt x="22605" y="5859"/>
                    <a:pt x="22412" y="6189"/>
                    <a:pt x="22234" y="6518"/>
                  </a:cubicBezTo>
                  <a:cubicBezTo>
                    <a:pt x="20970" y="8798"/>
                    <a:pt x="20009" y="11201"/>
                    <a:pt x="19309" y="13714"/>
                  </a:cubicBezTo>
                  <a:cubicBezTo>
                    <a:pt x="18361" y="17051"/>
                    <a:pt x="18059" y="20485"/>
                    <a:pt x="18224" y="23973"/>
                  </a:cubicBezTo>
                  <a:cubicBezTo>
                    <a:pt x="18265" y="24838"/>
                    <a:pt x="18348" y="25703"/>
                    <a:pt x="18416" y="26582"/>
                  </a:cubicBezTo>
                  <a:cubicBezTo>
                    <a:pt x="18389" y="26500"/>
                    <a:pt x="18348" y="26417"/>
                    <a:pt x="18334" y="26321"/>
                  </a:cubicBezTo>
                  <a:cubicBezTo>
                    <a:pt x="18265" y="25964"/>
                    <a:pt x="18210" y="25607"/>
                    <a:pt x="18155" y="25250"/>
                  </a:cubicBezTo>
                  <a:cubicBezTo>
                    <a:pt x="18073" y="24604"/>
                    <a:pt x="17977" y="23986"/>
                    <a:pt x="17881" y="23355"/>
                  </a:cubicBezTo>
                  <a:cubicBezTo>
                    <a:pt x="17743" y="22339"/>
                    <a:pt x="17592" y="21350"/>
                    <a:pt x="17469" y="20334"/>
                  </a:cubicBezTo>
                  <a:cubicBezTo>
                    <a:pt x="17318" y="18960"/>
                    <a:pt x="17180" y="17573"/>
                    <a:pt x="17043" y="16186"/>
                  </a:cubicBezTo>
                  <a:cubicBezTo>
                    <a:pt x="16974" y="15390"/>
                    <a:pt x="16892" y="14621"/>
                    <a:pt x="16823" y="13824"/>
                  </a:cubicBezTo>
                  <a:cubicBezTo>
                    <a:pt x="16768" y="13261"/>
                    <a:pt x="16768" y="12698"/>
                    <a:pt x="16713" y="12149"/>
                  </a:cubicBezTo>
                  <a:cubicBezTo>
                    <a:pt x="16617" y="11050"/>
                    <a:pt x="16480" y="9951"/>
                    <a:pt x="16329" y="8853"/>
                  </a:cubicBezTo>
                  <a:cubicBezTo>
                    <a:pt x="16164" y="7699"/>
                    <a:pt x="15944" y="6546"/>
                    <a:pt x="15587" y="5433"/>
                  </a:cubicBezTo>
                  <a:cubicBezTo>
                    <a:pt x="15313" y="4596"/>
                    <a:pt x="15038" y="3758"/>
                    <a:pt x="14750" y="2934"/>
                  </a:cubicBezTo>
                  <a:cubicBezTo>
                    <a:pt x="14585" y="2481"/>
                    <a:pt x="14406" y="2055"/>
                    <a:pt x="14214" y="1629"/>
                  </a:cubicBezTo>
                  <a:cubicBezTo>
                    <a:pt x="14022" y="1176"/>
                    <a:pt x="13802" y="737"/>
                    <a:pt x="13596" y="297"/>
                  </a:cubicBezTo>
                  <a:cubicBezTo>
                    <a:pt x="13555" y="229"/>
                    <a:pt x="13541" y="146"/>
                    <a:pt x="13486" y="91"/>
                  </a:cubicBezTo>
                  <a:cubicBezTo>
                    <a:pt x="13449" y="29"/>
                    <a:pt x="13384" y="1"/>
                    <a:pt x="133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9"/>
            <p:cNvSpPr/>
            <p:nvPr/>
          </p:nvSpPr>
          <p:spPr>
            <a:xfrm>
              <a:off x="7461392" y="3378012"/>
              <a:ext cx="2012164" cy="2112307"/>
            </a:xfrm>
            <a:custGeom>
              <a:avLst/>
              <a:gdLst/>
              <a:ahLst/>
              <a:cxnLst/>
              <a:rect l="l" t="t" r="r" b="b"/>
              <a:pathLst>
                <a:path w="38920" h="40857" extrusionOk="0">
                  <a:moveTo>
                    <a:pt x="12937" y="1"/>
                  </a:moveTo>
                  <a:lnTo>
                    <a:pt x="12937" y="1"/>
                  </a:lnTo>
                  <a:cubicBezTo>
                    <a:pt x="12950" y="111"/>
                    <a:pt x="12978" y="234"/>
                    <a:pt x="12909" y="385"/>
                  </a:cubicBezTo>
                  <a:cubicBezTo>
                    <a:pt x="12950" y="564"/>
                    <a:pt x="13005" y="756"/>
                    <a:pt x="13019" y="921"/>
                  </a:cubicBezTo>
                  <a:cubicBezTo>
                    <a:pt x="13143" y="1786"/>
                    <a:pt x="13280" y="2651"/>
                    <a:pt x="13362" y="3530"/>
                  </a:cubicBezTo>
                  <a:cubicBezTo>
                    <a:pt x="13596" y="5810"/>
                    <a:pt x="13802" y="8103"/>
                    <a:pt x="13980" y="10383"/>
                  </a:cubicBezTo>
                  <a:cubicBezTo>
                    <a:pt x="14186" y="12882"/>
                    <a:pt x="14365" y="15395"/>
                    <a:pt x="14640" y="17895"/>
                  </a:cubicBezTo>
                  <a:cubicBezTo>
                    <a:pt x="14846" y="19872"/>
                    <a:pt x="15175" y="21809"/>
                    <a:pt x="15615" y="23731"/>
                  </a:cubicBezTo>
                  <a:cubicBezTo>
                    <a:pt x="16068" y="25709"/>
                    <a:pt x="16658" y="27645"/>
                    <a:pt x="17400" y="29554"/>
                  </a:cubicBezTo>
                  <a:cubicBezTo>
                    <a:pt x="17414" y="29609"/>
                    <a:pt x="17469" y="29664"/>
                    <a:pt x="17372" y="29732"/>
                  </a:cubicBezTo>
                  <a:cubicBezTo>
                    <a:pt x="17139" y="29485"/>
                    <a:pt x="16905" y="29266"/>
                    <a:pt x="16686" y="29018"/>
                  </a:cubicBezTo>
                  <a:cubicBezTo>
                    <a:pt x="15326" y="27604"/>
                    <a:pt x="13980" y="26176"/>
                    <a:pt x="12799" y="24610"/>
                  </a:cubicBezTo>
                  <a:cubicBezTo>
                    <a:pt x="10794" y="21973"/>
                    <a:pt x="9229" y="19089"/>
                    <a:pt x="7842" y="16096"/>
                  </a:cubicBezTo>
                  <a:cubicBezTo>
                    <a:pt x="7430" y="15203"/>
                    <a:pt x="7073" y="14310"/>
                    <a:pt x="6688" y="13418"/>
                  </a:cubicBezTo>
                  <a:cubicBezTo>
                    <a:pt x="6345" y="12608"/>
                    <a:pt x="6002" y="11811"/>
                    <a:pt x="5768" y="10946"/>
                  </a:cubicBezTo>
                  <a:cubicBezTo>
                    <a:pt x="5713" y="10740"/>
                    <a:pt x="5603" y="10548"/>
                    <a:pt x="5521" y="10369"/>
                  </a:cubicBezTo>
                  <a:cubicBezTo>
                    <a:pt x="5507" y="10328"/>
                    <a:pt x="5439" y="10314"/>
                    <a:pt x="5370" y="10273"/>
                  </a:cubicBezTo>
                  <a:lnTo>
                    <a:pt x="5370" y="10273"/>
                  </a:lnTo>
                  <a:cubicBezTo>
                    <a:pt x="5301" y="10506"/>
                    <a:pt x="5356" y="10685"/>
                    <a:pt x="5425" y="10877"/>
                  </a:cubicBezTo>
                  <a:cubicBezTo>
                    <a:pt x="6015" y="12608"/>
                    <a:pt x="6702" y="14310"/>
                    <a:pt x="7444" y="16000"/>
                  </a:cubicBezTo>
                  <a:cubicBezTo>
                    <a:pt x="8350" y="18087"/>
                    <a:pt x="9421" y="20119"/>
                    <a:pt x="10616" y="22069"/>
                  </a:cubicBezTo>
                  <a:cubicBezTo>
                    <a:pt x="11907" y="24171"/>
                    <a:pt x="13321" y="26162"/>
                    <a:pt x="15010" y="27920"/>
                  </a:cubicBezTo>
                  <a:cubicBezTo>
                    <a:pt x="15477" y="28400"/>
                    <a:pt x="15958" y="28867"/>
                    <a:pt x="16425" y="29348"/>
                  </a:cubicBezTo>
                  <a:cubicBezTo>
                    <a:pt x="16919" y="29870"/>
                    <a:pt x="17400" y="30364"/>
                    <a:pt x="17867" y="30872"/>
                  </a:cubicBezTo>
                  <a:cubicBezTo>
                    <a:pt x="18004" y="31037"/>
                    <a:pt x="18128" y="31202"/>
                    <a:pt x="18224" y="31394"/>
                  </a:cubicBezTo>
                  <a:cubicBezTo>
                    <a:pt x="18567" y="32012"/>
                    <a:pt x="18897" y="32644"/>
                    <a:pt x="19226" y="33276"/>
                  </a:cubicBezTo>
                  <a:cubicBezTo>
                    <a:pt x="19254" y="33330"/>
                    <a:pt x="19254" y="33399"/>
                    <a:pt x="19295" y="33523"/>
                  </a:cubicBezTo>
                  <a:cubicBezTo>
                    <a:pt x="19185" y="33468"/>
                    <a:pt x="19130" y="33454"/>
                    <a:pt x="19089" y="33413"/>
                  </a:cubicBezTo>
                  <a:cubicBezTo>
                    <a:pt x="17620" y="32548"/>
                    <a:pt x="16178" y="31655"/>
                    <a:pt x="14722" y="30776"/>
                  </a:cubicBezTo>
                  <a:cubicBezTo>
                    <a:pt x="13431" y="30007"/>
                    <a:pt x="12154" y="29211"/>
                    <a:pt x="10932" y="28332"/>
                  </a:cubicBezTo>
                  <a:cubicBezTo>
                    <a:pt x="7210" y="25695"/>
                    <a:pt x="3736" y="22756"/>
                    <a:pt x="769" y="19268"/>
                  </a:cubicBezTo>
                  <a:cubicBezTo>
                    <a:pt x="605" y="19089"/>
                    <a:pt x="412" y="18911"/>
                    <a:pt x="220" y="18746"/>
                  </a:cubicBezTo>
                  <a:cubicBezTo>
                    <a:pt x="165" y="18705"/>
                    <a:pt x="110" y="18691"/>
                    <a:pt x="0" y="18650"/>
                  </a:cubicBezTo>
                  <a:lnTo>
                    <a:pt x="0" y="18650"/>
                  </a:lnTo>
                  <a:cubicBezTo>
                    <a:pt x="42" y="18787"/>
                    <a:pt x="69" y="18883"/>
                    <a:pt x="96" y="18952"/>
                  </a:cubicBezTo>
                  <a:cubicBezTo>
                    <a:pt x="426" y="19460"/>
                    <a:pt x="824" y="19927"/>
                    <a:pt x="1236" y="20367"/>
                  </a:cubicBezTo>
                  <a:cubicBezTo>
                    <a:pt x="2500" y="21726"/>
                    <a:pt x="3791" y="23072"/>
                    <a:pt x="5164" y="24308"/>
                  </a:cubicBezTo>
                  <a:cubicBezTo>
                    <a:pt x="8322" y="27151"/>
                    <a:pt x="11756" y="29636"/>
                    <a:pt x="15422" y="31806"/>
                  </a:cubicBezTo>
                  <a:cubicBezTo>
                    <a:pt x="16548" y="32479"/>
                    <a:pt x="17633" y="33124"/>
                    <a:pt x="18759" y="33784"/>
                  </a:cubicBezTo>
                  <a:cubicBezTo>
                    <a:pt x="19103" y="33990"/>
                    <a:pt x="19446" y="34209"/>
                    <a:pt x="19789" y="34443"/>
                  </a:cubicBezTo>
                  <a:cubicBezTo>
                    <a:pt x="19940" y="34553"/>
                    <a:pt x="20078" y="34690"/>
                    <a:pt x="20174" y="34827"/>
                  </a:cubicBezTo>
                  <a:cubicBezTo>
                    <a:pt x="20449" y="35171"/>
                    <a:pt x="20696" y="35514"/>
                    <a:pt x="20929" y="35857"/>
                  </a:cubicBezTo>
                  <a:lnTo>
                    <a:pt x="21053" y="36091"/>
                  </a:lnTo>
                  <a:cubicBezTo>
                    <a:pt x="20929" y="36077"/>
                    <a:pt x="20861" y="36063"/>
                    <a:pt x="20792" y="36050"/>
                  </a:cubicBezTo>
                  <a:cubicBezTo>
                    <a:pt x="19954" y="35747"/>
                    <a:pt x="19075" y="35569"/>
                    <a:pt x="18210" y="35377"/>
                  </a:cubicBezTo>
                  <a:cubicBezTo>
                    <a:pt x="16727" y="35061"/>
                    <a:pt x="15271" y="34786"/>
                    <a:pt x="13788" y="34484"/>
                  </a:cubicBezTo>
                  <a:cubicBezTo>
                    <a:pt x="11426" y="33990"/>
                    <a:pt x="9091" y="33399"/>
                    <a:pt x="6826" y="32561"/>
                  </a:cubicBezTo>
                  <a:cubicBezTo>
                    <a:pt x="5178" y="31943"/>
                    <a:pt x="3543" y="31284"/>
                    <a:pt x="1895" y="30653"/>
                  </a:cubicBezTo>
                  <a:cubicBezTo>
                    <a:pt x="1607" y="30529"/>
                    <a:pt x="1291" y="30419"/>
                    <a:pt x="1003" y="30309"/>
                  </a:cubicBezTo>
                  <a:cubicBezTo>
                    <a:pt x="986" y="30306"/>
                    <a:pt x="969" y="30303"/>
                    <a:pt x="954" y="30303"/>
                  </a:cubicBezTo>
                  <a:cubicBezTo>
                    <a:pt x="909" y="30303"/>
                    <a:pt x="876" y="30326"/>
                    <a:pt x="866" y="30419"/>
                  </a:cubicBezTo>
                  <a:cubicBezTo>
                    <a:pt x="989" y="30488"/>
                    <a:pt x="1085" y="30556"/>
                    <a:pt x="1209" y="30598"/>
                  </a:cubicBezTo>
                  <a:cubicBezTo>
                    <a:pt x="2115" y="31010"/>
                    <a:pt x="3008" y="31408"/>
                    <a:pt x="3928" y="31806"/>
                  </a:cubicBezTo>
                  <a:cubicBezTo>
                    <a:pt x="5919" y="32658"/>
                    <a:pt x="7952" y="33413"/>
                    <a:pt x="10039" y="34031"/>
                  </a:cubicBezTo>
                  <a:cubicBezTo>
                    <a:pt x="11591" y="34498"/>
                    <a:pt x="13170" y="34827"/>
                    <a:pt x="14777" y="35157"/>
                  </a:cubicBezTo>
                  <a:cubicBezTo>
                    <a:pt x="16095" y="35432"/>
                    <a:pt x="17414" y="35679"/>
                    <a:pt x="18732" y="35981"/>
                  </a:cubicBezTo>
                  <a:cubicBezTo>
                    <a:pt x="19556" y="36146"/>
                    <a:pt x="20380" y="36393"/>
                    <a:pt x="21204" y="36599"/>
                  </a:cubicBezTo>
                  <a:cubicBezTo>
                    <a:pt x="21520" y="36668"/>
                    <a:pt x="21739" y="36819"/>
                    <a:pt x="21945" y="37080"/>
                  </a:cubicBezTo>
                  <a:cubicBezTo>
                    <a:pt x="23044" y="38453"/>
                    <a:pt x="24390" y="39593"/>
                    <a:pt x="25777" y="40678"/>
                  </a:cubicBezTo>
                  <a:cubicBezTo>
                    <a:pt x="25846" y="40732"/>
                    <a:pt x="25914" y="40787"/>
                    <a:pt x="25997" y="40829"/>
                  </a:cubicBezTo>
                  <a:cubicBezTo>
                    <a:pt x="26052" y="40856"/>
                    <a:pt x="26106" y="40856"/>
                    <a:pt x="26134" y="40856"/>
                  </a:cubicBezTo>
                  <a:cubicBezTo>
                    <a:pt x="26175" y="40829"/>
                    <a:pt x="26216" y="40815"/>
                    <a:pt x="26244" y="40787"/>
                  </a:cubicBezTo>
                  <a:cubicBezTo>
                    <a:pt x="26258" y="40746"/>
                    <a:pt x="26271" y="40691"/>
                    <a:pt x="26258" y="40664"/>
                  </a:cubicBezTo>
                  <a:cubicBezTo>
                    <a:pt x="26216" y="40609"/>
                    <a:pt x="26175" y="40554"/>
                    <a:pt x="26134" y="40526"/>
                  </a:cubicBezTo>
                  <a:cubicBezTo>
                    <a:pt x="25310" y="39702"/>
                    <a:pt x="24472" y="38879"/>
                    <a:pt x="23648" y="38055"/>
                  </a:cubicBezTo>
                  <a:cubicBezTo>
                    <a:pt x="23305" y="37711"/>
                    <a:pt x="22975" y="37354"/>
                    <a:pt x="22646" y="36983"/>
                  </a:cubicBezTo>
                  <a:cubicBezTo>
                    <a:pt x="22508" y="36832"/>
                    <a:pt x="22399" y="36668"/>
                    <a:pt x="22261" y="36503"/>
                  </a:cubicBezTo>
                  <a:cubicBezTo>
                    <a:pt x="22289" y="36228"/>
                    <a:pt x="22399" y="35995"/>
                    <a:pt x="22508" y="35775"/>
                  </a:cubicBezTo>
                  <a:cubicBezTo>
                    <a:pt x="22714" y="35363"/>
                    <a:pt x="22920" y="34951"/>
                    <a:pt x="23168" y="34566"/>
                  </a:cubicBezTo>
                  <a:cubicBezTo>
                    <a:pt x="24472" y="32506"/>
                    <a:pt x="25914" y="30570"/>
                    <a:pt x="27590" y="28799"/>
                  </a:cubicBezTo>
                  <a:cubicBezTo>
                    <a:pt x="29238" y="27068"/>
                    <a:pt x="30995" y="25420"/>
                    <a:pt x="32808" y="23855"/>
                  </a:cubicBezTo>
                  <a:cubicBezTo>
                    <a:pt x="33563" y="23209"/>
                    <a:pt x="34360" y="22564"/>
                    <a:pt x="35143" y="21973"/>
                  </a:cubicBezTo>
                  <a:cubicBezTo>
                    <a:pt x="36228" y="21149"/>
                    <a:pt x="37381" y="20476"/>
                    <a:pt x="38686" y="20051"/>
                  </a:cubicBezTo>
                  <a:lnTo>
                    <a:pt x="38892" y="19941"/>
                  </a:lnTo>
                  <a:cubicBezTo>
                    <a:pt x="38905" y="19941"/>
                    <a:pt x="38919" y="19886"/>
                    <a:pt x="38919" y="19872"/>
                  </a:cubicBezTo>
                  <a:cubicBezTo>
                    <a:pt x="38905" y="19845"/>
                    <a:pt x="38892" y="19790"/>
                    <a:pt x="38851" y="19776"/>
                  </a:cubicBezTo>
                  <a:cubicBezTo>
                    <a:pt x="38808" y="19759"/>
                    <a:pt x="38768" y="19753"/>
                    <a:pt x="38729" y="19753"/>
                  </a:cubicBezTo>
                  <a:cubicBezTo>
                    <a:pt x="38642" y="19753"/>
                    <a:pt x="38561" y="19785"/>
                    <a:pt x="38466" y="19804"/>
                  </a:cubicBezTo>
                  <a:cubicBezTo>
                    <a:pt x="37876" y="19982"/>
                    <a:pt x="37299" y="20216"/>
                    <a:pt x="36749" y="20504"/>
                  </a:cubicBezTo>
                  <a:cubicBezTo>
                    <a:pt x="35678" y="21081"/>
                    <a:pt x="34731" y="21781"/>
                    <a:pt x="33797" y="22536"/>
                  </a:cubicBezTo>
                  <a:cubicBezTo>
                    <a:pt x="31943" y="24006"/>
                    <a:pt x="30226" y="25626"/>
                    <a:pt x="28523" y="27274"/>
                  </a:cubicBezTo>
                  <a:cubicBezTo>
                    <a:pt x="26312" y="29430"/>
                    <a:pt x="24431" y="31875"/>
                    <a:pt x="22811" y="34498"/>
                  </a:cubicBezTo>
                  <a:cubicBezTo>
                    <a:pt x="22508" y="34965"/>
                    <a:pt x="22275" y="35445"/>
                    <a:pt x="22124" y="35981"/>
                  </a:cubicBezTo>
                  <a:cubicBezTo>
                    <a:pt x="22096" y="36022"/>
                    <a:pt x="22083" y="36077"/>
                    <a:pt x="22055" y="36132"/>
                  </a:cubicBezTo>
                  <a:cubicBezTo>
                    <a:pt x="21822" y="36022"/>
                    <a:pt x="21781" y="35844"/>
                    <a:pt x="21739" y="35651"/>
                  </a:cubicBezTo>
                  <a:cubicBezTo>
                    <a:pt x="21533" y="34690"/>
                    <a:pt x="21451" y="33715"/>
                    <a:pt x="21465" y="32712"/>
                  </a:cubicBezTo>
                  <a:cubicBezTo>
                    <a:pt x="21506" y="30584"/>
                    <a:pt x="21877" y="28496"/>
                    <a:pt x="22481" y="26450"/>
                  </a:cubicBezTo>
                  <a:cubicBezTo>
                    <a:pt x="23662" y="22454"/>
                    <a:pt x="25420" y="18746"/>
                    <a:pt x="27713" y="15272"/>
                  </a:cubicBezTo>
                  <a:cubicBezTo>
                    <a:pt x="28935" y="13473"/>
                    <a:pt x="30268" y="11770"/>
                    <a:pt x="31696" y="10122"/>
                  </a:cubicBezTo>
                  <a:cubicBezTo>
                    <a:pt x="31778" y="10039"/>
                    <a:pt x="31847" y="9930"/>
                    <a:pt x="31915" y="9833"/>
                  </a:cubicBezTo>
                  <a:cubicBezTo>
                    <a:pt x="31957" y="9765"/>
                    <a:pt x="31970" y="9696"/>
                    <a:pt x="31847" y="9641"/>
                  </a:cubicBezTo>
                  <a:cubicBezTo>
                    <a:pt x="31764" y="9696"/>
                    <a:pt x="31682" y="9765"/>
                    <a:pt x="31613" y="9833"/>
                  </a:cubicBezTo>
                  <a:cubicBezTo>
                    <a:pt x="31092" y="10397"/>
                    <a:pt x="30583" y="10946"/>
                    <a:pt x="30103" y="11536"/>
                  </a:cubicBezTo>
                  <a:cubicBezTo>
                    <a:pt x="29265" y="12525"/>
                    <a:pt x="28455" y="13555"/>
                    <a:pt x="27699" y="14626"/>
                  </a:cubicBezTo>
                  <a:cubicBezTo>
                    <a:pt x="25324" y="17963"/>
                    <a:pt x="23497" y="21575"/>
                    <a:pt x="22261" y="25489"/>
                  </a:cubicBezTo>
                  <a:cubicBezTo>
                    <a:pt x="21533" y="27741"/>
                    <a:pt x="21067" y="30035"/>
                    <a:pt x="20998" y="32410"/>
                  </a:cubicBezTo>
                  <a:cubicBezTo>
                    <a:pt x="20984" y="33193"/>
                    <a:pt x="20998" y="33990"/>
                    <a:pt x="21135" y="34759"/>
                  </a:cubicBezTo>
                  <a:cubicBezTo>
                    <a:pt x="21135" y="34827"/>
                    <a:pt x="21190" y="34896"/>
                    <a:pt x="21108" y="34951"/>
                  </a:cubicBezTo>
                  <a:cubicBezTo>
                    <a:pt x="21094" y="34910"/>
                    <a:pt x="21053" y="34896"/>
                    <a:pt x="21039" y="34882"/>
                  </a:cubicBezTo>
                  <a:cubicBezTo>
                    <a:pt x="20503" y="34168"/>
                    <a:pt x="20037" y="33440"/>
                    <a:pt x="19611" y="32658"/>
                  </a:cubicBezTo>
                  <a:cubicBezTo>
                    <a:pt x="19542" y="32548"/>
                    <a:pt x="19515" y="32424"/>
                    <a:pt x="19474" y="32287"/>
                  </a:cubicBezTo>
                  <a:cubicBezTo>
                    <a:pt x="19419" y="32067"/>
                    <a:pt x="19377" y="31834"/>
                    <a:pt x="19336" y="31614"/>
                  </a:cubicBezTo>
                  <a:cubicBezTo>
                    <a:pt x="19075" y="30089"/>
                    <a:pt x="18979" y="28565"/>
                    <a:pt x="18979" y="27027"/>
                  </a:cubicBezTo>
                  <a:cubicBezTo>
                    <a:pt x="18965" y="24308"/>
                    <a:pt x="19254" y="21589"/>
                    <a:pt x="19748" y="18897"/>
                  </a:cubicBezTo>
                  <a:cubicBezTo>
                    <a:pt x="20366" y="15601"/>
                    <a:pt x="21204" y="12360"/>
                    <a:pt x="22124" y="9133"/>
                  </a:cubicBezTo>
                  <a:cubicBezTo>
                    <a:pt x="22412" y="8117"/>
                    <a:pt x="22701" y="7087"/>
                    <a:pt x="22989" y="6071"/>
                  </a:cubicBezTo>
                  <a:cubicBezTo>
                    <a:pt x="23030" y="5947"/>
                    <a:pt x="23058" y="5810"/>
                    <a:pt x="23085" y="5672"/>
                  </a:cubicBezTo>
                  <a:cubicBezTo>
                    <a:pt x="23085" y="5631"/>
                    <a:pt x="23044" y="5576"/>
                    <a:pt x="22989" y="5466"/>
                  </a:cubicBezTo>
                  <a:cubicBezTo>
                    <a:pt x="22920" y="5659"/>
                    <a:pt x="22852" y="5782"/>
                    <a:pt x="22824" y="5906"/>
                  </a:cubicBezTo>
                  <a:cubicBezTo>
                    <a:pt x="22605" y="6593"/>
                    <a:pt x="22357" y="7279"/>
                    <a:pt x="22151" y="7980"/>
                  </a:cubicBezTo>
                  <a:cubicBezTo>
                    <a:pt x="21698" y="9531"/>
                    <a:pt x="21231" y="11069"/>
                    <a:pt x="20792" y="12621"/>
                  </a:cubicBezTo>
                  <a:cubicBezTo>
                    <a:pt x="20380" y="14132"/>
                    <a:pt x="20023" y="15670"/>
                    <a:pt x="19652" y="17194"/>
                  </a:cubicBezTo>
                  <a:cubicBezTo>
                    <a:pt x="19007" y="19831"/>
                    <a:pt x="18581" y="22481"/>
                    <a:pt x="18457" y="25201"/>
                  </a:cubicBezTo>
                  <a:cubicBezTo>
                    <a:pt x="18389" y="26903"/>
                    <a:pt x="18361" y="28579"/>
                    <a:pt x="18622" y="30241"/>
                  </a:cubicBezTo>
                  <a:cubicBezTo>
                    <a:pt x="18636" y="30378"/>
                    <a:pt x="18636" y="30501"/>
                    <a:pt x="18636" y="30625"/>
                  </a:cubicBezTo>
                  <a:cubicBezTo>
                    <a:pt x="18498" y="30433"/>
                    <a:pt x="18416" y="30241"/>
                    <a:pt x="18320" y="30048"/>
                  </a:cubicBezTo>
                  <a:cubicBezTo>
                    <a:pt x="17798" y="28826"/>
                    <a:pt x="17359" y="27535"/>
                    <a:pt x="16947" y="26244"/>
                  </a:cubicBezTo>
                  <a:cubicBezTo>
                    <a:pt x="16603" y="25201"/>
                    <a:pt x="16370" y="24116"/>
                    <a:pt x="16136" y="23031"/>
                  </a:cubicBezTo>
                  <a:cubicBezTo>
                    <a:pt x="15862" y="21822"/>
                    <a:pt x="15628" y="20600"/>
                    <a:pt x="15450" y="19364"/>
                  </a:cubicBezTo>
                  <a:cubicBezTo>
                    <a:pt x="15189" y="17606"/>
                    <a:pt x="15038" y="15848"/>
                    <a:pt x="14873" y="14077"/>
                  </a:cubicBezTo>
                  <a:cubicBezTo>
                    <a:pt x="14763" y="12580"/>
                    <a:pt x="14626" y="11111"/>
                    <a:pt x="14489" y="9627"/>
                  </a:cubicBezTo>
                  <a:cubicBezTo>
                    <a:pt x="14351" y="8199"/>
                    <a:pt x="14214" y="6785"/>
                    <a:pt x="14035" y="5370"/>
                  </a:cubicBezTo>
                  <a:cubicBezTo>
                    <a:pt x="13898" y="4176"/>
                    <a:pt x="13733" y="2967"/>
                    <a:pt x="13541" y="1772"/>
                  </a:cubicBezTo>
                  <a:cubicBezTo>
                    <a:pt x="13472" y="1360"/>
                    <a:pt x="13362" y="948"/>
                    <a:pt x="13266" y="536"/>
                  </a:cubicBezTo>
                  <a:cubicBezTo>
                    <a:pt x="13211" y="344"/>
                    <a:pt x="13156" y="138"/>
                    <a:pt x="129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6" name="Google Shape;1316;p29"/>
          <p:cNvGrpSpPr/>
          <p:nvPr/>
        </p:nvGrpSpPr>
        <p:grpSpPr>
          <a:xfrm flipH="1">
            <a:off x="8762669" y="3376087"/>
            <a:ext cx="706006" cy="1827980"/>
            <a:chOff x="1059475" y="3902824"/>
            <a:chExt cx="620555" cy="1606733"/>
          </a:xfrm>
        </p:grpSpPr>
        <p:sp>
          <p:nvSpPr>
            <p:cNvPr id="1317" name="Google Shape;1317;p29"/>
            <p:cNvSpPr/>
            <p:nvPr/>
          </p:nvSpPr>
          <p:spPr>
            <a:xfrm>
              <a:off x="1059475" y="3902824"/>
              <a:ext cx="620555" cy="1452925"/>
            </a:xfrm>
            <a:custGeom>
              <a:avLst/>
              <a:gdLst/>
              <a:ahLst/>
              <a:cxnLst/>
              <a:rect l="l" t="t" r="r" b="b"/>
              <a:pathLst>
                <a:path w="12003" h="28103" extrusionOk="0">
                  <a:moveTo>
                    <a:pt x="3385" y="0"/>
                  </a:moveTo>
                  <a:cubicBezTo>
                    <a:pt x="3211" y="0"/>
                    <a:pt x="3044" y="52"/>
                    <a:pt x="2884" y="156"/>
                  </a:cubicBezTo>
                  <a:cubicBezTo>
                    <a:pt x="2541" y="362"/>
                    <a:pt x="2307" y="651"/>
                    <a:pt x="2156" y="1008"/>
                  </a:cubicBezTo>
                  <a:cubicBezTo>
                    <a:pt x="1991" y="1433"/>
                    <a:pt x="1909" y="1873"/>
                    <a:pt x="1923" y="2312"/>
                  </a:cubicBezTo>
                  <a:cubicBezTo>
                    <a:pt x="1923" y="2999"/>
                    <a:pt x="2046" y="3672"/>
                    <a:pt x="2225" y="4331"/>
                  </a:cubicBezTo>
                  <a:cubicBezTo>
                    <a:pt x="2458" y="5100"/>
                    <a:pt x="2692" y="5855"/>
                    <a:pt x="2911" y="6624"/>
                  </a:cubicBezTo>
                  <a:cubicBezTo>
                    <a:pt x="3282" y="7874"/>
                    <a:pt x="3282" y="9110"/>
                    <a:pt x="2870" y="10360"/>
                  </a:cubicBezTo>
                  <a:cubicBezTo>
                    <a:pt x="2664" y="11033"/>
                    <a:pt x="2390" y="11678"/>
                    <a:pt x="2046" y="12269"/>
                  </a:cubicBezTo>
                  <a:cubicBezTo>
                    <a:pt x="1703" y="12887"/>
                    <a:pt x="1360" y="13505"/>
                    <a:pt x="1030" y="14136"/>
                  </a:cubicBezTo>
                  <a:cubicBezTo>
                    <a:pt x="645" y="14864"/>
                    <a:pt x="357" y="15619"/>
                    <a:pt x="192" y="16430"/>
                  </a:cubicBezTo>
                  <a:cubicBezTo>
                    <a:pt x="14" y="17281"/>
                    <a:pt x="0" y="18160"/>
                    <a:pt x="165" y="19025"/>
                  </a:cubicBezTo>
                  <a:cubicBezTo>
                    <a:pt x="357" y="19945"/>
                    <a:pt x="783" y="20756"/>
                    <a:pt x="1373" y="21497"/>
                  </a:cubicBezTo>
                  <a:cubicBezTo>
                    <a:pt x="1662" y="21854"/>
                    <a:pt x="1978" y="22198"/>
                    <a:pt x="2293" y="22527"/>
                  </a:cubicBezTo>
                  <a:cubicBezTo>
                    <a:pt x="2939" y="23214"/>
                    <a:pt x="3502" y="23942"/>
                    <a:pt x="3996" y="24766"/>
                  </a:cubicBezTo>
                  <a:cubicBezTo>
                    <a:pt x="4312" y="25287"/>
                    <a:pt x="4518" y="25823"/>
                    <a:pt x="4614" y="26400"/>
                  </a:cubicBezTo>
                  <a:cubicBezTo>
                    <a:pt x="4752" y="26963"/>
                    <a:pt x="4765" y="27512"/>
                    <a:pt x="4477" y="28103"/>
                  </a:cubicBezTo>
                  <a:cubicBezTo>
                    <a:pt x="4600" y="28076"/>
                    <a:pt x="4683" y="28022"/>
                    <a:pt x="4756" y="28022"/>
                  </a:cubicBezTo>
                  <a:cubicBezTo>
                    <a:pt x="4798" y="28022"/>
                    <a:pt x="4835" y="28039"/>
                    <a:pt x="4875" y="28089"/>
                  </a:cubicBezTo>
                  <a:cubicBezTo>
                    <a:pt x="5727" y="26798"/>
                    <a:pt x="6866" y="25823"/>
                    <a:pt x="7924" y="24766"/>
                  </a:cubicBezTo>
                  <a:cubicBezTo>
                    <a:pt x="8610" y="24106"/>
                    <a:pt x="9297" y="23447"/>
                    <a:pt x="9915" y="22733"/>
                  </a:cubicBezTo>
                  <a:cubicBezTo>
                    <a:pt x="10176" y="22431"/>
                    <a:pt x="10437" y="22129"/>
                    <a:pt x="10670" y="21813"/>
                  </a:cubicBezTo>
                  <a:cubicBezTo>
                    <a:pt x="11412" y="20879"/>
                    <a:pt x="11797" y="19808"/>
                    <a:pt x="11893" y="18627"/>
                  </a:cubicBezTo>
                  <a:cubicBezTo>
                    <a:pt x="12003" y="17405"/>
                    <a:pt x="11906" y="16196"/>
                    <a:pt x="11728" y="15001"/>
                  </a:cubicBezTo>
                  <a:cubicBezTo>
                    <a:pt x="11522" y="13738"/>
                    <a:pt x="11137" y="12516"/>
                    <a:pt x="10629" y="11349"/>
                  </a:cubicBezTo>
                  <a:cubicBezTo>
                    <a:pt x="10313" y="10676"/>
                    <a:pt x="10025" y="10003"/>
                    <a:pt x="9709" y="9330"/>
                  </a:cubicBezTo>
                  <a:cubicBezTo>
                    <a:pt x="9187" y="8190"/>
                    <a:pt x="8720" y="7023"/>
                    <a:pt x="8322" y="5814"/>
                  </a:cubicBezTo>
                  <a:cubicBezTo>
                    <a:pt x="8102" y="5128"/>
                    <a:pt x="7841" y="4468"/>
                    <a:pt x="7553" y="3795"/>
                  </a:cubicBezTo>
                  <a:cubicBezTo>
                    <a:pt x="7278" y="3109"/>
                    <a:pt x="6880" y="2491"/>
                    <a:pt x="6413" y="1928"/>
                  </a:cubicBezTo>
                  <a:cubicBezTo>
                    <a:pt x="5974" y="1378"/>
                    <a:pt x="5438" y="912"/>
                    <a:pt x="4820" y="527"/>
                  </a:cubicBezTo>
                  <a:cubicBezTo>
                    <a:pt x="4449" y="294"/>
                    <a:pt x="4024" y="156"/>
                    <a:pt x="3625" y="33"/>
                  </a:cubicBezTo>
                  <a:cubicBezTo>
                    <a:pt x="3544" y="11"/>
                    <a:pt x="3464" y="0"/>
                    <a:pt x="33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9"/>
            <p:cNvSpPr/>
            <p:nvPr/>
          </p:nvSpPr>
          <p:spPr>
            <a:xfrm>
              <a:off x="1165926" y="3919420"/>
              <a:ext cx="498491" cy="1590137"/>
            </a:xfrm>
            <a:custGeom>
              <a:avLst/>
              <a:gdLst/>
              <a:ahLst/>
              <a:cxnLst/>
              <a:rect l="l" t="t" r="r" b="b"/>
              <a:pathLst>
                <a:path w="9642" h="30757" extrusionOk="0">
                  <a:moveTo>
                    <a:pt x="4610" y="7215"/>
                  </a:moveTo>
                  <a:cubicBezTo>
                    <a:pt x="4613" y="7219"/>
                    <a:pt x="4615" y="7226"/>
                    <a:pt x="4615" y="7237"/>
                  </a:cubicBezTo>
                  <a:cubicBezTo>
                    <a:pt x="4629" y="7237"/>
                    <a:pt x="4615" y="7251"/>
                    <a:pt x="4615" y="7251"/>
                  </a:cubicBezTo>
                  <a:cubicBezTo>
                    <a:pt x="4615" y="7241"/>
                    <a:pt x="4615" y="7224"/>
                    <a:pt x="4610" y="7215"/>
                  </a:cubicBezTo>
                  <a:close/>
                  <a:moveTo>
                    <a:pt x="1498" y="0"/>
                  </a:moveTo>
                  <a:cubicBezTo>
                    <a:pt x="1498" y="69"/>
                    <a:pt x="1470" y="124"/>
                    <a:pt x="1512" y="165"/>
                  </a:cubicBezTo>
                  <a:cubicBezTo>
                    <a:pt x="1566" y="261"/>
                    <a:pt x="1635" y="343"/>
                    <a:pt x="1704" y="439"/>
                  </a:cubicBezTo>
                  <a:cubicBezTo>
                    <a:pt x="2734" y="1785"/>
                    <a:pt x="3434" y="3323"/>
                    <a:pt x="3997" y="4916"/>
                  </a:cubicBezTo>
                  <a:cubicBezTo>
                    <a:pt x="4217" y="5534"/>
                    <a:pt x="4395" y="6152"/>
                    <a:pt x="4601" y="6770"/>
                  </a:cubicBezTo>
                  <a:cubicBezTo>
                    <a:pt x="4629" y="6894"/>
                    <a:pt x="4656" y="7031"/>
                    <a:pt x="4670" y="7141"/>
                  </a:cubicBezTo>
                  <a:cubicBezTo>
                    <a:pt x="4629" y="7127"/>
                    <a:pt x="4588" y="7114"/>
                    <a:pt x="4560" y="7072"/>
                  </a:cubicBezTo>
                  <a:cubicBezTo>
                    <a:pt x="4203" y="6523"/>
                    <a:pt x="3736" y="6070"/>
                    <a:pt x="3256" y="5617"/>
                  </a:cubicBezTo>
                  <a:cubicBezTo>
                    <a:pt x="2459" y="4875"/>
                    <a:pt x="1594" y="4175"/>
                    <a:pt x="715" y="3502"/>
                  </a:cubicBezTo>
                  <a:cubicBezTo>
                    <a:pt x="605" y="3420"/>
                    <a:pt x="495" y="3323"/>
                    <a:pt x="303" y="3282"/>
                  </a:cubicBezTo>
                  <a:lnTo>
                    <a:pt x="303" y="3282"/>
                  </a:lnTo>
                  <a:cubicBezTo>
                    <a:pt x="358" y="3474"/>
                    <a:pt x="482" y="3598"/>
                    <a:pt x="605" y="3694"/>
                  </a:cubicBezTo>
                  <a:cubicBezTo>
                    <a:pt x="907" y="3983"/>
                    <a:pt x="1237" y="4257"/>
                    <a:pt x="1539" y="4532"/>
                  </a:cubicBezTo>
                  <a:cubicBezTo>
                    <a:pt x="2130" y="5054"/>
                    <a:pt x="2706" y="5562"/>
                    <a:pt x="3256" y="6097"/>
                  </a:cubicBezTo>
                  <a:cubicBezTo>
                    <a:pt x="3571" y="6386"/>
                    <a:pt x="3846" y="6715"/>
                    <a:pt x="4107" y="7045"/>
                  </a:cubicBezTo>
                  <a:cubicBezTo>
                    <a:pt x="4423" y="7443"/>
                    <a:pt x="4629" y="7883"/>
                    <a:pt x="4835" y="8363"/>
                  </a:cubicBezTo>
                  <a:cubicBezTo>
                    <a:pt x="5000" y="8748"/>
                    <a:pt x="5164" y="9105"/>
                    <a:pt x="5219" y="9517"/>
                  </a:cubicBezTo>
                  <a:cubicBezTo>
                    <a:pt x="5288" y="10121"/>
                    <a:pt x="5370" y="10739"/>
                    <a:pt x="5439" y="11330"/>
                  </a:cubicBezTo>
                  <a:cubicBezTo>
                    <a:pt x="5576" y="12524"/>
                    <a:pt x="5576" y="13719"/>
                    <a:pt x="5549" y="14928"/>
                  </a:cubicBezTo>
                  <a:cubicBezTo>
                    <a:pt x="5480" y="17056"/>
                    <a:pt x="5206" y="19144"/>
                    <a:pt x="4725" y="21217"/>
                  </a:cubicBezTo>
                  <a:cubicBezTo>
                    <a:pt x="4698" y="21327"/>
                    <a:pt x="4670" y="21423"/>
                    <a:pt x="4588" y="21533"/>
                  </a:cubicBezTo>
                  <a:cubicBezTo>
                    <a:pt x="4547" y="21382"/>
                    <a:pt x="4519" y="21217"/>
                    <a:pt x="4492" y="21066"/>
                  </a:cubicBezTo>
                  <a:cubicBezTo>
                    <a:pt x="4286" y="19899"/>
                    <a:pt x="3915" y="18787"/>
                    <a:pt x="3365" y="17715"/>
                  </a:cubicBezTo>
                  <a:cubicBezTo>
                    <a:pt x="2775" y="16603"/>
                    <a:pt x="2157" y="15491"/>
                    <a:pt x="1470" y="14447"/>
                  </a:cubicBezTo>
                  <a:cubicBezTo>
                    <a:pt x="1017" y="13733"/>
                    <a:pt x="564" y="13019"/>
                    <a:pt x="125" y="12318"/>
                  </a:cubicBezTo>
                  <a:cubicBezTo>
                    <a:pt x="97" y="12277"/>
                    <a:pt x="70" y="12264"/>
                    <a:pt x="1" y="12209"/>
                  </a:cubicBezTo>
                  <a:lnTo>
                    <a:pt x="1" y="12209"/>
                  </a:lnTo>
                  <a:cubicBezTo>
                    <a:pt x="15" y="12332"/>
                    <a:pt x="1" y="12428"/>
                    <a:pt x="28" y="12524"/>
                  </a:cubicBezTo>
                  <a:cubicBezTo>
                    <a:pt x="97" y="12689"/>
                    <a:pt x="193" y="12881"/>
                    <a:pt x="276" y="13033"/>
                  </a:cubicBezTo>
                  <a:cubicBezTo>
                    <a:pt x="537" y="13499"/>
                    <a:pt x="784" y="13966"/>
                    <a:pt x="1058" y="14406"/>
                  </a:cubicBezTo>
                  <a:cubicBezTo>
                    <a:pt x="1800" y="15628"/>
                    <a:pt x="2500" y="16864"/>
                    <a:pt x="3118" y="18155"/>
                  </a:cubicBezTo>
                  <a:cubicBezTo>
                    <a:pt x="3626" y="19199"/>
                    <a:pt x="3970" y="20297"/>
                    <a:pt x="4135" y="21451"/>
                  </a:cubicBezTo>
                  <a:cubicBezTo>
                    <a:pt x="4244" y="22041"/>
                    <a:pt x="4244" y="22632"/>
                    <a:pt x="4176" y="23236"/>
                  </a:cubicBezTo>
                  <a:cubicBezTo>
                    <a:pt x="4148" y="23387"/>
                    <a:pt x="4107" y="23524"/>
                    <a:pt x="4066" y="23662"/>
                  </a:cubicBezTo>
                  <a:cubicBezTo>
                    <a:pt x="3668" y="24980"/>
                    <a:pt x="3173" y="26257"/>
                    <a:pt x="2569" y="27493"/>
                  </a:cubicBezTo>
                  <a:cubicBezTo>
                    <a:pt x="2033" y="28551"/>
                    <a:pt x="1512" y="29594"/>
                    <a:pt x="880" y="30597"/>
                  </a:cubicBezTo>
                  <a:cubicBezTo>
                    <a:pt x="852" y="30611"/>
                    <a:pt x="880" y="30638"/>
                    <a:pt x="852" y="30679"/>
                  </a:cubicBezTo>
                  <a:cubicBezTo>
                    <a:pt x="888" y="30737"/>
                    <a:pt x="935" y="30757"/>
                    <a:pt x="982" y="30757"/>
                  </a:cubicBezTo>
                  <a:cubicBezTo>
                    <a:pt x="1025" y="30757"/>
                    <a:pt x="1067" y="30740"/>
                    <a:pt x="1100" y="30720"/>
                  </a:cubicBezTo>
                  <a:cubicBezTo>
                    <a:pt x="1196" y="30624"/>
                    <a:pt x="1306" y="30528"/>
                    <a:pt x="1374" y="30418"/>
                  </a:cubicBezTo>
                  <a:cubicBezTo>
                    <a:pt x="1649" y="30034"/>
                    <a:pt x="1924" y="29649"/>
                    <a:pt x="2171" y="29237"/>
                  </a:cubicBezTo>
                  <a:cubicBezTo>
                    <a:pt x="2802" y="28221"/>
                    <a:pt x="3297" y="27150"/>
                    <a:pt x="3723" y="26051"/>
                  </a:cubicBezTo>
                  <a:cubicBezTo>
                    <a:pt x="3805" y="25845"/>
                    <a:pt x="3887" y="25653"/>
                    <a:pt x="4052" y="25502"/>
                  </a:cubicBezTo>
                  <a:cubicBezTo>
                    <a:pt x="4395" y="25117"/>
                    <a:pt x="4711" y="24705"/>
                    <a:pt x="5041" y="24307"/>
                  </a:cubicBezTo>
                  <a:cubicBezTo>
                    <a:pt x="5576" y="23689"/>
                    <a:pt x="6153" y="23126"/>
                    <a:pt x="6799" y="22618"/>
                  </a:cubicBezTo>
                  <a:cubicBezTo>
                    <a:pt x="7115" y="22343"/>
                    <a:pt x="7444" y="22083"/>
                    <a:pt x="7774" y="21808"/>
                  </a:cubicBezTo>
                  <a:cubicBezTo>
                    <a:pt x="8350" y="21341"/>
                    <a:pt x="8831" y="20792"/>
                    <a:pt x="9284" y="20215"/>
                  </a:cubicBezTo>
                  <a:cubicBezTo>
                    <a:pt x="9408" y="20050"/>
                    <a:pt x="9490" y="19899"/>
                    <a:pt x="9586" y="19734"/>
                  </a:cubicBezTo>
                  <a:cubicBezTo>
                    <a:pt x="9628" y="19679"/>
                    <a:pt x="9628" y="19624"/>
                    <a:pt x="9641" y="19569"/>
                  </a:cubicBezTo>
                  <a:lnTo>
                    <a:pt x="9641" y="19569"/>
                  </a:lnTo>
                  <a:cubicBezTo>
                    <a:pt x="9613" y="19581"/>
                    <a:pt x="9592" y="19586"/>
                    <a:pt x="9576" y="19586"/>
                  </a:cubicBezTo>
                  <a:cubicBezTo>
                    <a:pt x="9536" y="19586"/>
                    <a:pt x="9523" y="19557"/>
                    <a:pt x="9504" y="19528"/>
                  </a:cubicBezTo>
                  <a:cubicBezTo>
                    <a:pt x="9463" y="19569"/>
                    <a:pt x="9408" y="19611"/>
                    <a:pt x="9367" y="19666"/>
                  </a:cubicBezTo>
                  <a:cubicBezTo>
                    <a:pt x="8859" y="20393"/>
                    <a:pt x="8227" y="21039"/>
                    <a:pt x="7513" y="21588"/>
                  </a:cubicBezTo>
                  <a:cubicBezTo>
                    <a:pt x="7073" y="21945"/>
                    <a:pt x="6620" y="22289"/>
                    <a:pt x="6167" y="22632"/>
                  </a:cubicBezTo>
                  <a:cubicBezTo>
                    <a:pt x="5549" y="23112"/>
                    <a:pt x="5000" y="23648"/>
                    <a:pt x="4492" y="24239"/>
                  </a:cubicBezTo>
                  <a:cubicBezTo>
                    <a:pt x="4450" y="24307"/>
                    <a:pt x="4382" y="24376"/>
                    <a:pt x="4286" y="24472"/>
                  </a:cubicBezTo>
                  <a:cubicBezTo>
                    <a:pt x="4203" y="24335"/>
                    <a:pt x="4286" y="24239"/>
                    <a:pt x="4313" y="24142"/>
                  </a:cubicBezTo>
                  <a:cubicBezTo>
                    <a:pt x="4725" y="22797"/>
                    <a:pt x="5041" y="21451"/>
                    <a:pt x="5274" y="20050"/>
                  </a:cubicBezTo>
                  <a:cubicBezTo>
                    <a:pt x="5384" y="19322"/>
                    <a:pt x="5480" y="18581"/>
                    <a:pt x="5576" y="17839"/>
                  </a:cubicBezTo>
                  <a:cubicBezTo>
                    <a:pt x="5590" y="17688"/>
                    <a:pt x="5631" y="17509"/>
                    <a:pt x="5686" y="17358"/>
                  </a:cubicBezTo>
                  <a:cubicBezTo>
                    <a:pt x="5934" y="16507"/>
                    <a:pt x="6208" y="15642"/>
                    <a:pt x="6551" y="14818"/>
                  </a:cubicBezTo>
                  <a:cubicBezTo>
                    <a:pt x="7128" y="13390"/>
                    <a:pt x="7513" y="11934"/>
                    <a:pt x="7774" y="10423"/>
                  </a:cubicBezTo>
                  <a:cubicBezTo>
                    <a:pt x="7829" y="10094"/>
                    <a:pt x="7897" y="9750"/>
                    <a:pt x="7842" y="9366"/>
                  </a:cubicBezTo>
                  <a:lnTo>
                    <a:pt x="7842" y="9366"/>
                  </a:lnTo>
                  <a:cubicBezTo>
                    <a:pt x="7787" y="9435"/>
                    <a:pt x="7746" y="9462"/>
                    <a:pt x="7746" y="9503"/>
                  </a:cubicBezTo>
                  <a:cubicBezTo>
                    <a:pt x="7678" y="9723"/>
                    <a:pt x="7623" y="9943"/>
                    <a:pt x="7568" y="10162"/>
                  </a:cubicBezTo>
                  <a:cubicBezTo>
                    <a:pt x="7211" y="11673"/>
                    <a:pt x="6757" y="13156"/>
                    <a:pt x="6194" y="14598"/>
                  </a:cubicBezTo>
                  <a:cubicBezTo>
                    <a:pt x="6112" y="14818"/>
                    <a:pt x="6043" y="15065"/>
                    <a:pt x="5961" y="15285"/>
                  </a:cubicBezTo>
                  <a:cubicBezTo>
                    <a:pt x="5934" y="15340"/>
                    <a:pt x="5906" y="15408"/>
                    <a:pt x="5851" y="15518"/>
                  </a:cubicBezTo>
                  <a:cubicBezTo>
                    <a:pt x="5782" y="15285"/>
                    <a:pt x="5796" y="15106"/>
                    <a:pt x="5824" y="14941"/>
                  </a:cubicBezTo>
                  <a:cubicBezTo>
                    <a:pt x="5851" y="14035"/>
                    <a:pt x="5837" y="13115"/>
                    <a:pt x="5769" y="12209"/>
                  </a:cubicBezTo>
                  <a:cubicBezTo>
                    <a:pt x="5631" y="10025"/>
                    <a:pt x="5288" y="7883"/>
                    <a:pt x="4629" y="5809"/>
                  </a:cubicBezTo>
                  <a:cubicBezTo>
                    <a:pt x="4547" y="5521"/>
                    <a:pt x="4450" y="5246"/>
                    <a:pt x="4341" y="4971"/>
                  </a:cubicBezTo>
                  <a:cubicBezTo>
                    <a:pt x="4286" y="4807"/>
                    <a:pt x="4258" y="4655"/>
                    <a:pt x="4272" y="4491"/>
                  </a:cubicBezTo>
                  <a:lnTo>
                    <a:pt x="4382" y="3145"/>
                  </a:lnTo>
                  <a:cubicBezTo>
                    <a:pt x="4395" y="2747"/>
                    <a:pt x="4423" y="2362"/>
                    <a:pt x="4450" y="1964"/>
                  </a:cubicBezTo>
                  <a:cubicBezTo>
                    <a:pt x="4450" y="1854"/>
                    <a:pt x="4423" y="1744"/>
                    <a:pt x="4423" y="1634"/>
                  </a:cubicBezTo>
                  <a:cubicBezTo>
                    <a:pt x="4415" y="1634"/>
                    <a:pt x="4408" y="1633"/>
                    <a:pt x="4401" y="1633"/>
                  </a:cubicBezTo>
                  <a:cubicBezTo>
                    <a:pt x="4273" y="1633"/>
                    <a:pt x="4286" y="1748"/>
                    <a:pt x="4286" y="1813"/>
                  </a:cubicBezTo>
                  <a:cubicBezTo>
                    <a:pt x="4203" y="2362"/>
                    <a:pt x="4121" y="2911"/>
                    <a:pt x="4011" y="3461"/>
                  </a:cubicBezTo>
                  <a:cubicBezTo>
                    <a:pt x="3997" y="3543"/>
                    <a:pt x="3983" y="3639"/>
                    <a:pt x="3942" y="3777"/>
                  </a:cubicBezTo>
                  <a:cubicBezTo>
                    <a:pt x="3874" y="3667"/>
                    <a:pt x="3832" y="3598"/>
                    <a:pt x="3791" y="3529"/>
                  </a:cubicBezTo>
                  <a:cubicBezTo>
                    <a:pt x="3558" y="3021"/>
                    <a:pt x="3311" y="2513"/>
                    <a:pt x="3050" y="2033"/>
                  </a:cubicBezTo>
                  <a:cubicBezTo>
                    <a:pt x="2734" y="1415"/>
                    <a:pt x="2336" y="851"/>
                    <a:pt x="1882" y="316"/>
                  </a:cubicBezTo>
                  <a:cubicBezTo>
                    <a:pt x="1786" y="192"/>
                    <a:pt x="1704" y="55"/>
                    <a:pt x="14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9" name="Google Shape;1319;p29"/>
          <p:cNvGrpSpPr/>
          <p:nvPr/>
        </p:nvGrpSpPr>
        <p:grpSpPr>
          <a:xfrm rot="3697135" flipH="1">
            <a:off x="-306114" y="2181432"/>
            <a:ext cx="1166307" cy="1407705"/>
            <a:chOff x="6193303" y="1511537"/>
            <a:chExt cx="1420044" cy="1713958"/>
          </a:xfrm>
        </p:grpSpPr>
        <p:sp>
          <p:nvSpPr>
            <p:cNvPr id="1320" name="Google Shape;1320;p29"/>
            <p:cNvSpPr/>
            <p:nvPr/>
          </p:nvSpPr>
          <p:spPr>
            <a:xfrm>
              <a:off x="6193303" y="1539248"/>
              <a:ext cx="419649" cy="1686247"/>
            </a:xfrm>
            <a:custGeom>
              <a:avLst/>
              <a:gdLst/>
              <a:ahLst/>
              <a:cxnLst/>
              <a:rect l="l" t="t" r="r" b="b"/>
              <a:pathLst>
                <a:path w="8117" h="32616" extrusionOk="0">
                  <a:moveTo>
                    <a:pt x="3763" y="0"/>
                  </a:moveTo>
                  <a:cubicBezTo>
                    <a:pt x="3612" y="0"/>
                    <a:pt x="3448" y="14"/>
                    <a:pt x="3310" y="69"/>
                  </a:cubicBezTo>
                  <a:cubicBezTo>
                    <a:pt x="3269" y="83"/>
                    <a:pt x="3200" y="97"/>
                    <a:pt x="3132" y="138"/>
                  </a:cubicBezTo>
                  <a:cubicBezTo>
                    <a:pt x="2994" y="193"/>
                    <a:pt x="2830" y="261"/>
                    <a:pt x="2665" y="344"/>
                  </a:cubicBezTo>
                  <a:cubicBezTo>
                    <a:pt x="2541" y="412"/>
                    <a:pt x="2418" y="481"/>
                    <a:pt x="2308" y="577"/>
                  </a:cubicBezTo>
                  <a:cubicBezTo>
                    <a:pt x="2170" y="687"/>
                    <a:pt x="2006" y="824"/>
                    <a:pt x="1896" y="962"/>
                  </a:cubicBezTo>
                  <a:cubicBezTo>
                    <a:pt x="1690" y="1195"/>
                    <a:pt x="1484" y="1456"/>
                    <a:pt x="1291" y="1717"/>
                  </a:cubicBezTo>
                  <a:cubicBezTo>
                    <a:pt x="1099" y="1978"/>
                    <a:pt x="893" y="2266"/>
                    <a:pt x="770" y="2568"/>
                  </a:cubicBezTo>
                  <a:cubicBezTo>
                    <a:pt x="660" y="2871"/>
                    <a:pt x="550" y="3186"/>
                    <a:pt x="454" y="3571"/>
                  </a:cubicBezTo>
                  <a:cubicBezTo>
                    <a:pt x="399" y="3736"/>
                    <a:pt x="344" y="3928"/>
                    <a:pt x="316" y="4079"/>
                  </a:cubicBezTo>
                  <a:cubicBezTo>
                    <a:pt x="275" y="4258"/>
                    <a:pt x="248" y="4422"/>
                    <a:pt x="220" y="4560"/>
                  </a:cubicBezTo>
                  <a:cubicBezTo>
                    <a:pt x="124" y="5178"/>
                    <a:pt x="55" y="5837"/>
                    <a:pt x="14" y="6620"/>
                  </a:cubicBezTo>
                  <a:cubicBezTo>
                    <a:pt x="1" y="6812"/>
                    <a:pt x="1" y="6949"/>
                    <a:pt x="1" y="7087"/>
                  </a:cubicBezTo>
                  <a:lnTo>
                    <a:pt x="1" y="7238"/>
                  </a:lnTo>
                  <a:lnTo>
                    <a:pt x="1" y="7553"/>
                  </a:lnTo>
                  <a:lnTo>
                    <a:pt x="1" y="7705"/>
                  </a:lnTo>
                  <a:cubicBezTo>
                    <a:pt x="1" y="7828"/>
                    <a:pt x="14" y="7924"/>
                    <a:pt x="14" y="8048"/>
                  </a:cubicBezTo>
                  <a:lnTo>
                    <a:pt x="42" y="8199"/>
                  </a:lnTo>
                  <a:cubicBezTo>
                    <a:pt x="42" y="8322"/>
                    <a:pt x="42" y="8432"/>
                    <a:pt x="55" y="8542"/>
                  </a:cubicBezTo>
                  <a:lnTo>
                    <a:pt x="69" y="8666"/>
                  </a:lnTo>
                  <a:cubicBezTo>
                    <a:pt x="83" y="8954"/>
                    <a:pt x="124" y="9256"/>
                    <a:pt x="152" y="9545"/>
                  </a:cubicBezTo>
                  <a:cubicBezTo>
                    <a:pt x="179" y="9710"/>
                    <a:pt x="207" y="9874"/>
                    <a:pt x="220" y="10025"/>
                  </a:cubicBezTo>
                  <a:cubicBezTo>
                    <a:pt x="248" y="10190"/>
                    <a:pt x="275" y="10369"/>
                    <a:pt x="289" y="10533"/>
                  </a:cubicBezTo>
                  <a:lnTo>
                    <a:pt x="316" y="10630"/>
                  </a:lnTo>
                  <a:lnTo>
                    <a:pt x="358" y="11042"/>
                  </a:lnTo>
                  <a:cubicBezTo>
                    <a:pt x="358" y="11083"/>
                    <a:pt x="385" y="11138"/>
                    <a:pt x="385" y="11193"/>
                  </a:cubicBezTo>
                  <a:cubicBezTo>
                    <a:pt x="399" y="11316"/>
                    <a:pt x="413" y="11412"/>
                    <a:pt x="426" y="11536"/>
                  </a:cubicBezTo>
                  <a:lnTo>
                    <a:pt x="536" y="12113"/>
                  </a:lnTo>
                  <a:cubicBezTo>
                    <a:pt x="564" y="12250"/>
                    <a:pt x="591" y="12374"/>
                    <a:pt x="619" y="12511"/>
                  </a:cubicBezTo>
                  <a:cubicBezTo>
                    <a:pt x="632" y="12566"/>
                    <a:pt x="632" y="12635"/>
                    <a:pt x="660" y="12690"/>
                  </a:cubicBezTo>
                  <a:cubicBezTo>
                    <a:pt x="687" y="12841"/>
                    <a:pt x="728" y="12992"/>
                    <a:pt x="756" y="13115"/>
                  </a:cubicBezTo>
                  <a:lnTo>
                    <a:pt x="770" y="13211"/>
                  </a:lnTo>
                  <a:cubicBezTo>
                    <a:pt x="811" y="13335"/>
                    <a:pt x="825" y="13459"/>
                    <a:pt x="866" y="13555"/>
                  </a:cubicBezTo>
                  <a:cubicBezTo>
                    <a:pt x="948" y="13926"/>
                    <a:pt x="1044" y="14283"/>
                    <a:pt x="1154" y="14640"/>
                  </a:cubicBezTo>
                  <a:cubicBezTo>
                    <a:pt x="1209" y="14818"/>
                    <a:pt x="1237" y="14983"/>
                    <a:pt x="1291" y="15161"/>
                  </a:cubicBezTo>
                  <a:cubicBezTo>
                    <a:pt x="1305" y="15271"/>
                    <a:pt x="1346" y="15381"/>
                    <a:pt x="1374" y="15505"/>
                  </a:cubicBezTo>
                  <a:cubicBezTo>
                    <a:pt x="1456" y="15821"/>
                    <a:pt x="1552" y="16191"/>
                    <a:pt x="1676" y="16576"/>
                  </a:cubicBezTo>
                  <a:cubicBezTo>
                    <a:pt x="1854" y="17263"/>
                    <a:pt x="2060" y="17936"/>
                    <a:pt x="2253" y="18499"/>
                  </a:cubicBezTo>
                  <a:cubicBezTo>
                    <a:pt x="2335" y="18801"/>
                    <a:pt x="2445" y="19075"/>
                    <a:pt x="2541" y="19364"/>
                  </a:cubicBezTo>
                  <a:cubicBezTo>
                    <a:pt x="2637" y="19597"/>
                    <a:pt x="2706" y="19831"/>
                    <a:pt x="2788" y="20064"/>
                  </a:cubicBezTo>
                  <a:lnTo>
                    <a:pt x="2871" y="20325"/>
                  </a:lnTo>
                  <a:lnTo>
                    <a:pt x="3228" y="21355"/>
                  </a:lnTo>
                  <a:cubicBezTo>
                    <a:pt x="3269" y="21451"/>
                    <a:pt x="3296" y="21575"/>
                    <a:pt x="3338" y="21685"/>
                  </a:cubicBezTo>
                  <a:cubicBezTo>
                    <a:pt x="3351" y="21712"/>
                    <a:pt x="3365" y="21767"/>
                    <a:pt x="3393" y="21822"/>
                  </a:cubicBezTo>
                  <a:cubicBezTo>
                    <a:pt x="3420" y="21932"/>
                    <a:pt x="3475" y="22055"/>
                    <a:pt x="3502" y="22165"/>
                  </a:cubicBezTo>
                  <a:lnTo>
                    <a:pt x="3557" y="22303"/>
                  </a:lnTo>
                  <a:cubicBezTo>
                    <a:pt x="3640" y="22522"/>
                    <a:pt x="3736" y="22756"/>
                    <a:pt x="3818" y="23003"/>
                  </a:cubicBezTo>
                  <a:lnTo>
                    <a:pt x="3901" y="23223"/>
                  </a:lnTo>
                  <a:cubicBezTo>
                    <a:pt x="4011" y="23497"/>
                    <a:pt x="4107" y="23813"/>
                    <a:pt x="4189" y="24102"/>
                  </a:cubicBezTo>
                  <a:cubicBezTo>
                    <a:pt x="4230" y="24225"/>
                    <a:pt x="4244" y="24321"/>
                    <a:pt x="4285" y="24431"/>
                  </a:cubicBezTo>
                  <a:cubicBezTo>
                    <a:pt x="4326" y="24637"/>
                    <a:pt x="4381" y="24816"/>
                    <a:pt x="4450" y="25022"/>
                  </a:cubicBezTo>
                  <a:lnTo>
                    <a:pt x="4450" y="25063"/>
                  </a:lnTo>
                  <a:lnTo>
                    <a:pt x="4766" y="26038"/>
                  </a:lnTo>
                  <a:cubicBezTo>
                    <a:pt x="4780" y="26093"/>
                    <a:pt x="4793" y="26162"/>
                    <a:pt x="4807" y="26216"/>
                  </a:cubicBezTo>
                  <a:cubicBezTo>
                    <a:pt x="4848" y="26285"/>
                    <a:pt x="4862" y="26368"/>
                    <a:pt x="4889" y="26450"/>
                  </a:cubicBezTo>
                  <a:lnTo>
                    <a:pt x="4944" y="26587"/>
                  </a:lnTo>
                  <a:lnTo>
                    <a:pt x="4999" y="26725"/>
                  </a:lnTo>
                  <a:cubicBezTo>
                    <a:pt x="4999" y="26738"/>
                    <a:pt x="5013" y="26766"/>
                    <a:pt x="5013" y="26779"/>
                  </a:cubicBezTo>
                  <a:cubicBezTo>
                    <a:pt x="5027" y="26807"/>
                    <a:pt x="5054" y="26862"/>
                    <a:pt x="5068" y="26903"/>
                  </a:cubicBezTo>
                  <a:cubicBezTo>
                    <a:pt x="5095" y="26944"/>
                    <a:pt x="5123" y="26999"/>
                    <a:pt x="5137" y="27054"/>
                  </a:cubicBezTo>
                  <a:cubicBezTo>
                    <a:pt x="5192" y="27191"/>
                    <a:pt x="5233" y="27329"/>
                    <a:pt x="5301" y="27466"/>
                  </a:cubicBezTo>
                  <a:cubicBezTo>
                    <a:pt x="5370" y="27590"/>
                    <a:pt x="5425" y="27700"/>
                    <a:pt x="5494" y="27823"/>
                  </a:cubicBezTo>
                  <a:lnTo>
                    <a:pt x="5535" y="27878"/>
                  </a:lnTo>
                  <a:cubicBezTo>
                    <a:pt x="5617" y="28070"/>
                    <a:pt x="5700" y="28249"/>
                    <a:pt x="5782" y="28455"/>
                  </a:cubicBezTo>
                  <a:cubicBezTo>
                    <a:pt x="5837" y="28620"/>
                    <a:pt x="5906" y="28757"/>
                    <a:pt x="5961" y="28908"/>
                  </a:cubicBezTo>
                  <a:cubicBezTo>
                    <a:pt x="6153" y="29375"/>
                    <a:pt x="6331" y="29856"/>
                    <a:pt x="6537" y="30309"/>
                  </a:cubicBezTo>
                  <a:cubicBezTo>
                    <a:pt x="6867" y="31037"/>
                    <a:pt x="7155" y="31778"/>
                    <a:pt x="7416" y="32396"/>
                  </a:cubicBezTo>
                  <a:cubicBezTo>
                    <a:pt x="7457" y="32479"/>
                    <a:pt x="7526" y="32547"/>
                    <a:pt x="7595" y="32575"/>
                  </a:cubicBezTo>
                  <a:cubicBezTo>
                    <a:pt x="7622" y="32602"/>
                    <a:pt x="7636" y="32616"/>
                    <a:pt x="7677" y="32616"/>
                  </a:cubicBezTo>
                  <a:cubicBezTo>
                    <a:pt x="7732" y="32616"/>
                    <a:pt x="7801" y="32616"/>
                    <a:pt x="7842" y="32602"/>
                  </a:cubicBezTo>
                  <a:cubicBezTo>
                    <a:pt x="7979" y="32547"/>
                    <a:pt x="8075" y="32396"/>
                    <a:pt x="8075" y="32259"/>
                  </a:cubicBezTo>
                  <a:cubicBezTo>
                    <a:pt x="8089" y="32231"/>
                    <a:pt x="8089" y="32218"/>
                    <a:pt x="8089" y="32204"/>
                  </a:cubicBezTo>
                  <a:cubicBezTo>
                    <a:pt x="8103" y="32094"/>
                    <a:pt x="8117" y="32025"/>
                    <a:pt x="8117" y="31943"/>
                  </a:cubicBezTo>
                  <a:cubicBezTo>
                    <a:pt x="8117" y="31888"/>
                    <a:pt x="8103" y="31847"/>
                    <a:pt x="8103" y="31792"/>
                  </a:cubicBezTo>
                  <a:lnTo>
                    <a:pt x="8103" y="31737"/>
                  </a:lnTo>
                  <a:lnTo>
                    <a:pt x="8103" y="31641"/>
                  </a:lnTo>
                  <a:lnTo>
                    <a:pt x="8103" y="31531"/>
                  </a:lnTo>
                  <a:cubicBezTo>
                    <a:pt x="8089" y="31407"/>
                    <a:pt x="8075" y="31256"/>
                    <a:pt x="8034" y="31092"/>
                  </a:cubicBezTo>
                  <a:cubicBezTo>
                    <a:pt x="8007" y="30899"/>
                    <a:pt x="7966" y="30721"/>
                    <a:pt x="7911" y="30556"/>
                  </a:cubicBezTo>
                  <a:cubicBezTo>
                    <a:pt x="7869" y="30419"/>
                    <a:pt x="7828" y="30268"/>
                    <a:pt x="7773" y="30103"/>
                  </a:cubicBezTo>
                  <a:cubicBezTo>
                    <a:pt x="7732" y="30007"/>
                    <a:pt x="7677" y="29856"/>
                    <a:pt x="7622" y="29691"/>
                  </a:cubicBezTo>
                  <a:cubicBezTo>
                    <a:pt x="7554" y="29554"/>
                    <a:pt x="7512" y="29402"/>
                    <a:pt x="7471" y="29265"/>
                  </a:cubicBezTo>
                  <a:lnTo>
                    <a:pt x="7457" y="29183"/>
                  </a:lnTo>
                  <a:cubicBezTo>
                    <a:pt x="7416" y="29059"/>
                    <a:pt x="7389" y="28936"/>
                    <a:pt x="7334" y="28826"/>
                  </a:cubicBezTo>
                  <a:cubicBezTo>
                    <a:pt x="7334" y="28784"/>
                    <a:pt x="7320" y="28757"/>
                    <a:pt x="7293" y="28716"/>
                  </a:cubicBezTo>
                  <a:cubicBezTo>
                    <a:pt x="7252" y="28620"/>
                    <a:pt x="7210" y="28510"/>
                    <a:pt x="7183" y="28414"/>
                  </a:cubicBezTo>
                  <a:cubicBezTo>
                    <a:pt x="7155" y="28345"/>
                    <a:pt x="7128" y="28249"/>
                    <a:pt x="7114" y="28167"/>
                  </a:cubicBezTo>
                  <a:cubicBezTo>
                    <a:pt x="7114" y="28112"/>
                    <a:pt x="7087" y="28070"/>
                    <a:pt x="7073" y="28015"/>
                  </a:cubicBezTo>
                  <a:cubicBezTo>
                    <a:pt x="7018" y="27892"/>
                    <a:pt x="6991" y="27755"/>
                    <a:pt x="6949" y="27631"/>
                  </a:cubicBezTo>
                  <a:cubicBezTo>
                    <a:pt x="6908" y="27480"/>
                    <a:pt x="6867" y="27329"/>
                    <a:pt x="6812" y="27178"/>
                  </a:cubicBezTo>
                  <a:cubicBezTo>
                    <a:pt x="6716" y="26848"/>
                    <a:pt x="6647" y="26519"/>
                    <a:pt x="6579" y="26244"/>
                  </a:cubicBezTo>
                  <a:cubicBezTo>
                    <a:pt x="6537" y="26038"/>
                    <a:pt x="6469" y="25846"/>
                    <a:pt x="6428" y="25640"/>
                  </a:cubicBezTo>
                  <a:cubicBezTo>
                    <a:pt x="6386" y="25557"/>
                    <a:pt x="6359" y="25461"/>
                    <a:pt x="6331" y="25365"/>
                  </a:cubicBezTo>
                  <a:cubicBezTo>
                    <a:pt x="6318" y="25296"/>
                    <a:pt x="6304" y="25214"/>
                    <a:pt x="6290" y="25145"/>
                  </a:cubicBezTo>
                  <a:cubicBezTo>
                    <a:pt x="6263" y="25077"/>
                    <a:pt x="6249" y="24994"/>
                    <a:pt x="6235" y="24926"/>
                  </a:cubicBezTo>
                  <a:cubicBezTo>
                    <a:pt x="6194" y="24788"/>
                    <a:pt x="6167" y="24665"/>
                    <a:pt x="6125" y="24527"/>
                  </a:cubicBezTo>
                  <a:cubicBezTo>
                    <a:pt x="6084" y="24308"/>
                    <a:pt x="6057" y="24088"/>
                    <a:pt x="6029" y="23882"/>
                  </a:cubicBezTo>
                  <a:lnTo>
                    <a:pt x="5974" y="23511"/>
                  </a:lnTo>
                  <a:cubicBezTo>
                    <a:pt x="5919" y="23099"/>
                    <a:pt x="5878" y="22783"/>
                    <a:pt x="5810" y="22467"/>
                  </a:cubicBezTo>
                  <a:lnTo>
                    <a:pt x="5810" y="22481"/>
                  </a:lnTo>
                  <a:lnTo>
                    <a:pt x="5810" y="22509"/>
                  </a:lnTo>
                  <a:cubicBezTo>
                    <a:pt x="5810" y="22467"/>
                    <a:pt x="5782" y="22412"/>
                    <a:pt x="5782" y="22385"/>
                  </a:cubicBezTo>
                  <a:cubicBezTo>
                    <a:pt x="5755" y="22206"/>
                    <a:pt x="5741" y="22042"/>
                    <a:pt x="5713" y="21863"/>
                  </a:cubicBezTo>
                  <a:cubicBezTo>
                    <a:pt x="5700" y="21561"/>
                    <a:pt x="5686" y="21245"/>
                    <a:pt x="5672" y="20929"/>
                  </a:cubicBezTo>
                  <a:cubicBezTo>
                    <a:pt x="5645" y="20682"/>
                    <a:pt x="5645" y="20421"/>
                    <a:pt x="5645" y="20174"/>
                  </a:cubicBezTo>
                  <a:lnTo>
                    <a:pt x="5645" y="20050"/>
                  </a:lnTo>
                  <a:lnTo>
                    <a:pt x="5645" y="19844"/>
                  </a:lnTo>
                  <a:lnTo>
                    <a:pt x="5645" y="19570"/>
                  </a:lnTo>
                  <a:lnTo>
                    <a:pt x="5645" y="19350"/>
                  </a:lnTo>
                  <a:lnTo>
                    <a:pt x="5645" y="19117"/>
                  </a:lnTo>
                  <a:cubicBezTo>
                    <a:pt x="5645" y="18814"/>
                    <a:pt x="5645" y="18526"/>
                    <a:pt x="5672" y="18210"/>
                  </a:cubicBezTo>
                  <a:cubicBezTo>
                    <a:pt x="5686" y="17853"/>
                    <a:pt x="5741" y="17469"/>
                    <a:pt x="5768" y="17098"/>
                  </a:cubicBezTo>
                  <a:cubicBezTo>
                    <a:pt x="5796" y="17015"/>
                    <a:pt x="5796" y="16919"/>
                    <a:pt x="5810" y="16837"/>
                  </a:cubicBezTo>
                  <a:cubicBezTo>
                    <a:pt x="5823" y="16700"/>
                    <a:pt x="5837" y="16576"/>
                    <a:pt x="5851" y="16439"/>
                  </a:cubicBezTo>
                  <a:cubicBezTo>
                    <a:pt x="5878" y="16233"/>
                    <a:pt x="5906" y="16027"/>
                    <a:pt x="5919" y="15876"/>
                  </a:cubicBezTo>
                  <a:lnTo>
                    <a:pt x="6029" y="15052"/>
                  </a:lnTo>
                  <a:cubicBezTo>
                    <a:pt x="6057" y="14708"/>
                    <a:pt x="6112" y="14324"/>
                    <a:pt x="6167" y="13967"/>
                  </a:cubicBezTo>
                  <a:cubicBezTo>
                    <a:pt x="6194" y="13692"/>
                    <a:pt x="6249" y="13417"/>
                    <a:pt x="6290" y="13143"/>
                  </a:cubicBezTo>
                  <a:cubicBezTo>
                    <a:pt x="6359" y="12772"/>
                    <a:pt x="6414" y="12374"/>
                    <a:pt x="6455" y="11975"/>
                  </a:cubicBezTo>
                  <a:lnTo>
                    <a:pt x="6565" y="11206"/>
                  </a:lnTo>
                  <a:lnTo>
                    <a:pt x="6592" y="11042"/>
                  </a:lnTo>
                  <a:cubicBezTo>
                    <a:pt x="6592" y="10987"/>
                    <a:pt x="6620" y="10932"/>
                    <a:pt x="6620" y="10877"/>
                  </a:cubicBezTo>
                  <a:cubicBezTo>
                    <a:pt x="6634" y="10781"/>
                    <a:pt x="6647" y="10657"/>
                    <a:pt x="6661" y="10547"/>
                  </a:cubicBezTo>
                  <a:lnTo>
                    <a:pt x="6702" y="10382"/>
                  </a:lnTo>
                  <a:lnTo>
                    <a:pt x="6757" y="10067"/>
                  </a:lnTo>
                  <a:cubicBezTo>
                    <a:pt x="6798" y="9778"/>
                    <a:pt x="6867" y="9462"/>
                    <a:pt x="6908" y="9119"/>
                  </a:cubicBezTo>
                  <a:cubicBezTo>
                    <a:pt x="6922" y="8954"/>
                    <a:pt x="6936" y="8817"/>
                    <a:pt x="6949" y="8666"/>
                  </a:cubicBezTo>
                  <a:cubicBezTo>
                    <a:pt x="6977" y="8501"/>
                    <a:pt x="7004" y="8309"/>
                    <a:pt x="7018" y="8117"/>
                  </a:cubicBezTo>
                  <a:cubicBezTo>
                    <a:pt x="7046" y="8007"/>
                    <a:pt x="7046" y="7924"/>
                    <a:pt x="7059" y="7828"/>
                  </a:cubicBezTo>
                  <a:cubicBezTo>
                    <a:pt x="7073" y="7622"/>
                    <a:pt x="7114" y="7402"/>
                    <a:pt x="7128" y="7183"/>
                  </a:cubicBezTo>
                  <a:lnTo>
                    <a:pt x="7142" y="7045"/>
                  </a:lnTo>
                  <a:cubicBezTo>
                    <a:pt x="7169" y="6935"/>
                    <a:pt x="7169" y="6798"/>
                    <a:pt x="7183" y="6675"/>
                  </a:cubicBezTo>
                  <a:cubicBezTo>
                    <a:pt x="7183" y="6496"/>
                    <a:pt x="7197" y="6317"/>
                    <a:pt x="7197" y="6139"/>
                  </a:cubicBezTo>
                  <a:cubicBezTo>
                    <a:pt x="7183" y="5823"/>
                    <a:pt x="7183" y="5507"/>
                    <a:pt x="7183" y="5178"/>
                  </a:cubicBezTo>
                  <a:cubicBezTo>
                    <a:pt x="7183" y="4821"/>
                    <a:pt x="7169" y="4532"/>
                    <a:pt x="7142" y="4258"/>
                  </a:cubicBezTo>
                  <a:lnTo>
                    <a:pt x="7142" y="4216"/>
                  </a:lnTo>
                  <a:cubicBezTo>
                    <a:pt x="7087" y="3626"/>
                    <a:pt x="7018" y="3008"/>
                    <a:pt x="6867" y="2404"/>
                  </a:cubicBezTo>
                  <a:cubicBezTo>
                    <a:pt x="6826" y="2225"/>
                    <a:pt x="6785" y="2088"/>
                    <a:pt x="6730" y="1978"/>
                  </a:cubicBezTo>
                  <a:cubicBezTo>
                    <a:pt x="6661" y="1799"/>
                    <a:pt x="6592" y="1662"/>
                    <a:pt x="6510" y="1525"/>
                  </a:cubicBezTo>
                  <a:cubicBezTo>
                    <a:pt x="6428" y="1401"/>
                    <a:pt x="6345" y="1291"/>
                    <a:pt x="6208" y="1126"/>
                  </a:cubicBezTo>
                  <a:cubicBezTo>
                    <a:pt x="6084" y="989"/>
                    <a:pt x="5974" y="893"/>
                    <a:pt x="5878" y="811"/>
                  </a:cubicBezTo>
                  <a:cubicBezTo>
                    <a:pt x="5631" y="605"/>
                    <a:pt x="5343" y="426"/>
                    <a:pt x="5041" y="330"/>
                  </a:cubicBezTo>
                  <a:cubicBezTo>
                    <a:pt x="4848" y="261"/>
                    <a:pt x="4670" y="206"/>
                    <a:pt x="4505" y="151"/>
                  </a:cubicBezTo>
                  <a:cubicBezTo>
                    <a:pt x="4464" y="151"/>
                    <a:pt x="4436" y="138"/>
                    <a:pt x="4395" y="138"/>
                  </a:cubicBezTo>
                  <a:cubicBezTo>
                    <a:pt x="4258" y="124"/>
                    <a:pt x="4148" y="97"/>
                    <a:pt x="3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9"/>
            <p:cNvSpPr/>
            <p:nvPr/>
          </p:nvSpPr>
          <p:spPr>
            <a:xfrm>
              <a:off x="6834435" y="2630221"/>
              <a:ext cx="266979" cy="412566"/>
            </a:xfrm>
            <a:custGeom>
              <a:avLst/>
              <a:gdLst/>
              <a:ahLst/>
              <a:cxnLst/>
              <a:rect l="l" t="t" r="r" b="b"/>
              <a:pathLst>
                <a:path w="5164" h="7980" extrusionOk="0">
                  <a:moveTo>
                    <a:pt x="3425" y="1"/>
                  </a:moveTo>
                  <a:cubicBezTo>
                    <a:pt x="3294" y="1"/>
                    <a:pt x="3162" y="16"/>
                    <a:pt x="3008" y="47"/>
                  </a:cubicBezTo>
                  <a:cubicBezTo>
                    <a:pt x="2829" y="61"/>
                    <a:pt x="2692" y="102"/>
                    <a:pt x="2568" y="143"/>
                  </a:cubicBezTo>
                  <a:cubicBezTo>
                    <a:pt x="2486" y="184"/>
                    <a:pt x="2404" y="212"/>
                    <a:pt x="2321" y="267"/>
                  </a:cubicBezTo>
                  <a:cubicBezTo>
                    <a:pt x="2266" y="280"/>
                    <a:pt x="2211" y="322"/>
                    <a:pt x="2156" y="349"/>
                  </a:cubicBezTo>
                  <a:cubicBezTo>
                    <a:pt x="2060" y="418"/>
                    <a:pt x="1978" y="486"/>
                    <a:pt x="1882" y="583"/>
                  </a:cubicBezTo>
                  <a:cubicBezTo>
                    <a:pt x="1786" y="679"/>
                    <a:pt x="1676" y="789"/>
                    <a:pt x="1593" y="898"/>
                  </a:cubicBezTo>
                  <a:cubicBezTo>
                    <a:pt x="1511" y="1022"/>
                    <a:pt x="1442" y="1146"/>
                    <a:pt x="1360" y="1283"/>
                  </a:cubicBezTo>
                  <a:cubicBezTo>
                    <a:pt x="1223" y="1489"/>
                    <a:pt x="1113" y="1709"/>
                    <a:pt x="1017" y="1928"/>
                  </a:cubicBezTo>
                  <a:cubicBezTo>
                    <a:pt x="907" y="2134"/>
                    <a:pt x="838" y="2382"/>
                    <a:pt x="756" y="2670"/>
                  </a:cubicBezTo>
                  <a:lnTo>
                    <a:pt x="701" y="2876"/>
                  </a:lnTo>
                  <a:cubicBezTo>
                    <a:pt x="687" y="2917"/>
                    <a:pt x="687" y="2958"/>
                    <a:pt x="673" y="3000"/>
                  </a:cubicBezTo>
                  <a:cubicBezTo>
                    <a:pt x="632" y="3096"/>
                    <a:pt x="618" y="3233"/>
                    <a:pt x="577" y="3370"/>
                  </a:cubicBezTo>
                  <a:cubicBezTo>
                    <a:pt x="550" y="3604"/>
                    <a:pt x="495" y="3837"/>
                    <a:pt x="440" y="4098"/>
                  </a:cubicBezTo>
                  <a:cubicBezTo>
                    <a:pt x="412" y="4332"/>
                    <a:pt x="371" y="4593"/>
                    <a:pt x="344" y="4840"/>
                  </a:cubicBezTo>
                  <a:cubicBezTo>
                    <a:pt x="330" y="4991"/>
                    <a:pt x="302" y="5156"/>
                    <a:pt x="275" y="5334"/>
                  </a:cubicBezTo>
                  <a:cubicBezTo>
                    <a:pt x="261" y="5403"/>
                    <a:pt x="261" y="5471"/>
                    <a:pt x="234" y="5540"/>
                  </a:cubicBezTo>
                  <a:cubicBezTo>
                    <a:pt x="206" y="5705"/>
                    <a:pt x="193" y="5883"/>
                    <a:pt x="165" y="6048"/>
                  </a:cubicBezTo>
                  <a:cubicBezTo>
                    <a:pt x="165" y="6103"/>
                    <a:pt x="151" y="6172"/>
                    <a:pt x="151" y="6227"/>
                  </a:cubicBezTo>
                  <a:cubicBezTo>
                    <a:pt x="151" y="6282"/>
                    <a:pt x="138" y="6309"/>
                    <a:pt x="138" y="6350"/>
                  </a:cubicBezTo>
                  <a:cubicBezTo>
                    <a:pt x="138" y="6405"/>
                    <a:pt x="124" y="6474"/>
                    <a:pt x="124" y="6543"/>
                  </a:cubicBezTo>
                  <a:cubicBezTo>
                    <a:pt x="96" y="6653"/>
                    <a:pt x="96" y="6776"/>
                    <a:pt x="96" y="6872"/>
                  </a:cubicBezTo>
                  <a:lnTo>
                    <a:pt x="96" y="6913"/>
                  </a:lnTo>
                  <a:lnTo>
                    <a:pt x="96" y="7023"/>
                  </a:lnTo>
                  <a:cubicBezTo>
                    <a:pt x="83" y="7119"/>
                    <a:pt x="83" y="7188"/>
                    <a:pt x="83" y="7271"/>
                  </a:cubicBezTo>
                  <a:lnTo>
                    <a:pt x="83" y="7339"/>
                  </a:lnTo>
                  <a:lnTo>
                    <a:pt x="83" y="7408"/>
                  </a:lnTo>
                  <a:lnTo>
                    <a:pt x="83" y="7422"/>
                  </a:lnTo>
                  <a:lnTo>
                    <a:pt x="83" y="7435"/>
                  </a:lnTo>
                  <a:cubicBezTo>
                    <a:pt x="14" y="7545"/>
                    <a:pt x="0" y="7669"/>
                    <a:pt x="28" y="7765"/>
                  </a:cubicBezTo>
                  <a:cubicBezTo>
                    <a:pt x="55" y="7820"/>
                    <a:pt x="83" y="7875"/>
                    <a:pt x="138" y="7902"/>
                  </a:cubicBezTo>
                  <a:cubicBezTo>
                    <a:pt x="191" y="7945"/>
                    <a:pt x="253" y="7980"/>
                    <a:pt x="317" y="7980"/>
                  </a:cubicBezTo>
                  <a:cubicBezTo>
                    <a:pt x="335" y="7980"/>
                    <a:pt x="353" y="7977"/>
                    <a:pt x="371" y="7971"/>
                  </a:cubicBezTo>
                  <a:cubicBezTo>
                    <a:pt x="467" y="7957"/>
                    <a:pt x="536" y="7930"/>
                    <a:pt x="577" y="7861"/>
                  </a:cubicBezTo>
                  <a:cubicBezTo>
                    <a:pt x="673" y="7737"/>
                    <a:pt x="769" y="7614"/>
                    <a:pt x="852" y="7490"/>
                  </a:cubicBezTo>
                  <a:cubicBezTo>
                    <a:pt x="1126" y="7133"/>
                    <a:pt x="1429" y="6776"/>
                    <a:pt x="1813" y="6309"/>
                  </a:cubicBezTo>
                  <a:cubicBezTo>
                    <a:pt x="1882" y="6213"/>
                    <a:pt x="1978" y="6117"/>
                    <a:pt x="2060" y="6021"/>
                  </a:cubicBezTo>
                  <a:cubicBezTo>
                    <a:pt x="2280" y="5760"/>
                    <a:pt x="2527" y="5485"/>
                    <a:pt x="2761" y="5224"/>
                  </a:cubicBezTo>
                  <a:lnTo>
                    <a:pt x="2829" y="5183"/>
                  </a:lnTo>
                  <a:cubicBezTo>
                    <a:pt x="3118" y="4908"/>
                    <a:pt x="3420" y="4634"/>
                    <a:pt x="3667" y="4332"/>
                  </a:cubicBezTo>
                  <a:cubicBezTo>
                    <a:pt x="3928" y="4043"/>
                    <a:pt x="4203" y="3714"/>
                    <a:pt x="4477" y="3398"/>
                  </a:cubicBezTo>
                  <a:cubicBezTo>
                    <a:pt x="4532" y="3329"/>
                    <a:pt x="4601" y="3233"/>
                    <a:pt x="4656" y="3164"/>
                  </a:cubicBezTo>
                  <a:lnTo>
                    <a:pt x="4697" y="3109"/>
                  </a:lnTo>
                  <a:cubicBezTo>
                    <a:pt x="4793" y="3000"/>
                    <a:pt x="4875" y="2876"/>
                    <a:pt x="4944" y="2752"/>
                  </a:cubicBezTo>
                  <a:cubicBezTo>
                    <a:pt x="5013" y="2656"/>
                    <a:pt x="5068" y="2533"/>
                    <a:pt x="5095" y="2409"/>
                  </a:cubicBezTo>
                  <a:lnTo>
                    <a:pt x="5095" y="2395"/>
                  </a:lnTo>
                  <a:cubicBezTo>
                    <a:pt x="5109" y="2327"/>
                    <a:pt x="5150" y="2258"/>
                    <a:pt x="5150" y="2189"/>
                  </a:cubicBezTo>
                  <a:cubicBezTo>
                    <a:pt x="5164" y="2134"/>
                    <a:pt x="5164" y="2093"/>
                    <a:pt x="5164" y="2038"/>
                  </a:cubicBezTo>
                  <a:lnTo>
                    <a:pt x="5164" y="1997"/>
                  </a:lnTo>
                  <a:lnTo>
                    <a:pt x="5164" y="1777"/>
                  </a:lnTo>
                  <a:lnTo>
                    <a:pt x="5164" y="1764"/>
                  </a:lnTo>
                  <a:cubicBezTo>
                    <a:pt x="5164" y="1695"/>
                    <a:pt x="5164" y="1640"/>
                    <a:pt x="5150" y="1585"/>
                  </a:cubicBezTo>
                  <a:lnTo>
                    <a:pt x="5095" y="1338"/>
                  </a:lnTo>
                  <a:cubicBezTo>
                    <a:pt x="5068" y="1242"/>
                    <a:pt x="5040" y="1146"/>
                    <a:pt x="5013" y="1063"/>
                  </a:cubicBezTo>
                  <a:cubicBezTo>
                    <a:pt x="4999" y="1036"/>
                    <a:pt x="4972" y="1008"/>
                    <a:pt x="4999" y="953"/>
                  </a:cubicBezTo>
                  <a:cubicBezTo>
                    <a:pt x="4930" y="830"/>
                    <a:pt x="4862" y="692"/>
                    <a:pt x="4752" y="583"/>
                  </a:cubicBezTo>
                  <a:cubicBezTo>
                    <a:pt x="4683" y="486"/>
                    <a:pt x="4615" y="445"/>
                    <a:pt x="4560" y="390"/>
                  </a:cubicBezTo>
                  <a:cubicBezTo>
                    <a:pt x="4477" y="335"/>
                    <a:pt x="4409" y="280"/>
                    <a:pt x="4312" y="239"/>
                  </a:cubicBezTo>
                  <a:cubicBezTo>
                    <a:pt x="4065" y="116"/>
                    <a:pt x="3804" y="33"/>
                    <a:pt x="3557" y="6"/>
                  </a:cubicBezTo>
                  <a:cubicBezTo>
                    <a:pt x="3512" y="2"/>
                    <a:pt x="3469" y="1"/>
                    <a:pt x="34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9"/>
            <p:cNvSpPr/>
            <p:nvPr/>
          </p:nvSpPr>
          <p:spPr>
            <a:xfrm>
              <a:off x="6554686" y="1511537"/>
              <a:ext cx="624122" cy="1707599"/>
            </a:xfrm>
            <a:custGeom>
              <a:avLst/>
              <a:gdLst/>
              <a:ahLst/>
              <a:cxnLst/>
              <a:rect l="l" t="t" r="r" b="b"/>
              <a:pathLst>
                <a:path w="12072" h="33029" extrusionOk="0">
                  <a:moveTo>
                    <a:pt x="9051" y="1"/>
                  </a:moveTo>
                  <a:cubicBezTo>
                    <a:pt x="8872" y="1"/>
                    <a:pt x="8721" y="15"/>
                    <a:pt x="8584" y="56"/>
                  </a:cubicBezTo>
                  <a:cubicBezTo>
                    <a:pt x="8487" y="69"/>
                    <a:pt x="8378" y="97"/>
                    <a:pt x="8295" y="124"/>
                  </a:cubicBezTo>
                  <a:lnTo>
                    <a:pt x="8213" y="138"/>
                  </a:lnTo>
                  <a:cubicBezTo>
                    <a:pt x="8158" y="152"/>
                    <a:pt x="8103" y="152"/>
                    <a:pt x="8048" y="179"/>
                  </a:cubicBezTo>
                  <a:cubicBezTo>
                    <a:pt x="7828" y="248"/>
                    <a:pt x="7636" y="289"/>
                    <a:pt x="7471" y="344"/>
                  </a:cubicBezTo>
                  <a:cubicBezTo>
                    <a:pt x="7293" y="413"/>
                    <a:pt x="7169" y="481"/>
                    <a:pt x="7059" y="550"/>
                  </a:cubicBezTo>
                  <a:cubicBezTo>
                    <a:pt x="6922" y="619"/>
                    <a:pt x="6785" y="729"/>
                    <a:pt x="6620" y="838"/>
                  </a:cubicBezTo>
                  <a:cubicBezTo>
                    <a:pt x="6579" y="880"/>
                    <a:pt x="6524" y="935"/>
                    <a:pt x="6469" y="962"/>
                  </a:cubicBezTo>
                  <a:cubicBezTo>
                    <a:pt x="6400" y="1031"/>
                    <a:pt x="6331" y="1086"/>
                    <a:pt x="6263" y="1141"/>
                  </a:cubicBezTo>
                  <a:cubicBezTo>
                    <a:pt x="6125" y="1237"/>
                    <a:pt x="6029" y="1347"/>
                    <a:pt x="5919" y="1429"/>
                  </a:cubicBezTo>
                  <a:cubicBezTo>
                    <a:pt x="5700" y="1635"/>
                    <a:pt x="5480" y="1855"/>
                    <a:pt x="5274" y="2074"/>
                  </a:cubicBezTo>
                  <a:cubicBezTo>
                    <a:pt x="5150" y="2198"/>
                    <a:pt x="5027" y="2335"/>
                    <a:pt x="4931" y="2473"/>
                  </a:cubicBezTo>
                  <a:lnTo>
                    <a:pt x="4889" y="2514"/>
                  </a:lnTo>
                  <a:cubicBezTo>
                    <a:pt x="4766" y="2651"/>
                    <a:pt x="4683" y="2761"/>
                    <a:pt x="4601" y="2871"/>
                  </a:cubicBezTo>
                  <a:cubicBezTo>
                    <a:pt x="4519" y="3008"/>
                    <a:pt x="4409" y="3132"/>
                    <a:pt x="4313" y="3283"/>
                  </a:cubicBezTo>
                  <a:cubicBezTo>
                    <a:pt x="4271" y="3338"/>
                    <a:pt x="4244" y="3365"/>
                    <a:pt x="4203" y="3420"/>
                  </a:cubicBezTo>
                  <a:lnTo>
                    <a:pt x="4052" y="3626"/>
                  </a:lnTo>
                  <a:cubicBezTo>
                    <a:pt x="3873" y="3887"/>
                    <a:pt x="3708" y="4134"/>
                    <a:pt x="3557" y="4395"/>
                  </a:cubicBezTo>
                  <a:cubicBezTo>
                    <a:pt x="3448" y="4574"/>
                    <a:pt x="3365" y="4739"/>
                    <a:pt x="3255" y="4917"/>
                  </a:cubicBezTo>
                  <a:cubicBezTo>
                    <a:pt x="3187" y="5000"/>
                    <a:pt x="3145" y="5096"/>
                    <a:pt x="3090" y="5206"/>
                  </a:cubicBezTo>
                  <a:cubicBezTo>
                    <a:pt x="2939" y="5480"/>
                    <a:pt x="2775" y="5755"/>
                    <a:pt x="2665" y="6030"/>
                  </a:cubicBezTo>
                  <a:lnTo>
                    <a:pt x="2665" y="6043"/>
                  </a:lnTo>
                  <a:lnTo>
                    <a:pt x="2637" y="6057"/>
                  </a:lnTo>
                  <a:cubicBezTo>
                    <a:pt x="2418" y="6538"/>
                    <a:pt x="2198" y="7059"/>
                    <a:pt x="1937" y="7691"/>
                  </a:cubicBezTo>
                  <a:cubicBezTo>
                    <a:pt x="1882" y="7815"/>
                    <a:pt x="1841" y="7952"/>
                    <a:pt x="1786" y="8103"/>
                  </a:cubicBezTo>
                  <a:cubicBezTo>
                    <a:pt x="1772" y="8158"/>
                    <a:pt x="1745" y="8227"/>
                    <a:pt x="1731" y="8282"/>
                  </a:cubicBezTo>
                  <a:cubicBezTo>
                    <a:pt x="1703" y="8364"/>
                    <a:pt x="1676" y="8447"/>
                    <a:pt x="1649" y="8529"/>
                  </a:cubicBezTo>
                  <a:cubicBezTo>
                    <a:pt x="1580" y="8721"/>
                    <a:pt x="1525" y="8900"/>
                    <a:pt x="1456" y="9078"/>
                  </a:cubicBezTo>
                  <a:lnTo>
                    <a:pt x="1360" y="9394"/>
                  </a:lnTo>
                  <a:cubicBezTo>
                    <a:pt x="1333" y="9449"/>
                    <a:pt x="1319" y="9518"/>
                    <a:pt x="1305" y="9559"/>
                  </a:cubicBezTo>
                  <a:cubicBezTo>
                    <a:pt x="1264" y="9655"/>
                    <a:pt x="1237" y="9751"/>
                    <a:pt x="1195" y="9834"/>
                  </a:cubicBezTo>
                  <a:cubicBezTo>
                    <a:pt x="1154" y="9998"/>
                    <a:pt x="1099" y="10149"/>
                    <a:pt x="1058" y="10300"/>
                  </a:cubicBezTo>
                  <a:cubicBezTo>
                    <a:pt x="1017" y="10506"/>
                    <a:pt x="976" y="10712"/>
                    <a:pt x="921" y="10905"/>
                  </a:cubicBezTo>
                  <a:cubicBezTo>
                    <a:pt x="907" y="11001"/>
                    <a:pt x="879" y="11111"/>
                    <a:pt x="852" y="11207"/>
                  </a:cubicBezTo>
                  <a:lnTo>
                    <a:pt x="838" y="11303"/>
                  </a:lnTo>
                  <a:cubicBezTo>
                    <a:pt x="770" y="11578"/>
                    <a:pt x="701" y="11866"/>
                    <a:pt x="646" y="12141"/>
                  </a:cubicBezTo>
                  <a:cubicBezTo>
                    <a:pt x="632" y="12264"/>
                    <a:pt x="619" y="12360"/>
                    <a:pt x="605" y="12484"/>
                  </a:cubicBezTo>
                  <a:cubicBezTo>
                    <a:pt x="577" y="12553"/>
                    <a:pt x="577" y="12621"/>
                    <a:pt x="564" y="12690"/>
                  </a:cubicBezTo>
                  <a:lnTo>
                    <a:pt x="550" y="12772"/>
                  </a:lnTo>
                  <a:lnTo>
                    <a:pt x="495" y="13129"/>
                  </a:lnTo>
                  <a:lnTo>
                    <a:pt x="481" y="13239"/>
                  </a:lnTo>
                  <a:cubicBezTo>
                    <a:pt x="440" y="13500"/>
                    <a:pt x="399" y="13775"/>
                    <a:pt x="358" y="14050"/>
                  </a:cubicBezTo>
                  <a:lnTo>
                    <a:pt x="358" y="14063"/>
                  </a:lnTo>
                  <a:cubicBezTo>
                    <a:pt x="330" y="14352"/>
                    <a:pt x="275" y="14668"/>
                    <a:pt x="234" y="14956"/>
                  </a:cubicBezTo>
                  <a:cubicBezTo>
                    <a:pt x="207" y="15285"/>
                    <a:pt x="193" y="15629"/>
                    <a:pt x="165" y="15903"/>
                  </a:cubicBezTo>
                  <a:cubicBezTo>
                    <a:pt x="152" y="16178"/>
                    <a:pt x="138" y="16480"/>
                    <a:pt x="97" y="16837"/>
                  </a:cubicBezTo>
                  <a:cubicBezTo>
                    <a:pt x="69" y="17112"/>
                    <a:pt x="69" y="17414"/>
                    <a:pt x="56" y="17771"/>
                  </a:cubicBezTo>
                  <a:cubicBezTo>
                    <a:pt x="28" y="18101"/>
                    <a:pt x="28" y="18403"/>
                    <a:pt x="28" y="18732"/>
                  </a:cubicBezTo>
                  <a:cubicBezTo>
                    <a:pt x="28" y="19035"/>
                    <a:pt x="28" y="19350"/>
                    <a:pt x="14" y="19680"/>
                  </a:cubicBezTo>
                  <a:cubicBezTo>
                    <a:pt x="1" y="20023"/>
                    <a:pt x="1" y="20312"/>
                    <a:pt x="14" y="20586"/>
                  </a:cubicBezTo>
                  <a:cubicBezTo>
                    <a:pt x="28" y="20737"/>
                    <a:pt x="28" y="20888"/>
                    <a:pt x="56" y="21067"/>
                  </a:cubicBezTo>
                  <a:cubicBezTo>
                    <a:pt x="56" y="21122"/>
                    <a:pt x="69" y="21191"/>
                    <a:pt x="69" y="21232"/>
                  </a:cubicBezTo>
                  <a:cubicBezTo>
                    <a:pt x="83" y="21355"/>
                    <a:pt x="83" y="21465"/>
                    <a:pt x="97" y="21575"/>
                  </a:cubicBezTo>
                  <a:lnTo>
                    <a:pt x="97" y="21616"/>
                  </a:lnTo>
                  <a:cubicBezTo>
                    <a:pt x="97" y="21754"/>
                    <a:pt x="124" y="21877"/>
                    <a:pt x="138" y="22015"/>
                  </a:cubicBezTo>
                  <a:cubicBezTo>
                    <a:pt x="152" y="22124"/>
                    <a:pt x="165" y="22248"/>
                    <a:pt x="193" y="22358"/>
                  </a:cubicBezTo>
                  <a:lnTo>
                    <a:pt x="207" y="22454"/>
                  </a:lnTo>
                  <a:cubicBezTo>
                    <a:pt x="220" y="22564"/>
                    <a:pt x="234" y="22674"/>
                    <a:pt x="262" y="22784"/>
                  </a:cubicBezTo>
                  <a:cubicBezTo>
                    <a:pt x="275" y="22990"/>
                    <a:pt x="303" y="23196"/>
                    <a:pt x="344" y="23402"/>
                  </a:cubicBezTo>
                  <a:cubicBezTo>
                    <a:pt x="358" y="23470"/>
                    <a:pt x="371" y="23553"/>
                    <a:pt x="371" y="23621"/>
                  </a:cubicBezTo>
                  <a:cubicBezTo>
                    <a:pt x="399" y="23841"/>
                    <a:pt x="413" y="24075"/>
                    <a:pt x="467" y="24294"/>
                  </a:cubicBezTo>
                  <a:cubicBezTo>
                    <a:pt x="481" y="24377"/>
                    <a:pt x="495" y="24445"/>
                    <a:pt x="509" y="24528"/>
                  </a:cubicBezTo>
                  <a:cubicBezTo>
                    <a:pt x="550" y="24734"/>
                    <a:pt x="605" y="24967"/>
                    <a:pt x="632" y="25187"/>
                  </a:cubicBezTo>
                  <a:lnTo>
                    <a:pt x="646" y="25283"/>
                  </a:lnTo>
                  <a:cubicBezTo>
                    <a:pt x="687" y="25407"/>
                    <a:pt x="701" y="25530"/>
                    <a:pt x="715" y="25654"/>
                  </a:cubicBezTo>
                  <a:cubicBezTo>
                    <a:pt x="756" y="25764"/>
                    <a:pt x="770" y="25901"/>
                    <a:pt x="811" y="26025"/>
                  </a:cubicBezTo>
                  <a:lnTo>
                    <a:pt x="825" y="26093"/>
                  </a:lnTo>
                  <a:lnTo>
                    <a:pt x="879" y="26354"/>
                  </a:lnTo>
                  <a:cubicBezTo>
                    <a:pt x="879" y="26409"/>
                    <a:pt x="893" y="26437"/>
                    <a:pt x="907" y="26492"/>
                  </a:cubicBezTo>
                  <a:cubicBezTo>
                    <a:pt x="907" y="26505"/>
                    <a:pt x="921" y="26519"/>
                    <a:pt x="921" y="26546"/>
                  </a:cubicBezTo>
                  <a:cubicBezTo>
                    <a:pt x="962" y="26711"/>
                    <a:pt x="1017" y="26849"/>
                    <a:pt x="1044" y="26986"/>
                  </a:cubicBezTo>
                  <a:cubicBezTo>
                    <a:pt x="1058" y="27055"/>
                    <a:pt x="1085" y="27137"/>
                    <a:pt x="1099" y="27206"/>
                  </a:cubicBezTo>
                  <a:cubicBezTo>
                    <a:pt x="1168" y="27412"/>
                    <a:pt x="1223" y="27645"/>
                    <a:pt x="1291" y="27865"/>
                  </a:cubicBezTo>
                  <a:cubicBezTo>
                    <a:pt x="1374" y="28139"/>
                    <a:pt x="1470" y="28469"/>
                    <a:pt x="1566" y="28785"/>
                  </a:cubicBezTo>
                  <a:lnTo>
                    <a:pt x="1580" y="28881"/>
                  </a:lnTo>
                  <a:cubicBezTo>
                    <a:pt x="1649" y="29156"/>
                    <a:pt x="1717" y="29430"/>
                    <a:pt x="1800" y="29705"/>
                  </a:cubicBezTo>
                  <a:lnTo>
                    <a:pt x="1813" y="29732"/>
                  </a:lnTo>
                  <a:cubicBezTo>
                    <a:pt x="1855" y="29870"/>
                    <a:pt x="1882" y="30007"/>
                    <a:pt x="1937" y="30144"/>
                  </a:cubicBezTo>
                  <a:cubicBezTo>
                    <a:pt x="1992" y="30268"/>
                    <a:pt x="2019" y="30364"/>
                    <a:pt x="2061" y="30488"/>
                  </a:cubicBezTo>
                  <a:lnTo>
                    <a:pt x="2088" y="30570"/>
                  </a:lnTo>
                  <a:cubicBezTo>
                    <a:pt x="2129" y="30694"/>
                    <a:pt x="2184" y="30817"/>
                    <a:pt x="2212" y="30941"/>
                  </a:cubicBezTo>
                  <a:lnTo>
                    <a:pt x="2239" y="31010"/>
                  </a:lnTo>
                  <a:cubicBezTo>
                    <a:pt x="2266" y="31106"/>
                    <a:pt x="2321" y="31229"/>
                    <a:pt x="2349" y="31325"/>
                  </a:cubicBezTo>
                  <a:cubicBezTo>
                    <a:pt x="2349" y="31380"/>
                    <a:pt x="2376" y="31422"/>
                    <a:pt x="2390" y="31449"/>
                  </a:cubicBezTo>
                  <a:cubicBezTo>
                    <a:pt x="2472" y="31669"/>
                    <a:pt x="2541" y="31916"/>
                    <a:pt x="2610" y="32136"/>
                  </a:cubicBezTo>
                  <a:lnTo>
                    <a:pt x="2624" y="32204"/>
                  </a:lnTo>
                  <a:cubicBezTo>
                    <a:pt x="2665" y="32314"/>
                    <a:pt x="2678" y="32397"/>
                    <a:pt x="2720" y="32493"/>
                  </a:cubicBezTo>
                  <a:cubicBezTo>
                    <a:pt x="2747" y="32630"/>
                    <a:pt x="2802" y="32754"/>
                    <a:pt x="2830" y="32891"/>
                  </a:cubicBezTo>
                  <a:cubicBezTo>
                    <a:pt x="2854" y="32965"/>
                    <a:pt x="2912" y="33017"/>
                    <a:pt x="2983" y="33017"/>
                  </a:cubicBezTo>
                  <a:cubicBezTo>
                    <a:pt x="2991" y="33017"/>
                    <a:pt x="3000" y="33016"/>
                    <a:pt x="3008" y="33015"/>
                  </a:cubicBezTo>
                  <a:cubicBezTo>
                    <a:pt x="3036" y="33028"/>
                    <a:pt x="3063" y="33028"/>
                    <a:pt x="3077" y="33028"/>
                  </a:cubicBezTo>
                  <a:lnTo>
                    <a:pt x="3132" y="33028"/>
                  </a:lnTo>
                  <a:cubicBezTo>
                    <a:pt x="3200" y="33015"/>
                    <a:pt x="3242" y="32946"/>
                    <a:pt x="3242" y="32877"/>
                  </a:cubicBezTo>
                  <a:lnTo>
                    <a:pt x="3242" y="32864"/>
                  </a:lnTo>
                  <a:lnTo>
                    <a:pt x="3242" y="32795"/>
                  </a:lnTo>
                  <a:lnTo>
                    <a:pt x="3242" y="32699"/>
                  </a:lnTo>
                  <a:lnTo>
                    <a:pt x="3242" y="32658"/>
                  </a:lnTo>
                  <a:cubicBezTo>
                    <a:pt x="3242" y="32603"/>
                    <a:pt x="3228" y="32548"/>
                    <a:pt x="3228" y="32493"/>
                  </a:cubicBezTo>
                  <a:cubicBezTo>
                    <a:pt x="3214" y="32465"/>
                    <a:pt x="3214" y="32424"/>
                    <a:pt x="3214" y="32397"/>
                  </a:cubicBezTo>
                  <a:cubicBezTo>
                    <a:pt x="3200" y="32246"/>
                    <a:pt x="3173" y="32081"/>
                    <a:pt x="3145" y="31916"/>
                  </a:cubicBezTo>
                  <a:cubicBezTo>
                    <a:pt x="3132" y="31847"/>
                    <a:pt x="3104" y="31765"/>
                    <a:pt x="3090" y="31696"/>
                  </a:cubicBezTo>
                  <a:lnTo>
                    <a:pt x="3036" y="31380"/>
                  </a:lnTo>
                  <a:cubicBezTo>
                    <a:pt x="3036" y="31312"/>
                    <a:pt x="3022" y="31229"/>
                    <a:pt x="3008" y="31161"/>
                  </a:cubicBezTo>
                  <a:cubicBezTo>
                    <a:pt x="3008" y="31092"/>
                    <a:pt x="2994" y="31023"/>
                    <a:pt x="2967" y="30955"/>
                  </a:cubicBezTo>
                  <a:cubicBezTo>
                    <a:pt x="2967" y="30914"/>
                    <a:pt x="2953" y="30886"/>
                    <a:pt x="2953" y="30845"/>
                  </a:cubicBezTo>
                  <a:cubicBezTo>
                    <a:pt x="2953" y="30817"/>
                    <a:pt x="2953" y="30762"/>
                    <a:pt x="2939" y="30708"/>
                  </a:cubicBezTo>
                  <a:lnTo>
                    <a:pt x="2884" y="30502"/>
                  </a:lnTo>
                  <a:cubicBezTo>
                    <a:pt x="2871" y="30460"/>
                    <a:pt x="2871" y="30405"/>
                    <a:pt x="2857" y="30350"/>
                  </a:cubicBezTo>
                  <a:cubicBezTo>
                    <a:pt x="2830" y="30254"/>
                    <a:pt x="2816" y="30158"/>
                    <a:pt x="2802" y="30076"/>
                  </a:cubicBezTo>
                  <a:cubicBezTo>
                    <a:pt x="2802" y="30021"/>
                    <a:pt x="2788" y="29993"/>
                    <a:pt x="2788" y="29952"/>
                  </a:cubicBezTo>
                  <a:cubicBezTo>
                    <a:pt x="2761" y="29856"/>
                    <a:pt x="2733" y="29732"/>
                    <a:pt x="2720" y="29636"/>
                  </a:cubicBezTo>
                  <a:cubicBezTo>
                    <a:pt x="2720" y="29581"/>
                    <a:pt x="2692" y="29526"/>
                    <a:pt x="2678" y="29472"/>
                  </a:cubicBezTo>
                  <a:cubicBezTo>
                    <a:pt x="2665" y="29375"/>
                    <a:pt x="2624" y="29293"/>
                    <a:pt x="2610" y="29183"/>
                  </a:cubicBezTo>
                  <a:cubicBezTo>
                    <a:pt x="2582" y="29032"/>
                    <a:pt x="2555" y="28881"/>
                    <a:pt x="2541" y="28757"/>
                  </a:cubicBezTo>
                  <a:cubicBezTo>
                    <a:pt x="2527" y="28620"/>
                    <a:pt x="2486" y="28497"/>
                    <a:pt x="2472" y="28373"/>
                  </a:cubicBezTo>
                  <a:cubicBezTo>
                    <a:pt x="2445" y="28236"/>
                    <a:pt x="2418" y="28085"/>
                    <a:pt x="2404" y="27961"/>
                  </a:cubicBezTo>
                  <a:cubicBezTo>
                    <a:pt x="2390" y="27796"/>
                    <a:pt x="2349" y="27645"/>
                    <a:pt x="2335" y="27467"/>
                  </a:cubicBezTo>
                  <a:cubicBezTo>
                    <a:pt x="2321" y="27329"/>
                    <a:pt x="2308" y="27206"/>
                    <a:pt x="2280" y="27068"/>
                  </a:cubicBezTo>
                  <a:cubicBezTo>
                    <a:pt x="2266" y="26835"/>
                    <a:pt x="2253" y="26574"/>
                    <a:pt x="2239" y="26340"/>
                  </a:cubicBezTo>
                  <a:lnTo>
                    <a:pt x="2239" y="26244"/>
                  </a:lnTo>
                  <a:cubicBezTo>
                    <a:pt x="2212" y="26066"/>
                    <a:pt x="2198" y="25860"/>
                    <a:pt x="2184" y="25668"/>
                  </a:cubicBezTo>
                  <a:cubicBezTo>
                    <a:pt x="2184" y="25585"/>
                    <a:pt x="2170" y="25489"/>
                    <a:pt x="2170" y="25407"/>
                  </a:cubicBezTo>
                  <a:lnTo>
                    <a:pt x="2170" y="25310"/>
                  </a:lnTo>
                  <a:cubicBezTo>
                    <a:pt x="2170" y="25173"/>
                    <a:pt x="2143" y="25050"/>
                    <a:pt x="2143" y="24912"/>
                  </a:cubicBezTo>
                  <a:cubicBezTo>
                    <a:pt x="2129" y="24789"/>
                    <a:pt x="2129" y="24693"/>
                    <a:pt x="2129" y="24569"/>
                  </a:cubicBezTo>
                  <a:lnTo>
                    <a:pt x="2129" y="24377"/>
                  </a:lnTo>
                  <a:cubicBezTo>
                    <a:pt x="2129" y="24212"/>
                    <a:pt x="2115" y="24033"/>
                    <a:pt x="2115" y="23869"/>
                  </a:cubicBezTo>
                  <a:lnTo>
                    <a:pt x="2115" y="23402"/>
                  </a:lnTo>
                  <a:cubicBezTo>
                    <a:pt x="2115" y="23113"/>
                    <a:pt x="2129" y="22784"/>
                    <a:pt x="2143" y="22440"/>
                  </a:cubicBezTo>
                  <a:cubicBezTo>
                    <a:pt x="2170" y="22097"/>
                    <a:pt x="2184" y="21809"/>
                    <a:pt x="2212" y="21493"/>
                  </a:cubicBezTo>
                  <a:cubicBezTo>
                    <a:pt x="2253" y="21259"/>
                    <a:pt x="2266" y="21012"/>
                    <a:pt x="2308" y="20779"/>
                  </a:cubicBezTo>
                  <a:lnTo>
                    <a:pt x="2335" y="20531"/>
                  </a:lnTo>
                  <a:cubicBezTo>
                    <a:pt x="2349" y="20367"/>
                    <a:pt x="2390" y="20174"/>
                    <a:pt x="2404" y="19996"/>
                  </a:cubicBezTo>
                  <a:cubicBezTo>
                    <a:pt x="2418" y="19886"/>
                    <a:pt x="2445" y="19749"/>
                    <a:pt x="2459" y="19625"/>
                  </a:cubicBezTo>
                  <a:lnTo>
                    <a:pt x="2459" y="19570"/>
                  </a:lnTo>
                  <a:cubicBezTo>
                    <a:pt x="2527" y="19158"/>
                    <a:pt x="2596" y="18815"/>
                    <a:pt x="2665" y="18485"/>
                  </a:cubicBezTo>
                  <a:cubicBezTo>
                    <a:pt x="2747" y="18142"/>
                    <a:pt x="2816" y="17867"/>
                    <a:pt x="2884" y="17620"/>
                  </a:cubicBezTo>
                  <a:cubicBezTo>
                    <a:pt x="2994" y="17290"/>
                    <a:pt x="3077" y="17016"/>
                    <a:pt x="3159" y="16755"/>
                  </a:cubicBezTo>
                  <a:cubicBezTo>
                    <a:pt x="3200" y="16700"/>
                    <a:pt x="3214" y="16631"/>
                    <a:pt x="3228" y="16590"/>
                  </a:cubicBezTo>
                  <a:cubicBezTo>
                    <a:pt x="3310" y="16357"/>
                    <a:pt x="3406" y="16123"/>
                    <a:pt x="3489" y="15876"/>
                  </a:cubicBezTo>
                  <a:cubicBezTo>
                    <a:pt x="3544" y="15794"/>
                    <a:pt x="3571" y="15711"/>
                    <a:pt x="3612" y="15629"/>
                  </a:cubicBezTo>
                  <a:cubicBezTo>
                    <a:pt x="3626" y="15574"/>
                    <a:pt x="3654" y="15519"/>
                    <a:pt x="3681" y="15464"/>
                  </a:cubicBezTo>
                  <a:cubicBezTo>
                    <a:pt x="3750" y="15313"/>
                    <a:pt x="3818" y="15176"/>
                    <a:pt x="3860" y="15052"/>
                  </a:cubicBezTo>
                  <a:cubicBezTo>
                    <a:pt x="3956" y="14887"/>
                    <a:pt x="4024" y="14709"/>
                    <a:pt x="4093" y="14558"/>
                  </a:cubicBezTo>
                  <a:cubicBezTo>
                    <a:pt x="4258" y="14187"/>
                    <a:pt x="4395" y="13885"/>
                    <a:pt x="4546" y="13638"/>
                  </a:cubicBezTo>
                  <a:cubicBezTo>
                    <a:pt x="4683" y="13404"/>
                    <a:pt x="4848" y="13171"/>
                    <a:pt x="4986" y="12951"/>
                  </a:cubicBezTo>
                  <a:cubicBezTo>
                    <a:pt x="5013" y="12882"/>
                    <a:pt x="5054" y="12827"/>
                    <a:pt x="5082" y="12772"/>
                  </a:cubicBezTo>
                  <a:cubicBezTo>
                    <a:pt x="5260" y="12511"/>
                    <a:pt x="5411" y="12278"/>
                    <a:pt x="5562" y="12017"/>
                  </a:cubicBezTo>
                  <a:lnTo>
                    <a:pt x="5604" y="11962"/>
                  </a:lnTo>
                  <a:cubicBezTo>
                    <a:pt x="5686" y="11852"/>
                    <a:pt x="5768" y="11687"/>
                    <a:pt x="5878" y="11550"/>
                  </a:cubicBezTo>
                  <a:cubicBezTo>
                    <a:pt x="5947" y="11454"/>
                    <a:pt x="6016" y="11344"/>
                    <a:pt x="6098" y="11248"/>
                  </a:cubicBezTo>
                  <a:lnTo>
                    <a:pt x="6125" y="11207"/>
                  </a:lnTo>
                  <a:cubicBezTo>
                    <a:pt x="6180" y="11138"/>
                    <a:pt x="6249" y="11056"/>
                    <a:pt x="6304" y="10987"/>
                  </a:cubicBezTo>
                  <a:cubicBezTo>
                    <a:pt x="6441" y="10822"/>
                    <a:pt x="6565" y="10644"/>
                    <a:pt x="6702" y="10479"/>
                  </a:cubicBezTo>
                  <a:cubicBezTo>
                    <a:pt x="6881" y="10218"/>
                    <a:pt x="7073" y="9971"/>
                    <a:pt x="7265" y="9751"/>
                  </a:cubicBezTo>
                  <a:cubicBezTo>
                    <a:pt x="7389" y="9614"/>
                    <a:pt x="7526" y="9476"/>
                    <a:pt x="7677" y="9284"/>
                  </a:cubicBezTo>
                  <a:cubicBezTo>
                    <a:pt x="8021" y="8900"/>
                    <a:pt x="8391" y="8501"/>
                    <a:pt x="8735" y="8117"/>
                  </a:cubicBezTo>
                  <a:lnTo>
                    <a:pt x="8941" y="7897"/>
                  </a:lnTo>
                  <a:cubicBezTo>
                    <a:pt x="9188" y="7623"/>
                    <a:pt x="9394" y="7417"/>
                    <a:pt x="9559" y="7211"/>
                  </a:cubicBezTo>
                  <a:cubicBezTo>
                    <a:pt x="9614" y="7142"/>
                    <a:pt x="9668" y="7087"/>
                    <a:pt x="9723" y="7046"/>
                  </a:cubicBezTo>
                  <a:cubicBezTo>
                    <a:pt x="9874" y="6867"/>
                    <a:pt x="10026" y="6702"/>
                    <a:pt x="10177" y="6510"/>
                  </a:cubicBezTo>
                  <a:cubicBezTo>
                    <a:pt x="10520" y="6057"/>
                    <a:pt x="10863" y="5576"/>
                    <a:pt x="11193" y="5082"/>
                  </a:cubicBezTo>
                  <a:cubicBezTo>
                    <a:pt x="11234" y="5054"/>
                    <a:pt x="11262" y="5000"/>
                    <a:pt x="11303" y="4945"/>
                  </a:cubicBezTo>
                  <a:cubicBezTo>
                    <a:pt x="11344" y="4862"/>
                    <a:pt x="11385" y="4794"/>
                    <a:pt x="11440" y="4725"/>
                  </a:cubicBezTo>
                  <a:cubicBezTo>
                    <a:pt x="11509" y="4615"/>
                    <a:pt x="11591" y="4464"/>
                    <a:pt x="11660" y="4327"/>
                  </a:cubicBezTo>
                  <a:cubicBezTo>
                    <a:pt x="11728" y="4203"/>
                    <a:pt x="11797" y="4052"/>
                    <a:pt x="11866" y="3860"/>
                  </a:cubicBezTo>
                  <a:cubicBezTo>
                    <a:pt x="11921" y="3750"/>
                    <a:pt x="11962" y="3613"/>
                    <a:pt x="12003" y="3448"/>
                  </a:cubicBezTo>
                  <a:cubicBezTo>
                    <a:pt x="12017" y="3365"/>
                    <a:pt x="12031" y="3269"/>
                    <a:pt x="12058" y="3173"/>
                  </a:cubicBezTo>
                  <a:cubicBezTo>
                    <a:pt x="12072" y="3104"/>
                    <a:pt x="12072" y="3036"/>
                    <a:pt x="12072" y="2967"/>
                  </a:cubicBezTo>
                  <a:lnTo>
                    <a:pt x="12072" y="2555"/>
                  </a:lnTo>
                  <a:cubicBezTo>
                    <a:pt x="12072" y="2390"/>
                    <a:pt x="12058" y="2239"/>
                    <a:pt x="12017" y="2102"/>
                  </a:cubicBezTo>
                  <a:cubicBezTo>
                    <a:pt x="11989" y="1937"/>
                    <a:pt x="11934" y="1786"/>
                    <a:pt x="11866" y="1635"/>
                  </a:cubicBezTo>
                  <a:cubicBezTo>
                    <a:pt x="11728" y="1319"/>
                    <a:pt x="11536" y="1044"/>
                    <a:pt x="11316" y="838"/>
                  </a:cubicBezTo>
                  <a:lnTo>
                    <a:pt x="11275" y="811"/>
                  </a:lnTo>
                  <a:lnTo>
                    <a:pt x="11165" y="687"/>
                  </a:lnTo>
                  <a:cubicBezTo>
                    <a:pt x="11110" y="633"/>
                    <a:pt x="11056" y="605"/>
                    <a:pt x="11028" y="564"/>
                  </a:cubicBezTo>
                  <a:cubicBezTo>
                    <a:pt x="10932" y="495"/>
                    <a:pt x="10850" y="427"/>
                    <a:pt x="10767" y="385"/>
                  </a:cubicBezTo>
                  <a:cubicBezTo>
                    <a:pt x="10685" y="330"/>
                    <a:pt x="10575" y="289"/>
                    <a:pt x="10506" y="262"/>
                  </a:cubicBezTo>
                  <a:cubicBezTo>
                    <a:pt x="10410" y="207"/>
                    <a:pt x="10300" y="152"/>
                    <a:pt x="10177" y="124"/>
                  </a:cubicBezTo>
                  <a:cubicBezTo>
                    <a:pt x="10039" y="83"/>
                    <a:pt x="9902" y="56"/>
                    <a:pt x="9737" y="42"/>
                  </a:cubicBezTo>
                  <a:cubicBezTo>
                    <a:pt x="9627" y="15"/>
                    <a:pt x="9517" y="1"/>
                    <a:pt x="9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9"/>
            <p:cNvSpPr/>
            <p:nvPr/>
          </p:nvSpPr>
          <p:spPr>
            <a:xfrm>
              <a:off x="6688899" y="2031535"/>
              <a:ext cx="924448" cy="1147016"/>
            </a:xfrm>
            <a:custGeom>
              <a:avLst/>
              <a:gdLst/>
              <a:ahLst/>
              <a:cxnLst/>
              <a:rect l="l" t="t" r="r" b="b"/>
              <a:pathLst>
                <a:path w="17881" h="22186" extrusionOk="0">
                  <a:moveTo>
                    <a:pt x="11485" y="0"/>
                  </a:moveTo>
                  <a:cubicBezTo>
                    <a:pt x="11349" y="0"/>
                    <a:pt x="11216" y="9"/>
                    <a:pt x="11082" y="9"/>
                  </a:cubicBezTo>
                  <a:cubicBezTo>
                    <a:pt x="10780" y="23"/>
                    <a:pt x="10492" y="36"/>
                    <a:pt x="10190" y="50"/>
                  </a:cubicBezTo>
                  <a:cubicBezTo>
                    <a:pt x="9956" y="91"/>
                    <a:pt x="9737" y="146"/>
                    <a:pt x="9503" y="188"/>
                  </a:cubicBezTo>
                  <a:lnTo>
                    <a:pt x="9476" y="188"/>
                  </a:lnTo>
                  <a:cubicBezTo>
                    <a:pt x="9366" y="215"/>
                    <a:pt x="9270" y="242"/>
                    <a:pt x="9160" y="256"/>
                  </a:cubicBezTo>
                  <a:cubicBezTo>
                    <a:pt x="9037" y="290"/>
                    <a:pt x="8905" y="332"/>
                    <a:pt x="8779" y="332"/>
                  </a:cubicBezTo>
                  <a:cubicBezTo>
                    <a:pt x="8750" y="332"/>
                    <a:pt x="8721" y="330"/>
                    <a:pt x="8693" y="325"/>
                  </a:cubicBezTo>
                  <a:lnTo>
                    <a:pt x="8556" y="366"/>
                  </a:lnTo>
                  <a:cubicBezTo>
                    <a:pt x="8377" y="407"/>
                    <a:pt x="8185" y="476"/>
                    <a:pt x="7993" y="531"/>
                  </a:cubicBezTo>
                  <a:cubicBezTo>
                    <a:pt x="7649" y="654"/>
                    <a:pt x="7375" y="737"/>
                    <a:pt x="7141" y="847"/>
                  </a:cubicBezTo>
                  <a:cubicBezTo>
                    <a:pt x="6935" y="915"/>
                    <a:pt x="6729" y="1011"/>
                    <a:pt x="6496" y="1135"/>
                  </a:cubicBezTo>
                  <a:cubicBezTo>
                    <a:pt x="6400" y="1190"/>
                    <a:pt x="6290" y="1259"/>
                    <a:pt x="6194" y="1300"/>
                  </a:cubicBezTo>
                  <a:lnTo>
                    <a:pt x="6125" y="1341"/>
                  </a:lnTo>
                  <a:lnTo>
                    <a:pt x="5864" y="1492"/>
                  </a:lnTo>
                  <a:cubicBezTo>
                    <a:pt x="5644" y="1671"/>
                    <a:pt x="5425" y="1822"/>
                    <a:pt x="5191" y="1987"/>
                  </a:cubicBezTo>
                  <a:lnTo>
                    <a:pt x="5150" y="2028"/>
                  </a:lnTo>
                  <a:cubicBezTo>
                    <a:pt x="4958" y="2165"/>
                    <a:pt x="4765" y="2316"/>
                    <a:pt x="4573" y="2467"/>
                  </a:cubicBezTo>
                  <a:cubicBezTo>
                    <a:pt x="4395" y="2632"/>
                    <a:pt x="4216" y="2783"/>
                    <a:pt x="4051" y="2948"/>
                  </a:cubicBezTo>
                  <a:lnTo>
                    <a:pt x="4024" y="2975"/>
                  </a:lnTo>
                  <a:cubicBezTo>
                    <a:pt x="3818" y="3181"/>
                    <a:pt x="3639" y="3346"/>
                    <a:pt x="3461" y="3525"/>
                  </a:cubicBezTo>
                  <a:cubicBezTo>
                    <a:pt x="3282" y="3691"/>
                    <a:pt x="3115" y="3881"/>
                    <a:pt x="2959" y="4061"/>
                  </a:cubicBezTo>
                  <a:lnTo>
                    <a:pt x="2959" y="4061"/>
                  </a:lnTo>
                  <a:cubicBezTo>
                    <a:pt x="2961" y="4057"/>
                    <a:pt x="2964" y="4052"/>
                    <a:pt x="2966" y="4046"/>
                  </a:cubicBezTo>
                  <a:lnTo>
                    <a:pt x="2966" y="4046"/>
                  </a:lnTo>
                  <a:cubicBezTo>
                    <a:pt x="2788" y="4252"/>
                    <a:pt x="2651" y="4445"/>
                    <a:pt x="2513" y="4623"/>
                  </a:cubicBezTo>
                  <a:cubicBezTo>
                    <a:pt x="2417" y="4774"/>
                    <a:pt x="2307" y="4925"/>
                    <a:pt x="2211" y="5063"/>
                  </a:cubicBezTo>
                  <a:lnTo>
                    <a:pt x="2101" y="5214"/>
                  </a:lnTo>
                  <a:cubicBezTo>
                    <a:pt x="1950" y="5447"/>
                    <a:pt x="1827" y="5667"/>
                    <a:pt x="1717" y="5873"/>
                  </a:cubicBezTo>
                  <a:cubicBezTo>
                    <a:pt x="1415" y="6409"/>
                    <a:pt x="1209" y="6862"/>
                    <a:pt x="1044" y="7301"/>
                  </a:cubicBezTo>
                  <a:lnTo>
                    <a:pt x="961" y="7521"/>
                  </a:lnTo>
                  <a:cubicBezTo>
                    <a:pt x="893" y="7686"/>
                    <a:pt x="838" y="7850"/>
                    <a:pt x="769" y="8015"/>
                  </a:cubicBezTo>
                  <a:lnTo>
                    <a:pt x="755" y="8056"/>
                  </a:lnTo>
                  <a:lnTo>
                    <a:pt x="646" y="8359"/>
                  </a:lnTo>
                  <a:cubicBezTo>
                    <a:pt x="618" y="8482"/>
                    <a:pt x="577" y="8606"/>
                    <a:pt x="549" y="8743"/>
                  </a:cubicBezTo>
                  <a:cubicBezTo>
                    <a:pt x="426" y="9237"/>
                    <a:pt x="343" y="9746"/>
                    <a:pt x="247" y="10267"/>
                  </a:cubicBezTo>
                  <a:cubicBezTo>
                    <a:pt x="220" y="10473"/>
                    <a:pt x="179" y="10666"/>
                    <a:pt x="151" y="10872"/>
                  </a:cubicBezTo>
                  <a:cubicBezTo>
                    <a:pt x="82" y="11188"/>
                    <a:pt x="69" y="11531"/>
                    <a:pt x="28" y="11847"/>
                  </a:cubicBezTo>
                  <a:cubicBezTo>
                    <a:pt x="0" y="12135"/>
                    <a:pt x="0" y="12451"/>
                    <a:pt x="0" y="12753"/>
                  </a:cubicBezTo>
                  <a:cubicBezTo>
                    <a:pt x="14" y="13289"/>
                    <a:pt x="14" y="13824"/>
                    <a:pt x="28" y="14305"/>
                  </a:cubicBezTo>
                  <a:lnTo>
                    <a:pt x="28" y="14483"/>
                  </a:lnTo>
                  <a:cubicBezTo>
                    <a:pt x="28" y="14676"/>
                    <a:pt x="28" y="14882"/>
                    <a:pt x="41" y="15074"/>
                  </a:cubicBezTo>
                  <a:cubicBezTo>
                    <a:pt x="41" y="15170"/>
                    <a:pt x="69" y="15280"/>
                    <a:pt x="69" y="15376"/>
                  </a:cubicBezTo>
                  <a:cubicBezTo>
                    <a:pt x="69" y="15513"/>
                    <a:pt x="82" y="15678"/>
                    <a:pt x="82" y="15816"/>
                  </a:cubicBezTo>
                  <a:cubicBezTo>
                    <a:pt x="110" y="16365"/>
                    <a:pt x="165" y="16914"/>
                    <a:pt x="220" y="17436"/>
                  </a:cubicBezTo>
                  <a:cubicBezTo>
                    <a:pt x="220" y="17532"/>
                    <a:pt x="234" y="17615"/>
                    <a:pt x="234" y="17697"/>
                  </a:cubicBezTo>
                  <a:cubicBezTo>
                    <a:pt x="247" y="17875"/>
                    <a:pt x="275" y="18054"/>
                    <a:pt x="288" y="18233"/>
                  </a:cubicBezTo>
                  <a:cubicBezTo>
                    <a:pt x="302" y="18466"/>
                    <a:pt x="343" y="18713"/>
                    <a:pt x="371" y="18974"/>
                  </a:cubicBezTo>
                  <a:lnTo>
                    <a:pt x="385" y="19084"/>
                  </a:lnTo>
                  <a:cubicBezTo>
                    <a:pt x="440" y="19537"/>
                    <a:pt x="508" y="19977"/>
                    <a:pt x="591" y="20430"/>
                  </a:cubicBezTo>
                  <a:cubicBezTo>
                    <a:pt x="687" y="20759"/>
                    <a:pt x="728" y="21103"/>
                    <a:pt x="783" y="21419"/>
                  </a:cubicBezTo>
                  <a:lnTo>
                    <a:pt x="797" y="21515"/>
                  </a:lnTo>
                  <a:cubicBezTo>
                    <a:pt x="824" y="21556"/>
                    <a:pt x="824" y="21611"/>
                    <a:pt x="824" y="21652"/>
                  </a:cubicBezTo>
                  <a:lnTo>
                    <a:pt x="824" y="21666"/>
                  </a:lnTo>
                  <a:cubicBezTo>
                    <a:pt x="824" y="21693"/>
                    <a:pt x="824" y="21734"/>
                    <a:pt x="838" y="21762"/>
                  </a:cubicBezTo>
                  <a:cubicBezTo>
                    <a:pt x="852" y="21803"/>
                    <a:pt x="852" y="21817"/>
                    <a:pt x="865" y="21831"/>
                  </a:cubicBezTo>
                  <a:cubicBezTo>
                    <a:pt x="893" y="21885"/>
                    <a:pt x="893" y="21954"/>
                    <a:pt x="906" y="22009"/>
                  </a:cubicBezTo>
                  <a:cubicBezTo>
                    <a:pt x="920" y="22064"/>
                    <a:pt x="961" y="22105"/>
                    <a:pt x="1003" y="22146"/>
                  </a:cubicBezTo>
                  <a:cubicBezTo>
                    <a:pt x="1041" y="22166"/>
                    <a:pt x="1080" y="22185"/>
                    <a:pt x="1124" y="22185"/>
                  </a:cubicBezTo>
                  <a:cubicBezTo>
                    <a:pt x="1142" y="22185"/>
                    <a:pt x="1161" y="22182"/>
                    <a:pt x="1181" y="22174"/>
                  </a:cubicBezTo>
                  <a:cubicBezTo>
                    <a:pt x="1305" y="22146"/>
                    <a:pt x="1373" y="22023"/>
                    <a:pt x="1346" y="21899"/>
                  </a:cubicBezTo>
                  <a:cubicBezTo>
                    <a:pt x="1305" y="21542"/>
                    <a:pt x="1236" y="21144"/>
                    <a:pt x="1181" y="20773"/>
                  </a:cubicBezTo>
                  <a:lnTo>
                    <a:pt x="1181" y="20732"/>
                  </a:lnTo>
                  <a:lnTo>
                    <a:pt x="1181" y="20704"/>
                  </a:lnTo>
                  <a:cubicBezTo>
                    <a:pt x="1195" y="20663"/>
                    <a:pt x="1195" y="20622"/>
                    <a:pt x="1195" y="20581"/>
                  </a:cubicBezTo>
                  <a:cubicBezTo>
                    <a:pt x="1209" y="20553"/>
                    <a:pt x="1209" y="20498"/>
                    <a:pt x="1209" y="20457"/>
                  </a:cubicBezTo>
                  <a:cubicBezTo>
                    <a:pt x="1209" y="20389"/>
                    <a:pt x="1236" y="20320"/>
                    <a:pt x="1236" y="20251"/>
                  </a:cubicBezTo>
                  <a:lnTo>
                    <a:pt x="1236" y="19949"/>
                  </a:lnTo>
                  <a:lnTo>
                    <a:pt x="1236" y="19812"/>
                  </a:lnTo>
                  <a:lnTo>
                    <a:pt x="1236" y="19592"/>
                  </a:lnTo>
                  <a:lnTo>
                    <a:pt x="1236" y="19221"/>
                  </a:lnTo>
                  <a:lnTo>
                    <a:pt x="1236" y="19208"/>
                  </a:lnTo>
                  <a:cubicBezTo>
                    <a:pt x="1236" y="19084"/>
                    <a:pt x="1236" y="18988"/>
                    <a:pt x="1250" y="18864"/>
                  </a:cubicBezTo>
                  <a:cubicBezTo>
                    <a:pt x="1264" y="18741"/>
                    <a:pt x="1277" y="18645"/>
                    <a:pt x="1305" y="18535"/>
                  </a:cubicBezTo>
                  <a:cubicBezTo>
                    <a:pt x="1332" y="18384"/>
                    <a:pt x="1346" y="18246"/>
                    <a:pt x="1373" y="18109"/>
                  </a:cubicBezTo>
                  <a:lnTo>
                    <a:pt x="1373" y="18040"/>
                  </a:lnTo>
                  <a:cubicBezTo>
                    <a:pt x="1373" y="17944"/>
                    <a:pt x="1387" y="17821"/>
                    <a:pt x="1401" y="17697"/>
                  </a:cubicBezTo>
                  <a:lnTo>
                    <a:pt x="1415" y="17573"/>
                  </a:lnTo>
                  <a:lnTo>
                    <a:pt x="1524" y="16914"/>
                  </a:lnTo>
                  <a:lnTo>
                    <a:pt x="1621" y="16447"/>
                  </a:lnTo>
                  <a:lnTo>
                    <a:pt x="1675" y="16241"/>
                  </a:lnTo>
                  <a:cubicBezTo>
                    <a:pt x="1675" y="16200"/>
                    <a:pt x="1689" y="16159"/>
                    <a:pt x="1689" y="16118"/>
                  </a:cubicBezTo>
                  <a:cubicBezTo>
                    <a:pt x="1689" y="16049"/>
                    <a:pt x="1717" y="15994"/>
                    <a:pt x="1730" y="15925"/>
                  </a:cubicBezTo>
                  <a:cubicBezTo>
                    <a:pt x="1758" y="15788"/>
                    <a:pt x="1799" y="15651"/>
                    <a:pt x="1827" y="15541"/>
                  </a:cubicBezTo>
                  <a:cubicBezTo>
                    <a:pt x="1881" y="15307"/>
                    <a:pt x="1964" y="15088"/>
                    <a:pt x="2033" y="14895"/>
                  </a:cubicBezTo>
                  <a:cubicBezTo>
                    <a:pt x="2101" y="14689"/>
                    <a:pt x="2197" y="14483"/>
                    <a:pt x="2280" y="14277"/>
                  </a:cubicBezTo>
                  <a:lnTo>
                    <a:pt x="2362" y="14099"/>
                  </a:lnTo>
                  <a:lnTo>
                    <a:pt x="2445" y="13893"/>
                  </a:lnTo>
                  <a:cubicBezTo>
                    <a:pt x="2609" y="13550"/>
                    <a:pt x="2788" y="13220"/>
                    <a:pt x="2994" y="12877"/>
                  </a:cubicBezTo>
                  <a:cubicBezTo>
                    <a:pt x="3186" y="12588"/>
                    <a:pt x="3406" y="12286"/>
                    <a:pt x="3612" y="12053"/>
                  </a:cubicBezTo>
                  <a:lnTo>
                    <a:pt x="4051" y="11627"/>
                  </a:lnTo>
                  <a:cubicBezTo>
                    <a:pt x="4161" y="11503"/>
                    <a:pt x="4298" y="11366"/>
                    <a:pt x="4463" y="11242"/>
                  </a:cubicBezTo>
                  <a:cubicBezTo>
                    <a:pt x="4642" y="11078"/>
                    <a:pt x="4807" y="10940"/>
                    <a:pt x="4958" y="10817"/>
                  </a:cubicBezTo>
                  <a:cubicBezTo>
                    <a:pt x="5054" y="10707"/>
                    <a:pt x="5177" y="10625"/>
                    <a:pt x="5356" y="10501"/>
                  </a:cubicBezTo>
                  <a:lnTo>
                    <a:pt x="5370" y="10487"/>
                  </a:lnTo>
                  <a:cubicBezTo>
                    <a:pt x="5425" y="10460"/>
                    <a:pt x="5493" y="10405"/>
                    <a:pt x="5562" y="10364"/>
                  </a:cubicBezTo>
                  <a:cubicBezTo>
                    <a:pt x="5603" y="10336"/>
                    <a:pt x="5658" y="10322"/>
                    <a:pt x="5713" y="10281"/>
                  </a:cubicBezTo>
                  <a:lnTo>
                    <a:pt x="5740" y="10267"/>
                  </a:lnTo>
                  <a:cubicBezTo>
                    <a:pt x="5933" y="10158"/>
                    <a:pt x="6070" y="10089"/>
                    <a:pt x="6207" y="10020"/>
                  </a:cubicBezTo>
                  <a:lnTo>
                    <a:pt x="6221" y="10020"/>
                  </a:lnTo>
                  <a:cubicBezTo>
                    <a:pt x="6358" y="9952"/>
                    <a:pt x="6523" y="9883"/>
                    <a:pt x="6661" y="9814"/>
                  </a:cubicBezTo>
                  <a:cubicBezTo>
                    <a:pt x="6770" y="9746"/>
                    <a:pt x="6908" y="9718"/>
                    <a:pt x="7031" y="9663"/>
                  </a:cubicBezTo>
                  <a:lnTo>
                    <a:pt x="7045" y="9663"/>
                  </a:lnTo>
                  <a:cubicBezTo>
                    <a:pt x="7210" y="9608"/>
                    <a:pt x="7361" y="9540"/>
                    <a:pt x="7526" y="9512"/>
                  </a:cubicBezTo>
                  <a:cubicBezTo>
                    <a:pt x="7567" y="9512"/>
                    <a:pt x="7594" y="9498"/>
                    <a:pt x="7636" y="9498"/>
                  </a:cubicBezTo>
                  <a:cubicBezTo>
                    <a:pt x="7800" y="9457"/>
                    <a:pt x="7993" y="9430"/>
                    <a:pt x="8171" y="9389"/>
                  </a:cubicBezTo>
                  <a:lnTo>
                    <a:pt x="8240" y="9375"/>
                  </a:lnTo>
                  <a:cubicBezTo>
                    <a:pt x="8569" y="9320"/>
                    <a:pt x="8885" y="9265"/>
                    <a:pt x="9215" y="9237"/>
                  </a:cubicBezTo>
                  <a:cubicBezTo>
                    <a:pt x="9270" y="9237"/>
                    <a:pt x="9338" y="9224"/>
                    <a:pt x="9407" y="9224"/>
                  </a:cubicBezTo>
                  <a:lnTo>
                    <a:pt x="9421" y="9224"/>
                  </a:lnTo>
                  <a:lnTo>
                    <a:pt x="9613" y="9196"/>
                  </a:lnTo>
                  <a:lnTo>
                    <a:pt x="9874" y="9196"/>
                  </a:lnTo>
                  <a:cubicBezTo>
                    <a:pt x="10039" y="9196"/>
                    <a:pt x="10231" y="9224"/>
                    <a:pt x="10396" y="9224"/>
                  </a:cubicBezTo>
                  <a:lnTo>
                    <a:pt x="10588" y="9224"/>
                  </a:lnTo>
                  <a:cubicBezTo>
                    <a:pt x="10725" y="9224"/>
                    <a:pt x="10876" y="9237"/>
                    <a:pt x="11014" y="9237"/>
                  </a:cubicBezTo>
                  <a:lnTo>
                    <a:pt x="11398" y="9237"/>
                  </a:lnTo>
                  <a:cubicBezTo>
                    <a:pt x="11659" y="9237"/>
                    <a:pt x="11906" y="9237"/>
                    <a:pt x="12181" y="9224"/>
                  </a:cubicBezTo>
                  <a:cubicBezTo>
                    <a:pt x="12305" y="9196"/>
                    <a:pt x="12428" y="9196"/>
                    <a:pt x="12524" y="9196"/>
                  </a:cubicBezTo>
                  <a:cubicBezTo>
                    <a:pt x="12662" y="9196"/>
                    <a:pt x="12799" y="9183"/>
                    <a:pt x="12923" y="9183"/>
                  </a:cubicBezTo>
                  <a:cubicBezTo>
                    <a:pt x="13403" y="9169"/>
                    <a:pt x="13925" y="9114"/>
                    <a:pt x="14420" y="8990"/>
                  </a:cubicBezTo>
                  <a:cubicBezTo>
                    <a:pt x="14447" y="8977"/>
                    <a:pt x="14502" y="8977"/>
                    <a:pt x="14543" y="8963"/>
                  </a:cubicBezTo>
                  <a:cubicBezTo>
                    <a:pt x="14845" y="8880"/>
                    <a:pt x="15106" y="8784"/>
                    <a:pt x="15340" y="8688"/>
                  </a:cubicBezTo>
                  <a:cubicBezTo>
                    <a:pt x="15450" y="8633"/>
                    <a:pt x="15573" y="8578"/>
                    <a:pt x="15683" y="8510"/>
                  </a:cubicBezTo>
                  <a:cubicBezTo>
                    <a:pt x="15738" y="8482"/>
                    <a:pt x="15807" y="8427"/>
                    <a:pt x="15862" y="8400"/>
                  </a:cubicBezTo>
                  <a:cubicBezTo>
                    <a:pt x="15875" y="8400"/>
                    <a:pt x="15889" y="8372"/>
                    <a:pt x="15916" y="8359"/>
                  </a:cubicBezTo>
                  <a:cubicBezTo>
                    <a:pt x="15958" y="8331"/>
                    <a:pt x="15999" y="8290"/>
                    <a:pt x="16054" y="8262"/>
                  </a:cubicBezTo>
                  <a:cubicBezTo>
                    <a:pt x="16150" y="8194"/>
                    <a:pt x="16232" y="8098"/>
                    <a:pt x="16328" y="8029"/>
                  </a:cubicBezTo>
                  <a:cubicBezTo>
                    <a:pt x="16425" y="7947"/>
                    <a:pt x="16507" y="7850"/>
                    <a:pt x="16603" y="7754"/>
                  </a:cubicBezTo>
                  <a:cubicBezTo>
                    <a:pt x="16740" y="7603"/>
                    <a:pt x="16919" y="7397"/>
                    <a:pt x="17111" y="7191"/>
                  </a:cubicBezTo>
                  <a:cubicBezTo>
                    <a:pt x="17221" y="7068"/>
                    <a:pt x="17317" y="6958"/>
                    <a:pt x="17400" y="6820"/>
                  </a:cubicBezTo>
                  <a:cubicBezTo>
                    <a:pt x="17441" y="6779"/>
                    <a:pt x="17455" y="6724"/>
                    <a:pt x="17496" y="6683"/>
                  </a:cubicBezTo>
                  <a:cubicBezTo>
                    <a:pt x="17564" y="6573"/>
                    <a:pt x="17606" y="6450"/>
                    <a:pt x="17661" y="6340"/>
                  </a:cubicBezTo>
                  <a:lnTo>
                    <a:pt x="17674" y="6299"/>
                  </a:lnTo>
                  <a:cubicBezTo>
                    <a:pt x="17715" y="6216"/>
                    <a:pt x="17770" y="6134"/>
                    <a:pt x="17784" y="6038"/>
                  </a:cubicBezTo>
                  <a:lnTo>
                    <a:pt x="17839" y="5791"/>
                  </a:lnTo>
                  <a:lnTo>
                    <a:pt x="17839" y="5749"/>
                  </a:lnTo>
                  <a:cubicBezTo>
                    <a:pt x="17853" y="5639"/>
                    <a:pt x="17867" y="5516"/>
                    <a:pt x="17867" y="5392"/>
                  </a:cubicBezTo>
                  <a:lnTo>
                    <a:pt x="17867" y="5310"/>
                  </a:lnTo>
                  <a:cubicBezTo>
                    <a:pt x="17880" y="5173"/>
                    <a:pt x="17880" y="5035"/>
                    <a:pt x="17880" y="4898"/>
                  </a:cubicBezTo>
                  <a:cubicBezTo>
                    <a:pt x="17867" y="4719"/>
                    <a:pt x="17853" y="4555"/>
                    <a:pt x="17812" y="4349"/>
                  </a:cubicBezTo>
                  <a:cubicBezTo>
                    <a:pt x="17798" y="4252"/>
                    <a:pt x="17784" y="4184"/>
                    <a:pt x="17770" y="4101"/>
                  </a:cubicBezTo>
                  <a:cubicBezTo>
                    <a:pt x="17770" y="4046"/>
                    <a:pt x="17743" y="4019"/>
                    <a:pt x="17743" y="3978"/>
                  </a:cubicBezTo>
                  <a:cubicBezTo>
                    <a:pt x="17729" y="3937"/>
                    <a:pt x="17729" y="3882"/>
                    <a:pt x="17715" y="3827"/>
                  </a:cubicBezTo>
                  <a:lnTo>
                    <a:pt x="17715" y="3813"/>
                  </a:lnTo>
                  <a:lnTo>
                    <a:pt x="17715" y="3772"/>
                  </a:lnTo>
                  <a:cubicBezTo>
                    <a:pt x="17715" y="3744"/>
                    <a:pt x="17702" y="3731"/>
                    <a:pt x="17702" y="3703"/>
                  </a:cubicBezTo>
                  <a:cubicBezTo>
                    <a:pt x="17674" y="3621"/>
                    <a:pt x="17647" y="3552"/>
                    <a:pt x="17606" y="3470"/>
                  </a:cubicBezTo>
                  <a:cubicBezTo>
                    <a:pt x="17496" y="3222"/>
                    <a:pt x="17358" y="3016"/>
                    <a:pt x="17235" y="2838"/>
                  </a:cubicBezTo>
                  <a:cubicBezTo>
                    <a:pt x="17166" y="2728"/>
                    <a:pt x="17056" y="2591"/>
                    <a:pt x="16960" y="2467"/>
                  </a:cubicBezTo>
                  <a:lnTo>
                    <a:pt x="16891" y="2399"/>
                  </a:lnTo>
                  <a:cubicBezTo>
                    <a:pt x="16823" y="2330"/>
                    <a:pt x="16768" y="2261"/>
                    <a:pt x="16699" y="2193"/>
                  </a:cubicBezTo>
                  <a:lnTo>
                    <a:pt x="16548" y="2041"/>
                  </a:lnTo>
                  <a:cubicBezTo>
                    <a:pt x="16507" y="2014"/>
                    <a:pt x="16479" y="1987"/>
                    <a:pt x="16438" y="1959"/>
                  </a:cubicBezTo>
                  <a:lnTo>
                    <a:pt x="16411" y="1945"/>
                  </a:lnTo>
                  <a:cubicBezTo>
                    <a:pt x="16301" y="1849"/>
                    <a:pt x="16191" y="1767"/>
                    <a:pt x="16026" y="1643"/>
                  </a:cubicBezTo>
                  <a:cubicBezTo>
                    <a:pt x="15916" y="1561"/>
                    <a:pt x="15793" y="1478"/>
                    <a:pt x="15683" y="1396"/>
                  </a:cubicBezTo>
                  <a:cubicBezTo>
                    <a:pt x="15601" y="1327"/>
                    <a:pt x="15532" y="1272"/>
                    <a:pt x="15450" y="1204"/>
                  </a:cubicBezTo>
                  <a:cubicBezTo>
                    <a:pt x="15326" y="1121"/>
                    <a:pt x="15230" y="1053"/>
                    <a:pt x="15134" y="984"/>
                  </a:cubicBezTo>
                  <a:lnTo>
                    <a:pt x="15106" y="957"/>
                  </a:lnTo>
                  <a:cubicBezTo>
                    <a:pt x="14996" y="888"/>
                    <a:pt x="14900" y="819"/>
                    <a:pt x="14790" y="778"/>
                  </a:cubicBezTo>
                  <a:cubicBezTo>
                    <a:pt x="14722" y="737"/>
                    <a:pt x="14639" y="709"/>
                    <a:pt x="14557" y="668"/>
                  </a:cubicBezTo>
                  <a:cubicBezTo>
                    <a:pt x="14543" y="668"/>
                    <a:pt x="14502" y="654"/>
                    <a:pt x="14488" y="654"/>
                  </a:cubicBezTo>
                  <a:lnTo>
                    <a:pt x="14474" y="654"/>
                  </a:lnTo>
                  <a:lnTo>
                    <a:pt x="14310" y="600"/>
                  </a:lnTo>
                  <a:lnTo>
                    <a:pt x="14104" y="545"/>
                  </a:lnTo>
                  <a:cubicBezTo>
                    <a:pt x="14063" y="545"/>
                    <a:pt x="14008" y="531"/>
                    <a:pt x="13953" y="517"/>
                  </a:cubicBezTo>
                  <a:cubicBezTo>
                    <a:pt x="13802" y="462"/>
                    <a:pt x="13623" y="407"/>
                    <a:pt x="13472" y="366"/>
                  </a:cubicBezTo>
                  <a:cubicBezTo>
                    <a:pt x="13170" y="256"/>
                    <a:pt x="12840" y="133"/>
                    <a:pt x="12511" y="105"/>
                  </a:cubicBezTo>
                  <a:cubicBezTo>
                    <a:pt x="12387" y="91"/>
                    <a:pt x="12277" y="91"/>
                    <a:pt x="12154" y="64"/>
                  </a:cubicBezTo>
                  <a:cubicBezTo>
                    <a:pt x="12112" y="50"/>
                    <a:pt x="12085" y="50"/>
                    <a:pt x="12044" y="50"/>
                  </a:cubicBezTo>
                  <a:lnTo>
                    <a:pt x="11975" y="50"/>
                  </a:lnTo>
                  <a:cubicBezTo>
                    <a:pt x="11948" y="50"/>
                    <a:pt x="11906" y="36"/>
                    <a:pt x="11879" y="36"/>
                  </a:cubicBezTo>
                  <a:cubicBezTo>
                    <a:pt x="11838" y="23"/>
                    <a:pt x="11824" y="23"/>
                    <a:pt x="11797" y="23"/>
                  </a:cubicBezTo>
                  <a:cubicBezTo>
                    <a:pt x="11691" y="5"/>
                    <a:pt x="11587" y="0"/>
                    <a:pt x="114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4" name="Google Shape;1324;p29"/>
          <p:cNvGrpSpPr/>
          <p:nvPr/>
        </p:nvGrpSpPr>
        <p:grpSpPr>
          <a:xfrm rot="-3277563" flipH="1">
            <a:off x="8543645" y="1746320"/>
            <a:ext cx="809160" cy="1485816"/>
            <a:chOff x="-106394" y="2567354"/>
            <a:chExt cx="1400812" cy="2571868"/>
          </a:xfrm>
        </p:grpSpPr>
        <p:sp>
          <p:nvSpPr>
            <p:cNvPr id="1325" name="Google Shape;1325;p29"/>
            <p:cNvSpPr/>
            <p:nvPr/>
          </p:nvSpPr>
          <p:spPr>
            <a:xfrm>
              <a:off x="-106394" y="4026328"/>
              <a:ext cx="1400812" cy="961361"/>
            </a:xfrm>
            <a:custGeom>
              <a:avLst/>
              <a:gdLst/>
              <a:ahLst/>
              <a:cxnLst/>
              <a:rect l="l" t="t" r="r" b="b"/>
              <a:pathLst>
                <a:path w="27095" h="18595" extrusionOk="0">
                  <a:moveTo>
                    <a:pt x="25447" y="1"/>
                  </a:moveTo>
                  <a:cubicBezTo>
                    <a:pt x="25351" y="1"/>
                    <a:pt x="25337" y="97"/>
                    <a:pt x="25310" y="165"/>
                  </a:cubicBezTo>
                  <a:cubicBezTo>
                    <a:pt x="25062" y="783"/>
                    <a:pt x="24747" y="1360"/>
                    <a:pt x="24417" y="1951"/>
                  </a:cubicBezTo>
                  <a:cubicBezTo>
                    <a:pt x="23991" y="2706"/>
                    <a:pt x="23511" y="3434"/>
                    <a:pt x="22975" y="4121"/>
                  </a:cubicBezTo>
                  <a:cubicBezTo>
                    <a:pt x="21588" y="5933"/>
                    <a:pt x="20393" y="7856"/>
                    <a:pt x="19240" y="9806"/>
                  </a:cubicBezTo>
                  <a:cubicBezTo>
                    <a:pt x="18196" y="11564"/>
                    <a:pt x="17207" y="13349"/>
                    <a:pt x="16246" y="15134"/>
                  </a:cubicBezTo>
                  <a:lnTo>
                    <a:pt x="16109" y="15340"/>
                  </a:lnTo>
                  <a:cubicBezTo>
                    <a:pt x="16095" y="15203"/>
                    <a:pt x="16081" y="15134"/>
                    <a:pt x="16081" y="15066"/>
                  </a:cubicBezTo>
                  <a:cubicBezTo>
                    <a:pt x="16081" y="13830"/>
                    <a:pt x="15999" y="12607"/>
                    <a:pt x="15697" y="11399"/>
                  </a:cubicBezTo>
                  <a:cubicBezTo>
                    <a:pt x="15477" y="10493"/>
                    <a:pt x="15175" y="9614"/>
                    <a:pt x="14722" y="8776"/>
                  </a:cubicBezTo>
                  <a:cubicBezTo>
                    <a:pt x="14090" y="7595"/>
                    <a:pt x="13211" y="6634"/>
                    <a:pt x="12085" y="5892"/>
                  </a:cubicBezTo>
                  <a:cubicBezTo>
                    <a:pt x="11275" y="5384"/>
                    <a:pt x="10437" y="4917"/>
                    <a:pt x="9572" y="4464"/>
                  </a:cubicBezTo>
                  <a:cubicBezTo>
                    <a:pt x="8130" y="3736"/>
                    <a:pt x="6660" y="3091"/>
                    <a:pt x="5164" y="2473"/>
                  </a:cubicBezTo>
                  <a:cubicBezTo>
                    <a:pt x="5026" y="2431"/>
                    <a:pt x="4903" y="2376"/>
                    <a:pt x="4765" y="2335"/>
                  </a:cubicBezTo>
                  <a:cubicBezTo>
                    <a:pt x="4743" y="2328"/>
                    <a:pt x="4721" y="2324"/>
                    <a:pt x="4699" y="2324"/>
                  </a:cubicBezTo>
                  <a:cubicBezTo>
                    <a:pt x="4638" y="2324"/>
                    <a:pt x="4575" y="2350"/>
                    <a:pt x="4504" y="2390"/>
                  </a:cubicBezTo>
                  <a:cubicBezTo>
                    <a:pt x="4463" y="2445"/>
                    <a:pt x="4436" y="2500"/>
                    <a:pt x="4477" y="2569"/>
                  </a:cubicBezTo>
                  <a:cubicBezTo>
                    <a:pt x="4491" y="2582"/>
                    <a:pt x="4491" y="2610"/>
                    <a:pt x="4504" y="2637"/>
                  </a:cubicBezTo>
                  <a:cubicBezTo>
                    <a:pt x="4958" y="3159"/>
                    <a:pt x="5425" y="3681"/>
                    <a:pt x="5850" y="4217"/>
                  </a:cubicBezTo>
                  <a:cubicBezTo>
                    <a:pt x="6908" y="5494"/>
                    <a:pt x="8116" y="6661"/>
                    <a:pt x="9407" y="7691"/>
                  </a:cubicBezTo>
                  <a:lnTo>
                    <a:pt x="11920" y="9710"/>
                  </a:lnTo>
                  <a:cubicBezTo>
                    <a:pt x="12730" y="10355"/>
                    <a:pt x="13527" y="11028"/>
                    <a:pt x="14214" y="11811"/>
                  </a:cubicBezTo>
                  <a:cubicBezTo>
                    <a:pt x="14639" y="12333"/>
                    <a:pt x="14996" y="12882"/>
                    <a:pt x="15271" y="13500"/>
                  </a:cubicBezTo>
                  <a:cubicBezTo>
                    <a:pt x="15546" y="14146"/>
                    <a:pt x="15656" y="14818"/>
                    <a:pt x="15614" y="15519"/>
                  </a:cubicBezTo>
                  <a:cubicBezTo>
                    <a:pt x="15587" y="16233"/>
                    <a:pt x="15422" y="16920"/>
                    <a:pt x="15244" y="17606"/>
                  </a:cubicBezTo>
                  <a:cubicBezTo>
                    <a:pt x="15216" y="17647"/>
                    <a:pt x="15202" y="17689"/>
                    <a:pt x="15147" y="17771"/>
                  </a:cubicBezTo>
                  <a:cubicBezTo>
                    <a:pt x="15106" y="17634"/>
                    <a:pt x="15065" y="17551"/>
                    <a:pt x="15051" y="17441"/>
                  </a:cubicBezTo>
                  <a:cubicBezTo>
                    <a:pt x="14365" y="15230"/>
                    <a:pt x="13074" y="13459"/>
                    <a:pt x="11137" y="12209"/>
                  </a:cubicBezTo>
                  <a:cubicBezTo>
                    <a:pt x="10272" y="11660"/>
                    <a:pt x="9380" y="11193"/>
                    <a:pt x="8459" y="10808"/>
                  </a:cubicBezTo>
                  <a:cubicBezTo>
                    <a:pt x="7292" y="10300"/>
                    <a:pt x="6125" y="9820"/>
                    <a:pt x="4971" y="9298"/>
                  </a:cubicBezTo>
                  <a:cubicBezTo>
                    <a:pt x="3983" y="8831"/>
                    <a:pt x="2994" y="8309"/>
                    <a:pt x="2019" y="7815"/>
                  </a:cubicBezTo>
                  <a:cubicBezTo>
                    <a:pt x="1607" y="7609"/>
                    <a:pt x="1195" y="7389"/>
                    <a:pt x="783" y="7183"/>
                  </a:cubicBezTo>
                  <a:cubicBezTo>
                    <a:pt x="632" y="7114"/>
                    <a:pt x="481" y="7046"/>
                    <a:pt x="316" y="6991"/>
                  </a:cubicBezTo>
                  <a:cubicBezTo>
                    <a:pt x="275" y="6977"/>
                    <a:pt x="206" y="6977"/>
                    <a:pt x="137" y="6977"/>
                  </a:cubicBezTo>
                  <a:cubicBezTo>
                    <a:pt x="28" y="6991"/>
                    <a:pt x="0" y="7114"/>
                    <a:pt x="41" y="7183"/>
                  </a:cubicBezTo>
                  <a:lnTo>
                    <a:pt x="96" y="7238"/>
                  </a:lnTo>
                  <a:cubicBezTo>
                    <a:pt x="824" y="7870"/>
                    <a:pt x="1415" y="8625"/>
                    <a:pt x="2074" y="9325"/>
                  </a:cubicBezTo>
                  <a:cubicBezTo>
                    <a:pt x="3172" y="10493"/>
                    <a:pt x="4271" y="11660"/>
                    <a:pt x="5466" y="12731"/>
                  </a:cubicBezTo>
                  <a:cubicBezTo>
                    <a:pt x="6660" y="13775"/>
                    <a:pt x="7979" y="14626"/>
                    <a:pt x="9448" y="15230"/>
                  </a:cubicBezTo>
                  <a:cubicBezTo>
                    <a:pt x="10204" y="15519"/>
                    <a:pt x="10945" y="15835"/>
                    <a:pt x="11700" y="16137"/>
                  </a:cubicBezTo>
                  <a:cubicBezTo>
                    <a:pt x="12538" y="16508"/>
                    <a:pt x="13348" y="16933"/>
                    <a:pt x="14076" y="17483"/>
                  </a:cubicBezTo>
                  <a:cubicBezTo>
                    <a:pt x="14323" y="17675"/>
                    <a:pt x="14571" y="17881"/>
                    <a:pt x="14777" y="18128"/>
                  </a:cubicBezTo>
                  <a:cubicBezTo>
                    <a:pt x="14873" y="18279"/>
                    <a:pt x="14969" y="18430"/>
                    <a:pt x="15065" y="18595"/>
                  </a:cubicBezTo>
                  <a:cubicBezTo>
                    <a:pt x="15120" y="18581"/>
                    <a:pt x="15134" y="18581"/>
                    <a:pt x="15147" y="18568"/>
                  </a:cubicBezTo>
                  <a:cubicBezTo>
                    <a:pt x="15601" y="18073"/>
                    <a:pt x="16150" y="17675"/>
                    <a:pt x="16699" y="17290"/>
                  </a:cubicBezTo>
                  <a:cubicBezTo>
                    <a:pt x="17812" y="16521"/>
                    <a:pt x="18965" y="15821"/>
                    <a:pt x="20146" y="15134"/>
                  </a:cubicBezTo>
                  <a:cubicBezTo>
                    <a:pt x="20984" y="14640"/>
                    <a:pt x="21835" y="14159"/>
                    <a:pt x="22618" y="13582"/>
                  </a:cubicBezTo>
                  <a:cubicBezTo>
                    <a:pt x="23442" y="13019"/>
                    <a:pt x="24170" y="12347"/>
                    <a:pt x="24760" y="11577"/>
                  </a:cubicBezTo>
                  <a:cubicBezTo>
                    <a:pt x="25296" y="10891"/>
                    <a:pt x="25694" y="10136"/>
                    <a:pt x="26024" y="9353"/>
                  </a:cubicBezTo>
                  <a:cubicBezTo>
                    <a:pt x="26518" y="8117"/>
                    <a:pt x="26793" y="6826"/>
                    <a:pt x="26944" y="5521"/>
                  </a:cubicBezTo>
                  <a:cubicBezTo>
                    <a:pt x="26999" y="5096"/>
                    <a:pt x="27054" y="4656"/>
                    <a:pt x="27081" y="4217"/>
                  </a:cubicBezTo>
                  <a:cubicBezTo>
                    <a:pt x="27095" y="4107"/>
                    <a:pt x="27081" y="4024"/>
                    <a:pt x="27081" y="3928"/>
                  </a:cubicBezTo>
                  <a:cubicBezTo>
                    <a:pt x="26944" y="3956"/>
                    <a:pt x="26944" y="4066"/>
                    <a:pt x="26930" y="4148"/>
                  </a:cubicBezTo>
                  <a:cubicBezTo>
                    <a:pt x="26807" y="4505"/>
                    <a:pt x="26710" y="4848"/>
                    <a:pt x="26587" y="5205"/>
                  </a:cubicBezTo>
                  <a:cubicBezTo>
                    <a:pt x="26175" y="6359"/>
                    <a:pt x="25543" y="7375"/>
                    <a:pt x="24733" y="8282"/>
                  </a:cubicBezTo>
                  <a:cubicBezTo>
                    <a:pt x="24074" y="9023"/>
                    <a:pt x="23360" y="9710"/>
                    <a:pt x="22659" y="10369"/>
                  </a:cubicBezTo>
                  <a:cubicBezTo>
                    <a:pt x="21602" y="11371"/>
                    <a:pt x="20558" y="12374"/>
                    <a:pt x="19542" y="13418"/>
                  </a:cubicBezTo>
                  <a:cubicBezTo>
                    <a:pt x="18237" y="14763"/>
                    <a:pt x="16919" y="16123"/>
                    <a:pt x="15724" y="17565"/>
                  </a:cubicBezTo>
                  <a:cubicBezTo>
                    <a:pt x="15697" y="17606"/>
                    <a:pt x="15669" y="17620"/>
                    <a:pt x="15614" y="17647"/>
                  </a:cubicBezTo>
                  <a:cubicBezTo>
                    <a:pt x="15601" y="17606"/>
                    <a:pt x="15587" y="17565"/>
                    <a:pt x="15601" y="17551"/>
                  </a:cubicBezTo>
                  <a:cubicBezTo>
                    <a:pt x="15903" y="16672"/>
                    <a:pt x="16287" y="15835"/>
                    <a:pt x="16713" y="15024"/>
                  </a:cubicBezTo>
                  <a:cubicBezTo>
                    <a:pt x="17235" y="14077"/>
                    <a:pt x="17880" y="13225"/>
                    <a:pt x="18608" y="12415"/>
                  </a:cubicBezTo>
                  <a:cubicBezTo>
                    <a:pt x="19377" y="11523"/>
                    <a:pt x="20187" y="10671"/>
                    <a:pt x="20970" y="9792"/>
                  </a:cubicBezTo>
                  <a:cubicBezTo>
                    <a:pt x="21643" y="9064"/>
                    <a:pt x="22288" y="8309"/>
                    <a:pt x="22879" y="7526"/>
                  </a:cubicBezTo>
                  <a:cubicBezTo>
                    <a:pt x="24142" y="5823"/>
                    <a:pt x="24939" y="3942"/>
                    <a:pt x="25268" y="1841"/>
                  </a:cubicBezTo>
                  <a:cubicBezTo>
                    <a:pt x="25351" y="1305"/>
                    <a:pt x="25420" y="783"/>
                    <a:pt x="25488" y="248"/>
                  </a:cubicBezTo>
                  <a:cubicBezTo>
                    <a:pt x="25502" y="165"/>
                    <a:pt x="25543" y="69"/>
                    <a:pt x="254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9"/>
            <p:cNvSpPr/>
            <p:nvPr/>
          </p:nvSpPr>
          <p:spPr>
            <a:xfrm>
              <a:off x="209545" y="3601768"/>
              <a:ext cx="925172" cy="801143"/>
            </a:xfrm>
            <a:custGeom>
              <a:avLst/>
              <a:gdLst/>
              <a:ahLst/>
              <a:cxnLst/>
              <a:rect l="l" t="t" r="r" b="b"/>
              <a:pathLst>
                <a:path w="17895" h="15496" extrusionOk="0">
                  <a:moveTo>
                    <a:pt x="17784" y="0"/>
                  </a:moveTo>
                  <a:cubicBezTo>
                    <a:pt x="17743" y="83"/>
                    <a:pt x="17716" y="193"/>
                    <a:pt x="17674" y="275"/>
                  </a:cubicBezTo>
                  <a:cubicBezTo>
                    <a:pt x="17386" y="1470"/>
                    <a:pt x="16905" y="2610"/>
                    <a:pt x="16301" y="3695"/>
                  </a:cubicBezTo>
                  <a:cubicBezTo>
                    <a:pt x="14763" y="6469"/>
                    <a:pt x="13568" y="9421"/>
                    <a:pt x="12525" y="12429"/>
                  </a:cubicBezTo>
                  <a:cubicBezTo>
                    <a:pt x="12332" y="12937"/>
                    <a:pt x="12167" y="13472"/>
                    <a:pt x="11989" y="13994"/>
                  </a:cubicBezTo>
                  <a:cubicBezTo>
                    <a:pt x="11975" y="14063"/>
                    <a:pt x="11948" y="14132"/>
                    <a:pt x="11907" y="14200"/>
                  </a:cubicBezTo>
                  <a:cubicBezTo>
                    <a:pt x="11810" y="14173"/>
                    <a:pt x="11810" y="14090"/>
                    <a:pt x="11810" y="14035"/>
                  </a:cubicBezTo>
                  <a:cubicBezTo>
                    <a:pt x="11687" y="13459"/>
                    <a:pt x="11618" y="12854"/>
                    <a:pt x="11467" y="12278"/>
                  </a:cubicBezTo>
                  <a:cubicBezTo>
                    <a:pt x="10849" y="9737"/>
                    <a:pt x="9558" y="7622"/>
                    <a:pt x="7485" y="6002"/>
                  </a:cubicBezTo>
                  <a:cubicBezTo>
                    <a:pt x="6729" y="5425"/>
                    <a:pt x="5905" y="4958"/>
                    <a:pt x="5054" y="4532"/>
                  </a:cubicBezTo>
                  <a:cubicBezTo>
                    <a:pt x="3639" y="3818"/>
                    <a:pt x="2239" y="3063"/>
                    <a:pt x="865" y="2266"/>
                  </a:cubicBezTo>
                  <a:cubicBezTo>
                    <a:pt x="728" y="2170"/>
                    <a:pt x="591" y="2115"/>
                    <a:pt x="481" y="2033"/>
                  </a:cubicBezTo>
                  <a:cubicBezTo>
                    <a:pt x="410" y="2006"/>
                    <a:pt x="333" y="1991"/>
                    <a:pt x="262" y="1991"/>
                  </a:cubicBezTo>
                  <a:cubicBezTo>
                    <a:pt x="223" y="1991"/>
                    <a:pt x="185" y="1996"/>
                    <a:pt x="151" y="2005"/>
                  </a:cubicBezTo>
                  <a:cubicBezTo>
                    <a:pt x="41" y="2033"/>
                    <a:pt x="0" y="2156"/>
                    <a:pt x="41" y="2239"/>
                  </a:cubicBezTo>
                  <a:cubicBezTo>
                    <a:pt x="69" y="2280"/>
                    <a:pt x="83" y="2308"/>
                    <a:pt x="110" y="2335"/>
                  </a:cubicBezTo>
                  <a:cubicBezTo>
                    <a:pt x="687" y="3035"/>
                    <a:pt x="1250" y="3749"/>
                    <a:pt x="1813" y="4464"/>
                  </a:cubicBezTo>
                  <a:cubicBezTo>
                    <a:pt x="3172" y="6112"/>
                    <a:pt x="4683" y="7595"/>
                    <a:pt x="6290" y="8995"/>
                  </a:cubicBezTo>
                  <a:cubicBezTo>
                    <a:pt x="7169" y="9751"/>
                    <a:pt x="8048" y="10479"/>
                    <a:pt x="8927" y="11261"/>
                  </a:cubicBezTo>
                  <a:cubicBezTo>
                    <a:pt x="9352" y="11632"/>
                    <a:pt x="9764" y="12030"/>
                    <a:pt x="10190" y="12442"/>
                  </a:cubicBezTo>
                  <a:cubicBezTo>
                    <a:pt x="10726" y="12950"/>
                    <a:pt x="11069" y="13596"/>
                    <a:pt x="11275" y="14310"/>
                  </a:cubicBezTo>
                  <a:cubicBezTo>
                    <a:pt x="11357" y="14653"/>
                    <a:pt x="11495" y="14997"/>
                    <a:pt x="11604" y="15340"/>
                  </a:cubicBezTo>
                  <a:cubicBezTo>
                    <a:pt x="11617" y="15401"/>
                    <a:pt x="11629" y="15495"/>
                    <a:pt x="11710" y="15495"/>
                  </a:cubicBezTo>
                  <a:cubicBezTo>
                    <a:pt x="11719" y="15495"/>
                    <a:pt x="11730" y="15494"/>
                    <a:pt x="11742" y="15491"/>
                  </a:cubicBezTo>
                  <a:cubicBezTo>
                    <a:pt x="11810" y="15477"/>
                    <a:pt x="11852" y="15409"/>
                    <a:pt x="11893" y="15340"/>
                  </a:cubicBezTo>
                  <a:cubicBezTo>
                    <a:pt x="12030" y="15107"/>
                    <a:pt x="12154" y="14873"/>
                    <a:pt x="12264" y="14640"/>
                  </a:cubicBezTo>
                  <a:lnTo>
                    <a:pt x="12840" y="13459"/>
                  </a:lnTo>
                  <a:cubicBezTo>
                    <a:pt x="13143" y="12841"/>
                    <a:pt x="13568" y="12291"/>
                    <a:pt x="13980" y="11742"/>
                  </a:cubicBezTo>
                  <a:cubicBezTo>
                    <a:pt x="14433" y="11138"/>
                    <a:pt x="14900" y="10520"/>
                    <a:pt x="15312" y="9902"/>
                  </a:cubicBezTo>
                  <a:cubicBezTo>
                    <a:pt x="16576" y="7965"/>
                    <a:pt x="17345" y="5837"/>
                    <a:pt x="17661" y="3530"/>
                  </a:cubicBezTo>
                  <a:cubicBezTo>
                    <a:pt x="17784" y="2623"/>
                    <a:pt x="17853" y="1690"/>
                    <a:pt x="17880" y="769"/>
                  </a:cubicBezTo>
                  <a:cubicBezTo>
                    <a:pt x="17880" y="577"/>
                    <a:pt x="17894" y="385"/>
                    <a:pt x="17894" y="179"/>
                  </a:cubicBezTo>
                  <a:cubicBezTo>
                    <a:pt x="17894" y="138"/>
                    <a:pt x="17867" y="69"/>
                    <a:pt x="17867" y="14"/>
                  </a:cubicBezTo>
                  <a:cubicBezTo>
                    <a:pt x="17825" y="0"/>
                    <a:pt x="17812" y="0"/>
                    <a:pt x="177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9"/>
            <p:cNvSpPr/>
            <p:nvPr/>
          </p:nvSpPr>
          <p:spPr>
            <a:xfrm>
              <a:off x="244339" y="3875105"/>
              <a:ext cx="920157" cy="740447"/>
            </a:xfrm>
            <a:custGeom>
              <a:avLst/>
              <a:gdLst/>
              <a:ahLst/>
              <a:cxnLst/>
              <a:rect l="l" t="t" r="r" b="b"/>
              <a:pathLst>
                <a:path w="17798" h="14322" extrusionOk="0">
                  <a:moveTo>
                    <a:pt x="17688" y="1"/>
                  </a:moveTo>
                  <a:cubicBezTo>
                    <a:pt x="17619" y="97"/>
                    <a:pt x="17592" y="165"/>
                    <a:pt x="17551" y="234"/>
                  </a:cubicBezTo>
                  <a:cubicBezTo>
                    <a:pt x="16054" y="3351"/>
                    <a:pt x="14323" y="6331"/>
                    <a:pt x="12524" y="9270"/>
                  </a:cubicBezTo>
                  <a:cubicBezTo>
                    <a:pt x="11879" y="10300"/>
                    <a:pt x="11302" y="11344"/>
                    <a:pt x="10780" y="12429"/>
                  </a:cubicBezTo>
                  <a:cubicBezTo>
                    <a:pt x="10753" y="12497"/>
                    <a:pt x="10712" y="12566"/>
                    <a:pt x="10684" y="12621"/>
                  </a:cubicBezTo>
                  <a:cubicBezTo>
                    <a:pt x="10602" y="12594"/>
                    <a:pt x="10616" y="12525"/>
                    <a:pt x="10616" y="12497"/>
                  </a:cubicBezTo>
                  <a:cubicBezTo>
                    <a:pt x="10465" y="11330"/>
                    <a:pt x="10080" y="10232"/>
                    <a:pt x="9462" y="9215"/>
                  </a:cubicBezTo>
                  <a:cubicBezTo>
                    <a:pt x="9091" y="8597"/>
                    <a:pt x="8693" y="8021"/>
                    <a:pt x="8267" y="7430"/>
                  </a:cubicBezTo>
                  <a:cubicBezTo>
                    <a:pt x="7471" y="6386"/>
                    <a:pt x="6523" y="5521"/>
                    <a:pt x="5479" y="4738"/>
                  </a:cubicBezTo>
                  <a:cubicBezTo>
                    <a:pt x="4161" y="3736"/>
                    <a:pt x="2705" y="2967"/>
                    <a:pt x="1181" y="2294"/>
                  </a:cubicBezTo>
                  <a:cubicBezTo>
                    <a:pt x="975" y="2212"/>
                    <a:pt x="742" y="2129"/>
                    <a:pt x="536" y="2047"/>
                  </a:cubicBezTo>
                  <a:cubicBezTo>
                    <a:pt x="485" y="2021"/>
                    <a:pt x="428" y="2011"/>
                    <a:pt x="369" y="2011"/>
                  </a:cubicBezTo>
                  <a:cubicBezTo>
                    <a:pt x="301" y="2011"/>
                    <a:pt x="231" y="2025"/>
                    <a:pt x="165" y="2047"/>
                  </a:cubicBezTo>
                  <a:cubicBezTo>
                    <a:pt x="55" y="2074"/>
                    <a:pt x="0" y="2198"/>
                    <a:pt x="82" y="2280"/>
                  </a:cubicBezTo>
                  <a:cubicBezTo>
                    <a:pt x="96" y="2321"/>
                    <a:pt x="124" y="2349"/>
                    <a:pt x="151" y="2363"/>
                  </a:cubicBezTo>
                  <a:cubicBezTo>
                    <a:pt x="838" y="3187"/>
                    <a:pt x="1497" y="4038"/>
                    <a:pt x="2184" y="4862"/>
                  </a:cubicBezTo>
                  <a:cubicBezTo>
                    <a:pt x="3145" y="6002"/>
                    <a:pt x="4230" y="7032"/>
                    <a:pt x="5411" y="7979"/>
                  </a:cubicBezTo>
                  <a:cubicBezTo>
                    <a:pt x="6139" y="8542"/>
                    <a:pt x="6880" y="9119"/>
                    <a:pt x="7594" y="9682"/>
                  </a:cubicBezTo>
                  <a:cubicBezTo>
                    <a:pt x="8006" y="9998"/>
                    <a:pt x="8418" y="10328"/>
                    <a:pt x="8817" y="10671"/>
                  </a:cubicBezTo>
                  <a:cubicBezTo>
                    <a:pt x="9393" y="11193"/>
                    <a:pt x="9792" y="11811"/>
                    <a:pt x="10011" y="12566"/>
                  </a:cubicBezTo>
                  <a:cubicBezTo>
                    <a:pt x="10149" y="13033"/>
                    <a:pt x="10190" y="13486"/>
                    <a:pt x="10190" y="13967"/>
                  </a:cubicBezTo>
                  <a:cubicBezTo>
                    <a:pt x="10190" y="14063"/>
                    <a:pt x="10190" y="14145"/>
                    <a:pt x="10204" y="14242"/>
                  </a:cubicBezTo>
                  <a:cubicBezTo>
                    <a:pt x="10213" y="14288"/>
                    <a:pt x="10273" y="14322"/>
                    <a:pt x="10327" y="14322"/>
                  </a:cubicBezTo>
                  <a:cubicBezTo>
                    <a:pt x="10353" y="14322"/>
                    <a:pt x="10378" y="14314"/>
                    <a:pt x="10396" y="14296"/>
                  </a:cubicBezTo>
                  <a:cubicBezTo>
                    <a:pt x="10423" y="14269"/>
                    <a:pt x="10465" y="14228"/>
                    <a:pt x="10492" y="14173"/>
                  </a:cubicBezTo>
                  <a:cubicBezTo>
                    <a:pt x="10547" y="14090"/>
                    <a:pt x="10588" y="13994"/>
                    <a:pt x="10616" y="13898"/>
                  </a:cubicBezTo>
                  <a:cubicBezTo>
                    <a:pt x="11082" y="12662"/>
                    <a:pt x="11797" y="11564"/>
                    <a:pt x="12662" y="10589"/>
                  </a:cubicBezTo>
                  <a:cubicBezTo>
                    <a:pt x="13170" y="10012"/>
                    <a:pt x="13692" y="9463"/>
                    <a:pt x="14214" y="8886"/>
                  </a:cubicBezTo>
                  <a:cubicBezTo>
                    <a:pt x="14790" y="8268"/>
                    <a:pt x="15285" y="7609"/>
                    <a:pt x="15738" y="6894"/>
                  </a:cubicBezTo>
                  <a:cubicBezTo>
                    <a:pt x="16493" y="5727"/>
                    <a:pt x="16988" y="4464"/>
                    <a:pt x="17303" y="3118"/>
                  </a:cubicBezTo>
                  <a:cubicBezTo>
                    <a:pt x="17509" y="2225"/>
                    <a:pt x="17674" y="1319"/>
                    <a:pt x="17798" y="399"/>
                  </a:cubicBezTo>
                  <a:cubicBezTo>
                    <a:pt x="17798" y="234"/>
                    <a:pt x="17798" y="234"/>
                    <a:pt x="176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9"/>
            <p:cNvSpPr/>
            <p:nvPr/>
          </p:nvSpPr>
          <p:spPr>
            <a:xfrm>
              <a:off x="282649" y="3363224"/>
              <a:ext cx="777516" cy="777465"/>
            </a:xfrm>
            <a:custGeom>
              <a:avLst/>
              <a:gdLst/>
              <a:ahLst/>
              <a:cxnLst/>
              <a:rect l="l" t="t" r="r" b="b"/>
              <a:pathLst>
                <a:path w="15039" h="15038" extrusionOk="0">
                  <a:moveTo>
                    <a:pt x="14860" y="0"/>
                  </a:moveTo>
                  <a:cubicBezTo>
                    <a:pt x="14805" y="69"/>
                    <a:pt x="14750" y="110"/>
                    <a:pt x="14736" y="179"/>
                  </a:cubicBezTo>
                  <a:cubicBezTo>
                    <a:pt x="14448" y="1099"/>
                    <a:pt x="14036" y="1964"/>
                    <a:pt x="13665" y="2857"/>
                  </a:cubicBezTo>
                  <a:cubicBezTo>
                    <a:pt x="12635" y="5383"/>
                    <a:pt x="11852" y="7979"/>
                    <a:pt x="11303" y="10643"/>
                  </a:cubicBezTo>
                  <a:lnTo>
                    <a:pt x="10891" y="12593"/>
                  </a:lnTo>
                  <a:cubicBezTo>
                    <a:pt x="10877" y="12676"/>
                    <a:pt x="10850" y="12772"/>
                    <a:pt x="10822" y="12909"/>
                  </a:cubicBezTo>
                  <a:cubicBezTo>
                    <a:pt x="10712" y="12744"/>
                    <a:pt x="10699" y="12621"/>
                    <a:pt x="10671" y="12497"/>
                  </a:cubicBezTo>
                  <a:cubicBezTo>
                    <a:pt x="10396" y="11330"/>
                    <a:pt x="9998" y="10204"/>
                    <a:pt x="9463" y="9146"/>
                  </a:cubicBezTo>
                  <a:cubicBezTo>
                    <a:pt x="8790" y="7787"/>
                    <a:pt x="7870" y="6633"/>
                    <a:pt x="6771" y="5631"/>
                  </a:cubicBezTo>
                  <a:cubicBezTo>
                    <a:pt x="5933" y="4848"/>
                    <a:pt x="4986" y="4202"/>
                    <a:pt x="4024" y="3598"/>
                  </a:cubicBezTo>
                  <a:cubicBezTo>
                    <a:pt x="3077" y="3021"/>
                    <a:pt x="2047" y="2554"/>
                    <a:pt x="1072" y="2033"/>
                  </a:cubicBezTo>
                  <a:lnTo>
                    <a:pt x="454" y="1730"/>
                  </a:lnTo>
                  <a:cubicBezTo>
                    <a:pt x="381" y="1694"/>
                    <a:pt x="320" y="1676"/>
                    <a:pt x="259" y="1676"/>
                  </a:cubicBezTo>
                  <a:cubicBezTo>
                    <a:pt x="228" y="1676"/>
                    <a:pt x="197" y="1680"/>
                    <a:pt x="165" y="1689"/>
                  </a:cubicBezTo>
                  <a:cubicBezTo>
                    <a:pt x="56" y="1717"/>
                    <a:pt x="1" y="1813"/>
                    <a:pt x="56" y="1895"/>
                  </a:cubicBezTo>
                  <a:lnTo>
                    <a:pt x="111" y="2005"/>
                  </a:lnTo>
                  <a:cubicBezTo>
                    <a:pt x="440" y="2472"/>
                    <a:pt x="756" y="2925"/>
                    <a:pt x="1072" y="3392"/>
                  </a:cubicBezTo>
                  <a:cubicBezTo>
                    <a:pt x="2033" y="4875"/>
                    <a:pt x="3255" y="6111"/>
                    <a:pt x="4670" y="7141"/>
                  </a:cubicBezTo>
                  <a:cubicBezTo>
                    <a:pt x="5288" y="7581"/>
                    <a:pt x="5906" y="7993"/>
                    <a:pt x="6524" y="8446"/>
                  </a:cubicBezTo>
                  <a:cubicBezTo>
                    <a:pt x="7073" y="8830"/>
                    <a:pt x="7650" y="9215"/>
                    <a:pt x="8172" y="9641"/>
                  </a:cubicBezTo>
                  <a:cubicBezTo>
                    <a:pt x="8748" y="10094"/>
                    <a:pt x="9243" y="10602"/>
                    <a:pt x="9641" y="11220"/>
                  </a:cubicBezTo>
                  <a:cubicBezTo>
                    <a:pt x="10122" y="11961"/>
                    <a:pt x="10424" y="12772"/>
                    <a:pt x="10506" y="13664"/>
                  </a:cubicBezTo>
                  <a:cubicBezTo>
                    <a:pt x="10506" y="14104"/>
                    <a:pt x="10493" y="14571"/>
                    <a:pt x="10630" y="15038"/>
                  </a:cubicBezTo>
                  <a:cubicBezTo>
                    <a:pt x="10712" y="15010"/>
                    <a:pt x="10781" y="15010"/>
                    <a:pt x="10891" y="14996"/>
                  </a:cubicBezTo>
                  <a:cubicBezTo>
                    <a:pt x="10959" y="14626"/>
                    <a:pt x="11042" y="14241"/>
                    <a:pt x="11083" y="13843"/>
                  </a:cubicBezTo>
                  <a:cubicBezTo>
                    <a:pt x="11152" y="12703"/>
                    <a:pt x="11509" y="11618"/>
                    <a:pt x="11989" y="10561"/>
                  </a:cubicBezTo>
                  <a:cubicBezTo>
                    <a:pt x="12292" y="9874"/>
                    <a:pt x="12704" y="9229"/>
                    <a:pt x="13088" y="8569"/>
                  </a:cubicBezTo>
                  <a:cubicBezTo>
                    <a:pt x="13390" y="8048"/>
                    <a:pt x="13706" y="7512"/>
                    <a:pt x="13981" y="6963"/>
                  </a:cubicBezTo>
                  <a:cubicBezTo>
                    <a:pt x="14585" y="5782"/>
                    <a:pt x="14873" y="4532"/>
                    <a:pt x="14969" y="3200"/>
                  </a:cubicBezTo>
                  <a:cubicBezTo>
                    <a:pt x="15038" y="2225"/>
                    <a:pt x="14997" y="1236"/>
                    <a:pt x="14969" y="247"/>
                  </a:cubicBezTo>
                  <a:cubicBezTo>
                    <a:pt x="14969" y="165"/>
                    <a:pt x="14969" y="165"/>
                    <a:pt x="148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9"/>
            <p:cNvSpPr/>
            <p:nvPr/>
          </p:nvSpPr>
          <p:spPr>
            <a:xfrm>
              <a:off x="257109" y="3081355"/>
              <a:ext cx="715011" cy="719974"/>
            </a:xfrm>
            <a:custGeom>
              <a:avLst/>
              <a:gdLst/>
              <a:ahLst/>
              <a:cxnLst/>
              <a:rect l="l" t="t" r="r" b="b"/>
              <a:pathLst>
                <a:path w="13830" h="13926" extrusionOk="0">
                  <a:moveTo>
                    <a:pt x="13513" y="0"/>
                  </a:moveTo>
                  <a:cubicBezTo>
                    <a:pt x="13472" y="0"/>
                    <a:pt x="13445" y="14"/>
                    <a:pt x="13417" y="55"/>
                  </a:cubicBezTo>
                  <a:cubicBezTo>
                    <a:pt x="13390" y="110"/>
                    <a:pt x="13390" y="179"/>
                    <a:pt x="13376" y="247"/>
                  </a:cubicBezTo>
                  <a:cubicBezTo>
                    <a:pt x="12840" y="1964"/>
                    <a:pt x="12442" y="3708"/>
                    <a:pt x="12017" y="5452"/>
                  </a:cubicBezTo>
                  <a:cubicBezTo>
                    <a:pt x="11701" y="6729"/>
                    <a:pt x="11399" y="8006"/>
                    <a:pt x="11110" y="9297"/>
                  </a:cubicBezTo>
                  <a:cubicBezTo>
                    <a:pt x="10973" y="9860"/>
                    <a:pt x="10904" y="10465"/>
                    <a:pt x="10794" y="11028"/>
                  </a:cubicBezTo>
                  <a:cubicBezTo>
                    <a:pt x="10767" y="11055"/>
                    <a:pt x="10753" y="11124"/>
                    <a:pt x="10712" y="11234"/>
                  </a:cubicBezTo>
                  <a:cubicBezTo>
                    <a:pt x="10657" y="11124"/>
                    <a:pt x="10616" y="11055"/>
                    <a:pt x="10575" y="10986"/>
                  </a:cubicBezTo>
                  <a:cubicBezTo>
                    <a:pt x="10012" y="9805"/>
                    <a:pt x="9256" y="8748"/>
                    <a:pt x="8377" y="7759"/>
                  </a:cubicBezTo>
                  <a:cubicBezTo>
                    <a:pt x="7100" y="6345"/>
                    <a:pt x="5658" y="5081"/>
                    <a:pt x="4120" y="3942"/>
                  </a:cubicBezTo>
                  <a:cubicBezTo>
                    <a:pt x="3159" y="3214"/>
                    <a:pt x="2143" y="2568"/>
                    <a:pt x="1099" y="1964"/>
                  </a:cubicBezTo>
                  <a:cubicBezTo>
                    <a:pt x="852" y="1827"/>
                    <a:pt x="632" y="1689"/>
                    <a:pt x="412" y="1538"/>
                  </a:cubicBezTo>
                  <a:cubicBezTo>
                    <a:pt x="353" y="1499"/>
                    <a:pt x="280" y="1467"/>
                    <a:pt x="208" y="1467"/>
                  </a:cubicBezTo>
                  <a:cubicBezTo>
                    <a:pt x="179" y="1467"/>
                    <a:pt x="151" y="1472"/>
                    <a:pt x="124" y="1483"/>
                  </a:cubicBezTo>
                  <a:cubicBezTo>
                    <a:pt x="55" y="1497"/>
                    <a:pt x="0" y="1593"/>
                    <a:pt x="28" y="1676"/>
                  </a:cubicBezTo>
                  <a:cubicBezTo>
                    <a:pt x="55" y="1703"/>
                    <a:pt x="69" y="1744"/>
                    <a:pt x="96" y="1772"/>
                  </a:cubicBezTo>
                  <a:cubicBezTo>
                    <a:pt x="508" y="2335"/>
                    <a:pt x="907" y="2898"/>
                    <a:pt x="1319" y="3461"/>
                  </a:cubicBezTo>
                  <a:cubicBezTo>
                    <a:pt x="2500" y="5054"/>
                    <a:pt x="3914" y="6427"/>
                    <a:pt x="5493" y="7622"/>
                  </a:cubicBezTo>
                  <a:cubicBezTo>
                    <a:pt x="6372" y="8295"/>
                    <a:pt x="7237" y="8968"/>
                    <a:pt x="8089" y="9682"/>
                  </a:cubicBezTo>
                  <a:cubicBezTo>
                    <a:pt x="8803" y="10300"/>
                    <a:pt x="9462" y="10959"/>
                    <a:pt x="9943" y="11783"/>
                  </a:cubicBezTo>
                  <a:cubicBezTo>
                    <a:pt x="10314" y="12415"/>
                    <a:pt x="10684" y="13074"/>
                    <a:pt x="10904" y="13788"/>
                  </a:cubicBezTo>
                  <a:lnTo>
                    <a:pt x="10945" y="13898"/>
                  </a:lnTo>
                  <a:cubicBezTo>
                    <a:pt x="10987" y="13912"/>
                    <a:pt x="11028" y="13925"/>
                    <a:pt x="11055" y="13925"/>
                  </a:cubicBezTo>
                  <a:cubicBezTo>
                    <a:pt x="11083" y="13925"/>
                    <a:pt x="11124" y="13898"/>
                    <a:pt x="11138" y="13857"/>
                  </a:cubicBezTo>
                  <a:cubicBezTo>
                    <a:pt x="11151" y="13829"/>
                    <a:pt x="11151" y="13788"/>
                    <a:pt x="11179" y="13761"/>
                  </a:cubicBezTo>
                  <a:cubicBezTo>
                    <a:pt x="11385" y="12277"/>
                    <a:pt x="11728" y="10835"/>
                    <a:pt x="12305" y="9462"/>
                  </a:cubicBezTo>
                  <a:cubicBezTo>
                    <a:pt x="12648" y="8638"/>
                    <a:pt x="12964" y="7800"/>
                    <a:pt x="13266" y="6963"/>
                  </a:cubicBezTo>
                  <a:cubicBezTo>
                    <a:pt x="13678" y="5768"/>
                    <a:pt x="13829" y="4532"/>
                    <a:pt x="13829" y="3282"/>
                  </a:cubicBezTo>
                  <a:cubicBezTo>
                    <a:pt x="13829" y="2280"/>
                    <a:pt x="13747" y="1291"/>
                    <a:pt x="13651" y="302"/>
                  </a:cubicBezTo>
                  <a:cubicBezTo>
                    <a:pt x="13651" y="220"/>
                    <a:pt x="13623" y="138"/>
                    <a:pt x="13596" y="69"/>
                  </a:cubicBezTo>
                  <a:cubicBezTo>
                    <a:pt x="13582" y="41"/>
                    <a:pt x="13541" y="0"/>
                    <a:pt x="135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9"/>
            <p:cNvSpPr/>
            <p:nvPr/>
          </p:nvSpPr>
          <p:spPr>
            <a:xfrm>
              <a:off x="298986" y="2924394"/>
              <a:ext cx="578006" cy="595791"/>
            </a:xfrm>
            <a:custGeom>
              <a:avLst/>
              <a:gdLst/>
              <a:ahLst/>
              <a:cxnLst/>
              <a:rect l="l" t="t" r="r" b="b"/>
              <a:pathLst>
                <a:path w="11180" h="11524" extrusionOk="0">
                  <a:moveTo>
                    <a:pt x="10442" y="0"/>
                  </a:moveTo>
                  <a:cubicBezTo>
                    <a:pt x="10436" y="0"/>
                    <a:pt x="10430" y="1"/>
                    <a:pt x="10424" y="1"/>
                  </a:cubicBezTo>
                  <a:cubicBezTo>
                    <a:pt x="10286" y="15"/>
                    <a:pt x="10286" y="180"/>
                    <a:pt x="10245" y="276"/>
                  </a:cubicBezTo>
                  <a:cubicBezTo>
                    <a:pt x="10108" y="688"/>
                    <a:pt x="10012" y="1114"/>
                    <a:pt x="9833" y="1512"/>
                  </a:cubicBezTo>
                  <a:cubicBezTo>
                    <a:pt x="9353" y="2720"/>
                    <a:pt x="9092" y="3970"/>
                    <a:pt x="8927" y="5233"/>
                  </a:cubicBezTo>
                  <a:cubicBezTo>
                    <a:pt x="8790" y="6167"/>
                    <a:pt x="8748" y="7087"/>
                    <a:pt x="8776" y="8035"/>
                  </a:cubicBezTo>
                  <a:lnTo>
                    <a:pt x="8776" y="8819"/>
                  </a:lnTo>
                  <a:lnTo>
                    <a:pt x="8776" y="8819"/>
                  </a:lnTo>
                  <a:cubicBezTo>
                    <a:pt x="8773" y="8815"/>
                    <a:pt x="8768" y="8812"/>
                    <a:pt x="8762" y="8812"/>
                  </a:cubicBezTo>
                  <a:cubicBezTo>
                    <a:pt x="8752" y="8812"/>
                    <a:pt x="8741" y="8819"/>
                    <a:pt x="8735" y="8831"/>
                  </a:cubicBezTo>
                  <a:cubicBezTo>
                    <a:pt x="8707" y="8763"/>
                    <a:pt x="8652" y="8708"/>
                    <a:pt x="8611" y="8639"/>
                  </a:cubicBezTo>
                  <a:cubicBezTo>
                    <a:pt x="7773" y="7005"/>
                    <a:pt x="6606" y="5645"/>
                    <a:pt x="5233" y="4451"/>
                  </a:cubicBezTo>
                  <a:cubicBezTo>
                    <a:pt x="4409" y="3723"/>
                    <a:pt x="3516" y="3132"/>
                    <a:pt x="2569" y="2556"/>
                  </a:cubicBezTo>
                  <a:cubicBezTo>
                    <a:pt x="1868" y="2144"/>
                    <a:pt x="1168" y="1718"/>
                    <a:pt x="467" y="1292"/>
                  </a:cubicBezTo>
                  <a:cubicBezTo>
                    <a:pt x="371" y="1237"/>
                    <a:pt x="289" y="1182"/>
                    <a:pt x="193" y="1155"/>
                  </a:cubicBezTo>
                  <a:cubicBezTo>
                    <a:pt x="183" y="1152"/>
                    <a:pt x="173" y="1151"/>
                    <a:pt x="162" y="1151"/>
                  </a:cubicBezTo>
                  <a:cubicBezTo>
                    <a:pt x="114" y="1151"/>
                    <a:pt x="59" y="1176"/>
                    <a:pt x="14" y="1210"/>
                  </a:cubicBezTo>
                  <a:cubicBezTo>
                    <a:pt x="1" y="1223"/>
                    <a:pt x="1" y="1292"/>
                    <a:pt x="1" y="1347"/>
                  </a:cubicBezTo>
                  <a:cubicBezTo>
                    <a:pt x="1" y="1361"/>
                    <a:pt x="14" y="1388"/>
                    <a:pt x="28" y="1416"/>
                  </a:cubicBezTo>
                  <a:cubicBezTo>
                    <a:pt x="893" y="2885"/>
                    <a:pt x="1868" y="4272"/>
                    <a:pt x="3118" y="5467"/>
                  </a:cubicBezTo>
                  <a:cubicBezTo>
                    <a:pt x="4107" y="6401"/>
                    <a:pt x="5150" y="7280"/>
                    <a:pt x="6235" y="8090"/>
                  </a:cubicBezTo>
                  <a:cubicBezTo>
                    <a:pt x="6675" y="8419"/>
                    <a:pt x="7100" y="8735"/>
                    <a:pt x="7554" y="9079"/>
                  </a:cubicBezTo>
                  <a:cubicBezTo>
                    <a:pt x="7924" y="9395"/>
                    <a:pt x="8268" y="9738"/>
                    <a:pt x="8570" y="10136"/>
                  </a:cubicBezTo>
                  <a:cubicBezTo>
                    <a:pt x="8803" y="10438"/>
                    <a:pt x="8996" y="10768"/>
                    <a:pt x="9078" y="11139"/>
                  </a:cubicBezTo>
                  <a:cubicBezTo>
                    <a:pt x="9092" y="11248"/>
                    <a:pt x="9160" y="11345"/>
                    <a:pt x="9229" y="11454"/>
                  </a:cubicBezTo>
                  <a:cubicBezTo>
                    <a:pt x="9270" y="11482"/>
                    <a:pt x="9339" y="11523"/>
                    <a:pt x="9408" y="11523"/>
                  </a:cubicBezTo>
                  <a:cubicBezTo>
                    <a:pt x="9490" y="11523"/>
                    <a:pt x="9545" y="11441"/>
                    <a:pt x="9545" y="11372"/>
                  </a:cubicBezTo>
                  <a:cubicBezTo>
                    <a:pt x="9545" y="11276"/>
                    <a:pt x="9559" y="11180"/>
                    <a:pt x="9545" y="11097"/>
                  </a:cubicBezTo>
                  <a:cubicBezTo>
                    <a:pt x="9462" y="10644"/>
                    <a:pt x="9504" y="10232"/>
                    <a:pt x="9614" y="9806"/>
                  </a:cubicBezTo>
                  <a:cubicBezTo>
                    <a:pt x="9737" y="9285"/>
                    <a:pt x="9902" y="8790"/>
                    <a:pt x="10149" y="8323"/>
                  </a:cubicBezTo>
                  <a:cubicBezTo>
                    <a:pt x="10726" y="7087"/>
                    <a:pt x="11055" y="5810"/>
                    <a:pt x="11124" y="4451"/>
                  </a:cubicBezTo>
                  <a:cubicBezTo>
                    <a:pt x="11179" y="3517"/>
                    <a:pt x="11152" y="2610"/>
                    <a:pt x="10946" y="1704"/>
                  </a:cubicBezTo>
                  <a:cubicBezTo>
                    <a:pt x="10849" y="1223"/>
                    <a:pt x="10740" y="757"/>
                    <a:pt x="10630" y="276"/>
                  </a:cubicBezTo>
                  <a:cubicBezTo>
                    <a:pt x="10590" y="157"/>
                    <a:pt x="10589" y="0"/>
                    <a:pt x="104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9"/>
            <p:cNvSpPr/>
            <p:nvPr/>
          </p:nvSpPr>
          <p:spPr>
            <a:xfrm>
              <a:off x="260625" y="2718525"/>
              <a:ext cx="494200" cy="511882"/>
            </a:xfrm>
            <a:custGeom>
              <a:avLst/>
              <a:gdLst/>
              <a:ahLst/>
              <a:cxnLst/>
              <a:rect l="l" t="t" r="r" b="b"/>
              <a:pathLst>
                <a:path w="9559" h="9901" extrusionOk="0">
                  <a:moveTo>
                    <a:pt x="8543" y="1"/>
                  </a:moveTo>
                  <a:cubicBezTo>
                    <a:pt x="8447" y="1"/>
                    <a:pt x="8433" y="83"/>
                    <a:pt x="8405" y="152"/>
                  </a:cubicBezTo>
                  <a:cubicBezTo>
                    <a:pt x="8392" y="193"/>
                    <a:pt x="8392" y="220"/>
                    <a:pt x="8392" y="275"/>
                  </a:cubicBezTo>
                  <a:cubicBezTo>
                    <a:pt x="8241" y="1113"/>
                    <a:pt x="8103" y="1951"/>
                    <a:pt x="7952" y="2816"/>
                  </a:cubicBezTo>
                  <a:cubicBezTo>
                    <a:pt x="7719" y="4066"/>
                    <a:pt x="7815" y="5315"/>
                    <a:pt x="8035" y="6551"/>
                  </a:cubicBezTo>
                  <a:cubicBezTo>
                    <a:pt x="8103" y="6936"/>
                    <a:pt x="8158" y="7320"/>
                    <a:pt x="8199" y="7691"/>
                  </a:cubicBezTo>
                  <a:cubicBezTo>
                    <a:pt x="8282" y="8309"/>
                    <a:pt x="8392" y="8913"/>
                    <a:pt x="8529" y="9545"/>
                  </a:cubicBezTo>
                  <a:cubicBezTo>
                    <a:pt x="8474" y="9490"/>
                    <a:pt x="8433" y="9463"/>
                    <a:pt x="8419" y="9421"/>
                  </a:cubicBezTo>
                  <a:cubicBezTo>
                    <a:pt x="8172" y="8831"/>
                    <a:pt x="7829" y="8295"/>
                    <a:pt x="7485" y="7746"/>
                  </a:cubicBezTo>
                  <a:cubicBezTo>
                    <a:pt x="7018" y="7018"/>
                    <a:pt x="6538" y="6304"/>
                    <a:pt x="6016" y="5645"/>
                  </a:cubicBezTo>
                  <a:cubicBezTo>
                    <a:pt x="5480" y="4999"/>
                    <a:pt x="4890" y="4409"/>
                    <a:pt x="4244" y="3887"/>
                  </a:cubicBezTo>
                  <a:cubicBezTo>
                    <a:pt x="3393" y="3200"/>
                    <a:pt x="2528" y="2596"/>
                    <a:pt x="1635" y="1978"/>
                  </a:cubicBezTo>
                  <a:cubicBezTo>
                    <a:pt x="1237" y="1704"/>
                    <a:pt x="852" y="1429"/>
                    <a:pt x="468" y="1168"/>
                  </a:cubicBezTo>
                  <a:cubicBezTo>
                    <a:pt x="372" y="1113"/>
                    <a:pt x="289" y="1044"/>
                    <a:pt x="207" y="1017"/>
                  </a:cubicBezTo>
                  <a:cubicBezTo>
                    <a:pt x="182" y="1002"/>
                    <a:pt x="155" y="992"/>
                    <a:pt x="128" y="992"/>
                  </a:cubicBezTo>
                  <a:cubicBezTo>
                    <a:pt x="82" y="992"/>
                    <a:pt x="36" y="1021"/>
                    <a:pt x="1" y="1099"/>
                  </a:cubicBezTo>
                  <a:cubicBezTo>
                    <a:pt x="56" y="1182"/>
                    <a:pt x="97" y="1278"/>
                    <a:pt x="166" y="1374"/>
                  </a:cubicBezTo>
                  <a:cubicBezTo>
                    <a:pt x="1086" y="2582"/>
                    <a:pt x="2020" y="3722"/>
                    <a:pt x="3022" y="4848"/>
                  </a:cubicBezTo>
                  <a:cubicBezTo>
                    <a:pt x="3654" y="5549"/>
                    <a:pt x="4341" y="6167"/>
                    <a:pt x="5096" y="6716"/>
                  </a:cubicBezTo>
                  <a:cubicBezTo>
                    <a:pt x="5274" y="6840"/>
                    <a:pt x="5439" y="6977"/>
                    <a:pt x="5631" y="7087"/>
                  </a:cubicBezTo>
                  <a:cubicBezTo>
                    <a:pt x="6648" y="7773"/>
                    <a:pt x="7472" y="8639"/>
                    <a:pt x="8241" y="9586"/>
                  </a:cubicBezTo>
                  <a:cubicBezTo>
                    <a:pt x="8323" y="9682"/>
                    <a:pt x="8405" y="9765"/>
                    <a:pt x="8502" y="9861"/>
                  </a:cubicBezTo>
                  <a:cubicBezTo>
                    <a:pt x="8528" y="9888"/>
                    <a:pt x="8560" y="9900"/>
                    <a:pt x="8591" y="9900"/>
                  </a:cubicBezTo>
                  <a:cubicBezTo>
                    <a:pt x="8654" y="9900"/>
                    <a:pt x="8717" y="9848"/>
                    <a:pt x="8735" y="9765"/>
                  </a:cubicBezTo>
                  <a:cubicBezTo>
                    <a:pt x="8749" y="9669"/>
                    <a:pt x="8776" y="9559"/>
                    <a:pt x="8776" y="9463"/>
                  </a:cubicBezTo>
                  <a:cubicBezTo>
                    <a:pt x="8817" y="8927"/>
                    <a:pt x="8872" y="8391"/>
                    <a:pt x="8955" y="7856"/>
                  </a:cubicBezTo>
                  <a:cubicBezTo>
                    <a:pt x="9010" y="7485"/>
                    <a:pt x="9133" y="7101"/>
                    <a:pt x="9229" y="6744"/>
                  </a:cubicBezTo>
                  <a:cubicBezTo>
                    <a:pt x="9408" y="6139"/>
                    <a:pt x="9559" y="5521"/>
                    <a:pt x="9559" y="4890"/>
                  </a:cubicBezTo>
                  <a:cubicBezTo>
                    <a:pt x="9559" y="4340"/>
                    <a:pt x="9504" y="3791"/>
                    <a:pt x="9422" y="3242"/>
                  </a:cubicBezTo>
                  <a:cubicBezTo>
                    <a:pt x="9271" y="2294"/>
                    <a:pt x="9078" y="1360"/>
                    <a:pt x="8817" y="426"/>
                  </a:cubicBezTo>
                  <a:cubicBezTo>
                    <a:pt x="8790" y="330"/>
                    <a:pt x="8749" y="234"/>
                    <a:pt x="8721" y="138"/>
                  </a:cubicBezTo>
                  <a:cubicBezTo>
                    <a:pt x="8680" y="69"/>
                    <a:pt x="8639" y="1"/>
                    <a:pt x="8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9"/>
            <p:cNvSpPr/>
            <p:nvPr/>
          </p:nvSpPr>
          <p:spPr>
            <a:xfrm>
              <a:off x="298262" y="2567354"/>
              <a:ext cx="338015" cy="468247"/>
            </a:xfrm>
            <a:custGeom>
              <a:avLst/>
              <a:gdLst/>
              <a:ahLst/>
              <a:cxnLst/>
              <a:rect l="l" t="t" r="r" b="b"/>
              <a:pathLst>
                <a:path w="6538" h="9057" extrusionOk="0">
                  <a:moveTo>
                    <a:pt x="4560" y="4930"/>
                  </a:moveTo>
                  <a:cubicBezTo>
                    <a:pt x="4574" y="4957"/>
                    <a:pt x="4601" y="4957"/>
                    <a:pt x="4615" y="4971"/>
                  </a:cubicBezTo>
                  <a:cubicBezTo>
                    <a:pt x="4615" y="4985"/>
                    <a:pt x="4601" y="4998"/>
                    <a:pt x="4601" y="5026"/>
                  </a:cubicBezTo>
                  <a:lnTo>
                    <a:pt x="4574" y="4998"/>
                  </a:lnTo>
                  <a:cubicBezTo>
                    <a:pt x="4560" y="4971"/>
                    <a:pt x="4560" y="4957"/>
                    <a:pt x="4560" y="4930"/>
                  </a:cubicBezTo>
                  <a:close/>
                  <a:moveTo>
                    <a:pt x="3588" y="1"/>
                  </a:moveTo>
                  <a:cubicBezTo>
                    <a:pt x="3562" y="1"/>
                    <a:pt x="3538" y="10"/>
                    <a:pt x="3516" y="27"/>
                  </a:cubicBezTo>
                  <a:cubicBezTo>
                    <a:pt x="3407" y="109"/>
                    <a:pt x="3461" y="219"/>
                    <a:pt x="3475" y="315"/>
                  </a:cubicBezTo>
                  <a:cubicBezTo>
                    <a:pt x="3599" y="1030"/>
                    <a:pt x="3722" y="1757"/>
                    <a:pt x="3915" y="2458"/>
                  </a:cubicBezTo>
                  <a:cubicBezTo>
                    <a:pt x="4121" y="3213"/>
                    <a:pt x="4327" y="3968"/>
                    <a:pt x="4505" y="4724"/>
                  </a:cubicBezTo>
                  <a:cubicBezTo>
                    <a:pt x="4546" y="4779"/>
                    <a:pt x="4546" y="4861"/>
                    <a:pt x="4560" y="4930"/>
                  </a:cubicBezTo>
                  <a:cubicBezTo>
                    <a:pt x="4549" y="4933"/>
                    <a:pt x="4538" y="4934"/>
                    <a:pt x="4528" y="4934"/>
                  </a:cubicBezTo>
                  <a:cubicBezTo>
                    <a:pt x="4457" y="4934"/>
                    <a:pt x="4432" y="4853"/>
                    <a:pt x="4395" y="4792"/>
                  </a:cubicBezTo>
                  <a:cubicBezTo>
                    <a:pt x="3242" y="3268"/>
                    <a:pt x="1937" y="1881"/>
                    <a:pt x="481" y="618"/>
                  </a:cubicBezTo>
                  <a:cubicBezTo>
                    <a:pt x="385" y="549"/>
                    <a:pt x="303" y="466"/>
                    <a:pt x="207" y="425"/>
                  </a:cubicBezTo>
                  <a:cubicBezTo>
                    <a:pt x="188" y="416"/>
                    <a:pt x="169" y="413"/>
                    <a:pt x="147" y="413"/>
                  </a:cubicBezTo>
                  <a:cubicBezTo>
                    <a:pt x="105" y="413"/>
                    <a:pt x="56" y="425"/>
                    <a:pt x="1" y="425"/>
                  </a:cubicBezTo>
                  <a:cubicBezTo>
                    <a:pt x="28" y="508"/>
                    <a:pt x="28" y="576"/>
                    <a:pt x="42" y="618"/>
                  </a:cubicBezTo>
                  <a:cubicBezTo>
                    <a:pt x="372" y="1387"/>
                    <a:pt x="756" y="2101"/>
                    <a:pt x="1209" y="2774"/>
                  </a:cubicBezTo>
                  <a:cubicBezTo>
                    <a:pt x="2377" y="4490"/>
                    <a:pt x="3681" y="6097"/>
                    <a:pt x="5178" y="7566"/>
                  </a:cubicBezTo>
                  <a:cubicBezTo>
                    <a:pt x="5494" y="7869"/>
                    <a:pt x="5769" y="8198"/>
                    <a:pt x="6057" y="8541"/>
                  </a:cubicBezTo>
                  <a:cubicBezTo>
                    <a:pt x="6153" y="8651"/>
                    <a:pt x="6222" y="8830"/>
                    <a:pt x="6318" y="8967"/>
                  </a:cubicBezTo>
                  <a:cubicBezTo>
                    <a:pt x="6345" y="9021"/>
                    <a:pt x="6383" y="9057"/>
                    <a:pt x="6437" y="9057"/>
                  </a:cubicBezTo>
                  <a:cubicBezTo>
                    <a:pt x="6466" y="9057"/>
                    <a:pt x="6499" y="9046"/>
                    <a:pt x="6538" y="9022"/>
                  </a:cubicBezTo>
                  <a:cubicBezTo>
                    <a:pt x="6496" y="8816"/>
                    <a:pt x="6455" y="8610"/>
                    <a:pt x="6414" y="8390"/>
                  </a:cubicBezTo>
                  <a:cubicBezTo>
                    <a:pt x="6345" y="7951"/>
                    <a:pt x="6359" y="7511"/>
                    <a:pt x="6359" y="7086"/>
                  </a:cubicBezTo>
                  <a:cubicBezTo>
                    <a:pt x="6387" y="6550"/>
                    <a:pt x="6318" y="6028"/>
                    <a:pt x="6208" y="5520"/>
                  </a:cubicBezTo>
                  <a:cubicBezTo>
                    <a:pt x="5988" y="4298"/>
                    <a:pt x="5590" y="3144"/>
                    <a:pt x="5041" y="2032"/>
                  </a:cubicBezTo>
                  <a:cubicBezTo>
                    <a:pt x="4711" y="1359"/>
                    <a:pt x="4285" y="769"/>
                    <a:pt x="3819" y="178"/>
                  </a:cubicBezTo>
                  <a:cubicBezTo>
                    <a:pt x="3819" y="164"/>
                    <a:pt x="3805" y="164"/>
                    <a:pt x="3805" y="151"/>
                  </a:cubicBezTo>
                  <a:cubicBezTo>
                    <a:pt x="3719" y="46"/>
                    <a:pt x="3647" y="1"/>
                    <a:pt x="3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9"/>
            <p:cNvSpPr/>
            <p:nvPr/>
          </p:nvSpPr>
          <p:spPr>
            <a:xfrm>
              <a:off x="342983" y="2776067"/>
              <a:ext cx="684508" cy="2363155"/>
            </a:xfrm>
            <a:custGeom>
              <a:avLst/>
              <a:gdLst/>
              <a:ahLst/>
              <a:cxnLst/>
              <a:rect l="l" t="t" r="r" b="b"/>
              <a:pathLst>
                <a:path w="13240" h="45709" extrusionOk="0">
                  <a:moveTo>
                    <a:pt x="4547" y="0"/>
                  </a:moveTo>
                  <a:lnTo>
                    <a:pt x="4547" y="0"/>
                  </a:lnTo>
                  <a:cubicBezTo>
                    <a:pt x="4519" y="343"/>
                    <a:pt x="4656" y="673"/>
                    <a:pt x="4711" y="1003"/>
                  </a:cubicBezTo>
                  <a:cubicBezTo>
                    <a:pt x="4753" y="1346"/>
                    <a:pt x="4849" y="1689"/>
                    <a:pt x="4890" y="2019"/>
                  </a:cubicBezTo>
                  <a:cubicBezTo>
                    <a:pt x="4959" y="2335"/>
                    <a:pt x="5013" y="2678"/>
                    <a:pt x="5055" y="3021"/>
                  </a:cubicBezTo>
                  <a:cubicBezTo>
                    <a:pt x="4876" y="2870"/>
                    <a:pt x="4807" y="2664"/>
                    <a:pt x="4711" y="2499"/>
                  </a:cubicBezTo>
                  <a:cubicBezTo>
                    <a:pt x="4601" y="2321"/>
                    <a:pt x="4505" y="2129"/>
                    <a:pt x="4395" y="1964"/>
                  </a:cubicBezTo>
                  <a:cubicBezTo>
                    <a:pt x="4272" y="1785"/>
                    <a:pt x="4176" y="1607"/>
                    <a:pt x="3929" y="1428"/>
                  </a:cubicBezTo>
                  <a:lnTo>
                    <a:pt x="3929" y="1428"/>
                  </a:lnTo>
                  <a:cubicBezTo>
                    <a:pt x="3997" y="1758"/>
                    <a:pt x="4176" y="1978"/>
                    <a:pt x="4272" y="2197"/>
                  </a:cubicBezTo>
                  <a:cubicBezTo>
                    <a:pt x="4382" y="2445"/>
                    <a:pt x="4505" y="2678"/>
                    <a:pt x="4574" y="2953"/>
                  </a:cubicBezTo>
                  <a:cubicBezTo>
                    <a:pt x="4505" y="2870"/>
                    <a:pt x="4437" y="2802"/>
                    <a:pt x="4368" y="2719"/>
                  </a:cubicBezTo>
                  <a:cubicBezTo>
                    <a:pt x="3846" y="2019"/>
                    <a:pt x="3269" y="1360"/>
                    <a:pt x="2665" y="728"/>
                  </a:cubicBezTo>
                  <a:cubicBezTo>
                    <a:pt x="2528" y="577"/>
                    <a:pt x="2377" y="453"/>
                    <a:pt x="2212" y="302"/>
                  </a:cubicBezTo>
                  <a:cubicBezTo>
                    <a:pt x="2184" y="261"/>
                    <a:pt x="2143" y="247"/>
                    <a:pt x="2033" y="192"/>
                  </a:cubicBezTo>
                  <a:lnTo>
                    <a:pt x="2033" y="192"/>
                  </a:lnTo>
                  <a:cubicBezTo>
                    <a:pt x="2130" y="440"/>
                    <a:pt x="2253" y="549"/>
                    <a:pt x="2349" y="687"/>
                  </a:cubicBezTo>
                  <a:cubicBezTo>
                    <a:pt x="2748" y="1167"/>
                    <a:pt x="3160" y="1648"/>
                    <a:pt x="3544" y="2156"/>
                  </a:cubicBezTo>
                  <a:cubicBezTo>
                    <a:pt x="4121" y="2939"/>
                    <a:pt x="4684" y="3749"/>
                    <a:pt x="5261" y="4559"/>
                  </a:cubicBezTo>
                  <a:cubicBezTo>
                    <a:pt x="5302" y="4642"/>
                    <a:pt x="5370" y="4724"/>
                    <a:pt x="5412" y="4834"/>
                  </a:cubicBezTo>
                  <a:cubicBezTo>
                    <a:pt x="5741" y="5672"/>
                    <a:pt x="6043" y="6509"/>
                    <a:pt x="6359" y="7347"/>
                  </a:cubicBezTo>
                  <a:cubicBezTo>
                    <a:pt x="6344" y="7350"/>
                    <a:pt x="6331" y="7352"/>
                    <a:pt x="6318" y="7352"/>
                  </a:cubicBezTo>
                  <a:cubicBezTo>
                    <a:pt x="6226" y="7352"/>
                    <a:pt x="6191" y="7270"/>
                    <a:pt x="6167" y="7210"/>
                  </a:cubicBezTo>
                  <a:cubicBezTo>
                    <a:pt x="5096" y="5837"/>
                    <a:pt x="3860" y="4642"/>
                    <a:pt x="2487" y="3571"/>
                  </a:cubicBezTo>
                  <a:cubicBezTo>
                    <a:pt x="2281" y="3420"/>
                    <a:pt x="2075" y="3282"/>
                    <a:pt x="1896" y="3131"/>
                  </a:cubicBezTo>
                  <a:cubicBezTo>
                    <a:pt x="1786" y="3200"/>
                    <a:pt x="1855" y="3227"/>
                    <a:pt x="1869" y="3268"/>
                  </a:cubicBezTo>
                  <a:cubicBezTo>
                    <a:pt x="1992" y="3392"/>
                    <a:pt x="2130" y="3529"/>
                    <a:pt x="2267" y="3639"/>
                  </a:cubicBezTo>
                  <a:cubicBezTo>
                    <a:pt x="3420" y="4710"/>
                    <a:pt x="4519" y="5864"/>
                    <a:pt x="5535" y="7072"/>
                  </a:cubicBezTo>
                  <a:cubicBezTo>
                    <a:pt x="6030" y="7677"/>
                    <a:pt x="6455" y="8336"/>
                    <a:pt x="6909" y="8968"/>
                  </a:cubicBezTo>
                  <a:cubicBezTo>
                    <a:pt x="6977" y="9064"/>
                    <a:pt x="7018" y="9187"/>
                    <a:pt x="7073" y="9311"/>
                  </a:cubicBezTo>
                  <a:cubicBezTo>
                    <a:pt x="7595" y="10767"/>
                    <a:pt x="8048" y="12250"/>
                    <a:pt x="8433" y="13760"/>
                  </a:cubicBezTo>
                  <a:cubicBezTo>
                    <a:pt x="8447" y="13802"/>
                    <a:pt x="8447" y="13870"/>
                    <a:pt x="8433" y="13939"/>
                  </a:cubicBezTo>
                  <a:cubicBezTo>
                    <a:pt x="8378" y="13829"/>
                    <a:pt x="8323" y="13719"/>
                    <a:pt x="8282" y="13596"/>
                  </a:cubicBezTo>
                  <a:cubicBezTo>
                    <a:pt x="7980" y="12909"/>
                    <a:pt x="7664" y="12250"/>
                    <a:pt x="7279" y="11604"/>
                  </a:cubicBezTo>
                  <a:cubicBezTo>
                    <a:pt x="7073" y="11261"/>
                    <a:pt x="6812" y="10918"/>
                    <a:pt x="6593" y="10602"/>
                  </a:cubicBezTo>
                  <a:cubicBezTo>
                    <a:pt x="6524" y="10506"/>
                    <a:pt x="6455" y="10410"/>
                    <a:pt x="6304" y="10368"/>
                  </a:cubicBezTo>
                  <a:lnTo>
                    <a:pt x="6304" y="10368"/>
                  </a:lnTo>
                  <a:cubicBezTo>
                    <a:pt x="6332" y="10465"/>
                    <a:pt x="6359" y="10533"/>
                    <a:pt x="6387" y="10602"/>
                  </a:cubicBezTo>
                  <a:cubicBezTo>
                    <a:pt x="7334" y="12332"/>
                    <a:pt x="8048" y="14172"/>
                    <a:pt x="8708" y="16040"/>
                  </a:cubicBezTo>
                  <a:cubicBezTo>
                    <a:pt x="8831" y="16383"/>
                    <a:pt x="8927" y="16727"/>
                    <a:pt x="9051" y="17056"/>
                  </a:cubicBezTo>
                  <a:cubicBezTo>
                    <a:pt x="9257" y="17619"/>
                    <a:pt x="9271" y="18196"/>
                    <a:pt x="9353" y="18787"/>
                  </a:cubicBezTo>
                  <a:cubicBezTo>
                    <a:pt x="9345" y="18788"/>
                    <a:pt x="9337" y="18788"/>
                    <a:pt x="9330" y="18788"/>
                  </a:cubicBezTo>
                  <a:cubicBezTo>
                    <a:pt x="9245" y="18788"/>
                    <a:pt x="9254" y="18714"/>
                    <a:pt x="9216" y="18663"/>
                  </a:cubicBezTo>
                  <a:cubicBezTo>
                    <a:pt x="9078" y="18361"/>
                    <a:pt x="8968" y="18045"/>
                    <a:pt x="8831" y="17757"/>
                  </a:cubicBezTo>
                  <a:cubicBezTo>
                    <a:pt x="8515" y="17084"/>
                    <a:pt x="8145" y="16438"/>
                    <a:pt x="7691" y="15848"/>
                  </a:cubicBezTo>
                  <a:cubicBezTo>
                    <a:pt x="7609" y="15752"/>
                    <a:pt x="7540" y="15614"/>
                    <a:pt x="7389" y="15546"/>
                  </a:cubicBezTo>
                  <a:lnTo>
                    <a:pt x="7389" y="15546"/>
                  </a:lnTo>
                  <a:cubicBezTo>
                    <a:pt x="7389" y="15683"/>
                    <a:pt x="7458" y="15779"/>
                    <a:pt x="7499" y="15862"/>
                  </a:cubicBezTo>
                  <a:cubicBezTo>
                    <a:pt x="8035" y="16823"/>
                    <a:pt x="8488" y="17839"/>
                    <a:pt x="8845" y="18883"/>
                  </a:cubicBezTo>
                  <a:cubicBezTo>
                    <a:pt x="9065" y="19542"/>
                    <a:pt x="9216" y="20215"/>
                    <a:pt x="9422" y="20874"/>
                  </a:cubicBezTo>
                  <a:cubicBezTo>
                    <a:pt x="9655" y="21602"/>
                    <a:pt x="9724" y="22343"/>
                    <a:pt x="9724" y="23071"/>
                  </a:cubicBezTo>
                  <a:cubicBezTo>
                    <a:pt x="9724" y="23662"/>
                    <a:pt x="9738" y="24225"/>
                    <a:pt x="9738" y="24815"/>
                  </a:cubicBezTo>
                  <a:cubicBezTo>
                    <a:pt x="9738" y="24857"/>
                    <a:pt x="9738" y="24911"/>
                    <a:pt x="9724" y="25035"/>
                  </a:cubicBezTo>
                  <a:cubicBezTo>
                    <a:pt x="9628" y="24774"/>
                    <a:pt x="9586" y="24568"/>
                    <a:pt x="9532" y="24376"/>
                  </a:cubicBezTo>
                  <a:cubicBezTo>
                    <a:pt x="9326" y="23621"/>
                    <a:pt x="9106" y="22893"/>
                    <a:pt x="8721" y="22179"/>
                  </a:cubicBezTo>
                  <a:cubicBezTo>
                    <a:pt x="8625" y="22000"/>
                    <a:pt x="8502" y="21808"/>
                    <a:pt x="8392" y="21616"/>
                  </a:cubicBezTo>
                  <a:cubicBezTo>
                    <a:pt x="8364" y="21561"/>
                    <a:pt x="8309" y="21533"/>
                    <a:pt x="8227" y="21519"/>
                  </a:cubicBezTo>
                  <a:lnTo>
                    <a:pt x="8227" y="21519"/>
                  </a:lnTo>
                  <a:lnTo>
                    <a:pt x="8323" y="21877"/>
                  </a:lnTo>
                  <a:cubicBezTo>
                    <a:pt x="8639" y="22687"/>
                    <a:pt x="8900" y="23483"/>
                    <a:pt x="9106" y="24335"/>
                  </a:cubicBezTo>
                  <a:cubicBezTo>
                    <a:pt x="9271" y="25090"/>
                    <a:pt x="9422" y="25845"/>
                    <a:pt x="9490" y="26601"/>
                  </a:cubicBezTo>
                  <a:cubicBezTo>
                    <a:pt x="9518" y="26710"/>
                    <a:pt x="9518" y="26820"/>
                    <a:pt x="9532" y="26944"/>
                  </a:cubicBezTo>
                  <a:cubicBezTo>
                    <a:pt x="9628" y="27631"/>
                    <a:pt x="9628" y="28317"/>
                    <a:pt x="9545" y="29004"/>
                  </a:cubicBezTo>
                  <a:lnTo>
                    <a:pt x="9339" y="30803"/>
                  </a:lnTo>
                  <a:cubicBezTo>
                    <a:pt x="9326" y="30885"/>
                    <a:pt x="9312" y="30968"/>
                    <a:pt x="9243" y="31064"/>
                  </a:cubicBezTo>
                  <a:cubicBezTo>
                    <a:pt x="9188" y="30872"/>
                    <a:pt x="9133" y="30679"/>
                    <a:pt x="9078" y="30473"/>
                  </a:cubicBezTo>
                  <a:cubicBezTo>
                    <a:pt x="8831" y="29512"/>
                    <a:pt x="8570" y="28564"/>
                    <a:pt x="8117" y="27672"/>
                  </a:cubicBezTo>
                  <a:cubicBezTo>
                    <a:pt x="7980" y="27383"/>
                    <a:pt x="7815" y="27109"/>
                    <a:pt x="7664" y="26834"/>
                  </a:cubicBezTo>
                  <a:cubicBezTo>
                    <a:pt x="7595" y="26697"/>
                    <a:pt x="7485" y="26573"/>
                    <a:pt x="7403" y="26463"/>
                  </a:cubicBezTo>
                  <a:cubicBezTo>
                    <a:pt x="7321" y="26532"/>
                    <a:pt x="7389" y="26573"/>
                    <a:pt x="7389" y="26628"/>
                  </a:cubicBezTo>
                  <a:cubicBezTo>
                    <a:pt x="7403" y="26683"/>
                    <a:pt x="7417" y="26710"/>
                    <a:pt x="7430" y="26765"/>
                  </a:cubicBezTo>
                  <a:cubicBezTo>
                    <a:pt x="7664" y="27328"/>
                    <a:pt x="7897" y="27878"/>
                    <a:pt x="8090" y="28455"/>
                  </a:cubicBezTo>
                  <a:cubicBezTo>
                    <a:pt x="8529" y="29800"/>
                    <a:pt x="8831" y="31201"/>
                    <a:pt x="8982" y="32616"/>
                  </a:cubicBezTo>
                  <a:cubicBezTo>
                    <a:pt x="8996" y="32726"/>
                    <a:pt x="8996" y="32822"/>
                    <a:pt x="8968" y="32931"/>
                  </a:cubicBezTo>
                  <a:cubicBezTo>
                    <a:pt x="8872" y="33371"/>
                    <a:pt x="8790" y="33810"/>
                    <a:pt x="8708" y="34250"/>
                  </a:cubicBezTo>
                  <a:cubicBezTo>
                    <a:pt x="8708" y="34264"/>
                    <a:pt x="8680" y="34291"/>
                    <a:pt x="8653" y="34332"/>
                  </a:cubicBezTo>
                  <a:cubicBezTo>
                    <a:pt x="8625" y="34291"/>
                    <a:pt x="8584" y="34250"/>
                    <a:pt x="8584" y="34222"/>
                  </a:cubicBezTo>
                  <a:cubicBezTo>
                    <a:pt x="8488" y="33687"/>
                    <a:pt x="8296" y="33192"/>
                    <a:pt x="8090" y="32684"/>
                  </a:cubicBezTo>
                  <a:cubicBezTo>
                    <a:pt x="7774" y="31956"/>
                    <a:pt x="7472" y="31201"/>
                    <a:pt x="7060" y="30487"/>
                  </a:cubicBezTo>
                  <a:cubicBezTo>
                    <a:pt x="6936" y="30281"/>
                    <a:pt x="6799" y="30075"/>
                    <a:pt x="6661" y="29869"/>
                  </a:cubicBezTo>
                  <a:cubicBezTo>
                    <a:pt x="6565" y="29718"/>
                    <a:pt x="6442" y="29581"/>
                    <a:pt x="6291" y="29512"/>
                  </a:cubicBezTo>
                  <a:cubicBezTo>
                    <a:pt x="6222" y="29553"/>
                    <a:pt x="6236" y="29594"/>
                    <a:pt x="6249" y="29649"/>
                  </a:cubicBezTo>
                  <a:cubicBezTo>
                    <a:pt x="7018" y="30762"/>
                    <a:pt x="7430" y="32053"/>
                    <a:pt x="7884" y="33330"/>
                  </a:cubicBezTo>
                  <a:cubicBezTo>
                    <a:pt x="8103" y="33989"/>
                    <a:pt x="8213" y="34703"/>
                    <a:pt x="8254" y="35403"/>
                  </a:cubicBezTo>
                  <a:cubicBezTo>
                    <a:pt x="8296" y="35870"/>
                    <a:pt x="8241" y="36310"/>
                    <a:pt x="8103" y="36763"/>
                  </a:cubicBezTo>
                  <a:cubicBezTo>
                    <a:pt x="7870" y="37532"/>
                    <a:pt x="7636" y="38301"/>
                    <a:pt x="7403" y="39070"/>
                  </a:cubicBezTo>
                  <a:cubicBezTo>
                    <a:pt x="7362" y="39180"/>
                    <a:pt x="7348" y="39304"/>
                    <a:pt x="7224" y="39413"/>
                  </a:cubicBezTo>
                  <a:cubicBezTo>
                    <a:pt x="7183" y="39207"/>
                    <a:pt x="7197" y="39043"/>
                    <a:pt x="7183" y="38864"/>
                  </a:cubicBezTo>
                  <a:cubicBezTo>
                    <a:pt x="7156" y="38699"/>
                    <a:pt x="7156" y="38507"/>
                    <a:pt x="7142" y="38342"/>
                  </a:cubicBezTo>
                  <a:cubicBezTo>
                    <a:pt x="7128" y="38164"/>
                    <a:pt x="7115" y="37971"/>
                    <a:pt x="7073" y="37807"/>
                  </a:cubicBezTo>
                  <a:cubicBezTo>
                    <a:pt x="7046" y="37628"/>
                    <a:pt x="7005" y="37450"/>
                    <a:pt x="6977" y="37271"/>
                  </a:cubicBezTo>
                  <a:cubicBezTo>
                    <a:pt x="6936" y="37106"/>
                    <a:pt x="6881" y="36928"/>
                    <a:pt x="6854" y="36763"/>
                  </a:cubicBezTo>
                  <a:lnTo>
                    <a:pt x="6703" y="36241"/>
                  </a:lnTo>
                  <a:cubicBezTo>
                    <a:pt x="6648" y="36076"/>
                    <a:pt x="6593" y="35898"/>
                    <a:pt x="6524" y="35733"/>
                  </a:cubicBezTo>
                  <a:cubicBezTo>
                    <a:pt x="6455" y="35554"/>
                    <a:pt x="6387" y="35403"/>
                    <a:pt x="6318" y="35225"/>
                  </a:cubicBezTo>
                  <a:cubicBezTo>
                    <a:pt x="6249" y="35060"/>
                    <a:pt x="6181" y="34909"/>
                    <a:pt x="6098" y="34731"/>
                  </a:cubicBezTo>
                  <a:cubicBezTo>
                    <a:pt x="6030" y="34566"/>
                    <a:pt x="5961" y="34401"/>
                    <a:pt x="5879" y="34250"/>
                  </a:cubicBezTo>
                  <a:cubicBezTo>
                    <a:pt x="5782" y="34099"/>
                    <a:pt x="5700" y="33948"/>
                    <a:pt x="5576" y="33810"/>
                  </a:cubicBezTo>
                  <a:lnTo>
                    <a:pt x="5576" y="33810"/>
                  </a:lnTo>
                  <a:cubicBezTo>
                    <a:pt x="5604" y="33975"/>
                    <a:pt x="5645" y="34126"/>
                    <a:pt x="5714" y="34305"/>
                  </a:cubicBezTo>
                  <a:cubicBezTo>
                    <a:pt x="5988" y="35060"/>
                    <a:pt x="6249" y="35829"/>
                    <a:pt x="6428" y="36626"/>
                  </a:cubicBezTo>
                  <a:cubicBezTo>
                    <a:pt x="6661" y="37683"/>
                    <a:pt x="6785" y="38768"/>
                    <a:pt x="6703" y="39867"/>
                  </a:cubicBezTo>
                  <a:cubicBezTo>
                    <a:pt x="6675" y="40141"/>
                    <a:pt x="6661" y="40430"/>
                    <a:pt x="6675" y="40704"/>
                  </a:cubicBezTo>
                  <a:cubicBezTo>
                    <a:pt x="6703" y="40965"/>
                    <a:pt x="6648" y="41226"/>
                    <a:pt x="6524" y="41446"/>
                  </a:cubicBezTo>
                  <a:cubicBezTo>
                    <a:pt x="6455" y="41597"/>
                    <a:pt x="6428" y="41789"/>
                    <a:pt x="6291" y="41940"/>
                  </a:cubicBezTo>
                  <a:cubicBezTo>
                    <a:pt x="6236" y="41885"/>
                    <a:pt x="6194" y="41858"/>
                    <a:pt x="6181" y="41817"/>
                  </a:cubicBezTo>
                  <a:cubicBezTo>
                    <a:pt x="5906" y="41336"/>
                    <a:pt x="5549" y="40965"/>
                    <a:pt x="5165" y="40567"/>
                  </a:cubicBezTo>
                  <a:cubicBezTo>
                    <a:pt x="4093" y="39468"/>
                    <a:pt x="2940" y="38452"/>
                    <a:pt x="1690" y="37546"/>
                  </a:cubicBezTo>
                  <a:cubicBezTo>
                    <a:pt x="1223" y="37202"/>
                    <a:pt x="743" y="36900"/>
                    <a:pt x="221" y="36639"/>
                  </a:cubicBezTo>
                  <a:lnTo>
                    <a:pt x="15" y="36530"/>
                  </a:lnTo>
                  <a:lnTo>
                    <a:pt x="15" y="36530"/>
                  </a:lnTo>
                  <a:cubicBezTo>
                    <a:pt x="1" y="36639"/>
                    <a:pt x="70" y="36653"/>
                    <a:pt x="111" y="36694"/>
                  </a:cubicBezTo>
                  <a:cubicBezTo>
                    <a:pt x="344" y="36859"/>
                    <a:pt x="591" y="37038"/>
                    <a:pt x="811" y="37216"/>
                  </a:cubicBezTo>
                  <a:cubicBezTo>
                    <a:pt x="2006" y="38095"/>
                    <a:pt x="3132" y="39070"/>
                    <a:pt x="4189" y="40128"/>
                  </a:cubicBezTo>
                  <a:cubicBezTo>
                    <a:pt x="4533" y="40471"/>
                    <a:pt x="4862" y="40828"/>
                    <a:pt x="5192" y="41185"/>
                  </a:cubicBezTo>
                  <a:cubicBezTo>
                    <a:pt x="5439" y="41473"/>
                    <a:pt x="5645" y="41803"/>
                    <a:pt x="5782" y="42160"/>
                  </a:cubicBezTo>
                  <a:cubicBezTo>
                    <a:pt x="5851" y="42325"/>
                    <a:pt x="5947" y="42462"/>
                    <a:pt x="6030" y="42641"/>
                  </a:cubicBezTo>
                  <a:cubicBezTo>
                    <a:pt x="5631" y="43629"/>
                    <a:pt x="5165" y="44604"/>
                    <a:pt x="4780" y="45621"/>
                  </a:cubicBezTo>
                  <a:cubicBezTo>
                    <a:pt x="4899" y="45680"/>
                    <a:pt x="4974" y="45709"/>
                    <a:pt x="5030" y="45709"/>
                  </a:cubicBezTo>
                  <a:cubicBezTo>
                    <a:pt x="5103" y="45709"/>
                    <a:pt x="5143" y="45659"/>
                    <a:pt x="5206" y="45566"/>
                  </a:cubicBezTo>
                  <a:cubicBezTo>
                    <a:pt x="5412" y="45181"/>
                    <a:pt x="5618" y="44797"/>
                    <a:pt x="5810" y="44398"/>
                  </a:cubicBezTo>
                  <a:cubicBezTo>
                    <a:pt x="6043" y="43904"/>
                    <a:pt x="6249" y="43382"/>
                    <a:pt x="6469" y="42888"/>
                  </a:cubicBezTo>
                  <a:cubicBezTo>
                    <a:pt x="6538" y="42737"/>
                    <a:pt x="6634" y="42599"/>
                    <a:pt x="6744" y="42476"/>
                  </a:cubicBezTo>
                  <a:cubicBezTo>
                    <a:pt x="7939" y="41322"/>
                    <a:pt x="9106" y="40155"/>
                    <a:pt x="10301" y="39001"/>
                  </a:cubicBezTo>
                  <a:cubicBezTo>
                    <a:pt x="10699" y="38631"/>
                    <a:pt x="11111" y="38287"/>
                    <a:pt x="11509" y="37944"/>
                  </a:cubicBezTo>
                  <a:lnTo>
                    <a:pt x="11784" y="37669"/>
                  </a:lnTo>
                  <a:cubicBezTo>
                    <a:pt x="11935" y="37601"/>
                    <a:pt x="11949" y="37587"/>
                    <a:pt x="11921" y="37450"/>
                  </a:cubicBezTo>
                  <a:lnTo>
                    <a:pt x="11921" y="37450"/>
                  </a:lnTo>
                  <a:cubicBezTo>
                    <a:pt x="11866" y="37518"/>
                    <a:pt x="11797" y="37587"/>
                    <a:pt x="11743" y="37656"/>
                  </a:cubicBezTo>
                  <a:cubicBezTo>
                    <a:pt x="11688" y="37683"/>
                    <a:pt x="11619" y="37683"/>
                    <a:pt x="11578" y="37738"/>
                  </a:cubicBezTo>
                  <a:cubicBezTo>
                    <a:pt x="11193" y="38013"/>
                    <a:pt x="10781" y="38274"/>
                    <a:pt x="10424" y="38576"/>
                  </a:cubicBezTo>
                  <a:cubicBezTo>
                    <a:pt x="9449" y="39386"/>
                    <a:pt x="8502" y="40224"/>
                    <a:pt x="7595" y="41116"/>
                  </a:cubicBezTo>
                  <a:cubicBezTo>
                    <a:pt x="7417" y="41295"/>
                    <a:pt x="7252" y="41460"/>
                    <a:pt x="7046" y="41679"/>
                  </a:cubicBezTo>
                  <a:cubicBezTo>
                    <a:pt x="7046" y="41583"/>
                    <a:pt x="7018" y="41542"/>
                    <a:pt x="7046" y="41515"/>
                  </a:cubicBezTo>
                  <a:cubicBezTo>
                    <a:pt x="7595" y="39949"/>
                    <a:pt x="8227" y="38425"/>
                    <a:pt x="9010" y="36969"/>
                  </a:cubicBezTo>
                  <a:cubicBezTo>
                    <a:pt x="9202" y="36626"/>
                    <a:pt x="9408" y="36282"/>
                    <a:pt x="9628" y="35953"/>
                  </a:cubicBezTo>
                  <a:cubicBezTo>
                    <a:pt x="10301" y="34950"/>
                    <a:pt x="11001" y="33975"/>
                    <a:pt x="11797" y="33055"/>
                  </a:cubicBezTo>
                  <a:cubicBezTo>
                    <a:pt x="11894" y="32931"/>
                    <a:pt x="12003" y="32794"/>
                    <a:pt x="12127" y="32671"/>
                  </a:cubicBezTo>
                  <a:cubicBezTo>
                    <a:pt x="12101" y="32659"/>
                    <a:pt x="12078" y="32654"/>
                    <a:pt x="12059" y="32654"/>
                  </a:cubicBezTo>
                  <a:cubicBezTo>
                    <a:pt x="11986" y="32654"/>
                    <a:pt x="11953" y="32721"/>
                    <a:pt x="11921" y="32753"/>
                  </a:cubicBezTo>
                  <a:cubicBezTo>
                    <a:pt x="11193" y="33481"/>
                    <a:pt x="10548" y="34291"/>
                    <a:pt x="9944" y="35115"/>
                  </a:cubicBezTo>
                  <a:cubicBezTo>
                    <a:pt x="9449" y="35774"/>
                    <a:pt x="8968" y="36461"/>
                    <a:pt x="8598" y="37216"/>
                  </a:cubicBezTo>
                  <a:cubicBezTo>
                    <a:pt x="8584" y="37257"/>
                    <a:pt x="8557" y="37285"/>
                    <a:pt x="8502" y="37381"/>
                  </a:cubicBezTo>
                  <a:cubicBezTo>
                    <a:pt x="8515" y="37257"/>
                    <a:pt x="8515" y="37189"/>
                    <a:pt x="8529" y="37120"/>
                  </a:cubicBezTo>
                  <a:cubicBezTo>
                    <a:pt x="8735" y="36227"/>
                    <a:pt x="8968" y="35321"/>
                    <a:pt x="9174" y="34428"/>
                  </a:cubicBezTo>
                  <a:cubicBezTo>
                    <a:pt x="9202" y="34264"/>
                    <a:pt x="9271" y="34126"/>
                    <a:pt x="9326" y="33989"/>
                  </a:cubicBezTo>
                  <a:cubicBezTo>
                    <a:pt x="9339" y="33948"/>
                    <a:pt x="9380" y="33907"/>
                    <a:pt x="9394" y="33852"/>
                  </a:cubicBezTo>
                  <a:cubicBezTo>
                    <a:pt x="10232" y="32465"/>
                    <a:pt x="11070" y="31078"/>
                    <a:pt x="11935" y="29691"/>
                  </a:cubicBezTo>
                  <a:cubicBezTo>
                    <a:pt x="12209" y="29237"/>
                    <a:pt x="12512" y="28812"/>
                    <a:pt x="12786" y="28358"/>
                  </a:cubicBezTo>
                  <a:cubicBezTo>
                    <a:pt x="12951" y="28125"/>
                    <a:pt x="13088" y="27878"/>
                    <a:pt x="13239" y="27631"/>
                  </a:cubicBezTo>
                  <a:cubicBezTo>
                    <a:pt x="13223" y="27618"/>
                    <a:pt x="13210" y="27612"/>
                    <a:pt x="13199" y="27612"/>
                  </a:cubicBezTo>
                  <a:cubicBezTo>
                    <a:pt x="13163" y="27612"/>
                    <a:pt x="13147" y="27671"/>
                    <a:pt x="13116" y="27713"/>
                  </a:cubicBezTo>
                  <a:cubicBezTo>
                    <a:pt x="13061" y="27782"/>
                    <a:pt x="13020" y="27864"/>
                    <a:pt x="12965" y="27933"/>
                  </a:cubicBezTo>
                  <a:cubicBezTo>
                    <a:pt x="12910" y="28001"/>
                    <a:pt x="12882" y="28056"/>
                    <a:pt x="12827" y="28125"/>
                  </a:cubicBezTo>
                  <a:cubicBezTo>
                    <a:pt x="12772" y="28194"/>
                    <a:pt x="12745" y="28249"/>
                    <a:pt x="12690" y="28317"/>
                  </a:cubicBezTo>
                  <a:cubicBezTo>
                    <a:pt x="12635" y="28386"/>
                    <a:pt x="12580" y="28468"/>
                    <a:pt x="12539" y="28537"/>
                  </a:cubicBezTo>
                  <a:cubicBezTo>
                    <a:pt x="12484" y="28606"/>
                    <a:pt x="12443" y="28661"/>
                    <a:pt x="12402" y="28729"/>
                  </a:cubicBezTo>
                  <a:cubicBezTo>
                    <a:pt x="12347" y="28798"/>
                    <a:pt x="12292" y="28880"/>
                    <a:pt x="12237" y="28949"/>
                  </a:cubicBezTo>
                  <a:cubicBezTo>
                    <a:pt x="12196" y="29018"/>
                    <a:pt x="12155" y="29073"/>
                    <a:pt x="12100" y="29141"/>
                  </a:cubicBezTo>
                  <a:cubicBezTo>
                    <a:pt x="12058" y="29210"/>
                    <a:pt x="12017" y="29251"/>
                    <a:pt x="11962" y="29320"/>
                  </a:cubicBezTo>
                  <a:cubicBezTo>
                    <a:pt x="11921" y="29388"/>
                    <a:pt x="11866" y="29457"/>
                    <a:pt x="11811" y="29553"/>
                  </a:cubicBezTo>
                  <a:cubicBezTo>
                    <a:pt x="11756" y="29622"/>
                    <a:pt x="11729" y="29663"/>
                    <a:pt x="11674" y="29732"/>
                  </a:cubicBezTo>
                  <a:cubicBezTo>
                    <a:pt x="11619" y="29800"/>
                    <a:pt x="11591" y="29855"/>
                    <a:pt x="11537" y="29924"/>
                  </a:cubicBezTo>
                  <a:cubicBezTo>
                    <a:pt x="11482" y="29993"/>
                    <a:pt x="11440" y="30075"/>
                    <a:pt x="11385" y="30144"/>
                  </a:cubicBezTo>
                  <a:cubicBezTo>
                    <a:pt x="11331" y="30212"/>
                    <a:pt x="11303" y="30267"/>
                    <a:pt x="11248" y="30336"/>
                  </a:cubicBezTo>
                  <a:cubicBezTo>
                    <a:pt x="11193" y="30405"/>
                    <a:pt x="11138" y="30487"/>
                    <a:pt x="11097" y="30556"/>
                  </a:cubicBezTo>
                  <a:cubicBezTo>
                    <a:pt x="11056" y="30624"/>
                    <a:pt x="11001" y="30679"/>
                    <a:pt x="10973" y="30748"/>
                  </a:cubicBezTo>
                  <a:cubicBezTo>
                    <a:pt x="10932" y="30817"/>
                    <a:pt x="10891" y="30872"/>
                    <a:pt x="10850" y="30940"/>
                  </a:cubicBezTo>
                  <a:cubicBezTo>
                    <a:pt x="10795" y="31009"/>
                    <a:pt x="10754" y="31091"/>
                    <a:pt x="10699" y="31160"/>
                  </a:cubicBezTo>
                  <a:cubicBezTo>
                    <a:pt x="10658" y="31229"/>
                    <a:pt x="10616" y="31297"/>
                    <a:pt x="10575" y="31352"/>
                  </a:cubicBezTo>
                  <a:cubicBezTo>
                    <a:pt x="10548" y="31421"/>
                    <a:pt x="10493" y="31490"/>
                    <a:pt x="10452" y="31544"/>
                  </a:cubicBezTo>
                  <a:cubicBezTo>
                    <a:pt x="10410" y="31613"/>
                    <a:pt x="10356" y="31696"/>
                    <a:pt x="10314" y="31764"/>
                  </a:cubicBezTo>
                  <a:cubicBezTo>
                    <a:pt x="10287" y="31833"/>
                    <a:pt x="10232" y="31902"/>
                    <a:pt x="10204" y="31970"/>
                  </a:cubicBezTo>
                  <a:cubicBezTo>
                    <a:pt x="10150" y="32039"/>
                    <a:pt x="10108" y="32121"/>
                    <a:pt x="10067" y="32190"/>
                  </a:cubicBezTo>
                  <a:cubicBezTo>
                    <a:pt x="10026" y="32259"/>
                    <a:pt x="9971" y="32327"/>
                    <a:pt x="9944" y="32382"/>
                  </a:cubicBezTo>
                  <a:cubicBezTo>
                    <a:pt x="9902" y="32451"/>
                    <a:pt x="9861" y="32520"/>
                    <a:pt x="9820" y="32574"/>
                  </a:cubicBezTo>
                  <a:cubicBezTo>
                    <a:pt x="9765" y="32643"/>
                    <a:pt x="9738" y="32726"/>
                    <a:pt x="9683" y="32794"/>
                  </a:cubicBezTo>
                  <a:cubicBezTo>
                    <a:pt x="9655" y="32849"/>
                    <a:pt x="9600" y="32918"/>
                    <a:pt x="9490" y="33028"/>
                  </a:cubicBezTo>
                  <a:cubicBezTo>
                    <a:pt x="9518" y="32890"/>
                    <a:pt x="9518" y="32822"/>
                    <a:pt x="9532" y="32780"/>
                  </a:cubicBezTo>
                  <a:cubicBezTo>
                    <a:pt x="9696" y="31696"/>
                    <a:pt x="9875" y="30624"/>
                    <a:pt x="9971" y="29553"/>
                  </a:cubicBezTo>
                  <a:cubicBezTo>
                    <a:pt x="9998" y="29430"/>
                    <a:pt x="10012" y="29320"/>
                    <a:pt x="10067" y="29224"/>
                  </a:cubicBezTo>
                  <a:lnTo>
                    <a:pt x="11193" y="26491"/>
                  </a:lnTo>
                  <a:cubicBezTo>
                    <a:pt x="11660" y="25406"/>
                    <a:pt x="12223" y="24376"/>
                    <a:pt x="12786" y="23332"/>
                  </a:cubicBezTo>
                  <a:cubicBezTo>
                    <a:pt x="12896" y="23140"/>
                    <a:pt x="13020" y="22934"/>
                    <a:pt x="13061" y="22714"/>
                  </a:cubicBezTo>
                  <a:lnTo>
                    <a:pt x="13061" y="22714"/>
                  </a:lnTo>
                  <a:cubicBezTo>
                    <a:pt x="12759" y="23112"/>
                    <a:pt x="12470" y="23538"/>
                    <a:pt x="12223" y="23964"/>
                  </a:cubicBezTo>
                  <a:cubicBezTo>
                    <a:pt x="11962" y="24417"/>
                    <a:pt x="11688" y="24884"/>
                    <a:pt x="11440" y="25323"/>
                  </a:cubicBezTo>
                  <a:cubicBezTo>
                    <a:pt x="11193" y="25777"/>
                    <a:pt x="10973" y="26230"/>
                    <a:pt x="10768" y="26697"/>
                  </a:cubicBezTo>
                  <a:cubicBezTo>
                    <a:pt x="10562" y="27164"/>
                    <a:pt x="10369" y="27631"/>
                    <a:pt x="10136" y="28084"/>
                  </a:cubicBezTo>
                  <a:cubicBezTo>
                    <a:pt x="10136" y="28043"/>
                    <a:pt x="10108" y="28001"/>
                    <a:pt x="10108" y="27946"/>
                  </a:cubicBezTo>
                  <a:cubicBezTo>
                    <a:pt x="10204" y="26573"/>
                    <a:pt x="10218" y="25186"/>
                    <a:pt x="10218" y="23799"/>
                  </a:cubicBezTo>
                  <a:cubicBezTo>
                    <a:pt x="10218" y="23552"/>
                    <a:pt x="10232" y="23318"/>
                    <a:pt x="10287" y="23071"/>
                  </a:cubicBezTo>
                  <a:cubicBezTo>
                    <a:pt x="10452" y="21890"/>
                    <a:pt x="10726" y="20737"/>
                    <a:pt x="11097" y="19597"/>
                  </a:cubicBezTo>
                  <a:cubicBezTo>
                    <a:pt x="11207" y="19226"/>
                    <a:pt x="11331" y="18869"/>
                    <a:pt x="11468" y="18512"/>
                  </a:cubicBezTo>
                  <a:cubicBezTo>
                    <a:pt x="11688" y="17949"/>
                    <a:pt x="11921" y="17400"/>
                    <a:pt x="12141" y="16823"/>
                  </a:cubicBezTo>
                  <a:cubicBezTo>
                    <a:pt x="12168" y="16754"/>
                    <a:pt x="12209" y="16685"/>
                    <a:pt x="12264" y="16644"/>
                  </a:cubicBezTo>
                  <a:lnTo>
                    <a:pt x="12264" y="16644"/>
                  </a:lnTo>
                  <a:cubicBezTo>
                    <a:pt x="12209" y="16658"/>
                    <a:pt x="12141" y="16644"/>
                    <a:pt x="12127" y="16672"/>
                  </a:cubicBezTo>
                  <a:cubicBezTo>
                    <a:pt x="12017" y="16823"/>
                    <a:pt x="11935" y="16988"/>
                    <a:pt x="11866" y="17139"/>
                  </a:cubicBezTo>
                  <a:cubicBezTo>
                    <a:pt x="11179" y="18498"/>
                    <a:pt x="10630" y="19913"/>
                    <a:pt x="10246" y="21396"/>
                  </a:cubicBezTo>
                  <a:cubicBezTo>
                    <a:pt x="10232" y="21451"/>
                    <a:pt x="10218" y="21478"/>
                    <a:pt x="10150" y="21519"/>
                  </a:cubicBezTo>
                  <a:lnTo>
                    <a:pt x="10095" y="21149"/>
                  </a:lnTo>
                  <a:cubicBezTo>
                    <a:pt x="10012" y="20352"/>
                    <a:pt x="9930" y="19528"/>
                    <a:pt x="9834" y="18718"/>
                  </a:cubicBezTo>
                  <a:cubicBezTo>
                    <a:pt x="9834" y="18649"/>
                    <a:pt x="9820" y="18594"/>
                    <a:pt x="9806" y="18526"/>
                  </a:cubicBezTo>
                  <a:cubicBezTo>
                    <a:pt x="9655" y="17963"/>
                    <a:pt x="9724" y="17372"/>
                    <a:pt x="9820" y="16809"/>
                  </a:cubicBezTo>
                  <a:cubicBezTo>
                    <a:pt x="9998" y="15903"/>
                    <a:pt x="10163" y="14969"/>
                    <a:pt x="10438" y="14076"/>
                  </a:cubicBezTo>
                  <a:cubicBezTo>
                    <a:pt x="10562" y="13719"/>
                    <a:pt x="10630" y="13348"/>
                    <a:pt x="10754" y="12964"/>
                  </a:cubicBezTo>
                  <a:cubicBezTo>
                    <a:pt x="10822" y="12730"/>
                    <a:pt x="10864" y="12470"/>
                    <a:pt x="11028" y="12264"/>
                  </a:cubicBezTo>
                  <a:lnTo>
                    <a:pt x="11028" y="12264"/>
                  </a:lnTo>
                  <a:cubicBezTo>
                    <a:pt x="10973" y="12277"/>
                    <a:pt x="10905" y="12277"/>
                    <a:pt x="10891" y="12291"/>
                  </a:cubicBezTo>
                  <a:cubicBezTo>
                    <a:pt x="10795" y="12470"/>
                    <a:pt x="10713" y="12634"/>
                    <a:pt x="10644" y="12813"/>
                  </a:cubicBezTo>
                  <a:cubicBezTo>
                    <a:pt x="10246" y="13980"/>
                    <a:pt x="9820" y="15134"/>
                    <a:pt x="9586" y="16328"/>
                  </a:cubicBezTo>
                  <a:cubicBezTo>
                    <a:pt x="9559" y="16383"/>
                    <a:pt x="9545" y="16411"/>
                    <a:pt x="9518" y="16507"/>
                  </a:cubicBezTo>
                  <a:cubicBezTo>
                    <a:pt x="9477" y="16438"/>
                    <a:pt x="9463" y="16411"/>
                    <a:pt x="9449" y="16383"/>
                  </a:cubicBezTo>
                  <a:cubicBezTo>
                    <a:pt x="9271" y="15587"/>
                    <a:pt x="9120" y="14804"/>
                    <a:pt x="8927" y="14035"/>
                  </a:cubicBezTo>
                  <a:cubicBezTo>
                    <a:pt x="8859" y="13705"/>
                    <a:pt x="8859" y="13376"/>
                    <a:pt x="8845" y="13033"/>
                  </a:cubicBezTo>
                  <a:cubicBezTo>
                    <a:pt x="8804" y="12497"/>
                    <a:pt x="8804" y="11975"/>
                    <a:pt x="8776" y="11426"/>
                  </a:cubicBezTo>
                  <a:cubicBezTo>
                    <a:pt x="8708" y="10204"/>
                    <a:pt x="8845" y="8995"/>
                    <a:pt x="9133" y="7814"/>
                  </a:cubicBezTo>
                  <a:cubicBezTo>
                    <a:pt x="9133" y="7800"/>
                    <a:pt x="9147" y="7787"/>
                    <a:pt x="9174" y="7745"/>
                  </a:cubicBezTo>
                  <a:lnTo>
                    <a:pt x="9174" y="7745"/>
                  </a:lnTo>
                  <a:cubicBezTo>
                    <a:pt x="9120" y="7759"/>
                    <a:pt x="9051" y="7759"/>
                    <a:pt x="9051" y="7787"/>
                  </a:cubicBezTo>
                  <a:cubicBezTo>
                    <a:pt x="8982" y="7938"/>
                    <a:pt x="8927" y="8089"/>
                    <a:pt x="8872" y="8240"/>
                  </a:cubicBezTo>
                  <a:cubicBezTo>
                    <a:pt x="8653" y="8926"/>
                    <a:pt x="8557" y="9641"/>
                    <a:pt x="8515" y="10355"/>
                  </a:cubicBezTo>
                  <a:cubicBezTo>
                    <a:pt x="8502" y="10835"/>
                    <a:pt x="8488" y="11330"/>
                    <a:pt x="8447" y="11810"/>
                  </a:cubicBezTo>
                  <a:cubicBezTo>
                    <a:pt x="8447" y="11852"/>
                    <a:pt x="8433" y="11879"/>
                    <a:pt x="8419" y="11975"/>
                  </a:cubicBezTo>
                  <a:cubicBezTo>
                    <a:pt x="8364" y="11838"/>
                    <a:pt x="8323" y="11728"/>
                    <a:pt x="8296" y="11646"/>
                  </a:cubicBezTo>
                  <a:cubicBezTo>
                    <a:pt x="7966" y="10670"/>
                    <a:pt x="7636" y="9709"/>
                    <a:pt x="7321" y="8720"/>
                  </a:cubicBezTo>
                  <a:cubicBezTo>
                    <a:pt x="7252" y="8542"/>
                    <a:pt x="7197" y="8363"/>
                    <a:pt x="7211" y="8157"/>
                  </a:cubicBezTo>
                  <a:lnTo>
                    <a:pt x="7211" y="8130"/>
                  </a:lnTo>
                  <a:cubicBezTo>
                    <a:pt x="7060" y="6660"/>
                    <a:pt x="7142" y="5205"/>
                    <a:pt x="7266" y="3749"/>
                  </a:cubicBezTo>
                  <a:lnTo>
                    <a:pt x="7266" y="3502"/>
                  </a:lnTo>
                  <a:cubicBezTo>
                    <a:pt x="7197" y="3667"/>
                    <a:pt x="7156" y="3735"/>
                    <a:pt x="7142" y="3818"/>
                  </a:cubicBezTo>
                  <a:cubicBezTo>
                    <a:pt x="7060" y="4244"/>
                    <a:pt x="6977" y="4669"/>
                    <a:pt x="6922" y="5109"/>
                  </a:cubicBezTo>
                  <a:cubicBezTo>
                    <a:pt x="6854" y="5658"/>
                    <a:pt x="6812" y="6207"/>
                    <a:pt x="6771" y="6757"/>
                  </a:cubicBezTo>
                  <a:cubicBezTo>
                    <a:pt x="6771" y="6825"/>
                    <a:pt x="6744" y="6866"/>
                    <a:pt x="6730" y="6935"/>
                  </a:cubicBezTo>
                  <a:cubicBezTo>
                    <a:pt x="6634" y="6935"/>
                    <a:pt x="6648" y="6853"/>
                    <a:pt x="6606" y="6798"/>
                  </a:cubicBezTo>
                  <a:cubicBezTo>
                    <a:pt x="6304" y="6015"/>
                    <a:pt x="5975" y="5246"/>
                    <a:pt x="5686" y="4450"/>
                  </a:cubicBezTo>
                  <a:cubicBezTo>
                    <a:pt x="5631" y="4312"/>
                    <a:pt x="5604" y="4161"/>
                    <a:pt x="5563" y="4010"/>
                  </a:cubicBezTo>
                  <a:cubicBezTo>
                    <a:pt x="5480" y="3598"/>
                    <a:pt x="5412" y="3186"/>
                    <a:pt x="5302" y="2774"/>
                  </a:cubicBezTo>
                  <a:cubicBezTo>
                    <a:pt x="5123" y="2019"/>
                    <a:pt x="4931" y="1263"/>
                    <a:pt x="4725" y="508"/>
                  </a:cubicBezTo>
                  <a:cubicBezTo>
                    <a:pt x="4670" y="330"/>
                    <a:pt x="4615" y="165"/>
                    <a:pt x="45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9"/>
            <p:cNvSpPr/>
            <p:nvPr/>
          </p:nvSpPr>
          <p:spPr>
            <a:xfrm>
              <a:off x="817279" y="3176483"/>
              <a:ext cx="1448" cy="4291"/>
            </a:xfrm>
            <a:custGeom>
              <a:avLst/>
              <a:gdLst/>
              <a:ahLst/>
              <a:cxnLst/>
              <a:rect l="l" t="t" r="r" b="b"/>
              <a:pathLst>
                <a:path w="28" h="83" extrusionOk="0">
                  <a:moveTo>
                    <a:pt x="0" y="0"/>
                  </a:moveTo>
                  <a:cubicBezTo>
                    <a:pt x="0" y="14"/>
                    <a:pt x="14" y="55"/>
                    <a:pt x="28" y="83"/>
                  </a:cubicBezTo>
                  <a:cubicBezTo>
                    <a:pt x="14" y="55"/>
                    <a:pt x="14" y="4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9"/>
            <p:cNvSpPr/>
            <p:nvPr/>
          </p:nvSpPr>
          <p:spPr>
            <a:xfrm>
              <a:off x="981995" y="4446649"/>
              <a:ext cx="3619" cy="361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42" y="1"/>
                  </a:moveTo>
                  <a:cubicBezTo>
                    <a:pt x="42" y="14"/>
                    <a:pt x="28" y="28"/>
                    <a:pt x="1" y="55"/>
                  </a:cubicBezTo>
                  <a:lnTo>
                    <a:pt x="28" y="69"/>
                  </a:lnTo>
                  <a:lnTo>
                    <a:pt x="69" y="14"/>
                  </a:lnTo>
                  <a:cubicBezTo>
                    <a:pt x="55" y="14"/>
                    <a:pt x="55" y="1"/>
                    <a:pt x="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9"/>
            <p:cNvSpPr/>
            <p:nvPr/>
          </p:nvSpPr>
          <p:spPr>
            <a:xfrm>
              <a:off x="912407" y="3409392"/>
              <a:ext cx="775" cy="4291"/>
            </a:xfrm>
            <a:custGeom>
              <a:avLst/>
              <a:gdLst/>
              <a:ahLst/>
              <a:cxnLst/>
              <a:rect l="l" t="t" r="r" b="b"/>
              <a:pathLst>
                <a:path w="15" h="83" extrusionOk="0">
                  <a:moveTo>
                    <a:pt x="1" y="0"/>
                  </a:moveTo>
                  <a:cubicBezTo>
                    <a:pt x="1" y="28"/>
                    <a:pt x="14" y="69"/>
                    <a:pt x="14" y="82"/>
                  </a:cubicBezTo>
                  <a:cubicBezTo>
                    <a:pt x="14" y="41"/>
                    <a:pt x="1" y="27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9"/>
            <p:cNvSpPr/>
            <p:nvPr/>
          </p:nvSpPr>
          <p:spPr>
            <a:xfrm>
              <a:off x="964262" y="4710784"/>
              <a:ext cx="2895" cy="2171"/>
            </a:xfrm>
            <a:custGeom>
              <a:avLst/>
              <a:gdLst/>
              <a:ahLst/>
              <a:cxnLst/>
              <a:rect l="l" t="t" r="r" b="b"/>
              <a:pathLst>
                <a:path w="56" h="42" extrusionOk="0">
                  <a:moveTo>
                    <a:pt x="41" y="0"/>
                  </a:moveTo>
                  <a:cubicBezTo>
                    <a:pt x="28" y="0"/>
                    <a:pt x="0" y="28"/>
                    <a:pt x="0" y="28"/>
                  </a:cubicBezTo>
                  <a:cubicBezTo>
                    <a:pt x="28" y="28"/>
                    <a:pt x="41" y="41"/>
                    <a:pt x="55" y="41"/>
                  </a:cubicBezTo>
                  <a:cubicBezTo>
                    <a:pt x="41" y="28"/>
                    <a:pt x="41" y="28"/>
                    <a:pt x="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9"/>
            <p:cNvSpPr/>
            <p:nvPr/>
          </p:nvSpPr>
          <p:spPr>
            <a:xfrm>
              <a:off x="963538" y="4712180"/>
              <a:ext cx="775" cy="775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"/>
                  </a:moveTo>
                  <a:cubicBezTo>
                    <a:pt x="0" y="1"/>
                    <a:pt x="0" y="14"/>
                    <a:pt x="0" y="1"/>
                  </a:cubicBezTo>
                  <a:cubicBezTo>
                    <a:pt x="14" y="1"/>
                    <a:pt x="14" y="1"/>
                    <a:pt x="0" y="1"/>
                  </a:cubicBezTo>
                  <a:cubicBezTo>
                    <a:pt x="14" y="1"/>
                    <a:pt x="14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9" name="Google Shape;1339;p29"/>
          <p:cNvGrpSpPr/>
          <p:nvPr/>
        </p:nvGrpSpPr>
        <p:grpSpPr>
          <a:xfrm rot="-5733901" flipH="1">
            <a:off x="8443751" y="766845"/>
            <a:ext cx="1343848" cy="1479756"/>
            <a:chOff x="-353468" y="1479586"/>
            <a:chExt cx="1875107" cy="2064743"/>
          </a:xfrm>
        </p:grpSpPr>
        <p:sp>
          <p:nvSpPr>
            <p:cNvPr id="1340" name="Google Shape;1340;p29"/>
            <p:cNvSpPr/>
            <p:nvPr/>
          </p:nvSpPr>
          <p:spPr>
            <a:xfrm>
              <a:off x="761908" y="1794129"/>
              <a:ext cx="499164" cy="1750200"/>
            </a:xfrm>
            <a:custGeom>
              <a:avLst/>
              <a:gdLst/>
              <a:ahLst/>
              <a:cxnLst/>
              <a:rect l="l" t="t" r="r" b="b"/>
              <a:pathLst>
                <a:path w="9655" h="33853" extrusionOk="0">
                  <a:moveTo>
                    <a:pt x="2788" y="0"/>
                  </a:moveTo>
                  <a:cubicBezTo>
                    <a:pt x="2637" y="0"/>
                    <a:pt x="2472" y="14"/>
                    <a:pt x="2307" y="69"/>
                  </a:cubicBezTo>
                  <a:cubicBezTo>
                    <a:pt x="2253" y="83"/>
                    <a:pt x="2184" y="97"/>
                    <a:pt x="2129" y="110"/>
                  </a:cubicBezTo>
                  <a:lnTo>
                    <a:pt x="2101" y="138"/>
                  </a:lnTo>
                  <a:cubicBezTo>
                    <a:pt x="1978" y="206"/>
                    <a:pt x="1854" y="248"/>
                    <a:pt x="1758" y="316"/>
                  </a:cubicBezTo>
                  <a:lnTo>
                    <a:pt x="1648" y="371"/>
                  </a:lnTo>
                  <a:cubicBezTo>
                    <a:pt x="1497" y="481"/>
                    <a:pt x="1346" y="577"/>
                    <a:pt x="1168" y="701"/>
                  </a:cubicBezTo>
                  <a:cubicBezTo>
                    <a:pt x="893" y="907"/>
                    <a:pt x="673" y="1168"/>
                    <a:pt x="481" y="1442"/>
                  </a:cubicBezTo>
                  <a:cubicBezTo>
                    <a:pt x="412" y="1552"/>
                    <a:pt x="344" y="1676"/>
                    <a:pt x="261" y="1868"/>
                  </a:cubicBezTo>
                  <a:cubicBezTo>
                    <a:pt x="179" y="2060"/>
                    <a:pt x="124" y="2211"/>
                    <a:pt x="83" y="2363"/>
                  </a:cubicBezTo>
                  <a:cubicBezTo>
                    <a:pt x="55" y="2514"/>
                    <a:pt x="14" y="2692"/>
                    <a:pt x="14" y="2884"/>
                  </a:cubicBezTo>
                  <a:cubicBezTo>
                    <a:pt x="0" y="3022"/>
                    <a:pt x="0" y="3159"/>
                    <a:pt x="14" y="3338"/>
                  </a:cubicBezTo>
                  <a:cubicBezTo>
                    <a:pt x="55" y="3997"/>
                    <a:pt x="193" y="4628"/>
                    <a:pt x="330" y="5246"/>
                  </a:cubicBezTo>
                  <a:lnTo>
                    <a:pt x="330" y="5288"/>
                  </a:lnTo>
                  <a:cubicBezTo>
                    <a:pt x="399" y="5562"/>
                    <a:pt x="467" y="5851"/>
                    <a:pt x="591" y="6208"/>
                  </a:cubicBezTo>
                  <a:cubicBezTo>
                    <a:pt x="687" y="6537"/>
                    <a:pt x="769" y="6839"/>
                    <a:pt x="879" y="7169"/>
                  </a:cubicBezTo>
                  <a:cubicBezTo>
                    <a:pt x="934" y="7348"/>
                    <a:pt x="1003" y="7512"/>
                    <a:pt x="1071" y="7705"/>
                  </a:cubicBezTo>
                  <a:lnTo>
                    <a:pt x="1223" y="8062"/>
                  </a:lnTo>
                  <a:lnTo>
                    <a:pt x="1277" y="8199"/>
                  </a:lnTo>
                  <a:cubicBezTo>
                    <a:pt x="1360" y="8405"/>
                    <a:pt x="1442" y="8611"/>
                    <a:pt x="1552" y="8817"/>
                  </a:cubicBezTo>
                  <a:cubicBezTo>
                    <a:pt x="1580" y="8899"/>
                    <a:pt x="1635" y="9009"/>
                    <a:pt x="1662" y="9092"/>
                  </a:cubicBezTo>
                  <a:cubicBezTo>
                    <a:pt x="1758" y="9256"/>
                    <a:pt x="1827" y="9449"/>
                    <a:pt x="1909" y="9627"/>
                  </a:cubicBezTo>
                  <a:cubicBezTo>
                    <a:pt x="1978" y="9765"/>
                    <a:pt x="2047" y="9902"/>
                    <a:pt x="2101" y="10053"/>
                  </a:cubicBezTo>
                  <a:cubicBezTo>
                    <a:pt x="2239" y="10383"/>
                    <a:pt x="2404" y="10685"/>
                    <a:pt x="2555" y="10959"/>
                  </a:cubicBezTo>
                  <a:cubicBezTo>
                    <a:pt x="2610" y="11069"/>
                    <a:pt x="2665" y="11152"/>
                    <a:pt x="2719" y="11248"/>
                  </a:cubicBezTo>
                  <a:lnTo>
                    <a:pt x="2802" y="11426"/>
                  </a:lnTo>
                  <a:lnTo>
                    <a:pt x="2953" y="11728"/>
                  </a:lnTo>
                  <a:cubicBezTo>
                    <a:pt x="2967" y="11783"/>
                    <a:pt x="3008" y="11838"/>
                    <a:pt x="3022" y="11866"/>
                  </a:cubicBezTo>
                  <a:lnTo>
                    <a:pt x="3104" y="12030"/>
                  </a:lnTo>
                  <a:cubicBezTo>
                    <a:pt x="3228" y="12264"/>
                    <a:pt x="3351" y="12511"/>
                    <a:pt x="3447" y="12745"/>
                  </a:cubicBezTo>
                  <a:cubicBezTo>
                    <a:pt x="3626" y="13129"/>
                    <a:pt x="3818" y="13500"/>
                    <a:pt x="3983" y="13857"/>
                  </a:cubicBezTo>
                  <a:cubicBezTo>
                    <a:pt x="4106" y="14118"/>
                    <a:pt x="4244" y="14379"/>
                    <a:pt x="4367" y="14640"/>
                  </a:cubicBezTo>
                  <a:cubicBezTo>
                    <a:pt x="4532" y="14983"/>
                    <a:pt x="4683" y="15340"/>
                    <a:pt x="4848" y="15683"/>
                  </a:cubicBezTo>
                  <a:cubicBezTo>
                    <a:pt x="4958" y="15944"/>
                    <a:pt x="5081" y="16192"/>
                    <a:pt x="5205" y="16466"/>
                  </a:cubicBezTo>
                  <a:cubicBezTo>
                    <a:pt x="5274" y="16631"/>
                    <a:pt x="5356" y="16810"/>
                    <a:pt x="5439" y="17016"/>
                  </a:cubicBezTo>
                  <a:cubicBezTo>
                    <a:pt x="5493" y="17139"/>
                    <a:pt x="5562" y="17276"/>
                    <a:pt x="5617" y="17400"/>
                  </a:cubicBezTo>
                  <a:cubicBezTo>
                    <a:pt x="5645" y="17482"/>
                    <a:pt x="5686" y="17551"/>
                    <a:pt x="5713" y="17633"/>
                  </a:cubicBezTo>
                  <a:cubicBezTo>
                    <a:pt x="5892" y="18018"/>
                    <a:pt x="6043" y="18375"/>
                    <a:pt x="6180" y="18718"/>
                  </a:cubicBezTo>
                  <a:cubicBezTo>
                    <a:pt x="6290" y="19007"/>
                    <a:pt x="6386" y="19323"/>
                    <a:pt x="6496" y="19625"/>
                  </a:cubicBezTo>
                  <a:cubicBezTo>
                    <a:pt x="6510" y="19707"/>
                    <a:pt x="6537" y="19790"/>
                    <a:pt x="6565" y="19858"/>
                  </a:cubicBezTo>
                  <a:cubicBezTo>
                    <a:pt x="6578" y="19927"/>
                    <a:pt x="6606" y="20009"/>
                    <a:pt x="6633" y="20078"/>
                  </a:cubicBezTo>
                  <a:cubicBezTo>
                    <a:pt x="6661" y="20160"/>
                    <a:pt x="6674" y="20270"/>
                    <a:pt x="6716" y="20353"/>
                  </a:cubicBezTo>
                  <a:cubicBezTo>
                    <a:pt x="6729" y="20421"/>
                    <a:pt x="6743" y="20490"/>
                    <a:pt x="6784" y="20559"/>
                  </a:cubicBezTo>
                  <a:lnTo>
                    <a:pt x="6812" y="20682"/>
                  </a:lnTo>
                  <a:cubicBezTo>
                    <a:pt x="6908" y="20929"/>
                    <a:pt x="6977" y="21190"/>
                    <a:pt x="7045" y="21438"/>
                  </a:cubicBezTo>
                  <a:cubicBezTo>
                    <a:pt x="7128" y="21767"/>
                    <a:pt x="7210" y="22083"/>
                    <a:pt x="7279" y="22399"/>
                  </a:cubicBezTo>
                  <a:cubicBezTo>
                    <a:pt x="7320" y="22564"/>
                    <a:pt x="7347" y="22742"/>
                    <a:pt x="7361" y="22921"/>
                  </a:cubicBezTo>
                  <a:cubicBezTo>
                    <a:pt x="7361" y="22976"/>
                    <a:pt x="7389" y="23017"/>
                    <a:pt x="7389" y="23058"/>
                  </a:cubicBezTo>
                  <a:lnTo>
                    <a:pt x="7389" y="23044"/>
                  </a:lnTo>
                  <a:lnTo>
                    <a:pt x="7389" y="23031"/>
                  </a:lnTo>
                  <a:cubicBezTo>
                    <a:pt x="7416" y="23360"/>
                    <a:pt x="7471" y="23703"/>
                    <a:pt x="7540" y="24129"/>
                  </a:cubicBezTo>
                  <a:cubicBezTo>
                    <a:pt x="7553" y="24253"/>
                    <a:pt x="7567" y="24376"/>
                    <a:pt x="7608" y="24514"/>
                  </a:cubicBezTo>
                  <a:cubicBezTo>
                    <a:pt x="7636" y="24733"/>
                    <a:pt x="7691" y="24953"/>
                    <a:pt x="7704" y="25173"/>
                  </a:cubicBezTo>
                  <a:cubicBezTo>
                    <a:pt x="7732" y="25310"/>
                    <a:pt x="7732" y="25448"/>
                    <a:pt x="7732" y="25612"/>
                  </a:cubicBezTo>
                  <a:cubicBezTo>
                    <a:pt x="7732" y="25695"/>
                    <a:pt x="7732" y="25763"/>
                    <a:pt x="7746" y="25846"/>
                  </a:cubicBezTo>
                  <a:cubicBezTo>
                    <a:pt x="7746" y="25928"/>
                    <a:pt x="7746" y="25997"/>
                    <a:pt x="7759" y="26093"/>
                  </a:cubicBezTo>
                  <a:cubicBezTo>
                    <a:pt x="7759" y="26189"/>
                    <a:pt x="7759" y="26299"/>
                    <a:pt x="7773" y="26395"/>
                  </a:cubicBezTo>
                  <a:cubicBezTo>
                    <a:pt x="7773" y="26601"/>
                    <a:pt x="7801" y="26821"/>
                    <a:pt x="7814" y="27054"/>
                  </a:cubicBezTo>
                  <a:cubicBezTo>
                    <a:pt x="7828" y="27343"/>
                    <a:pt x="7869" y="27686"/>
                    <a:pt x="7869" y="28043"/>
                  </a:cubicBezTo>
                  <a:cubicBezTo>
                    <a:pt x="7869" y="28222"/>
                    <a:pt x="7883" y="28386"/>
                    <a:pt x="7883" y="28537"/>
                  </a:cubicBezTo>
                  <a:cubicBezTo>
                    <a:pt x="7883" y="28675"/>
                    <a:pt x="7883" y="28812"/>
                    <a:pt x="7897" y="28949"/>
                  </a:cubicBezTo>
                  <a:lnTo>
                    <a:pt x="7897" y="29128"/>
                  </a:lnTo>
                  <a:cubicBezTo>
                    <a:pt x="7897" y="29210"/>
                    <a:pt x="7910" y="29293"/>
                    <a:pt x="7897" y="29403"/>
                  </a:cubicBezTo>
                  <a:cubicBezTo>
                    <a:pt x="7897" y="29526"/>
                    <a:pt x="7897" y="29636"/>
                    <a:pt x="7883" y="29746"/>
                  </a:cubicBezTo>
                  <a:lnTo>
                    <a:pt x="7883" y="29869"/>
                  </a:lnTo>
                  <a:lnTo>
                    <a:pt x="7883" y="30254"/>
                  </a:lnTo>
                  <a:lnTo>
                    <a:pt x="7883" y="30350"/>
                  </a:lnTo>
                  <a:cubicBezTo>
                    <a:pt x="7883" y="30501"/>
                    <a:pt x="7883" y="30666"/>
                    <a:pt x="7869" y="30831"/>
                  </a:cubicBezTo>
                  <a:cubicBezTo>
                    <a:pt x="7842" y="30996"/>
                    <a:pt x="7842" y="31174"/>
                    <a:pt x="7842" y="31284"/>
                  </a:cubicBezTo>
                  <a:cubicBezTo>
                    <a:pt x="7842" y="31463"/>
                    <a:pt x="7842" y="31627"/>
                    <a:pt x="7869" y="31792"/>
                  </a:cubicBezTo>
                  <a:cubicBezTo>
                    <a:pt x="7869" y="31957"/>
                    <a:pt x="7883" y="32149"/>
                    <a:pt x="7910" y="32369"/>
                  </a:cubicBezTo>
                  <a:cubicBezTo>
                    <a:pt x="7938" y="32561"/>
                    <a:pt x="7965" y="32712"/>
                    <a:pt x="8007" y="32850"/>
                  </a:cubicBezTo>
                  <a:cubicBezTo>
                    <a:pt x="8007" y="32891"/>
                    <a:pt x="8020" y="32918"/>
                    <a:pt x="8034" y="32959"/>
                  </a:cubicBezTo>
                  <a:cubicBezTo>
                    <a:pt x="8048" y="32987"/>
                    <a:pt x="8048" y="33028"/>
                    <a:pt x="8075" y="33056"/>
                  </a:cubicBezTo>
                  <a:cubicBezTo>
                    <a:pt x="8075" y="33069"/>
                    <a:pt x="8075" y="33097"/>
                    <a:pt x="8089" y="33110"/>
                  </a:cubicBezTo>
                  <a:cubicBezTo>
                    <a:pt x="8103" y="33165"/>
                    <a:pt x="8103" y="33207"/>
                    <a:pt x="8116" y="33275"/>
                  </a:cubicBezTo>
                  <a:cubicBezTo>
                    <a:pt x="8158" y="33371"/>
                    <a:pt x="8185" y="33440"/>
                    <a:pt x="8240" y="33536"/>
                  </a:cubicBezTo>
                  <a:cubicBezTo>
                    <a:pt x="8240" y="33550"/>
                    <a:pt x="8254" y="33577"/>
                    <a:pt x="8254" y="33591"/>
                  </a:cubicBezTo>
                  <a:cubicBezTo>
                    <a:pt x="8295" y="33742"/>
                    <a:pt x="8446" y="33852"/>
                    <a:pt x="8597" y="33852"/>
                  </a:cubicBezTo>
                  <a:cubicBezTo>
                    <a:pt x="8666" y="33852"/>
                    <a:pt x="8721" y="33825"/>
                    <a:pt x="8776" y="33797"/>
                  </a:cubicBezTo>
                  <a:cubicBezTo>
                    <a:pt x="8803" y="33783"/>
                    <a:pt x="8831" y="33756"/>
                    <a:pt x="8844" y="33742"/>
                  </a:cubicBezTo>
                  <a:cubicBezTo>
                    <a:pt x="8913" y="33673"/>
                    <a:pt x="8940" y="33605"/>
                    <a:pt x="8940" y="33509"/>
                  </a:cubicBezTo>
                  <a:cubicBezTo>
                    <a:pt x="8995" y="32795"/>
                    <a:pt x="9064" y="31971"/>
                    <a:pt x="9174" y="31147"/>
                  </a:cubicBezTo>
                  <a:cubicBezTo>
                    <a:pt x="9243" y="30625"/>
                    <a:pt x="9270" y="30089"/>
                    <a:pt x="9311" y="29567"/>
                  </a:cubicBezTo>
                  <a:cubicBezTo>
                    <a:pt x="9325" y="29403"/>
                    <a:pt x="9325" y="29252"/>
                    <a:pt x="9339" y="29073"/>
                  </a:cubicBezTo>
                  <a:cubicBezTo>
                    <a:pt x="9352" y="28853"/>
                    <a:pt x="9380" y="28634"/>
                    <a:pt x="9407" y="28400"/>
                  </a:cubicBezTo>
                  <a:lnTo>
                    <a:pt x="9407" y="28331"/>
                  </a:lnTo>
                  <a:cubicBezTo>
                    <a:pt x="9421" y="28194"/>
                    <a:pt x="9462" y="28043"/>
                    <a:pt x="9476" y="27906"/>
                  </a:cubicBezTo>
                  <a:lnTo>
                    <a:pt x="9531" y="27439"/>
                  </a:lnTo>
                  <a:cubicBezTo>
                    <a:pt x="9531" y="27398"/>
                    <a:pt x="9545" y="27329"/>
                    <a:pt x="9545" y="27274"/>
                  </a:cubicBezTo>
                  <a:lnTo>
                    <a:pt x="9545" y="27137"/>
                  </a:lnTo>
                  <a:lnTo>
                    <a:pt x="9545" y="27068"/>
                  </a:lnTo>
                  <a:lnTo>
                    <a:pt x="9545" y="26917"/>
                  </a:lnTo>
                  <a:lnTo>
                    <a:pt x="9545" y="26752"/>
                  </a:lnTo>
                  <a:lnTo>
                    <a:pt x="9545" y="26477"/>
                  </a:lnTo>
                  <a:lnTo>
                    <a:pt x="9545" y="26299"/>
                  </a:lnTo>
                  <a:cubicBezTo>
                    <a:pt x="9558" y="25928"/>
                    <a:pt x="9545" y="25571"/>
                    <a:pt x="9545" y="25228"/>
                  </a:cubicBezTo>
                  <a:lnTo>
                    <a:pt x="9545" y="25200"/>
                  </a:lnTo>
                  <a:cubicBezTo>
                    <a:pt x="9545" y="24967"/>
                    <a:pt x="9531" y="24761"/>
                    <a:pt x="9531" y="24541"/>
                  </a:cubicBezTo>
                  <a:cubicBezTo>
                    <a:pt x="9531" y="24418"/>
                    <a:pt x="9531" y="24321"/>
                    <a:pt x="9517" y="24198"/>
                  </a:cubicBezTo>
                  <a:cubicBezTo>
                    <a:pt x="9490" y="23868"/>
                    <a:pt x="9517" y="23552"/>
                    <a:pt x="9531" y="23237"/>
                  </a:cubicBezTo>
                  <a:lnTo>
                    <a:pt x="9545" y="22976"/>
                  </a:lnTo>
                  <a:cubicBezTo>
                    <a:pt x="9558" y="22728"/>
                    <a:pt x="9558" y="22454"/>
                    <a:pt x="9586" y="22193"/>
                  </a:cubicBezTo>
                  <a:lnTo>
                    <a:pt x="9586" y="22055"/>
                  </a:lnTo>
                  <a:lnTo>
                    <a:pt x="9586" y="21671"/>
                  </a:lnTo>
                  <a:lnTo>
                    <a:pt x="9586" y="21520"/>
                  </a:lnTo>
                  <a:lnTo>
                    <a:pt x="9586" y="21163"/>
                  </a:lnTo>
                  <a:cubicBezTo>
                    <a:pt x="9600" y="20778"/>
                    <a:pt x="9600" y="20408"/>
                    <a:pt x="9613" y="20023"/>
                  </a:cubicBezTo>
                  <a:lnTo>
                    <a:pt x="9613" y="19735"/>
                  </a:lnTo>
                  <a:cubicBezTo>
                    <a:pt x="9613" y="19474"/>
                    <a:pt x="9627" y="19227"/>
                    <a:pt x="9627" y="18966"/>
                  </a:cubicBezTo>
                  <a:cubicBezTo>
                    <a:pt x="9655" y="18650"/>
                    <a:pt x="9655" y="18334"/>
                    <a:pt x="9655" y="18018"/>
                  </a:cubicBezTo>
                  <a:cubicBezTo>
                    <a:pt x="9655" y="17400"/>
                    <a:pt x="9655" y="16658"/>
                    <a:pt x="9627" y="15931"/>
                  </a:cubicBezTo>
                  <a:cubicBezTo>
                    <a:pt x="9613" y="15491"/>
                    <a:pt x="9600" y="15120"/>
                    <a:pt x="9600" y="14763"/>
                  </a:cubicBezTo>
                  <a:cubicBezTo>
                    <a:pt x="9600" y="14640"/>
                    <a:pt x="9586" y="14516"/>
                    <a:pt x="9586" y="14393"/>
                  </a:cubicBezTo>
                  <a:cubicBezTo>
                    <a:pt x="9558" y="14214"/>
                    <a:pt x="9558" y="14022"/>
                    <a:pt x="9545" y="13843"/>
                  </a:cubicBezTo>
                  <a:lnTo>
                    <a:pt x="9490" y="12662"/>
                  </a:lnTo>
                  <a:cubicBezTo>
                    <a:pt x="9490" y="12539"/>
                    <a:pt x="9476" y="12429"/>
                    <a:pt x="9476" y="12305"/>
                  </a:cubicBezTo>
                  <a:lnTo>
                    <a:pt x="9462" y="12195"/>
                  </a:lnTo>
                  <a:cubicBezTo>
                    <a:pt x="9449" y="12085"/>
                    <a:pt x="9449" y="11907"/>
                    <a:pt x="9421" y="11756"/>
                  </a:cubicBezTo>
                  <a:cubicBezTo>
                    <a:pt x="9421" y="11687"/>
                    <a:pt x="9407" y="11632"/>
                    <a:pt x="9407" y="11564"/>
                  </a:cubicBezTo>
                  <a:lnTo>
                    <a:pt x="9352" y="11152"/>
                  </a:lnTo>
                  <a:lnTo>
                    <a:pt x="9270" y="10534"/>
                  </a:lnTo>
                  <a:lnTo>
                    <a:pt x="9215" y="10177"/>
                  </a:lnTo>
                  <a:cubicBezTo>
                    <a:pt x="9201" y="10122"/>
                    <a:pt x="9201" y="10067"/>
                    <a:pt x="9188" y="10025"/>
                  </a:cubicBezTo>
                  <a:cubicBezTo>
                    <a:pt x="9174" y="9888"/>
                    <a:pt x="9133" y="9723"/>
                    <a:pt x="9119" y="9586"/>
                  </a:cubicBezTo>
                  <a:lnTo>
                    <a:pt x="9105" y="9504"/>
                  </a:lnTo>
                  <a:cubicBezTo>
                    <a:pt x="9064" y="9311"/>
                    <a:pt x="9037" y="9147"/>
                    <a:pt x="9009" y="8954"/>
                  </a:cubicBezTo>
                  <a:cubicBezTo>
                    <a:pt x="8982" y="8790"/>
                    <a:pt x="8968" y="8625"/>
                    <a:pt x="8927" y="8460"/>
                  </a:cubicBezTo>
                  <a:cubicBezTo>
                    <a:pt x="8872" y="8144"/>
                    <a:pt x="8803" y="7856"/>
                    <a:pt x="8734" y="7554"/>
                  </a:cubicBezTo>
                  <a:lnTo>
                    <a:pt x="8707" y="7416"/>
                  </a:lnTo>
                  <a:cubicBezTo>
                    <a:pt x="8666" y="7293"/>
                    <a:pt x="8652" y="7183"/>
                    <a:pt x="8625" y="7073"/>
                  </a:cubicBezTo>
                  <a:lnTo>
                    <a:pt x="8583" y="6908"/>
                  </a:lnTo>
                  <a:cubicBezTo>
                    <a:pt x="8556" y="6798"/>
                    <a:pt x="8515" y="6688"/>
                    <a:pt x="8501" y="6565"/>
                  </a:cubicBezTo>
                  <a:cubicBezTo>
                    <a:pt x="8487" y="6524"/>
                    <a:pt x="8473" y="6469"/>
                    <a:pt x="8473" y="6414"/>
                  </a:cubicBezTo>
                  <a:lnTo>
                    <a:pt x="8364" y="6112"/>
                  </a:lnTo>
                  <a:lnTo>
                    <a:pt x="8309" y="5947"/>
                  </a:lnTo>
                  <a:cubicBezTo>
                    <a:pt x="8281" y="5809"/>
                    <a:pt x="8226" y="5672"/>
                    <a:pt x="8158" y="5507"/>
                  </a:cubicBezTo>
                  <a:cubicBezTo>
                    <a:pt x="7869" y="4738"/>
                    <a:pt x="7595" y="4093"/>
                    <a:pt x="7292" y="3516"/>
                  </a:cubicBezTo>
                  <a:cubicBezTo>
                    <a:pt x="7224" y="3379"/>
                    <a:pt x="7141" y="3228"/>
                    <a:pt x="7059" y="3063"/>
                  </a:cubicBezTo>
                  <a:cubicBezTo>
                    <a:pt x="6977" y="2926"/>
                    <a:pt x="6867" y="2761"/>
                    <a:pt x="6771" y="2582"/>
                  </a:cubicBezTo>
                  <a:cubicBezTo>
                    <a:pt x="6537" y="2239"/>
                    <a:pt x="6331" y="1951"/>
                    <a:pt x="6139" y="1690"/>
                  </a:cubicBezTo>
                  <a:cubicBezTo>
                    <a:pt x="5905" y="1415"/>
                    <a:pt x="5617" y="1195"/>
                    <a:pt x="5342" y="1003"/>
                  </a:cubicBezTo>
                  <a:cubicBezTo>
                    <a:pt x="5068" y="797"/>
                    <a:pt x="4793" y="618"/>
                    <a:pt x="4505" y="440"/>
                  </a:cubicBezTo>
                  <a:cubicBezTo>
                    <a:pt x="4326" y="344"/>
                    <a:pt x="4148" y="275"/>
                    <a:pt x="3969" y="206"/>
                  </a:cubicBezTo>
                  <a:cubicBezTo>
                    <a:pt x="3818" y="152"/>
                    <a:pt x="3681" y="97"/>
                    <a:pt x="3530" y="83"/>
                  </a:cubicBezTo>
                  <a:cubicBezTo>
                    <a:pt x="3337" y="42"/>
                    <a:pt x="3145" y="28"/>
                    <a:pt x="2994" y="14"/>
                  </a:cubicBezTo>
                  <a:cubicBezTo>
                    <a:pt x="2912" y="14"/>
                    <a:pt x="2843" y="0"/>
                    <a:pt x="27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9"/>
            <p:cNvSpPr/>
            <p:nvPr/>
          </p:nvSpPr>
          <p:spPr>
            <a:xfrm>
              <a:off x="1317838" y="2789974"/>
              <a:ext cx="203801" cy="465352"/>
            </a:xfrm>
            <a:custGeom>
              <a:avLst/>
              <a:gdLst/>
              <a:ahLst/>
              <a:cxnLst/>
              <a:rect l="l" t="t" r="r" b="b"/>
              <a:pathLst>
                <a:path w="3942" h="9001" extrusionOk="0">
                  <a:moveTo>
                    <a:pt x="1899" y="0"/>
                  </a:moveTo>
                  <a:cubicBezTo>
                    <a:pt x="1871" y="0"/>
                    <a:pt x="1842" y="2"/>
                    <a:pt x="1813" y="6"/>
                  </a:cubicBezTo>
                  <a:cubicBezTo>
                    <a:pt x="1730" y="6"/>
                    <a:pt x="1648" y="33"/>
                    <a:pt x="1538" y="47"/>
                  </a:cubicBezTo>
                  <a:cubicBezTo>
                    <a:pt x="1373" y="74"/>
                    <a:pt x="1236" y="143"/>
                    <a:pt x="1113" y="212"/>
                  </a:cubicBezTo>
                  <a:cubicBezTo>
                    <a:pt x="1101" y="200"/>
                    <a:pt x="1089" y="196"/>
                    <a:pt x="1078" y="196"/>
                  </a:cubicBezTo>
                  <a:cubicBezTo>
                    <a:pt x="1062" y="196"/>
                    <a:pt x="1046" y="204"/>
                    <a:pt x="1030" y="212"/>
                  </a:cubicBezTo>
                  <a:cubicBezTo>
                    <a:pt x="948" y="267"/>
                    <a:pt x="852" y="335"/>
                    <a:pt x="783" y="390"/>
                  </a:cubicBezTo>
                  <a:cubicBezTo>
                    <a:pt x="714" y="445"/>
                    <a:pt x="646" y="514"/>
                    <a:pt x="577" y="582"/>
                  </a:cubicBezTo>
                  <a:cubicBezTo>
                    <a:pt x="549" y="610"/>
                    <a:pt x="495" y="665"/>
                    <a:pt x="467" y="720"/>
                  </a:cubicBezTo>
                  <a:lnTo>
                    <a:pt x="440" y="734"/>
                  </a:lnTo>
                  <a:cubicBezTo>
                    <a:pt x="398" y="788"/>
                    <a:pt x="357" y="857"/>
                    <a:pt x="302" y="926"/>
                  </a:cubicBezTo>
                  <a:lnTo>
                    <a:pt x="289" y="953"/>
                  </a:lnTo>
                  <a:cubicBezTo>
                    <a:pt x="275" y="981"/>
                    <a:pt x="234" y="1036"/>
                    <a:pt x="206" y="1091"/>
                  </a:cubicBezTo>
                  <a:cubicBezTo>
                    <a:pt x="165" y="1159"/>
                    <a:pt x="137" y="1228"/>
                    <a:pt x="124" y="1297"/>
                  </a:cubicBezTo>
                  <a:lnTo>
                    <a:pt x="124" y="1310"/>
                  </a:lnTo>
                  <a:cubicBezTo>
                    <a:pt x="69" y="1434"/>
                    <a:pt x="55" y="1558"/>
                    <a:pt x="28" y="1695"/>
                  </a:cubicBezTo>
                  <a:cubicBezTo>
                    <a:pt x="14" y="1832"/>
                    <a:pt x="14" y="1983"/>
                    <a:pt x="0" y="2148"/>
                  </a:cubicBezTo>
                  <a:lnTo>
                    <a:pt x="0" y="2217"/>
                  </a:lnTo>
                  <a:lnTo>
                    <a:pt x="0" y="2533"/>
                  </a:lnTo>
                  <a:cubicBezTo>
                    <a:pt x="14" y="2972"/>
                    <a:pt x="28" y="3411"/>
                    <a:pt x="69" y="3823"/>
                  </a:cubicBezTo>
                  <a:cubicBezTo>
                    <a:pt x="96" y="4235"/>
                    <a:pt x="165" y="4647"/>
                    <a:pt x="234" y="5032"/>
                  </a:cubicBezTo>
                  <a:lnTo>
                    <a:pt x="261" y="5128"/>
                  </a:lnTo>
                  <a:cubicBezTo>
                    <a:pt x="302" y="5485"/>
                    <a:pt x="330" y="5856"/>
                    <a:pt x="343" y="6227"/>
                  </a:cubicBezTo>
                  <a:cubicBezTo>
                    <a:pt x="343" y="6364"/>
                    <a:pt x="357" y="6474"/>
                    <a:pt x="357" y="6625"/>
                  </a:cubicBezTo>
                  <a:cubicBezTo>
                    <a:pt x="398" y="7257"/>
                    <a:pt x="412" y="7751"/>
                    <a:pt x="412" y="8218"/>
                  </a:cubicBezTo>
                  <a:lnTo>
                    <a:pt x="412" y="8685"/>
                  </a:lnTo>
                  <a:cubicBezTo>
                    <a:pt x="412" y="8767"/>
                    <a:pt x="440" y="8850"/>
                    <a:pt x="508" y="8905"/>
                  </a:cubicBezTo>
                  <a:cubicBezTo>
                    <a:pt x="577" y="8973"/>
                    <a:pt x="673" y="9001"/>
                    <a:pt x="755" y="9001"/>
                  </a:cubicBezTo>
                  <a:cubicBezTo>
                    <a:pt x="810" y="9001"/>
                    <a:pt x="879" y="8987"/>
                    <a:pt x="920" y="8946"/>
                  </a:cubicBezTo>
                  <a:cubicBezTo>
                    <a:pt x="1030" y="8877"/>
                    <a:pt x="1099" y="8781"/>
                    <a:pt x="1099" y="8657"/>
                  </a:cubicBezTo>
                  <a:lnTo>
                    <a:pt x="1099" y="8644"/>
                  </a:lnTo>
                  <a:lnTo>
                    <a:pt x="1099" y="8630"/>
                  </a:lnTo>
                  <a:cubicBezTo>
                    <a:pt x="1113" y="8616"/>
                    <a:pt x="1126" y="8589"/>
                    <a:pt x="1126" y="8575"/>
                  </a:cubicBezTo>
                  <a:cubicBezTo>
                    <a:pt x="1154" y="8561"/>
                    <a:pt x="1167" y="8548"/>
                    <a:pt x="1181" y="8506"/>
                  </a:cubicBezTo>
                  <a:lnTo>
                    <a:pt x="1195" y="8493"/>
                  </a:lnTo>
                  <a:lnTo>
                    <a:pt x="1181" y="8520"/>
                  </a:lnTo>
                  <a:cubicBezTo>
                    <a:pt x="1236" y="8451"/>
                    <a:pt x="1291" y="8383"/>
                    <a:pt x="1318" y="8314"/>
                  </a:cubicBezTo>
                  <a:lnTo>
                    <a:pt x="1387" y="8218"/>
                  </a:lnTo>
                  <a:lnTo>
                    <a:pt x="1401" y="8177"/>
                  </a:lnTo>
                  <a:cubicBezTo>
                    <a:pt x="1470" y="8094"/>
                    <a:pt x="1538" y="7998"/>
                    <a:pt x="1607" y="7902"/>
                  </a:cubicBezTo>
                  <a:cubicBezTo>
                    <a:pt x="1648" y="7861"/>
                    <a:pt x="1676" y="7792"/>
                    <a:pt x="1717" y="7724"/>
                  </a:cubicBezTo>
                  <a:lnTo>
                    <a:pt x="1772" y="7614"/>
                  </a:lnTo>
                  <a:cubicBezTo>
                    <a:pt x="1799" y="7559"/>
                    <a:pt x="1840" y="7518"/>
                    <a:pt x="1854" y="7463"/>
                  </a:cubicBezTo>
                  <a:cubicBezTo>
                    <a:pt x="1936" y="7312"/>
                    <a:pt x="2046" y="7147"/>
                    <a:pt x="2129" y="6996"/>
                  </a:cubicBezTo>
                  <a:cubicBezTo>
                    <a:pt x="2156" y="6927"/>
                    <a:pt x="2197" y="6872"/>
                    <a:pt x="2225" y="6803"/>
                  </a:cubicBezTo>
                  <a:lnTo>
                    <a:pt x="2486" y="6350"/>
                  </a:lnTo>
                  <a:cubicBezTo>
                    <a:pt x="2623" y="6117"/>
                    <a:pt x="2747" y="5897"/>
                    <a:pt x="2870" y="5664"/>
                  </a:cubicBezTo>
                  <a:lnTo>
                    <a:pt x="3214" y="4977"/>
                  </a:lnTo>
                  <a:cubicBezTo>
                    <a:pt x="3282" y="4840"/>
                    <a:pt x="3323" y="4716"/>
                    <a:pt x="3378" y="4592"/>
                  </a:cubicBezTo>
                  <a:cubicBezTo>
                    <a:pt x="3392" y="4565"/>
                    <a:pt x="3420" y="4510"/>
                    <a:pt x="3433" y="4469"/>
                  </a:cubicBezTo>
                  <a:cubicBezTo>
                    <a:pt x="3461" y="4400"/>
                    <a:pt x="3502" y="4332"/>
                    <a:pt x="3516" y="4290"/>
                  </a:cubicBezTo>
                  <a:cubicBezTo>
                    <a:pt x="3639" y="3988"/>
                    <a:pt x="3722" y="3755"/>
                    <a:pt x="3777" y="3508"/>
                  </a:cubicBezTo>
                  <a:cubicBezTo>
                    <a:pt x="3832" y="3260"/>
                    <a:pt x="3873" y="3013"/>
                    <a:pt x="3914" y="2752"/>
                  </a:cubicBezTo>
                  <a:cubicBezTo>
                    <a:pt x="3928" y="2587"/>
                    <a:pt x="3941" y="2436"/>
                    <a:pt x="3941" y="2299"/>
                  </a:cubicBezTo>
                  <a:cubicBezTo>
                    <a:pt x="3941" y="2134"/>
                    <a:pt x="3928" y="1983"/>
                    <a:pt x="3914" y="1832"/>
                  </a:cubicBezTo>
                  <a:cubicBezTo>
                    <a:pt x="3900" y="1709"/>
                    <a:pt x="3859" y="1585"/>
                    <a:pt x="3832" y="1489"/>
                  </a:cubicBezTo>
                  <a:cubicBezTo>
                    <a:pt x="3804" y="1434"/>
                    <a:pt x="3777" y="1365"/>
                    <a:pt x="3763" y="1310"/>
                  </a:cubicBezTo>
                  <a:cubicBezTo>
                    <a:pt x="3708" y="1214"/>
                    <a:pt x="3667" y="1132"/>
                    <a:pt x="3626" y="1063"/>
                  </a:cubicBezTo>
                  <a:cubicBezTo>
                    <a:pt x="3557" y="940"/>
                    <a:pt x="3447" y="816"/>
                    <a:pt x="3351" y="692"/>
                  </a:cubicBezTo>
                  <a:cubicBezTo>
                    <a:pt x="3214" y="541"/>
                    <a:pt x="3049" y="418"/>
                    <a:pt x="2898" y="322"/>
                  </a:cubicBezTo>
                  <a:cubicBezTo>
                    <a:pt x="2678" y="184"/>
                    <a:pt x="2417" y="74"/>
                    <a:pt x="2129" y="33"/>
                  </a:cubicBezTo>
                  <a:cubicBezTo>
                    <a:pt x="2048" y="13"/>
                    <a:pt x="1975" y="0"/>
                    <a:pt x="18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9"/>
            <p:cNvSpPr/>
            <p:nvPr/>
          </p:nvSpPr>
          <p:spPr>
            <a:xfrm>
              <a:off x="254989" y="1479586"/>
              <a:ext cx="465093" cy="560273"/>
            </a:xfrm>
            <a:custGeom>
              <a:avLst/>
              <a:gdLst/>
              <a:ahLst/>
              <a:cxnLst/>
              <a:rect l="l" t="t" r="r" b="b"/>
              <a:pathLst>
                <a:path w="8996" h="10837" extrusionOk="0">
                  <a:moveTo>
                    <a:pt x="2692" y="1"/>
                  </a:moveTo>
                  <a:cubicBezTo>
                    <a:pt x="2596" y="1"/>
                    <a:pt x="2513" y="15"/>
                    <a:pt x="2445" y="15"/>
                  </a:cubicBezTo>
                  <a:lnTo>
                    <a:pt x="2417" y="15"/>
                  </a:lnTo>
                  <a:cubicBezTo>
                    <a:pt x="2307" y="28"/>
                    <a:pt x="2184" y="69"/>
                    <a:pt x="2046" y="97"/>
                  </a:cubicBezTo>
                  <a:cubicBezTo>
                    <a:pt x="1813" y="152"/>
                    <a:pt x="1662" y="221"/>
                    <a:pt x="1497" y="330"/>
                  </a:cubicBezTo>
                  <a:cubicBezTo>
                    <a:pt x="1469" y="344"/>
                    <a:pt x="1428" y="372"/>
                    <a:pt x="1387" y="399"/>
                  </a:cubicBezTo>
                  <a:cubicBezTo>
                    <a:pt x="1277" y="468"/>
                    <a:pt x="1167" y="550"/>
                    <a:pt x="1071" y="633"/>
                  </a:cubicBezTo>
                  <a:cubicBezTo>
                    <a:pt x="852" y="811"/>
                    <a:pt x="646" y="1017"/>
                    <a:pt x="453" y="1223"/>
                  </a:cubicBezTo>
                  <a:cubicBezTo>
                    <a:pt x="385" y="1305"/>
                    <a:pt x="302" y="1415"/>
                    <a:pt x="220" y="1525"/>
                  </a:cubicBezTo>
                  <a:cubicBezTo>
                    <a:pt x="179" y="1566"/>
                    <a:pt x="165" y="1608"/>
                    <a:pt x="137" y="1649"/>
                  </a:cubicBezTo>
                  <a:lnTo>
                    <a:pt x="137" y="1662"/>
                  </a:lnTo>
                  <a:cubicBezTo>
                    <a:pt x="124" y="1717"/>
                    <a:pt x="96" y="1786"/>
                    <a:pt x="69" y="1855"/>
                  </a:cubicBezTo>
                  <a:cubicBezTo>
                    <a:pt x="28" y="1992"/>
                    <a:pt x="0" y="2143"/>
                    <a:pt x="0" y="2349"/>
                  </a:cubicBezTo>
                  <a:cubicBezTo>
                    <a:pt x="0" y="2596"/>
                    <a:pt x="69" y="2830"/>
                    <a:pt x="137" y="3036"/>
                  </a:cubicBezTo>
                  <a:cubicBezTo>
                    <a:pt x="206" y="3242"/>
                    <a:pt x="316" y="3448"/>
                    <a:pt x="440" y="3681"/>
                  </a:cubicBezTo>
                  <a:cubicBezTo>
                    <a:pt x="481" y="3764"/>
                    <a:pt x="536" y="3832"/>
                    <a:pt x="604" y="3928"/>
                  </a:cubicBezTo>
                  <a:lnTo>
                    <a:pt x="646" y="3970"/>
                  </a:lnTo>
                  <a:cubicBezTo>
                    <a:pt x="714" y="4066"/>
                    <a:pt x="797" y="4176"/>
                    <a:pt x="879" y="4258"/>
                  </a:cubicBezTo>
                  <a:lnTo>
                    <a:pt x="893" y="4272"/>
                  </a:lnTo>
                  <a:cubicBezTo>
                    <a:pt x="989" y="4382"/>
                    <a:pt x="1085" y="4505"/>
                    <a:pt x="1209" y="4588"/>
                  </a:cubicBezTo>
                  <a:cubicBezTo>
                    <a:pt x="1277" y="4643"/>
                    <a:pt x="1346" y="4684"/>
                    <a:pt x="1442" y="4752"/>
                  </a:cubicBezTo>
                  <a:cubicBezTo>
                    <a:pt x="1634" y="4890"/>
                    <a:pt x="1827" y="5055"/>
                    <a:pt x="2046" y="5233"/>
                  </a:cubicBezTo>
                  <a:cubicBezTo>
                    <a:pt x="2252" y="5412"/>
                    <a:pt x="2472" y="5576"/>
                    <a:pt x="2747" y="5769"/>
                  </a:cubicBezTo>
                  <a:cubicBezTo>
                    <a:pt x="2815" y="5824"/>
                    <a:pt x="2884" y="5851"/>
                    <a:pt x="2953" y="5906"/>
                  </a:cubicBezTo>
                  <a:cubicBezTo>
                    <a:pt x="2994" y="5920"/>
                    <a:pt x="3021" y="5961"/>
                    <a:pt x="3063" y="5975"/>
                  </a:cubicBezTo>
                  <a:lnTo>
                    <a:pt x="3090" y="6016"/>
                  </a:lnTo>
                  <a:cubicBezTo>
                    <a:pt x="3186" y="6084"/>
                    <a:pt x="3282" y="6153"/>
                    <a:pt x="3392" y="6194"/>
                  </a:cubicBezTo>
                  <a:cubicBezTo>
                    <a:pt x="3612" y="6332"/>
                    <a:pt x="3832" y="6469"/>
                    <a:pt x="4051" y="6593"/>
                  </a:cubicBezTo>
                  <a:lnTo>
                    <a:pt x="4147" y="6648"/>
                  </a:lnTo>
                  <a:cubicBezTo>
                    <a:pt x="4381" y="6785"/>
                    <a:pt x="4642" y="6936"/>
                    <a:pt x="4875" y="7087"/>
                  </a:cubicBezTo>
                  <a:cubicBezTo>
                    <a:pt x="5122" y="7252"/>
                    <a:pt x="5356" y="7417"/>
                    <a:pt x="5658" y="7623"/>
                  </a:cubicBezTo>
                  <a:lnTo>
                    <a:pt x="5727" y="7677"/>
                  </a:lnTo>
                  <a:lnTo>
                    <a:pt x="6139" y="7980"/>
                  </a:lnTo>
                  <a:cubicBezTo>
                    <a:pt x="6290" y="8117"/>
                    <a:pt x="6427" y="8254"/>
                    <a:pt x="6578" y="8433"/>
                  </a:cubicBezTo>
                  <a:cubicBezTo>
                    <a:pt x="6715" y="8584"/>
                    <a:pt x="6867" y="8749"/>
                    <a:pt x="7045" y="8927"/>
                  </a:cubicBezTo>
                  <a:cubicBezTo>
                    <a:pt x="7196" y="9092"/>
                    <a:pt x="7333" y="9229"/>
                    <a:pt x="7443" y="9367"/>
                  </a:cubicBezTo>
                  <a:cubicBezTo>
                    <a:pt x="7759" y="9779"/>
                    <a:pt x="8075" y="10218"/>
                    <a:pt x="8363" y="10671"/>
                  </a:cubicBezTo>
                  <a:cubicBezTo>
                    <a:pt x="8437" y="10781"/>
                    <a:pt x="8553" y="10836"/>
                    <a:pt x="8667" y="10836"/>
                  </a:cubicBezTo>
                  <a:cubicBezTo>
                    <a:pt x="8723" y="10836"/>
                    <a:pt x="8780" y="10822"/>
                    <a:pt x="8830" y="10795"/>
                  </a:cubicBezTo>
                  <a:cubicBezTo>
                    <a:pt x="8913" y="10740"/>
                    <a:pt x="8968" y="10671"/>
                    <a:pt x="8981" y="10575"/>
                  </a:cubicBezTo>
                  <a:cubicBezTo>
                    <a:pt x="8995" y="10493"/>
                    <a:pt x="8981" y="10397"/>
                    <a:pt x="8954" y="10314"/>
                  </a:cubicBezTo>
                  <a:cubicBezTo>
                    <a:pt x="8926" y="10287"/>
                    <a:pt x="8899" y="10246"/>
                    <a:pt x="8885" y="10218"/>
                  </a:cubicBezTo>
                  <a:cubicBezTo>
                    <a:pt x="8913" y="10163"/>
                    <a:pt x="8926" y="10108"/>
                    <a:pt x="8954" y="10053"/>
                  </a:cubicBezTo>
                  <a:cubicBezTo>
                    <a:pt x="8968" y="10012"/>
                    <a:pt x="8968" y="9957"/>
                    <a:pt x="8968" y="9902"/>
                  </a:cubicBezTo>
                  <a:lnTo>
                    <a:pt x="8968" y="9875"/>
                  </a:lnTo>
                  <a:lnTo>
                    <a:pt x="8968" y="9834"/>
                  </a:lnTo>
                  <a:lnTo>
                    <a:pt x="8968" y="9737"/>
                  </a:lnTo>
                  <a:cubicBezTo>
                    <a:pt x="8968" y="9696"/>
                    <a:pt x="8968" y="9669"/>
                    <a:pt x="8954" y="9614"/>
                  </a:cubicBezTo>
                  <a:cubicBezTo>
                    <a:pt x="8926" y="9504"/>
                    <a:pt x="8926" y="9422"/>
                    <a:pt x="8913" y="9325"/>
                  </a:cubicBezTo>
                  <a:lnTo>
                    <a:pt x="8913" y="9284"/>
                  </a:lnTo>
                  <a:lnTo>
                    <a:pt x="8913" y="9271"/>
                  </a:lnTo>
                  <a:cubicBezTo>
                    <a:pt x="8899" y="9147"/>
                    <a:pt x="8885" y="9051"/>
                    <a:pt x="8858" y="8941"/>
                  </a:cubicBezTo>
                  <a:cubicBezTo>
                    <a:pt x="8858" y="8913"/>
                    <a:pt x="8844" y="8859"/>
                    <a:pt x="8844" y="8817"/>
                  </a:cubicBezTo>
                  <a:cubicBezTo>
                    <a:pt x="8844" y="8776"/>
                    <a:pt x="8830" y="8735"/>
                    <a:pt x="8830" y="8680"/>
                  </a:cubicBezTo>
                  <a:cubicBezTo>
                    <a:pt x="8817" y="8598"/>
                    <a:pt x="8817" y="8501"/>
                    <a:pt x="8803" y="8405"/>
                  </a:cubicBezTo>
                  <a:cubicBezTo>
                    <a:pt x="8775" y="8295"/>
                    <a:pt x="8762" y="8158"/>
                    <a:pt x="8748" y="8021"/>
                  </a:cubicBezTo>
                  <a:cubicBezTo>
                    <a:pt x="8707" y="7760"/>
                    <a:pt x="8666" y="7513"/>
                    <a:pt x="8611" y="7293"/>
                  </a:cubicBezTo>
                  <a:lnTo>
                    <a:pt x="8569" y="7156"/>
                  </a:lnTo>
                  <a:cubicBezTo>
                    <a:pt x="8514" y="6950"/>
                    <a:pt x="8473" y="6757"/>
                    <a:pt x="8418" y="6551"/>
                  </a:cubicBezTo>
                  <a:cubicBezTo>
                    <a:pt x="8350" y="6345"/>
                    <a:pt x="8281" y="6126"/>
                    <a:pt x="8212" y="5920"/>
                  </a:cubicBezTo>
                  <a:lnTo>
                    <a:pt x="8185" y="5824"/>
                  </a:lnTo>
                  <a:cubicBezTo>
                    <a:pt x="8144" y="5727"/>
                    <a:pt x="8130" y="5645"/>
                    <a:pt x="8089" y="5563"/>
                  </a:cubicBezTo>
                  <a:cubicBezTo>
                    <a:pt x="8048" y="5412"/>
                    <a:pt x="7993" y="5233"/>
                    <a:pt x="7924" y="5082"/>
                  </a:cubicBezTo>
                  <a:cubicBezTo>
                    <a:pt x="7842" y="4835"/>
                    <a:pt x="7732" y="4588"/>
                    <a:pt x="7581" y="4258"/>
                  </a:cubicBezTo>
                  <a:cubicBezTo>
                    <a:pt x="7526" y="4134"/>
                    <a:pt x="7471" y="3997"/>
                    <a:pt x="7402" y="3860"/>
                  </a:cubicBezTo>
                  <a:cubicBezTo>
                    <a:pt x="7347" y="3736"/>
                    <a:pt x="7292" y="3626"/>
                    <a:pt x="7224" y="3516"/>
                  </a:cubicBezTo>
                  <a:cubicBezTo>
                    <a:pt x="7086" y="3283"/>
                    <a:pt x="6921" y="3050"/>
                    <a:pt x="6784" y="2844"/>
                  </a:cubicBezTo>
                  <a:cubicBezTo>
                    <a:pt x="6647" y="2638"/>
                    <a:pt x="6482" y="2432"/>
                    <a:pt x="6331" y="2253"/>
                  </a:cubicBezTo>
                  <a:lnTo>
                    <a:pt x="6262" y="2157"/>
                  </a:lnTo>
                  <a:cubicBezTo>
                    <a:pt x="6084" y="1951"/>
                    <a:pt x="5919" y="1772"/>
                    <a:pt x="5740" y="1580"/>
                  </a:cubicBezTo>
                  <a:lnTo>
                    <a:pt x="5685" y="1525"/>
                  </a:lnTo>
                  <a:cubicBezTo>
                    <a:pt x="5617" y="1443"/>
                    <a:pt x="5534" y="1374"/>
                    <a:pt x="5452" y="1292"/>
                  </a:cubicBezTo>
                  <a:cubicBezTo>
                    <a:pt x="5370" y="1196"/>
                    <a:pt x="5273" y="1127"/>
                    <a:pt x="5191" y="1058"/>
                  </a:cubicBezTo>
                  <a:lnTo>
                    <a:pt x="5164" y="1031"/>
                  </a:lnTo>
                  <a:cubicBezTo>
                    <a:pt x="4958" y="839"/>
                    <a:pt x="4710" y="674"/>
                    <a:pt x="4450" y="509"/>
                  </a:cubicBezTo>
                  <a:cubicBezTo>
                    <a:pt x="4161" y="344"/>
                    <a:pt x="3941" y="221"/>
                    <a:pt x="3694" y="138"/>
                  </a:cubicBezTo>
                  <a:cubicBezTo>
                    <a:pt x="3584" y="83"/>
                    <a:pt x="3461" y="69"/>
                    <a:pt x="3337" y="56"/>
                  </a:cubicBezTo>
                  <a:cubicBezTo>
                    <a:pt x="3200" y="28"/>
                    <a:pt x="3063" y="15"/>
                    <a:pt x="2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9"/>
            <p:cNvSpPr/>
            <p:nvPr/>
          </p:nvSpPr>
          <p:spPr>
            <a:xfrm>
              <a:off x="-353468" y="1592499"/>
              <a:ext cx="1409342" cy="1280351"/>
            </a:xfrm>
            <a:custGeom>
              <a:avLst/>
              <a:gdLst/>
              <a:ahLst/>
              <a:cxnLst/>
              <a:rect l="l" t="t" r="r" b="b"/>
              <a:pathLst>
                <a:path w="27260" h="24765" extrusionOk="0">
                  <a:moveTo>
                    <a:pt x="4051" y="0"/>
                  </a:moveTo>
                  <a:cubicBezTo>
                    <a:pt x="3845" y="0"/>
                    <a:pt x="3680" y="0"/>
                    <a:pt x="3502" y="14"/>
                  </a:cubicBezTo>
                  <a:cubicBezTo>
                    <a:pt x="3365" y="28"/>
                    <a:pt x="3214" y="55"/>
                    <a:pt x="3021" y="96"/>
                  </a:cubicBezTo>
                  <a:cubicBezTo>
                    <a:pt x="2955" y="77"/>
                    <a:pt x="2892" y="69"/>
                    <a:pt x="2829" y="69"/>
                  </a:cubicBezTo>
                  <a:cubicBezTo>
                    <a:pt x="2670" y="69"/>
                    <a:pt x="2516" y="124"/>
                    <a:pt x="2348" y="193"/>
                  </a:cubicBezTo>
                  <a:cubicBezTo>
                    <a:pt x="2307" y="206"/>
                    <a:pt x="2252" y="220"/>
                    <a:pt x="2197" y="261"/>
                  </a:cubicBezTo>
                  <a:lnTo>
                    <a:pt x="2115" y="289"/>
                  </a:lnTo>
                  <a:cubicBezTo>
                    <a:pt x="2032" y="330"/>
                    <a:pt x="1923" y="371"/>
                    <a:pt x="1840" y="412"/>
                  </a:cubicBezTo>
                  <a:cubicBezTo>
                    <a:pt x="1703" y="481"/>
                    <a:pt x="1566" y="563"/>
                    <a:pt x="1428" y="646"/>
                  </a:cubicBezTo>
                  <a:cubicBezTo>
                    <a:pt x="1360" y="701"/>
                    <a:pt x="1277" y="756"/>
                    <a:pt x="1209" y="824"/>
                  </a:cubicBezTo>
                  <a:lnTo>
                    <a:pt x="1154" y="879"/>
                  </a:lnTo>
                  <a:cubicBezTo>
                    <a:pt x="1044" y="962"/>
                    <a:pt x="948" y="1044"/>
                    <a:pt x="879" y="1126"/>
                  </a:cubicBezTo>
                  <a:cubicBezTo>
                    <a:pt x="755" y="1250"/>
                    <a:pt x="659" y="1374"/>
                    <a:pt x="563" y="1470"/>
                  </a:cubicBezTo>
                  <a:cubicBezTo>
                    <a:pt x="494" y="1580"/>
                    <a:pt x="426" y="1676"/>
                    <a:pt x="385" y="1786"/>
                  </a:cubicBezTo>
                  <a:cubicBezTo>
                    <a:pt x="330" y="1854"/>
                    <a:pt x="288" y="1950"/>
                    <a:pt x="247" y="2047"/>
                  </a:cubicBezTo>
                  <a:lnTo>
                    <a:pt x="137" y="2349"/>
                  </a:lnTo>
                  <a:cubicBezTo>
                    <a:pt x="124" y="2404"/>
                    <a:pt x="124" y="2472"/>
                    <a:pt x="110" y="2541"/>
                  </a:cubicBezTo>
                  <a:cubicBezTo>
                    <a:pt x="82" y="2582"/>
                    <a:pt x="82" y="2665"/>
                    <a:pt x="69" y="2706"/>
                  </a:cubicBezTo>
                  <a:lnTo>
                    <a:pt x="55" y="2761"/>
                  </a:lnTo>
                  <a:cubicBezTo>
                    <a:pt x="0" y="3090"/>
                    <a:pt x="0" y="3434"/>
                    <a:pt x="82" y="3777"/>
                  </a:cubicBezTo>
                  <a:cubicBezTo>
                    <a:pt x="137" y="3942"/>
                    <a:pt x="192" y="4120"/>
                    <a:pt x="247" y="4258"/>
                  </a:cubicBezTo>
                  <a:cubicBezTo>
                    <a:pt x="316" y="4395"/>
                    <a:pt x="385" y="4505"/>
                    <a:pt x="494" y="4683"/>
                  </a:cubicBezTo>
                  <a:cubicBezTo>
                    <a:pt x="591" y="4807"/>
                    <a:pt x="673" y="4930"/>
                    <a:pt x="755" y="5027"/>
                  </a:cubicBezTo>
                  <a:cubicBezTo>
                    <a:pt x="797" y="5082"/>
                    <a:pt x="838" y="5123"/>
                    <a:pt x="893" y="5191"/>
                  </a:cubicBezTo>
                  <a:cubicBezTo>
                    <a:pt x="961" y="5274"/>
                    <a:pt x="1030" y="5329"/>
                    <a:pt x="1112" y="5411"/>
                  </a:cubicBezTo>
                  <a:cubicBezTo>
                    <a:pt x="1236" y="5507"/>
                    <a:pt x="1373" y="5590"/>
                    <a:pt x="1497" y="5672"/>
                  </a:cubicBezTo>
                  <a:cubicBezTo>
                    <a:pt x="1662" y="5796"/>
                    <a:pt x="1827" y="5878"/>
                    <a:pt x="1964" y="5947"/>
                  </a:cubicBezTo>
                  <a:cubicBezTo>
                    <a:pt x="2115" y="6015"/>
                    <a:pt x="2266" y="6084"/>
                    <a:pt x="2403" y="6139"/>
                  </a:cubicBezTo>
                  <a:cubicBezTo>
                    <a:pt x="2486" y="6180"/>
                    <a:pt x="2582" y="6208"/>
                    <a:pt x="2664" y="6221"/>
                  </a:cubicBezTo>
                  <a:cubicBezTo>
                    <a:pt x="2719" y="6249"/>
                    <a:pt x="2788" y="6263"/>
                    <a:pt x="2829" y="6290"/>
                  </a:cubicBezTo>
                  <a:cubicBezTo>
                    <a:pt x="3420" y="6523"/>
                    <a:pt x="3996" y="6716"/>
                    <a:pt x="4573" y="6839"/>
                  </a:cubicBezTo>
                  <a:cubicBezTo>
                    <a:pt x="4807" y="6922"/>
                    <a:pt x="5054" y="6949"/>
                    <a:pt x="5287" y="7004"/>
                  </a:cubicBezTo>
                  <a:cubicBezTo>
                    <a:pt x="5370" y="7018"/>
                    <a:pt x="5438" y="7032"/>
                    <a:pt x="5534" y="7059"/>
                  </a:cubicBezTo>
                  <a:cubicBezTo>
                    <a:pt x="5809" y="7100"/>
                    <a:pt x="6097" y="7169"/>
                    <a:pt x="6468" y="7238"/>
                  </a:cubicBezTo>
                  <a:lnTo>
                    <a:pt x="6784" y="7292"/>
                  </a:lnTo>
                  <a:cubicBezTo>
                    <a:pt x="7320" y="7389"/>
                    <a:pt x="7869" y="7498"/>
                    <a:pt x="8418" y="7622"/>
                  </a:cubicBezTo>
                  <a:cubicBezTo>
                    <a:pt x="8665" y="7663"/>
                    <a:pt x="8858" y="7704"/>
                    <a:pt x="9050" y="7759"/>
                  </a:cubicBezTo>
                  <a:cubicBezTo>
                    <a:pt x="9338" y="7828"/>
                    <a:pt x="9654" y="7910"/>
                    <a:pt x="9956" y="8007"/>
                  </a:cubicBezTo>
                  <a:cubicBezTo>
                    <a:pt x="10176" y="8089"/>
                    <a:pt x="10410" y="8130"/>
                    <a:pt x="10616" y="8199"/>
                  </a:cubicBezTo>
                  <a:cubicBezTo>
                    <a:pt x="10712" y="8240"/>
                    <a:pt x="10794" y="8254"/>
                    <a:pt x="10904" y="8281"/>
                  </a:cubicBezTo>
                  <a:lnTo>
                    <a:pt x="10959" y="8309"/>
                  </a:lnTo>
                  <a:cubicBezTo>
                    <a:pt x="11069" y="8336"/>
                    <a:pt x="11206" y="8377"/>
                    <a:pt x="11343" y="8419"/>
                  </a:cubicBezTo>
                  <a:cubicBezTo>
                    <a:pt x="11522" y="8487"/>
                    <a:pt x="11673" y="8542"/>
                    <a:pt x="11851" y="8611"/>
                  </a:cubicBezTo>
                  <a:lnTo>
                    <a:pt x="11920" y="8625"/>
                  </a:lnTo>
                  <a:cubicBezTo>
                    <a:pt x="12209" y="8734"/>
                    <a:pt x="12497" y="8858"/>
                    <a:pt x="12772" y="8954"/>
                  </a:cubicBezTo>
                  <a:cubicBezTo>
                    <a:pt x="12840" y="8968"/>
                    <a:pt x="12895" y="9009"/>
                    <a:pt x="12964" y="9023"/>
                  </a:cubicBezTo>
                  <a:cubicBezTo>
                    <a:pt x="13225" y="9133"/>
                    <a:pt x="13499" y="9229"/>
                    <a:pt x="13747" y="9339"/>
                  </a:cubicBezTo>
                  <a:cubicBezTo>
                    <a:pt x="14049" y="9449"/>
                    <a:pt x="14351" y="9613"/>
                    <a:pt x="14708" y="9819"/>
                  </a:cubicBezTo>
                  <a:cubicBezTo>
                    <a:pt x="14873" y="9902"/>
                    <a:pt x="15037" y="9998"/>
                    <a:pt x="15216" y="10094"/>
                  </a:cubicBezTo>
                  <a:cubicBezTo>
                    <a:pt x="15326" y="10163"/>
                    <a:pt x="15463" y="10245"/>
                    <a:pt x="15628" y="10327"/>
                  </a:cubicBezTo>
                  <a:cubicBezTo>
                    <a:pt x="15669" y="10369"/>
                    <a:pt x="15724" y="10382"/>
                    <a:pt x="15779" y="10410"/>
                  </a:cubicBezTo>
                  <a:lnTo>
                    <a:pt x="16040" y="10575"/>
                  </a:lnTo>
                  <a:cubicBezTo>
                    <a:pt x="16260" y="10712"/>
                    <a:pt x="16479" y="10863"/>
                    <a:pt x="16685" y="11000"/>
                  </a:cubicBezTo>
                  <a:lnTo>
                    <a:pt x="16836" y="11097"/>
                  </a:lnTo>
                  <a:cubicBezTo>
                    <a:pt x="17084" y="11261"/>
                    <a:pt x="17317" y="11440"/>
                    <a:pt x="17619" y="11646"/>
                  </a:cubicBezTo>
                  <a:cubicBezTo>
                    <a:pt x="17839" y="11824"/>
                    <a:pt x="18059" y="12017"/>
                    <a:pt x="18347" y="12250"/>
                  </a:cubicBezTo>
                  <a:cubicBezTo>
                    <a:pt x="18608" y="12470"/>
                    <a:pt x="18883" y="12717"/>
                    <a:pt x="19212" y="13019"/>
                  </a:cubicBezTo>
                  <a:lnTo>
                    <a:pt x="19240" y="13060"/>
                  </a:lnTo>
                  <a:cubicBezTo>
                    <a:pt x="19336" y="13143"/>
                    <a:pt x="19432" y="13253"/>
                    <a:pt x="19542" y="13335"/>
                  </a:cubicBezTo>
                  <a:cubicBezTo>
                    <a:pt x="19679" y="13472"/>
                    <a:pt x="19789" y="13610"/>
                    <a:pt x="19913" y="13747"/>
                  </a:cubicBezTo>
                  <a:lnTo>
                    <a:pt x="20091" y="13939"/>
                  </a:lnTo>
                  <a:lnTo>
                    <a:pt x="20599" y="14502"/>
                  </a:lnTo>
                  <a:cubicBezTo>
                    <a:pt x="20819" y="14736"/>
                    <a:pt x="21011" y="14983"/>
                    <a:pt x="21231" y="15244"/>
                  </a:cubicBezTo>
                  <a:cubicBezTo>
                    <a:pt x="21464" y="15518"/>
                    <a:pt x="21684" y="15793"/>
                    <a:pt x="21876" y="16013"/>
                  </a:cubicBezTo>
                  <a:cubicBezTo>
                    <a:pt x="21973" y="16150"/>
                    <a:pt x="22069" y="16288"/>
                    <a:pt x="22165" y="16411"/>
                  </a:cubicBezTo>
                  <a:cubicBezTo>
                    <a:pt x="22261" y="16562"/>
                    <a:pt x="22371" y="16700"/>
                    <a:pt x="22467" y="16851"/>
                  </a:cubicBezTo>
                  <a:cubicBezTo>
                    <a:pt x="22508" y="16906"/>
                    <a:pt x="22536" y="16960"/>
                    <a:pt x="22591" y="17015"/>
                  </a:cubicBezTo>
                  <a:cubicBezTo>
                    <a:pt x="22659" y="17112"/>
                    <a:pt x="22728" y="17194"/>
                    <a:pt x="22797" y="17304"/>
                  </a:cubicBezTo>
                  <a:cubicBezTo>
                    <a:pt x="22879" y="17414"/>
                    <a:pt x="22948" y="17523"/>
                    <a:pt x="23016" y="17647"/>
                  </a:cubicBezTo>
                  <a:lnTo>
                    <a:pt x="23085" y="17743"/>
                  </a:lnTo>
                  <a:cubicBezTo>
                    <a:pt x="23140" y="17812"/>
                    <a:pt x="23181" y="17908"/>
                    <a:pt x="23222" y="17977"/>
                  </a:cubicBezTo>
                  <a:cubicBezTo>
                    <a:pt x="23332" y="18141"/>
                    <a:pt x="23428" y="18334"/>
                    <a:pt x="23552" y="18499"/>
                  </a:cubicBezTo>
                  <a:lnTo>
                    <a:pt x="23607" y="18595"/>
                  </a:lnTo>
                  <a:cubicBezTo>
                    <a:pt x="23744" y="18787"/>
                    <a:pt x="23895" y="19020"/>
                    <a:pt x="24033" y="19240"/>
                  </a:cubicBezTo>
                  <a:lnTo>
                    <a:pt x="24239" y="19597"/>
                  </a:lnTo>
                  <a:lnTo>
                    <a:pt x="24499" y="20064"/>
                  </a:lnTo>
                  <a:cubicBezTo>
                    <a:pt x="24568" y="20188"/>
                    <a:pt x="24637" y="20325"/>
                    <a:pt x="24705" y="20462"/>
                  </a:cubicBezTo>
                  <a:cubicBezTo>
                    <a:pt x="24760" y="20586"/>
                    <a:pt x="24815" y="20696"/>
                    <a:pt x="24898" y="20819"/>
                  </a:cubicBezTo>
                  <a:cubicBezTo>
                    <a:pt x="24966" y="20929"/>
                    <a:pt x="25035" y="21080"/>
                    <a:pt x="25117" y="21231"/>
                  </a:cubicBezTo>
                  <a:cubicBezTo>
                    <a:pt x="25172" y="21314"/>
                    <a:pt x="25200" y="21424"/>
                    <a:pt x="25241" y="21520"/>
                  </a:cubicBezTo>
                  <a:cubicBezTo>
                    <a:pt x="25255" y="21575"/>
                    <a:pt x="25282" y="21630"/>
                    <a:pt x="25310" y="21685"/>
                  </a:cubicBezTo>
                  <a:lnTo>
                    <a:pt x="25461" y="21987"/>
                  </a:lnTo>
                  <a:lnTo>
                    <a:pt x="25516" y="22097"/>
                  </a:lnTo>
                  <a:cubicBezTo>
                    <a:pt x="25543" y="22179"/>
                    <a:pt x="25598" y="22261"/>
                    <a:pt x="25626" y="22344"/>
                  </a:cubicBezTo>
                  <a:cubicBezTo>
                    <a:pt x="25653" y="22399"/>
                    <a:pt x="25667" y="22454"/>
                    <a:pt x="25694" y="22509"/>
                  </a:cubicBezTo>
                  <a:cubicBezTo>
                    <a:pt x="25735" y="22577"/>
                    <a:pt x="25763" y="22646"/>
                    <a:pt x="25790" y="22715"/>
                  </a:cubicBezTo>
                  <a:cubicBezTo>
                    <a:pt x="25804" y="22756"/>
                    <a:pt x="25832" y="22797"/>
                    <a:pt x="25859" y="22852"/>
                  </a:cubicBezTo>
                  <a:cubicBezTo>
                    <a:pt x="25873" y="22879"/>
                    <a:pt x="25886" y="22893"/>
                    <a:pt x="25900" y="22934"/>
                  </a:cubicBezTo>
                  <a:lnTo>
                    <a:pt x="26010" y="23140"/>
                  </a:lnTo>
                  <a:lnTo>
                    <a:pt x="26106" y="23346"/>
                  </a:lnTo>
                  <a:cubicBezTo>
                    <a:pt x="26161" y="23442"/>
                    <a:pt x="26216" y="23525"/>
                    <a:pt x="26243" y="23635"/>
                  </a:cubicBezTo>
                  <a:cubicBezTo>
                    <a:pt x="26285" y="23703"/>
                    <a:pt x="26312" y="23786"/>
                    <a:pt x="26353" y="23854"/>
                  </a:cubicBezTo>
                  <a:cubicBezTo>
                    <a:pt x="26436" y="24033"/>
                    <a:pt x="26504" y="24170"/>
                    <a:pt x="26587" y="24308"/>
                  </a:cubicBezTo>
                  <a:cubicBezTo>
                    <a:pt x="26614" y="24335"/>
                    <a:pt x="26628" y="24376"/>
                    <a:pt x="26642" y="24390"/>
                  </a:cubicBezTo>
                  <a:cubicBezTo>
                    <a:pt x="26683" y="24445"/>
                    <a:pt x="26697" y="24472"/>
                    <a:pt x="26724" y="24527"/>
                  </a:cubicBezTo>
                  <a:cubicBezTo>
                    <a:pt x="26724" y="24541"/>
                    <a:pt x="26752" y="24555"/>
                    <a:pt x="26752" y="24555"/>
                  </a:cubicBezTo>
                  <a:cubicBezTo>
                    <a:pt x="26765" y="24582"/>
                    <a:pt x="26779" y="24610"/>
                    <a:pt x="26793" y="24637"/>
                  </a:cubicBezTo>
                  <a:lnTo>
                    <a:pt x="26848" y="24678"/>
                  </a:lnTo>
                  <a:lnTo>
                    <a:pt x="26861" y="24706"/>
                  </a:lnTo>
                  <a:cubicBezTo>
                    <a:pt x="26900" y="24735"/>
                    <a:pt x="26953" y="24764"/>
                    <a:pt x="27005" y="24764"/>
                  </a:cubicBezTo>
                  <a:cubicBezTo>
                    <a:pt x="27026" y="24764"/>
                    <a:pt x="27047" y="24759"/>
                    <a:pt x="27067" y="24747"/>
                  </a:cubicBezTo>
                  <a:cubicBezTo>
                    <a:pt x="27095" y="24747"/>
                    <a:pt x="27109" y="24733"/>
                    <a:pt x="27122" y="24720"/>
                  </a:cubicBezTo>
                  <a:cubicBezTo>
                    <a:pt x="27136" y="24706"/>
                    <a:pt x="27164" y="24678"/>
                    <a:pt x="27164" y="24665"/>
                  </a:cubicBezTo>
                  <a:cubicBezTo>
                    <a:pt x="27232" y="24637"/>
                    <a:pt x="27260" y="24541"/>
                    <a:pt x="27232" y="24459"/>
                  </a:cubicBezTo>
                  <a:cubicBezTo>
                    <a:pt x="27177" y="24321"/>
                    <a:pt x="27122" y="24184"/>
                    <a:pt x="27095" y="24047"/>
                  </a:cubicBezTo>
                  <a:cubicBezTo>
                    <a:pt x="27054" y="23950"/>
                    <a:pt x="27026" y="23841"/>
                    <a:pt x="26985" y="23758"/>
                  </a:cubicBezTo>
                  <a:lnTo>
                    <a:pt x="26958" y="23690"/>
                  </a:lnTo>
                  <a:cubicBezTo>
                    <a:pt x="26861" y="23470"/>
                    <a:pt x="26779" y="23223"/>
                    <a:pt x="26697" y="22962"/>
                  </a:cubicBezTo>
                  <a:cubicBezTo>
                    <a:pt x="26683" y="22934"/>
                    <a:pt x="26683" y="22879"/>
                    <a:pt x="26655" y="22852"/>
                  </a:cubicBezTo>
                  <a:cubicBezTo>
                    <a:pt x="26628" y="22728"/>
                    <a:pt x="26587" y="22618"/>
                    <a:pt x="26559" y="22509"/>
                  </a:cubicBezTo>
                  <a:lnTo>
                    <a:pt x="26546" y="22440"/>
                  </a:lnTo>
                  <a:cubicBezTo>
                    <a:pt x="26504" y="22316"/>
                    <a:pt x="26449" y="22179"/>
                    <a:pt x="26422" y="22055"/>
                  </a:cubicBezTo>
                  <a:lnTo>
                    <a:pt x="26381" y="21959"/>
                  </a:lnTo>
                  <a:cubicBezTo>
                    <a:pt x="26353" y="21836"/>
                    <a:pt x="26312" y="21712"/>
                    <a:pt x="26271" y="21616"/>
                  </a:cubicBezTo>
                  <a:lnTo>
                    <a:pt x="26106" y="21204"/>
                  </a:lnTo>
                  <a:lnTo>
                    <a:pt x="26092" y="21163"/>
                  </a:lnTo>
                  <a:cubicBezTo>
                    <a:pt x="25996" y="20888"/>
                    <a:pt x="25886" y="20613"/>
                    <a:pt x="25763" y="20339"/>
                  </a:cubicBezTo>
                  <a:lnTo>
                    <a:pt x="25735" y="20256"/>
                  </a:lnTo>
                  <a:cubicBezTo>
                    <a:pt x="25612" y="19927"/>
                    <a:pt x="25474" y="19597"/>
                    <a:pt x="25378" y="19309"/>
                  </a:cubicBezTo>
                  <a:lnTo>
                    <a:pt x="25117" y="18636"/>
                  </a:lnTo>
                  <a:cubicBezTo>
                    <a:pt x="25076" y="18567"/>
                    <a:pt x="25062" y="18485"/>
                    <a:pt x="25035" y="18416"/>
                  </a:cubicBezTo>
                  <a:cubicBezTo>
                    <a:pt x="24980" y="18279"/>
                    <a:pt x="24925" y="18128"/>
                    <a:pt x="24856" y="17949"/>
                  </a:cubicBezTo>
                  <a:cubicBezTo>
                    <a:pt x="24856" y="17935"/>
                    <a:pt x="24843" y="17922"/>
                    <a:pt x="24843" y="17881"/>
                  </a:cubicBezTo>
                  <a:cubicBezTo>
                    <a:pt x="24829" y="17839"/>
                    <a:pt x="24802" y="17798"/>
                    <a:pt x="24788" y="17743"/>
                  </a:cubicBezTo>
                  <a:cubicBezTo>
                    <a:pt x="24760" y="17661"/>
                    <a:pt x="24719" y="17578"/>
                    <a:pt x="24692" y="17510"/>
                  </a:cubicBezTo>
                  <a:lnTo>
                    <a:pt x="24650" y="17441"/>
                  </a:lnTo>
                  <a:cubicBezTo>
                    <a:pt x="24596" y="17317"/>
                    <a:pt x="24554" y="17194"/>
                    <a:pt x="24486" y="17084"/>
                  </a:cubicBezTo>
                  <a:cubicBezTo>
                    <a:pt x="24431" y="16960"/>
                    <a:pt x="24362" y="16851"/>
                    <a:pt x="24307" y="16741"/>
                  </a:cubicBezTo>
                  <a:lnTo>
                    <a:pt x="24252" y="16645"/>
                  </a:lnTo>
                  <a:lnTo>
                    <a:pt x="23950" y="16027"/>
                  </a:lnTo>
                  <a:cubicBezTo>
                    <a:pt x="23909" y="15958"/>
                    <a:pt x="23881" y="15876"/>
                    <a:pt x="23840" y="15807"/>
                  </a:cubicBezTo>
                  <a:cubicBezTo>
                    <a:pt x="23744" y="15601"/>
                    <a:pt x="23621" y="15395"/>
                    <a:pt x="23497" y="15189"/>
                  </a:cubicBezTo>
                  <a:cubicBezTo>
                    <a:pt x="23469" y="15120"/>
                    <a:pt x="23415" y="15052"/>
                    <a:pt x="23387" y="14983"/>
                  </a:cubicBezTo>
                  <a:cubicBezTo>
                    <a:pt x="23277" y="14791"/>
                    <a:pt x="23181" y="14585"/>
                    <a:pt x="23071" y="14406"/>
                  </a:cubicBezTo>
                  <a:lnTo>
                    <a:pt x="22920" y="14090"/>
                  </a:lnTo>
                  <a:lnTo>
                    <a:pt x="22865" y="13994"/>
                  </a:lnTo>
                  <a:cubicBezTo>
                    <a:pt x="22810" y="13884"/>
                    <a:pt x="22769" y="13788"/>
                    <a:pt x="22700" y="13678"/>
                  </a:cubicBezTo>
                  <a:lnTo>
                    <a:pt x="22494" y="13321"/>
                  </a:lnTo>
                  <a:lnTo>
                    <a:pt x="22467" y="13280"/>
                  </a:lnTo>
                  <a:cubicBezTo>
                    <a:pt x="22398" y="13184"/>
                    <a:pt x="22357" y="13074"/>
                    <a:pt x="22288" y="12978"/>
                  </a:cubicBezTo>
                  <a:lnTo>
                    <a:pt x="22179" y="12827"/>
                  </a:lnTo>
                  <a:cubicBezTo>
                    <a:pt x="22082" y="12662"/>
                    <a:pt x="21986" y="12525"/>
                    <a:pt x="21918" y="12415"/>
                  </a:cubicBezTo>
                  <a:cubicBezTo>
                    <a:pt x="21767" y="12168"/>
                    <a:pt x="21574" y="11934"/>
                    <a:pt x="21355" y="11632"/>
                  </a:cubicBezTo>
                  <a:cubicBezTo>
                    <a:pt x="21135" y="11357"/>
                    <a:pt x="20943" y="11124"/>
                    <a:pt x="20737" y="10863"/>
                  </a:cubicBezTo>
                  <a:cubicBezTo>
                    <a:pt x="20531" y="10588"/>
                    <a:pt x="20325" y="10327"/>
                    <a:pt x="20132" y="10080"/>
                  </a:cubicBezTo>
                  <a:cubicBezTo>
                    <a:pt x="19899" y="9778"/>
                    <a:pt x="19707" y="9545"/>
                    <a:pt x="19514" y="9339"/>
                  </a:cubicBezTo>
                  <a:cubicBezTo>
                    <a:pt x="19267" y="9050"/>
                    <a:pt x="19061" y="8817"/>
                    <a:pt x="18869" y="8597"/>
                  </a:cubicBezTo>
                  <a:cubicBezTo>
                    <a:pt x="18677" y="8377"/>
                    <a:pt x="18457" y="8116"/>
                    <a:pt x="18210" y="7842"/>
                  </a:cubicBezTo>
                  <a:cubicBezTo>
                    <a:pt x="18004" y="7622"/>
                    <a:pt x="17770" y="7375"/>
                    <a:pt x="17564" y="7169"/>
                  </a:cubicBezTo>
                  <a:lnTo>
                    <a:pt x="17551" y="7155"/>
                  </a:lnTo>
                  <a:cubicBezTo>
                    <a:pt x="17345" y="6949"/>
                    <a:pt x="17139" y="6757"/>
                    <a:pt x="16933" y="6551"/>
                  </a:cubicBezTo>
                  <a:lnTo>
                    <a:pt x="16836" y="6469"/>
                  </a:lnTo>
                  <a:cubicBezTo>
                    <a:pt x="16754" y="6386"/>
                    <a:pt x="16658" y="6304"/>
                    <a:pt x="16562" y="6208"/>
                  </a:cubicBezTo>
                  <a:lnTo>
                    <a:pt x="16493" y="6139"/>
                  </a:lnTo>
                  <a:lnTo>
                    <a:pt x="16342" y="5988"/>
                  </a:lnTo>
                  <a:lnTo>
                    <a:pt x="16081" y="5727"/>
                  </a:lnTo>
                  <a:cubicBezTo>
                    <a:pt x="15861" y="5521"/>
                    <a:pt x="15642" y="5342"/>
                    <a:pt x="15422" y="5150"/>
                  </a:cubicBezTo>
                  <a:lnTo>
                    <a:pt x="15353" y="5095"/>
                  </a:lnTo>
                  <a:lnTo>
                    <a:pt x="15092" y="4889"/>
                  </a:lnTo>
                  <a:cubicBezTo>
                    <a:pt x="14941" y="4752"/>
                    <a:pt x="14763" y="4615"/>
                    <a:pt x="14598" y="4477"/>
                  </a:cubicBezTo>
                  <a:cubicBezTo>
                    <a:pt x="14461" y="4381"/>
                    <a:pt x="14337" y="4271"/>
                    <a:pt x="14200" y="4161"/>
                  </a:cubicBezTo>
                  <a:cubicBezTo>
                    <a:pt x="14117" y="4093"/>
                    <a:pt x="14021" y="4052"/>
                    <a:pt x="13939" y="3997"/>
                  </a:cubicBezTo>
                  <a:lnTo>
                    <a:pt x="13788" y="3900"/>
                  </a:lnTo>
                  <a:cubicBezTo>
                    <a:pt x="13705" y="3818"/>
                    <a:pt x="13596" y="3777"/>
                    <a:pt x="13513" y="3708"/>
                  </a:cubicBezTo>
                  <a:cubicBezTo>
                    <a:pt x="13335" y="3585"/>
                    <a:pt x="13184" y="3488"/>
                    <a:pt x="13019" y="3365"/>
                  </a:cubicBezTo>
                  <a:cubicBezTo>
                    <a:pt x="12923" y="3310"/>
                    <a:pt x="12854" y="3255"/>
                    <a:pt x="12772" y="3214"/>
                  </a:cubicBezTo>
                  <a:lnTo>
                    <a:pt x="12621" y="3104"/>
                  </a:lnTo>
                  <a:cubicBezTo>
                    <a:pt x="12483" y="3022"/>
                    <a:pt x="12346" y="2939"/>
                    <a:pt x="12236" y="2871"/>
                  </a:cubicBezTo>
                  <a:cubicBezTo>
                    <a:pt x="11618" y="2500"/>
                    <a:pt x="11110" y="2198"/>
                    <a:pt x="10629" y="1937"/>
                  </a:cubicBezTo>
                  <a:lnTo>
                    <a:pt x="10616" y="1923"/>
                  </a:lnTo>
                  <a:lnTo>
                    <a:pt x="10588" y="1909"/>
                  </a:lnTo>
                  <a:cubicBezTo>
                    <a:pt x="10313" y="1744"/>
                    <a:pt x="10025" y="1607"/>
                    <a:pt x="9737" y="1470"/>
                  </a:cubicBezTo>
                  <a:cubicBezTo>
                    <a:pt x="9627" y="1429"/>
                    <a:pt x="9517" y="1374"/>
                    <a:pt x="9407" y="1319"/>
                  </a:cubicBezTo>
                  <a:lnTo>
                    <a:pt x="8844" y="1058"/>
                  </a:lnTo>
                  <a:cubicBezTo>
                    <a:pt x="8556" y="948"/>
                    <a:pt x="8240" y="824"/>
                    <a:pt x="7938" y="714"/>
                  </a:cubicBezTo>
                  <a:cubicBezTo>
                    <a:pt x="7841" y="687"/>
                    <a:pt x="7759" y="673"/>
                    <a:pt x="7677" y="632"/>
                  </a:cubicBezTo>
                  <a:cubicBezTo>
                    <a:pt x="7622" y="618"/>
                    <a:pt x="7553" y="605"/>
                    <a:pt x="7498" y="577"/>
                  </a:cubicBezTo>
                  <a:cubicBezTo>
                    <a:pt x="7333" y="536"/>
                    <a:pt x="7155" y="481"/>
                    <a:pt x="7004" y="426"/>
                  </a:cubicBezTo>
                  <a:cubicBezTo>
                    <a:pt x="6866" y="399"/>
                    <a:pt x="6715" y="344"/>
                    <a:pt x="6537" y="302"/>
                  </a:cubicBezTo>
                  <a:lnTo>
                    <a:pt x="6496" y="289"/>
                  </a:lnTo>
                  <a:cubicBezTo>
                    <a:pt x="6317" y="261"/>
                    <a:pt x="6125" y="206"/>
                    <a:pt x="5960" y="165"/>
                  </a:cubicBezTo>
                  <a:cubicBezTo>
                    <a:pt x="5644" y="124"/>
                    <a:pt x="5328" y="69"/>
                    <a:pt x="4999" y="28"/>
                  </a:cubicBezTo>
                  <a:cubicBezTo>
                    <a:pt x="4861" y="14"/>
                    <a:pt x="4724" y="14"/>
                    <a:pt x="4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9"/>
            <p:cNvSpPr/>
            <p:nvPr/>
          </p:nvSpPr>
          <p:spPr>
            <a:xfrm>
              <a:off x="-328652" y="2117150"/>
              <a:ext cx="1327759" cy="745256"/>
            </a:xfrm>
            <a:custGeom>
              <a:avLst/>
              <a:gdLst/>
              <a:ahLst/>
              <a:cxnLst/>
              <a:rect l="l" t="t" r="r" b="b"/>
              <a:pathLst>
                <a:path w="25682" h="14415" extrusionOk="0">
                  <a:moveTo>
                    <a:pt x="12719" y="344"/>
                  </a:moveTo>
                  <a:lnTo>
                    <a:pt x="12719" y="344"/>
                  </a:lnTo>
                  <a:cubicBezTo>
                    <a:pt x="12732" y="347"/>
                    <a:pt x="12744" y="351"/>
                    <a:pt x="12757" y="354"/>
                  </a:cubicBezTo>
                  <a:lnTo>
                    <a:pt x="12757" y="354"/>
                  </a:lnTo>
                  <a:cubicBezTo>
                    <a:pt x="12747" y="350"/>
                    <a:pt x="12736" y="345"/>
                    <a:pt x="12719" y="344"/>
                  </a:cubicBezTo>
                  <a:close/>
                  <a:moveTo>
                    <a:pt x="9559" y="1"/>
                  </a:moveTo>
                  <a:cubicBezTo>
                    <a:pt x="9270" y="1"/>
                    <a:pt x="8982" y="1"/>
                    <a:pt x="8680" y="15"/>
                  </a:cubicBezTo>
                  <a:cubicBezTo>
                    <a:pt x="8584" y="15"/>
                    <a:pt x="8460" y="28"/>
                    <a:pt x="8364" y="42"/>
                  </a:cubicBezTo>
                  <a:lnTo>
                    <a:pt x="8295" y="70"/>
                  </a:lnTo>
                  <a:lnTo>
                    <a:pt x="7925" y="111"/>
                  </a:lnTo>
                  <a:cubicBezTo>
                    <a:pt x="7677" y="152"/>
                    <a:pt x="7430" y="207"/>
                    <a:pt x="7210" y="248"/>
                  </a:cubicBezTo>
                  <a:cubicBezTo>
                    <a:pt x="6936" y="317"/>
                    <a:pt x="6661" y="413"/>
                    <a:pt x="6304" y="523"/>
                  </a:cubicBezTo>
                  <a:cubicBezTo>
                    <a:pt x="6112" y="591"/>
                    <a:pt x="5906" y="660"/>
                    <a:pt x="5727" y="729"/>
                  </a:cubicBezTo>
                  <a:lnTo>
                    <a:pt x="5590" y="784"/>
                  </a:lnTo>
                  <a:cubicBezTo>
                    <a:pt x="5538" y="764"/>
                    <a:pt x="5488" y="755"/>
                    <a:pt x="5439" y="755"/>
                  </a:cubicBezTo>
                  <a:cubicBezTo>
                    <a:pt x="5322" y="755"/>
                    <a:pt x="5212" y="804"/>
                    <a:pt x="5096" y="852"/>
                  </a:cubicBezTo>
                  <a:cubicBezTo>
                    <a:pt x="4999" y="894"/>
                    <a:pt x="4890" y="935"/>
                    <a:pt x="4807" y="976"/>
                  </a:cubicBezTo>
                  <a:lnTo>
                    <a:pt x="4766" y="990"/>
                  </a:lnTo>
                  <a:cubicBezTo>
                    <a:pt x="4546" y="1100"/>
                    <a:pt x="4327" y="1182"/>
                    <a:pt x="4121" y="1319"/>
                  </a:cubicBezTo>
                  <a:cubicBezTo>
                    <a:pt x="3860" y="1470"/>
                    <a:pt x="3599" y="1649"/>
                    <a:pt x="3351" y="1827"/>
                  </a:cubicBezTo>
                  <a:cubicBezTo>
                    <a:pt x="3159" y="1965"/>
                    <a:pt x="2953" y="2102"/>
                    <a:pt x="2761" y="2281"/>
                  </a:cubicBezTo>
                  <a:cubicBezTo>
                    <a:pt x="2747" y="2294"/>
                    <a:pt x="2706" y="2308"/>
                    <a:pt x="2692" y="2349"/>
                  </a:cubicBezTo>
                  <a:lnTo>
                    <a:pt x="2610" y="2432"/>
                  </a:lnTo>
                  <a:lnTo>
                    <a:pt x="2555" y="2487"/>
                  </a:lnTo>
                  <a:cubicBezTo>
                    <a:pt x="2528" y="2500"/>
                    <a:pt x="2500" y="2542"/>
                    <a:pt x="2473" y="2555"/>
                  </a:cubicBezTo>
                  <a:cubicBezTo>
                    <a:pt x="2390" y="2638"/>
                    <a:pt x="2280" y="2720"/>
                    <a:pt x="2198" y="2816"/>
                  </a:cubicBezTo>
                  <a:cubicBezTo>
                    <a:pt x="1937" y="3050"/>
                    <a:pt x="1745" y="3338"/>
                    <a:pt x="1566" y="3613"/>
                  </a:cubicBezTo>
                  <a:cubicBezTo>
                    <a:pt x="1456" y="3750"/>
                    <a:pt x="1360" y="3915"/>
                    <a:pt x="1250" y="4052"/>
                  </a:cubicBezTo>
                  <a:cubicBezTo>
                    <a:pt x="1223" y="4093"/>
                    <a:pt x="1182" y="4135"/>
                    <a:pt x="1154" y="4189"/>
                  </a:cubicBezTo>
                  <a:cubicBezTo>
                    <a:pt x="1099" y="4231"/>
                    <a:pt x="1058" y="4299"/>
                    <a:pt x="1017" y="4354"/>
                  </a:cubicBezTo>
                  <a:cubicBezTo>
                    <a:pt x="976" y="4409"/>
                    <a:pt x="948" y="4437"/>
                    <a:pt x="907" y="4492"/>
                  </a:cubicBezTo>
                  <a:lnTo>
                    <a:pt x="893" y="4505"/>
                  </a:lnTo>
                  <a:cubicBezTo>
                    <a:pt x="880" y="4533"/>
                    <a:pt x="852" y="4560"/>
                    <a:pt x="838" y="4574"/>
                  </a:cubicBezTo>
                  <a:cubicBezTo>
                    <a:pt x="797" y="4670"/>
                    <a:pt x="742" y="4753"/>
                    <a:pt x="701" y="4821"/>
                  </a:cubicBezTo>
                  <a:cubicBezTo>
                    <a:pt x="660" y="4917"/>
                    <a:pt x="605" y="5041"/>
                    <a:pt x="564" y="5164"/>
                  </a:cubicBezTo>
                  <a:lnTo>
                    <a:pt x="550" y="5192"/>
                  </a:lnTo>
                  <a:cubicBezTo>
                    <a:pt x="509" y="5302"/>
                    <a:pt x="481" y="5425"/>
                    <a:pt x="426" y="5576"/>
                  </a:cubicBezTo>
                  <a:cubicBezTo>
                    <a:pt x="399" y="5673"/>
                    <a:pt x="385" y="5782"/>
                    <a:pt x="344" y="5879"/>
                  </a:cubicBezTo>
                  <a:cubicBezTo>
                    <a:pt x="303" y="6016"/>
                    <a:pt x="275" y="6181"/>
                    <a:pt x="220" y="6318"/>
                  </a:cubicBezTo>
                  <a:cubicBezTo>
                    <a:pt x="165" y="6497"/>
                    <a:pt x="124" y="6661"/>
                    <a:pt x="97" y="6799"/>
                  </a:cubicBezTo>
                  <a:lnTo>
                    <a:pt x="97" y="6826"/>
                  </a:lnTo>
                  <a:cubicBezTo>
                    <a:pt x="83" y="6881"/>
                    <a:pt x="83" y="6909"/>
                    <a:pt x="83" y="6964"/>
                  </a:cubicBezTo>
                  <a:lnTo>
                    <a:pt x="56" y="7183"/>
                  </a:lnTo>
                  <a:cubicBezTo>
                    <a:pt x="28" y="7293"/>
                    <a:pt x="28" y="7375"/>
                    <a:pt x="14" y="7485"/>
                  </a:cubicBezTo>
                  <a:lnTo>
                    <a:pt x="14" y="7581"/>
                  </a:lnTo>
                  <a:cubicBezTo>
                    <a:pt x="1" y="7760"/>
                    <a:pt x="14" y="7925"/>
                    <a:pt x="14" y="8062"/>
                  </a:cubicBezTo>
                  <a:cubicBezTo>
                    <a:pt x="28" y="8282"/>
                    <a:pt x="56" y="8557"/>
                    <a:pt x="97" y="8831"/>
                  </a:cubicBezTo>
                  <a:cubicBezTo>
                    <a:pt x="124" y="8927"/>
                    <a:pt x="152" y="9010"/>
                    <a:pt x="193" y="9092"/>
                  </a:cubicBezTo>
                  <a:cubicBezTo>
                    <a:pt x="207" y="9106"/>
                    <a:pt x="207" y="9133"/>
                    <a:pt x="220" y="9161"/>
                  </a:cubicBezTo>
                  <a:cubicBezTo>
                    <a:pt x="220" y="9174"/>
                    <a:pt x="234" y="9174"/>
                    <a:pt x="234" y="9202"/>
                  </a:cubicBezTo>
                  <a:lnTo>
                    <a:pt x="234" y="9216"/>
                  </a:lnTo>
                  <a:cubicBezTo>
                    <a:pt x="262" y="9271"/>
                    <a:pt x="289" y="9312"/>
                    <a:pt x="303" y="9353"/>
                  </a:cubicBezTo>
                  <a:cubicBezTo>
                    <a:pt x="330" y="9380"/>
                    <a:pt x="344" y="9422"/>
                    <a:pt x="358" y="9477"/>
                  </a:cubicBezTo>
                  <a:cubicBezTo>
                    <a:pt x="399" y="9559"/>
                    <a:pt x="426" y="9628"/>
                    <a:pt x="468" y="9710"/>
                  </a:cubicBezTo>
                  <a:cubicBezTo>
                    <a:pt x="564" y="9916"/>
                    <a:pt x="646" y="10067"/>
                    <a:pt x="756" y="10204"/>
                  </a:cubicBezTo>
                  <a:cubicBezTo>
                    <a:pt x="838" y="10328"/>
                    <a:pt x="921" y="10438"/>
                    <a:pt x="1031" y="10534"/>
                  </a:cubicBezTo>
                  <a:lnTo>
                    <a:pt x="1086" y="10603"/>
                  </a:lnTo>
                  <a:cubicBezTo>
                    <a:pt x="1168" y="10685"/>
                    <a:pt x="1250" y="10795"/>
                    <a:pt x="1333" y="10891"/>
                  </a:cubicBezTo>
                  <a:lnTo>
                    <a:pt x="1360" y="10919"/>
                  </a:lnTo>
                  <a:cubicBezTo>
                    <a:pt x="1429" y="10987"/>
                    <a:pt x="1470" y="11028"/>
                    <a:pt x="1566" y="11097"/>
                  </a:cubicBezTo>
                  <a:cubicBezTo>
                    <a:pt x="1635" y="11152"/>
                    <a:pt x="1731" y="11207"/>
                    <a:pt x="1813" y="11262"/>
                  </a:cubicBezTo>
                  <a:lnTo>
                    <a:pt x="1855" y="11276"/>
                  </a:lnTo>
                  <a:cubicBezTo>
                    <a:pt x="1978" y="11344"/>
                    <a:pt x="2088" y="11399"/>
                    <a:pt x="2212" y="11468"/>
                  </a:cubicBezTo>
                  <a:cubicBezTo>
                    <a:pt x="2267" y="11495"/>
                    <a:pt x="2322" y="11509"/>
                    <a:pt x="2363" y="11537"/>
                  </a:cubicBezTo>
                  <a:cubicBezTo>
                    <a:pt x="2528" y="11605"/>
                    <a:pt x="2692" y="11633"/>
                    <a:pt x="2843" y="11674"/>
                  </a:cubicBezTo>
                  <a:cubicBezTo>
                    <a:pt x="3146" y="11743"/>
                    <a:pt x="3420" y="11784"/>
                    <a:pt x="3640" y="11825"/>
                  </a:cubicBezTo>
                  <a:cubicBezTo>
                    <a:pt x="3763" y="11839"/>
                    <a:pt x="3901" y="11880"/>
                    <a:pt x="4038" y="11880"/>
                  </a:cubicBezTo>
                  <a:cubicBezTo>
                    <a:pt x="4148" y="11894"/>
                    <a:pt x="4272" y="11894"/>
                    <a:pt x="4409" y="11907"/>
                  </a:cubicBezTo>
                  <a:lnTo>
                    <a:pt x="4656" y="11907"/>
                  </a:lnTo>
                  <a:cubicBezTo>
                    <a:pt x="4725" y="11907"/>
                    <a:pt x="4807" y="11907"/>
                    <a:pt x="4876" y="11894"/>
                  </a:cubicBezTo>
                  <a:cubicBezTo>
                    <a:pt x="5013" y="11880"/>
                    <a:pt x="5151" y="11839"/>
                    <a:pt x="5274" y="11825"/>
                  </a:cubicBezTo>
                  <a:cubicBezTo>
                    <a:pt x="5549" y="11756"/>
                    <a:pt x="5796" y="11674"/>
                    <a:pt x="6112" y="11550"/>
                  </a:cubicBezTo>
                  <a:cubicBezTo>
                    <a:pt x="6153" y="11537"/>
                    <a:pt x="6194" y="11509"/>
                    <a:pt x="6235" y="11495"/>
                  </a:cubicBezTo>
                  <a:cubicBezTo>
                    <a:pt x="6730" y="11289"/>
                    <a:pt x="7183" y="11015"/>
                    <a:pt x="7609" y="10740"/>
                  </a:cubicBezTo>
                  <a:cubicBezTo>
                    <a:pt x="7732" y="10671"/>
                    <a:pt x="7828" y="10589"/>
                    <a:pt x="7938" y="10520"/>
                  </a:cubicBezTo>
                  <a:cubicBezTo>
                    <a:pt x="8021" y="10452"/>
                    <a:pt x="8117" y="10383"/>
                    <a:pt x="8227" y="10314"/>
                  </a:cubicBezTo>
                  <a:cubicBezTo>
                    <a:pt x="8460" y="10136"/>
                    <a:pt x="8694" y="9985"/>
                    <a:pt x="8900" y="9847"/>
                  </a:cubicBezTo>
                  <a:cubicBezTo>
                    <a:pt x="8982" y="9792"/>
                    <a:pt x="9051" y="9724"/>
                    <a:pt x="9119" y="9683"/>
                  </a:cubicBezTo>
                  <a:cubicBezTo>
                    <a:pt x="9147" y="9655"/>
                    <a:pt x="9174" y="9641"/>
                    <a:pt x="9202" y="9614"/>
                  </a:cubicBezTo>
                  <a:cubicBezTo>
                    <a:pt x="9325" y="9504"/>
                    <a:pt x="9449" y="9422"/>
                    <a:pt x="9559" y="9339"/>
                  </a:cubicBezTo>
                  <a:cubicBezTo>
                    <a:pt x="9614" y="9298"/>
                    <a:pt x="9669" y="9243"/>
                    <a:pt x="9724" y="9216"/>
                  </a:cubicBezTo>
                  <a:cubicBezTo>
                    <a:pt x="9861" y="9092"/>
                    <a:pt x="10012" y="8969"/>
                    <a:pt x="10163" y="8872"/>
                  </a:cubicBezTo>
                  <a:cubicBezTo>
                    <a:pt x="10177" y="8859"/>
                    <a:pt x="10218" y="8831"/>
                    <a:pt x="10232" y="8817"/>
                  </a:cubicBezTo>
                  <a:lnTo>
                    <a:pt x="10383" y="8721"/>
                  </a:lnTo>
                  <a:lnTo>
                    <a:pt x="10561" y="8611"/>
                  </a:lnTo>
                  <a:lnTo>
                    <a:pt x="10575" y="8598"/>
                  </a:lnTo>
                  <a:cubicBezTo>
                    <a:pt x="10630" y="8557"/>
                    <a:pt x="10699" y="8529"/>
                    <a:pt x="10754" y="8488"/>
                  </a:cubicBezTo>
                  <a:cubicBezTo>
                    <a:pt x="11042" y="8323"/>
                    <a:pt x="11344" y="8145"/>
                    <a:pt x="11660" y="7993"/>
                  </a:cubicBezTo>
                  <a:lnTo>
                    <a:pt x="11729" y="7966"/>
                  </a:lnTo>
                  <a:cubicBezTo>
                    <a:pt x="11893" y="7870"/>
                    <a:pt x="12072" y="7787"/>
                    <a:pt x="12237" y="7719"/>
                  </a:cubicBezTo>
                  <a:cubicBezTo>
                    <a:pt x="12278" y="7705"/>
                    <a:pt x="12305" y="7691"/>
                    <a:pt x="12347" y="7691"/>
                  </a:cubicBezTo>
                  <a:cubicBezTo>
                    <a:pt x="12511" y="7623"/>
                    <a:pt x="12690" y="7568"/>
                    <a:pt x="12827" y="7513"/>
                  </a:cubicBezTo>
                  <a:lnTo>
                    <a:pt x="12841" y="7513"/>
                  </a:lnTo>
                  <a:cubicBezTo>
                    <a:pt x="12978" y="7485"/>
                    <a:pt x="13102" y="7430"/>
                    <a:pt x="13239" y="7417"/>
                  </a:cubicBezTo>
                  <a:cubicBezTo>
                    <a:pt x="13404" y="7375"/>
                    <a:pt x="13569" y="7348"/>
                    <a:pt x="13734" y="7321"/>
                  </a:cubicBezTo>
                  <a:lnTo>
                    <a:pt x="13747" y="7321"/>
                  </a:lnTo>
                  <a:cubicBezTo>
                    <a:pt x="13912" y="7307"/>
                    <a:pt x="14077" y="7279"/>
                    <a:pt x="14283" y="7238"/>
                  </a:cubicBezTo>
                  <a:lnTo>
                    <a:pt x="14338" y="7238"/>
                  </a:lnTo>
                  <a:cubicBezTo>
                    <a:pt x="14393" y="7224"/>
                    <a:pt x="14448" y="7224"/>
                    <a:pt x="14503" y="7224"/>
                  </a:cubicBezTo>
                  <a:cubicBezTo>
                    <a:pt x="14599" y="7211"/>
                    <a:pt x="14667" y="7211"/>
                    <a:pt x="14750" y="7211"/>
                  </a:cubicBezTo>
                  <a:lnTo>
                    <a:pt x="15299" y="7211"/>
                  </a:lnTo>
                  <a:cubicBezTo>
                    <a:pt x="15505" y="7224"/>
                    <a:pt x="15725" y="7224"/>
                    <a:pt x="15986" y="7252"/>
                  </a:cubicBezTo>
                  <a:cubicBezTo>
                    <a:pt x="16192" y="7279"/>
                    <a:pt x="16398" y="7293"/>
                    <a:pt x="16562" y="7321"/>
                  </a:cubicBezTo>
                  <a:cubicBezTo>
                    <a:pt x="16741" y="7348"/>
                    <a:pt x="16961" y="7375"/>
                    <a:pt x="17194" y="7430"/>
                  </a:cubicBezTo>
                  <a:cubicBezTo>
                    <a:pt x="17510" y="7513"/>
                    <a:pt x="17881" y="7595"/>
                    <a:pt x="18224" y="7733"/>
                  </a:cubicBezTo>
                  <a:cubicBezTo>
                    <a:pt x="18622" y="7897"/>
                    <a:pt x="18979" y="8062"/>
                    <a:pt x="19337" y="8241"/>
                  </a:cubicBezTo>
                  <a:lnTo>
                    <a:pt x="19529" y="8351"/>
                  </a:lnTo>
                  <a:lnTo>
                    <a:pt x="19721" y="8460"/>
                  </a:lnTo>
                  <a:cubicBezTo>
                    <a:pt x="19927" y="8584"/>
                    <a:pt x="20119" y="8694"/>
                    <a:pt x="20312" y="8817"/>
                  </a:cubicBezTo>
                  <a:cubicBezTo>
                    <a:pt x="20476" y="8941"/>
                    <a:pt x="20682" y="9065"/>
                    <a:pt x="20875" y="9216"/>
                  </a:cubicBezTo>
                  <a:cubicBezTo>
                    <a:pt x="20984" y="9298"/>
                    <a:pt x="21081" y="9380"/>
                    <a:pt x="21204" y="9477"/>
                  </a:cubicBezTo>
                  <a:cubicBezTo>
                    <a:pt x="21259" y="9504"/>
                    <a:pt x="21300" y="9559"/>
                    <a:pt x="21355" y="9614"/>
                  </a:cubicBezTo>
                  <a:cubicBezTo>
                    <a:pt x="21396" y="9641"/>
                    <a:pt x="21424" y="9655"/>
                    <a:pt x="21465" y="9696"/>
                  </a:cubicBezTo>
                  <a:cubicBezTo>
                    <a:pt x="21506" y="9751"/>
                    <a:pt x="21561" y="9792"/>
                    <a:pt x="21630" y="9834"/>
                  </a:cubicBezTo>
                  <a:cubicBezTo>
                    <a:pt x="21754" y="9930"/>
                    <a:pt x="21877" y="10040"/>
                    <a:pt x="22014" y="10163"/>
                  </a:cubicBezTo>
                  <a:lnTo>
                    <a:pt x="22509" y="10658"/>
                  </a:lnTo>
                  <a:lnTo>
                    <a:pt x="22591" y="10740"/>
                  </a:lnTo>
                  <a:cubicBezTo>
                    <a:pt x="22674" y="10822"/>
                    <a:pt x="22770" y="10919"/>
                    <a:pt x="22852" y="11015"/>
                  </a:cubicBezTo>
                  <a:lnTo>
                    <a:pt x="22907" y="11070"/>
                  </a:lnTo>
                  <a:lnTo>
                    <a:pt x="23223" y="11399"/>
                  </a:lnTo>
                  <a:lnTo>
                    <a:pt x="23470" y="11633"/>
                  </a:lnTo>
                  <a:cubicBezTo>
                    <a:pt x="23553" y="11715"/>
                    <a:pt x="23621" y="11825"/>
                    <a:pt x="23690" y="11907"/>
                  </a:cubicBezTo>
                  <a:cubicBezTo>
                    <a:pt x="23759" y="12017"/>
                    <a:pt x="23841" y="12113"/>
                    <a:pt x="23937" y="12223"/>
                  </a:cubicBezTo>
                  <a:cubicBezTo>
                    <a:pt x="23978" y="12292"/>
                    <a:pt x="24019" y="12333"/>
                    <a:pt x="24047" y="12402"/>
                  </a:cubicBezTo>
                  <a:cubicBezTo>
                    <a:pt x="24088" y="12443"/>
                    <a:pt x="24102" y="12498"/>
                    <a:pt x="24143" y="12525"/>
                  </a:cubicBezTo>
                  <a:cubicBezTo>
                    <a:pt x="24184" y="12608"/>
                    <a:pt x="24253" y="12704"/>
                    <a:pt x="24322" y="12786"/>
                  </a:cubicBezTo>
                  <a:cubicBezTo>
                    <a:pt x="24376" y="12841"/>
                    <a:pt x="24431" y="12910"/>
                    <a:pt x="24486" y="12951"/>
                  </a:cubicBezTo>
                  <a:lnTo>
                    <a:pt x="24569" y="13047"/>
                  </a:lnTo>
                  <a:cubicBezTo>
                    <a:pt x="24596" y="13075"/>
                    <a:pt x="24624" y="13116"/>
                    <a:pt x="24651" y="13143"/>
                  </a:cubicBezTo>
                  <a:lnTo>
                    <a:pt x="24665" y="13185"/>
                  </a:lnTo>
                  <a:lnTo>
                    <a:pt x="24692" y="13212"/>
                  </a:lnTo>
                  <a:cubicBezTo>
                    <a:pt x="24898" y="13555"/>
                    <a:pt x="25063" y="13940"/>
                    <a:pt x="25242" y="14283"/>
                  </a:cubicBezTo>
                  <a:cubicBezTo>
                    <a:pt x="25272" y="14364"/>
                    <a:pt x="25353" y="14415"/>
                    <a:pt x="25444" y="14415"/>
                  </a:cubicBezTo>
                  <a:cubicBezTo>
                    <a:pt x="25477" y="14415"/>
                    <a:pt x="25511" y="14408"/>
                    <a:pt x="25544" y="14393"/>
                  </a:cubicBezTo>
                  <a:cubicBezTo>
                    <a:pt x="25599" y="14366"/>
                    <a:pt x="25654" y="14311"/>
                    <a:pt x="25667" y="14256"/>
                  </a:cubicBezTo>
                  <a:cubicBezTo>
                    <a:pt x="25681" y="14187"/>
                    <a:pt x="25681" y="14146"/>
                    <a:pt x="25667" y="14091"/>
                  </a:cubicBezTo>
                  <a:cubicBezTo>
                    <a:pt x="25626" y="14036"/>
                    <a:pt x="25612" y="13981"/>
                    <a:pt x="25585" y="13912"/>
                  </a:cubicBezTo>
                  <a:cubicBezTo>
                    <a:pt x="25585" y="13899"/>
                    <a:pt x="25585" y="13871"/>
                    <a:pt x="25558" y="13830"/>
                  </a:cubicBezTo>
                  <a:lnTo>
                    <a:pt x="25516" y="13734"/>
                  </a:lnTo>
                  <a:lnTo>
                    <a:pt x="25516" y="13706"/>
                  </a:lnTo>
                  <a:cubicBezTo>
                    <a:pt x="25489" y="13679"/>
                    <a:pt x="25461" y="13624"/>
                    <a:pt x="25420" y="13596"/>
                  </a:cubicBezTo>
                  <a:lnTo>
                    <a:pt x="25393" y="13500"/>
                  </a:lnTo>
                  <a:cubicBezTo>
                    <a:pt x="25242" y="13198"/>
                    <a:pt x="25063" y="12869"/>
                    <a:pt x="24912" y="12539"/>
                  </a:cubicBezTo>
                  <a:cubicBezTo>
                    <a:pt x="24720" y="12113"/>
                    <a:pt x="24486" y="11701"/>
                    <a:pt x="24253" y="11289"/>
                  </a:cubicBezTo>
                  <a:lnTo>
                    <a:pt x="24184" y="11166"/>
                  </a:lnTo>
                  <a:cubicBezTo>
                    <a:pt x="24047" y="10932"/>
                    <a:pt x="23923" y="10713"/>
                    <a:pt x="23813" y="10507"/>
                  </a:cubicBezTo>
                  <a:cubicBezTo>
                    <a:pt x="23731" y="10342"/>
                    <a:pt x="23621" y="10177"/>
                    <a:pt x="23539" y="10026"/>
                  </a:cubicBezTo>
                  <a:cubicBezTo>
                    <a:pt x="23484" y="9957"/>
                    <a:pt x="23456" y="9861"/>
                    <a:pt x="23401" y="9792"/>
                  </a:cubicBezTo>
                  <a:cubicBezTo>
                    <a:pt x="23113" y="9312"/>
                    <a:pt x="22797" y="8817"/>
                    <a:pt x="22481" y="8351"/>
                  </a:cubicBezTo>
                  <a:cubicBezTo>
                    <a:pt x="22399" y="8241"/>
                    <a:pt x="22317" y="8103"/>
                    <a:pt x="22234" y="7980"/>
                  </a:cubicBezTo>
                  <a:cubicBezTo>
                    <a:pt x="22165" y="7897"/>
                    <a:pt x="22111" y="7787"/>
                    <a:pt x="22042" y="7705"/>
                  </a:cubicBezTo>
                  <a:cubicBezTo>
                    <a:pt x="21918" y="7527"/>
                    <a:pt x="21795" y="7362"/>
                    <a:pt x="21699" y="7211"/>
                  </a:cubicBezTo>
                  <a:lnTo>
                    <a:pt x="21589" y="7046"/>
                  </a:lnTo>
                  <a:cubicBezTo>
                    <a:pt x="21300" y="6634"/>
                    <a:pt x="20984" y="6194"/>
                    <a:pt x="20669" y="5741"/>
                  </a:cubicBezTo>
                  <a:cubicBezTo>
                    <a:pt x="20476" y="5494"/>
                    <a:pt x="20270" y="5233"/>
                    <a:pt x="20064" y="5013"/>
                  </a:cubicBezTo>
                  <a:cubicBezTo>
                    <a:pt x="19845" y="4766"/>
                    <a:pt x="19625" y="4492"/>
                    <a:pt x="19364" y="4258"/>
                  </a:cubicBezTo>
                  <a:cubicBezTo>
                    <a:pt x="19213" y="4093"/>
                    <a:pt x="19048" y="3956"/>
                    <a:pt x="18897" y="3819"/>
                  </a:cubicBezTo>
                  <a:cubicBezTo>
                    <a:pt x="18499" y="3448"/>
                    <a:pt x="18114" y="3063"/>
                    <a:pt x="17702" y="2720"/>
                  </a:cubicBezTo>
                  <a:cubicBezTo>
                    <a:pt x="17579" y="2624"/>
                    <a:pt x="17469" y="2555"/>
                    <a:pt x="17386" y="2487"/>
                  </a:cubicBezTo>
                  <a:cubicBezTo>
                    <a:pt x="17304" y="2418"/>
                    <a:pt x="17194" y="2349"/>
                    <a:pt x="17098" y="2294"/>
                  </a:cubicBezTo>
                  <a:lnTo>
                    <a:pt x="17071" y="2281"/>
                  </a:lnTo>
                  <a:cubicBezTo>
                    <a:pt x="16906" y="2171"/>
                    <a:pt x="16755" y="2088"/>
                    <a:pt x="16604" y="1992"/>
                  </a:cubicBezTo>
                  <a:lnTo>
                    <a:pt x="16384" y="1855"/>
                  </a:lnTo>
                  <a:cubicBezTo>
                    <a:pt x="15972" y="1594"/>
                    <a:pt x="15505" y="1347"/>
                    <a:pt x="14915" y="1058"/>
                  </a:cubicBezTo>
                  <a:cubicBezTo>
                    <a:pt x="14695" y="962"/>
                    <a:pt x="14461" y="852"/>
                    <a:pt x="14173" y="770"/>
                  </a:cubicBezTo>
                  <a:cubicBezTo>
                    <a:pt x="14104" y="756"/>
                    <a:pt x="14063" y="729"/>
                    <a:pt x="13994" y="701"/>
                  </a:cubicBezTo>
                  <a:cubicBezTo>
                    <a:pt x="13816" y="633"/>
                    <a:pt x="13651" y="578"/>
                    <a:pt x="13459" y="523"/>
                  </a:cubicBezTo>
                  <a:cubicBezTo>
                    <a:pt x="13250" y="458"/>
                    <a:pt x="13017" y="417"/>
                    <a:pt x="12759" y="355"/>
                  </a:cubicBezTo>
                  <a:lnTo>
                    <a:pt x="12759" y="355"/>
                  </a:lnTo>
                  <a:cubicBezTo>
                    <a:pt x="12759" y="354"/>
                    <a:pt x="12758" y="354"/>
                    <a:pt x="12757" y="354"/>
                  </a:cubicBezTo>
                  <a:lnTo>
                    <a:pt x="12757" y="354"/>
                  </a:lnTo>
                  <a:cubicBezTo>
                    <a:pt x="12757" y="354"/>
                    <a:pt x="12757" y="354"/>
                    <a:pt x="12757" y="354"/>
                  </a:cubicBezTo>
                  <a:lnTo>
                    <a:pt x="12757" y="354"/>
                  </a:lnTo>
                  <a:cubicBezTo>
                    <a:pt x="12744" y="351"/>
                    <a:pt x="12731" y="348"/>
                    <a:pt x="12717" y="344"/>
                  </a:cubicBezTo>
                  <a:cubicBezTo>
                    <a:pt x="12718" y="344"/>
                    <a:pt x="12719" y="344"/>
                    <a:pt x="12719" y="344"/>
                  </a:cubicBezTo>
                  <a:lnTo>
                    <a:pt x="12719" y="344"/>
                  </a:lnTo>
                  <a:cubicBezTo>
                    <a:pt x="12474" y="282"/>
                    <a:pt x="12218" y="231"/>
                    <a:pt x="11962" y="179"/>
                  </a:cubicBezTo>
                  <a:cubicBezTo>
                    <a:pt x="11715" y="152"/>
                    <a:pt x="11454" y="111"/>
                    <a:pt x="11165" y="83"/>
                  </a:cubicBezTo>
                  <a:lnTo>
                    <a:pt x="11124" y="83"/>
                  </a:lnTo>
                  <a:cubicBezTo>
                    <a:pt x="10877" y="42"/>
                    <a:pt x="10630" y="15"/>
                    <a:pt x="10369" y="15"/>
                  </a:cubicBezTo>
                  <a:cubicBezTo>
                    <a:pt x="10108" y="1"/>
                    <a:pt x="9875" y="1"/>
                    <a:pt x="96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5" name="Google Shape;1345;p29"/>
          <p:cNvSpPr/>
          <p:nvPr/>
        </p:nvSpPr>
        <p:spPr>
          <a:xfrm rot="8302180" flipH="1">
            <a:off x="1150249" y="-148210"/>
            <a:ext cx="951590" cy="534116"/>
          </a:xfrm>
          <a:custGeom>
            <a:avLst/>
            <a:gdLst/>
            <a:ahLst/>
            <a:cxnLst/>
            <a:rect l="l" t="t" r="r" b="b"/>
            <a:pathLst>
              <a:path w="25682" h="14415" extrusionOk="0">
                <a:moveTo>
                  <a:pt x="12719" y="344"/>
                </a:moveTo>
                <a:lnTo>
                  <a:pt x="12719" y="344"/>
                </a:lnTo>
                <a:cubicBezTo>
                  <a:pt x="12732" y="347"/>
                  <a:pt x="12744" y="351"/>
                  <a:pt x="12757" y="354"/>
                </a:cubicBezTo>
                <a:lnTo>
                  <a:pt x="12757" y="354"/>
                </a:lnTo>
                <a:cubicBezTo>
                  <a:pt x="12747" y="350"/>
                  <a:pt x="12736" y="345"/>
                  <a:pt x="12719" y="344"/>
                </a:cubicBezTo>
                <a:close/>
                <a:moveTo>
                  <a:pt x="9559" y="1"/>
                </a:moveTo>
                <a:cubicBezTo>
                  <a:pt x="9270" y="1"/>
                  <a:pt x="8982" y="1"/>
                  <a:pt x="8680" y="15"/>
                </a:cubicBezTo>
                <a:cubicBezTo>
                  <a:pt x="8584" y="15"/>
                  <a:pt x="8460" y="28"/>
                  <a:pt x="8364" y="42"/>
                </a:cubicBezTo>
                <a:lnTo>
                  <a:pt x="8295" y="70"/>
                </a:lnTo>
                <a:lnTo>
                  <a:pt x="7925" y="111"/>
                </a:lnTo>
                <a:cubicBezTo>
                  <a:pt x="7677" y="152"/>
                  <a:pt x="7430" y="207"/>
                  <a:pt x="7210" y="248"/>
                </a:cubicBezTo>
                <a:cubicBezTo>
                  <a:pt x="6936" y="317"/>
                  <a:pt x="6661" y="413"/>
                  <a:pt x="6304" y="523"/>
                </a:cubicBezTo>
                <a:cubicBezTo>
                  <a:pt x="6112" y="591"/>
                  <a:pt x="5906" y="660"/>
                  <a:pt x="5727" y="729"/>
                </a:cubicBezTo>
                <a:lnTo>
                  <a:pt x="5590" y="784"/>
                </a:lnTo>
                <a:cubicBezTo>
                  <a:pt x="5538" y="764"/>
                  <a:pt x="5488" y="755"/>
                  <a:pt x="5439" y="755"/>
                </a:cubicBezTo>
                <a:cubicBezTo>
                  <a:pt x="5322" y="755"/>
                  <a:pt x="5212" y="804"/>
                  <a:pt x="5096" y="852"/>
                </a:cubicBezTo>
                <a:cubicBezTo>
                  <a:pt x="4999" y="894"/>
                  <a:pt x="4890" y="935"/>
                  <a:pt x="4807" y="976"/>
                </a:cubicBezTo>
                <a:lnTo>
                  <a:pt x="4766" y="990"/>
                </a:lnTo>
                <a:cubicBezTo>
                  <a:pt x="4546" y="1100"/>
                  <a:pt x="4327" y="1182"/>
                  <a:pt x="4121" y="1319"/>
                </a:cubicBezTo>
                <a:cubicBezTo>
                  <a:pt x="3860" y="1470"/>
                  <a:pt x="3599" y="1649"/>
                  <a:pt x="3351" y="1827"/>
                </a:cubicBezTo>
                <a:cubicBezTo>
                  <a:pt x="3159" y="1965"/>
                  <a:pt x="2953" y="2102"/>
                  <a:pt x="2761" y="2281"/>
                </a:cubicBezTo>
                <a:cubicBezTo>
                  <a:pt x="2747" y="2294"/>
                  <a:pt x="2706" y="2308"/>
                  <a:pt x="2692" y="2349"/>
                </a:cubicBezTo>
                <a:lnTo>
                  <a:pt x="2610" y="2432"/>
                </a:lnTo>
                <a:lnTo>
                  <a:pt x="2555" y="2487"/>
                </a:lnTo>
                <a:cubicBezTo>
                  <a:pt x="2528" y="2500"/>
                  <a:pt x="2500" y="2542"/>
                  <a:pt x="2473" y="2555"/>
                </a:cubicBezTo>
                <a:cubicBezTo>
                  <a:pt x="2390" y="2638"/>
                  <a:pt x="2280" y="2720"/>
                  <a:pt x="2198" y="2816"/>
                </a:cubicBezTo>
                <a:cubicBezTo>
                  <a:pt x="1937" y="3050"/>
                  <a:pt x="1745" y="3338"/>
                  <a:pt x="1566" y="3613"/>
                </a:cubicBezTo>
                <a:cubicBezTo>
                  <a:pt x="1456" y="3750"/>
                  <a:pt x="1360" y="3915"/>
                  <a:pt x="1250" y="4052"/>
                </a:cubicBezTo>
                <a:cubicBezTo>
                  <a:pt x="1223" y="4093"/>
                  <a:pt x="1182" y="4135"/>
                  <a:pt x="1154" y="4189"/>
                </a:cubicBezTo>
                <a:cubicBezTo>
                  <a:pt x="1099" y="4231"/>
                  <a:pt x="1058" y="4299"/>
                  <a:pt x="1017" y="4354"/>
                </a:cubicBezTo>
                <a:cubicBezTo>
                  <a:pt x="976" y="4409"/>
                  <a:pt x="948" y="4437"/>
                  <a:pt x="907" y="4492"/>
                </a:cubicBezTo>
                <a:lnTo>
                  <a:pt x="893" y="4505"/>
                </a:lnTo>
                <a:cubicBezTo>
                  <a:pt x="880" y="4533"/>
                  <a:pt x="852" y="4560"/>
                  <a:pt x="838" y="4574"/>
                </a:cubicBezTo>
                <a:cubicBezTo>
                  <a:pt x="797" y="4670"/>
                  <a:pt x="742" y="4753"/>
                  <a:pt x="701" y="4821"/>
                </a:cubicBezTo>
                <a:cubicBezTo>
                  <a:pt x="660" y="4917"/>
                  <a:pt x="605" y="5041"/>
                  <a:pt x="564" y="5164"/>
                </a:cubicBezTo>
                <a:lnTo>
                  <a:pt x="550" y="5192"/>
                </a:lnTo>
                <a:cubicBezTo>
                  <a:pt x="509" y="5302"/>
                  <a:pt x="481" y="5425"/>
                  <a:pt x="426" y="5576"/>
                </a:cubicBezTo>
                <a:cubicBezTo>
                  <a:pt x="399" y="5673"/>
                  <a:pt x="385" y="5782"/>
                  <a:pt x="344" y="5879"/>
                </a:cubicBezTo>
                <a:cubicBezTo>
                  <a:pt x="303" y="6016"/>
                  <a:pt x="275" y="6181"/>
                  <a:pt x="220" y="6318"/>
                </a:cubicBezTo>
                <a:cubicBezTo>
                  <a:pt x="165" y="6497"/>
                  <a:pt x="124" y="6661"/>
                  <a:pt x="97" y="6799"/>
                </a:cubicBezTo>
                <a:lnTo>
                  <a:pt x="97" y="6826"/>
                </a:lnTo>
                <a:cubicBezTo>
                  <a:pt x="83" y="6881"/>
                  <a:pt x="83" y="6909"/>
                  <a:pt x="83" y="6964"/>
                </a:cubicBezTo>
                <a:lnTo>
                  <a:pt x="56" y="7183"/>
                </a:lnTo>
                <a:cubicBezTo>
                  <a:pt x="28" y="7293"/>
                  <a:pt x="28" y="7375"/>
                  <a:pt x="14" y="7485"/>
                </a:cubicBezTo>
                <a:lnTo>
                  <a:pt x="14" y="7581"/>
                </a:lnTo>
                <a:cubicBezTo>
                  <a:pt x="1" y="7760"/>
                  <a:pt x="14" y="7925"/>
                  <a:pt x="14" y="8062"/>
                </a:cubicBezTo>
                <a:cubicBezTo>
                  <a:pt x="28" y="8282"/>
                  <a:pt x="56" y="8557"/>
                  <a:pt x="97" y="8831"/>
                </a:cubicBezTo>
                <a:cubicBezTo>
                  <a:pt x="124" y="8927"/>
                  <a:pt x="152" y="9010"/>
                  <a:pt x="193" y="9092"/>
                </a:cubicBezTo>
                <a:cubicBezTo>
                  <a:pt x="207" y="9106"/>
                  <a:pt x="207" y="9133"/>
                  <a:pt x="220" y="9161"/>
                </a:cubicBezTo>
                <a:cubicBezTo>
                  <a:pt x="220" y="9174"/>
                  <a:pt x="234" y="9174"/>
                  <a:pt x="234" y="9202"/>
                </a:cubicBezTo>
                <a:lnTo>
                  <a:pt x="234" y="9216"/>
                </a:lnTo>
                <a:cubicBezTo>
                  <a:pt x="262" y="9271"/>
                  <a:pt x="289" y="9312"/>
                  <a:pt x="303" y="9353"/>
                </a:cubicBezTo>
                <a:cubicBezTo>
                  <a:pt x="330" y="9380"/>
                  <a:pt x="344" y="9422"/>
                  <a:pt x="358" y="9477"/>
                </a:cubicBezTo>
                <a:cubicBezTo>
                  <a:pt x="399" y="9559"/>
                  <a:pt x="426" y="9628"/>
                  <a:pt x="468" y="9710"/>
                </a:cubicBezTo>
                <a:cubicBezTo>
                  <a:pt x="564" y="9916"/>
                  <a:pt x="646" y="10067"/>
                  <a:pt x="756" y="10204"/>
                </a:cubicBezTo>
                <a:cubicBezTo>
                  <a:pt x="838" y="10328"/>
                  <a:pt x="921" y="10438"/>
                  <a:pt x="1031" y="10534"/>
                </a:cubicBezTo>
                <a:lnTo>
                  <a:pt x="1086" y="10603"/>
                </a:lnTo>
                <a:cubicBezTo>
                  <a:pt x="1168" y="10685"/>
                  <a:pt x="1250" y="10795"/>
                  <a:pt x="1333" y="10891"/>
                </a:cubicBezTo>
                <a:lnTo>
                  <a:pt x="1360" y="10919"/>
                </a:lnTo>
                <a:cubicBezTo>
                  <a:pt x="1429" y="10987"/>
                  <a:pt x="1470" y="11028"/>
                  <a:pt x="1566" y="11097"/>
                </a:cubicBezTo>
                <a:cubicBezTo>
                  <a:pt x="1635" y="11152"/>
                  <a:pt x="1731" y="11207"/>
                  <a:pt x="1813" y="11262"/>
                </a:cubicBezTo>
                <a:lnTo>
                  <a:pt x="1855" y="11276"/>
                </a:lnTo>
                <a:cubicBezTo>
                  <a:pt x="1978" y="11344"/>
                  <a:pt x="2088" y="11399"/>
                  <a:pt x="2212" y="11468"/>
                </a:cubicBezTo>
                <a:cubicBezTo>
                  <a:pt x="2267" y="11495"/>
                  <a:pt x="2322" y="11509"/>
                  <a:pt x="2363" y="11537"/>
                </a:cubicBezTo>
                <a:cubicBezTo>
                  <a:pt x="2528" y="11605"/>
                  <a:pt x="2692" y="11633"/>
                  <a:pt x="2843" y="11674"/>
                </a:cubicBezTo>
                <a:cubicBezTo>
                  <a:pt x="3146" y="11743"/>
                  <a:pt x="3420" y="11784"/>
                  <a:pt x="3640" y="11825"/>
                </a:cubicBezTo>
                <a:cubicBezTo>
                  <a:pt x="3763" y="11839"/>
                  <a:pt x="3901" y="11880"/>
                  <a:pt x="4038" y="11880"/>
                </a:cubicBezTo>
                <a:cubicBezTo>
                  <a:pt x="4148" y="11894"/>
                  <a:pt x="4272" y="11894"/>
                  <a:pt x="4409" y="11907"/>
                </a:cubicBezTo>
                <a:lnTo>
                  <a:pt x="4656" y="11907"/>
                </a:lnTo>
                <a:cubicBezTo>
                  <a:pt x="4725" y="11907"/>
                  <a:pt x="4807" y="11907"/>
                  <a:pt x="4876" y="11894"/>
                </a:cubicBezTo>
                <a:cubicBezTo>
                  <a:pt x="5013" y="11880"/>
                  <a:pt x="5151" y="11839"/>
                  <a:pt x="5274" y="11825"/>
                </a:cubicBezTo>
                <a:cubicBezTo>
                  <a:pt x="5549" y="11756"/>
                  <a:pt x="5796" y="11674"/>
                  <a:pt x="6112" y="11550"/>
                </a:cubicBezTo>
                <a:cubicBezTo>
                  <a:pt x="6153" y="11537"/>
                  <a:pt x="6194" y="11509"/>
                  <a:pt x="6235" y="11495"/>
                </a:cubicBezTo>
                <a:cubicBezTo>
                  <a:pt x="6730" y="11289"/>
                  <a:pt x="7183" y="11015"/>
                  <a:pt x="7609" y="10740"/>
                </a:cubicBezTo>
                <a:cubicBezTo>
                  <a:pt x="7732" y="10671"/>
                  <a:pt x="7828" y="10589"/>
                  <a:pt x="7938" y="10520"/>
                </a:cubicBezTo>
                <a:cubicBezTo>
                  <a:pt x="8021" y="10452"/>
                  <a:pt x="8117" y="10383"/>
                  <a:pt x="8227" y="10314"/>
                </a:cubicBezTo>
                <a:cubicBezTo>
                  <a:pt x="8460" y="10136"/>
                  <a:pt x="8694" y="9985"/>
                  <a:pt x="8900" y="9847"/>
                </a:cubicBezTo>
                <a:cubicBezTo>
                  <a:pt x="8982" y="9792"/>
                  <a:pt x="9051" y="9724"/>
                  <a:pt x="9119" y="9683"/>
                </a:cubicBezTo>
                <a:cubicBezTo>
                  <a:pt x="9147" y="9655"/>
                  <a:pt x="9174" y="9641"/>
                  <a:pt x="9202" y="9614"/>
                </a:cubicBezTo>
                <a:cubicBezTo>
                  <a:pt x="9325" y="9504"/>
                  <a:pt x="9449" y="9422"/>
                  <a:pt x="9559" y="9339"/>
                </a:cubicBezTo>
                <a:cubicBezTo>
                  <a:pt x="9614" y="9298"/>
                  <a:pt x="9669" y="9243"/>
                  <a:pt x="9724" y="9216"/>
                </a:cubicBezTo>
                <a:cubicBezTo>
                  <a:pt x="9861" y="9092"/>
                  <a:pt x="10012" y="8969"/>
                  <a:pt x="10163" y="8872"/>
                </a:cubicBezTo>
                <a:cubicBezTo>
                  <a:pt x="10177" y="8859"/>
                  <a:pt x="10218" y="8831"/>
                  <a:pt x="10232" y="8817"/>
                </a:cubicBezTo>
                <a:lnTo>
                  <a:pt x="10383" y="8721"/>
                </a:lnTo>
                <a:lnTo>
                  <a:pt x="10561" y="8611"/>
                </a:lnTo>
                <a:lnTo>
                  <a:pt x="10575" y="8598"/>
                </a:lnTo>
                <a:cubicBezTo>
                  <a:pt x="10630" y="8557"/>
                  <a:pt x="10699" y="8529"/>
                  <a:pt x="10754" y="8488"/>
                </a:cubicBezTo>
                <a:cubicBezTo>
                  <a:pt x="11042" y="8323"/>
                  <a:pt x="11344" y="8145"/>
                  <a:pt x="11660" y="7993"/>
                </a:cubicBezTo>
                <a:lnTo>
                  <a:pt x="11729" y="7966"/>
                </a:lnTo>
                <a:cubicBezTo>
                  <a:pt x="11893" y="7870"/>
                  <a:pt x="12072" y="7787"/>
                  <a:pt x="12237" y="7719"/>
                </a:cubicBezTo>
                <a:cubicBezTo>
                  <a:pt x="12278" y="7705"/>
                  <a:pt x="12305" y="7691"/>
                  <a:pt x="12347" y="7691"/>
                </a:cubicBezTo>
                <a:cubicBezTo>
                  <a:pt x="12511" y="7623"/>
                  <a:pt x="12690" y="7568"/>
                  <a:pt x="12827" y="7513"/>
                </a:cubicBezTo>
                <a:lnTo>
                  <a:pt x="12841" y="7513"/>
                </a:lnTo>
                <a:cubicBezTo>
                  <a:pt x="12978" y="7485"/>
                  <a:pt x="13102" y="7430"/>
                  <a:pt x="13239" y="7417"/>
                </a:cubicBezTo>
                <a:cubicBezTo>
                  <a:pt x="13404" y="7375"/>
                  <a:pt x="13569" y="7348"/>
                  <a:pt x="13734" y="7321"/>
                </a:cubicBezTo>
                <a:lnTo>
                  <a:pt x="13747" y="7321"/>
                </a:lnTo>
                <a:cubicBezTo>
                  <a:pt x="13912" y="7307"/>
                  <a:pt x="14077" y="7279"/>
                  <a:pt x="14283" y="7238"/>
                </a:cubicBezTo>
                <a:lnTo>
                  <a:pt x="14338" y="7238"/>
                </a:lnTo>
                <a:cubicBezTo>
                  <a:pt x="14393" y="7224"/>
                  <a:pt x="14448" y="7224"/>
                  <a:pt x="14503" y="7224"/>
                </a:cubicBezTo>
                <a:cubicBezTo>
                  <a:pt x="14599" y="7211"/>
                  <a:pt x="14667" y="7211"/>
                  <a:pt x="14750" y="7211"/>
                </a:cubicBezTo>
                <a:lnTo>
                  <a:pt x="15299" y="7211"/>
                </a:lnTo>
                <a:cubicBezTo>
                  <a:pt x="15505" y="7224"/>
                  <a:pt x="15725" y="7224"/>
                  <a:pt x="15986" y="7252"/>
                </a:cubicBezTo>
                <a:cubicBezTo>
                  <a:pt x="16192" y="7279"/>
                  <a:pt x="16398" y="7293"/>
                  <a:pt x="16562" y="7321"/>
                </a:cubicBezTo>
                <a:cubicBezTo>
                  <a:pt x="16741" y="7348"/>
                  <a:pt x="16961" y="7375"/>
                  <a:pt x="17194" y="7430"/>
                </a:cubicBezTo>
                <a:cubicBezTo>
                  <a:pt x="17510" y="7513"/>
                  <a:pt x="17881" y="7595"/>
                  <a:pt x="18224" y="7733"/>
                </a:cubicBezTo>
                <a:cubicBezTo>
                  <a:pt x="18622" y="7897"/>
                  <a:pt x="18979" y="8062"/>
                  <a:pt x="19337" y="8241"/>
                </a:cubicBezTo>
                <a:lnTo>
                  <a:pt x="19529" y="8351"/>
                </a:lnTo>
                <a:lnTo>
                  <a:pt x="19721" y="8460"/>
                </a:lnTo>
                <a:cubicBezTo>
                  <a:pt x="19927" y="8584"/>
                  <a:pt x="20119" y="8694"/>
                  <a:pt x="20312" y="8817"/>
                </a:cubicBezTo>
                <a:cubicBezTo>
                  <a:pt x="20476" y="8941"/>
                  <a:pt x="20682" y="9065"/>
                  <a:pt x="20875" y="9216"/>
                </a:cubicBezTo>
                <a:cubicBezTo>
                  <a:pt x="20984" y="9298"/>
                  <a:pt x="21081" y="9380"/>
                  <a:pt x="21204" y="9477"/>
                </a:cubicBezTo>
                <a:cubicBezTo>
                  <a:pt x="21259" y="9504"/>
                  <a:pt x="21300" y="9559"/>
                  <a:pt x="21355" y="9614"/>
                </a:cubicBezTo>
                <a:cubicBezTo>
                  <a:pt x="21396" y="9641"/>
                  <a:pt x="21424" y="9655"/>
                  <a:pt x="21465" y="9696"/>
                </a:cubicBezTo>
                <a:cubicBezTo>
                  <a:pt x="21506" y="9751"/>
                  <a:pt x="21561" y="9792"/>
                  <a:pt x="21630" y="9834"/>
                </a:cubicBezTo>
                <a:cubicBezTo>
                  <a:pt x="21754" y="9930"/>
                  <a:pt x="21877" y="10040"/>
                  <a:pt x="22014" y="10163"/>
                </a:cubicBezTo>
                <a:lnTo>
                  <a:pt x="22509" y="10658"/>
                </a:lnTo>
                <a:lnTo>
                  <a:pt x="22591" y="10740"/>
                </a:lnTo>
                <a:cubicBezTo>
                  <a:pt x="22674" y="10822"/>
                  <a:pt x="22770" y="10919"/>
                  <a:pt x="22852" y="11015"/>
                </a:cubicBezTo>
                <a:lnTo>
                  <a:pt x="22907" y="11070"/>
                </a:lnTo>
                <a:lnTo>
                  <a:pt x="23223" y="11399"/>
                </a:lnTo>
                <a:lnTo>
                  <a:pt x="23470" y="11633"/>
                </a:lnTo>
                <a:cubicBezTo>
                  <a:pt x="23553" y="11715"/>
                  <a:pt x="23621" y="11825"/>
                  <a:pt x="23690" y="11907"/>
                </a:cubicBezTo>
                <a:cubicBezTo>
                  <a:pt x="23759" y="12017"/>
                  <a:pt x="23841" y="12113"/>
                  <a:pt x="23937" y="12223"/>
                </a:cubicBezTo>
                <a:cubicBezTo>
                  <a:pt x="23978" y="12292"/>
                  <a:pt x="24019" y="12333"/>
                  <a:pt x="24047" y="12402"/>
                </a:cubicBezTo>
                <a:cubicBezTo>
                  <a:pt x="24088" y="12443"/>
                  <a:pt x="24102" y="12498"/>
                  <a:pt x="24143" y="12525"/>
                </a:cubicBezTo>
                <a:cubicBezTo>
                  <a:pt x="24184" y="12608"/>
                  <a:pt x="24253" y="12704"/>
                  <a:pt x="24322" y="12786"/>
                </a:cubicBezTo>
                <a:cubicBezTo>
                  <a:pt x="24376" y="12841"/>
                  <a:pt x="24431" y="12910"/>
                  <a:pt x="24486" y="12951"/>
                </a:cubicBezTo>
                <a:lnTo>
                  <a:pt x="24569" y="13047"/>
                </a:lnTo>
                <a:cubicBezTo>
                  <a:pt x="24596" y="13075"/>
                  <a:pt x="24624" y="13116"/>
                  <a:pt x="24651" y="13143"/>
                </a:cubicBezTo>
                <a:lnTo>
                  <a:pt x="24665" y="13185"/>
                </a:lnTo>
                <a:lnTo>
                  <a:pt x="24692" y="13212"/>
                </a:lnTo>
                <a:cubicBezTo>
                  <a:pt x="24898" y="13555"/>
                  <a:pt x="25063" y="13940"/>
                  <a:pt x="25242" y="14283"/>
                </a:cubicBezTo>
                <a:cubicBezTo>
                  <a:pt x="25272" y="14364"/>
                  <a:pt x="25353" y="14415"/>
                  <a:pt x="25444" y="14415"/>
                </a:cubicBezTo>
                <a:cubicBezTo>
                  <a:pt x="25477" y="14415"/>
                  <a:pt x="25511" y="14408"/>
                  <a:pt x="25544" y="14393"/>
                </a:cubicBezTo>
                <a:cubicBezTo>
                  <a:pt x="25599" y="14366"/>
                  <a:pt x="25654" y="14311"/>
                  <a:pt x="25667" y="14256"/>
                </a:cubicBezTo>
                <a:cubicBezTo>
                  <a:pt x="25681" y="14187"/>
                  <a:pt x="25681" y="14146"/>
                  <a:pt x="25667" y="14091"/>
                </a:cubicBezTo>
                <a:cubicBezTo>
                  <a:pt x="25626" y="14036"/>
                  <a:pt x="25612" y="13981"/>
                  <a:pt x="25585" y="13912"/>
                </a:cubicBezTo>
                <a:cubicBezTo>
                  <a:pt x="25585" y="13899"/>
                  <a:pt x="25585" y="13871"/>
                  <a:pt x="25558" y="13830"/>
                </a:cubicBezTo>
                <a:lnTo>
                  <a:pt x="25516" y="13734"/>
                </a:lnTo>
                <a:lnTo>
                  <a:pt x="25516" y="13706"/>
                </a:lnTo>
                <a:cubicBezTo>
                  <a:pt x="25489" y="13679"/>
                  <a:pt x="25461" y="13624"/>
                  <a:pt x="25420" y="13596"/>
                </a:cubicBezTo>
                <a:lnTo>
                  <a:pt x="25393" y="13500"/>
                </a:lnTo>
                <a:cubicBezTo>
                  <a:pt x="25242" y="13198"/>
                  <a:pt x="25063" y="12869"/>
                  <a:pt x="24912" y="12539"/>
                </a:cubicBezTo>
                <a:cubicBezTo>
                  <a:pt x="24720" y="12113"/>
                  <a:pt x="24486" y="11701"/>
                  <a:pt x="24253" y="11289"/>
                </a:cubicBezTo>
                <a:lnTo>
                  <a:pt x="24184" y="11166"/>
                </a:lnTo>
                <a:cubicBezTo>
                  <a:pt x="24047" y="10932"/>
                  <a:pt x="23923" y="10713"/>
                  <a:pt x="23813" y="10507"/>
                </a:cubicBezTo>
                <a:cubicBezTo>
                  <a:pt x="23731" y="10342"/>
                  <a:pt x="23621" y="10177"/>
                  <a:pt x="23539" y="10026"/>
                </a:cubicBezTo>
                <a:cubicBezTo>
                  <a:pt x="23484" y="9957"/>
                  <a:pt x="23456" y="9861"/>
                  <a:pt x="23401" y="9792"/>
                </a:cubicBezTo>
                <a:cubicBezTo>
                  <a:pt x="23113" y="9312"/>
                  <a:pt x="22797" y="8817"/>
                  <a:pt x="22481" y="8351"/>
                </a:cubicBezTo>
                <a:cubicBezTo>
                  <a:pt x="22399" y="8241"/>
                  <a:pt x="22317" y="8103"/>
                  <a:pt x="22234" y="7980"/>
                </a:cubicBezTo>
                <a:cubicBezTo>
                  <a:pt x="22165" y="7897"/>
                  <a:pt x="22111" y="7787"/>
                  <a:pt x="22042" y="7705"/>
                </a:cubicBezTo>
                <a:cubicBezTo>
                  <a:pt x="21918" y="7527"/>
                  <a:pt x="21795" y="7362"/>
                  <a:pt x="21699" y="7211"/>
                </a:cubicBezTo>
                <a:lnTo>
                  <a:pt x="21589" y="7046"/>
                </a:lnTo>
                <a:cubicBezTo>
                  <a:pt x="21300" y="6634"/>
                  <a:pt x="20984" y="6194"/>
                  <a:pt x="20669" y="5741"/>
                </a:cubicBezTo>
                <a:cubicBezTo>
                  <a:pt x="20476" y="5494"/>
                  <a:pt x="20270" y="5233"/>
                  <a:pt x="20064" y="5013"/>
                </a:cubicBezTo>
                <a:cubicBezTo>
                  <a:pt x="19845" y="4766"/>
                  <a:pt x="19625" y="4492"/>
                  <a:pt x="19364" y="4258"/>
                </a:cubicBezTo>
                <a:cubicBezTo>
                  <a:pt x="19213" y="4093"/>
                  <a:pt x="19048" y="3956"/>
                  <a:pt x="18897" y="3819"/>
                </a:cubicBezTo>
                <a:cubicBezTo>
                  <a:pt x="18499" y="3448"/>
                  <a:pt x="18114" y="3063"/>
                  <a:pt x="17702" y="2720"/>
                </a:cubicBezTo>
                <a:cubicBezTo>
                  <a:pt x="17579" y="2624"/>
                  <a:pt x="17469" y="2555"/>
                  <a:pt x="17386" y="2487"/>
                </a:cubicBezTo>
                <a:cubicBezTo>
                  <a:pt x="17304" y="2418"/>
                  <a:pt x="17194" y="2349"/>
                  <a:pt x="17098" y="2294"/>
                </a:cubicBezTo>
                <a:lnTo>
                  <a:pt x="17071" y="2281"/>
                </a:lnTo>
                <a:cubicBezTo>
                  <a:pt x="16906" y="2171"/>
                  <a:pt x="16755" y="2088"/>
                  <a:pt x="16604" y="1992"/>
                </a:cubicBezTo>
                <a:lnTo>
                  <a:pt x="16384" y="1855"/>
                </a:lnTo>
                <a:cubicBezTo>
                  <a:pt x="15972" y="1594"/>
                  <a:pt x="15505" y="1347"/>
                  <a:pt x="14915" y="1058"/>
                </a:cubicBezTo>
                <a:cubicBezTo>
                  <a:pt x="14695" y="962"/>
                  <a:pt x="14461" y="852"/>
                  <a:pt x="14173" y="770"/>
                </a:cubicBezTo>
                <a:cubicBezTo>
                  <a:pt x="14104" y="756"/>
                  <a:pt x="14063" y="729"/>
                  <a:pt x="13994" y="701"/>
                </a:cubicBezTo>
                <a:cubicBezTo>
                  <a:pt x="13816" y="633"/>
                  <a:pt x="13651" y="578"/>
                  <a:pt x="13459" y="523"/>
                </a:cubicBezTo>
                <a:cubicBezTo>
                  <a:pt x="13250" y="458"/>
                  <a:pt x="13017" y="417"/>
                  <a:pt x="12759" y="355"/>
                </a:cubicBezTo>
                <a:lnTo>
                  <a:pt x="12759" y="355"/>
                </a:lnTo>
                <a:cubicBezTo>
                  <a:pt x="12759" y="354"/>
                  <a:pt x="12758" y="354"/>
                  <a:pt x="12757" y="354"/>
                </a:cubicBezTo>
                <a:lnTo>
                  <a:pt x="12757" y="354"/>
                </a:lnTo>
                <a:cubicBezTo>
                  <a:pt x="12757" y="354"/>
                  <a:pt x="12757" y="354"/>
                  <a:pt x="12757" y="354"/>
                </a:cubicBezTo>
                <a:lnTo>
                  <a:pt x="12757" y="354"/>
                </a:lnTo>
                <a:cubicBezTo>
                  <a:pt x="12744" y="351"/>
                  <a:pt x="12731" y="348"/>
                  <a:pt x="12717" y="344"/>
                </a:cubicBezTo>
                <a:cubicBezTo>
                  <a:pt x="12718" y="344"/>
                  <a:pt x="12719" y="344"/>
                  <a:pt x="12719" y="344"/>
                </a:cubicBezTo>
                <a:lnTo>
                  <a:pt x="12719" y="344"/>
                </a:lnTo>
                <a:cubicBezTo>
                  <a:pt x="12474" y="282"/>
                  <a:pt x="12218" y="231"/>
                  <a:pt x="11962" y="179"/>
                </a:cubicBezTo>
                <a:cubicBezTo>
                  <a:pt x="11715" y="152"/>
                  <a:pt x="11454" y="111"/>
                  <a:pt x="11165" y="83"/>
                </a:cubicBezTo>
                <a:lnTo>
                  <a:pt x="11124" y="83"/>
                </a:lnTo>
                <a:cubicBezTo>
                  <a:pt x="10877" y="42"/>
                  <a:pt x="10630" y="15"/>
                  <a:pt x="10369" y="15"/>
                </a:cubicBezTo>
                <a:cubicBezTo>
                  <a:pt x="10108" y="1"/>
                  <a:pt x="9875" y="1"/>
                  <a:pt x="96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6" name="Google Shape;1346;p29"/>
          <p:cNvGrpSpPr/>
          <p:nvPr/>
        </p:nvGrpSpPr>
        <p:grpSpPr>
          <a:xfrm flipH="1">
            <a:off x="806238" y="3799623"/>
            <a:ext cx="1476866" cy="1967802"/>
            <a:chOff x="1830375" y="2235400"/>
            <a:chExt cx="964075" cy="1284550"/>
          </a:xfrm>
        </p:grpSpPr>
        <p:sp>
          <p:nvSpPr>
            <p:cNvPr id="1347" name="Google Shape;1347;p29"/>
            <p:cNvSpPr/>
            <p:nvPr/>
          </p:nvSpPr>
          <p:spPr>
            <a:xfrm>
              <a:off x="1830375" y="2605650"/>
              <a:ext cx="956175" cy="914300"/>
            </a:xfrm>
            <a:custGeom>
              <a:avLst/>
              <a:gdLst/>
              <a:ahLst/>
              <a:cxnLst/>
              <a:rect l="l" t="t" r="r" b="b"/>
              <a:pathLst>
                <a:path w="38247" h="36572" extrusionOk="0">
                  <a:moveTo>
                    <a:pt x="6552" y="1"/>
                  </a:moveTo>
                  <a:lnTo>
                    <a:pt x="1" y="27096"/>
                  </a:lnTo>
                  <a:cubicBezTo>
                    <a:pt x="1" y="27096"/>
                    <a:pt x="11825" y="34745"/>
                    <a:pt x="22399" y="36572"/>
                  </a:cubicBezTo>
                  <a:lnTo>
                    <a:pt x="38247" y="8419"/>
                  </a:lnTo>
                  <a:lnTo>
                    <a:pt x="65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9"/>
            <p:cNvSpPr/>
            <p:nvPr/>
          </p:nvSpPr>
          <p:spPr>
            <a:xfrm>
              <a:off x="1846875" y="2679475"/>
              <a:ext cx="876850" cy="798250"/>
            </a:xfrm>
            <a:custGeom>
              <a:avLst/>
              <a:gdLst/>
              <a:ahLst/>
              <a:cxnLst/>
              <a:rect l="l" t="t" r="r" b="b"/>
              <a:pathLst>
                <a:path w="35074" h="31930" extrusionOk="0">
                  <a:moveTo>
                    <a:pt x="5177" y="1"/>
                  </a:moveTo>
                  <a:lnTo>
                    <a:pt x="5122" y="248"/>
                  </a:lnTo>
                  <a:cubicBezTo>
                    <a:pt x="6757" y="1182"/>
                    <a:pt x="8405" y="2074"/>
                    <a:pt x="10094" y="2898"/>
                  </a:cubicBezTo>
                  <a:cubicBezTo>
                    <a:pt x="12058" y="3846"/>
                    <a:pt x="14035" y="4725"/>
                    <a:pt x="16040" y="5494"/>
                  </a:cubicBezTo>
                  <a:cubicBezTo>
                    <a:pt x="18059" y="6263"/>
                    <a:pt x="20119" y="6977"/>
                    <a:pt x="22220" y="7595"/>
                  </a:cubicBezTo>
                  <a:cubicBezTo>
                    <a:pt x="24307" y="8185"/>
                    <a:pt x="26408" y="8721"/>
                    <a:pt x="28537" y="9147"/>
                  </a:cubicBezTo>
                  <a:cubicBezTo>
                    <a:pt x="30652" y="9586"/>
                    <a:pt x="32780" y="9929"/>
                    <a:pt x="34923" y="10177"/>
                  </a:cubicBezTo>
                  <a:lnTo>
                    <a:pt x="34936" y="10177"/>
                  </a:lnTo>
                  <a:lnTo>
                    <a:pt x="35074" y="9943"/>
                  </a:lnTo>
                  <a:cubicBezTo>
                    <a:pt x="33137" y="9723"/>
                    <a:pt x="31215" y="9421"/>
                    <a:pt x="29306" y="9078"/>
                  </a:cubicBezTo>
                  <a:cubicBezTo>
                    <a:pt x="27191" y="8666"/>
                    <a:pt x="25104" y="8172"/>
                    <a:pt x="23044" y="7595"/>
                  </a:cubicBezTo>
                  <a:cubicBezTo>
                    <a:pt x="20970" y="6991"/>
                    <a:pt x="18924" y="6318"/>
                    <a:pt x="16892" y="5562"/>
                  </a:cubicBezTo>
                  <a:cubicBezTo>
                    <a:pt x="14859" y="4793"/>
                    <a:pt x="12868" y="3956"/>
                    <a:pt x="10904" y="3022"/>
                  </a:cubicBezTo>
                  <a:cubicBezTo>
                    <a:pt x="8968" y="2102"/>
                    <a:pt x="7059" y="1099"/>
                    <a:pt x="5205" y="14"/>
                  </a:cubicBezTo>
                  <a:cubicBezTo>
                    <a:pt x="5191" y="14"/>
                    <a:pt x="5191" y="1"/>
                    <a:pt x="5177" y="1"/>
                  </a:cubicBezTo>
                  <a:close/>
                  <a:moveTo>
                    <a:pt x="7567" y="7128"/>
                  </a:moveTo>
                  <a:cubicBezTo>
                    <a:pt x="8899" y="7869"/>
                    <a:pt x="10272" y="8556"/>
                    <a:pt x="11659" y="9188"/>
                  </a:cubicBezTo>
                  <a:cubicBezTo>
                    <a:pt x="10135" y="11385"/>
                    <a:pt x="8624" y="13582"/>
                    <a:pt x="7100" y="15766"/>
                  </a:cubicBezTo>
                  <a:cubicBezTo>
                    <a:pt x="7237" y="12882"/>
                    <a:pt x="7402" y="10012"/>
                    <a:pt x="7567" y="7128"/>
                  </a:cubicBezTo>
                  <a:close/>
                  <a:moveTo>
                    <a:pt x="6509" y="8432"/>
                  </a:moveTo>
                  <a:lnTo>
                    <a:pt x="6509" y="8432"/>
                  </a:lnTo>
                  <a:cubicBezTo>
                    <a:pt x="6372" y="10946"/>
                    <a:pt x="6235" y="13459"/>
                    <a:pt x="6098" y="15986"/>
                  </a:cubicBezTo>
                  <a:cubicBezTo>
                    <a:pt x="5040" y="15244"/>
                    <a:pt x="4010" y="14475"/>
                    <a:pt x="3021" y="13651"/>
                  </a:cubicBezTo>
                  <a:cubicBezTo>
                    <a:pt x="4189" y="11921"/>
                    <a:pt x="5356" y="10163"/>
                    <a:pt x="6509" y="8432"/>
                  </a:cubicBezTo>
                  <a:close/>
                  <a:moveTo>
                    <a:pt x="12799" y="9710"/>
                  </a:moveTo>
                  <a:cubicBezTo>
                    <a:pt x="14337" y="10369"/>
                    <a:pt x="15916" y="10987"/>
                    <a:pt x="17523" y="11536"/>
                  </a:cubicBezTo>
                  <a:cubicBezTo>
                    <a:pt x="15724" y="13967"/>
                    <a:pt x="13966" y="16370"/>
                    <a:pt x="12181" y="18787"/>
                  </a:cubicBezTo>
                  <a:cubicBezTo>
                    <a:pt x="12401" y="15752"/>
                    <a:pt x="12607" y="12731"/>
                    <a:pt x="12799" y="9710"/>
                  </a:cubicBezTo>
                  <a:close/>
                  <a:moveTo>
                    <a:pt x="11755" y="10740"/>
                  </a:moveTo>
                  <a:cubicBezTo>
                    <a:pt x="11577" y="13486"/>
                    <a:pt x="11385" y="16247"/>
                    <a:pt x="11206" y="19007"/>
                  </a:cubicBezTo>
                  <a:cubicBezTo>
                    <a:pt x="9929" y="18375"/>
                    <a:pt x="8679" y="17647"/>
                    <a:pt x="7471" y="16892"/>
                  </a:cubicBezTo>
                  <a:lnTo>
                    <a:pt x="11755" y="10740"/>
                  </a:lnTo>
                  <a:close/>
                  <a:moveTo>
                    <a:pt x="19144" y="12044"/>
                  </a:moveTo>
                  <a:cubicBezTo>
                    <a:pt x="20778" y="12566"/>
                    <a:pt x="22426" y="13019"/>
                    <a:pt x="24088" y="13376"/>
                  </a:cubicBezTo>
                  <a:cubicBezTo>
                    <a:pt x="22069" y="15903"/>
                    <a:pt x="20064" y="18444"/>
                    <a:pt x="18031" y="20971"/>
                  </a:cubicBezTo>
                  <a:cubicBezTo>
                    <a:pt x="18416" y="17991"/>
                    <a:pt x="18773" y="15011"/>
                    <a:pt x="19144" y="12044"/>
                  </a:cubicBezTo>
                  <a:close/>
                  <a:moveTo>
                    <a:pt x="18127" y="12346"/>
                  </a:moveTo>
                  <a:lnTo>
                    <a:pt x="18127" y="12346"/>
                  </a:lnTo>
                  <a:cubicBezTo>
                    <a:pt x="17757" y="15368"/>
                    <a:pt x="17386" y="18403"/>
                    <a:pt x="17001" y="21424"/>
                  </a:cubicBezTo>
                  <a:cubicBezTo>
                    <a:pt x="15546" y="20929"/>
                    <a:pt x="14104" y="20366"/>
                    <a:pt x="12689" y="19735"/>
                  </a:cubicBezTo>
                  <a:cubicBezTo>
                    <a:pt x="14516" y="17276"/>
                    <a:pt x="16315" y="14818"/>
                    <a:pt x="18127" y="12346"/>
                  </a:cubicBezTo>
                  <a:close/>
                  <a:moveTo>
                    <a:pt x="25557" y="13706"/>
                  </a:moveTo>
                  <a:cubicBezTo>
                    <a:pt x="27342" y="14049"/>
                    <a:pt x="29141" y="14324"/>
                    <a:pt x="30940" y="14530"/>
                  </a:cubicBezTo>
                  <a:cubicBezTo>
                    <a:pt x="28592" y="17167"/>
                    <a:pt x="26216" y="19817"/>
                    <a:pt x="23868" y="22454"/>
                  </a:cubicBezTo>
                  <a:cubicBezTo>
                    <a:pt x="24431" y="19542"/>
                    <a:pt x="24980" y="16617"/>
                    <a:pt x="25557" y="13706"/>
                  </a:cubicBezTo>
                  <a:close/>
                  <a:moveTo>
                    <a:pt x="24431" y="14530"/>
                  </a:moveTo>
                  <a:lnTo>
                    <a:pt x="24431" y="14530"/>
                  </a:lnTo>
                  <a:cubicBezTo>
                    <a:pt x="23882" y="17331"/>
                    <a:pt x="23332" y="20147"/>
                    <a:pt x="22810" y="22934"/>
                  </a:cubicBezTo>
                  <a:cubicBezTo>
                    <a:pt x="21368" y="22660"/>
                    <a:pt x="19940" y="22316"/>
                    <a:pt x="18526" y="21904"/>
                  </a:cubicBezTo>
                  <a:cubicBezTo>
                    <a:pt x="20503" y="19460"/>
                    <a:pt x="22467" y="16988"/>
                    <a:pt x="24431" y="14530"/>
                  </a:cubicBezTo>
                  <a:close/>
                  <a:moveTo>
                    <a:pt x="4697" y="1978"/>
                  </a:moveTo>
                  <a:lnTo>
                    <a:pt x="3969" y="4986"/>
                  </a:lnTo>
                  <a:cubicBezTo>
                    <a:pt x="4834" y="5535"/>
                    <a:pt x="5686" y="6057"/>
                    <a:pt x="6578" y="6565"/>
                  </a:cubicBezTo>
                  <a:cubicBezTo>
                    <a:pt x="5136" y="8707"/>
                    <a:pt x="3722" y="10849"/>
                    <a:pt x="2280" y="13006"/>
                  </a:cubicBezTo>
                  <a:cubicBezTo>
                    <a:pt x="2211" y="12951"/>
                    <a:pt x="2142" y="12882"/>
                    <a:pt x="2074" y="12827"/>
                  </a:cubicBezTo>
                  <a:lnTo>
                    <a:pt x="1318" y="15986"/>
                  </a:lnTo>
                  <a:cubicBezTo>
                    <a:pt x="8281" y="21726"/>
                    <a:pt x="16864" y="25365"/>
                    <a:pt x="25845" y="26340"/>
                  </a:cubicBezTo>
                  <a:lnTo>
                    <a:pt x="27411" y="23580"/>
                  </a:lnTo>
                  <a:cubicBezTo>
                    <a:pt x="26422" y="23484"/>
                    <a:pt x="25447" y="23388"/>
                    <a:pt x="24472" y="23237"/>
                  </a:cubicBezTo>
                  <a:cubicBezTo>
                    <a:pt x="27026" y="20366"/>
                    <a:pt x="29567" y="17510"/>
                    <a:pt x="32121" y="14640"/>
                  </a:cubicBezTo>
                  <a:cubicBezTo>
                    <a:pt x="32217" y="14640"/>
                    <a:pt x="32313" y="14667"/>
                    <a:pt x="32396" y="14667"/>
                  </a:cubicBezTo>
                  <a:lnTo>
                    <a:pt x="33975" y="11866"/>
                  </a:lnTo>
                  <a:cubicBezTo>
                    <a:pt x="23538" y="11193"/>
                    <a:pt x="13431" y="7787"/>
                    <a:pt x="4697" y="1978"/>
                  </a:cubicBezTo>
                  <a:close/>
                  <a:moveTo>
                    <a:pt x="755" y="18375"/>
                  </a:moveTo>
                  <a:lnTo>
                    <a:pt x="508" y="19433"/>
                  </a:lnTo>
                  <a:cubicBezTo>
                    <a:pt x="2870" y="21589"/>
                    <a:pt x="5466" y="23484"/>
                    <a:pt x="8212" y="25104"/>
                  </a:cubicBezTo>
                  <a:cubicBezTo>
                    <a:pt x="11797" y="27219"/>
                    <a:pt x="15683" y="28867"/>
                    <a:pt x="19693" y="29966"/>
                  </a:cubicBezTo>
                  <a:cubicBezTo>
                    <a:pt x="20902" y="30282"/>
                    <a:pt x="22124" y="30556"/>
                    <a:pt x="23360" y="30803"/>
                  </a:cubicBezTo>
                  <a:lnTo>
                    <a:pt x="23854" y="29911"/>
                  </a:lnTo>
                  <a:cubicBezTo>
                    <a:pt x="20764" y="29348"/>
                    <a:pt x="17743" y="28469"/>
                    <a:pt x="14845" y="27301"/>
                  </a:cubicBezTo>
                  <a:cubicBezTo>
                    <a:pt x="11083" y="25777"/>
                    <a:pt x="7526" y="23758"/>
                    <a:pt x="4312" y="21341"/>
                  </a:cubicBezTo>
                  <a:cubicBezTo>
                    <a:pt x="3076" y="20421"/>
                    <a:pt x="1895" y="19419"/>
                    <a:pt x="755" y="18375"/>
                  </a:cubicBezTo>
                  <a:close/>
                  <a:moveTo>
                    <a:pt x="69" y="21204"/>
                  </a:moveTo>
                  <a:lnTo>
                    <a:pt x="0" y="21479"/>
                  </a:lnTo>
                  <a:cubicBezTo>
                    <a:pt x="1030" y="22371"/>
                    <a:pt x="2101" y="23209"/>
                    <a:pt x="3200" y="24006"/>
                  </a:cubicBezTo>
                  <a:cubicBezTo>
                    <a:pt x="4656" y="25063"/>
                    <a:pt x="6207" y="26024"/>
                    <a:pt x="7800" y="26903"/>
                  </a:cubicBezTo>
                  <a:cubicBezTo>
                    <a:pt x="9393" y="27782"/>
                    <a:pt x="11041" y="28565"/>
                    <a:pt x="12730" y="29238"/>
                  </a:cubicBezTo>
                  <a:cubicBezTo>
                    <a:pt x="14433" y="29911"/>
                    <a:pt x="16164" y="30488"/>
                    <a:pt x="17935" y="30954"/>
                  </a:cubicBezTo>
                  <a:cubicBezTo>
                    <a:pt x="19487" y="31366"/>
                    <a:pt x="21094" y="31696"/>
                    <a:pt x="22701" y="31929"/>
                  </a:cubicBezTo>
                  <a:lnTo>
                    <a:pt x="22824" y="31710"/>
                  </a:lnTo>
                  <a:cubicBezTo>
                    <a:pt x="21410" y="31504"/>
                    <a:pt x="20009" y="31229"/>
                    <a:pt x="18622" y="30886"/>
                  </a:cubicBezTo>
                  <a:cubicBezTo>
                    <a:pt x="16864" y="30446"/>
                    <a:pt x="15134" y="29911"/>
                    <a:pt x="13445" y="29265"/>
                  </a:cubicBezTo>
                  <a:cubicBezTo>
                    <a:pt x="11769" y="28634"/>
                    <a:pt x="10121" y="27878"/>
                    <a:pt x="8514" y="27041"/>
                  </a:cubicBezTo>
                  <a:cubicBezTo>
                    <a:pt x="6935" y="26203"/>
                    <a:pt x="5397" y="25255"/>
                    <a:pt x="3914" y="24225"/>
                  </a:cubicBezTo>
                  <a:cubicBezTo>
                    <a:pt x="2582" y="23278"/>
                    <a:pt x="1291" y="22289"/>
                    <a:pt x="69" y="212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9"/>
            <p:cNvSpPr/>
            <p:nvPr/>
          </p:nvSpPr>
          <p:spPr>
            <a:xfrm>
              <a:off x="1986250" y="2592500"/>
              <a:ext cx="808200" cy="236800"/>
            </a:xfrm>
            <a:custGeom>
              <a:avLst/>
              <a:gdLst/>
              <a:ahLst/>
              <a:cxnLst/>
              <a:rect l="l" t="t" r="r" b="b"/>
              <a:pathLst>
                <a:path w="32328" h="9472" extrusionOk="0">
                  <a:moveTo>
                    <a:pt x="2325" y="1"/>
                  </a:moveTo>
                  <a:cubicBezTo>
                    <a:pt x="1125" y="1"/>
                    <a:pt x="401" y="170"/>
                    <a:pt x="303" y="527"/>
                  </a:cubicBezTo>
                  <a:cubicBezTo>
                    <a:pt x="1" y="1722"/>
                    <a:pt x="6826" y="4578"/>
                    <a:pt x="15587" y="6899"/>
                  </a:cubicBezTo>
                  <a:cubicBezTo>
                    <a:pt x="21723" y="8536"/>
                    <a:pt x="27170" y="9471"/>
                    <a:pt x="29989" y="9471"/>
                  </a:cubicBezTo>
                  <a:cubicBezTo>
                    <a:pt x="31189" y="9471"/>
                    <a:pt x="31913" y="9302"/>
                    <a:pt x="32012" y="8945"/>
                  </a:cubicBezTo>
                  <a:cubicBezTo>
                    <a:pt x="32328" y="7737"/>
                    <a:pt x="25503" y="4894"/>
                    <a:pt x="16727" y="2573"/>
                  </a:cubicBezTo>
                  <a:cubicBezTo>
                    <a:pt x="10591" y="936"/>
                    <a:pt x="5145" y="1"/>
                    <a:pt x="23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9"/>
            <p:cNvSpPr/>
            <p:nvPr/>
          </p:nvSpPr>
          <p:spPr>
            <a:xfrm>
              <a:off x="2009250" y="2601750"/>
              <a:ext cx="762550" cy="218500"/>
            </a:xfrm>
            <a:custGeom>
              <a:avLst/>
              <a:gdLst/>
              <a:ahLst/>
              <a:cxnLst/>
              <a:rect l="l" t="t" r="r" b="b"/>
              <a:pathLst>
                <a:path w="30502" h="8740" extrusionOk="0">
                  <a:moveTo>
                    <a:pt x="1769" y="0"/>
                  </a:moveTo>
                  <a:cubicBezTo>
                    <a:pt x="866" y="0"/>
                    <a:pt x="331" y="125"/>
                    <a:pt x="262" y="390"/>
                  </a:cubicBezTo>
                  <a:cubicBezTo>
                    <a:pt x="1" y="1365"/>
                    <a:pt x="6496" y="3961"/>
                    <a:pt x="14777" y="6158"/>
                  </a:cubicBezTo>
                  <a:cubicBezTo>
                    <a:pt x="20876" y="7776"/>
                    <a:pt x="26245" y="8739"/>
                    <a:pt x="28755" y="8739"/>
                  </a:cubicBezTo>
                  <a:cubicBezTo>
                    <a:pt x="29653" y="8739"/>
                    <a:pt x="30185" y="8616"/>
                    <a:pt x="30254" y="8355"/>
                  </a:cubicBezTo>
                  <a:cubicBezTo>
                    <a:pt x="30501" y="7353"/>
                    <a:pt x="24019" y="4785"/>
                    <a:pt x="15725" y="2574"/>
                  </a:cubicBezTo>
                  <a:cubicBezTo>
                    <a:pt x="9643" y="968"/>
                    <a:pt x="4282" y="0"/>
                    <a:pt x="17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9"/>
            <p:cNvSpPr/>
            <p:nvPr/>
          </p:nvSpPr>
          <p:spPr>
            <a:xfrm>
              <a:off x="2218675" y="2660225"/>
              <a:ext cx="343700" cy="101025"/>
            </a:xfrm>
            <a:custGeom>
              <a:avLst/>
              <a:gdLst/>
              <a:ahLst/>
              <a:cxnLst/>
              <a:rect l="l" t="t" r="r" b="b"/>
              <a:pathLst>
                <a:path w="13748" h="4041" extrusionOk="0">
                  <a:moveTo>
                    <a:pt x="982" y="0"/>
                  </a:moveTo>
                  <a:cubicBezTo>
                    <a:pt x="481" y="0"/>
                    <a:pt x="179" y="71"/>
                    <a:pt x="138" y="221"/>
                  </a:cubicBezTo>
                  <a:cubicBezTo>
                    <a:pt x="1" y="743"/>
                    <a:pt x="2898" y="1938"/>
                    <a:pt x="6634" y="2940"/>
                  </a:cubicBezTo>
                  <a:cubicBezTo>
                    <a:pt x="9256" y="3637"/>
                    <a:pt x="11577" y="4040"/>
                    <a:pt x="12769" y="4040"/>
                  </a:cubicBezTo>
                  <a:cubicBezTo>
                    <a:pt x="13269" y="4040"/>
                    <a:pt x="13569" y="3969"/>
                    <a:pt x="13610" y="3819"/>
                  </a:cubicBezTo>
                  <a:cubicBezTo>
                    <a:pt x="13747" y="3297"/>
                    <a:pt x="10850" y="2103"/>
                    <a:pt x="7128" y="1100"/>
                  </a:cubicBezTo>
                  <a:cubicBezTo>
                    <a:pt x="4506" y="404"/>
                    <a:pt x="2178" y="0"/>
                    <a:pt x="9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9"/>
            <p:cNvSpPr/>
            <p:nvPr/>
          </p:nvSpPr>
          <p:spPr>
            <a:xfrm>
              <a:off x="2039800" y="2264875"/>
              <a:ext cx="282925" cy="360775"/>
            </a:xfrm>
            <a:custGeom>
              <a:avLst/>
              <a:gdLst/>
              <a:ahLst/>
              <a:cxnLst/>
              <a:rect l="l" t="t" r="r" b="b"/>
              <a:pathLst>
                <a:path w="11317" h="14431" extrusionOk="0">
                  <a:moveTo>
                    <a:pt x="633" y="1"/>
                  </a:moveTo>
                  <a:cubicBezTo>
                    <a:pt x="538" y="1"/>
                    <a:pt x="438" y="30"/>
                    <a:pt x="344" y="105"/>
                  </a:cubicBezTo>
                  <a:cubicBezTo>
                    <a:pt x="1" y="366"/>
                    <a:pt x="166" y="860"/>
                    <a:pt x="262" y="970"/>
                  </a:cubicBezTo>
                  <a:lnTo>
                    <a:pt x="8776" y="11847"/>
                  </a:lnTo>
                  <a:cubicBezTo>
                    <a:pt x="8694" y="11915"/>
                    <a:pt x="8653" y="11984"/>
                    <a:pt x="8611" y="12066"/>
                  </a:cubicBezTo>
                  <a:cubicBezTo>
                    <a:pt x="8392" y="12478"/>
                    <a:pt x="8405" y="13000"/>
                    <a:pt x="8611" y="13412"/>
                  </a:cubicBezTo>
                  <a:cubicBezTo>
                    <a:pt x="8804" y="13824"/>
                    <a:pt x="9188" y="14126"/>
                    <a:pt x="9614" y="14305"/>
                  </a:cubicBezTo>
                  <a:cubicBezTo>
                    <a:pt x="9762" y="14379"/>
                    <a:pt x="9932" y="14431"/>
                    <a:pt x="10114" y="14431"/>
                  </a:cubicBezTo>
                  <a:cubicBezTo>
                    <a:pt x="10135" y="14431"/>
                    <a:pt x="10156" y="14430"/>
                    <a:pt x="10177" y="14428"/>
                  </a:cubicBezTo>
                  <a:cubicBezTo>
                    <a:pt x="10465" y="14401"/>
                    <a:pt x="10699" y="14181"/>
                    <a:pt x="10905" y="14016"/>
                  </a:cubicBezTo>
                  <a:cubicBezTo>
                    <a:pt x="11125" y="13824"/>
                    <a:pt x="11262" y="13536"/>
                    <a:pt x="11276" y="13261"/>
                  </a:cubicBezTo>
                  <a:cubicBezTo>
                    <a:pt x="11317" y="12877"/>
                    <a:pt x="11180" y="12520"/>
                    <a:pt x="10987" y="12217"/>
                  </a:cubicBezTo>
                  <a:cubicBezTo>
                    <a:pt x="10864" y="11984"/>
                    <a:pt x="10713" y="11778"/>
                    <a:pt x="10507" y="11641"/>
                  </a:cubicBezTo>
                  <a:cubicBezTo>
                    <a:pt x="10314" y="11490"/>
                    <a:pt x="10053" y="11393"/>
                    <a:pt x="9806" y="11366"/>
                  </a:cubicBezTo>
                  <a:cubicBezTo>
                    <a:pt x="9786" y="11365"/>
                    <a:pt x="9767" y="11364"/>
                    <a:pt x="9747" y="11364"/>
                  </a:cubicBezTo>
                  <a:cubicBezTo>
                    <a:pt x="9536" y="11364"/>
                    <a:pt x="9336" y="11431"/>
                    <a:pt x="9147" y="11545"/>
                  </a:cubicBezTo>
                  <a:lnTo>
                    <a:pt x="1168" y="284"/>
                  </a:lnTo>
                  <a:cubicBezTo>
                    <a:pt x="1118" y="204"/>
                    <a:pt x="888" y="1"/>
                    <a:pt x="6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9"/>
            <p:cNvSpPr/>
            <p:nvPr/>
          </p:nvSpPr>
          <p:spPr>
            <a:xfrm>
              <a:off x="2354300" y="2235400"/>
              <a:ext cx="143525" cy="425650"/>
            </a:xfrm>
            <a:custGeom>
              <a:avLst/>
              <a:gdLst/>
              <a:ahLst/>
              <a:cxnLst/>
              <a:rect l="l" t="t" r="r" b="b"/>
              <a:pathLst>
                <a:path w="5741" h="17026" extrusionOk="0">
                  <a:moveTo>
                    <a:pt x="5148" y="0"/>
                  </a:moveTo>
                  <a:cubicBezTo>
                    <a:pt x="4808" y="0"/>
                    <a:pt x="4611" y="380"/>
                    <a:pt x="4587" y="501"/>
                  </a:cubicBezTo>
                  <a:lnTo>
                    <a:pt x="1497" y="13946"/>
                  </a:lnTo>
                  <a:cubicBezTo>
                    <a:pt x="1424" y="13932"/>
                    <a:pt x="1348" y="13924"/>
                    <a:pt x="1271" y="13924"/>
                  </a:cubicBezTo>
                  <a:cubicBezTo>
                    <a:pt x="1117" y="13924"/>
                    <a:pt x="962" y="13955"/>
                    <a:pt x="824" y="14028"/>
                  </a:cubicBezTo>
                  <a:cubicBezTo>
                    <a:pt x="591" y="14124"/>
                    <a:pt x="399" y="14330"/>
                    <a:pt x="275" y="14564"/>
                  </a:cubicBezTo>
                  <a:cubicBezTo>
                    <a:pt x="151" y="14742"/>
                    <a:pt x="83" y="15003"/>
                    <a:pt x="55" y="15250"/>
                  </a:cubicBezTo>
                  <a:cubicBezTo>
                    <a:pt x="0" y="15607"/>
                    <a:pt x="14" y="16006"/>
                    <a:pt x="179" y="16322"/>
                  </a:cubicBezTo>
                  <a:cubicBezTo>
                    <a:pt x="289" y="16569"/>
                    <a:pt x="536" y="16788"/>
                    <a:pt x="810" y="16885"/>
                  </a:cubicBezTo>
                  <a:cubicBezTo>
                    <a:pt x="992" y="16955"/>
                    <a:pt x="1203" y="17026"/>
                    <a:pt x="1411" y="17026"/>
                  </a:cubicBezTo>
                  <a:cubicBezTo>
                    <a:pt x="1486" y="17026"/>
                    <a:pt x="1561" y="17016"/>
                    <a:pt x="1634" y="16994"/>
                  </a:cubicBezTo>
                  <a:cubicBezTo>
                    <a:pt x="1813" y="16926"/>
                    <a:pt x="1978" y="16802"/>
                    <a:pt x="2115" y="16665"/>
                  </a:cubicBezTo>
                  <a:cubicBezTo>
                    <a:pt x="2445" y="16349"/>
                    <a:pt x="2664" y="15910"/>
                    <a:pt x="2692" y="15470"/>
                  </a:cubicBezTo>
                  <a:cubicBezTo>
                    <a:pt x="2733" y="15003"/>
                    <a:pt x="2541" y="14523"/>
                    <a:pt x="2184" y="14234"/>
                  </a:cubicBezTo>
                  <a:cubicBezTo>
                    <a:pt x="2115" y="14179"/>
                    <a:pt x="2046" y="14124"/>
                    <a:pt x="1964" y="14097"/>
                  </a:cubicBezTo>
                  <a:lnTo>
                    <a:pt x="5699" y="790"/>
                  </a:lnTo>
                  <a:cubicBezTo>
                    <a:pt x="5741" y="652"/>
                    <a:pt x="5699" y="144"/>
                    <a:pt x="5287" y="21"/>
                  </a:cubicBezTo>
                  <a:cubicBezTo>
                    <a:pt x="5238" y="6"/>
                    <a:pt x="5192" y="0"/>
                    <a:pt x="51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4" name="Google Shape;1354;p29"/>
          <p:cNvGrpSpPr/>
          <p:nvPr/>
        </p:nvGrpSpPr>
        <p:grpSpPr>
          <a:xfrm flipH="1">
            <a:off x="7718753" y="132309"/>
            <a:ext cx="1245490" cy="666757"/>
            <a:chOff x="3304600" y="4254950"/>
            <a:chExt cx="1610200" cy="862000"/>
          </a:xfrm>
        </p:grpSpPr>
        <p:sp>
          <p:nvSpPr>
            <p:cNvPr id="1355" name="Google Shape;1355;p29"/>
            <p:cNvSpPr/>
            <p:nvPr/>
          </p:nvSpPr>
          <p:spPr>
            <a:xfrm>
              <a:off x="3358175" y="4414150"/>
              <a:ext cx="1474225" cy="689475"/>
            </a:xfrm>
            <a:custGeom>
              <a:avLst/>
              <a:gdLst/>
              <a:ahLst/>
              <a:cxnLst/>
              <a:rect l="l" t="t" r="r" b="b"/>
              <a:pathLst>
                <a:path w="58969" h="27579" extrusionOk="0">
                  <a:moveTo>
                    <a:pt x="14809" y="0"/>
                  </a:moveTo>
                  <a:cubicBezTo>
                    <a:pt x="7900" y="0"/>
                    <a:pt x="2926" y="1761"/>
                    <a:pt x="1868" y="5156"/>
                  </a:cubicBezTo>
                  <a:cubicBezTo>
                    <a:pt x="0" y="11088"/>
                    <a:pt x="10863" y="19767"/>
                    <a:pt x="26120" y="24533"/>
                  </a:cubicBezTo>
                  <a:cubicBezTo>
                    <a:pt x="32665" y="26583"/>
                    <a:pt x="38957" y="27579"/>
                    <a:pt x="44155" y="27579"/>
                  </a:cubicBezTo>
                  <a:cubicBezTo>
                    <a:pt x="51075" y="27579"/>
                    <a:pt x="56056" y="25813"/>
                    <a:pt x="57115" y="22418"/>
                  </a:cubicBezTo>
                  <a:cubicBezTo>
                    <a:pt x="58969" y="16485"/>
                    <a:pt x="48092" y="7806"/>
                    <a:pt x="32835" y="3041"/>
                  </a:cubicBezTo>
                  <a:cubicBezTo>
                    <a:pt x="26293" y="996"/>
                    <a:pt x="20004" y="0"/>
                    <a:pt x="148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9"/>
            <p:cNvSpPr/>
            <p:nvPr/>
          </p:nvSpPr>
          <p:spPr>
            <a:xfrm>
              <a:off x="3304600" y="4425750"/>
              <a:ext cx="1610200" cy="691200"/>
            </a:xfrm>
            <a:custGeom>
              <a:avLst/>
              <a:gdLst/>
              <a:ahLst/>
              <a:cxnLst/>
              <a:rect l="l" t="t" r="r" b="b"/>
              <a:pathLst>
                <a:path w="64408" h="27648" extrusionOk="0">
                  <a:moveTo>
                    <a:pt x="4821" y="1"/>
                  </a:moveTo>
                  <a:cubicBezTo>
                    <a:pt x="2627" y="1"/>
                    <a:pt x="973" y="662"/>
                    <a:pt x="591" y="1876"/>
                  </a:cubicBezTo>
                  <a:cubicBezTo>
                    <a:pt x="1" y="3799"/>
                    <a:pt x="2789" y="6408"/>
                    <a:pt x="6867" y="7672"/>
                  </a:cubicBezTo>
                  <a:cubicBezTo>
                    <a:pt x="8369" y="8142"/>
                    <a:pt x="9830" y="8366"/>
                    <a:pt x="11106" y="8366"/>
                  </a:cubicBezTo>
                  <a:cubicBezTo>
                    <a:pt x="13297" y="8366"/>
                    <a:pt x="14945" y="7705"/>
                    <a:pt x="15327" y="6491"/>
                  </a:cubicBezTo>
                  <a:cubicBezTo>
                    <a:pt x="15931" y="4568"/>
                    <a:pt x="13129" y="1959"/>
                    <a:pt x="9064" y="695"/>
                  </a:cubicBezTo>
                  <a:cubicBezTo>
                    <a:pt x="7563" y="225"/>
                    <a:pt x="6100" y="1"/>
                    <a:pt x="4821" y="1"/>
                  </a:cubicBezTo>
                  <a:close/>
                  <a:moveTo>
                    <a:pt x="8721" y="8429"/>
                  </a:moveTo>
                  <a:cubicBezTo>
                    <a:pt x="6522" y="8429"/>
                    <a:pt x="4860" y="9090"/>
                    <a:pt x="4478" y="10308"/>
                  </a:cubicBezTo>
                  <a:cubicBezTo>
                    <a:pt x="3873" y="12231"/>
                    <a:pt x="6675" y="14840"/>
                    <a:pt x="10740" y="16104"/>
                  </a:cubicBezTo>
                  <a:cubicBezTo>
                    <a:pt x="12237" y="16574"/>
                    <a:pt x="13698" y="16798"/>
                    <a:pt x="14976" y="16798"/>
                  </a:cubicBezTo>
                  <a:cubicBezTo>
                    <a:pt x="17170" y="16798"/>
                    <a:pt x="18826" y="16137"/>
                    <a:pt x="19199" y="14923"/>
                  </a:cubicBezTo>
                  <a:cubicBezTo>
                    <a:pt x="19804" y="13000"/>
                    <a:pt x="17002" y="10404"/>
                    <a:pt x="12937" y="9114"/>
                  </a:cubicBezTo>
                  <a:cubicBezTo>
                    <a:pt x="11447" y="8650"/>
                    <a:pt x="9994" y="8429"/>
                    <a:pt x="8721" y="8429"/>
                  </a:cubicBezTo>
                  <a:close/>
                  <a:moveTo>
                    <a:pt x="53281" y="14763"/>
                  </a:moveTo>
                  <a:cubicBezTo>
                    <a:pt x="51090" y="14763"/>
                    <a:pt x="49436" y="15424"/>
                    <a:pt x="49054" y="16639"/>
                  </a:cubicBezTo>
                  <a:cubicBezTo>
                    <a:pt x="48450" y="18562"/>
                    <a:pt x="51252" y="21171"/>
                    <a:pt x="55317" y="22434"/>
                  </a:cubicBezTo>
                  <a:cubicBezTo>
                    <a:pt x="56818" y="22905"/>
                    <a:pt x="58281" y="23129"/>
                    <a:pt x="59560" y="23129"/>
                  </a:cubicBezTo>
                  <a:cubicBezTo>
                    <a:pt x="61754" y="23129"/>
                    <a:pt x="63408" y="22468"/>
                    <a:pt x="63790" y="21253"/>
                  </a:cubicBezTo>
                  <a:cubicBezTo>
                    <a:pt x="64408" y="19331"/>
                    <a:pt x="61593" y="16722"/>
                    <a:pt x="57514" y="15458"/>
                  </a:cubicBezTo>
                  <a:cubicBezTo>
                    <a:pt x="56017" y="14988"/>
                    <a:pt x="54558" y="14763"/>
                    <a:pt x="53281" y="14763"/>
                  </a:cubicBezTo>
                  <a:close/>
                  <a:moveTo>
                    <a:pt x="25712" y="16002"/>
                  </a:moveTo>
                  <a:cubicBezTo>
                    <a:pt x="23189" y="16002"/>
                    <a:pt x="21277" y="16767"/>
                    <a:pt x="20833" y="18177"/>
                  </a:cubicBezTo>
                  <a:cubicBezTo>
                    <a:pt x="20133" y="20416"/>
                    <a:pt x="23333" y="23396"/>
                    <a:pt x="28016" y="24851"/>
                  </a:cubicBezTo>
                  <a:cubicBezTo>
                    <a:pt x="29719" y="25391"/>
                    <a:pt x="31382" y="25649"/>
                    <a:pt x="32840" y="25649"/>
                  </a:cubicBezTo>
                  <a:cubicBezTo>
                    <a:pt x="35355" y="25649"/>
                    <a:pt x="37259" y="24881"/>
                    <a:pt x="37711" y="23464"/>
                  </a:cubicBezTo>
                  <a:cubicBezTo>
                    <a:pt x="38398" y="21240"/>
                    <a:pt x="35184" y="18246"/>
                    <a:pt x="30529" y="16790"/>
                  </a:cubicBezTo>
                  <a:cubicBezTo>
                    <a:pt x="28830" y="16257"/>
                    <a:pt x="27169" y="16002"/>
                    <a:pt x="25712" y="16002"/>
                  </a:cubicBezTo>
                  <a:close/>
                  <a:moveTo>
                    <a:pt x="44303" y="19278"/>
                  </a:moveTo>
                  <a:cubicBezTo>
                    <a:pt x="42104" y="19278"/>
                    <a:pt x="40442" y="19939"/>
                    <a:pt x="40059" y="21157"/>
                  </a:cubicBezTo>
                  <a:cubicBezTo>
                    <a:pt x="39455" y="23080"/>
                    <a:pt x="42257" y="25689"/>
                    <a:pt x="46322" y="26953"/>
                  </a:cubicBezTo>
                  <a:cubicBezTo>
                    <a:pt x="47823" y="27423"/>
                    <a:pt x="49286" y="27647"/>
                    <a:pt x="50565" y="27647"/>
                  </a:cubicBezTo>
                  <a:cubicBezTo>
                    <a:pt x="52759" y="27647"/>
                    <a:pt x="54413" y="26986"/>
                    <a:pt x="54795" y="25772"/>
                  </a:cubicBezTo>
                  <a:cubicBezTo>
                    <a:pt x="55385" y="23849"/>
                    <a:pt x="52598" y="21240"/>
                    <a:pt x="48519" y="19963"/>
                  </a:cubicBezTo>
                  <a:cubicBezTo>
                    <a:pt x="47029" y="19499"/>
                    <a:pt x="45576" y="19278"/>
                    <a:pt x="44303" y="192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9"/>
            <p:cNvSpPr/>
            <p:nvPr/>
          </p:nvSpPr>
          <p:spPr>
            <a:xfrm>
              <a:off x="3380475" y="4391975"/>
              <a:ext cx="1455700" cy="639025"/>
            </a:xfrm>
            <a:custGeom>
              <a:avLst/>
              <a:gdLst/>
              <a:ahLst/>
              <a:cxnLst/>
              <a:rect l="l" t="t" r="r" b="b"/>
              <a:pathLst>
                <a:path w="58228" h="25561" extrusionOk="0">
                  <a:moveTo>
                    <a:pt x="2802" y="0"/>
                  </a:moveTo>
                  <a:lnTo>
                    <a:pt x="1360" y="4752"/>
                  </a:lnTo>
                  <a:cubicBezTo>
                    <a:pt x="1" y="9558"/>
                    <a:pt x="11111" y="17262"/>
                    <a:pt x="26285" y="22000"/>
                  </a:cubicBezTo>
                  <a:cubicBezTo>
                    <a:pt x="33870" y="24376"/>
                    <a:pt x="41041" y="25561"/>
                    <a:pt x="46517" y="25561"/>
                  </a:cubicBezTo>
                  <a:cubicBezTo>
                    <a:pt x="52056" y="25561"/>
                    <a:pt x="55862" y="24349"/>
                    <a:pt x="56607" y="21932"/>
                  </a:cubicBezTo>
                  <a:cubicBezTo>
                    <a:pt x="56649" y="21835"/>
                    <a:pt x="56662" y="21712"/>
                    <a:pt x="56676" y="21616"/>
                  </a:cubicBezTo>
                  <a:lnTo>
                    <a:pt x="56772" y="21643"/>
                  </a:lnTo>
                  <a:lnTo>
                    <a:pt x="58228" y="16878"/>
                  </a:lnTo>
                  <a:lnTo>
                    <a:pt x="53092" y="15312"/>
                  </a:lnTo>
                  <a:cubicBezTo>
                    <a:pt x="48780" y="11522"/>
                    <a:pt x="41007" y="7498"/>
                    <a:pt x="31710" y="4601"/>
                  </a:cubicBezTo>
                  <a:cubicBezTo>
                    <a:pt x="24110" y="2220"/>
                    <a:pt x="16941" y="1043"/>
                    <a:pt x="11468" y="1043"/>
                  </a:cubicBezTo>
                  <a:cubicBezTo>
                    <a:pt x="9899" y="1043"/>
                    <a:pt x="8470" y="1140"/>
                    <a:pt x="7210" y="1332"/>
                  </a:cubicBezTo>
                  <a:lnTo>
                    <a:pt x="28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9"/>
            <p:cNvSpPr/>
            <p:nvPr/>
          </p:nvSpPr>
          <p:spPr>
            <a:xfrm>
              <a:off x="3407600" y="4254950"/>
              <a:ext cx="1474600" cy="689400"/>
            </a:xfrm>
            <a:custGeom>
              <a:avLst/>
              <a:gdLst/>
              <a:ahLst/>
              <a:cxnLst/>
              <a:rect l="l" t="t" r="r" b="b"/>
              <a:pathLst>
                <a:path w="58984" h="27576" extrusionOk="0">
                  <a:moveTo>
                    <a:pt x="14837" y="0"/>
                  </a:moveTo>
                  <a:cubicBezTo>
                    <a:pt x="7918" y="0"/>
                    <a:pt x="2935" y="1763"/>
                    <a:pt x="1868" y="5152"/>
                  </a:cubicBezTo>
                  <a:cubicBezTo>
                    <a:pt x="1" y="11098"/>
                    <a:pt x="10863" y="19763"/>
                    <a:pt x="26120" y="24529"/>
                  </a:cubicBezTo>
                  <a:cubicBezTo>
                    <a:pt x="32669" y="26580"/>
                    <a:pt x="38962" y="27576"/>
                    <a:pt x="44158" y="27576"/>
                  </a:cubicBezTo>
                  <a:cubicBezTo>
                    <a:pt x="51070" y="27576"/>
                    <a:pt x="56044" y="25814"/>
                    <a:pt x="57102" y="22427"/>
                  </a:cubicBezTo>
                  <a:cubicBezTo>
                    <a:pt x="58983" y="16481"/>
                    <a:pt x="48107" y="7816"/>
                    <a:pt x="32850" y="3037"/>
                  </a:cubicBezTo>
                  <a:cubicBezTo>
                    <a:pt x="26314" y="993"/>
                    <a:pt x="20030" y="0"/>
                    <a:pt x="148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9" name="Google Shape;1359;p29"/>
          <p:cNvGrpSpPr/>
          <p:nvPr/>
        </p:nvGrpSpPr>
        <p:grpSpPr>
          <a:xfrm rot="1055679">
            <a:off x="7602935" y="2944085"/>
            <a:ext cx="1477135" cy="2799817"/>
            <a:chOff x="2782750" y="799350"/>
            <a:chExt cx="2246025" cy="4257200"/>
          </a:xfrm>
        </p:grpSpPr>
        <p:sp>
          <p:nvSpPr>
            <p:cNvPr id="1360" name="Google Shape;1360;p29"/>
            <p:cNvSpPr/>
            <p:nvPr/>
          </p:nvSpPr>
          <p:spPr>
            <a:xfrm>
              <a:off x="2948950" y="3011150"/>
              <a:ext cx="1901375" cy="2045400"/>
            </a:xfrm>
            <a:custGeom>
              <a:avLst/>
              <a:gdLst/>
              <a:ahLst/>
              <a:cxnLst/>
              <a:rect l="l" t="t" r="r" b="b"/>
              <a:pathLst>
                <a:path w="76055" h="81816" extrusionOk="0">
                  <a:moveTo>
                    <a:pt x="7629" y="0"/>
                  </a:moveTo>
                  <a:cubicBezTo>
                    <a:pt x="4719" y="0"/>
                    <a:pt x="2939" y="145"/>
                    <a:pt x="2836" y="492"/>
                  </a:cubicBezTo>
                  <a:cubicBezTo>
                    <a:pt x="2168" y="2527"/>
                    <a:pt x="367" y="14736"/>
                    <a:pt x="5571" y="18305"/>
                  </a:cubicBezTo>
                  <a:cubicBezTo>
                    <a:pt x="10741" y="21841"/>
                    <a:pt x="11575" y="27411"/>
                    <a:pt x="11575" y="27411"/>
                  </a:cubicBezTo>
                  <a:lnTo>
                    <a:pt x="7939" y="31848"/>
                  </a:lnTo>
                  <a:lnTo>
                    <a:pt x="1068" y="43756"/>
                  </a:lnTo>
                  <a:cubicBezTo>
                    <a:pt x="0" y="53897"/>
                    <a:pt x="1335" y="66506"/>
                    <a:pt x="10775" y="72110"/>
                  </a:cubicBezTo>
                  <a:cubicBezTo>
                    <a:pt x="21341" y="79099"/>
                    <a:pt x="31364" y="81815"/>
                    <a:pt x="40199" y="81815"/>
                  </a:cubicBezTo>
                  <a:cubicBezTo>
                    <a:pt x="54431" y="81815"/>
                    <a:pt x="65579" y="74767"/>
                    <a:pt x="70951" y="67173"/>
                  </a:cubicBezTo>
                  <a:cubicBezTo>
                    <a:pt x="73619" y="63404"/>
                    <a:pt x="76055" y="49494"/>
                    <a:pt x="76055" y="49494"/>
                  </a:cubicBezTo>
                  <a:cubicBezTo>
                    <a:pt x="76055" y="49494"/>
                    <a:pt x="67548" y="47726"/>
                    <a:pt x="62945" y="33983"/>
                  </a:cubicBezTo>
                  <a:cubicBezTo>
                    <a:pt x="58409" y="20206"/>
                    <a:pt x="64680" y="16103"/>
                    <a:pt x="64680" y="16103"/>
                  </a:cubicBezTo>
                  <a:lnTo>
                    <a:pt x="67682" y="3861"/>
                  </a:lnTo>
                  <a:cubicBezTo>
                    <a:pt x="67682" y="3861"/>
                    <a:pt x="22636" y="0"/>
                    <a:pt x="7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9"/>
            <p:cNvSpPr/>
            <p:nvPr/>
          </p:nvSpPr>
          <p:spPr>
            <a:xfrm>
              <a:off x="2782750" y="2657025"/>
              <a:ext cx="2246025" cy="2238225"/>
            </a:xfrm>
            <a:custGeom>
              <a:avLst/>
              <a:gdLst/>
              <a:ahLst/>
              <a:cxnLst/>
              <a:rect l="l" t="t" r="r" b="b"/>
              <a:pathLst>
                <a:path w="89841" h="89529" extrusionOk="0">
                  <a:moveTo>
                    <a:pt x="46874" y="1"/>
                  </a:moveTo>
                  <a:cubicBezTo>
                    <a:pt x="43984" y="1"/>
                    <a:pt x="40852" y="215"/>
                    <a:pt x="37470" y="680"/>
                  </a:cubicBezTo>
                  <a:cubicBezTo>
                    <a:pt x="37470" y="680"/>
                    <a:pt x="6081" y="7018"/>
                    <a:pt x="9183" y="19360"/>
                  </a:cubicBezTo>
                  <a:cubicBezTo>
                    <a:pt x="12219" y="31669"/>
                    <a:pt x="29198" y="27967"/>
                    <a:pt x="11485" y="49515"/>
                  </a:cubicBezTo>
                  <a:cubicBezTo>
                    <a:pt x="0" y="63461"/>
                    <a:pt x="14142" y="89529"/>
                    <a:pt x="41735" y="89529"/>
                  </a:cubicBezTo>
                  <a:cubicBezTo>
                    <a:pt x="44436" y="89529"/>
                    <a:pt x="47265" y="89279"/>
                    <a:pt x="50213" y="88743"/>
                  </a:cubicBezTo>
                  <a:cubicBezTo>
                    <a:pt x="83270" y="82739"/>
                    <a:pt x="89841" y="57221"/>
                    <a:pt x="76098" y="45346"/>
                  </a:cubicBezTo>
                  <a:cubicBezTo>
                    <a:pt x="62388" y="33504"/>
                    <a:pt x="67592" y="30035"/>
                    <a:pt x="72695" y="21028"/>
                  </a:cubicBezTo>
                  <a:cubicBezTo>
                    <a:pt x="77190" y="13044"/>
                    <a:pt x="69443" y="1"/>
                    <a:pt x="468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9"/>
            <p:cNvSpPr/>
            <p:nvPr/>
          </p:nvSpPr>
          <p:spPr>
            <a:xfrm>
              <a:off x="3486000" y="3336950"/>
              <a:ext cx="767225" cy="673300"/>
            </a:xfrm>
            <a:custGeom>
              <a:avLst/>
              <a:gdLst/>
              <a:ahLst/>
              <a:cxnLst/>
              <a:rect l="l" t="t" r="r" b="b"/>
              <a:pathLst>
                <a:path w="30689" h="26932" extrusionOk="0">
                  <a:moveTo>
                    <a:pt x="15330" y="1"/>
                  </a:moveTo>
                  <a:cubicBezTo>
                    <a:pt x="12776" y="1"/>
                    <a:pt x="10193" y="725"/>
                    <a:pt x="7906" y="2237"/>
                  </a:cubicBezTo>
                  <a:cubicBezTo>
                    <a:pt x="1701" y="6340"/>
                    <a:pt x="0" y="14680"/>
                    <a:pt x="4103" y="20884"/>
                  </a:cubicBezTo>
                  <a:cubicBezTo>
                    <a:pt x="6699" y="24809"/>
                    <a:pt x="10989" y="26932"/>
                    <a:pt x="15362" y="26932"/>
                  </a:cubicBezTo>
                  <a:cubicBezTo>
                    <a:pt x="17902" y="26932"/>
                    <a:pt x="20470" y="26215"/>
                    <a:pt x="22750" y="24720"/>
                  </a:cubicBezTo>
                  <a:cubicBezTo>
                    <a:pt x="28954" y="20617"/>
                    <a:pt x="30689" y="12245"/>
                    <a:pt x="26586" y="6040"/>
                  </a:cubicBezTo>
                  <a:cubicBezTo>
                    <a:pt x="23996" y="2123"/>
                    <a:pt x="19704" y="1"/>
                    <a:pt x="153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9"/>
            <p:cNvSpPr/>
            <p:nvPr/>
          </p:nvSpPr>
          <p:spPr>
            <a:xfrm>
              <a:off x="3317550" y="799350"/>
              <a:ext cx="523725" cy="848975"/>
            </a:xfrm>
            <a:custGeom>
              <a:avLst/>
              <a:gdLst/>
              <a:ahLst/>
              <a:cxnLst/>
              <a:rect l="l" t="t" r="r" b="b"/>
              <a:pathLst>
                <a:path w="20949" h="33959" extrusionOk="0">
                  <a:moveTo>
                    <a:pt x="20581" y="0"/>
                  </a:moveTo>
                  <a:lnTo>
                    <a:pt x="13476" y="1868"/>
                  </a:lnTo>
                  <a:lnTo>
                    <a:pt x="0" y="27887"/>
                  </a:lnTo>
                  <a:lnTo>
                    <a:pt x="3603" y="33958"/>
                  </a:lnTo>
                  <a:lnTo>
                    <a:pt x="13943" y="32223"/>
                  </a:lnTo>
                  <a:lnTo>
                    <a:pt x="20948" y="26419"/>
                  </a:lnTo>
                  <a:lnTo>
                    <a:pt x="205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9"/>
            <p:cNvSpPr/>
            <p:nvPr/>
          </p:nvSpPr>
          <p:spPr>
            <a:xfrm>
              <a:off x="3405100" y="1598250"/>
              <a:ext cx="721375" cy="2752000"/>
            </a:xfrm>
            <a:custGeom>
              <a:avLst/>
              <a:gdLst/>
              <a:ahLst/>
              <a:cxnLst/>
              <a:rect l="l" t="t" r="r" b="b"/>
              <a:pathLst>
                <a:path w="28855" h="110080" extrusionOk="0">
                  <a:moveTo>
                    <a:pt x="10842" y="1"/>
                  </a:moveTo>
                  <a:lnTo>
                    <a:pt x="1" y="1735"/>
                  </a:lnTo>
                  <a:lnTo>
                    <a:pt x="167" y="2569"/>
                  </a:lnTo>
                  <a:lnTo>
                    <a:pt x="15745" y="107744"/>
                  </a:lnTo>
                  <a:lnTo>
                    <a:pt x="14611" y="107878"/>
                  </a:lnTo>
                  <a:lnTo>
                    <a:pt x="14845" y="110079"/>
                  </a:lnTo>
                  <a:lnTo>
                    <a:pt x="28855" y="108912"/>
                  </a:lnTo>
                  <a:lnTo>
                    <a:pt x="28688" y="106177"/>
                  </a:lnTo>
                  <a:lnTo>
                    <a:pt x="27120" y="106377"/>
                  </a:lnTo>
                  <a:lnTo>
                    <a:pt x="10508" y="768"/>
                  </a:lnTo>
                  <a:lnTo>
                    <a:pt x="10575" y="768"/>
                  </a:lnTo>
                  <a:lnTo>
                    <a:pt x="108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9"/>
            <p:cNvSpPr/>
            <p:nvPr/>
          </p:nvSpPr>
          <p:spPr>
            <a:xfrm>
              <a:off x="3465975" y="1012825"/>
              <a:ext cx="555425" cy="3284875"/>
            </a:xfrm>
            <a:custGeom>
              <a:avLst/>
              <a:gdLst/>
              <a:ahLst/>
              <a:cxnLst/>
              <a:rect l="l" t="t" r="r" b="b"/>
              <a:pathLst>
                <a:path w="22217" h="131395" extrusionOk="0">
                  <a:moveTo>
                    <a:pt x="14811" y="8240"/>
                  </a:moveTo>
                  <a:lnTo>
                    <a:pt x="4837" y="24185"/>
                  </a:lnTo>
                  <a:lnTo>
                    <a:pt x="21383" y="130794"/>
                  </a:lnTo>
                  <a:lnTo>
                    <a:pt x="22217" y="130661"/>
                  </a:lnTo>
                  <a:lnTo>
                    <a:pt x="5705" y="24385"/>
                  </a:lnTo>
                  <a:lnTo>
                    <a:pt x="15512" y="8707"/>
                  </a:lnTo>
                  <a:lnTo>
                    <a:pt x="14811" y="8240"/>
                  </a:lnTo>
                  <a:close/>
                  <a:moveTo>
                    <a:pt x="14544" y="301"/>
                  </a:moveTo>
                  <a:lnTo>
                    <a:pt x="3203" y="24485"/>
                  </a:lnTo>
                  <a:lnTo>
                    <a:pt x="19348" y="131095"/>
                  </a:lnTo>
                  <a:lnTo>
                    <a:pt x="20182" y="130995"/>
                  </a:lnTo>
                  <a:lnTo>
                    <a:pt x="4070" y="24652"/>
                  </a:lnTo>
                  <a:lnTo>
                    <a:pt x="15312" y="635"/>
                  </a:lnTo>
                  <a:lnTo>
                    <a:pt x="14544" y="301"/>
                  </a:lnTo>
                  <a:close/>
                  <a:moveTo>
                    <a:pt x="3570" y="1"/>
                  </a:moveTo>
                  <a:lnTo>
                    <a:pt x="1735" y="24852"/>
                  </a:lnTo>
                  <a:lnTo>
                    <a:pt x="17847" y="131328"/>
                  </a:lnTo>
                  <a:lnTo>
                    <a:pt x="18681" y="131228"/>
                  </a:lnTo>
                  <a:lnTo>
                    <a:pt x="2569" y="24819"/>
                  </a:lnTo>
                  <a:lnTo>
                    <a:pt x="4404" y="34"/>
                  </a:lnTo>
                  <a:lnTo>
                    <a:pt x="3570" y="1"/>
                  </a:lnTo>
                  <a:close/>
                  <a:moveTo>
                    <a:pt x="1" y="7039"/>
                  </a:moveTo>
                  <a:lnTo>
                    <a:pt x="234" y="24785"/>
                  </a:lnTo>
                  <a:lnTo>
                    <a:pt x="234" y="24852"/>
                  </a:lnTo>
                  <a:lnTo>
                    <a:pt x="16045" y="131395"/>
                  </a:lnTo>
                  <a:lnTo>
                    <a:pt x="16879" y="131228"/>
                  </a:lnTo>
                  <a:lnTo>
                    <a:pt x="1068" y="24752"/>
                  </a:lnTo>
                  <a:lnTo>
                    <a:pt x="835" y="70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9"/>
            <p:cNvSpPr/>
            <p:nvPr/>
          </p:nvSpPr>
          <p:spPr>
            <a:xfrm>
              <a:off x="3390100" y="960050"/>
              <a:ext cx="540400" cy="344950"/>
            </a:xfrm>
            <a:custGeom>
              <a:avLst/>
              <a:gdLst/>
              <a:ahLst/>
              <a:cxnLst/>
              <a:rect l="l" t="t" r="r" b="b"/>
              <a:pathLst>
                <a:path w="21616" h="13798" extrusionOk="0">
                  <a:moveTo>
                    <a:pt x="6786" y="0"/>
                  </a:moveTo>
                  <a:cubicBezTo>
                    <a:pt x="6401" y="0"/>
                    <a:pt x="6013" y="111"/>
                    <a:pt x="5671" y="344"/>
                  </a:cubicBezTo>
                  <a:cubicBezTo>
                    <a:pt x="4704" y="978"/>
                    <a:pt x="4437" y="2212"/>
                    <a:pt x="5070" y="3179"/>
                  </a:cubicBezTo>
                  <a:cubicBezTo>
                    <a:pt x="5472" y="3792"/>
                    <a:pt x="6114" y="4123"/>
                    <a:pt x="6776" y="4123"/>
                  </a:cubicBezTo>
                  <a:cubicBezTo>
                    <a:pt x="7160" y="4123"/>
                    <a:pt x="7551" y="4012"/>
                    <a:pt x="7906" y="3780"/>
                  </a:cubicBezTo>
                  <a:cubicBezTo>
                    <a:pt x="8873" y="3146"/>
                    <a:pt x="9107" y="1912"/>
                    <a:pt x="8506" y="944"/>
                  </a:cubicBezTo>
                  <a:cubicBezTo>
                    <a:pt x="8105" y="332"/>
                    <a:pt x="7450" y="0"/>
                    <a:pt x="6786" y="0"/>
                  </a:cubicBezTo>
                  <a:close/>
                  <a:moveTo>
                    <a:pt x="19284" y="300"/>
                  </a:moveTo>
                  <a:cubicBezTo>
                    <a:pt x="18897" y="300"/>
                    <a:pt x="18501" y="412"/>
                    <a:pt x="18146" y="644"/>
                  </a:cubicBezTo>
                  <a:cubicBezTo>
                    <a:pt x="17212" y="1278"/>
                    <a:pt x="16946" y="2512"/>
                    <a:pt x="17579" y="3479"/>
                  </a:cubicBezTo>
                  <a:cubicBezTo>
                    <a:pt x="17980" y="4091"/>
                    <a:pt x="18620" y="4409"/>
                    <a:pt x="19281" y="4409"/>
                  </a:cubicBezTo>
                  <a:cubicBezTo>
                    <a:pt x="19666" y="4409"/>
                    <a:pt x="20059" y="4301"/>
                    <a:pt x="20415" y="4080"/>
                  </a:cubicBezTo>
                  <a:cubicBezTo>
                    <a:pt x="21382" y="3446"/>
                    <a:pt x="21616" y="2179"/>
                    <a:pt x="20982" y="1245"/>
                  </a:cubicBezTo>
                  <a:cubicBezTo>
                    <a:pt x="20602" y="632"/>
                    <a:pt x="19954" y="300"/>
                    <a:pt x="19284" y="300"/>
                  </a:cubicBezTo>
                  <a:close/>
                  <a:moveTo>
                    <a:pt x="2309" y="6647"/>
                  </a:moveTo>
                  <a:cubicBezTo>
                    <a:pt x="1932" y="6647"/>
                    <a:pt x="1549" y="6754"/>
                    <a:pt x="1201" y="6982"/>
                  </a:cubicBezTo>
                  <a:cubicBezTo>
                    <a:pt x="234" y="7616"/>
                    <a:pt x="0" y="8850"/>
                    <a:pt x="601" y="9817"/>
                  </a:cubicBezTo>
                  <a:cubicBezTo>
                    <a:pt x="1001" y="10429"/>
                    <a:pt x="1655" y="10747"/>
                    <a:pt x="2317" y="10747"/>
                  </a:cubicBezTo>
                  <a:cubicBezTo>
                    <a:pt x="2703" y="10747"/>
                    <a:pt x="3092" y="10639"/>
                    <a:pt x="3436" y="10418"/>
                  </a:cubicBezTo>
                  <a:cubicBezTo>
                    <a:pt x="4403" y="9784"/>
                    <a:pt x="4670" y="8516"/>
                    <a:pt x="4036" y="7582"/>
                  </a:cubicBezTo>
                  <a:cubicBezTo>
                    <a:pt x="3631" y="6985"/>
                    <a:pt x="2979" y="6647"/>
                    <a:pt x="2309" y="6647"/>
                  </a:cubicBezTo>
                  <a:close/>
                  <a:moveTo>
                    <a:pt x="18463" y="9688"/>
                  </a:moveTo>
                  <a:cubicBezTo>
                    <a:pt x="18079" y="9688"/>
                    <a:pt x="17690" y="9796"/>
                    <a:pt x="17346" y="10018"/>
                  </a:cubicBezTo>
                  <a:cubicBezTo>
                    <a:pt x="16379" y="10651"/>
                    <a:pt x="16112" y="11919"/>
                    <a:pt x="16745" y="12853"/>
                  </a:cubicBezTo>
                  <a:cubicBezTo>
                    <a:pt x="17147" y="13465"/>
                    <a:pt x="17789" y="13797"/>
                    <a:pt x="18451" y="13797"/>
                  </a:cubicBezTo>
                  <a:cubicBezTo>
                    <a:pt x="18835" y="13797"/>
                    <a:pt x="19226" y="13686"/>
                    <a:pt x="19581" y="13453"/>
                  </a:cubicBezTo>
                  <a:cubicBezTo>
                    <a:pt x="20548" y="12820"/>
                    <a:pt x="20782" y="11585"/>
                    <a:pt x="20148" y="10618"/>
                  </a:cubicBezTo>
                  <a:cubicBezTo>
                    <a:pt x="19769" y="10007"/>
                    <a:pt x="19123" y="9688"/>
                    <a:pt x="18463" y="96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31"/>
          <p:cNvSpPr txBox="1">
            <a:spLocks noGrp="1"/>
          </p:cNvSpPr>
          <p:nvPr>
            <p:ph type="ctrTitle"/>
          </p:nvPr>
        </p:nvSpPr>
        <p:spPr>
          <a:xfrm>
            <a:off x="1890500" y="589200"/>
            <a:ext cx="5356500" cy="11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19" name="Google Shape;1419;p31"/>
          <p:cNvSpPr txBox="1">
            <a:spLocks noGrp="1"/>
          </p:cNvSpPr>
          <p:nvPr>
            <p:ph type="subTitle" idx="1"/>
          </p:nvPr>
        </p:nvSpPr>
        <p:spPr>
          <a:xfrm>
            <a:off x="1884400" y="1716925"/>
            <a:ext cx="5369100" cy="13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420" name="Google Shape;1420;p31"/>
          <p:cNvGrpSpPr/>
          <p:nvPr/>
        </p:nvGrpSpPr>
        <p:grpSpPr>
          <a:xfrm>
            <a:off x="7914018" y="721470"/>
            <a:ext cx="1549966" cy="1081357"/>
            <a:chOff x="5546530" y="4275357"/>
            <a:chExt cx="1549966" cy="1081357"/>
          </a:xfrm>
        </p:grpSpPr>
        <p:sp>
          <p:nvSpPr>
            <p:cNvPr id="1421" name="Google Shape;1421;p31"/>
            <p:cNvSpPr/>
            <p:nvPr/>
          </p:nvSpPr>
          <p:spPr>
            <a:xfrm>
              <a:off x="5546530" y="4275357"/>
              <a:ext cx="1486789" cy="1081357"/>
            </a:xfrm>
            <a:custGeom>
              <a:avLst/>
              <a:gdLst/>
              <a:ahLst/>
              <a:cxnLst/>
              <a:rect l="l" t="t" r="r" b="b"/>
              <a:pathLst>
                <a:path w="28758" h="20916" extrusionOk="0">
                  <a:moveTo>
                    <a:pt x="4244" y="2761"/>
                  </a:moveTo>
                  <a:cubicBezTo>
                    <a:pt x="4258" y="2761"/>
                    <a:pt x="4258" y="2788"/>
                    <a:pt x="4258" y="2802"/>
                  </a:cubicBezTo>
                  <a:lnTo>
                    <a:pt x="4244" y="2802"/>
                  </a:lnTo>
                  <a:cubicBezTo>
                    <a:pt x="4230" y="2802"/>
                    <a:pt x="4230" y="2788"/>
                    <a:pt x="4203" y="2788"/>
                  </a:cubicBezTo>
                  <a:cubicBezTo>
                    <a:pt x="4230" y="2761"/>
                    <a:pt x="4230" y="2761"/>
                    <a:pt x="4244" y="2761"/>
                  </a:cubicBezTo>
                  <a:close/>
                  <a:moveTo>
                    <a:pt x="2076" y="1382"/>
                  </a:moveTo>
                  <a:cubicBezTo>
                    <a:pt x="1813" y="1382"/>
                    <a:pt x="1552" y="1400"/>
                    <a:pt x="1291" y="1429"/>
                  </a:cubicBezTo>
                  <a:lnTo>
                    <a:pt x="1278" y="1429"/>
                  </a:lnTo>
                  <a:cubicBezTo>
                    <a:pt x="1154" y="1443"/>
                    <a:pt x="1099" y="1498"/>
                    <a:pt x="1099" y="1553"/>
                  </a:cubicBezTo>
                  <a:cubicBezTo>
                    <a:pt x="1099" y="1635"/>
                    <a:pt x="1181" y="1635"/>
                    <a:pt x="1236" y="1662"/>
                  </a:cubicBezTo>
                  <a:cubicBezTo>
                    <a:pt x="1676" y="1868"/>
                    <a:pt x="2129" y="2061"/>
                    <a:pt x="2596" y="2212"/>
                  </a:cubicBezTo>
                  <a:cubicBezTo>
                    <a:pt x="3090" y="2376"/>
                    <a:pt x="3585" y="2528"/>
                    <a:pt x="4079" y="2692"/>
                  </a:cubicBezTo>
                  <a:cubicBezTo>
                    <a:pt x="4134" y="2720"/>
                    <a:pt x="4175" y="2747"/>
                    <a:pt x="4216" y="2761"/>
                  </a:cubicBezTo>
                  <a:cubicBezTo>
                    <a:pt x="4198" y="2798"/>
                    <a:pt x="4168" y="2804"/>
                    <a:pt x="4133" y="2804"/>
                  </a:cubicBezTo>
                  <a:cubicBezTo>
                    <a:pt x="4116" y="2804"/>
                    <a:pt x="4097" y="2802"/>
                    <a:pt x="4079" y="2802"/>
                  </a:cubicBezTo>
                  <a:cubicBezTo>
                    <a:pt x="2802" y="2885"/>
                    <a:pt x="1552" y="3104"/>
                    <a:pt x="303" y="3475"/>
                  </a:cubicBezTo>
                  <a:cubicBezTo>
                    <a:pt x="220" y="3503"/>
                    <a:pt x="152" y="3516"/>
                    <a:pt x="83" y="3558"/>
                  </a:cubicBezTo>
                  <a:cubicBezTo>
                    <a:pt x="55" y="3571"/>
                    <a:pt x="42" y="3626"/>
                    <a:pt x="0" y="3681"/>
                  </a:cubicBezTo>
                  <a:cubicBezTo>
                    <a:pt x="69" y="3695"/>
                    <a:pt x="97" y="3709"/>
                    <a:pt x="138" y="3709"/>
                  </a:cubicBezTo>
                  <a:cubicBezTo>
                    <a:pt x="619" y="3805"/>
                    <a:pt x="1101" y="3848"/>
                    <a:pt x="1583" y="3848"/>
                  </a:cubicBezTo>
                  <a:cubicBezTo>
                    <a:pt x="1650" y="3848"/>
                    <a:pt x="1718" y="3848"/>
                    <a:pt x="1786" y="3846"/>
                  </a:cubicBezTo>
                  <a:cubicBezTo>
                    <a:pt x="3173" y="3832"/>
                    <a:pt x="4546" y="3695"/>
                    <a:pt x="5961" y="3379"/>
                  </a:cubicBezTo>
                  <a:cubicBezTo>
                    <a:pt x="6235" y="3310"/>
                    <a:pt x="6524" y="3283"/>
                    <a:pt x="6812" y="3242"/>
                  </a:cubicBezTo>
                  <a:cubicBezTo>
                    <a:pt x="6828" y="3240"/>
                    <a:pt x="6843" y="3239"/>
                    <a:pt x="6859" y="3239"/>
                  </a:cubicBezTo>
                  <a:cubicBezTo>
                    <a:pt x="6953" y="3239"/>
                    <a:pt x="7047" y="3269"/>
                    <a:pt x="7142" y="3269"/>
                  </a:cubicBezTo>
                  <a:cubicBezTo>
                    <a:pt x="7210" y="3269"/>
                    <a:pt x="7238" y="3242"/>
                    <a:pt x="7238" y="3159"/>
                  </a:cubicBezTo>
                  <a:cubicBezTo>
                    <a:pt x="7114" y="3091"/>
                    <a:pt x="6990" y="3036"/>
                    <a:pt x="6853" y="2994"/>
                  </a:cubicBezTo>
                  <a:cubicBezTo>
                    <a:pt x="6578" y="2871"/>
                    <a:pt x="6331" y="2720"/>
                    <a:pt x="6098" y="2541"/>
                  </a:cubicBezTo>
                  <a:cubicBezTo>
                    <a:pt x="5809" y="2335"/>
                    <a:pt x="5494" y="2184"/>
                    <a:pt x="5164" y="2047"/>
                  </a:cubicBezTo>
                  <a:cubicBezTo>
                    <a:pt x="4395" y="1731"/>
                    <a:pt x="3612" y="1525"/>
                    <a:pt x="2788" y="1429"/>
                  </a:cubicBezTo>
                  <a:cubicBezTo>
                    <a:pt x="2548" y="1396"/>
                    <a:pt x="2311" y="1382"/>
                    <a:pt x="2076" y="1382"/>
                  </a:cubicBezTo>
                  <a:close/>
                  <a:moveTo>
                    <a:pt x="4358" y="147"/>
                  </a:moveTo>
                  <a:cubicBezTo>
                    <a:pt x="4321" y="147"/>
                    <a:pt x="4289" y="165"/>
                    <a:pt x="4258" y="207"/>
                  </a:cubicBezTo>
                  <a:cubicBezTo>
                    <a:pt x="4230" y="262"/>
                    <a:pt x="4258" y="317"/>
                    <a:pt x="4299" y="344"/>
                  </a:cubicBezTo>
                  <a:lnTo>
                    <a:pt x="4340" y="399"/>
                  </a:lnTo>
                  <a:cubicBezTo>
                    <a:pt x="4779" y="797"/>
                    <a:pt x="5191" y="1182"/>
                    <a:pt x="5617" y="1580"/>
                  </a:cubicBezTo>
                  <a:cubicBezTo>
                    <a:pt x="6235" y="2157"/>
                    <a:pt x="6977" y="2582"/>
                    <a:pt x="7746" y="2926"/>
                  </a:cubicBezTo>
                  <a:cubicBezTo>
                    <a:pt x="7979" y="3022"/>
                    <a:pt x="8226" y="3118"/>
                    <a:pt x="8446" y="3242"/>
                  </a:cubicBezTo>
                  <a:cubicBezTo>
                    <a:pt x="8831" y="3420"/>
                    <a:pt x="9201" y="3571"/>
                    <a:pt x="9613" y="3722"/>
                  </a:cubicBezTo>
                  <a:cubicBezTo>
                    <a:pt x="9573" y="3742"/>
                    <a:pt x="9548" y="3755"/>
                    <a:pt x="9521" y="3755"/>
                  </a:cubicBezTo>
                  <a:cubicBezTo>
                    <a:pt x="9511" y="3755"/>
                    <a:pt x="9501" y="3753"/>
                    <a:pt x="9490" y="3750"/>
                  </a:cubicBezTo>
                  <a:cubicBezTo>
                    <a:pt x="9064" y="3654"/>
                    <a:pt x="8638" y="3654"/>
                    <a:pt x="8199" y="3640"/>
                  </a:cubicBezTo>
                  <a:cubicBezTo>
                    <a:pt x="7622" y="3640"/>
                    <a:pt x="7059" y="3640"/>
                    <a:pt x="6469" y="3709"/>
                  </a:cubicBezTo>
                  <a:cubicBezTo>
                    <a:pt x="5906" y="3764"/>
                    <a:pt x="5370" y="3873"/>
                    <a:pt x="4834" y="4052"/>
                  </a:cubicBezTo>
                  <a:cubicBezTo>
                    <a:pt x="4148" y="4272"/>
                    <a:pt x="3489" y="4546"/>
                    <a:pt x="2816" y="4807"/>
                  </a:cubicBezTo>
                  <a:cubicBezTo>
                    <a:pt x="2527" y="4931"/>
                    <a:pt x="2239" y="5041"/>
                    <a:pt x="1923" y="5164"/>
                  </a:cubicBezTo>
                  <a:cubicBezTo>
                    <a:pt x="1854" y="5205"/>
                    <a:pt x="1799" y="5219"/>
                    <a:pt x="1731" y="5247"/>
                  </a:cubicBezTo>
                  <a:cubicBezTo>
                    <a:pt x="1676" y="5288"/>
                    <a:pt x="1662" y="5315"/>
                    <a:pt x="1717" y="5411"/>
                  </a:cubicBezTo>
                  <a:lnTo>
                    <a:pt x="1923" y="5411"/>
                  </a:lnTo>
                  <a:cubicBezTo>
                    <a:pt x="2939" y="5343"/>
                    <a:pt x="3928" y="5233"/>
                    <a:pt x="4931" y="5082"/>
                  </a:cubicBezTo>
                  <a:cubicBezTo>
                    <a:pt x="5576" y="4999"/>
                    <a:pt x="6194" y="4821"/>
                    <a:pt x="6784" y="4601"/>
                  </a:cubicBezTo>
                  <a:lnTo>
                    <a:pt x="7196" y="4450"/>
                  </a:lnTo>
                  <a:cubicBezTo>
                    <a:pt x="7952" y="4121"/>
                    <a:pt x="8735" y="3983"/>
                    <a:pt x="9545" y="3901"/>
                  </a:cubicBezTo>
                  <a:cubicBezTo>
                    <a:pt x="9627" y="3887"/>
                    <a:pt x="9723" y="3887"/>
                    <a:pt x="9806" y="3846"/>
                  </a:cubicBezTo>
                  <a:cubicBezTo>
                    <a:pt x="9888" y="3832"/>
                    <a:pt x="9902" y="3750"/>
                    <a:pt x="9833" y="3681"/>
                  </a:cubicBezTo>
                  <a:cubicBezTo>
                    <a:pt x="9792" y="3626"/>
                    <a:pt x="9737" y="3585"/>
                    <a:pt x="9682" y="3544"/>
                  </a:cubicBezTo>
                  <a:cubicBezTo>
                    <a:pt x="9407" y="3310"/>
                    <a:pt x="9119" y="3091"/>
                    <a:pt x="8844" y="2857"/>
                  </a:cubicBezTo>
                  <a:cubicBezTo>
                    <a:pt x="8652" y="2679"/>
                    <a:pt x="8487" y="2486"/>
                    <a:pt x="8309" y="2280"/>
                  </a:cubicBezTo>
                  <a:cubicBezTo>
                    <a:pt x="8034" y="1965"/>
                    <a:pt x="7746" y="1662"/>
                    <a:pt x="7389" y="1429"/>
                  </a:cubicBezTo>
                  <a:cubicBezTo>
                    <a:pt x="7073" y="1223"/>
                    <a:pt x="6743" y="1044"/>
                    <a:pt x="6400" y="893"/>
                  </a:cubicBezTo>
                  <a:cubicBezTo>
                    <a:pt x="5823" y="632"/>
                    <a:pt x="5219" y="399"/>
                    <a:pt x="4601" y="207"/>
                  </a:cubicBezTo>
                  <a:lnTo>
                    <a:pt x="4395" y="152"/>
                  </a:lnTo>
                  <a:cubicBezTo>
                    <a:pt x="4382" y="149"/>
                    <a:pt x="4370" y="147"/>
                    <a:pt x="4358" y="147"/>
                  </a:cubicBezTo>
                  <a:close/>
                  <a:moveTo>
                    <a:pt x="7559" y="114"/>
                  </a:moveTo>
                  <a:cubicBezTo>
                    <a:pt x="7523" y="114"/>
                    <a:pt x="7490" y="129"/>
                    <a:pt x="7471" y="179"/>
                  </a:cubicBezTo>
                  <a:cubicBezTo>
                    <a:pt x="7416" y="262"/>
                    <a:pt x="7512" y="317"/>
                    <a:pt x="7554" y="358"/>
                  </a:cubicBezTo>
                  <a:cubicBezTo>
                    <a:pt x="7746" y="591"/>
                    <a:pt x="7938" y="811"/>
                    <a:pt x="8103" y="1044"/>
                  </a:cubicBezTo>
                  <a:cubicBezTo>
                    <a:pt x="8597" y="1759"/>
                    <a:pt x="9201" y="2376"/>
                    <a:pt x="9861" y="2940"/>
                  </a:cubicBezTo>
                  <a:cubicBezTo>
                    <a:pt x="10341" y="3352"/>
                    <a:pt x="10836" y="3722"/>
                    <a:pt x="11371" y="4052"/>
                  </a:cubicBezTo>
                  <a:cubicBezTo>
                    <a:pt x="11522" y="4162"/>
                    <a:pt x="11673" y="4244"/>
                    <a:pt x="11811" y="4340"/>
                  </a:cubicBezTo>
                  <a:cubicBezTo>
                    <a:pt x="11811" y="4368"/>
                    <a:pt x="11797" y="4381"/>
                    <a:pt x="11797" y="4381"/>
                  </a:cubicBezTo>
                  <a:lnTo>
                    <a:pt x="11646" y="4381"/>
                  </a:lnTo>
                  <a:cubicBezTo>
                    <a:pt x="11359" y="4352"/>
                    <a:pt x="11073" y="4339"/>
                    <a:pt x="10788" y="4339"/>
                  </a:cubicBezTo>
                  <a:cubicBezTo>
                    <a:pt x="9858" y="4339"/>
                    <a:pt x="8938" y="4486"/>
                    <a:pt x="8034" y="4739"/>
                  </a:cubicBezTo>
                  <a:cubicBezTo>
                    <a:pt x="7334" y="4945"/>
                    <a:pt x="6661" y="5219"/>
                    <a:pt x="5988" y="5549"/>
                  </a:cubicBezTo>
                  <a:lnTo>
                    <a:pt x="4505" y="6263"/>
                  </a:lnTo>
                  <a:cubicBezTo>
                    <a:pt x="4436" y="6304"/>
                    <a:pt x="4381" y="6332"/>
                    <a:pt x="4326" y="6373"/>
                  </a:cubicBezTo>
                  <a:cubicBezTo>
                    <a:pt x="4299" y="6386"/>
                    <a:pt x="4299" y="6441"/>
                    <a:pt x="4299" y="6496"/>
                  </a:cubicBezTo>
                  <a:cubicBezTo>
                    <a:pt x="4299" y="6510"/>
                    <a:pt x="4340" y="6524"/>
                    <a:pt x="4368" y="6538"/>
                  </a:cubicBezTo>
                  <a:lnTo>
                    <a:pt x="4409" y="6538"/>
                  </a:lnTo>
                  <a:cubicBezTo>
                    <a:pt x="4717" y="6552"/>
                    <a:pt x="5024" y="6561"/>
                    <a:pt x="5330" y="6561"/>
                  </a:cubicBezTo>
                  <a:cubicBezTo>
                    <a:pt x="6166" y="6561"/>
                    <a:pt x="6993" y="6495"/>
                    <a:pt x="7828" y="6304"/>
                  </a:cubicBezTo>
                  <a:cubicBezTo>
                    <a:pt x="8762" y="6098"/>
                    <a:pt x="9627" y="5837"/>
                    <a:pt x="10492" y="5508"/>
                  </a:cubicBezTo>
                  <a:cubicBezTo>
                    <a:pt x="10836" y="5398"/>
                    <a:pt x="11179" y="5260"/>
                    <a:pt x="11536" y="5137"/>
                  </a:cubicBezTo>
                  <a:cubicBezTo>
                    <a:pt x="11852" y="5027"/>
                    <a:pt x="12168" y="4986"/>
                    <a:pt x="12497" y="4945"/>
                  </a:cubicBezTo>
                  <a:cubicBezTo>
                    <a:pt x="12569" y="4941"/>
                    <a:pt x="12640" y="4938"/>
                    <a:pt x="12711" y="4938"/>
                  </a:cubicBezTo>
                  <a:cubicBezTo>
                    <a:pt x="12899" y="4938"/>
                    <a:pt x="13083" y="4957"/>
                    <a:pt x="13253" y="5027"/>
                  </a:cubicBezTo>
                  <a:cubicBezTo>
                    <a:pt x="13296" y="5053"/>
                    <a:pt x="13345" y="5063"/>
                    <a:pt x="13393" y="5063"/>
                  </a:cubicBezTo>
                  <a:cubicBezTo>
                    <a:pt x="13420" y="5063"/>
                    <a:pt x="13447" y="5059"/>
                    <a:pt x="13472" y="5054"/>
                  </a:cubicBezTo>
                  <a:cubicBezTo>
                    <a:pt x="13514" y="5054"/>
                    <a:pt x="13569" y="5013"/>
                    <a:pt x="13582" y="4986"/>
                  </a:cubicBezTo>
                  <a:cubicBezTo>
                    <a:pt x="13610" y="4931"/>
                    <a:pt x="13582" y="4876"/>
                    <a:pt x="13541" y="4848"/>
                  </a:cubicBezTo>
                  <a:lnTo>
                    <a:pt x="13390" y="4739"/>
                  </a:lnTo>
                  <a:cubicBezTo>
                    <a:pt x="13115" y="4642"/>
                    <a:pt x="12896" y="4436"/>
                    <a:pt x="12690" y="4230"/>
                  </a:cubicBezTo>
                  <a:cubicBezTo>
                    <a:pt x="12442" y="3970"/>
                    <a:pt x="12223" y="3695"/>
                    <a:pt x="12044" y="3379"/>
                  </a:cubicBezTo>
                  <a:cubicBezTo>
                    <a:pt x="11577" y="2610"/>
                    <a:pt x="10973" y="1937"/>
                    <a:pt x="10231" y="1415"/>
                  </a:cubicBezTo>
                  <a:cubicBezTo>
                    <a:pt x="9737" y="1031"/>
                    <a:pt x="9201" y="729"/>
                    <a:pt x="8611" y="495"/>
                  </a:cubicBezTo>
                  <a:cubicBezTo>
                    <a:pt x="8309" y="385"/>
                    <a:pt x="7993" y="275"/>
                    <a:pt x="7691" y="152"/>
                  </a:cubicBezTo>
                  <a:cubicBezTo>
                    <a:pt x="7653" y="137"/>
                    <a:pt x="7603" y="114"/>
                    <a:pt x="7559" y="114"/>
                  </a:cubicBezTo>
                  <a:close/>
                  <a:moveTo>
                    <a:pt x="10053" y="1"/>
                  </a:moveTo>
                  <a:cubicBezTo>
                    <a:pt x="10039" y="1"/>
                    <a:pt x="10012" y="1"/>
                    <a:pt x="9984" y="14"/>
                  </a:cubicBezTo>
                  <a:cubicBezTo>
                    <a:pt x="9971" y="42"/>
                    <a:pt x="9971" y="69"/>
                    <a:pt x="9984" y="83"/>
                  </a:cubicBezTo>
                  <a:cubicBezTo>
                    <a:pt x="10012" y="124"/>
                    <a:pt x="10039" y="152"/>
                    <a:pt x="10080" y="193"/>
                  </a:cubicBezTo>
                  <a:cubicBezTo>
                    <a:pt x="10849" y="1113"/>
                    <a:pt x="11673" y="1992"/>
                    <a:pt x="12511" y="2871"/>
                  </a:cubicBezTo>
                  <a:cubicBezTo>
                    <a:pt x="13115" y="3503"/>
                    <a:pt x="13733" y="4162"/>
                    <a:pt x="14351" y="4793"/>
                  </a:cubicBezTo>
                  <a:cubicBezTo>
                    <a:pt x="14626" y="5082"/>
                    <a:pt x="14914" y="5343"/>
                    <a:pt x="15216" y="5604"/>
                  </a:cubicBezTo>
                  <a:cubicBezTo>
                    <a:pt x="15244" y="5631"/>
                    <a:pt x="15285" y="5672"/>
                    <a:pt x="15313" y="5741"/>
                  </a:cubicBezTo>
                  <a:cubicBezTo>
                    <a:pt x="15230" y="5741"/>
                    <a:pt x="15175" y="5741"/>
                    <a:pt x="15120" y="5714"/>
                  </a:cubicBezTo>
                  <a:cubicBezTo>
                    <a:pt x="14759" y="5668"/>
                    <a:pt x="14396" y="5646"/>
                    <a:pt x="14031" y="5646"/>
                  </a:cubicBezTo>
                  <a:cubicBezTo>
                    <a:pt x="13521" y="5646"/>
                    <a:pt x="13009" y="5689"/>
                    <a:pt x="12497" y="5769"/>
                  </a:cubicBezTo>
                  <a:cubicBezTo>
                    <a:pt x="11234" y="5961"/>
                    <a:pt x="9998" y="6304"/>
                    <a:pt x="8789" y="6744"/>
                  </a:cubicBezTo>
                  <a:cubicBezTo>
                    <a:pt x="8034" y="7018"/>
                    <a:pt x="7293" y="7348"/>
                    <a:pt x="6578" y="7732"/>
                  </a:cubicBezTo>
                  <a:cubicBezTo>
                    <a:pt x="6427" y="7815"/>
                    <a:pt x="6249" y="7883"/>
                    <a:pt x="6084" y="7966"/>
                  </a:cubicBezTo>
                  <a:cubicBezTo>
                    <a:pt x="6015" y="8007"/>
                    <a:pt x="5961" y="8034"/>
                    <a:pt x="5947" y="8103"/>
                  </a:cubicBezTo>
                  <a:cubicBezTo>
                    <a:pt x="5919" y="8158"/>
                    <a:pt x="5961" y="8227"/>
                    <a:pt x="6015" y="8227"/>
                  </a:cubicBezTo>
                  <a:lnTo>
                    <a:pt x="6098" y="8227"/>
                  </a:lnTo>
                  <a:cubicBezTo>
                    <a:pt x="6565" y="8213"/>
                    <a:pt x="7018" y="8185"/>
                    <a:pt x="7485" y="8158"/>
                  </a:cubicBezTo>
                  <a:cubicBezTo>
                    <a:pt x="8831" y="8089"/>
                    <a:pt x="10108" y="7801"/>
                    <a:pt x="11371" y="7334"/>
                  </a:cubicBezTo>
                  <a:cubicBezTo>
                    <a:pt x="12058" y="7087"/>
                    <a:pt x="12745" y="6853"/>
                    <a:pt x="13459" y="6647"/>
                  </a:cubicBezTo>
                  <a:cubicBezTo>
                    <a:pt x="14029" y="6479"/>
                    <a:pt x="14611" y="6372"/>
                    <a:pt x="15206" y="6372"/>
                  </a:cubicBezTo>
                  <a:cubicBezTo>
                    <a:pt x="15242" y="6372"/>
                    <a:pt x="15277" y="6372"/>
                    <a:pt x="15313" y="6373"/>
                  </a:cubicBezTo>
                  <a:cubicBezTo>
                    <a:pt x="15807" y="6386"/>
                    <a:pt x="16301" y="6441"/>
                    <a:pt x="16796" y="6565"/>
                  </a:cubicBezTo>
                  <a:cubicBezTo>
                    <a:pt x="16805" y="6565"/>
                    <a:pt x="16820" y="6571"/>
                    <a:pt x="16837" y="6571"/>
                  </a:cubicBezTo>
                  <a:cubicBezTo>
                    <a:pt x="16846" y="6571"/>
                    <a:pt x="16855" y="6570"/>
                    <a:pt x="16864" y="6565"/>
                  </a:cubicBezTo>
                  <a:cubicBezTo>
                    <a:pt x="16878" y="6565"/>
                    <a:pt x="16906" y="6538"/>
                    <a:pt x="16906" y="6510"/>
                  </a:cubicBezTo>
                  <a:cubicBezTo>
                    <a:pt x="16919" y="6496"/>
                    <a:pt x="16906" y="6455"/>
                    <a:pt x="16906" y="6441"/>
                  </a:cubicBezTo>
                  <a:lnTo>
                    <a:pt x="16864" y="6386"/>
                  </a:lnTo>
                  <a:cubicBezTo>
                    <a:pt x="16109" y="5714"/>
                    <a:pt x="15422" y="4999"/>
                    <a:pt x="14859" y="4175"/>
                  </a:cubicBezTo>
                  <a:cubicBezTo>
                    <a:pt x="14516" y="3681"/>
                    <a:pt x="14159" y="3200"/>
                    <a:pt x="13802" y="2720"/>
                  </a:cubicBezTo>
                  <a:cubicBezTo>
                    <a:pt x="13280" y="2047"/>
                    <a:pt x="12648" y="1511"/>
                    <a:pt x="11948" y="1044"/>
                  </a:cubicBezTo>
                  <a:cubicBezTo>
                    <a:pt x="11385" y="674"/>
                    <a:pt x="10794" y="358"/>
                    <a:pt x="10190" y="56"/>
                  </a:cubicBezTo>
                  <a:cubicBezTo>
                    <a:pt x="10149" y="42"/>
                    <a:pt x="10108" y="14"/>
                    <a:pt x="10053" y="1"/>
                  </a:cubicBezTo>
                  <a:close/>
                  <a:moveTo>
                    <a:pt x="13733" y="1017"/>
                  </a:moveTo>
                  <a:cubicBezTo>
                    <a:pt x="13747" y="1072"/>
                    <a:pt x="13761" y="1113"/>
                    <a:pt x="13802" y="1154"/>
                  </a:cubicBezTo>
                  <a:cubicBezTo>
                    <a:pt x="14214" y="1649"/>
                    <a:pt x="14544" y="2198"/>
                    <a:pt x="14914" y="2734"/>
                  </a:cubicBezTo>
                  <a:cubicBezTo>
                    <a:pt x="15958" y="4230"/>
                    <a:pt x="17112" y="5631"/>
                    <a:pt x="18416" y="6922"/>
                  </a:cubicBezTo>
                  <a:lnTo>
                    <a:pt x="19364" y="7870"/>
                  </a:lnTo>
                  <a:cubicBezTo>
                    <a:pt x="19391" y="7897"/>
                    <a:pt x="19446" y="7952"/>
                    <a:pt x="19501" y="8021"/>
                  </a:cubicBezTo>
                  <a:cubicBezTo>
                    <a:pt x="19377" y="8021"/>
                    <a:pt x="19295" y="7980"/>
                    <a:pt x="19213" y="7952"/>
                  </a:cubicBezTo>
                  <a:cubicBezTo>
                    <a:pt x="18457" y="7677"/>
                    <a:pt x="17675" y="7485"/>
                    <a:pt x="16878" y="7403"/>
                  </a:cubicBezTo>
                  <a:cubicBezTo>
                    <a:pt x="16594" y="7368"/>
                    <a:pt x="16311" y="7351"/>
                    <a:pt x="16028" y="7351"/>
                  </a:cubicBezTo>
                  <a:cubicBezTo>
                    <a:pt x="15315" y="7351"/>
                    <a:pt x="14606" y="7455"/>
                    <a:pt x="13898" y="7622"/>
                  </a:cubicBezTo>
                  <a:cubicBezTo>
                    <a:pt x="13170" y="7815"/>
                    <a:pt x="12442" y="8103"/>
                    <a:pt x="11756" y="8433"/>
                  </a:cubicBezTo>
                  <a:cubicBezTo>
                    <a:pt x="11069" y="8762"/>
                    <a:pt x="10451" y="9147"/>
                    <a:pt x="9806" y="9531"/>
                  </a:cubicBezTo>
                  <a:cubicBezTo>
                    <a:pt x="9668" y="9600"/>
                    <a:pt x="9531" y="9682"/>
                    <a:pt x="9407" y="9765"/>
                  </a:cubicBezTo>
                  <a:cubicBezTo>
                    <a:pt x="9339" y="9806"/>
                    <a:pt x="9298" y="9847"/>
                    <a:pt x="9270" y="9916"/>
                  </a:cubicBezTo>
                  <a:cubicBezTo>
                    <a:pt x="9256" y="9985"/>
                    <a:pt x="9284" y="10039"/>
                    <a:pt x="9339" y="10053"/>
                  </a:cubicBezTo>
                  <a:lnTo>
                    <a:pt x="9407" y="10053"/>
                  </a:lnTo>
                  <a:cubicBezTo>
                    <a:pt x="9778" y="10039"/>
                    <a:pt x="10163" y="10026"/>
                    <a:pt x="10534" y="10026"/>
                  </a:cubicBezTo>
                  <a:cubicBezTo>
                    <a:pt x="11728" y="10026"/>
                    <a:pt x="12854" y="9806"/>
                    <a:pt x="13967" y="9367"/>
                  </a:cubicBezTo>
                  <a:cubicBezTo>
                    <a:pt x="14489" y="9202"/>
                    <a:pt x="14956" y="8996"/>
                    <a:pt x="15436" y="8831"/>
                  </a:cubicBezTo>
                  <a:cubicBezTo>
                    <a:pt x="15862" y="8652"/>
                    <a:pt x="16274" y="8488"/>
                    <a:pt x="16700" y="8350"/>
                  </a:cubicBezTo>
                  <a:cubicBezTo>
                    <a:pt x="17167" y="8185"/>
                    <a:pt x="17633" y="8103"/>
                    <a:pt x="18128" y="8103"/>
                  </a:cubicBezTo>
                  <a:cubicBezTo>
                    <a:pt x="18732" y="8103"/>
                    <a:pt x="19295" y="8227"/>
                    <a:pt x="19803" y="8501"/>
                  </a:cubicBezTo>
                  <a:cubicBezTo>
                    <a:pt x="20078" y="8639"/>
                    <a:pt x="20339" y="8831"/>
                    <a:pt x="20655" y="8913"/>
                  </a:cubicBezTo>
                  <a:cubicBezTo>
                    <a:pt x="20668" y="8858"/>
                    <a:pt x="20696" y="8803"/>
                    <a:pt x="20723" y="8762"/>
                  </a:cubicBezTo>
                  <a:cubicBezTo>
                    <a:pt x="20531" y="8584"/>
                    <a:pt x="20353" y="8391"/>
                    <a:pt x="20133" y="8227"/>
                  </a:cubicBezTo>
                  <a:cubicBezTo>
                    <a:pt x="19515" y="7760"/>
                    <a:pt x="19034" y="7156"/>
                    <a:pt x="18622" y="6510"/>
                  </a:cubicBezTo>
                  <a:cubicBezTo>
                    <a:pt x="18348" y="6084"/>
                    <a:pt x="18142" y="5617"/>
                    <a:pt x="17908" y="5164"/>
                  </a:cubicBezTo>
                  <a:cubicBezTo>
                    <a:pt x="17716" y="4807"/>
                    <a:pt x="17537" y="4436"/>
                    <a:pt x="17331" y="4066"/>
                  </a:cubicBezTo>
                  <a:cubicBezTo>
                    <a:pt x="16892" y="3297"/>
                    <a:pt x="16288" y="2665"/>
                    <a:pt x="15587" y="2129"/>
                  </a:cubicBezTo>
                  <a:cubicBezTo>
                    <a:pt x="15052" y="1731"/>
                    <a:pt x="14489" y="1388"/>
                    <a:pt x="13926" y="1044"/>
                  </a:cubicBezTo>
                  <a:cubicBezTo>
                    <a:pt x="13871" y="1017"/>
                    <a:pt x="13871" y="1017"/>
                    <a:pt x="13733" y="1017"/>
                  </a:cubicBezTo>
                  <a:close/>
                  <a:moveTo>
                    <a:pt x="16961" y="1813"/>
                  </a:moveTo>
                  <a:cubicBezTo>
                    <a:pt x="16947" y="1841"/>
                    <a:pt x="16947" y="1855"/>
                    <a:pt x="16919" y="1868"/>
                  </a:cubicBezTo>
                  <a:cubicBezTo>
                    <a:pt x="16961" y="1923"/>
                    <a:pt x="17015" y="1978"/>
                    <a:pt x="17043" y="2019"/>
                  </a:cubicBezTo>
                  <a:cubicBezTo>
                    <a:pt x="17606" y="2624"/>
                    <a:pt x="18073" y="3310"/>
                    <a:pt x="18457" y="4052"/>
                  </a:cubicBezTo>
                  <a:cubicBezTo>
                    <a:pt x="19446" y="5933"/>
                    <a:pt x="20668" y="7691"/>
                    <a:pt x="21973" y="9394"/>
                  </a:cubicBezTo>
                  <a:cubicBezTo>
                    <a:pt x="22193" y="9682"/>
                    <a:pt x="22440" y="9971"/>
                    <a:pt x="22660" y="10273"/>
                  </a:cubicBezTo>
                  <a:cubicBezTo>
                    <a:pt x="22701" y="10300"/>
                    <a:pt x="22715" y="10355"/>
                    <a:pt x="22742" y="10383"/>
                  </a:cubicBezTo>
                  <a:cubicBezTo>
                    <a:pt x="22725" y="10406"/>
                    <a:pt x="22707" y="10414"/>
                    <a:pt x="22690" y="10414"/>
                  </a:cubicBezTo>
                  <a:cubicBezTo>
                    <a:pt x="22666" y="10414"/>
                    <a:pt x="22642" y="10399"/>
                    <a:pt x="22618" y="10383"/>
                  </a:cubicBezTo>
                  <a:cubicBezTo>
                    <a:pt x="22248" y="10232"/>
                    <a:pt x="21891" y="10067"/>
                    <a:pt x="21506" y="9930"/>
                  </a:cubicBezTo>
                  <a:cubicBezTo>
                    <a:pt x="20639" y="9619"/>
                    <a:pt x="19767" y="9456"/>
                    <a:pt x="18894" y="9456"/>
                  </a:cubicBezTo>
                  <a:cubicBezTo>
                    <a:pt x="18109" y="9456"/>
                    <a:pt x="17322" y="9588"/>
                    <a:pt x="16535" y="9861"/>
                  </a:cubicBezTo>
                  <a:cubicBezTo>
                    <a:pt x="15931" y="10067"/>
                    <a:pt x="15368" y="10355"/>
                    <a:pt x="14818" y="10685"/>
                  </a:cubicBezTo>
                  <a:cubicBezTo>
                    <a:pt x="13884" y="11234"/>
                    <a:pt x="12964" y="11729"/>
                    <a:pt x="12003" y="12209"/>
                  </a:cubicBezTo>
                  <a:cubicBezTo>
                    <a:pt x="11907" y="12264"/>
                    <a:pt x="11811" y="12292"/>
                    <a:pt x="11728" y="12347"/>
                  </a:cubicBezTo>
                  <a:cubicBezTo>
                    <a:pt x="11660" y="12374"/>
                    <a:pt x="11605" y="12429"/>
                    <a:pt x="11591" y="12511"/>
                  </a:cubicBezTo>
                  <a:cubicBezTo>
                    <a:pt x="11564" y="12580"/>
                    <a:pt x="11605" y="12649"/>
                    <a:pt x="11687" y="12676"/>
                  </a:cubicBezTo>
                  <a:lnTo>
                    <a:pt x="11770" y="12676"/>
                  </a:lnTo>
                  <a:cubicBezTo>
                    <a:pt x="12374" y="12621"/>
                    <a:pt x="12992" y="12553"/>
                    <a:pt x="13596" y="12498"/>
                  </a:cubicBezTo>
                  <a:cubicBezTo>
                    <a:pt x="15024" y="12347"/>
                    <a:pt x="16411" y="12031"/>
                    <a:pt x="17784" y="11646"/>
                  </a:cubicBezTo>
                  <a:cubicBezTo>
                    <a:pt x="18471" y="11399"/>
                    <a:pt x="19213" y="11179"/>
                    <a:pt x="19968" y="10973"/>
                  </a:cubicBezTo>
                  <a:cubicBezTo>
                    <a:pt x="20339" y="10863"/>
                    <a:pt x="20723" y="10781"/>
                    <a:pt x="21094" y="10699"/>
                  </a:cubicBezTo>
                  <a:cubicBezTo>
                    <a:pt x="21287" y="10652"/>
                    <a:pt x="21476" y="10631"/>
                    <a:pt x="21661" y="10631"/>
                  </a:cubicBezTo>
                  <a:cubicBezTo>
                    <a:pt x="21963" y="10631"/>
                    <a:pt x="22255" y="10687"/>
                    <a:pt x="22536" y="10781"/>
                  </a:cubicBezTo>
                  <a:cubicBezTo>
                    <a:pt x="22756" y="10850"/>
                    <a:pt x="23003" y="10905"/>
                    <a:pt x="23250" y="10973"/>
                  </a:cubicBezTo>
                  <a:cubicBezTo>
                    <a:pt x="23274" y="10981"/>
                    <a:pt x="23307" y="10998"/>
                    <a:pt x="23335" y="10998"/>
                  </a:cubicBezTo>
                  <a:cubicBezTo>
                    <a:pt x="23357" y="10998"/>
                    <a:pt x="23376" y="10989"/>
                    <a:pt x="23387" y="10960"/>
                  </a:cubicBezTo>
                  <a:cubicBezTo>
                    <a:pt x="23401" y="10918"/>
                    <a:pt x="23387" y="10850"/>
                    <a:pt x="23360" y="10822"/>
                  </a:cubicBezTo>
                  <a:cubicBezTo>
                    <a:pt x="23278" y="10657"/>
                    <a:pt x="23195" y="10493"/>
                    <a:pt x="23099" y="10328"/>
                  </a:cubicBezTo>
                  <a:cubicBezTo>
                    <a:pt x="22948" y="10081"/>
                    <a:pt x="22797" y="9833"/>
                    <a:pt x="22660" y="9586"/>
                  </a:cubicBezTo>
                  <a:cubicBezTo>
                    <a:pt x="22412" y="9174"/>
                    <a:pt x="22275" y="8735"/>
                    <a:pt x="22110" y="8295"/>
                  </a:cubicBezTo>
                  <a:cubicBezTo>
                    <a:pt x="21932" y="7815"/>
                    <a:pt x="21767" y="7334"/>
                    <a:pt x="21561" y="6867"/>
                  </a:cubicBezTo>
                  <a:cubicBezTo>
                    <a:pt x="20943" y="5439"/>
                    <a:pt x="20009" y="4230"/>
                    <a:pt x="18842" y="3214"/>
                  </a:cubicBezTo>
                  <a:cubicBezTo>
                    <a:pt x="18389" y="2802"/>
                    <a:pt x="17881" y="2431"/>
                    <a:pt x="17386" y="2074"/>
                  </a:cubicBezTo>
                  <a:cubicBezTo>
                    <a:pt x="17290" y="2006"/>
                    <a:pt x="17180" y="1923"/>
                    <a:pt x="17084" y="1855"/>
                  </a:cubicBezTo>
                  <a:cubicBezTo>
                    <a:pt x="17043" y="1841"/>
                    <a:pt x="17015" y="1813"/>
                    <a:pt x="16961" y="1813"/>
                  </a:cubicBezTo>
                  <a:close/>
                  <a:moveTo>
                    <a:pt x="20064" y="3489"/>
                  </a:moveTo>
                  <a:lnTo>
                    <a:pt x="20064" y="3489"/>
                  </a:lnTo>
                  <a:cubicBezTo>
                    <a:pt x="20105" y="3571"/>
                    <a:pt x="20119" y="3612"/>
                    <a:pt x="20160" y="3654"/>
                  </a:cubicBezTo>
                  <a:cubicBezTo>
                    <a:pt x="21355" y="5645"/>
                    <a:pt x="22385" y="7705"/>
                    <a:pt x="23387" y="9806"/>
                  </a:cubicBezTo>
                  <a:cubicBezTo>
                    <a:pt x="23731" y="10548"/>
                    <a:pt x="24102" y="11248"/>
                    <a:pt x="24527" y="11948"/>
                  </a:cubicBezTo>
                  <a:cubicBezTo>
                    <a:pt x="24569" y="11990"/>
                    <a:pt x="24582" y="12031"/>
                    <a:pt x="24596" y="12072"/>
                  </a:cubicBezTo>
                  <a:cubicBezTo>
                    <a:pt x="24580" y="12093"/>
                    <a:pt x="24567" y="12100"/>
                    <a:pt x="24554" y="12100"/>
                  </a:cubicBezTo>
                  <a:cubicBezTo>
                    <a:pt x="24534" y="12100"/>
                    <a:pt x="24517" y="12080"/>
                    <a:pt x="24500" y="12072"/>
                  </a:cubicBezTo>
                  <a:cubicBezTo>
                    <a:pt x="23772" y="11729"/>
                    <a:pt x="23017" y="11536"/>
                    <a:pt x="22234" y="11509"/>
                  </a:cubicBezTo>
                  <a:cubicBezTo>
                    <a:pt x="22018" y="11497"/>
                    <a:pt x="21802" y="11490"/>
                    <a:pt x="21586" y="11490"/>
                  </a:cubicBezTo>
                  <a:cubicBezTo>
                    <a:pt x="21321" y="11490"/>
                    <a:pt x="21057" y="11500"/>
                    <a:pt x="20792" y="11523"/>
                  </a:cubicBezTo>
                  <a:cubicBezTo>
                    <a:pt x="19913" y="11578"/>
                    <a:pt x="19075" y="11797"/>
                    <a:pt x="18251" y="12086"/>
                  </a:cubicBezTo>
                  <a:cubicBezTo>
                    <a:pt x="17208" y="12470"/>
                    <a:pt x="16219" y="12992"/>
                    <a:pt x="15299" y="13610"/>
                  </a:cubicBezTo>
                  <a:cubicBezTo>
                    <a:pt x="15162" y="13706"/>
                    <a:pt x="15038" y="13789"/>
                    <a:pt x="14914" y="13871"/>
                  </a:cubicBezTo>
                  <a:cubicBezTo>
                    <a:pt x="14846" y="13926"/>
                    <a:pt x="14791" y="13995"/>
                    <a:pt x="14777" y="14077"/>
                  </a:cubicBezTo>
                  <a:cubicBezTo>
                    <a:pt x="14763" y="14146"/>
                    <a:pt x="14818" y="14214"/>
                    <a:pt x="14887" y="14214"/>
                  </a:cubicBezTo>
                  <a:lnTo>
                    <a:pt x="14956" y="14214"/>
                  </a:lnTo>
                  <a:cubicBezTo>
                    <a:pt x="15670" y="14132"/>
                    <a:pt x="16397" y="14063"/>
                    <a:pt x="17098" y="13981"/>
                  </a:cubicBezTo>
                  <a:cubicBezTo>
                    <a:pt x="18142" y="13843"/>
                    <a:pt x="19130" y="13610"/>
                    <a:pt x="20064" y="13308"/>
                  </a:cubicBezTo>
                  <a:cubicBezTo>
                    <a:pt x="20655" y="13116"/>
                    <a:pt x="21231" y="12910"/>
                    <a:pt x="21822" y="12704"/>
                  </a:cubicBezTo>
                  <a:cubicBezTo>
                    <a:pt x="22152" y="12607"/>
                    <a:pt x="22495" y="12484"/>
                    <a:pt x="22838" y="12401"/>
                  </a:cubicBezTo>
                  <a:cubicBezTo>
                    <a:pt x="23079" y="12334"/>
                    <a:pt x="23321" y="12300"/>
                    <a:pt x="23565" y="12300"/>
                  </a:cubicBezTo>
                  <a:cubicBezTo>
                    <a:pt x="23822" y="12300"/>
                    <a:pt x="24082" y="12338"/>
                    <a:pt x="24349" y="12415"/>
                  </a:cubicBezTo>
                  <a:cubicBezTo>
                    <a:pt x="24651" y="12498"/>
                    <a:pt x="24926" y="12649"/>
                    <a:pt x="25200" y="12841"/>
                  </a:cubicBezTo>
                  <a:cubicBezTo>
                    <a:pt x="25255" y="12882"/>
                    <a:pt x="25310" y="12910"/>
                    <a:pt x="25351" y="12923"/>
                  </a:cubicBezTo>
                  <a:cubicBezTo>
                    <a:pt x="25361" y="12928"/>
                    <a:pt x="25371" y="12931"/>
                    <a:pt x="25381" y="12931"/>
                  </a:cubicBezTo>
                  <a:cubicBezTo>
                    <a:pt x="25425" y="12931"/>
                    <a:pt x="25461" y="12886"/>
                    <a:pt x="25461" y="12841"/>
                  </a:cubicBezTo>
                  <a:cubicBezTo>
                    <a:pt x="25461" y="12813"/>
                    <a:pt x="25447" y="12772"/>
                    <a:pt x="25420" y="12745"/>
                  </a:cubicBezTo>
                  <a:cubicBezTo>
                    <a:pt x="25392" y="12690"/>
                    <a:pt x="25351" y="12621"/>
                    <a:pt x="25296" y="12566"/>
                  </a:cubicBezTo>
                  <a:cubicBezTo>
                    <a:pt x="24775" y="11852"/>
                    <a:pt x="24431" y="11056"/>
                    <a:pt x="24184" y="10204"/>
                  </a:cubicBezTo>
                  <a:cubicBezTo>
                    <a:pt x="24047" y="9696"/>
                    <a:pt x="23923" y="9202"/>
                    <a:pt x="23786" y="8707"/>
                  </a:cubicBezTo>
                  <a:cubicBezTo>
                    <a:pt x="23662" y="8158"/>
                    <a:pt x="23470" y="7636"/>
                    <a:pt x="23223" y="7128"/>
                  </a:cubicBezTo>
                  <a:cubicBezTo>
                    <a:pt x="22852" y="6290"/>
                    <a:pt x="22316" y="5535"/>
                    <a:pt x="21685" y="4862"/>
                  </a:cubicBezTo>
                  <a:cubicBezTo>
                    <a:pt x="21259" y="4409"/>
                    <a:pt x="20792" y="3997"/>
                    <a:pt x="20325" y="3585"/>
                  </a:cubicBezTo>
                  <a:cubicBezTo>
                    <a:pt x="20243" y="3516"/>
                    <a:pt x="20243" y="3516"/>
                    <a:pt x="20064" y="3489"/>
                  </a:cubicBezTo>
                  <a:close/>
                  <a:moveTo>
                    <a:pt x="22097" y="3971"/>
                  </a:moveTo>
                  <a:cubicBezTo>
                    <a:pt x="22084" y="3971"/>
                    <a:pt x="22070" y="3974"/>
                    <a:pt x="22055" y="3983"/>
                  </a:cubicBezTo>
                  <a:cubicBezTo>
                    <a:pt x="22028" y="4052"/>
                    <a:pt x="22083" y="4079"/>
                    <a:pt x="22097" y="4121"/>
                  </a:cubicBezTo>
                  <a:cubicBezTo>
                    <a:pt x="22330" y="4491"/>
                    <a:pt x="22564" y="4890"/>
                    <a:pt x="22770" y="5288"/>
                  </a:cubicBezTo>
                  <a:cubicBezTo>
                    <a:pt x="23017" y="5823"/>
                    <a:pt x="23264" y="6345"/>
                    <a:pt x="23456" y="6895"/>
                  </a:cubicBezTo>
                  <a:cubicBezTo>
                    <a:pt x="23951" y="8337"/>
                    <a:pt x="24596" y="9710"/>
                    <a:pt x="25269" y="11083"/>
                  </a:cubicBezTo>
                  <a:cubicBezTo>
                    <a:pt x="25887" y="12319"/>
                    <a:pt x="26519" y="13528"/>
                    <a:pt x="27178" y="14722"/>
                  </a:cubicBezTo>
                  <a:cubicBezTo>
                    <a:pt x="27191" y="14764"/>
                    <a:pt x="27205" y="14791"/>
                    <a:pt x="27246" y="14887"/>
                  </a:cubicBezTo>
                  <a:cubicBezTo>
                    <a:pt x="27164" y="14832"/>
                    <a:pt x="27109" y="14818"/>
                    <a:pt x="27068" y="14791"/>
                  </a:cubicBezTo>
                  <a:cubicBezTo>
                    <a:pt x="26381" y="14338"/>
                    <a:pt x="25667" y="13940"/>
                    <a:pt x="24871" y="13665"/>
                  </a:cubicBezTo>
                  <a:cubicBezTo>
                    <a:pt x="24280" y="13459"/>
                    <a:pt x="23676" y="13308"/>
                    <a:pt x="23044" y="13253"/>
                  </a:cubicBezTo>
                  <a:cubicBezTo>
                    <a:pt x="22878" y="13238"/>
                    <a:pt x="22712" y="13230"/>
                    <a:pt x="22547" y="13230"/>
                  </a:cubicBezTo>
                  <a:cubicBezTo>
                    <a:pt x="21826" y="13230"/>
                    <a:pt x="21119" y="13377"/>
                    <a:pt x="20449" y="13679"/>
                  </a:cubicBezTo>
                  <a:cubicBezTo>
                    <a:pt x="19858" y="13953"/>
                    <a:pt x="19295" y="14242"/>
                    <a:pt x="18732" y="14571"/>
                  </a:cubicBezTo>
                  <a:cubicBezTo>
                    <a:pt x="17798" y="15107"/>
                    <a:pt x="16892" y="15711"/>
                    <a:pt x="15999" y="16329"/>
                  </a:cubicBezTo>
                  <a:cubicBezTo>
                    <a:pt x="15917" y="16370"/>
                    <a:pt x="15848" y="16425"/>
                    <a:pt x="15779" y="16494"/>
                  </a:cubicBezTo>
                  <a:cubicBezTo>
                    <a:pt x="15725" y="16535"/>
                    <a:pt x="15711" y="16576"/>
                    <a:pt x="15711" y="16645"/>
                  </a:cubicBezTo>
                  <a:cubicBezTo>
                    <a:pt x="15725" y="16700"/>
                    <a:pt x="15738" y="16741"/>
                    <a:pt x="15793" y="16741"/>
                  </a:cubicBezTo>
                  <a:lnTo>
                    <a:pt x="15848" y="16741"/>
                  </a:lnTo>
                  <a:cubicBezTo>
                    <a:pt x="16315" y="16686"/>
                    <a:pt x="16768" y="16617"/>
                    <a:pt x="17235" y="16563"/>
                  </a:cubicBezTo>
                  <a:cubicBezTo>
                    <a:pt x="18348" y="16439"/>
                    <a:pt x="19446" y="16192"/>
                    <a:pt x="20517" y="15848"/>
                  </a:cubicBezTo>
                  <a:cubicBezTo>
                    <a:pt x="21204" y="15615"/>
                    <a:pt x="21891" y="15382"/>
                    <a:pt x="22577" y="15162"/>
                  </a:cubicBezTo>
                  <a:cubicBezTo>
                    <a:pt x="23250" y="14928"/>
                    <a:pt x="23896" y="14722"/>
                    <a:pt x="24596" y="14640"/>
                  </a:cubicBezTo>
                  <a:cubicBezTo>
                    <a:pt x="24812" y="14607"/>
                    <a:pt x="25025" y="14590"/>
                    <a:pt x="25238" y="14590"/>
                  </a:cubicBezTo>
                  <a:cubicBezTo>
                    <a:pt x="25472" y="14590"/>
                    <a:pt x="25705" y="14611"/>
                    <a:pt x="25942" y="14654"/>
                  </a:cubicBezTo>
                  <a:cubicBezTo>
                    <a:pt x="26422" y="14750"/>
                    <a:pt x="26834" y="14928"/>
                    <a:pt x="27205" y="15203"/>
                  </a:cubicBezTo>
                  <a:cubicBezTo>
                    <a:pt x="27590" y="15505"/>
                    <a:pt x="27933" y="15821"/>
                    <a:pt x="28235" y="16192"/>
                  </a:cubicBezTo>
                  <a:cubicBezTo>
                    <a:pt x="28263" y="16205"/>
                    <a:pt x="28276" y="16233"/>
                    <a:pt x="28304" y="16288"/>
                  </a:cubicBezTo>
                  <a:cubicBezTo>
                    <a:pt x="28208" y="16274"/>
                    <a:pt x="28153" y="16260"/>
                    <a:pt x="28084" y="16233"/>
                  </a:cubicBezTo>
                  <a:cubicBezTo>
                    <a:pt x="27458" y="16055"/>
                    <a:pt x="26839" y="15963"/>
                    <a:pt x="26226" y="15963"/>
                  </a:cubicBezTo>
                  <a:cubicBezTo>
                    <a:pt x="25374" y="15963"/>
                    <a:pt x="24534" y="16140"/>
                    <a:pt x="23703" y="16508"/>
                  </a:cubicBezTo>
                  <a:cubicBezTo>
                    <a:pt x="23072" y="16782"/>
                    <a:pt x="22495" y="17126"/>
                    <a:pt x="21918" y="17510"/>
                  </a:cubicBezTo>
                  <a:cubicBezTo>
                    <a:pt x="21218" y="17991"/>
                    <a:pt x="20517" y="18471"/>
                    <a:pt x="19789" y="18911"/>
                  </a:cubicBezTo>
                  <a:cubicBezTo>
                    <a:pt x="19158" y="19309"/>
                    <a:pt x="18512" y="19652"/>
                    <a:pt x="17867" y="20037"/>
                  </a:cubicBezTo>
                  <a:cubicBezTo>
                    <a:pt x="17592" y="20188"/>
                    <a:pt x="17345" y="20339"/>
                    <a:pt x="17070" y="20490"/>
                  </a:cubicBezTo>
                  <a:cubicBezTo>
                    <a:pt x="16974" y="20545"/>
                    <a:pt x="16878" y="20614"/>
                    <a:pt x="16796" y="20682"/>
                  </a:cubicBezTo>
                  <a:cubicBezTo>
                    <a:pt x="16755" y="20724"/>
                    <a:pt x="16741" y="20751"/>
                    <a:pt x="16727" y="20792"/>
                  </a:cubicBezTo>
                  <a:cubicBezTo>
                    <a:pt x="16686" y="20847"/>
                    <a:pt x="16741" y="20916"/>
                    <a:pt x="16809" y="20916"/>
                  </a:cubicBezTo>
                  <a:cubicBezTo>
                    <a:pt x="16823" y="20888"/>
                    <a:pt x="16837" y="20888"/>
                    <a:pt x="16864" y="20888"/>
                  </a:cubicBezTo>
                  <a:cubicBezTo>
                    <a:pt x="17496" y="20724"/>
                    <a:pt x="18128" y="20655"/>
                    <a:pt x="18760" y="20545"/>
                  </a:cubicBezTo>
                  <a:cubicBezTo>
                    <a:pt x="19831" y="20380"/>
                    <a:pt x="20874" y="20188"/>
                    <a:pt x="21918" y="19900"/>
                  </a:cubicBezTo>
                  <a:cubicBezTo>
                    <a:pt x="22948" y="19598"/>
                    <a:pt x="23909" y="19199"/>
                    <a:pt x="24788" y="18568"/>
                  </a:cubicBezTo>
                  <a:lnTo>
                    <a:pt x="26134" y="17647"/>
                  </a:lnTo>
                  <a:cubicBezTo>
                    <a:pt x="26628" y="17304"/>
                    <a:pt x="27164" y="17016"/>
                    <a:pt x="27741" y="16810"/>
                  </a:cubicBezTo>
                  <a:cubicBezTo>
                    <a:pt x="27933" y="16741"/>
                    <a:pt x="28139" y="16672"/>
                    <a:pt x="28359" y="16659"/>
                  </a:cubicBezTo>
                  <a:cubicBezTo>
                    <a:pt x="28482" y="16659"/>
                    <a:pt x="28606" y="16672"/>
                    <a:pt x="28743" y="16672"/>
                  </a:cubicBezTo>
                  <a:cubicBezTo>
                    <a:pt x="28743" y="16631"/>
                    <a:pt x="28757" y="16617"/>
                    <a:pt x="28757" y="16604"/>
                  </a:cubicBezTo>
                  <a:cubicBezTo>
                    <a:pt x="28633" y="16151"/>
                    <a:pt x="28620" y="15711"/>
                    <a:pt x="28551" y="15299"/>
                  </a:cubicBezTo>
                  <a:cubicBezTo>
                    <a:pt x="28537" y="14379"/>
                    <a:pt x="28551" y="13473"/>
                    <a:pt x="28606" y="12566"/>
                  </a:cubicBezTo>
                  <a:cubicBezTo>
                    <a:pt x="28633" y="11907"/>
                    <a:pt x="28675" y="11262"/>
                    <a:pt x="28647" y="10602"/>
                  </a:cubicBezTo>
                  <a:cubicBezTo>
                    <a:pt x="28633" y="9943"/>
                    <a:pt x="28537" y="9284"/>
                    <a:pt x="28304" y="8652"/>
                  </a:cubicBezTo>
                  <a:cubicBezTo>
                    <a:pt x="28125" y="8103"/>
                    <a:pt x="27851" y="7609"/>
                    <a:pt x="27521" y="7128"/>
                  </a:cubicBezTo>
                  <a:cubicBezTo>
                    <a:pt x="26999" y="6386"/>
                    <a:pt x="26381" y="5755"/>
                    <a:pt x="25695" y="5178"/>
                  </a:cubicBezTo>
                  <a:cubicBezTo>
                    <a:pt x="25475" y="4999"/>
                    <a:pt x="25255" y="4821"/>
                    <a:pt x="25035" y="4642"/>
                  </a:cubicBezTo>
                  <a:cubicBezTo>
                    <a:pt x="24980" y="4601"/>
                    <a:pt x="24926" y="4560"/>
                    <a:pt x="24857" y="4533"/>
                  </a:cubicBezTo>
                  <a:lnTo>
                    <a:pt x="24857" y="4533"/>
                  </a:lnTo>
                  <a:cubicBezTo>
                    <a:pt x="24816" y="4615"/>
                    <a:pt x="24884" y="4656"/>
                    <a:pt x="24926" y="4697"/>
                  </a:cubicBezTo>
                  <a:cubicBezTo>
                    <a:pt x="25077" y="4890"/>
                    <a:pt x="25241" y="5082"/>
                    <a:pt x="25392" y="5288"/>
                  </a:cubicBezTo>
                  <a:cubicBezTo>
                    <a:pt x="25887" y="5933"/>
                    <a:pt x="26216" y="6675"/>
                    <a:pt x="26436" y="7471"/>
                  </a:cubicBezTo>
                  <a:cubicBezTo>
                    <a:pt x="26615" y="8103"/>
                    <a:pt x="26725" y="8749"/>
                    <a:pt x="26848" y="9408"/>
                  </a:cubicBezTo>
                  <a:cubicBezTo>
                    <a:pt x="27027" y="10369"/>
                    <a:pt x="27191" y="11330"/>
                    <a:pt x="27411" y="12278"/>
                  </a:cubicBezTo>
                  <a:cubicBezTo>
                    <a:pt x="27686" y="13514"/>
                    <a:pt x="27961" y="14722"/>
                    <a:pt x="28345" y="15945"/>
                  </a:cubicBezTo>
                  <a:cubicBezTo>
                    <a:pt x="28359" y="15958"/>
                    <a:pt x="28359" y="16000"/>
                    <a:pt x="28359" y="16027"/>
                  </a:cubicBezTo>
                  <a:cubicBezTo>
                    <a:pt x="28331" y="16013"/>
                    <a:pt x="28304" y="16013"/>
                    <a:pt x="28290" y="16000"/>
                  </a:cubicBezTo>
                  <a:cubicBezTo>
                    <a:pt x="27919" y="15505"/>
                    <a:pt x="27576" y="14983"/>
                    <a:pt x="27274" y="14434"/>
                  </a:cubicBezTo>
                  <a:cubicBezTo>
                    <a:pt x="26931" y="13789"/>
                    <a:pt x="26697" y="13116"/>
                    <a:pt x="26505" y="12415"/>
                  </a:cubicBezTo>
                  <a:cubicBezTo>
                    <a:pt x="26299" y="11632"/>
                    <a:pt x="26093" y="10877"/>
                    <a:pt x="25901" y="10108"/>
                  </a:cubicBezTo>
                  <a:cubicBezTo>
                    <a:pt x="25750" y="9463"/>
                    <a:pt x="25557" y="8817"/>
                    <a:pt x="25338" y="8199"/>
                  </a:cubicBezTo>
                  <a:cubicBezTo>
                    <a:pt x="24843" y="6867"/>
                    <a:pt x="24074" y="5714"/>
                    <a:pt x="23017" y="4766"/>
                  </a:cubicBezTo>
                  <a:cubicBezTo>
                    <a:pt x="22770" y="4533"/>
                    <a:pt x="22495" y="4285"/>
                    <a:pt x="22220" y="4052"/>
                  </a:cubicBezTo>
                  <a:cubicBezTo>
                    <a:pt x="22177" y="4020"/>
                    <a:pt x="22143" y="3971"/>
                    <a:pt x="22097" y="397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1"/>
            <p:cNvSpPr/>
            <p:nvPr/>
          </p:nvSpPr>
          <p:spPr>
            <a:xfrm>
              <a:off x="5716210" y="4364126"/>
              <a:ext cx="1380287" cy="869077"/>
            </a:xfrm>
            <a:custGeom>
              <a:avLst/>
              <a:gdLst/>
              <a:ahLst/>
              <a:cxnLst/>
              <a:rect l="l" t="t" r="r" b="b"/>
              <a:pathLst>
                <a:path w="26698" h="16810" extrusionOk="0">
                  <a:moveTo>
                    <a:pt x="3736" y="0"/>
                  </a:moveTo>
                  <a:lnTo>
                    <a:pt x="3736" y="0"/>
                  </a:lnTo>
                  <a:cubicBezTo>
                    <a:pt x="3805" y="83"/>
                    <a:pt x="3818" y="138"/>
                    <a:pt x="3860" y="193"/>
                  </a:cubicBezTo>
                  <a:cubicBezTo>
                    <a:pt x="4066" y="399"/>
                    <a:pt x="4272" y="605"/>
                    <a:pt x="4505" y="797"/>
                  </a:cubicBezTo>
                  <a:cubicBezTo>
                    <a:pt x="4780" y="1030"/>
                    <a:pt x="5095" y="1250"/>
                    <a:pt x="5384" y="1483"/>
                  </a:cubicBezTo>
                  <a:cubicBezTo>
                    <a:pt x="5425" y="1497"/>
                    <a:pt x="5439" y="1525"/>
                    <a:pt x="5466" y="1566"/>
                  </a:cubicBezTo>
                  <a:cubicBezTo>
                    <a:pt x="5455" y="1588"/>
                    <a:pt x="5440" y="1594"/>
                    <a:pt x="5424" y="1594"/>
                  </a:cubicBezTo>
                  <a:cubicBezTo>
                    <a:pt x="5399" y="1594"/>
                    <a:pt x="5373" y="1580"/>
                    <a:pt x="5356" y="1580"/>
                  </a:cubicBezTo>
                  <a:cubicBezTo>
                    <a:pt x="4807" y="1456"/>
                    <a:pt x="4230" y="1360"/>
                    <a:pt x="3681" y="1236"/>
                  </a:cubicBezTo>
                  <a:cubicBezTo>
                    <a:pt x="3585" y="1223"/>
                    <a:pt x="3502" y="1181"/>
                    <a:pt x="3393" y="1140"/>
                  </a:cubicBezTo>
                  <a:cubicBezTo>
                    <a:pt x="3132" y="1030"/>
                    <a:pt x="2857" y="907"/>
                    <a:pt x="2610" y="824"/>
                  </a:cubicBezTo>
                  <a:lnTo>
                    <a:pt x="1113" y="316"/>
                  </a:lnTo>
                  <a:cubicBezTo>
                    <a:pt x="989" y="275"/>
                    <a:pt x="893" y="248"/>
                    <a:pt x="770" y="220"/>
                  </a:cubicBezTo>
                  <a:lnTo>
                    <a:pt x="770" y="220"/>
                  </a:lnTo>
                  <a:cubicBezTo>
                    <a:pt x="934" y="385"/>
                    <a:pt x="1182" y="412"/>
                    <a:pt x="1388" y="495"/>
                  </a:cubicBezTo>
                  <a:cubicBezTo>
                    <a:pt x="1594" y="591"/>
                    <a:pt x="1813" y="673"/>
                    <a:pt x="2033" y="756"/>
                  </a:cubicBezTo>
                  <a:cubicBezTo>
                    <a:pt x="2239" y="838"/>
                    <a:pt x="2473" y="934"/>
                    <a:pt x="2679" y="1030"/>
                  </a:cubicBezTo>
                  <a:cubicBezTo>
                    <a:pt x="2624" y="1044"/>
                    <a:pt x="2572" y="1049"/>
                    <a:pt x="2522" y="1049"/>
                  </a:cubicBezTo>
                  <a:cubicBezTo>
                    <a:pt x="2422" y="1049"/>
                    <a:pt x="2331" y="1030"/>
                    <a:pt x="2239" y="1030"/>
                  </a:cubicBezTo>
                  <a:cubicBezTo>
                    <a:pt x="2102" y="1030"/>
                    <a:pt x="1964" y="1017"/>
                    <a:pt x="1827" y="1017"/>
                  </a:cubicBezTo>
                  <a:cubicBezTo>
                    <a:pt x="1690" y="1017"/>
                    <a:pt x="1539" y="1017"/>
                    <a:pt x="1346" y="1085"/>
                  </a:cubicBezTo>
                  <a:cubicBezTo>
                    <a:pt x="1552" y="1168"/>
                    <a:pt x="1745" y="1154"/>
                    <a:pt x="1923" y="1168"/>
                  </a:cubicBezTo>
                  <a:cubicBezTo>
                    <a:pt x="2088" y="1209"/>
                    <a:pt x="2280" y="1223"/>
                    <a:pt x="2445" y="1277"/>
                  </a:cubicBezTo>
                  <a:cubicBezTo>
                    <a:pt x="2376" y="1291"/>
                    <a:pt x="2308" y="1291"/>
                    <a:pt x="2239" y="1291"/>
                  </a:cubicBezTo>
                  <a:cubicBezTo>
                    <a:pt x="1662" y="1319"/>
                    <a:pt x="1072" y="1415"/>
                    <a:pt x="509" y="1511"/>
                  </a:cubicBezTo>
                  <a:cubicBezTo>
                    <a:pt x="371" y="1525"/>
                    <a:pt x="234" y="1580"/>
                    <a:pt x="110" y="1621"/>
                  </a:cubicBezTo>
                  <a:cubicBezTo>
                    <a:pt x="83" y="1621"/>
                    <a:pt x="69" y="1648"/>
                    <a:pt x="1" y="1689"/>
                  </a:cubicBezTo>
                  <a:cubicBezTo>
                    <a:pt x="70" y="1701"/>
                    <a:pt x="133" y="1705"/>
                    <a:pt x="189" y="1705"/>
                  </a:cubicBezTo>
                  <a:cubicBezTo>
                    <a:pt x="265" y="1705"/>
                    <a:pt x="330" y="1697"/>
                    <a:pt x="385" y="1689"/>
                  </a:cubicBezTo>
                  <a:cubicBezTo>
                    <a:pt x="797" y="1648"/>
                    <a:pt x="1237" y="1580"/>
                    <a:pt x="1649" y="1566"/>
                  </a:cubicBezTo>
                  <a:cubicBezTo>
                    <a:pt x="2308" y="1525"/>
                    <a:pt x="2967" y="1511"/>
                    <a:pt x="3640" y="1483"/>
                  </a:cubicBezTo>
                  <a:cubicBezTo>
                    <a:pt x="3708" y="1483"/>
                    <a:pt x="3777" y="1483"/>
                    <a:pt x="3846" y="1497"/>
                  </a:cubicBezTo>
                  <a:cubicBezTo>
                    <a:pt x="4423" y="1621"/>
                    <a:pt x="5013" y="1758"/>
                    <a:pt x="5604" y="1895"/>
                  </a:cubicBezTo>
                  <a:cubicBezTo>
                    <a:pt x="5576" y="1978"/>
                    <a:pt x="5507" y="1937"/>
                    <a:pt x="5453" y="1964"/>
                  </a:cubicBezTo>
                  <a:cubicBezTo>
                    <a:pt x="4285" y="2047"/>
                    <a:pt x="3159" y="2307"/>
                    <a:pt x="2061" y="2678"/>
                  </a:cubicBezTo>
                  <a:cubicBezTo>
                    <a:pt x="1896" y="2733"/>
                    <a:pt x="1731" y="2802"/>
                    <a:pt x="1594" y="2870"/>
                  </a:cubicBezTo>
                  <a:cubicBezTo>
                    <a:pt x="1594" y="2922"/>
                    <a:pt x="1615" y="2936"/>
                    <a:pt x="1634" y="2936"/>
                  </a:cubicBezTo>
                  <a:cubicBezTo>
                    <a:pt x="1646" y="2936"/>
                    <a:pt x="1657" y="2931"/>
                    <a:pt x="1662" y="2925"/>
                  </a:cubicBezTo>
                  <a:cubicBezTo>
                    <a:pt x="1786" y="2898"/>
                    <a:pt x="1896" y="2870"/>
                    <a:pt x="2019" y="2829"/>
                  </a:cubicBezTo>
                  <a:cubicBezTo>
                    <a:pt x="3049" y="2582"/>
                    <a:pt x="4093" y="2390"/>
                    <a:pt x="5150" y="2266"/>
                  </a:cubicBezTo>
                  <a:cubicBezTo>
                    <a:pt x="5659" y="2198"/>
                    <a:pt x="6194" y="2211"/>
                    <a:pt x="6730" y="2198"/>
                  </a:cubicBezTo>
                  <a:cubicBezTo>
                    <a:pt x="6812" y="2198"/>
                    <a:pt x="6894" y="2211"/>
                    <a:pt x="6977" y="2239"/>
                  </a:cubicBezTo>
                  <a:cubicBezTo>
                    <a:pt x="7993" y="2472"/>
                    <a:pt x="8996" y="2761"/>
                    <a:pt x="9971" y="3104"/>
                  </a:cubicBezTo>
                  <a:cubicBezTo>
                    <a:pt x="9998" y="3131"/>
                    <a:pt x="10039" y="3145"/>
                    <a:pt x="10067" y="3173"/>
                  </a:cubicBezTo>
                  <a:cubicBezTo>
                    <a:pt x="9984" y="3159"/>
                    <a:pt x="9902" y="3159"/>
                    <a:pt x="9820" y="3145"/>
                  </a:cubicBezTo>
                  <a:cubicBezTo>
                    <a:pt x="9311" y="3063"/>
                    <a:pt x="8831" y="2994"/>
                    <a:pt x="8323" y="2967"/>
                  </a:cubicBezTo>
                  <a:cubicBezTo>
                    <a:pt x="8249" y="2963"/>
                    <a:pt x="8176" y="2961"/>
                    <a:pt x="8102" y="2961"/>
                  </a:cubicBezTo>
                  <a:cubicBezTo>
                    <a:pt x="7901" y="2961"/>
                    <a:pt x="7700" y="2974"/>
                    <a:pt x="7499" y="2994"/>
                  </a:cubicBezTo>
                  <a:cubicBezTo>
                    <a:pt x="7430" y="2994"/>
                    <a:pt x="7348" y="2994"/>
                    <a:pt x="7279" y="3076"/>
                  </a:cubicBezTo>
                  <a:cubicBezTo>
                    <a:pt x="7320" y="3090"/>
                    <a:pt x="7375" y="3104"/>
                    <a:pt x="7430" y="3104"/>
                  </a:cubicBezTo>
                  <a:cubicBezTo>
                    <a:pt x="8748" y="3214"/>
                    <a:pt x="10053" y="3488"/>
                    <a:pt x="11344" y="3791"/>
                  </a:cubicBezTo>
                  <a:cubicBezTo>
                    <a:pt x="11577" y="3846"/>
                    <a:pt x="11811" y="3914"/>
                    <a:pt x="12044" y="3969"/>
                  </a:cubicBezTo>
                  <a:cubicBezTo>
                    <a:pt x="12443" y="4052"/>
                    <a:pt x="12786" y="4258"/>
                    <a:pt x="13129" y="4436"/>
                  </a:cubicBezTo>
                  <a:cubicBezTo>
                    <a:pt x="13110" y="4467"/>
                    <a:pt x="13092" y="4476"/>
                    <a:pt x="13073" y="4476"/>
                  </a:cubicBezTo>
                  <a:cubicBezTo>
                    <a:pt x="13051" y="4476"/>
                    <a:pt x="13028" y="4463"/>
                    <a:pt x="13006" y="4463"/>
                  </a:cubicBezTo>
                  <a:cubicBezTo>
                    <a:pt x="12786" y="4436"/>
                    <a:pt x="12566" y="4381"/>
                    <a:pt x="12333" y="4367"/>
                  </a:cubicBezTo>
                  <a:cubicBezTo>
                    <a:pt x="11974" y="4318"/>
                    <a:pt x="11616" y="4282"/>
                    <a:pt x="11258" y="4282"/>
                  </a:cubicBezTo>
                  <a:cubicBezTo>
                    <a:pt x="11122" y="4282"/>
                    <a:pt x="10986" y="4287"/>
                    <a:pt x="10850" y="4299"/>
                  </a:cubicBezTo>
                  <a:cubicBezTo>
                    <a:pt x="10753" y="4299"/>
                    <a:pt x="10657" y="4299"/>
                    <a:pt x="10547" y="4367"/>
                  </a:cubicBezTo>
                  <a:cubicBezTo>
                    <a:pt x="10644" y="4409"/>
                    <a:pt x="10712" y="4409"/>
                    <a:pt x="10781" y="4409"/>
                  </a:cubicBezTo>
                  <a:cubicBezTo>
                    <a:pt x="11509" y="4463"/>
                    <a:pt x="12250" y="4587"/>
                    <a:pt x="12951" y="4779"/>
                  </a:cubicBezTo>
                  <a:cubicBezTo>
                    <a:pt x="13404" y="4889"/>
                    <a:pt x="13843" y="5054"/>
                    <a:pt x="14296" y="5164"/>
                  </a:cubicBezTo>
                  <a:cubicBezTo>
                    <a:pt x="14777" y="5301"/>
                    <a:pt x="15217" y="5548"/>
                    <a:pt x="15629" y="5823"/>
                  </a:cubicBezTo>
                  <a:lnTo>
                    <a:pt x="16617" y="6441"/>
                  </a:lnTo>
                  <a:cubicBezTo>
                    <a:pt x="16645" y="6455"/>
                    <a:pt x="16659" y="6468"/>
                    <a:pt x="16727" y="6523"/>
                  </a:cubicBezTo>
                  <a:cubicBezTo>
                    <a:pt x="16549" y="6468"/>
                    <a:pt x="16425" y="6441"/>
                    <a:pt x="16288" y="6386"/>
                  </a:cubicBezTo>
                  <a:cubicBezTo>
                    <a:pt x="15793" y="6221"/>
                    <a:pt x="15285" y="6084"/>
                    <a:pt x="14763" y="6029"/>
                  </a:cubicBezTo>
                  <a:cubicBezTo>
                    <a:pt x="14626" y="6015"/>
                    <a:pt x="14461" y="6015"/>
                    <a:pt x="14310" y="6015"/>
                  </a:cubicBezTo>
                  <a:cubicBezTo>
                    <a:pt x="14283" y="6015"/>
                    <a:pt x="14228" y="6029"/>
                    <a:pt x="14187" y="6057"/>
                  </a:cubicBezTo>
                  <a:cubicBezTo>
                    <a:pt x="14283" y="6084"/>
                    <a:pt x="14351" y="6111"/>
                    <a:pt x="14434" y="6125"/>
                  </a:cubicBezTo>
                  <a:cubicBezTo>
                    <a:pt x="14997" y="6249"/>
                    <a:pt x="15546" y="6400"/>
                    <a:pt x="16095" y="6592"/>
                  </a:cubicBezTo>
                  <a:cubicBezTo>
                    <a:pt x="16576" y="6771"/>
                    <a:pt x="17057" y="6977"/>
                    <a:pt x="17524" y="7210"/>
                  </a:cubicBezTo>
                  <a:lnTo>
                    <a:pt x="17730" y="7320"/>
                  </a:lnTo>
                  <a:cubicBezTo>
                    <a:pt x="18155" y="7498"/>
                    <a:pt x="18540" y="7759"/>
                    <a:pt x="18897" y="8075"/>
                  </a:cubicBezTo>
                  <a:lnTo>
                    <a:pt x="19817" y="8844"/>
                  </a:lnTo>
                  <a:cubicBezTo>
                    <a:pt x="19872" y="8872"/>
                    <a:pt x="19913" y="8927"/>
                    <a:pt x="19927" y="8995"/>
                  </a:cubicBezTo>
                  <a:cubicBezTo>
                    <a:pt x="19803" y="8940"/>
                    <a:pt x="19666" y="8913"/>
                    <a:pt x="19542" y="8858"/>
                  </a:cubicBezTo>
                  <a:cubicBezTo>
                    <a:pt x="18911" y="8652"/>
                    <a:pt x="18293" y="8446"/>
                    <a:pt x="17620" y="8364"/>
                  </a:cubicBezTo>
                  <a:cubicBezTo>
                    <a:pt x="17414" y="8322"/>
                    <a:pt x="17194" y="8322"/>
                    <a:pt x="16988" y="8309"/>
                  </a:cubicBezTo>
                  <a:lnTo>
                    <a:pt x="16686" y="8309"/>
                  </a:lnTo>
                  <a:cubicBezTo>
                    <a:pt x="16686" y="8377"/>
                    <a:pt x="16755" y="8364"/>
                    <a:pt x="16768" y="8377"/>
                  </a:cubicBezTo>
                  <a:cubicBezTo>
                    <a:pt x="16796" y="8391"/>
                    <a:pt x="16837" y="8391"/>
                    <a:pt x="16865" y="8391"/>
                  </a:cubicBezTo>
                  <a:cubicBezTo>
                    <a:pt x="17263" y="8487"/>
                    <a:pt x="17661" y="8556"/>
                    <a:pt x="18059" y="8652"/>
                  </a:cubicBezTo>
                  <a:cubicBezTo>
                    <a:pt x="18979" y="8899"/>
                    <a:pt x="19872" y="9243"/>
                    <a:pt x="20710" y="9682"/>
                  </a:cubicBezTo>
                  <a:cubicBezTo>
                    <a:pt x="20778" y="9723"/>
                    <a:pt x="20833" y="9751"/>
                    <a:pt x="20888" y="9806"/>
                  </a:cubicBezTo>
                  <a:cubicBezTo>
                    <a:pt x="21108" y="10012"/>
                    <a:pt x="21314" y="10218"/>
                    <a:pt x="21534" y="10437"/>
                  </a:cubicBezTo>
                  <a:cubicBezTo>
                    <a:pt x="21561" y="10451"/>
                    <a:pt x="21561" y="10478"/>
                    <a:pt x="21575" y="10506"/>
                  </a:cubicBezTo>
                  <a:lnTo>
                    <a:pt x="21465" y="10506"/>
                  </a:lnTo>
                  <a:cubicBezTo>
                    <a:pt x="21122" y="10369"/>
                    <a:pt x="20778" y="10300"/>
                    <a:pt x="20421" y="10231"/>
                  </a:cubicBezTo>
                  <a:cubicBezTo>
                    <a:pt x="19886" y="10135"/>
                    <a:pt x="19364" y="10039"/>
                    <a:pt x="18815" y="10012"/>
                  </a:cubicBezTo>
                  <a:cubicBezTo>
                    <a:pt x="18732" y="10005"/>
                    <a:pt x="18650" y="10001"/>
                    <a:pt x="18566" y="10001"/>
                  </a:cubicBezTo>
                  <a:cubicBezTo>
                    <a:pt x="18482" y="10001"/>
                    <a:pt x="18396" y="10005"/>
                    <a:pt x="18306" y="10012"/>
                  </a:cubicBezTo>
                  <a:cubicBezTo>
                    <a:pt x="18197" y="10012"/>
                    <a:pt x="18073" y="10025"/>
                    <a:pt x="17963" y="10094"/>
                  </a:cubicBezTo>
                  <a:cubicBezTo>
                    <a:pt x="17963" y="10149"/>
                    <a:pt x="18004" y="10163"/>
                    <a:pt x="18032" y="10163"/>
                  </a:cubicBezTo>
                  <a:cubicBezTo>
                    <a:pt x="18059" y="10162"/>
                    <a:pt x="18087" y="10162"/>
                    <a:pt x="18114" y="10162"/>
                  </a:cubicBezTo>
                  <a:cubicBezTo>
                    <a:pt x="19004" y="10162"/>
                    <a:pt x="19843" y="10375"/>
                    <a:pt x="20696" y="10588"/>
                  </a:cubicBezTo>
                  <a:cubicBezTo>
                    <a:pt x="21163" y="10712"/>
                    <a:pt x="21589" y="10904"/>
                    <a:pt x="22001" y="11138"/>
                  </a:cubicBezTo>
                  <a:cubicBezTo>
                    <a:pt x="22275" y="11302"/>
                    <a:pt x="22522" y="11481"/>
                    <a:pt x="22701" y="11728"/>
                  </a:cubicBezTo>
                  <a:cubicBezTo>
                    <a:pt x="23044" y="12140"/>
                    <a:pt x="23415" y="12552"/>
                    <a:pt x="23758" y="12964"/>
                  </a:cubicBezTo>
                  <a:cubicBezTo>
                    <a:pt x="23800" y="13019"/>
                    <a:pt x="23855" y="13060"/>
                    <a:pt x="23896" y="13184"/>
                  </a:cubicBezTo>
                  <a:cubicBezTo>
                    <a:pt x="23758" y="13129"/>
                    <a:pt x="23662" y="13060"/>
                    <a:pt x="23566" y="13019"/>
                  </a:cubicBezTo>
                  <a:cubicBezTo>
                    <a:pt x="23456" y="12964"/>
                    <a:pt x="23360" y="12895"/>
                    <a:pt x="23250" y="12841"/>
                  </a:cubicBezTo>
                  <a:cubicBezTo>
                    <a:pt x="23154" y="12786"/>
                    <a:pt x="23044" y="12744"/>
                    <a:pt x="22934" y="12689"/>
                  </a:cubicBezTo>
                  <a:cubicBezTo>
                    <a:pt x="22825" y="12635"/>
                    <a:pt x="22701" y="12607"/>
                    <a:pt x="22591" y="12552"/>
                  </a:cubicBezTo>
                  <a:cubicBezTo>
                    <a:pt x="22468" y="12511"/>
                    <a:pt x="22358" y="12470"/>
                    <a:pt x="22248" y="12429"/>
                  </a:cubicBezTo>
                  <a:cubicBezTo>
                    <a:pt x="22124" y="12401"/>
                    <a:pt x="22014" y="12360"/>
                    <a:pt x="21904" y="12332"/>
                  </a:cubicBezTo>
                  <a:cubicBezTo>
                    <a:pt x="21781" y="12291"/>
                    <a:pt x="21657" y="12264"/>
                    <a:pt x="21561" y="12236"/>
                  </a:cubicBezTo>
                  <a:cubicBezTo>
                    <a:pt x="21438" y="12209"/>
                    <a:pt x="21314" y="12195"/>
                    <a:pt x="21190" y="12168"/>
                  </a:cubicBezTo>
                  <a:lnTo>
                    <a:pt x="20833" y="12126"/>
                  </a:lnTo>
                  <a:lnTo>
                    <a:pt x="20476" y="12072"/>
                  </a:lnTo>
                  <a:cubicBezTo>
                    <a:pt x="20414" y="12065"/>
                    <a:pt x="20353" y="12061"/>
                    <a:pt x="20293" y="12061"/>
                  </a:cubicBezTo>
                  <a:cubicBezTo>
                    <a:pt x="20233" y="12061"/>
                    <a:pt x="20174" y="12065"/>
                    <a:pt x="20119" y="12072"/>
                  </a:cubicBezTo>
                  <a:cubicBezTo>
                    <a:pt x="20215" y="12126"/>
                    <a:pt x="20325" y="12154"/>
                    <a:pt x="20435" y="12168"/>
                  </a:cubicBezTo>
                  <a:cubicBezTo>
                    <a:pt x="20971" y="12291"/>
                    <a:pt x="21493" y="12429"/>
                    <a:pt x="22001" y="12621"/>
                  </a:cubicBezTo>
                  <a:cubicBezTo>
                    <a:pt x="22687" y="12882"/>
                    <a:pt x="23346" y="13198"/>
                    <a:pt x="23923" y="13651"/>
                  </a:cubicBezTo>
                  <a:cubicBezTo>
                    <a:pt x="24074" y="13774"/>
                    <a:pt x="24239" y="13871"/>
                    <a:pt x="24390" y="13980"/>
                  </a:cubicBezTo>
                  <a:cubicBezTo>
                    <a:pt x="24541" y="14063"/>
                    <a:pt x="24665" y="14186"/>
                    <a:pt x="24747" y="14337"/>
                  </a:cubicBezTo>
                  <a:cubicBezTo>
                    <a:pt x="24816" y="14434"/>
                    <a:pt x="24898" y="14530"/>
                    <a:pt x="24939" y="14640"/>
                  </a:cubicBezTo>
                  <a:cubicBezTo>
                    <a:pt x="24885" y="14640"/>
                    <a:pt x="24857" y="14667"/>
                    <a:pt x="24830" y="14667"/>
                  </a:cubicBezTo>
                  <a:cubicBezTo>
                    <a:pt x="24765" y="14662"/>
                    <a:pt x="24701" y="14660"/>
                    <a:pt x="24637" y="14660"/>
                  </a:cubicBezTo>
                  <a:cubicBezTo>
                    <a:pt x="24344" y="14660"/>
                    <a:pt x="24051" y="14707"/>
                    <a:pt x="23758" y="14763"/>
                  </a:cubicBezTo>
                  <a:cubicBezTo>
                    <a:pt x="22742" y="14969"/>
                    <a:pt x="21740" y="15244"/>
                    <a:pt x="20778" y="15601"/>
                  </a:cubicBezTo>
                  <a:cubicBezTo>
                    <a:pt x="20421" y="15738"/>
                    <a:pt x="20064" y="15903"/>
                    <a:pt x="19735" y="16082"/>
                  </a:cubicBezTo>
                  <a:cubicBezTo>
                    <a:pt x="19680" y="16109"/>
                    <a:pt x="19652" y="16136"/>
                    <a:pt x="19597" y="16178"/>
                  </a:cubicBezTo>
                  <a:cubicBezTo>
                    <a:pt x="19619" y="16194"/>
                    <a:pt x="19636" y="16199"/>
                    <a:pt x="19652" y="16199"/>
                  </a:cubicBezTo>
                  <a:cubicBezTo>
                    <a:pt x="19676" y="16199"/>
                    <a:pt x="19696" y="16186"/>
                    <a:pt x="19721" y="16178"/>
                  </a:cubicBezTo>
                  <a:cubicBezTo>
                    <a:pt x="19913" y="16109"/>
                    <a:pt x="20092" y="16040"/>
                    <a:pt x="20270" y="15972"/>
                  </a:cubicBezTo>
                  <a:cubicBezTo>
                    <a:pt x="21190" y="15601"/>
                    <a:pt x="22179" y="15354"/>
                    <a:pt x="23140" y="15120"/>
                  </a:cubicBezTo>
                  <a:cubicBezTo>
                    <a:pt x="23456" y="15052"/>
                    <a:pt x="23772" y="15010"/>
                    <a:pt x="24102" y="14955"/>
                  </a:cubicBezTo>
                  <a:cubicBezTo>
                    <a:pt x="24216" y="14936"/>
                    <a:pt x="24334" y="14926"/>
                    <a:pt x="24453" y="14926"/>
                  </a:cubicBezTo>
                  <a:cubicBezTo>
                    <a:pt x="24591" y="14926"/>
                    <a:pt x="24731" y="14940"/>
                    <a:pt x="24871" y="14969"/>
                  </a:cubicBezTo>
                  <a:cubicBezTo>
                    <a:pt x="24967" y="14983"/>
                    <a:pt x="25091" y="15010"/>
                    <a:pt x="25228" y="15024"/>
                  </a:cubicBezTo>
                  <a:cubicBezTo>
                    <a:pt x="25640" y="15601"/>
                    <a:pt x="26024" y="16219"/>
                    <a:pt x="26436" y="16809"/>
                  </a:cubicBezTo>
                  <a:cubicBezTo>
                    <a:pt x="26670" y="16727"/>
                    <a:pt x="26697" y="16686"/>
                    <a:pt x="26629" y="16562"/>
                  </a:cubicBezTo>
                  <a:cubicBezTo>
                    <a:pt x="26491" y="16315"/>
                    <a:pt x="26354" y="16054"/>
                    <a:pt x="26189" y="15793"/>
                  </a:cubicBezTo>
                  <a:cubicBezTo>
                    <a:pt x="26011" y="15491"/>
                    <a:pt x="25805" y="15175"/>
                    <a:pt x="25599" y="14873"/>
                  </a:cubicBezTo>
                  <a:cubicBezTo>
                    <a:pt x="25530" y="14763"/>
                    <a:pt x="25489" y="14681"/>
                    <a:pt x="25461" y="14557"/>
                  </a:cubicBezTo>
                  <a:cubicBezTo>
                    <a:pt x="25228" y="13472"/>
                    <a:pt x="25022" y="12374"/>
                    <a:pt x="24802" y="11302"/>
                  </a:cubicBezTo>
                  <a:cubicBezTo>
                    <a:pt x="24733" y="10932"/>
                    <a:pt x="24706" y="10575"/>
                    <a:pt x="24651" y="10231"/>
                  </a:cubicBezTo>
                  <a:cubicBezTo>
                    <a:pt x="24637" y="10149"/>
                    <a:pt x="24610" y="10067"/>
                    <a:pt x="24596" y="9998"/>
                  </a:cubicBezTo>
                  <a:lnTo>
                    <a:pt x="24582" y="9998"/>
                  </a:lnTo>
                  <a:cubicBezTo>
                    <a:pt x="24582" y="10025"/>
                    <a:pt x="24569" y="10080"/>
                    <a:pt x="24569" y="10108"/>
                  </a:cubicBezTo>
                  <a:cubicBezTo>
                    <a:pt x="24582" y="10437"/>
                    <a:pt x="24582" y="10753"/>
                    <a:pt x="24610" y="11055"/>
                  </a:cubicBezTo>
                  <a:cubicBezTo>
                    <a:pt x="24720" y="11893"/>
                    <a:pt x="24843" y="12744"/>
                    <a:pt x="24994" y="13582"/>
                  </a:cubicBezTo>
                  <a:cubicBezTo>
                    <a:pt x="25022" y="13733"/>
                    <a:pt x="25063" y="13884"/>
                    <a:pt x="25118" y="14090"/>
                  </a:cubicBezTo>
                  <a:cubicBezTo>
                    <a:pt x="25063" y="14063"/>
                    <a:pt x="25022" y="14063"/>
                    <a:pt x="25008" y="14022"/>
                  </a:cubicBezTo>
                  <a:cubicBezTo>
                    <a:pt x="24335" y="13156"/>
                    <a:pt x="23703" y="12223"/>
                    <a:pt x="23168" y="11248"/>
                  </a:cubicBezTo>
                  <a:cubicBezTo>
                    <a:pt x="23058" y="11000"/>
                    <a:pt x="22934" y="10767"/>
                    <a:pt x="22825" y="10520"/>
                  </a:cubicBezTo>
                  <a:cubicBezTo>
                    <a:pt x="22522" y="9792"/>
                    <a:pt x="22234" y="9037"/>
                    <a:pt x="21987" y="8240"/>
                  </a:cubicBezTo>
                  <a:cubicBezTo>
                    <a:pt x="21959" y="8144"/>
                    <a:pt x="21918" y="8034"/>
                    <a:pt x="21891" y="7910"/>
                  </a:cubicBezTo>
                  <a:cubicBezTo>
                    <a:pt x="21795" y="7965"/>
                    <a:pt x="21850" y="8020"/>
                    <a:pt x="21850" y="8048"/>
                  </a:cubicBezTo>
                  <a:cubicBezTo>
                    <a:pt x="21987" y="8721"/>
                    <a:pt x="22193" y="9394"/>
                    <a:pt x="22454" y="10025"/>
                  </a:cubicBezTo>
                  <a:cubicBezTo>
                    <a:pt x="22660" y="10547"/>
                    <a:pt x="22866" y="11069"/>
                    <a:pt x="23140" y="11550"/>
                  </a:cubicBezTo>
                  <a:cubicBezTo>
                    <a:pt x="23154" y="11577"/>
                    <a:pt x="23154" y="11605"/>
                    <a:pt x="23195" y="11673"/>
                  </a:cubicBezTo>
                  <a:cubicBezTo>
                    <a:pt x="23127" y="11618"/>
                    <a:pt x="23086" y="11591"/>
                    <a:pt x="23058" y="11577"/>
                  </a:cubicBezTo>
                  <a:cubicBezTo>
                    <a:pt x="22619" y="11124"/>
                    <a:pt x="22193" y="10684"/>
                    <a:pt x="21781" y="10218"/>
                  </a:cubicBezTo>
                  <a:cubicBezTo>
                    <a:pt x="21712" y="10149"/>
                    <a:pt x="21657" y="10039"/>
                    <a:pt x="21589" y="9970"/>
                  </a:cubicBezTo>
                  <a:cubicBezTo>
                    <a:pt x="21575" y="9943"/>
                    <a:pt x="21561" y="9929"/>
                    <a:pt x="21547" y="9888"/>
                  </a:cubicBezTo>
                  <a:cubicBezTo>
                    <a:pt x="21081" y="8913"/>
                    <a:pt x="20600" y="7910"/>
                    <a:pt x="20133" y="6935"/>
                  </a:cubicBezTo>
                  <a:cubicBezTo>
                    <a:pt x="19982" y="6606"/>
                    <a:pt x="19858" y="6290"/>
                    <a:pt x="19707" y="5974"/>
                  </a:cubicBezTo>
                  <a:cubicBezTo>
                    <a:pt x="19639" y="5809"/>
                    <a:pt x="19529" y="5631"/>
                    <a:pt x="19446" y="5466"/>
                  </a:cubicBezTo>
                  <a:cubicBezTo>
                    <a:pt x="19391" y="5535"/>
                    <a:pt x="19433" y="5562"/>
                    <a:pt x="19446" y="5617"/>
                  </a:cubicBezTo>
                  <a:cubicBezTo>
                    <a:pt x="19460" y="5672"/>
                    <a:pt x="19501" y="5713"/>
                    <a:pt x="19515" y="5782"/>
                  </a:cubicBezTo>
                  <a:cubicBezTo>
                    <a:pt x="19529" y="5837"/>
                    <a:pt x="19556" y="5892"/>
                    <a:pt x="19570" y="5919"/>
                  </a:cubicBezTo>
                  <a:cubicBezTo>
                    <a:pt x="19584" y="5974"/>
                    <a:pt x="19597" y="6029"/>
                    <a:pt x="19625" y="6057"/>
                  </a:cubicBezTo>
                  <a:cubicBezTo>
                    <a:pt x="19639" y="6111"/>
                    <a:pt x="19666" y="6180"/>
                    <a:pt x="19694" y="6235"/>
                  </a:cubicBezTo>
                  <a:cubicBezTo>
                    <a:pt x="19707" y="6290"/>
                    <a:pt x="19721" y="6331"/>
                    <a:pt x="19735" y="6372"/>
                  </a:cubicBezTo>
                  <a:cubicBezTo>
                    <a:pt x="19762" y="6427"/>
                    <a:pt x="19790" y="6496"/>
                    <a:pt x="19803" y="6537"/>
                  </a:cubicBezTo>
                  <a:cubicBezTo>
                    <a:pt x="19817" y="6592"/>
                    <a:pt x="19845" y="6647"/>
                    <a:pt x="19858" y="6674"/>
                  </a:cubicBezTo>
                  <a:cubicBezTo>
                    <a:pt x="19872" y="6729"/>
                    <a:pt x="19886" y="6784"/>
                    <a:pt x="19913" y="6812"/>
                  </a:cubicBezTo>
                  <a:cubicBezTo>
                    <a:pt x="19927" y="6867"/>
                    <a:pt x="19941" y="6935"/>
                    <a:pt x="19982" y="6990"/>
                  </a:cubicBezTo>
                  <a:cubicBezTo>
                    <a:pt x="19996" y="7045"/>
                    <a:pt x="20009" y="7086"/>
                    <a:pt x="20023" y="7128"/>
                  </a:cubicBezTo>
                  <a:cubicBezTo>
                    <a:pt x="20051" y="7183"/>
                    <a:pt x="20064" y="7224"/>
                    <a:pt x="20078" y="7265"/>
                  </a:cubicBezTo>
                  <a:cubicBezTo>
                    <a:pt x="20092" y="7320"/>
                    <a:pt x="20133" y="7389"/>
                    <a:pt x="20147" y="7430"/>
                  </a:cubicBezTo>
                  <a:cubicBezTo>
                    <a:pt x="20160" y="7485"/>
                    <a:pt x="20188" y="7540"/>
                    <a:pt x="20202" y="7567"/>
                  </a:cubicBezTo>
                  <a:cubicBezTo>
                    <a:pt x="20215" y="7622"/>
                    <a:pt x="20257" y="7677"/>
                    <a:pt x="20270" y="7746"/>
                  </a:cubicBezTo>
                  <a:cubicBezTo>
                    <a:pt x="20284" y="7801"/>
                    <a:pt x="20298" y="7842"/>
                    <a:pt x="20339" y="7883"/>
                  </a:cubicBezTo>
                  <a:cubicBezTo>
                    <a:pt x="20353" y="7938"/>
                    <a:pt x="20366" y="7979"/>
                    <a:pt x="20408" y="8020"/>
                  </a:cubicBezTo>
                  <a:cubicBezTo>
                    <a:pt x="20421" y="8075"/>
                    <a:pt x="20463" y="8116"/>
                    <a:pt x="20476" y="8185"/>
                  </a:cubicBezTo>
                  <a:cubicBezTo>
                    <a:pt x="20490" y="8240"/>
                    <a:pt x="20504" y="8281"/>
                    <a:pt x="20545" y="8322"/>
                  </a:cubicBezTo>
                  <a:cubicBezTo>
                    <a:pt x="20559" y="8377"/>
                    <a:pt x="20600" y="8419"/>
                    <a:pt x="20614" y="8460"/>
                  </a:cubicBezTo>
                  <a:cubicBezTo>
                    <a:pt x="20627" y="8515"/>
                    <a:pt x="20669" y="8570"/>
                    <a:pt x="20682" y="8638"/>
                  </a:cubicBezTo>
                  <a:cubicBezTo>
                    <a:pt x="20696" y="8693"/>
                    <a:pt x="20737" y="8721"/>
                    <a:pt x="20751" y="8776"/>
                  </a:cubicBezTo>
                  <a:cubicBezTo>
                    <a:pt x="20778" y="8831"/>
                    <a:pt x="20806" y="8872"/>
                    <a:pt x="20833" y="8927"/>
                  </a:cubicBezTo>
                  <a:cubicBezTo>
                    <a:pt x="20847" y="8982"/>
                    <a:pt x="20888" y="9009"/>
                    <a:pt x="20902" y="9064"/>
                  </a:cubicBezTo>
                  <a:cubicBezTo>
                    <a:pt x="20916" y="9119"/>
                    <a:pt x="20957" y="9146"/>
                    <a:pt x="20971" y="9201"/>
                  </a:cubicBezTo>
                  <a:cubicBezTo>
                    <a:pt x="20984" y="9256"/>
                    <a:pt x="21026" y="9311"/>
                    <a:pt x="21039" y="9380"/>
                  </a:cubicBezTo>
                  <a:cubicBezTo>
                    <a:pt x="21053" y="9421"/>
                    <a:pt x="21081" y="9462"/>
                    <a:pt x="21108" y="9558"/>
                  </a:cubicBezTo>
                  <a:cubicBezTo>
                    <a:pt x="21039" y="9490"/>
                    <a:pt x="21012" y="9476"/>
                    <a:pt x="20971" y="9449"/>
                  </a:cubicBezTo>
                  <a:cubicBezTo>
                    <a:pt x="20435" y="8940"/>
                    <a:pt x="19886" y="8460"/>
                    <a:pt x="19323" y="8007"/>
                  </a:cubicBezTo>
                  <a:cubicBezTo>
                    <a:pt x="19268" y="7952"/>
                    <a:pt x="19199" y="7897"/>
                    <a:pt x="19172" y="7828"/>
                  </a:cubicBezTo>
                  <a:cubicBezTo>
                    <a:pt x="18787" y="7279"/>
                    <a:pt x="18416" y="6729"/>
                    <a:pt x="18059" y="6180"/>
                  </a:cubicBezTo>
                  <a:cubicBezTo>
                    <a:pt x="17606" y="5535"/>
                    <a:pt x="17249" y="4821"/>
                    <a:pt x="16865" y="4120"/>
                  </a:cubicBezTo>
                  <a:cubicBezTo>
                    <a:pt x="16796" y="3983"/>
                    <a:pt x="16727" y="3846"/>
                    <a:pt x="16631" y="3749"/>
                  </a:cubicBezTo>
                  <a:lnTo>
                    <a:pt x="16631" y="3749"/>
                  </a:lnTo>
                  <a:cubicBezTo>
                    <a:pt x="16727" y="4065"/>
                    <a:pt x="16865" y="4381"/>
                    <a:pt x="17029" y="4683"/>
                  </a:cubicBezTo>
                  <a:cubicBezTo>
                    <a:pt x="17180" y="4999"/>
                    <a:pt x="17331" y="5329"/>
                    <a:pt x="17510" y="5631"/>
                  </a:cubicBezTo>
                  <a:cubicBezTo>
                    <a:pt x="17675" y="5947"/>
                    <a:pt x="17853" y="6235"/>
                    <a:pt x="18032" y="6523"/>
                  </a:cubicBezTo>
                  <a:cubicBezTo>
                    <a:pt x="18224" y="6812"/>
                    <a:pt x="18416" y="7086"/>
                    <a:pt x="18581" y="7402"/>
                  </a:cubicBezTo>
                  <a:cubicBezTo>
                    <a:pt x="18554" y="7389"/>
                    <a:pt x="18540" y="7389"/>
                    <a:pt x="18499" y="7361"/>
                  </a:cubicBezTo>
                  <a:cubicBezTo>
                    <a:pt x="17757" y="6798"/>
                    <a:pt x="16988" y="6304"/>
                    <a:pt x="16205" y="5782"/>
                  </a:cubicBezTo>
                  <a:cubicBezTo>
                    <a:pt x="16068" y="5699"/>
                    <a:pt x="15944" y="5603"/>
                    <a:pt x="15821" y="5480"/>
                  </a:cubicBezTo>
                  <a:cubicBezTo>
                    <a:pt x="15217" y="4944"/>
                    <a:pt x="14667" y="4367"/>
                    <a:pt x="14159" y="3749"/>
                  </a:cubicBezTo>
                  <a:cubicBezTo>
                    <a:pt x="13981" y="3543"/>
                    <a:pt x="13830" y="3337"/>
                    <a:pt x="13692" y="3131"/>
                  </a:cubicBezTo>
                  <a:cubicBezTo>
                    <a:pt x="13459" y="2802"/>
                    <a:pt x="13225" y="2472"/>
                    <a:pt x="12992" y="2129"/>
                  </a:cubicBezTo>
                  <a:cubicBezTo>
                    <a:pt x="12951" y="2101"/>
                    <a:pt x="12937" y="2047"/>
                    <a:pt x="12923" y="1992"/>
                  </a:cubicBezTo>
                  <a:cubicBezTo>
                    <a:pt x="12909" y="2033"/>
                    <a:pt x="12882" y="2060"/>
                    <a:pt x="12882" y="2074"/>
                  </a:cubicBezTo>
                  <a:cubicBezTo>
                    <a:pt x="12937" y="2184"/>
                    <a:pt x="12992" y="2307"/>
                    <a:pt x="13061" y="2404"/>
                  </a:cubicBezTo>
                  <a:cubicBezTo>
                    <a:pt x="13569" y="3296"/>
                    <a:pt x="14173" y="4120"/>
                    <a:pt x="14860" y="4875"/>
                  </a:cubicBezTo>
                  <a:cubicBezTo>
                    <a:pt x="14873" y="4889"/>
                    <a:pt x="14901" y="4930"/>
                    <a:pt x="14901" y="4985"/>
                  </a:cubicBezTo>
                  <a:cubicBezTo>
                    <a:pt x="14832" y="4944"/>
                    <a:pt x="14736" y="4917"/>
                    <a:pt x="14667" y="4875"/>
                  </a:cubicBezTo>
                  <a:cubicBezTo>
                    <a:pt x="14187" y="4615"/>
                    <a:pt x="13692" y="4381"/>
                    <a:pt x="13212" y="4120"/>
                  </a:cubicBezTo>
                  <a:cubicBezTo>
                    <a:pt x="13184" y="4106"/>
                    <a:pt x="13143" y="4093"/>
                    <a:pt x="13088" y="4065"/>
                  </a:cubicBezTo>
                  <a:cubicBezTo>
                    <a:pt x="12717" y="3955"/>
                    <a:pt x="12429" y="3694"/>
                    <a:pt x="12154" y="3434"/>
                  </a:cubicBezTo>
                  <a:cubicBezTo>
                    <a:pt x="11701" y="3008"/>
                    <a:pt x="11234" y="2555"/>
                    <a:pt x="10850" y="2074"/>
                  </a:cubicBezTo>
                  <a:cubicBezTo>
                    <a:pt x="10671" y="1868"/>
                    <a:pt x="10506" y="1703"/>
                    <a:pt x="10328" y="1497"/>
                  </a:cubicBezTo>
                  <a:cubicBezTo>
                    <a:pt x="10232" y="1374"/>
                    <a:pt x="10094" y="1250"/>
                    <a:pt x="10039" y="1085"/>
                  </a:cubicBezTo>
                  <a:cubicBezTo>
                    <a:pt x="10026" y="1113"/>
                    <a:pt x="9998" y="1154"/>
                    <a:pt x="9998" y="1168"/>
                  </a:cubicBezTo>
                  <a:cubicBezTo>
                    <a:pt x="10067" y="1277"/>
                    <a:pt x="10122" y="1387"/>
                    <a:pt x="10204" y="1497"/>
                  </a:cubicBezTo>
                  <a:cubicBezTo>
                    <a:pt x="10726" y="2143"/>
                    <a:pt x="11207" y="2802"/>
                    <a:pt x="11811" y="3379"/>
                  </a:cubicBezTo>
                  <a:cubicBezTo>
                    <a:pt x="11825" y="3406"/>
                    <a:pt x="11838" y="3434"/>
                    <a:pt x="11880" y="3488"/>
                  </a:cubicBezTo>
                  <a:lnTo>
                    <a:pt x="11783" y="3488"/>
                  </a:lnTo>
                  <a:cubicBezTo>
                    <a:pt x="11289" y="3296"/>
                    <a:pt x="10781" y="3090"/>
                    <a:pt x="10273" y="2898"/>
                  </a:cubicBezTo>
                  <a:cubicBezTo>
                    <a:pt x="10067" y="2816"/>
                    <a:pt x="9888" y="2692"/>
                    <a:pt x="9696" y="2596"/>
                  </a:cubicBezTo>
                  <a:cubicBezTo>
                    <a:pt x="9380" y="2404"/>
                    <a:pt x="9078" y="2211"/>
                    <a:pt x="8762" y="2047"/>
                  </a:cubicBezTo>
                  <a:cubicBezTo>
                    <a:pt x="8062" y="1635"/>
                    <a:pt x="7430" y="1113"/>
                    <a:pt x="6867" y="522"/>
                  </a:cubicBezTo>
                  <a:cubicBezTo>
                    <a:pt x="6840" y="495"/>
                    <a:pt x="6840" y="481"/>
                    <a:pt x="6840" y="467"/>
                  </a:cubicBezTo>
                  <a:cubicBezTo>
                    <a:pt x="6840" y="495"/>
                    <a:pt x="6812" y="536"/>
                    <a:pt x="6826" y="550"/>
                  </a:cubicBezTo>
                  <a:cubicBezTo>
                    <a:pt x="6894" y="632"/>
                    <a:pt x="6949" y="742"/>
                    <a:pt x="7018" y="824"/>
                  </a:cubicBezTo>
                  <a:cubicBezTo>
                    <a:pt x="7320" y="1209"/>
                    <a:pt x="7691" y="1525"/>
                    <a:pt x="8062" y="1799"/>
                  </a:cubicBezTo>
                  <a:cubicBezTo>
                    <a:pt x="8323" y="1992"/>
                    <a:pt x="8597" y="2184"/>
                    <a:pt x="8858" y="2376"/>
                  </a:cubicBezTo>
                  <a:lnTo>
                    <a:pt x="8927" y="2445"/>
                  </a:lnTo>
                  <a:cubicBezTo>
                    <a:pt x="8817" y="2417"/>
                    <a:pt x="8748" y="2404"/>
                    <a:pt x="8680" y="2390"/>
                  </a:cubicBezTo>
                  <a:cubicBezTo>
                    <a:pt x="8007" y="2211"/>
                    <a:pt x="7348" y="2047"/>
                    <a:pt x="6689" y="1868"/>
                  </a:cubicBezTo>
                  <a:cubicBezTo>
                    <a:pt x="6565" y="1841"/>
                    <a:pt x="6455" y="1799"/>
                    <a:pt x="6331" y="1731"/>
                  </a:cubicBezTo>
                  <a:lnTo>
                    <a:pt x="6318" y="1717"/>
                  </a:lnTo>
                  <a:cubicBezTo>
                    <a:pt x="5439" y="1277"/>
                    <a:pt x="4642" y="687"/>
                    <a:pt x="3873" y="83"/>
                  </a:cubicBezTo>
                  <a:cubicBezTo>
                    <a:pt x="3846" y="69"/>
                    <a:pt x="3818" y="55"/>
                    <a:pt x="3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1"/>
            <p:cNvSpPr/>
            <p:nvPr/>
          </p:nvSpPr>
          <p:spPr>
            <a:xfrm>
              <a:off x="6842236" y="4762423"/>
              <a:ext cx="2223" cy="2895"/>
            </a:xfrm>
            <a:custGeom>
              <a:avLst/>
              <a:gdLst/>
              <a:ahLst/>
              <a:cxnLst/>
              <a:rect l="l" t="t" r="r" b="b"/>
              <a:pathLst>
                <a:path w="43" h="56" extrusionOk="0">
                  <a:moveTo>
                    <a:pt x="15" y="0"/>
                  </a:moveTo>
                  <a:cubicBezTo>
                    <a:pt x="1" y="28"/>
                    <a:pt x="15" y="42"/>
                    <a:pt x="15" y="55"/>
                  </a:cubicBezTo>
                  <a:lnTo>
                    <a:pt x="42" y="55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1"/>
            <p:cNvSpPr/>
            <p:nvPr/>
          </p:nvSpPr>
          <p:spPr>
            <a:xfrm>
              <a:off x="6984256" y="4871768"/>
              <a:ext cx="4291" cy="9254"/>
            </a:xfrm>
            <a:custGeom>
              <a:avLst/>
              <a:gdLst/>
              <a:ahLst/>
              <a:cxnLst/>
              <a:rect l="l" t="t" r="r" b="b"/>
              <a:pathLst>
                <a:path w="83" h="179" extrusionOk="0">
                  <a:moveTo>
                    <a:pt x="0" y="0"/>
                  </a:moveTo>
                  <a:lnTo>
                    <a:pt x="0" y="0"/>
                  </a:lnTo>
                  <a:cubicBezTo>
                    <a:pt x="14" y="55"/>
                    <a:pt x="42" y="124"/>
                    <a:pt x="55" y="179"/>
                  </a:cubicBezTo>
                  <a:lnTo>
                    <a:pt x="69" y="151"/>
                  </a:lnTo>
                  <a:cubicBezTo>
                    <a:pt x="83" y="42"/>
                    <a:pt x="83" y="14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1"/>
            <p:cNvSpPr/>
            <p:nvPr/>
          </p:nvSpPr>
          <p:spPr>
            <a:xfrm>
              <a:off x="6984256" y="4870321"/>
              <a:ext cx="776" cy="1499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0" y="1"/>
                  </a:moveTo>
                  <a:lnTo>
                    <a:pt x="0" y="28"/>
                  </a:lnTo>
                  <a:cubicBezTo>
                    <a:pt x="0" y="15"/>
                    <a:pt x="14" y="15"/>
                    <a:pt x="14" y="15"/>
                  </a:cubicBezTo>
                  <a:cubicBezTo>
                    <a:pt x="14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6" name="Google Shape;1426;p31"/>
          <p:cNvGrpSpPr/>
          <p:nvPr/>
        </p:nvGrpSpPr>
        <p:grpSpPr>
          <a:xfrm rot="-8470137">
            <a:off x="8395323" y="-168771"/>
            <a:ext cx="1246762" cy="1210909"/>
            <a:chOff x="7356963" y="4097822"/>
            <a:chExt cx="880451" cy="855170"/>
          </a:xfrm>
        </p:grpSpPr>
        <p:sp>
          <p:nvSpPr>
            <p:cNvPr id="1427" name="Google Shape;1427;p31"/>
            <p:cNvSpPr/>
            <p:nvPr/>
          </p:nvSpPr>
          <p:spPr>
            <a:xfrm>
              <a:off x="7356963" y="4097822"/>
              <a:ext cx="880451" cy="798765"/>
            </a:xfrm>
            <a:custGeom>
              <a:avLst/>
              <a:gdLst/>
              <a:ahLst/>
              <a:cxnLst/>
              <a:rect l="l" t="t" r="r" b="b"/>
              <a:pathLst>
                <a:path w="17030" h="15450" extrusionOk="0">
                  <a:moveTo>
                    <a:pt x="7608" y="0"/>
                  </a:moveTo>
                  <a:cubicBezTo>
                    <a:pt x="7293" y="261"/>
                    <a:pt x="7073" y="549"/>
                    <a:pt x="6881" y="879"/>
                  </a:cubicBezTo>
                  <a:cubicBezTo>
                    <a:pt x="6469" y="1579"/>
                    <a:pt x="6194" y="2321"/>
                    <a:pt x="6029" y="3104"/>
                  </a:cubicBezTo>
                  <a:cubicBezTo>
                    <a:pt x="5837" y="3914"/>
                    <a:pt x="5823" y="4724"/>
                    <a:pt x="5961" y="5534"/>
                  </a:cubicBezTo>
                  <a:cubicBezTo>
                    <a:pt x="6057" y="6098"/>
                    <a:pt x="6235" y="6633"/>
                    <a:pt x="6455" y="7169"/>
                  </a:cubicBezTo>
                  <a:cubicBezTo>
                    <a:pt x="6853" y="8116"/>
                    <a:pt x="7348" y="9050"/>
                    <a:pt x="7883" y="9943"/>
                  </a:cubicBezTo>
                  <a:cubicBezTo>
                    <a:pt x="8117" y="10368"/>
                    <a:pt x="8364" y="10780"/>
                    <a:pt x="8583" y="11206"/>
                  </a:cubicBezTo>
                  <a:cubicBezTo>
                    <a:pt x="8638" y="11330"/>
                    <a:pt x="8707" y="11453"/>
                    <a:pt x="8735" y="11618"/>
                  </a:cubicBezTo>
                  <a:cubicBezTo>
                    <a:pt x="8666" y="11536"/>
                    <a:pt x="8638" y="11508"/>
                    <a:pt x="8597" y="11467"/>
                  </a:cubicBezTo>
                  <a:cubicBezTo>
                    <a:pt x="8419" y="11206"/>
                    <a:pt x="8240" y="10959"/>
                    <a:pt x="8048" y="10698"/>
                  </a:cubicBezTo>
                  <a:cubicBezTo>
                    <a:pt x="7361" y="9723"/>
                    <a:pt x="6565" y="8844"/>
                    <a:pt x="5631" y="8103"/>
                  </a:cubicBezTo>
                  <a:cubicBezTo>
                    <a:pt x="5068" y="7663"/>
                    <a:pt x="4477" y="7265"/>
                    <a:pt x="3818" y="6990"/>
                  </a:cubicBezTo>
                  <a:cubicBezTo>
                    <a:pt x="2884" y="6606"/>
                    <a:pt x="1909" y="6400"/>
                    <a:pt x="907" y="6317"/>
                  </a:cubicBezTo>
                  <a:cubicBezTo>
                    <a:pt x="831" y="6310"/>
                    <a:pt x="756" y="6307"/>
                    <a:pt x="680" y="6307"/>
                  </a:cubicBezTo>
                  <a:cubicBezTo>
                    <a:pt x="605" y="6307"/>
                    <a:pt x="529" y="6310"/>
                    <a:pt x="454" y="6317"/>
                  </a:cubicBezTo>
                  <a:cubicBezTo>
                    <a:pt x="152" y="6358"/>
                    <a:pt x="0" y="6537"/>
                    <a:pt x="0" y="6839"/>
                  </a:cubicBezTo>
                  <a:cubicBezTo>
                    <a:pt x="0" y="6880"/>
                    <a:pt x="0" y="6963"/>
                    <a:pt x="14" y="7031"/>
                  </a:cubicBezTo>
                  <a:cubicBezTo>
                    <a:pt x="69" y="7265"/>
                    <a:pt x="179" y="7471"/>
                    <a:pt x="316" y="7677"/>
                  </a:cubicBezTo>
                  <a:cubicBezTo>
                    <a:pt x="660" y="8171"/>
                    <a:pt x="1072" y="8583"/>
                    <a:pt x="1552" y="8940"/>
                  </a:cubicBezTo>
                  <a:cubicBezTo>
                    <a:pt x="2170" y="9407"/>
                    <a:pt x="2857" y="9737"/>
                    <a:pt x="3585" y="9970"/>
                  </a:cubicBezTo>
                  <a:cubicBezTo>
                    <a:pt x="4065" y="10135"/>
                    <a:pt x="4573" y="10272"/>
                    <a:pt x="5068" y="10410"/>
                  </a:cubicBezTo>
                  <a:cubicBezTo>
                    <a:pt x="5713" y="10602"/>
                    <a:pt x="6372" y="10822"/>
                    <a:pt x="7004" y="11110"/>
                  </a:cubicBezTo>
                  <a:cubicBezTo>
                    <a:pt x="8007" y="11577"/>
                    <a:pt x="8776" y="12291"/>
                    <a:pt x="9339" y="13252"/>
                  </a:cubicBezTo>
                  <a:cubicBezTo>
                    <a:pt x="9462" y="13458"/>
                    <a:pt x="9559" y="13651"/>
                    <a:pt x="9613" y="13898"/>
                  </a:cubicBezTo>
                  <a:cubicBezTo>
                    <a:pt x="9641" y="14008"/>
                    <a:pt x="9696" y="14131"/>
                    <a:pt x="9751" y="14255"/>
                  </a:cubicBezTo>
                  <a:cubicBezTo>
                    <a:pt x="9778" y="14324"/>
                    <a:pt x="9806" y="14378"/>
                    <a:pt x="9861" y="14420"/>
                  </a:cubicBezTo>
                  <a:cubicBezTo>
                    <a:pt x="9884" y="14431"/>
                    <a:pt x="9928" y="14464"/>
                    <a:pt x="9966" y="14464"/>
                  </a:cubicBezTo>
                  <a:cubicBezTo>
                    <a:pt x="9972" y="14464"/>
                    <a:pt x="9978" y="14463"/>
                    <a:pt x="9984" y="14461"/>
                  </a:cubicBezTo>
                  <a:cubicBezTo>
                    <a:pt x="9998" y="14433"/>
                    <a:pt x="10025" y="14392"/>
                    <a:pt x="10025" y="14351"/>
                  </a:cubicBezTo>
                  <a:cubicBezTo>
                    <a:pt x="9998" y="14200"/>
                    <a:pt x="9957" y="14008"/>
                    <a:pt x="9888" y="13857"/>
                  </a:cubicBezTo>
                  <a:cubicBezTo>
                    <a:pt x="9792" y="13609"/>
                    <a:pt x="9737" y="13376"/>
                    <a:pt x="9723" y="13115"/>
                  </a:cubicBezTo>
                  <a:cubicBezTo>
                    <a:pt x="9668" y="12209"/>
                    <a:pt x="9929" y="11398"/>
                    <a:pt x="10492" y="10698"/>
                  </a:cubicBezTo>
                  <a:cubicBezTo>
                    <a:pt x="10740" y="10396"/>
                    <a:pt x="11014" y="10121"/>
                    <a:pt x="11316" y="9860"/>
                  </a:cubicBezTo>
                  <a:cubicBezTo>
                    <a:pt x="11811" y="9435"/>
                    <a:pt x="12360" y="9050"/>
                    <a:pt x="12909" y="8693"/>
                  </a:cubicBezTo>
                  <a:cubicBezTo>
                    <a:pt x="13569" y="8254"/>
                    <a:pt x="14241" y="7814"/>
                    <a:pt x="14832" y="7320"/>
                  </a:cubicBezTo>
                  <a:cubicBezTo>
                    <a:pt x="15381" y="6867"/>
                    <a:pt x="15862" y="6372"/>
                    <a:pt x="16274" y="5795"/>
                  </a:cubicBezTo>
                  <a:cubicBezTo>
                    <a:pt x="16535" y="5452"/>
                    <a:pt x="16741" y="5054"/>
                    <a:pt x="16892" y="4642"/>
                  </a:cubicBezTo>
                  <a:cubicBezTo>
                    <a:pt x="16988" y="4381"/>
                    <a:pt x="17029" y="4106"/>
                    <a:pt x="17015" y="3859"/>
                  </a:cubicBezTo>
                  <a:cubicBezTo>
                    <a:pt x="16944" y="3584"/>
                    <a:pt x="16788" y="3423"/>
                    <a:pt x="16531" y="3423"/>
                  </a:cubicBezTo>
                  <a:cubicBezTo>
                    <a:pt x="16493" y="3423"/>
                    <a:pt x="16453" y="3426"/>
                    <a:pt x="16411" y="3433"/>
                  </a:cubicBezTo>
                  <a:cubicBezTo>
                    <a:pt x="16246" y="3447"/>
                    <a:pt x="16082" y="3502"/>
                    <a:pt x="15931" y="3557"/>
                  </a:cubicBezTo>
                  <a:cubicBezTo>
                    <a:pt x="15162" y="3818"/>
                    <a:pt x="14461" y="4202"/>
                    <a:pt x="13774" y="4601"/>
                  </a:cubicBezTo>
                  <a:cubicBezTo>
                    <a:pt x="12621" y="5274"/>
                    <a:pt x="11660" y="6166"/>
                    <a:pt x="10918" y="7279"/>
                  </a:cubicBezTo>
                  <a:cubicBezTo>
                    <a:pt x="10424" y="8020"/>
                    <a:pt x="9998" y="8789"/>
                    <a:pt x="9765" y="9668"/>
                  </a:cubicBezTo>
                  <a:cubicBezTo>
                    <a:pt x="9655" y="10135"/>
                    <a:pt x="9559" y="10629"/>
                    <a:pt x="9462" y="11110"/>
                  </a:cubicBezTo>
                  <a:cubicBezTo>
                    <a:pt x="9449" y="11192"/>
                    <a:pt x="9462" y="11275"/>
                    <a:pt x="9394" y="11385"/>
                  </a:cubicBezTo>
                  <a:cubicBezTo>
                    <a:pt x="9325" y="11247"/>
                    <a:pt x="9339" y="11110"/>
                    <a:pt x="9339" y="10986"/>
                  </a:cubicBezTo>
                  <a:cubicBezTo>
                    <a:pt x="9353" y="10561"/>
                    <a:pt x="9394" y="10108"/>
                    <a:pt x="9449" y="9682"/>
                  </a:cubicBezTo>
                  <a:cubicBezTo>
                    <a:pt x="9545" y="8968"/>
                    <a:pt x="9668" y="8254"/>
                    <a:pt x="9792" y="7539"/>
                  </a:cubicBezTo>
                  <a:cubicBezTo>
                    <a:pt x="9888" y="6880"/>
                    <a:pt x="9998" y="6235"/>
                    <a:pt x="10039" y="5576"/>
                  </a:cubicBezTo>
                  <a:cubicBezTo>
                    <a:pt x="10176" y="3914"/>
                    <a:pt x="9792" y="2403"/>
                    <a:pt x="8803" y="1044"/>
                  </a:cubicBezTo>
                  <a:cubicBezTo>
                    <a:pt x="8625" y="797"/>
                    <a:pt x="8419" y="549"/>
                    <a:pt x="8171" y="343"/>
                  </a:cubicBezTo>
                  <a:cubicBezTo>
                    <a:pt x="8007" y="206"/>
                    <a:pt x="7814" y="69"/>
                    <a:pt x="7608" y="0"/>
                  </a:cubicBezTo>
                  <a:close/>
                  <a:moveTo>
                    <a:pt x="15889" y="8927"/>
                  </a:moveTo>
                  <a:cubicBezTo>
                    <a:pt x="15148" y="8954"/>
                    <a:pt x="14420" y="9064"/>
                    <a:pt x="13720" y="9311"/>
                  </a:cubicBezTo>
                  <a:cubicBezTo>
                    <a:pt x="12635" y="9682"/>
                    <a:pt x="11783" y="10355"/>
                    <a:pt x="11179" y="11344"/>
                  </a:cubicBezTo>
                  <a:cubicBezTo>
                    <a:pt x="10836" y="11934"/>
                    <a:pt x="10630" y="12566"/>
                    <a:pt x="10492" y="13225"/>
                  </a:cubicBezTo>
                  <a:cubicBezTo>
                    <a:pt x="10382" y="13719"/>
                    <a:pt x="10286" y="14227"/>
                    <a:pt x="10176" y="14736"/>
                  </a:cubicBezTo>
                  <a:cubicBezTo>
                    <a:pt x="10163" y="14777"/>
                    <a:pt x="10149" y="14832"/>
                    <a:pt x="10135" y="14900"/>
                  </a:cubicBezTo>
                  <a:cubicBezTo>
                    <a:pt x="10067" y="14845"/>
                    <a:pt x="9998" y="14804"/>
                    <a:pt x="9957" y="14763"/>
                  </a:cubicBezTo>
                  <a:cubicBezTo>
                    <a:pt x="9559" y="14392"/>
                    <a:pt x="9147" y="14008"/>
                    <a:pt x="8762" y="13637"/>
                  </a:cubicBezTo>
                  <a:cubicBezTo>
                    <a:pt x="8487" y="13376"/>
                    <a:pt x="8213" y="13088"/>
                    <a:pt x="7938" y="12827"/>
                  </a:cubicBezTo>
                  <a:cubicBezTo>
                    <a:pt x="7416" y="12360"/>
                    <a:pt x="6867" y="11934"/>
                    <a:pt x="6249" y="11618"/>
                  </a:cubicBezTo>
                  <a:cubicBezTo>
                    <a:pt x="5540" y="11252"/>
                    <a:pt x="4822" y="11078"/>
                    <a:pt x="4085" y="11078"/>
                  </a:cubicBezTo>
                  <a:cubicBezTo>
                    <a:pt x="3580" y="11078"/>
                    <a:pt x="3066" y="11160"/>
                    <a:pt x="2541" y="11316"/>
                  </a:cubicBezTo>
                  <a:cubicBezTo>
                    <a:pt x="2417" y="11344"/>
                    <a:pt x="2280" y="11398"/>
                    <a:pt x="2184" y="11453"/>
                  </a:cubicBezTo>
                  <a:cubicBezTo>
                    <a:pt x="2033" y="11536"/>
                    <a:pt x="2005" y="11673"/>
                    <a:pt x="2115" y="11810"/>
                  </a:cubicBezTo>
                  <a:cubicBezTo>
                    <a:pt x="2170" y="11879"/>
                    <a:pt x="2211" y="11934"/>
                    <a:pt x="2266" y="11989"/>
                  </a:cubicBezTo>
                  <a:cubicBezTo>
                    <a:pt x="2472" y="12195"/>
                    <a:pt x="2665" y="12401"/>
                    <a:pt x="2871" y="12579"/>
                  </a:cubicBezTo>
                  <a:cubicBezTo>
                    <a:pt x="3791" y="13445"/>
                    <a:pt x="4862" y="14063"/>
                    <a:pt x="6057" y="14420"/>
                  </a:cubicBezTo>
                  <a:cubicBezTo>
                    <a:pt x="7155" y="14749"/>
                    <a:pt x="8254" y="15038"/>
                    <a:pt x="9394" y="15189"/>
                  </a:cubicBezTo>
                  <a:cubicBezTo>
                    <a:pt x="9723" y="15244"/>
                    <a:pt x="10039" y="15299"/>
                    <a:pt x="10355" y="15450"/>
                  </a:cubicBezTo>
                  <a:cubicBezTo>
                    <a:pt x="10506" y="15189"/>
                    <a:pt x="10753" y="15051"/>
                    <a:pt x="10973" y="14914"/>
                  </a:cubicBezTo>
                  <a:cubicBezTo>
                    <a:pt x="11646" y="14530"/>
                    <a:pt x="12264" y="14076"/>
                    <a:pt x="12841" y="13582"/>
                  </a:cubicBezTo>
                  <a:cubicBezTo>
                    <a:pt x="13321" y="13184"/>
                    <a:pt x="13802" y="12785"/>
                    <a:pt x="14255" y="12332"/>
                  </a:cubicBezTo>
                  <a:cubicBezTo>
                    <a:pt x="15093" y="11440"/>
                    <a:pt x="15711" y="10410"/>
                    <a:pt x="16260" y="9339"/>
                  </a:cubicBezTo>
                  <a:cubicBezTo>
                    <a:pt x="16274" y="9284"/>
                    <a:pt x="16315" y="9242"/>
                    <a:pt x="16329" y="9187"/>
                  </a:cubicBezTo>
                  <a:cubicBezTo>
                    <a:pt x="16356" y="9091"/>
                    <a:pt x="16315" y="8981"/>
                    <a:pt x="16178" y="8954"/>
                  </a:cubicBezTo>
                  <a:cubicBezTo>
                    <a:pt x="16068" y="8927"/>
                    <a:pt x="15985" y="8927"/>
                    <a:pt x="15889" y="89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1"/>
            <p:cNvSpPr/>
            <p:nvPr/>
          </p:nvSpPr>
          <p:spPr>
            <a:xfrm>
              <a:off x="7366890" y="4130341"/>
              <a:ext cx="859151" cy="822650"/>
            </a:xfrm>
            <a:custGeom>
              <a:avLst/>
              <a:gdLst/>
              <a:ahLst/>
              <a:cxnLst/>
              <a:rect l="l" t="t" r="r" b="b"/>
              <a:pathLst>
                <a:path w="16618" h="15912" extrusionOk="0">
                  <a:moveTo>
                    <a:pt x="7354" y="1"/>
                  </a:moveTo>
                  <a:cubicBezTo>
                    <a:pt x="7348" y="1"/>
                    <a:pt x="7341" y="1"/>
                    <a:pt x="7334" y="3"/>
                  </a:cubicBezTo>
                  <a:cubicBezTo>
                    <a:pt x="7348" y="99"/>
                    <a:pt x="7348" y="181"/>
                    <a:pt x="7362" y="264"/>
                  </a:cubicBezTo>
                  <a:cubicBezTo>
                    <a:pt x="7554" y="1417"/>
                    <a:pt x="7664" y="2571"/>
                    <a:pt x="7774" y="3738"/>
                  </a:cubicBezTo>
                  <a:cubicBezTo>
                    <a:pt x="7842" y="4507"/>
                    <a:pt x="7925" y="5263"/>
                    <a:pt x="8021" y="6032"/>
                  </a:cubicBezTo>
                  <a:cubicBezTo>
                    <a:pt x="8089" y="6705"/>
                    <a:pt x="8172" y="7391"/>
                    <a:pt x="8268" y="8064"/>
                  </a:cubicBezTo>
                  <a:cubicBezTo>
                    <a:pt x="8378" y="8819"/>
                    <a:pt x="8501" y="9588"/>
                    <a:pt x="8639" y="10344"/>
                  </a:cubicBezTo>
                  <a:cubicBezTo>
                    <a:pt x="8694" y="10687"/>
                    <a:pt x="8776" y="11030"/>
                    <a:pt x="8845" y="11374"/>
                  </a:cubicBezTo>
                  <a:cubicBezTo>
                    <a:pt x="8858" y="11429"/>
                    <a:pt x="8900" y="11470"/>
                    <a:pt x="8803" y="11511"/>
                  </a:cubicBezTo>
                  <a:cubicBezTo>
                    <a:pt x="8762" y="11442"/>
                    <a:pt x="8694" y="11360"/>
                    <a:pt x="8639" y="11291"/>
                  </a:cubicBezTo>
                  <a:cubicBezTo>
                    <a:pt x="8158" y="10646"/>
                    <a:pt x="7609" y="10055"/>
                    <a:pt x="6991" y="9533"/>
                  </a:cubicBezTo>
                  <a:cubicBezTo>
                    <a:pt x="6812" y="9382"/>
                    <a:pt x="6647" y="9245"/>
                    <a:pt x="6455" y="9094"/>
                  </a:cubicBezTo>
                  <a:cubicBezTo>
                    <a:pt x="5563" y="8339"/>
                    <a:pt x="4601" y="7680"/>
                    <a:pt x="3558" y="7171"/>
                  </a:cubicBezTo>
                  <a:cubicBezTo>
                    <a:pt x="2830" y="6828"/>
                    <a:pt x="2116" y="6512"/>
                    <a:pt x="1374" y="6238"/>
                  </a:cubicBezTo>
                  <a:cubicBezTo>
                    <a:pt x="1099" y="6141"/>
                    <a:pt x="825" y="6073"/>
                    <a:pt x="550" y="5977"/>
                  </a:cubicBezTo>
                  <a:cubicBezTo>
                    <a:pt x="426" y="5949"/>
                    <a:pt x="317" y="5935"/>
                    <a:pt x="193" y="5908"/>
                  </a:cubicBezTo>
                  <a:cubicBezTo>
                    <a:pt x="138" y="5908"/>
                    <a:pt x="97" y="5935"/>
                    <a:pt x="1" y="5949"/>
                  </a:cubicBezTo>
                  <a:cubicBezTo>
                    <a:pt x="83" y="6004"/>
                    <a:pt x="124" y="6018"/>
                    <a:pt x="152" y="6032"/>
                  </a:cubicBezTo>
                  <a:cubicBezTo>
                    <a:pt x="893" y="6279"/>
                    <a:pt x="1594" y="6553"/>
                    <a:pt x="2294" y="6856"/>
                  </a:cubicBezTo>
                  <a:cubicBezTo>
                    <a:pt x="3091" y="7199"/>
                    <a:pt x="3873" y="7597"/>
                    <a:pt x="4601" y="8064"/>
                  </a:cubicBezTo>
                  <a:cubicBezTo>
                    <a:pt x="5769" y="8806"/>
                    <a:pt x="6798" y="9712"/>
                    <a:pt x="7746" y="10701"/>
                  </a:cubicBezTo>
                  <a:cubicBezTo>
                    <a:pt x="8240" y="11236"/>
                    <a:pt x="8666" y="11813"/>
                    <a:pt x="9064" y="12417"/>
                  </a:cubicBezTo>
                  <a:cubicBezTo>
                    <a:pt x="9119" y="12486"/>
                    <a:pt x="9133" y="12568"/>
                    <a:pt x="9161" y="12665"/>
                  </a:cubicBezTo>
                  <a:cubicBezTo>
                    <a:pt x="9202" y="12774"/>
                    <a:pt x="9229" y="12884"/>
                    <a:pt x="9284" y="13008"/>
                  </a:cubicBezTo>
                  <a:lnTo>
                    <a:pt x="9696" y="14079"/>
                  </a:lnTo>
                  <a:cubicBezTo>
                    <a:pt x="9710" y="14120"/>
                    <a:pt x="9737" y="14148"/>
                    <a:pt x="9737" y="14175"/>
                  </a:cubicBezTo>
                  <a:cubicBezTo>
                    <a:pt x="9737" y="14203"/>
                    <a:pt x="9765" y="14258"/>
                    <a:pt x="9696" y="14285"/>
                  </a:cubicBezTo>
                  <a:cubicBezTo>
                    <a:pt x="9669" y="14271"/>
                    <a:pt x="9614" y="14244"/>
                    <a:pt x="9573" y="14203"/>
                  </a:cubicBezTo>
                  <a:cubicBezTo>
                    <a:pt x="8515" y="13392"/>
                    <a:pt x="7362" y="12706"/>
                    <a:pt x="6167" y="12115"/>
                  </a:cubicBezTo>
                  <a:cubicBezTo>
                    <a:pt x="5288" y="11662"/>
                    <a:pt x="4354" y="11305"/>
                    <a:pt x="3393" y="11085"/>
                  </a:cubicBezTo>
                  <a:cubicBezTo>
                    <a:pt x="3008" y="10989"/>
                    <a:pt x="2610" y="10948"/>
                    <a:pt x="2198" y="10948"/>
                  </a:cubicBezTo>
                  <a:cubicBezTo>
                    <a:pt x="2129" y="10948"/>
                    <a:pt x="2061" y="10962"/>
                    <a:pt x="1992" y="10975"/>
                  </a:cubicBezTo>
                  <a:cubicBezTo>
                    <a:pt x="2029" y="11049"/>
                    <a:pt x="2077" y="11061"/>
                    <a:pt x="2126" y="11061"/>
                  </a:cubicBezTo>
                  <a:cubicBezTo>
                    <a:pt x="2151" y="11061"/>
                    <a:pt x="2175" y="11058"/>
                    <a:pt x="2198" y="11058"/>
                  </a:cubicBezTo>
                  <a:cubicBezTo>
                    <a:pt x="3324" y="11223"/>
                    <a:pt x="4423" y="11538"/>
                    <a:pt x="5453" y="12060"/>
                  </a:cubicBezTo>
                  <a:cubicBezTo>
                    <a:pt x="6963" y="12816"/>
                    <a:pt x="8433" y="13667"/>
                    <a:pt x="9751" y="14738"/>
                  </a:cubicBezTo>
                  <a:cubicBezTo>
                    <a:pt x="9820" y="14807"/>
                    <a:pt x="9902" y="14862"/>
                    <a:pt x="9984" y="14903"/>
                  </a:cubicBezTo>
                  <a:cubicBezTo>
                    <a:pt x="10122" y="14972"/>
                    <a:pt x="10218" y="15082"/>
                    <a:pt x="10287" y="15219"/>
                  </a:cubicBezTo>
                  <a:lnTo>
                    <a:pt x="10589" y="15686"/>
                  </a:lnTo>
                  <a:cubicBezTo>
                    <a:pt x="10644" y="15754"/>
                    <a:pt x="10699" y="15823"/>
                    <a:pt x="10767" y="15892"/>
                  </a:cubicBezTo>
                  <a:cubicBezTo>
                    <a:pt x="10777" y="15902"/>
                    <a:pt x="10807" y="15911"/>
                    <a:pt x="10829" y="15911"/>
                  </a:cubicBezTo>
                  <a:cubicBezTo>
                    <a:pt x="10838" y="15911"/>
                    <a:pt x="10846" y="15910"/>
                    <a:pt x="10850" y="15906"/>
                  </a:cubicBezTo>
                  <a:cubicBezTo>
                    <a:pt x="10877" y="15864"/>
                    <a:pt x="10905" y="15823"/>
                    <a:pt x="10905" y="15796"/>
                  </a:cubicBezTo>
                  <a:cubicBezTo>
                    <a:pt x="10877" y="15713"/>
                    <a:pt x="10850" y="15631"/>
                    <a:pt x="10808" y="15562"/>
                  </a:cubicBezTo>
                  <a:cubicBezTo>
                    <a:pt x="10740" y="15384"/>
                    <a:pt x="10671" y="15219"/>
                    <a:pt x="10575" y="15040"/>
                  </a:cubicBezTo>
                  <a:cubicBezTo>
                    <a:pt x="10465" y="14889"/>
                    <a:pt x="10493" y="14738"/>
                    <a:pt x="10561" y="14587"/>
                  </a:cubicBezTo>
                  <a:cubicBezTo>
                    <a:pt x="10644" y="14381"/>
                    <a:pt x="10712" y="14148"/>
                    <a:pt x="10808" y="13955"/>
                  </a:cubicBezTo>
                  <a:cubicBezTo>
                    <a:pt x="11317" y="12871"/>
                    <a:pt x="11962" y="11909"/>
                    <a:pt x="12800" y="11058"/>
                  </a:cubicBezTo>
                  <a:cubicBezTo>
                    <a:pt x="13692" y="10179"/>
                    <a:pt x="14654" y="9341"/>
                    <a:pt x="15752" y="8710"/>
                  </a:cubicBezTo>
                  <a:cubicBezTo>
                    <a:pt x="15862" y="8655"/>
                    <a:pt x="15999" y="8641"/>
                    <a:pt x="16013" y="8490"/>
                  </a:cubicBezTo>
                  <a:cubicBezTo>
                    <a:pt x="15972" y="8460"/>
                    <a:pt x="15936" y="8448"/>
                    <a:pt x="15904" y="8448"/>
                  </a:cubicBezTo>
                  <a:cubicBezTo>
                    <a:pt x="15815" y="8448"/>
                    <a:pt x="15750" y="8532"/>
                    <a:pt x="15670" y="8572"/>
                  </a:cubicBezTo>
                  <a:cubicBezTo>
                    <a:pt x="14434" y="9245"/>
                    <a:pt x="13377" y="10151"/>
                    <a:pt x="12429" y="11168"/>
                  </a:cubicBezTo>
                  <a:cubicBezTo>
                    <a:pt x="11838" y="11786"/>
                    <a:pt x="11358" y="12472"/>
                    <a:pt x="10932" y="13214"/>
                  </a:cubicBezTo>
                  <a:cubicBezTo>
                    <a:pt x="10726" y="13557"/>
                    <a:pt x="10561" y="13914"/>
                    <a:pt x="10438" y="14299"/>
                  </a:cubicBezTo>
                  <a:cubicBezTo>
                    <a:pt x="10424" y="14354"/>
                    <a:pt x="10383" y="14436"/>
                    <a:pt x="10355" y="14532"/>
                  </a:cubicBezTo>
                  <a:cubicBezTo>
                    <a:pt x="10300" y="14422"/>
                    <a:pt x="10245" y="14381"/>
                    <a:pt x="10218" y="14313"/>
                  </a:cubicBezTo>
                  <a:cubicBezTo>
                    <a:pt x="9943" y="13667"/>
                    <a:pt x="9696" y="13022"/>
                    <a:pt x="9490" y="12362"/>
                  </a:cubicBezTo>
                  <a:cubicBezTo>
                    <a:pt x="9463" y="12253"/>
                    <a:pt x="9463" y="12129"/>
                    <a:pt x="9476" y="12005"/>
                  </a:cubicBezTo>
                  <a:cubicBezTo>
                    <a:pt x="9531" y="11786"/>
                    <a:pt x="9559" y="11566"/>
                    <a:pt x="9614" y="11332"/>
                  </a:cubicBezTo>
                  <a:cubicBezTo>
                    <a:pt x="9765" y="10673"/>
                    <a:pt x="9957" y="10000"/>
                    <a:pt x="10259" y="9382"/>
                  </a:cubicBezTo>
                  <a:cubicBezTo>
                    <a:pt x="10602" y="8696"/>
                    <a:pt x="11001" y="8037"/>
                    <a:pt x="11468" y="7432"/>
                  </a:cubicBezTo>
                  <a:cubicBezTo>
                    <a:pt x="12553" y="5990"/>
                    <a:pt x="13898" y="4851"/>
                    <a:pt x="15436" y="3930"/>
                  </a:cubicBezTo>
                  <a:cubicBezTo>
                    <a:pt x="15752" y="3724"/>
                    <a:pt x="16096" y="3546"/>
                    <a:pt x="16425" y="3354"/>
                  </a:cubicBezTo>
                  <a:cubicBezTo>
                    <a:pt x="16494" y="3326"/>
                    <a:pt x="16576" y="3285"/>
                    <a:pt x="16617" y="3134"/>
                  </a:cubicBezTo>
                  <a:cubicBezTo>
                    <a:pt x="16529" y="3102"/>
                    <a:pt x="16473" y="3088"/>
                    <a:pt x="16432" y="3088"/>
                  </a:cubicBezTo>
                  <a:cubicBezTo>
                    <a:pt x="16402" y="3088"/>
                    <a:pt x="16379" y="3095"/>
                    <a:pt x="16357" y="3106"/>
                  </a:cubicBezTo>
                  <a:cubicBezTo>
                    <a:pt x="15999" y="3271"/>
                    <a:pt x="15629" y="3422"/>
                    <a:pt x="15258" y="3628"/>
                  </a:cubicBezTo>
                  <a:cubicBezTo>
                    <a:pt x="14228" y="4246"/>
                    <a:pt x="13253" y="4974"/>
                    <a:pt x="12401" y="5826"/>
                  </a:cubicBezTo>
                  <a:cubicBezTo>
                    <a:pt x="11619" y="6608"/>
                    <a:pt x="10905" y="7446"/>
                    <a:pt x="10342" y="8394"/>
                  </a:cubicBezTo>
                  <a:cubicBezTo>
                    <a:pt x="9820" y="9231"/>
                    <a:pt x="9421" y="10138"/>
                    <a:pt x="9257" y="11113"/>
                  </a:cubicBezTo>
                  <a:cubicBezTo>
                    <a:pt x="9257" y="11168"/>
                    <a:pt x="9215" y="11223"/>
                    <a:pt x="9202" y="11264"/>
                  </a:cubicBezTo>
                  <a:cubicBezTo>
                    <a:pt x="9106" y="11181"/>
                    <a:pt x="9106" y="11085"/>
                    <a:pt x="9078" y="10989"/>
                  </a:cubicBezTo>
                  <a:cubicBezTo>
                    <a:pt x="8900" y="10055"/>
                    <a:pt x="8721" y="9108"/>
                    <a:pt x="8597" y="8146"/>
                  </a:cubicBezTo>
                  <a:cubicBezTo>
                    <a:pt x="8501" y="7240"/>
                    <a:pt x="8378" y="6347"/>
                    <a:pt x="8282" y="5427"/>
                  </a:cubicBezTo>
                  <a:cubicBezTo>
                    <a:pt x="8172" y="4576"/>
                    <a:pt x="8076" y="3738"/>
                    <a:pt x="7979" y="2873"/>
                  </a:cubicBezTo>
                  <a:cubicBezTo>
                    <a:pt x="7897" y="2131"/>
                    <a:pt x="7774" y="1404"/>
                    <a:pt x="7622" y="662"/>
                  </a:cubicBezTo>
                  <a:cubicBezTo>
                    <a:pt x="7568" y="470"/>
                    <a:pt x="7499" y="278"/>
                    <a:pt x="7458" y="99"/>
                  </a:cubicBezTo>
                  <a:cubicBezTo>
                    <a:pt x="7433" y="50"/>
                    <a:pt x="7409" y="1"/>
                    <a:pt x="7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9" name="Google Shape;1429;p31"/>
          <p:cNvGrpSpPr/>
          <p:nvPr/>
        </p:nvGrpSpPr>
        <p:grpSpPr>
          <a:xfrm>
            <a:off x="8308573" y="2557711"/>
            <a:ext cx="2055437" cy="2129058"/>
            <a:chOff x="7447898" y="3361261"/>
            <a:chExt cx="2055437" cy="2129058"/>
          </a:xfrm>
        </p:grpSpPr>
        <p:sp>
          <p:nvSpPr>
            <p:cNvPr id="1430" name="Google Shape;1430;p31"/>
            <p:cNvSpPr/>
            <p:nvPr/>
          </p:nvSpPr>
          <p:spPr>
            <a:xfrm>
              <a:off x="7447898" y="3361261"/>
              <a:ext cx="2055437" cy="1909229"/>
            </a:xfrm>
            <a:custGeom>
              <a:avLst/>
              <a:gdLst/>
              <a:ahLst/>
              <a:cxnLst/>
              <a:rect l="l" t="t" r="r" b="b"/>
              <a:pathLst>
                <a:path w="39757" h="36929" extrusionOk="0">
                  <a:moveTo>
                    <a:pt x="16150" y="27090"/>
                  </a:moveTo>
                  <a:lnTo>
                    <a:pt x="16150" y="27090"/>
                  </a:lnTo>
                  <a:cubicBezTo>
                    <a:pt x="16164" y="27131"/>
                    <a:pt x="16191" y="27200"/>
                    <a:pt x="16205" y="27269"/>
                  </a:cubicBezTo>
                  <a:lnTo>
                    <a:pt x="16164" y="27269"/>
                  </a:lnTo>
                  <a:cubicBezTo>
                    <a:pt x="16150" y="27227"/>
                    <a:pt x="16150" y="27159"/>
                    <a:pt x="16150" y="27090"/>
                  </a:cubicBezTo>
                  <a:close/>
                  <a:moveTo>
                    <a:pt x="13317" y="1"/>
                  </a:moveTo>
                  <a:cubicBezTo>
                    <a:pt x="13236" y="1"/>
                    <a:pt x="13153" y="43"/>
                    <a:pt x="13115" y="119"/>
                  </a:cubicBezTo>
                  <a:cubicBezTo>
                    <a:pt x="13060" y="215"/>
                    <a:pt x="13047" y="338"/>
                    <a:pt x="13033" y="462"/>
                  </a:cubicBezTo>
                  <a:cubicBezTo>
                    <a:pt x="12978" y="819"/>
                    <a:pt x="12964" y="1176"/>
                    <a:pt x="12909" y="1533"/>
                  </a:cubicBezTo>
                  <a:lnTo>
                    <a:pt x="12648" y="3236"/>
                  </a:lnTo>
                  <a:cubicBezTo>
                    <a:pt x="12593" y="3566"/>
                    <a:pt x="12566" y="3909"/>
                    <a:pt x="12525" y="4239"/>
                  </a:cubicBezTo>
                  <a:cubicBezTo>
                    <a:pt x="12401" y="5406"/>
                    <a:pt x="12236" y="6573"/>
                    <a:pt x="12154" y="7754"/>
                  </a:cubicBezTo>
                  <a:cubicBezTo>
                    <a:pt x="12017" y="9430"/>
                    <a:pt x="12044" y="11133"/>
                    <a:pt x="12154" y="12835"/>
                  </a:cubicBezTo>
                  <a:cubicBezTo>
                    <a:pt x="12209" y="13495"/>
                    <a:pt x="12250" y="14113"/>
                    <a:pt x="12360" y="14744"/>
                  </a:cubicBezTo>
                  <a:cubicBezTo>
                    <a:pt x="12442" y="15349"/>
                    <a:pt x="12566" y="15939"/>
                    <a:pt x="12635" y="16543"/>
                  </a:cubicBezTo>
                  <a:cubicBezTo>
                    <a:pt x="12717" y="17340"/>
                    <a:pt x="12868" y="18109"/>
                    <a:pt x="13047" y="18878"/>
                  </a:cubicBezTo>
                  <a:cubicBezTo>
                    <a:pt x="13651" y="21460"/>
                    <a:pt x="14461" y="23959"/>
                    <a:pt x="15711" y="26307"/>
                  </a:cubicBezTo>
                  <a:cubicBezTo>
                    <a:pt x="15848" y="26568"/>
                    <a:pt x="15999" y="26829"/>
                    <a:pt x="16150" y="27090"/>
                  </a:cubicBezTo>
                  <a:cubicBezTo>
                    <a:pt x="16095" y="27049"/>
                    <a:pt x="16027" y="27049"/>
                    <a:pt x="15944" y="27049"/>
                  </a:cubicBezTo>
                  <a:cubicBezTo>
                    <a:pt x="15862" y="26939"/>
                    <a:pt x="15807" y="26843"/>
                    <a:pt x="15738" y="26747"/>
                  </a:cubicBezTo>
                  <a:cubicBezTo>
                    <a:pt x="14667" y="25044"/>
                    <a:pt x="13733" y="23272"/>
                    <a:pt x="12799" y="21501"/>
                  </a:cubicBezTo>
                  <a:cubicBezTo>
                    <a:pt x="12085" y="20100"/>
                    <a:pt x="11357" y="18686"/>
                    <a:pt x="10616" y="17299"/>
                  </a:cubicBezTo>
                  <a:cubicBezTo>
                    <a:pt x="9751" y="15651"/>
                    <a:pt x="8762" y="14071"/>
                    <a:pt x="7650" y="12561"/>
                  </a:cubicBezTo>
                  <a:cubicBezTo>
                    <a:pt x="7210" y="11970"/>
                    <a:pt x="6730" y="11393"/>
                    <a:pt x="6194" y="10872"/>
                  </a:cubicBezTo>
                  <a:cubicBezTo>
                    <a:pt x="6057" y="10721"/>
                    <a:pt x="5878" y="10611"/>
                    <a:pt x="5713" y="10460"/>
                  </a:cubicBezTo>
                  <a:cubicBezTo>
                    <a:pt x="5668" y="10422"/>
                    <a:pt x="5614" y="10401"/>
                    <a:pt x="5564" y="10401"/>
                  </a:cubicBezTo>
                  <a:cubicBezTo>
                    <a:pt x="5523" y="10401"/>
                    <a:pt x="5483" y="10415"/>
                    <a:pt x="5452" y="10446"/>
                  </a:cubicBezTo>
                  <a:cubicBezTo>
                    <a:pt x="5397" y="10501"/>
                    <a:pt x="5356" y="10583"/>
                    <a:pt x="5356" y="10666"/>
                  </a:cubicBezTo>
                  <a:cubicBezTo>
                    <a:pt x="5370" y="10789"/>
                    <a:pt x="5397" y="10913"/>
                    <a:pt x="5439" y="11036"/>
                  </a:cubicBezTo>
                  <a:cubicBezTo>
                    <a:pt x="5658" y="11943"/>
                    <a:pt x="5906" y="12849"/>
                    <a:pt x="6125" y="13755"/>
                  </a:cubicBezTo>
                  <a:cubicBezTo>
                    <a:pt x="6551" y="15500"/>
                    <a:pt x="7073" y="17216"/>
                    <a:pt x="7787" y="18864"/>
                  </a:cubicBezTo>
                  <a:cubicBezTo>
                    <a:pt x="8556" y="20663"/>
                    <a:pt x="9558" y="22339"/>
                    <a:pt x="10726" y="23918"/>
                  </a:cubicBezTo>
                  <a:cubicBezTo>
                    <a:pt x="11824" y="25415"/>
                    <a:pt x="13060" y="26788"/>
                    <a:pt x="14351" y="28134"/>
                  </a:cubicBezTo>
                  <a:cubicBezTo>
                    <a:pt x="15491" y="29301"/>
                    <a:pt x="16686" y="30427"/>
                    <a:pt x="17990" y="31430"/>
                  </a:cubicBezTo>
                  <a:cubicBezTo>
                    <a:pt x="18402" y="31746"/>
                    <a:pt x="18814" y="32061"/>
                    <a:pt x="19103" y="32487"/>
                  </a:cubicBezTo>
                  <a:cubicBezTo>
                    <a:pt x="19199" y="32638"/>
                    <a:pt x="19364" y="32776"/>
                    <a:pt x="19501" y="32913"/>
                  </a:cubicBezTo>
                  <a:cubicBezTo>
                    <a:pt x="19542" y="32968"/>
                    <a:pt x="19611" y="33023"/>
                    <a:pt x="19652" y="33091"/>
                  </a:cubicBezTo>
                  <a:cubicBezTo>
                    <a:pt x="19680" y="33160"/>
                    <a:pt x="19735" y="33229"/>
                    <a:pt x="19611" y="33297"/>
                  </a:cubicBezTo>
                  <a:lnTo>
                    <a:pt x="19309" y="33036"/>
                  </a:lnTo>
                  <a:cubicBezTo>
                    <a:pt x="17647" y="31526"/>
                    <a:pt x="15958" y="30056"/>
                    <a:pt x="14214" y="28642"/>
                  </a:cubicBezTo>
                  <a:cubicBezTo>
                    <a:pt x="12717" y="27420"/>
                    <a:pt x="11193" y="26239"/>
                    <a:pt x="9696" y="25044"/>
                  </a:cubicBezTo>
                  <a:cubicBezTo>
                    <a:pt x="7581" y="23341"/>
                    <a:pt x="5397" y="21721"/>
                    <a:pt x="3104" y="20265"/>
                  </a:cubicBezTo>
                  <a:cubicBezTo>
                    <a:pt x="2417" y="19839"/>
                    <a:pt x="1717" y="19413"/>
                    <a:pt x="962" y="19084"/>
                  </a:cubicBezTo>
                  <a:cubicBezTo>
                    <a:pt x="783" y="19015"/>
                    <a:pt x="591" y="18947"/>
                    <a:pt x="412" y="18878"/>
                  </a:cubicBezTo>
                  <a:cubicBezTo>
                    <a:pt x="362" y="18861"/>
                    <a:pt x="311" y="18849"/>
                    <a:pt x="263" y="18849"/>
                  </a:cubicBezTo>
                  <a:cubicBezTo>
                    <a:pt x="194" y="18849"/>
                    <a:pt x="131" y="18874"/>
                    <a:pt x="83" y="18947"/>
                  </a:cubicBezTo>
                  <a:cubicBezTo>
                    <a:pt x="0" y="19043"/>
                    <a:pt x="14" y="19180"/>
                    <a:pt x="83" y="19290"/>
                  </a:cubicBezTo>
                  <a:cubicBezTo>
                    <a:pt x="138" y="19386"/>
                    <a:pt x="206" y="19496"/>
                    <a:pt x="275" y="19592"/>
                  </a:cubicBezTo>
                  <a:cubicBezTo>
                    <a:pt x="454" y="19839"/>
                    <a:pt x="632" y="20073"/>
                    <a:pt x="797" y="20334"/>
                  </a:cubicBezTo>
                  <a:cubicBezTo>
                    <a:pt x="1484" y="21309"/>
                    <a:pt x="2143" y="22311"/>
                    <a:pt x="2843" y="23286"/>
                  </a:cubicBezTo>
                  <a:cubicBezTo>
                    <a:pt x="4161" y="25140"/>
                    <a:pt x="5713" y="26802"/>
                    <a:pt x="7512" y="28230"/>
                  </a:cubicBezTo>
                  <a:cubicBezTo>
                    <a:pt x="8968" y="29384"/>
                    <a:pt x="10506" y="30413"/>
                    <a:pt x="12154" y="31265"/>
                  </a:cubicBezTo>
                  <a:cubicBezTo>
                    <a:pt x="13706" y="32075"/>
                    <a:pt x="15285" y="32872"/>
                    <a:pt x="16864" y="33641"/>
                  </a:cubicBezTo>
                  <a:cubicBezTo>
                    <a:pt x="18348" y="34355"/>
                    <a:pt x="19817" y="35110"/>
                    <a:pt x="21231" y="35989"/>
                  </a:cubicBezTo>
                  <a:cubicBezTo>
                    <a:pt x="21328" y="36058"/>
                    <a:pt x="21451" y="36113"/>
                    <a:pt x="21534" y="36195"/>
                  </a:cubicBezTo>
                  <a:cubicBezTo>
                    <a:pt x="21575" y="36250"/>
                    <a:pt x="21575" y="36332"/>
                    <a:pt x="21602" y="36442"/>
                  </a:cubicBezTo>
                  <a:cubicBezTo>
                    <a:pt x="21465" y="36401"/>
                    <a:pt x="21369" y="36374"/>
                    <a:pt x="21259" y="36332"/>
                  </a:cubicBezTo>
                  <a:cubicBezTo>
                    <a:pt x="20957" y="36209"/>
                    <a:pt x="20668" y="36099"/>
                    <a:pt x="20366" y="35975"/>
                  </a:cubicBezTo>
                  <a:cubicBezTo>
                    <a:pt x="18911" y="35412"/>
                    <a:pt x="17469" y="34890"/>
                    <a:pt x="16027" y="34314"/>
                  </a:cubicBezTo>
                  <a:cubicBezTo>
                    <a:pt x="13321" y="33215"/>
                    <a:pt x="10547" y="32226"/>
                    <a:pt x="7759" y="31375"/>
                  </a:cubicBezTo>
                  <a:cubicBezTo>
                    <a:pt x="6221" y="30894"/>
                    <a:pt x="4670" y="30551"/>
                    <a:pt x="3090" y="30372"/>
                  </a:cubicBezTo>
                  <a:cubicBezTo>
                    <a:pt x="2789" y="30351"/>
                    <a:pt x="2495" y="30329"/>
                    <a:pt x="2203" y="30329"/>
                  </a:cubicBezTo>
                  <a:cubicBezTo>
                    <a:pt x="1936" y="30329"/>
                    <a:pt x="1670" y="30347"/>
                    <a:pt x="1401" y="30400"/>
                  </a:cubicBezTo>
                  <a:cubicBezTo>
                    <a:pt x="1305" y="30413"/>
                    <a:pt x="1195" y="30427"/>
                    <a:pt x="1099" y="30468"/>
                  </a:cubicBezTo>
                  <a:cubicBezTo>
                    <a:pt x="921" y="30551"/>
                    <a:pt x="852" y="30743"/>
                    <a:pt x="989" y="30880"/>
                  </a:cubicBezTo>
                  <a:cubicBezTo>
                    <a:pt x="1113" y="31018"/>
                    <a:pt x="1250" y="31128"/>
                    <a:pt x="1401" y="31237"/>
                  </a:cubicBezTo>
                  <a:cubicBezTo>
                    <a:pt x="2156" y="31732"/>
                    <a:pt x="2926" y="32226"/>
                    <a:pt x="3708" y="32707"/>
                  </a:cubicBezTo>
                  <a:cubicBezTo>
                    <a:pt x="5658" y="33915"/>
                    <a:pt x="7773" y="34822"/>
                    <a:pt x="9984" y="35440"/>
                  </a:cubicBezTo>
                  <a:cubicBezTo>
                    <a:pt x="12030" y="35989"/>
                    <a:pt x="14104" y="36346"/>
                    <a:pt x="16205" y="36607"/>
                  </a:cubicBezTo>
                  <a:cubicBezTo>
                    <a:pt x="17545" y="36764"/>
                    <a:pt x="18885" y="36889"/>
                    <a:pt x="20225" y="36889"/>
                  </a:cubicBezTo>
                  <a:cubicBezTo>
                    <a:pt x="20409" y="36889"/>
                    <a:pt x="20594" y="36887"/>
                    <a:pt x="20778" y="36882"/>
                  </a:cubicBezTo>
                  <a:cubicBezTo>
                    <a:pt x="20955" y="36882"/>
                    <a:pt x="21132" y="36876"/>
                    <a:pt x="21309" y="36876"/>
                  </a:cubicBezTo>
                  <a:cubicBezTo>
                    <a:pt x="21530" y="36876"/>
                    <a:pt x="21752" y="36885"/>
                    <a:pt x="21973" y="36923"/>
                  </a:cubicBezTo>
                  <a:cubicBezTo>
                    <a:pt x="21995" y="36927"/>
                    <a:pt x="22017" y="36929"/>
                    <a:pt x="22039" y="36929"/>
                  </a:cubicBezTo>
                  <a:cubicBezTo>
                    <a:pt x="22168" y="36929"/>
                    <a:pt x="22295" y="36862"/>
                    <a:pt x="22412" y="36744"/>
                  </a:cubicBezTo>
                  <a:cubicBezTo>
                    <a:pt x="22536" y="36621"/>
                    <a:pt x="22673" y="36511"/>
                    <a:pt x="22824" y="36401"/>
                  </a:cubicBezTo>
                  <a:cubicBezTo>
                    <a:pt x="23511" y="35907"/>
                    <a:pt x="24198" y="35412"/>
                    <a:pt x="24816" y="34822"/>
                  </a:cubicBezTo>
                  <a:cubicBezTo>
                    <a:pt x="25475" y="34217"/>
                    <a:pt x="26134" y="33600"/>
                    <a:pt x="26752" y="32968"/>
                  </a:cubicBezTo>
                  <a:cubicBezTo>
                    <a:pt x="28647" y="31031"/>
                    <a:pt x="30515" y="29068"/>
                    <a:pt x="32382" y="27131"/>
                  </a:cubicBezTo>
                  <a:cubicBezTo>
                    <a:pt x="33481" y="26019"/>
                    <a:pt x="34566" y="24907"/>
                    <a:pt x="35678" y="23808"/>
                  </a:cubicBezTo>
                  <a:cubicBezTo>
                    <a:pt x="36763" y="22737"/>
                    <a:pt x="37931" y="21762"/>
                    <a:pt x="39112" y="20814"/>
                  </a:cubicBezTo>
                  <a:cubicBezTo>
                    <a:pt x="39290" y="20691"/>
                    <a:pt x="39441" y="20553"/>
                    <a:pt x="39592" y="20402"/>
                  </a:cubicBezTo>
                  <a:cubicBezTo>
                    <a:pt x="39757" y="20265"/>
                    <a:pt x="39702" y="20073"/>
                    <a:pt x="39496" y="20031"/>
                  </a:cubicBezTo>
                  <a:cubicBezTo>
                    <a:pt x="39362" y="20001"/>
                    <a:pt x="39228" y="19985"/>
                    <a:pt x="39094" y="19985"/>
                  </a:cubicBezTo>
                  <a:cubicBezTo>
                    <a:pt x="39050" y="19985"/>
                    <a:pt x="39005" y="19987"/>
                    <a:pt x="38960" y="19990"/>
                  </a:cubicBezTo>
                  <a:cubicBezTo>
                    <a:pt x="38603" y="20031"/>
                    <a:pt x="38219" y="20073"/>
                    <a:pt x="37848" y="20169"/>
                  </a:cubicBezTo>
                  <a:cubicBezTo>
                    <a:pt x="36777" y="20388"/>
                    <a:pt x="35733" y="20732"/>
                    <a:pt x="34745" y="21171"/>
                  </a:cubicBezTo>
                  <a:cubicBezTo>
                    <a:pt x="33412" y="21776"/>
                    <a:pt x="32163" y="22476"/>
                    <a:pt x="30995" y="23327"/>
                  </a:cubicBezTo>
                  <a:cubicBezTo>
                    <a:pt x="30117" y="23959"/>
                    <a:pt x="29334" y="24673"/>
                    <a:pt x="28578" y="25456"/>
                  </a:cubicBezTo>
                  <a:cubicBezTo>
                    <a:pt x="26985" y="27049"/>
                    <a:pt x="25626" y="28834"/>
                    <a:pt x="24582" y="30839"/>
                  </a:cubicBezTo>
                  <a:cubicBezTo>
                    <a:pt x="23827" y="32267"/>
                    <a:pt x="23168" y="33737"/>
                    <a:pt x="22550" y="35220"/>
                  </a:cubicBezTo>
                  <a:cubicBezTo>
                    <a:pt x="22426" y="35495"/>
                    <a:pt x="22344" y="35783"/>
                    <a:pt x="22248" y="36071"/>
                  </a:cubicBezTo>
                  <a:cubicBezTo>
                    <a:pt x="22220" y="36140"/>
                    <a:pt x="22193" y="36195"/>
                    <a:pt x="22152" y="36264"/>
                  </a:cubicBezTo>
                  <a:cubicBezTo>
                    <a:pt x="21987" y="36250"/>
                    <a:pt x="21904" y="36181"/>
                    <a:pt x="21918" y="36030"/>
                  </a:cubicBezTo>
                  <a:cubicBezTo>
                    <a:pt x="21973" y="35247"/>
                    <a:pt x="22042" y="34478"/>
                    <a:pt x="22220" y="33723"/>
                  </a:cubicBezTo>
                  <a:cubicBezTo>
                    <a:pt x="22591" y="32254"/>
                    <a:pt x="23099" y="30825"/>
                    <a:pt x="23717" y="29438"/>
                  </a:cubicBezTo>
                  <a:cubicBezTo>
                    <a:pt x="24349" y="27969"/>
                    <a:pt x="25063" y="26568"/>
                    <a:pt x="25791" y="25181"/>
                  </a:cubicBezTo>
                  <a:cubicBezTo>
                    <a:pt x="26299" y="24247"/>
                    <a:pt x="26779" y="23300"/>
                    <a:pt x="27274" y="22366"/>
                  </a:cubicBezTo>
                  <a:cubicBezTo>
                    <a:pt x="28098" y="20828"/>
                    <a:pt x="28936" y="19290"/>
                    <a:pt x="29732" y="17738"/>
                  </a:cubicBezTo>
                  <a:cubicBezTo>
                    <a:pt x="30432" y="16392"/>
                    <a:pt x="31037" y="14991"/>
                    <a:pt x="31558" y="13577"/>
                  </a:cubicBezTo>
                  <a:cubicBezTo>
                    <a:pt x="31970" y="12451"/>
                    <a:pt x="32382" y="11352"/>
                    <a:pt x="32794" y="10240"/>
                  </a:cubicBezTo>
                  <a:cubicBezTo>
                    <a:pt x="32836" y="10144"/>
                    <a:pt x="32891" y="10020"/>
                    <a:pt x="32904" y="9897"/>
                  </a:cubicBezTo>
                  <a:cubicBezTo>
                    <a:pt x="32952" y="9692"/>
                    <a:pt x="32821" y="9529"/>
                    <a:pt x="32631" y="9529"/>
                  </a:cubicBezTo>
                  <a:cubicBezTo>
                    <a:pt x="32604" y="9529"/>
                    <a:pt x="32576" y="9533"/>
                    <a:pt x="32547" y="9540"/>
                  </a:cubicBezTo>
                  <a:cubicBezTo>
                    <a:pt x="32424" y="9553"/>
                    <a:pt x="32314" y="9622"/>
                    <a:pt x="32218" y="9691"/>
                  </a:cubicBezTo>
                  <a:cubicBezTo>
                    <a:pt x="31806" y="10006"/>
                    <a:pt x="31380" y="10309"/>
                    <a:pt x="30968" y="10652"/>
                  </a:cubicBezTo>
                  <a:cubicBezTo>
                    <a:pt x="30020" y="11462"/>
                    <a:pt x="29155" y="12355"/>
                    <a:pt x="28318" y="13275"/>
                  </a:cubicBezTo>
                  <a:cubicBezTo>
                    <a:pt x="27356" y="14332"/>
                    <a:pt x="26436" y="15403"/>
                    <a:pt x="25585" y="16571"/>
                  </a:cubicBezTo>
                  <a:cubicBezTo>
                    <a:pt x="23580" y="19372"/>
                    <a:pt x="22055" y="22393"/>
                    <a:pt x="21122" y="25731"/>
                  </a:cubicBezTo>
                  <a:cubicBezTo>
                    <a:pt x="20545" y="27804"/>
                    <a:pt x="20325" y="29947"/>
                    <a:pt x="20421" y="32116"/>
                  </a:cubicBezTo>
                  <a:cubicBezTo>
                    <a:pt x="20435" y="32418"/>
                    <a:pt x="20462" y="32748"/>
                    <a:pt x="20476" y="33050"/>
                  </a:cubicBezTo>
                  <a:cubicBezTo>
                    <a:pt x="20298" y="33050"/>
                    <a:pt x="20270" y="32954"/>
                    <a:pt x="20256" y="32844"/>
                  </a:cubicBezTo>
                  <a:cubicBezTo>
                    <a:pt x="20188" y="32556"/>
                    <a:pt x="20133" y="32254"/>
                    <a:pt x="20064" y="31952"/>
                  </a:cubicBezTo>
                  <a:cubicBezTo>
                    <a:pt x="19995" y="31718"/>
                    <a:pt x="19995" y="31471"/>
                    <a:pt x="20009" y="31237"/>
                  </a:cubicBezTo>
                  <a:cubicBezTo>
                    <a:pt x="20078" y="30427"/>
                    <a:pt x="20174" y="29644"/>
                    <a:pt x="20215" y="28834"/>
                  </a:cubicBezTo>
                  <a:cubicBezTo>
                    <a:pt x="20394" y="26280"/>
                    <a:pt x="20764" y="23767"/>
                    <a:pt x="21286" y="21267"/>
                  </a:cubicBezTo>
                  <a:cubicBezTo>
                    <a:pt x="21616" y="19729"/>
                    <a:pt x="21918" y="18205"/>
                    <a:pt x="22248" y="16681"/>
                  </a:cubicBezTo>
                  <a:cubicBezTo>
                    <a:pt x="22742" y="14291"/>
                    <a:pt x="23085" y="11902"/>
                    <a:pt x="23209" y="9471"/>
                  </a:cubicBezTo>
                  <a:cubicBezTo>
                    <a:pt x="23278" y="8180"/>
                    <a:pt x="23333" y="6889"/>
                    <a:pt x="23374" y="5612"/>
                  </a:cubicBezTo>
                  <a:cubicBezTo>
                    <a:pt x="23374" y="5543"/>
                    <a:pt x="23374" y="5447"/>
                    <a:pt x="23360" y="5378"/>
                  </a:cubicBezTo>
                  <a:cubicBezTo>
                    <a:pt x="23350" y="5307"/>
                    <a:pt x="23271" y="5243"/>
                    <a:pt x="23198" y="5243"/>
                  </a:cubicBezTo>
                  <a:cubicBezTo>
                    <a:pt x="23173" y="5243"/>
                    <a:pt x="23148" y="5251"/>
                    <a:pt x="23127" y="5269"/>
                  </a:cubicBezTo>
                  <a:cubicBezTo>
                    <a:pt x="23017" y="5337"/>
                    <a:pt x="22893" y="5433"/>
                    <a:pt x="22824" y="5543"/>
                  </a:cubicBezTo>
                  <a:cubicBezTo>
                    <a:pt x="22605" y="5859"/>
                    <a:pt x="22412" y="6189"/>
                    <a:pt x="22234" y="6518"/>
                  </a:cubicBezTo>
                  <a:cubicBezTo>
                    <a:pt x="20970" y="8798"/>
                    <a:pt x="20009" y="11201"/>
                    <a:pt x="19309" y="13714"/>
                  </a:cubicBezTo>
                  <a:cubicBezTo>
                    <a:pt x="18361" y="17051"/>
                    <a:pt x="18059" y="20485"/>
                    <a:pt x="18224" y="23973"/>
                  </a:cubicBezTo>
                  <a:cubicBezTo>
                    <a:pt x="18265" y="24838"/>
                    <a:pt x="18348" y="25703"/>
                    <a:pt x="18416" y="26582"/>
                  </a:cubicBezTo>
                  <a:cubicBezTo>
                    <a:pt x="18389" y="26500"/>
                    <a:pt x="18348" y="26417"/>
                    <a:pt x="18334" y="26321"/>
                  </a:cubicBezTo>
                  <a:cubicBezTo>
                    <a:pt x="18265" y="25964"/>
                    <a:pt x="18210" y="25607"/>
                    <a:pt x="18155" y="25250"/>
                  </a:cubicBezTo>
                  <a:cubicBezTo>
                    <a:pt x="18073" y="24604"/>
                    <a:pt x="17977" y="23986"/>
                    <a:pt x="17881" y="23355"/>
                  </a:cubicBezTo>
                  <a:cubicBezTo>
                    <a:pt x="17743" y="22339"/>
                    <a:pt x="17592" y="21350"/>
                    <a:pt x="17469" y="20334"/>
                  </a:cubicBezTo>
                  <a:cubicBezTo>
                    <a:pt x="17318" y="18960"/>
                    <a:pt x="17180" y="17573"/>
                    <a:pt x="17043" y="16186"/>
                  </a:cubicBezTo>
                  <a:cubicBezTo>
                    <a:pt x="16974" y="15390"/>
                    <a:pt x="16892" y="14621"/>
                    <a:pt x="16823" y="13824"/>
                  </a:cubicBezTo>
                  <a:cubicBezTo>
                    <a:pt x="16768" y="13261"/>
                    <a:pt x="16768" y="12698"/>
                    <a:pt x="16713" y="12149"/>
                  </a:cubicBezTo>
                  <a:cubicBezTo>
                    <a:pt x="16617" y="11050"/>
                    <a:pt x="16480" y="9951"/>
                    <a:pt x="16329" y="8853"/>
                  </a:cubicBezTo>
                  <a:cubicBezTo>
                    <a:pt x="16164" y="7699"/>
                    <a:pt x="15944" y="6546"/>
                    <a:pt x="15587" y="5433"/>
                  </a:cubicBezTo>
                  <a:cubicBezTo>
                    <a:pt x="15313" y="4596"/>
                    <a:pt x="15038" y="3758"/>
                    <a:pt x="14750" y="2934"/>
                  </a:cubicBezTo>
                  <a:cubicBezTo>
                    <a:pt x="14585" y="2481"/>
                    <a:pt x="14406" y="2055"/>
                    <a:pt x="14214" y="1629"/>
                  </a:cubicBezTo>
                  <a:cubicBezTo>
                    <a:pt x="14022" y="1176"/>
                    <a:pt x="13802" y="737"/>
                    <a:pt x="13596" y="297"/>
                  </a:cubicBezTo>
                  <a:cubicBezTo>
                    <a:pt x="13555" y="229"/>
                    <a:pt x="13541" y="146"/>
                    <a:pt x="13486" y="91"/>
                  </a:cubicBezTo>
                  <a:cubicBezTo>
                    <a:pt x="13449" y="29"/>
                    <a:pt x="13384" y="1"/>
                    <a:pt x="133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1"/>
            <p:cNvSpPr/>
            <p:nvPr/>
          </p:nvSpPr>
          <p:spPr>
            <a:xfrm>
              <a:off x="7461392" y="3378012"/>
              <a:ext cx="2012164" cy="2112307"/>
            </a:xfrm>
            <a:custGeom>
              <a:avLst/>
              <a:gdLst/>
              <a:ahLst/>
              <a:cxnLst/>
              <a:rect l="l" t="t" r="r" b="b"/>
              <a:pathLst>
                <a:path w="38920" h="40857" extrusionOk="0">
                  <a:moveTo>
                    <a:pt x="12937" y="1"/>
                  </a:moveTo>
                  <a:lnTo>
                    <a:pt x="12937" y="1"/>
                  </a:lnTo>
                  <a:cubicBezTo>
                    <a:pt x="12950" y="111"/>
                    <a:pt x="12978" y="234"/>
                    <a:pt x="12909" y="385"/>
                  </a:cubicBezTo>
                  <a:cubicBezTo>
                    <a:pt x="12950" y="564"/>
                    <a:pt x="13005" y="756"/>
                    <a:pt x="13019" y="921"/>
                  </a:cubicBezTo>
                  <a:cubicBezTo>
                    <a:pt x="13143" y="1786"/>
                    <a:pt x="13280" y="2651"/>
                    <a:pt x="13362" y="3530"/>
                  </a:cubicBezTo>
                  <a:cubicBezTo>
                    <a:pt x="13596" y="5810"/>
                    <a:pt x="13802" y="8103"/>
                    <a:pt x="13980" y="10383"/>
                  </a:cubicBezTo>
                  <a:cubicBezTo>
                    <a:pt x="14186" y="12882"/>
                    <a:pt x="14365" y="15395"/>
                    <a:pt x="14640" y="17895"/>
                  </a:cubicBezTo>
                  <a:cubicBezTo>
                    <a:pt x="14846" y="19872"/>
                    <a:pt x="15175" y="21809"/>
                    <a:pt x="15615" y="23731"/>
                  </a:cubicBezTo>
                  <a:cubicBezTo>
                    <a:pt x="16068" y="25709"/>
                    <a:pt x="16658" y="27645"/>
                    <a:pt x="17400" y="29554"/>
                  </a:cubicBezTo>
                  <a:cubicBezTo>
                    <a:pt x="17414" y="29609"/>
                    <a:pt x="17469" y="29664"/>
                    <a:pt x="17372" y="29732"/>
                  </a:cubicBezTo>
                  <a:cubicBezTo>
                    <a:pt x="17139" y="29485"/>
                    <a:pt x="16905" y="29266"/>
                    <a:pt x="16686" y="29018"/>
                  </a:cubicBezTo>
                  <a:cubicBezTo>
                    <a:pt x="15326" y="27604"/>
                    <a:pt x="13980" y="26176"/>
                    <a:pt x="12799" y="24610"/>
                  </a:cubicBezTo>
                  <a:cubicBezTo>
                    <a:pt x="10794" y="21973"/>
                    <a:pt x="9229" y="19089"/>
                    <a:pt x="7842" y="16096"/>
                  </a:cubicBezTo>
                  <a:cubicBezTo>
                    <a:pt x="7430" y="15203"/>
                    <a:pt x="7073" y="14310"/>
                    <a:pt x="6688" y="13418"/>
                  </a:cubicBezTo>
                  <a:cubicBezTo>
                    <a:pt x="6345" y="12608"/>
                    <a:pt x="6002" y="11811"/>
                    <a:pt x="5768" y="10946"/>
                  </a:cubicBezTo>
                  <a:cubicBezTo>
                    <a:pt x="5713" y="10740"/>
                    <a:pt x="5603" y="10548"/>
                    <a:pt x="5521" y="10369"/>
                  </a:cubicBezTo>
                  <a:cubicBezTo>
                    <a:pt x="5507" y="10328"/>
                    <a:pt x="5439" y="10314"/>
                    <a:pt x="5370" y="10273"/>
                  </a:cubicBezTo>
                  <a:lnTo>
                    <a:pt x="5370" y="10273"/>
                  </a:lnTo>
                  <a:cubicBezTo>
                    <a:pt x="5301" y="10506"/>
                    <a:pt x="5356" y="10685"/>
                    <a:pt x="5425" y="10877"/>
                  </a:cubicBezTo>
                  <a:cubicBezTo>
                    <a:pt x="6015" y="12608"/>
                    <a:pt x="6702" y="14310"/>
                    <a:pt x="7444" y="16000"/>
                  </a:cubicBezTo>
                  <a:cubicBezTo>
                    <a:pt x="8350" y="18087"/>
                    <a:pt x="9421" y="20119"/>
                    <a:pt x="10616" y="22069"/>
                  </a:cubicBezTo>
                  <a:cubicBezTo>
                    <a:pt x="11907" y="24171"/>
                    <a:pt x="13321" y="26162"/>
                    <a:pt x="15010" y="27920"/>
                  </a:cubicBezTo>
                  <a:cubicBezTo>
                    <a:pt x="15477" y="28400"/>
                    <a:pt x="15958" y="28867"/>
                    <a:pt x="16425" y="29348"/>
                  </a:cubicBezTo>
                  <a:cubicBezTo>
                    <a:pt x="16919" y="29870"/>
                    <a:pt x="17400" y="30364"/>
                    <a:pt x="17867" y="30872"/>
                  </a:cubicBezTo>
                  <a:cubicBezTo>
                    <a:pt x="18004" y="31037"/>
                    <a:pt x="18128" y="31202"/>
                    <a:pt x="18224" y="31394"/>
                  </a:cubicBezTo>
                  <a:cubicBezTo>
                    <a:pt x="18567" y="32012"/>
                    <a:pt x="18897" y="32644"/>
                    <a:pt x="19226" y="33276"/>
                  </a:cubicBezTo>
                  <a:cubicBezTo>
                    <a:pt x="19254" y="33330"/>
                    <a:pt x="19254" y="33399"/>
                    <a:pt x="19295" y="33523"/>
                  </a:cubicBezTo>
                  <a:cubicBezTo>
                    <a:pt x="19185" y="33468"/>
                    <a:pt x="19130" y="33454"/>
                    <a:pt x="19089" y="33413"/>
                  </a:cubicBezTo>
                  <a:cubicBezTo>
                    <a:pt x="17620" y="32548"/>
                    <a:pt x="16178" y="31655"/>
                    <a:pt x="14722" y="30776"/>
                  </a:cubicBezTo>
                  <a:cubicBezTo>
                    <a:pt x="13431" y="30007"/>
                    <a:pt x="12154" y="29211"/>
                    <a:pt x="10932" y="28332"/>
                  </a:cubicBezTo>
                  <a:cubicBezTo>
                    <a:pt x="7210" y="25695"/>
                    <a:pt x="3736" y="22756"/>
                    <a:pt x="769" y="19268"/>
                  </a:cubicBezTo>
                  <a:cubicBezTo>
                    <a:pt x="605" y="19089"/>
                    <a:pt x="412" y="18911"/>
                    <a:pt x="220" y="18746"/>
                  </a:cubicBezTo>
                  <a:cubicBezTo>
                    <a:pt x="165" y="18705"/>
                    <a:pt x="110" y="18691"/>
                    <a:pt x="0" y="18650"/>
                  </a:cubicBezTo>
                  <a:lnTo>
                    <a:pt x="0" y="18650"/>
                  </a:lnTo>
                  <a:cubicBezTo>
                    <a:pt x="42" y="18787"/>
                    <a:pt x="69" y="18883"/>
                    <a:pt x="96" y="18952"/>
                  </a:cubicBezTo>
                  <a:cubicBezTo>
                    <a:pt x="426" y="19460"/>
                    <a:pt x="824" y="19927"/>
                    <a:pt x="1236" y="20367"/>
                  </a:cubicBezTo>
                  <a:cubicBezTo>
                    <a:pt x="2500" y="21726"/>
                    <a:pt x="3791" y="23072"/>
                    <a:pt x="5164" y="24308"/>
                  </a:cubicBezTo>
                  <a:cubicBezTo>
                    <a:pt x="8322" y="27151"/>
                    <a:pt x="11756" y="29636"/>
                    <a:pt x="15422" y="31806"/>
                  </a:cubicBezTo>
                  <a:cubicBezTo>
                    <a:pt x="16548" y="32479"/>
                    <a:pt x="17633" y="33124"/>
                    <a:pt x="18759" y="33784"/>
                  </a:cubicBezTo>
                  <a:cubicBezTo>
                    <a:pt x="19103" y="33990"/>
                    <a:pt x="19446" y="34209"/>
                    <a:pt x="19789" y="34443"/>
                  </a:cubicBezTo>
                  <a:cubicBezTo>
                    <a:pt x="19940" y="34553"/>
                    <a:pt x="20078" y="34690"/>
                    <a:pt x="20174" y="34827"/>
                  </a:cubicBezTo>
                  <a:cubicBezTo>
                    <a:pt x="20449" y="35171"/>
                    <a:pt x="20696" y="35514"/>
                    <a:pt x="20929" y="35857"/>
                  </a:cubicBezTo>
                  <a:lnTo>
                    <a:pt x="21053" y="36091"/>
                  </a:lnTo>
                  <a:cubicBezTo>
                    <a:pt x="20929" y="36077"/>
                    <a:pt x="20861" y="36063"/>
                    <a:pt x="20792" y="36050"/>
                  </a:cubicBezTo>
                  <a:cubicBezTo>
                    <a:pt x="19954" y="35747"/>
                    <a:pt x="19075" y="35569"/>
                    <a:pt x="18210" y="35377"/>
                  </a:cubicBezTo>
                  <a:cubicBezTo>
                    <a:pt x="16727" y="35061"/>
                    <a:pt x="15271" y="34786"/>
                    <a:pt x="13788" y="34484"/>
                  </a:cubicBezTo>
                  <a:cubicBezTo>
                    <a:pt x="11426" y="33990"/>
                    <a:pt x="9091" y="33399"/>
                    <a:pt x="6826" y="32561"/>
                  </a:cubicBezTo>
                  <a:cubicBezTo>
                    <a:pt x="5178" y="31943"/>
                    <a:pt x="3543" y="31284"/>
                    <a:pt x="1895" y="30653"/>
                  </a:cubicBezTo>
                  <a:cubicBezTo>
                    <a:pt x="1607" y="30529"/>
                    <a:pt x="1291" y="30419"/>
                    <a:pt x="1003" y="30309"/>
                  </a:cubicBezTo>
                  <a:cubicBezTo>
                    <a:pt x="986" y="30306"/>
                    <a:pt x="969" y="30303"/>
                    <a:pt x="954" y="30303"/>
                  </a:cubicBezTo>
                  <a:cubicBezTo>
                    <a:pt x="909" y="30303"/>
                    <a:pt x="876" y="30326"/>
                    <a:pt x="866" y="30419"/>
                  </a:cubicBezTo>
                  <a:cubicBezTo>
                    <a:pt x="989" y="30488"/>
                    <a:pt x="1085" y="30556"/>
                    <a:pt x="1209" y="30598"/>
                  </a:cubicBezTo>
                  <a:cubicBezTo>
                    <a:pt x="2115" y="31010"/>
                    <a:pt x="3008" y="31408"/>
                    <a:pt x="3928" y="31806"/>
                  </a:cubicBezTo>
                  <a:cubicBezTo>
                    <a:pt x="5919" y="32658"/>
                    <a:pt x="7952" y="33413"/>
                    <a:pt x="10039" y="34031"/>
                  </a:cubicBezTo>
                  <a:cubicBezTo>
                    <a:pt x="11591" y="34498"/>
                    <a:pt x="13170" y="34827"/>
                    <a:pt x="14777" y="35157"/>
                  </a:cubicBezTo>
                  <a:cubicBezTo>
                    <a:pt x="16095" y="35432"/>
                    <a:pt x="17414" y="35679"/>
                    <a:pt x="18732" y="35981"/>
                  </a:cubicBezTo>
                  <a:cubicBezTo>
                    <a:pt x="19556" y="36146"/>
                    <a:pt x="20380" y="36393"/>
                    <a:pt x="21204" y="36599"/>
                  </a:cubicBezTo>
                  <a:cubicBezTo>
                    <a:pt x="21520" y="36668"/>
                    <a:pt x="21739" y="36819"/>
                    <a:pt x="21945" y="37080"/>
                  </a:cubicBezTo>
                  <a:cubicBezTo>
                    <a:pt x="23044" y="38453"/>
                    <a:pt x="24390" y="39593"/>
                    <a:pt x="25777" y="40678"/>
                  </a:cubicBezTo>
                  <a:cubicBezTo>
                    <a:pt x="25846" y="40732"/>
                    <a:pt x="25914" y="40787"/>
                    <a:pt x="25997" y="40829"/>
                  </a:cubicBezTo>
                  <a:cubicBezTo>
                    <a:pt x="26052" y="40856"/>
                    <a:pt x="26106" y="40856"/>
                    <a:pt x="26134" y="40856"/>
                  </a:cubicBezTo>
                  <a:cubicBezTo>
                    <a:pt x="26175" y="40829"/>
                    <a:pt x="26216" y="40815"/>
                    <a:pt x="26244" y="40787"/>
                  </a:cubicBezTo>
                  <a:cubicBezTo>
                    <a:pt x="26258" y="40746"/>
                    <a:pt x="26271" y="40691"/>
                    <a:pt x="26258" y="40664"/>
                  </a:cubicBezTo>
                  <a:cubicBezTo>
                    <a:pt x="26216" y="40609"/>
                    <a:pt x="26175" y="40554"/>
                    <a:pt x="26134" y="40526"/>
                  </a:cubicBezTo>
                  <a:cubicBezTo>
                    <a:pt x="25310" y="39702"/>
                    <a:pt x="24472" y="38879"/>
                    <a:pt x="23648" y="38055"/>
                  </a:cubicBezTo>
                  <a:cubicBezTo>
                    <a:pt x="23305" y="37711"/>
                    <a:pt x="22975" y="37354"/>
                    <a:pt x="22646" y="36983"/>
                  </a:cubicBezTo>
                  <a:cubicBezTo>
                    <a:pt x="22508" y="36832"/>
                    <a:pt x="22399" y="36668"/>
                    <a:pt x="22261" y="36503"/>
                  </a:cubicBezTo>
                  <a:cubicBezTo>
                    <a:pt x="22289" y="36228"/>
                    <a:pt x="22399" y="35995"/>
                    <a:pt x="22508" y="35775"/>
                  </a:cubicBezTo>
                  <a:cubicBezTo>
                    <a:pt x="22714" y="35363"/>
                    <a:pt x="22920" y="34951"/>
                    <a:pt x="23168" y="34566"/>
                  </a:cubicBezTo>
                  <a:cubicBezTo>
                    <a:pt x="24472" y="32506"/>
                    <a:pt x="25914" y="30570"/>
                    <a:pt x="27590" y="28799"/>
                  </a:cubicBezTo>
                  <a:cubicBezTo>
                    <a:pt x="29238" y="27068"/>
                    <a:pt x="30995" y="25420"/>
                    <a:pt x="32808" y="23855"/>
                  </a:cubicBezTo>
                  <a:cubicBezTo>
                    <a:pt x="33563" y="23209"/>
                    <a:pt x="34360" y="22564"/>
                    <a:pt x="35143" y="21973"/>
                  </a:cubicBezTo>
                  <a:cubicBezTo>
                    <a:pt x="36228" y="21149"/>
                    <a:pt x="37381" y="20476"/>
                    <a:pt x="38686" y="20051"/>
                  </a:cubicBezTo>
                  <a:lnTo>
                    <a:pt x="38892" y="19941"/>
                  </a:lnTo>
                  <a:cubicBezTo>
                    <a:pt x="38905" y="19941"/>
                    <a:pt x="38919" y="19886"/>
                    <a:pt x="38919" y="19872"/>
                  </a:cubicBezTo>
                  <a:cubicBezTo>
                    <a:pt x="38905" y="19845"/>
                    <a:pt x="38892" y="19790"/>
                    <a:pt x="38851" y="19776"/>
                  </a:cubicBezTo>
                  <a:cubicBezTo>
                    <a:pt x="38808" y="19759"/>
                    <a:pt x="38768" y="19753"/>
                    <a:pt x="38729" y="19753"/>
                  </a:cubicBezTo>
                  <a:cubicBezTo>
                    <a:pt x="38642" y="19753"/>
                    <a:pt x="38561" y="19785"/>
                    <a:pt x="38466" y="19804"/>
                  </a:cubicBezTo>
                  <a:cubicBezTo>
                    <a:pt x="37876" y="19982"/>
                    <a:pt x="37299" y="20216"/>
                    <a:pt x="36749" y="20504"/>
                  </a:cubicBezTo>
                  <a:cubicBezTo>
                    <a:pt x="35678" y="21081"/>
                    <a:pt x="34731" y="21781"/>
                    <a:pt x="33797" y="22536"/>
                  </a:cubicBezTo>
                  <a:cubicBezTo>
                    <a:pt x="31943" y="24006"/>
                    <a:pt x="30226" y="25626"/>
                    <a:pt x="28523" y="27274"/>
                  </a:cubicBezTo>
                  <a:cubicBezTo>
                    <a:pt x="26312" y="29430"/>
                    <a:pt x="24431" y="31875"/>
                    <a:pt x="22811" y="34498"/>
                  </a:cubicBezTo>
                  <a:cubicBezTo>
                    <a:pt x="22508" y="34965"/>
                    <a:pt x="22275" y="35445"/>
                    <a:pt x="22124" y="35981"/>
                  </a:cubicBezTo>
                  <a:cubicBezTo>
                    <a:pt x="22096" y="36022"/>
                    <a:pt x="22083" y="36077"/>
                    <a:pt x="22055" y="36132"/>
                  </a:cubicBezTo>
                  <a:cubicBezTo>
                    <a:pt x="21822" y="36022"/>
                    <a:pt x="21781" y="35844"/>
                    <a:pt x="21739" y="35651"/>
                  </a:cubicBezTo>
                  <a:cubicBezTo>
                    <a:pt x="21533" y="34690"/>
                    <a:pt x="21451" y="33715"/>
                    <a:pt x="21465" y="32712"/>
                  </a:cubicBezTo>
                  <a:cubicBezTo>
                    <a:pt x="21506" y="30584"/>
                    <a:pt x="21877" y="28496"/>
                    <a:pt x="22481" y="26450"/>
                  </a:cubicBezTo>
                  <a:cubicBezTo>
                    <a:pt x="23662" y="22454"/>
                    <a:pt x="25420" y="18746"/>
                    <a:pt x="27713" y="15272"/>
                  </a:cubicBezTo>
                  <a:cubicBezTo>
                    <a:pt x="28935" y="13473"/>
                    <a:pt x="30268" y="11770"/>
                    <a:pt x="31696" y="10122"/>
                  </a:cubicBezTo>
                  <a:cubicBezTo>
                    <a:pt x="31778" y="10039"/>
                    <a:pt x="31847" y="9930"/>
                    <a:pt x="31915" y="9833"/>
                  </a:cubicBezTo>
                  <a:cubicBezTo>
                    <a:pt x="31957" y="9765"/>
                    <a:pt x="31970" y="9696"/>
                    <a:pt x="31847" y="9641"/>
                  </a:cubicBezTo>
                  <a:cubicBezTo>
                    <a:pt x="31764" y="9696"/>
                    <a:pt x="31682" y="9765"/>
                    <a:pt x="31613" y="9833"/>
                  </a:cubicBezTo>
                  <a:cubicBezTo>
                    <a:pt x="31092" y="10397"/>
                    <a:pt x="30583" y="10946"/>
                    <a:pt x="30103" y="11536"/>
                  </a:cubicBezTo>
                  <a:cubicBezTo>
                    <a:pt x="29265" y="12525"/>
                    <a:pt x="28455" y="13555"/>
                    <a:pt x="27699" y="14626"/>
                  </a:cubicBezTo>
                  <a:cubicBezTo>
                    <a:pt x="25324" y="17963"/>
                    <a:pt x="23497" y="21575"/>
                    <a:pt x="22261" y="25489"/>
                  </a:cubicBezTo>
                  <a:cubicBezTo>
                    <a:pt x="21533" y="27741"/>
                    <a:pt x="21067" y="30035"/>
                    <a:pt x="20998" y="32410"/>
                  </a:cubicBezTo>
                  <a:cubicBezTo>
                    <a:pt x="20984" y="33193"/>
                    <a:pt x="20998" y="33990"/>
                    <a:pt x="21135" y="34759"/>
                  </a:cubicBezTo>
                  <a:cubicBezTo>
                    <a:pt x="21135" y="34827"/>
                    <a:pt x="21190" y="34896"/>
                    <a:pt x="21108" y="34951"/>
                  </a:cubicBezTo>
                  <a:cubicBezTo>
                    <a:pt x="21094" y="34910"/>
                    <a:pt x="21053" y="34896"/>
                    <a:pt x="21039" y="34882"/>
                  </a:cubicBezTo>
                  <a:cubicBezTo>
                    <a:pt x="20503" y="34168"/>
                    <a:pt x="20037" y="33440"/>
                    <a:pt x="19611" y="32658"/>
                  </a:cubicBezTo>
                  <a:cubicBezTo>
                    <a:pt x="19542" y="32548"/>
                    <a:pt x="19515" y="32424"/>
                    <a:pt x="19474" y="32287"/>
                  </a:cubicBezTo>
                  <a:cubicBezTo>
                    <a:pt x="19419" y="32067"/>
                    <a:pt x="19377" y="31834"/>
                    <a:pt x="19336" y="31614"/>
                  </a:cubicBezTo>
                  <a:cubicBezTo>
                    <a:pt x="19075" y="30089"/>
                    <a:pt x="18979" y="28565"/>
                    <a:pt x="18979" y="27027"/>
                  </a:cubicBezTo>
                  <a:cubicBezTo>
                    <a:pt x="18965" y="24308"/>
                    <a:pt x="19254" y="21589"/>
                    <a:pt x="19748" y="18897"/>
                  </a:cubicBezTo>
                  <a:cubicBezTo>
                    <a:pt x="20366" y="15601"/>
                    <a:pt x="21204" y="12360"/>
                    <a:pt x="22124" y="9133"/>
                  </a:cubicBezTo>
                  <a:cubicBezTo>
                    <a:pt x="22412" y="8117"/>
                    <a:pt x="22701" y="7087"/>
                    <a:pt x="22989" y="6071"/>
                  </a:cubicBezTo>
                  <a:cubicBezTo>
                    <a:pt x="23030" y="5947"/>
                    <a:pt x="23058" y="5810"/>
                    <a:pt x="23085" y="5672"/>
                  </a:cubicBezTo>
                  <a:cubicBezTo>
                    <a:pt x="23085" y="5631"/>
                    <a:pt x="23044" y="5576"/>
                    <a:pt x="22989" y="5466"/>
                  </a:cubicBezTo>
                  <a:cubicBezTo>
                    <a:pt x="22920" y="5659"/>
                    <a:pt x="22852" y="5782"/>
                    <a:pt x="22824" y="5906"/>
                  </a:cubicBezTo>
                  <a:cubicBezTo>
                    <a:pt x="22605" y="6593"/>
                    <a:pt x="22357" y="7279"/>
                    <a:pt x="22151" y="7980"/>
                  </a:cubicBezTo>
                  <a:cubicBezTo>
                    <a:pt x="21698" y="9531"/>
                    <a:pt x="21231" y="11069"/>
                    <a:pt x="20792" y="12621"/>
                  </a:cubicBezTo>
                  <a:cubicBezTo>
                    <a:pt x="20380" y="14132"/>
                    <a:pt x="20023" y="15670"/>
                    <a:pt x="19652" y="17194"/>
                  </a:cubicBezTo>
                  <a:cubicBezTo>
                    <a:pt x="19007" y="19831"/>
                    <a:pt x="18581" y="22481"/>
                    <a:pt x="18457" y="25201"/>
                  </a:cubicBezTo>
                  <a:cubicBezTo>
                    <a:pt x="18389" y="26903"/>
                    <a:pt x="18361" y="28579"/>
                    <a:pt x="18622" y="30241"/>
                  </a:cubicBezTo>
                  <a:cubicBezTo>
                    <a:pt x="18636" y="30378"/>
                    <a:pt x="18636" y="30501"/>
                    <a:pt x="18636" y="30625"/>
                  </a:cubicBezTo>
                  <a:cubicBezTo>
                    <a:pt x="18498" y="30433"/>
                    <a:pt x="18416" y="30241"/>
                    <a:pt x="18320" y="30048"/>
                  </a:cubicBezTo>
                  <a:cubicBezTo>
                    <a:pt x="17798" y="28826"/>
                    <a:pt x="17359" y="27535"/>
                    <a:pt x="16947" y="26244"/>
                  </a:cubicBezTo>
                  <a:cubicBezTo>
                    <a:pt x="16603" y="25201"/>
                    <a:pt x="16370" y="24116"/>
                    <a:pt x="16136" y="23031"/>
                  </a:cubicBezTo>
                  <a:cubicBezTo>
                    <a:pt x="15862" y="21822"/>
                    <a:pt x="15628" y="20600"/>
                    <a:pt x="15450" y="19364"/>
                  </a:cubicBezTo>
                  <a:cubicBezTo>
                    <a:pt x="15189" y="17606"/>
                    <a:pt x="15038" y="15848"/>
                    <a:pt x="14873" y="14077"/>
                  </a:cubicBezTo>
                  <a:cubicBezTo>
                    <a:pt x="14763" y="12580"/>
                    <a:pt x="14626" y="11111"/>
                    <a:pt x="14489" y="9627"/>
                  </a:cubicBezTo>
                  <a:cubicBezTo>
                    <a:pt x="14351" y="8199"/>
                    <a:pt x="14214" y="6785"/>
                    <a:pt x="14035" y="5370"/>
                  </a:cubicBezTo>
                  <a:cubicBezTo>
                    <a:pt x="13898" y="4176"/>
                    <a:pt x="13733" y="2967"/>
                    <a:pt x="13541" y="1772"/>
                  </a:cubicBezTo>
                  <a:cubicBezTo>
                    <a:pt x="13472" y="1360"/>
                    <a:pt x="13362" y="948"/>
                    <a:pt x="13266" y="536"/>
                  </a:cubicBezTo>
                  <a:cubicBezTo>
                    <a:pt x="13211" y="344"/>
                    <a:pt x="13156" y="138"/>
                    <a:pt x="129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2" name="Google Shape;1432;p31"/>
          <p:cNvGrpSpPr/>
          <p:nvPr/>
        </p:nvGrpSpPr>
        <p:grpSpPr>
          <a:xfrm>
            <a:off x="-344258" y="3769112"/>
            <a:ext cx="706006" cy="1827980"/>
            <a:chOff x="1059475" y="3902824"/>
            <a:chExt cx="620555" cy="1606733"/>
          </a:xfrm>
        </p:grpSpPr>
        <p:sp>
          <p:nvSpPr>
            <p:cNvPr id="1433" name="Google Shape;1433;p31"/>
            <p:cNvSpPr/>
            <p:nvPr/>
          </p:nvSpPr>
          <p:spPr>
            <a:xfrm>
              <a:off x="1059475" y="3902824"/>
              <a:ext cx="620555" cy="1452925"/>
            </a:xfrm>
            <a:custGeom>
              <a:avLst/>
              <a:gdLst/>
              <a:ahLst/>
              <a:cxnLst/>
              <a:rect l="l" t="t" r="r" b="b"/>
              <a:pathLst>
                <a:path w="12003" h="28103" extrusionOk="0">
                  <a:moveTo>
                    <a:pt x="3385" y="0"/>
                  </a:moveTo>
                  <a:cubicBezTo>
                    <a:pt x="3211" y="0"/>
                    <a:pt x="3044" y="52"/>
                    <a:pt x="2884" y="156"/>
                  </a:cubicBezTo>
                  <a:cubicBezTo>
                    <a:pt x="2541" y="362"/>
                    <a:pt x="2307" y="651"/>
                    <a:pt x="2156" y="1008"/>
                  </a:cubicBezTo>
                  <a:cubicBezTo>
                    <a:pt x="1991" y="1433"/>
                    <a:pt x="1909" y="1873"/>
                    <a:pt x="1923" y="2312"/>
                  </a:cubicBezTo>
                  <a:cubicBezTo>
                    <a:pt x="1923" y="2999"/>
                    <a:pt x="2046" y="3672"/>
                    <a:pt x="2225" y="4331"/>
                  </a:cubicBezTo>
                  <a:cubicBezTo>
                    <a:pt x="2458" y="5100"/>
                    <a:pt x="2692" y="5855"/>
                    <a:pt x="2911" y="6624"/>
                  </a:cubicBezTo>
                  <a:cubicBezTo>
                    <a:pt x="3282" y="7874"/>
                    <a:pt x="3282" y="9110"/>
                    <a:pt x="2870" y="10360"/>
                  </a:cubicBezTo>
                  <a:cubicBezTo>
                    <a:pt x="2664" y="11033"/>
                    <a:pt x="2390" y="11678"/>
                    <a:pt x="2046" y="12269"/>
                  </a:cubicBezTo>
                  <a:cubicBezTo>
                    <a:pt x="1703" y="12887"/>
                    <a:pt x="1360" y="13505"/>
                    <a:pt x="1030" y="14136"/>
                  </a:cubicBezTo>
                  <a:cubicBezTo>
                    <a:pt x="645" y="14864"/>
                    <a:pt x="357" y="15619"/>
                    <a:pt x="192" y="16430"/>
                  </a:cubicBezTo>
                  <a:cubicBezTo>
                    <a:pt x="14" y="17281"/>
                    <a:pt x="0" y="18160"/>
                    <a:pt x="165" y="19025"/>
                  </a:cubicBezTo>
                  <a:cubicBezTo>
                    <a:pt x="357" y="19945"/>
                    <a:pt x="783" y="20756"/>
                    <a:pt x="1373" y="21497"/>
                  </a:cubicBezTo>
                  <a:cubicBezTo>
                    <a:pt x="1662" y="21854"/>
                    <a:pt x="1978" y="22198"/>
                    <a:pt x="2293" y="22527"/>
                  </a:cubicBezTo>
                  <a:cubicBezTo>
                    <a:pt x="2939" y="23214"/>
                    <a:pt x="3502" y="23942"/>
                    <a:pt x="3996" y="24766"/>
                  </a:cubicBezTo>
                  <a:cubicBezTo>
                    <a:pt x="4312" y="25287"/>
                    <a:pt x="4518" y="25823"/>
                    <a:pt x="4614" y="26400"/>
                  </a:cubicBezTo>
                  <a:cubicBezTo>
                    <a:pt x="4752" y="26963"/>
                    <a:pt x="4765" y="27512"/>
                    <a:pt x="4477" y="28103"/>
                  </a:cubicBezTo>
                  <a:cubicBezTo>
                    <a:pt x="4600" y="28076"/>
                    <a:pt x="4683" y="28022"/>
                    <a:pt x="4756" y="28022"/>
                  </a:cubicBezTo>
                  <a:cubicBezTo>
                    <a:pt x="4798" y="28022"/>
                    <a:pt x="4835" y="28039"/>
                    <a:pt x="4875" y="28089"/>
                  </a:cubicBezTo>
                  <a:cubicBezTo>
                    <a:pt x="5727" y="26798"/>
                    <a:pt x="6866" y="25823"/>
                    <a:pt x="7924" y="24766"/>
                  </a:cubicBezTo>
                  <a:cubicBezTo>
                    <a:pt x="8610" y="24106"/>
                    <a:pt x="9297" y="23447"/>
                    <a:pt x="9915" y="22733"/>
                  </a:cubicBezTo>
                  <a:cubicBezTo>
                    <a:pt x="10176" y="22431"/>
                    <a:pt x="10437" y="22129"/>
                    <a:pt x="10670" y="21813"/>
                  </a:cubicBezTo>
                  <a:cubicBezTo>
                    <a:pt x="11412" y="20879"/>
                    <a:pt x="11797" y="19808"/>
                    <a:pt x="11893" y="18627"/>
                  </a:cubicBezTo>
                  <a:cubicBezTo>
                    <a:pt x="12003" y="17405"/>
                    <a:pt x="11906" y="16196"/>
                    <a:pt x="11728" y="15001"/>
                  </a:cubicBezTo>
                  <a:cubicBezTo>
                    <a:pt x="11522" y="13738"/>
                    <a:pt x="11137" y="12516"/>
                    <a:pt x="10629" y="11349"/>
                  </a:cubicBezTo>
                  <a:cubicBezTo>
                    <a:pt x="10313" y="10676"/>
                    <a:pt x="10025" y="10003"/>
                    <a:pt x="9709" y="9330"/>
                  </a:cubicBezTo>
                  <a:cubicBezTo>
                    <a:pt x="9187" y="8190"/>
                    <a:pt x="8720" y="7023"/>
                    <a:pt x="8322" y="5814"/>
                  </a:cubicBezTo>
                  <a:cubicBezTo>
                    <a:pt x="8102" y="5128"/>
                    <a:pt x="7841" y="4468"/>
                    <a:pt x="7553" y="3795"/>
                  </a:cubicBezTo>
                  <a:cubicBezTo>
                    <a:pt x="7278" y="3109"/>
                    <a:pt x="6880" y="2491"/>
                    <a:pt x="6413" y="1928"/>
                  </a:cubicBezTo>
                  <a:cubicBezTo>
                    <a:pt x="5974" y="1378"/>
                    <a:pt x="5438" y="912"/>
                    <a:pt x="4820" y="527"/>
                  </a:cubicBezTo>
                  <a:cubicBezTo>
                    <a:pt x="4449" y="294"/>
                    <a:pt x="4024" y="156"/>
                    <a:pt x="3625" y="33"/>
                  </a:cubicBezTo>
                  <a:cubicBezTo>
                    <a:pt x="3544" y="11"/>
                    <a:pt x="3464" y="0"/>
                    <a:pt x="33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1"/>
            <p:cNvSpPr/>
            <p:nvPr/>
          </p:nvSpPr>
          <p:spPr>
            <a:xfrm>
              <a:off x="1165926" y="3919420"/>
              <a:ext cx="498491" cy="1590137"/>
            </a:xfrm>
            <a:custGeom>
              <a:avLst/>
              <a:gdLst/>
              <a:ahLst/>
              <a:cxnLst/>
              <a:rect l="l" t="t" r="r" b="b"/>
              <a:pathLst>
                <a:path w="9642" h="30757" extrusionOk="0">
                  <a:moveTo>
                    <a:pt x="4610" y="7215"/>
                  </a:moveTo>
                  <a:cubicBezTo>
                    <a:pt x="4613" y="7219"/>
                    <a:pt x="4615" y="7226"/>
                    <a:pt x="4615" y="7237"/>
                  </a:cubicBezTo>
                  <a:cubicBezTo>
                    <a:pt x="4629" y="7237"/>
                    <a:pt x="4615" y="7251"/>
                    <a:pt x="4615" y="7251"/>
                  </a:cubicBezTo>
                  <a:cubicBezTo>
                    <a:pt x="4615" y="7241"/>
                    <a:pt x="4615" y="7224"/>
                    <a:pt x="4610" y="7215"/>
                  </a:cubicBezTo>
                  <a:close/>
                  <a:moveTo>
                    <a:pt x="1498" y="0"/>
                  </a:moveTo>
                  <a:cubicBezTo>
                    <a:pt x="1498" y="69"/>
                    <a:pt x="1470" y="124"/>
                    <a:pt x="1512" y="165"/>
                  </a:cubicBezTo>
                  <a:cubicBezTo>
                    <a:pt x="1566" y="261"/>
                    <a:pt x="1635" y="343"/>
                    <a:pt x="1704" y="439"/>
                  </a:cubicBezTo>
                  <a:cubicBezTo>
                    <a:pt x="2734" y="1785"/>
                    <a:pt x="3434" y="3323"/>
                    <a:pt x="3997" y="4916"/>
                  </a:cubicBezTo>
                  <a:cubicBezTo>
                    <a:pt x="4217" y="5534"/>
                    <a:pt x="4395" y="6152"/>
                    <a:pt x="4601" y="6770"/>
                  </a:cubicBezTo>
                  <a:cubicBezTo>
                    <a:pt x="4629" y="6894"/>
                    <a:pt x="4656" y="7031"/>
                    <a:pt x="4670" y="7141"/>
                  </a:cubicBezTo>
                  <a:cubicBezTo>
                    <a:pt x="4629" y="7127"/>
                    <a:pt x="4588" y="7114"/>
                    <a:pt x="4560" y="7072"/>
                  </a:cubicBezTo>
                  <a:cubicBezTo>
                    <a:pt x="4203" y="6523"/>
                    <a:pt x="3736" y="6070"/>
                    <a:pt x="3256" y="5617"/>
                  </a:cubicBezTo>
                  <a:cubicBezTo>
                    <a:pt x="2459" y="4875"/>
                    <a:pt x="1594" y="4175"/>
                    <a:pt x="715" y="3502"/>
                  </a:cubicBezTo>
                  <a:cubicBezTo>
                    <a:pt x="605" y="3420"/>
                    <a:pt x="495" y="3323"/>
                    <a:pt x="303" y="3282"/>
                  </a:cubicBezTo>
                  <a:lnTo>
                    <a:pt x="303" y="3282"/>
                  </a:lnTo>
                  <a:cubicBezTo>
                    <a:pt x="358" y="3474"/>
                    <a:pt x="482" y="3598"/>
                    <a:pt x="605" y="3694"/>
                  </a:cubicBezTo>
                  <a:cubicBezTo>
                    <a:pt x="907" y="3983"/>
                    <a:pt x="1237" y="4257"/>
                    <a:pt x="1539" y="4532"/>
                  </a:cubicBezTo>
                  <a:cubicBezTo>
                    <a:pt x="2130" y="5054"/>
                    <a:pt x="2706" y="5562"/>
                    <a:pt x="3256" y="6097"/>
                  </a:cubicBezTo>
                  <a:cubicBezTo>
                    <a:pt x="3571" y="6386"/>
                    <a:pt x="3846" y="6715"/>
                    <a:pt x="4107" y="7045"/>
                  </a:cubicBezTo>
                  <a:cubicBezTo>
                    <a:pt x="4423" y="7443"/>
                    <a:pt x="4629" y="7883"/>
                    <a:pt x="4835" y="8363"/>
                  </a:cubicBezTo>
                  <a:cubicBezTo>
                    <a:pt x="5000" y="8748"/>
                    <a:pt x="5164" y="9105"/>
                    <a:pt x="5219" y="9517"/>
                  </a:cubicBezTo>
                  <a:cubicBezTo>
                    <a:pt x="5288" y="10121"/>
                    <a:pt x="5370" y="10739"/>
                    <a:pt x="5439" y="11330"/>
                  </a:cubicBezTo>
                  <a:cubicBezTo>
                    <a:pt x="5576" y="12524"/>
                    <a:pt x="5576" y="13719"/>
                    <a:pt x="5549" y="14928"/>
                  </a:cubicBezTo>
                  <a:cubicBezTo>
                    <a:pt x="5480" y="17056"/>
                    <a:pt x="5206" y="19144"/>
                    <a:pt x="4725" y="21217"/>
                  </a:cubicBezTo>
                  <a:cubicBezTo>
                    <a:pt x="4698" y="21327"/>
                    <a:pt x="4670" y="21423"/>
                    <a:pt x="4588" y="21533"/>
                  </a:cubicBezTo>
                  <a:cubicBezTo>
                    <a:pt x="4547" y="21382"/>
                    <a:pt x="4519" y="21217"/>
                    <a:pt x="4492" y="21066"/>
                  </a:cubicBezTo>
                  <a:cubicBezTo>
                    <a:pt x="4286" y="19899"/>
                    <a:pt x="3915" y="18787"/>
                    <a:pt x="3365" y="17715"/>
                  </a:cubicBezTo>
                  <a:cubicBezTo>
                    <a:pt x="2775" y="16603"/>
                    <a:pt x="2157" y="15491"/>
                    <a:pt x="1470" y="14447"/>
                  </a:cubicBezTo>
                  <a:cubicBezTo>
                    <a:pt x="1017" y="13733"/>
                    <a:pt x="564" y="13019"/>
                    <a:pt x="125" y="12318"/>
                  </a:cubicBezTo>
                  <a:cubicBezTo>
                    <a:pt x="97" y="12277"/>
                    <a:pt x="70" y="12264"/>
                    <a:pt x="1" y="12209"/>
                  </a:cubicBezTo>
                  <a:lnTo>
                    <a:pt x="1" y="12209"/>
                  </a:lnTo>
                  <a:cubicBezTo>
                    <a:pt x="15" y="12332"/>
                    <a:pt x="1" y="12428"/>
                    <a:pt x="28" y="12524"/>
                  </a:cubicBezTo>
                  <a:cubicBezTo>
                    <a:pt x="97" y="12689"/>
                    <a:pt x="193" y="12881"/>
                    <a:pt x="276" y="13033"/>
                  </a:cubicBezTo>
                  <a:cubicBezTo>
                    <a:pt x="537" y="13499"/>
                    <a:pt x="784" y="13966"/>
                    <a:pt x="1058" y="14406"/>
                  </a:cubicBezTo>
                  <a:cubicBezTo>
                    <a:pt x="1800" y="15628"/>
                    <a:pt x="2500" y="16864"/>
                    <a:pt x="3118" y="18155"/>
                  </a:cubicBezTo>
                  <a:cubicBezTo>
                    <a:pt x="3626" y="19199"/>
                    <a:pt x="3970" y="20297"/>
                    <a:pt x="4135" y="21451"/>
                  </a:cubicBezTo>
                  <a:cubicBezTo>
                    <a:pt x="4244" y="22041"/>
                    <a:pt x="4244" y="22632"/>
                    <a:pt x="4176" y="23236"/>
                  </a:cubicBezTo>
                  <a:cubicBezTo>
                    <a:pt x="4148" y="23387"/>
                    <a:pt x="4107" y="23524"/>
                    <a:pt x="4066" y="23662"/>
                  </a:cubicBezTo>
                  <a:cubicBezTo>
                    <a:pt x="3668" y="24980"/>
                    <a:pt x="3173" y="26257"/>
                    <a:pt x="2569" y="27493"/>
                  </a:cubicBezTo>
                  <a:cubicBezTo>
                    <a:pt x="2033" y="28551"/>
                    <a:pt x="1512" y="29594"/>
                    <a:pt x="880" y="30597"/>
                  </a:cubicBezTo>
                  <a:cubicBezTo>
                    <a:pt x="852" y="30611"/>
                    <a:pt x="880" y="30638"/>
                    <a:pt x="852" y="30679"/>
                  </a:cubicBezTo>
                  <a:cubicBezTo>
                    <a:pt x="888" y="30737"/>
                    <a:pt x="935" y="30757"/>
                    <a:pt x="982" y="30757"/>
                  </a:cubicBezTo>
                  <a:cubicBezTo>
                    <a:pt x="1025" y="30757"/>
                    <a:pt x="1067" y="30740"/>
                    <a:pt x="1100" y="30720"/>
                  </a:cubicBezTo>
                  <a:cubicBezTo>
                    <a:pt x="1196" y="30624"/>
                    <a:pt x="1306" y="30528"/>
                    <a:pt x="1374" y="30418"/>
                  </a:cubicBezTo>
                  <a:cubicBezTo>
                    <a:pt x="1649" y="30034"/>
                    <a:pt x="1924" y="29649"/>
                    <a:pt x="2171" y="29237"/>
                  </a:cubicBezTo>
                  <a:cubicBezTo>
                    <a:pt x="2802" y="28221"/>
                    <a:pt x="3297" y="27150"/>
                    <a:pt x="3723" y="26051"/>
                  </a:cubicBezTo>
                  <a:cubicBezTo>
                    <a:pt x="3805" y="25845"/>
                    <a:pt x="3887" y="25653"/>
                    <a:pt x="4052" y="25502"/>
                  </a:cubicBezTo>
                  <a:cubicBezTo>
                    <a:pt x="4395" y="25117"/>
                    <a:pt x="4711" y="24705"/>
                    <a:pt x="5041" y="24307"/>
                  </a:cubicBezTo>
                  <a:cubicBezTo>
                    <a:pt x="5576" y="23689"/>
                    <a:pt x="6153" y="23126"/>
                    <a:pt x="6799" y="22618"/>
                  </a:cubicBezTo>
                  <a:cubicBezTo>
                    <a:pt x="7115" y="22343"/>
                    <a:pt x="7444" y="22083"/>
                    <a:pt x="7774" y="21808"/>
                  </a:cubicBezTo>
                  <a:cubicBezTo>
                    <a:pt x="8350" y="21341"/>
                    <a:pt x="8831" y="20792"/>
                    <a:pt x="9284" y="20215"/>
                  </a:cubicBezTo>
                  <a:cubicBezTo>
                    <a:pt x="9408" y="20050"/>
                    <a:pt x="9490" y="19899"/>
                    <a:pt x="9586" y="19734"/>
                  </a:cubicBezTo>
                  <a:cubicBezTo>
                    <a:pt x="9628" y="19679"/>
                    <a:pt x="9628" y="19624"/>
                    <a:pt x="9641" y="19569"/>
                  </a:cubicBezTo>
                  <a:lnTo>
                    <a:pt x="9641" y="19569"/>
                  </a:lnTo>
                  <a:cubicBezTo>
                    <a:pt x="9613" y="19581"/>
                    <a:pt x="9592" y="19586"/>
                    <a:pt x="9576" y="19586"/>
                  </a:cubicBezTo>
                  <a:cubicBezTo>
                    <a:pt x="9536" y="19586"/>
                    <a:pt x="9523" y="19557"/>
                    <a:pt x="9504" y="19528"/>
                  </a:cubicBezTo>
                  <a:cubicBezTo>
                    <a:pt x="9463" y="19569"/>
                    <a:pt x="9408" y="19611"/>
                    <a:pt x="9367" y="19666"/>
                  </a:cubicBezTo>
                  <a:cubicBezTo>
                    <a:pt x="8859" y="20393"/>
                    <a:pt x="8227" y="21039"/>
                    <a:pt x="7513" y="21588"/>
                  </a:cubicBezTo>
                  <a:cubicBezTo>
                    <a:pt x="7073" y="21945"/>
                    <a:pt x="6620" y="22289"/>
                    <a:pt x="6167" y="22632"/>
                  </a:cubicBezTo>
                  <a:cubicBezTo>
                    <a:pt x="5549" y="23112"/>
                    <a:pt x="5000" y="23648"/>
                    <a:pt x="4492" y="24239"/>
                  </a:cubicBezTo>
                  <a:cubicBezTo>
                    <a:pt x="4450" y="24307"/>
                    <a:pt x="4382" y="24376"/>
                    <a:pt x="4286" y="24472"/>
                  </a:cubicBezTo>
                  <a:cubicBezTo>
                    <a:pt x="4203" y="24335"/>
                    <a:pt x="4286" y="24239"/>
                    <a:pt x="4313" y="24142"/>
                  </a:cubicBezTo>
                  <a:cubicBezTo>
                    <a:pt x="4725" y="22797"/>
                    <a:pt x="5041" y="21451"/>
                    <a:pt x="5274" y="20050"/>
                  </a:cubicBezTo>
                  <a:cubicBezTo>
                    <a:pt x="5384" y="19322"/>
                    <a:pt x="5480" y="18581"/>
                    <a:pt x="5576" y="17839"/>
                  </a:cubicBezTo>
                  <a:cubicBezTo>
                    <a:pt x="5590" y="17688"/>
                    <a:pt x="5631" y="17509"/>
                    <a:pt x="5686" y="17358"/>
                  </a:cubicBezTo>
                  <a:cubicBezTo>
                    <a:pt x="5934" y="16507"/>
                    <a:pt x="6208" y="15642"/>
                    <a:pt x="6551" y="14818"/>
                  </a:cubicBezTo>
                  <a:cubicBezTo>
                    <a:pt x="7128" y="13390"/>
                    <a:pt x="7513" y="11934"/>
                    <a:pt x="7774" y="10423"/>
                  </a:cubicBezTo>
                  <a:cubicBezTo>
                    <a:pt x="7829" y="10094"/>
                    <a:pt x="7897" y="9750"/>
                    <a:pt x="7842" y="9366"/>
                  </a:cubicBezTo>
                  <a:lnTo>
                    <a:pt x="7842" y="9366"/>
                  </a:lnTo>
                  <a:cubicBezTo>
                    <a:pt x="7787" y="9435"/>
                    <a:pt x="7746" y="9462"/>
                    <a:pt x="7746" y="9503"/>
                  </a:cubicBezTo>
                  <a:cubicBezTo>
                    <a:pt x="7678" y="9723"/>
                    <a:pt x="7623" y="9943"/>
                    <a:pt x="7568" y="10162"/>
                  </a:cubicBezTo>
                  <a:cubicBezTo>
                    <a:pt x="7211" y="11673"/>
                    <a:pt x="6757" y="13156"/>
                    <a:pt x="6194" y="14598"/>
                  </a:cubicBezTo>
                  <a:cubicBezTo>
                    <a:pt x="6112" y="14818"/>
                    <a:pt x="6043" y="15065"/>
                    <a:pt x="5961" y="15285"/>
                  </a:cubicBezTo>
                  <a:cubicBezTo>
                    <a:pt x="5934" y="15340"/>
                    <a:pt x="5906" y="15408"/>
                    <a:pt x="5851" y="15518"/>
                  </a:cubicBezTo>
                  <a:cubicBezTo>
                    <a:pt x="5782" y="15285"/>
                    <a:pt x="5796" y="15106"/>
                    <a:pt x="5824" y="14941"/>
                  </a:cubicBezTo>
                  <a:cubicBezTo>
                    <a:pt x="5851" y="14035"/>
                    <a:pt x="5837" y="13115"/>
                    <a:pt x="5769" y="12209"/>
                  </a:cubicBezTo>
                  <a:cubicBezTo>
                    <a:pt x="5631" y="10025"/>
                    <a:pt x="5288" y="7883"/>
                    <a:pt x="4629" y="5809"/>
                  </a:cubicBezTo>
                  <a:cubicBezTo>
                    <a:pt x="4547" y="5521"/>
                    <a:pt x="4450" y="5246"/>
                    <a:pt x="4341" y="4971"/>
                  </a:cubicBezTo>
                  <a:cubicBezTo>
                    <a:pt x="4286" y="4807"/>
                    <a:pt x="4258" y="4655"/>
                    <a:pt x="4272" y="4491"/>
                  </a:cubicBezTo>
                  <a:lnTo>
                    <a:pt x="4382" y="3145"/>
                  </a:lnTo>
                  <a:cubicBezTo>
                    <a:pt x="4395" y="2747"/>
                    <a:pt x="4423" y="2362"/>
                    <a:pt x="4450" y="1964"/>
                  </a:cubicBezTo>
                  <a:cubicBezTo>
                    <a:pt x="4450" y="1854"/>
                    <a:pt x="4423" y="1744"/>
                    <a:pt x="4423" y="1634"/>
                  </a:cubicBezTo>
                  <a:cubicBezTo>
                    <a:pt x="4415" y="1634"/>
                    <a:pt x="4408" y="1633"/>
                    <a:pt x="4401" y="1633"/>
                  </a:cubicBezTo>
                  <a:cubicBezTo>
                    <a:pt x="4273" y="1633"/>
                    <a:pt x="4286" y="1748"/>
                    <a:pt x="4286" y="1813"/>
                  </a:cubicBezTo>
                  <a:cubicBezTo>
                    <a:pt x="4203" y="2362"/>
                    <a:pt x="4121" y="2911"/>
                    <a:pt x="4011" y="3461"/>
                  </a:cubicBezTo>
                  <a:cubicBezTo>
                    <a:pt x="3997" y="3543"/>
                    <a:pt x="3983" y="3639"/>
                    <a:pt x="3942" y="3777"/>
                  </a:cubicBezTo>
                  <a:cubicBezTo>
                    <a:pt x="3874" y="3667"/>
                    <a:pt x="3832" y="3598"/>
                    <a:pt x="3791" y="3529"/>
                  </a:cubicBezTo>
                  <a:cubicBezTo>
                    <a:pt x="3558" y="3021"/>
                    <a:pt x="3311" y="2513"/>
                    <a:pt x="3050" y="2033"/>
                  </a:cubicBezTo>
                  <a:cubicBezTo>
                    <a:pt x="2734" y="1415"/>
                    <a:pt x="2336" y="851"/>
                    <a:pt x="1882" y="316"/>
                  </a:cubicBezTo>
                  <a:cubicBezTo>
                    <a:pt x="1786" y="192"/>
                    <a:pt x="1704" y="55"/>
                    <a:pt x="14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5" name="Google Shape;1435;p31"/>
          <p:cNvGrpSpPr/>
          <p:nvPr/>
        </p:nvGrpSpPr>
        <p:grpSpPr>
          <a:xfrm rot="-2350444">
            <a:off x="1739855" y="4115955"/>
            <a:ext cx="1166288" cy="1407681"/>
            <a:chOff x="6193303" y="1511537"/>
            <a:chExt cx="1420044" cy="1713958"/>
          </a:xfrm>
        </p:grpSpPr>
        <p:sp>
          <p:nvSpPr>
            <p:cNvPr id="1436" name="Google Shape;1436;p31"/>
            <p:cNvSpPr/>
            <p:nvPr/>
          </p:nvSpPr>
          <p:spPr>
            <a:xfrm>
              <a:off x="6193303" y="1539248"/>
              <a:ext cx="419649" cy="1686247"/>
            </a:xfrm>
            <a:custGeom>
              <a:avLst/>
              <a:gdLst/>
              <a:ahLst/>
              <a:cxnLst/>
              <a:rect l="l" t="t" r="r" b="b"/>
              <a:pathLst>
                <a:path w="8117" h="32616" extrusionOk="0">
                  <a:moveTo>
                    <a:pt x="3763" y="0"/>
                  </a:moveTo>
                  <a:cubicBezTo>
                    <a:pt x="3612" y="0"/>
                    <a:pt x="3448" y="14"/>
                    <a:pt x="3310" y="69"/>
                  </a:cubicBezTo>
                  <a:cubicBezTo>
                    <a:pt x="3269" y="83"/>
                    <a:pt x="3200" y="97"/>
                    <a:pt x="3132" y="138"/>
                  </a:cubicBezTo>
                  <a:cubicBezTo>
                    <a:pt x="2994" y="193"/>
                    <a:pt x="2830" y="261"/>
                    <a:pt x="2665" y="344"/>
                  </a:cubicBezTo>
                  <a:cubicBezTo>
                    <a:pt x="2541" y="412"/>
                    <a:pt x="2418" y="481"/>
                    <a:pt x="2308" y="577"/>
                  </a:cubicBezTo>
                  <a:cubicBezTo>
                    <a:pt x="2170" y="687"/>
                    <a:pt x="2006" y="824"/>
                    <a:pt x="1896" y="962"/>
                  </a:cubicBezTo>
                  <a:cubicBezTo>
                    <a:pt x="1690" y="1195"/>
                    <a:pt x="1484" y="1456"/>
                    <a:pt x="1291" y="1717"/>
                  </a:cubicBezTo>
                  <a:cubicBezTo>
                    <a:pt x="1099" y="1978"/>
                    <a:pt x="893" y="2266"/>
                    <a:pt x="770" y="2568"/>
                  </a:cubicBezTo>
                  <a:cubicBezTo>
                    <a:pt x="660" y="2871"/>
                    <a:pt x="550" y="3186"/>
                    <a:pt x="454" y="3571"/>
                  </a:cubicBezTo>
                  <a:cubicBezTo>
                    <a:pt x="399" y="3736"/>
                    <a:pt x="344" y="3928"/>
                    <a:pt x="316" y="4079"/>
                  </a:cubicBezTo>
                  <a:cubicBezTo>
                    <a:pt x="275" y="4258"/>
                    <a:pt x="248" y="4422"/>
                    <a:pt x="220" y="4560"/>
                  </a:cubicBezTo>
                  <a:cubicBezTo>
                    <a:pt x="124" y="5178"/>
                    <a:pt x="55" y="5837"/>
                    <a:pt x="14" y="6620"/>
                  </a:cubicBezTo>
                  <a:cubicBezTo>
                    <a:pt x="1" y="6812"/>
                    <a:pt x="1" y="6949"/>
                    <a:pt x="1" y="7087"/>
                  </a:cubicBezTo>
                  <a:lnTo>
                    <a:pt x="1" y="7238"/>
                  </a:lnTo>
                  <a:lnTo>
                    <a:pt x="1" y="7553"/>
                  </a:lnTo>
                  <a:lnTo>
                    <a:pt x="1" y="7705"/>
                  </a:lnTo>
                  <a:cubicBezTo>
                    <a:pt x="1" y="7828"/>
                    <a:pt x="14" y="7924"/>
                    <a:pt x="14" y="8048"/>
                  </a:cubicBezTo>
                  <a:lnTo>
                    <a:pt x="42" y="8199"/>
                  </a:lnTo>
                  <a:cubicBezTo>
                    <a:pt x="42" y="8322"/>
                    <a:pt x="42" y="8432"/>
                    <a:pt x="55" y="8542"/>
                  </a:cubicBezTo>
                  <a:lnTo>
                    <a:pt x="69" y="8666"/>
                  </a:lnTo>
                  <a:cubicBezTo>
                    <a:pt x="83" y="8954"/>
                    <a:pt x="124" y="9256"/>
                    <a:pt x="152" y="9545"/>
                  </a:cubicBezTo>
                  <a:cubicBezTo>
                    <a:pt x="179" y="9710"/>
                    <a:pt x="207" y="9874"/>
                    <a:pt x="220" y="10025"/>
                  </a:cubicBezTo>
                  <a:cubicBezTo>
                    <a:pt x="248" y="10190"/>
                    <a:pt x="275" y="10369"/>
                    <a:pt x="289" y="10533"/>
                  </a:cubicBezTo>
                  <a:lnTo>
                    <a:pt x="316" y="10630"/>
                  </a:lnTo>
                  <a:lnTo>
                    <a:pt x="358" y="11042"/>
                  </a:lnTo>
                  <a:cubicBezTo>
                    <a:pt x="358" y="11083"/>
                    <a:pt x="385" y="11138"/>
                    <a:pt x="385" y="11193"/>
                  </a:cubicBezTo>
                  <a:cubicBezTo>
                    <a:pt x="399" y="11316"/>
                    <a:pt x="413" y="11412"/>
                    <a:pt x="426" y="11536"/>
                  </a:cubicBezTo>
                  <a:lnTo>
                    <a:pt x="536" y="12113"/>
                  </a:lnTo>
                  <a:cubicBezTo>
                    <a:pt x="564" y="12250"/>
                    <a:pt x="591" y="12374"/>
                    <a:pt x="619" y="12511"/>
                  </a:cubicBezTo>
                  <a:cubicBezTo>
                    <a:pt x="632" y="12566"/>
                    <a:pt x="632" y="12635"/>
                    <a:pt x="660" y="12690"/>
                  </a:cubicBezTo>
                  <a:cubicBezTo>
                    <a:pt x="687" y="12841"/>
                    <a:pt x="728" y="12992"/>
                    <a:pt x="756" y="13115"/>
                  </a:cubicBezTo>
                  <a:lnTo>
                    <a:pt x="770" y="13211"/>
                  </a:lnTo>
                  <a:cubicBezTo>
                    <a:pt x="811" y="13335"/>
                    <a:pt x="825" y="13459"/>
                    <a:pt x="866" y="13555"/>
                  </a:cubicBezTo>
                  <a:cubicBezTo>
                    <a:pt x="948" y="13926"/>
                    <a:pt x="1044" y="14283"/>
                    <a:pt x="1154" y="14640"/>
                  </a:cubicBezTo>
                  <a:cubicBezTo>
                    <a:pt x="1209" y="14818"/>
                    <a:pt x="1237" y="14983"/>
                    <a:pt x="1291" y="15161"/>
                  </a:cubicBezTo>
                  <a:cubicBezTo>
                    <a:pt x="1305" y="15271"/>
                    <a:pt x="1346" y="15381"/>
                    <a:pt x="1374" y="15505"/>
                  </a:cubicBezTo>
                  <a:cubicBezTo>
                    <a:pt x="1456" y="15821"/>
                    <a:pt x="1552" y="16191"/>
                    <a:pt x="1676" y="16576"/>
                  </a:cubicBezTo>
                  <a:cubicBezTo>
                    <a:pt x="1854" y="17263"/>
                    <a:pt x="2060" y="17936"/>
                    <a:pt x="2253" y="18499"/>
                  </a:cubicBezTo>
                  <a:cubicBezTo>
                    <a:pt x="2335" y="18801"/>
                    <a:pt x="2445" y="19075"/>
                    <a:pt x="2541" y="19364"/>
                  </a:cubicBezTo>
                  <a:cubicBezTo>
                    <a:pt x="2637" y="19597"/>
                    <a:pt x="2706" y="19831"/>
                    <a:pt x="2788" y="20064"/>
                  </a:cubicBezTo>
                  <a:lnTo>
                    <a:pt x="2871" y="20325"/>
                  </a:lnTo>
                  <a:lnTo>
                    <a:pt x="3228" y="21355"/>
                  </a:lnTo>
                  <a:cubicBezTo>
                    <a:pt x="3269" y="21451"/>
                    <a:pt x="3296" y="21575"/>
                    <a:pt x="3338" y="21685"/>
                  </a:cubicBezTo>
                  <a:cubicBezTo>
                    <a:pt x="3351" y="21712"/>
                    <a:pt x="3365" y="21767"/>
                    <a:pt x="3393" y="21822"/>
                  </a:cubicBezTo>
                  <a:cubicBezTo>
                    <a:pt x="3420" y="21932"/>
                    <a:pt x="3475" y="22055"/>
                    <a:pt x="3502" y="22165"/>
                  </a:cubicBezTo>
                  <a:lnTo>
                    <a:pt x="3557" y="22303"/>
                  </a:lnTo>
                  <a:cubicBezTo>
                    <a:pt x="3640" y="22522"/>
                    <a:pt x="3736" y="22756"/>
                    <a:pt x="3818" y="23003"/>
                  </a:cubicBezTo>
                  <a:lnTo>
                    <a:pt x="3901" y="23223"/>
                  </a:lnTo>
                  <a:cubicBezTo>
                    <a:pt x="4011" y="23497"/>
                    <a:pt x="4107" y="23813"/>
                    <a:pt x="4189" y="24102"/>
                  </a:cubicBezTo>
                  <a:cubicBezTo>
                    <a:pt x="4230" y="24225"/>
                    <a:pt x="4244" y="24321"/>
                    <a:pt x="4285" y="24431"/>
                  </a:cubicBezTo>
                  <a:cubicBezTo>
                    <a:pt x="4326" y="24637"/>
                    <a:pt x="4381" y="24816"/>
                    <a:pt x="4450" y="25022"/>
                  </a:cubicBezTo>
                  <a:lnTo>
                    <a:pt x="4450" y="25063"/>
                  </a:lnTo>
                  <a:lnTo>
                    <a:pt x="4766" y="26038"/>
                  </a:lnTo>
                  <a:cubicBezTo>
                    <a:pt x="4780" y="26093"/>
                    <a:pt x="4793" y="26162"/>
                    <a:pt x="4807" y="26216"/>
                  </a:cubicBezTo>
                  <a:cubicBezTo>
                    <a:pt x="4848" y="26285"/>
                    <a:pt x="4862" y="26368"/>
                    <a:pt x="4889" y="26450"/>
                  </a:cubicBezTo>
                  <a:lnTo>
                    <a:pt x="4944" y="26587"/>
                  </a:lnTo>
                  <a:lnTo>
                    <a:pt x="4999" y="26725"/>
                  </a:lnTo>
                  <a:cubicBezTo>
                    <a:pt x="4999" y="26738"/>
                    <a:pt x="5013" y="26766"/>
                    <a:pt x="5013" y="26779"/>
                  </a:cubicBezTo>
                  <a:cubicBezTo>
                    <a:pt x="5027" y="26807"/>
                    <a:pt x="5054" y="26862"/>
                    <a:pt x="5068" y="26903"/>
                  </a:cubicBezTo>
                  <a:cubicBezTo>
                    <a:pt x="5095" y="26944"/>
                    <a:pt x="5123" y="26999"/>
                    <a:pt x="5137" y="27054"/>
                  </a:cubicBezTo>
                  <a:cubicBezTo>
                    <a:pt x="5192" y="27191"/>
                    <a:pt x="5233" y="27329"/>
                    <a:pt x="5301" y="27466"/>
                  </a:cubicBezTo>
                  <a:cubicBezTo>
                    <a:pt x="5370" y="27590"/>
                    <a:pt x="5425" y="27700"/>
                    <a:pt x="5494" y="27823"/>
                  </a:cubicBezTo>
                  <a:lnTo>
                    <a:pt x="5535" y="27878"/>
                  </a:lnTo>
                  <a:cubicBezTo>
                    <a:pt x="5617" y="28070"/>
                    <a:pt x="5700" y="28249"/>
                    <a:pt x="5782" y="28455"/>
                  </a:cubicBezTo>
                  <a:cubicBezTo>
                    <a:pt x="5837" y="28620"/>
                    <a:pt x="5906" y="28757"/>
                    <a:pt x="5961" y="28908"/>
                  </a:cubicBezTo>
                  <a:cubicBezTo>
                    <a:pt x="6153" y="29375"/>
                    <a:pt x="6331" y="29856"/>
                    <a:pt x="6537" y="30309"/>
                  </a:cubicBezTo>
                  <a:cubicBezTo>
                    <a:pt x="6867" y="31037"/>
                    <a:pt x="7155" y="31778"/>
                    <a:pt x="7416" y="32396"/>
                  </a:cubicBezTo>
                  <a:cubicBezTo>
                    <a:pt x="7457" y="32479"/>
                    <a:pt x="7526" y="32547"/>
                    <a:pt x="7595" y="32575"/>
                  </a:cubicBezTo>
                  <a:cubicBezTo>
                    <a:pt x="7622" y="32602"/>
                    <a:pt x="7636" y="32616"/>
                    <a:pt x="7677" y="32616"/>
                  </a:cubicBezTo>
                  <a:cubicBezTo>
                    <a:pt x="7732" y="32616"/>
                    <a:pt x="7801" y="32616"/>
                    <a:pt x="7842" y="32602"/>
                  </a:cubicBezTo>
                  <a:cubicBezTo>
                    <a:pt x="7979" y="32547"/>
                    <a:pt x="8075" y="32396"/>
                    <a:pt x="8075" y="32259"/>
                  </a:cubicBezTo>
                  <a:cubicBezTo>
                    <a:pt x="8089" y="32231"/>
                    <a:pt x="8089" y="32218"/>
                    <a:pt x="8089" y="32204"/>
                  </a:cubicBezTo>
                  <a:cubicBezTo>
                    <a:pt x="8103" y="32094"/>
                    <a:pt x="8117" y="32025"/>
                    <a:pt x="8117" y="31943"/>
                  </a:cubicBezTo>
                  <a:cubicBezTo>
                    <a:pt x="8117" y="31888"/>
                    <a:pt x="8103" y="31847"/>
                    <a:pt x="8103" y="31792"/>
                  </a:cubicBezTo>
                  <a:lnTo>
                    <a:pt x="8103" y="31737"/>
                  </a:lnTo>
                  <a:lnTo>
                    <a:pt x="8103" y="31641"/>
                  </a:lnTo>
                  <a:lnTo>
                    <a:pt x="8103" y="31531"/>
                  </a:lnTo>
                  <a:cubicBezTo>
                    <a:pt x="8089" y="31407"/>
                    <a:pt x="8075" y="31256"/>
                    <a:pt x="8034" y="31092"/>
                  </a:cubicBezTo>
                  <a:cubicBezTo>
                    <a:pt x="8007" y="30899"/>
                    <a:pt x="7966" y="30721"/>
                    <a:pt x="7911" y="30556"/>
                  </a:cubicBezTo>
                  <a:cubicBezTo>
                    <a:pt x="7869" y="30419"/>
                    <a:pt x="7828" y="30268"/>
                    <a:pt x="7773" y="30103"/>
                  </a:cubicBezTo>
                  <a:cubicBezTo>
                    <a:pt x="7732" y="30007"/>
                    <a:pt x="7677" y="29856"/>
                    <a:pt x="7622" y="29691"/>
                  </a:cubicBezTo>
                  <a:cubicBezTo>
                    <a:pt x="7554" y="29554"/>
                    <a:pt x="7512" y="29402"/>
                    <a:pt x="7471" y="29265"/>
                  </a:cubicBezTo>
                  <a:lnTo>
                    <a:pt x="7457" y="29183"/>
                  </a:lnTo>
                  <a:cubicBezTo>
                    <a:pt x="7416" y="29059"/>
                    <a:pt x="7389" y="28936"/>
                    <a:pt x="7334" y="28826"/>
                  </a:cubicBezTo>
                  <a:cubicBezTo>
                    <a:pt x="7334" y="28784"/>
                    <a:pt x="7320" y="28757"/>
                    <a:pt x="7293" y="28716"/>
                  </a:cubicBezTo>
                  <a:cubicBezTo>
                    <a:pt x="7252" y="28620"/>
                    <a:pt x="7210" y="28510"/>
                    <a:pt x="7183" y="28414"/>
                  </a:cubicBezTo>
                  <a:cubicBezTo>
                    <a:pt x="7155" y="28345"/>
                    <a:pt x="7128" y="28249"/>
                    <a:pt x="7114" y="28167"/>
                  </a:cubicBezTo>
                  <a:cubicBezTo>
                    <a:pt x="7114" y="28112"/>
                    <a:pt x="7087" y="28070"/>
                    <a:pt x="7073" y="28015"/>
                  </a:cubicBezTo>
                  <a:cubicBezTo>
                    <a:pt x="7018" y="27892"/>
                    <a:pt x="6991" y="27755"/>
                    <a:pt x="6949" y="27631"/>
                  </a:cubicBezTo>
                  <a:cubicBezTo>
                    <a:pt x="6908" y="27480"/>
                    <a:pt x="6867" y="27329"/>
                    <a:pt x="6812" y="27178"/>
                  </a:cubicBezTo>
                  <a:cubicBezTo>
                    <a:pt x="6716" y="26848"/>
                    <a:pt x="6647" y="26519"/>
                    <a:pt x="6579" y="26244"/>
                  </a:cubicBezTo>
                  <a:cubicBezTo>
                    <a:pt x="6537" y="26038"/>
                    <a:pt x="6469" y="25846"/>
                    <a:pt x="6428" y="25640"/>
                  </a:cubicBezTo>
                  <a:cubicBezTo>
                    <a:pt x="6386" y="25557"/>
                    <a:pt x="6359" y="25461"/>
                    <a:pt x="6331" y="25365"/>
                  </a:cubicBezTo>
                  <a:cubicBezTo>
                    <a:pt x="6318" y="25296"/>
                    <a:pt x="6304" y="25214"/>
                    <a:pt x="6290" y="25145"/>
                  </a:cubicBezTo>
                  <a:cubicBezTo>
                    <a:pt x="6263" y="25077"/>
                    <a:pt x="6249" y="24994"/>
                    <a:pt x="6235" y="24926"/>
                  </a:cubicBezTo>
                  <a:cubicBezTo>
                    <a:pt x="6194" y="24788"/>
                    <a:pt x="6167" y="24665"/>
                    <a:pt x="6125" y="24527"/>
                  </a:cubicBezTo>
                  <a:cubicBezTo>
                    <a:pt x="6084" y="24308"/>
                    <a:pt x="6057" y="24088"/>
                    <a:pt x="6029" y="23882"/>
                  </a:cubicBezTo>
                  <a:lnTo>
                    <a:pt x="5974" y="23511"/>
                  </a:lnTo>
                  <a:cubicBezTo>
                    <a:pt x="5919" y="23099"/>
                    <a:pt x="5878" y="22783"/>
                    <a:pt x="5810" y="22467"/>
                  </a:cubicBezTo>
                  <a:lnTo>
                    <a:pt x="5810" y="22481"/>
                  </a:lnTo>
                  <a:lnTo>
                    <a:pt x="5810" y="22509"/>
                  </a:lnTo>
                  <a:cubicBezTo>
                    <a:pt x="5810" y="22467"/>
                    <a:pt x="5782" y="22412"/>
                    <a:pt x="5782" y="22385"/>
                  </a:cubicBezTo>
                  <a:cubicBezTo>
                    <a:pt x="5755" y="22206"/>
                    <a:pt x="5741" y="22042"/>
                    <a:pt x="5713" y="21863"/>
                  </a:cubicBezTo>
                  <a:cubicBezTo>
                    <a:pt x="5700" y="21561"/>
                    <a:pt x="5686" y="21245"/>
                    <a:pt x="5672" y="20929"/>
                  </a:cubicBezTo>
                  <a:cubicBezTo>
                    <a:pt x="5645" y="20682"/>
                    <a:pt x="5645" y="20421"/>
                    <a:pt x="5645" y="20174"/>
                  </a:cubicBezTo>
                  <a:lnTo>
                    <a:pt x="5645" y="20050"/>
                  </a:lnTo>
                  <a:lnTo>
                    <a:pt x="5645" y="19844"/>
                  </a:lnTo>
                  <a:lnTo>
                    <a:pt x="5645" y="19570"/>
                  </a:lnTo>
                  <a:lnTo>
                    <a:pt x="5645" y="19350"/>
                  </a:lnTo>
                  <a:lnTo>
                    <a:pt x="5645" y="19117"/>
                  </a:lnTo>
                  <a:cubicBezTo>
                    <a:pt x="5645" y="18814"/>
                    <a:pt x="5645" y="18526"/>
                    <a:pt x="5672" y="18210"/>
                  </a:cubicBezTo>
                  <a:cubicBezTo>
                    <a:pt x="5686" y="17853"/>
                    <a:pt x="5741" y="17469"/>
                    <a:pt x="5768" y="17098"/>
                  </a:cubicBezTo>
                  <a:cubicBezTo>
                    <a:pt x="5796" y="17015"/>
                    <a:pt x="5796" y="16919"/>
                    <a:pt x="5810" y="16837"/>
                  </a:cubicBezTo>
                  <a:cubicBezTo>
                    <a:pt x="5823" y="16700"/>
                    <a:pt x="5837" y="16576"/>
                    <a:pt x="5851" y="16439"/>
                  </a:cubicBezTo>
                  <a:cubicBezTo>
                    <a:pt x="5878" y="16233"/>
                    <a:pt x="5906" y="16027"/>
                    <a:pt x="5919" y="15876"/>
                  </a:cubicBezTo>
                  <a:lnTo>
                    <a:pt x="6029" y="15052"/>
                  </a:lnTo>
                  <a:cubicBezTo>
                    <a:pt x="6057" y="14708"/>
                    <a:pt x="6112" y="14324"/>
                    <a:pt x="6167" y="13967"/>
                  </a:cubicBezTo>
                  <a:cubicBezTo>
                    <a:pt x="6194" y="13692"/>
                    <a:pt x="6249" y="13417"/>
                    <a:pt x="6290" y="13143"/>
                  </a:cubicBezTo>
                  <a:cubicBezTo>
                    <a:pt x="6359" y="12772"/>
                    <a:pt x="6414" y="12374"/>
                    <a:pt x="6455" y="11975"/>
                  </a:cubicBezTo>
                  <a:lnTo>
                    <a:pt x="6565" y="11206"/>
                  </a:lnTo>
                  <a:lnTo>
                    <a:pt x="6592" y="11042"/>
                  </a:lnTo>
                  <a:cubicBezTo>
                    <a:pt x="6592" y="10987"/>
                    <a:pt x="6620" y="10932"/>
                    <a:pt x="6620" y="10877"/>
                  </a:cubicBezTo>
                  <a:cubicBezTo>
                    <a:pt x="6634" y="10781"/>
                    <a:pt x="6647" y="10657"/>
                    <a:pt x="6661" y="10547"/>
                  </a:cubicBezTo>
                  <a:lnTo>
                    <a:pt x="6702" y="10382"/>
                  </a:lnTo>
                  <a:lnTo>
                    <a:pt x="6757" y="10067"/>
                  </a:lnTo>
                  <a:cubicBezTo>
                    <a:pt x="6798" y="9778"/>
                    <a:pt x="6867" y="9462"/>
                    <a:pt x="6908" y="9119"/>
                  </a:cubicBezTo>
                  <a:cubicBezTo>
                    <a:pt x="6922" y="8954"/>
                    <a:pt x="6936" y="8817"/>
                    <a:pt x="6949" y="8666"/>
                  </a:cubicBezTo>
                  <a:cubicBezTo>
                    <a:pt x="6977" y="8501"/>
                    <a:pt x="7004" y="8309"/>
                    <a:pt x="7018" y="8117"/>
                  </a:cubicBezTo>
                  <a:cubicBezTo>
                    <a:pt x="7046" y="8007"/>
                    <a:pt x="7046" y="7924"/>
                    <a:pt x="7059" y="7828"/>
                  </a:cubicBezTo>
                  <a:cubicBezTo>
                    <a:pt x="7073" y="7622"/>
                    <a:pt x="7114" y="7402"/>
                    <a:pt x="7128" y="7183"/>
                  </a:cubicBezTo>
                  <a:lnTo>
                    <a:pt x="7142" y="7045"/>
                  </a:lnTo>
                  <a:cubicBezTo>
                    <a:pt x="7169" y="6935"/>
                    <a:pt x="7169" y="6798"/>
                    <a:pt x="7183" y="6675"/>
                  </a:cubicBezTo>
                  <a:cubicBezTo>
                    <a:pt x="7183" y="6496"/>
                    <a:pt x="7197" y="6317"/>
                    <a:pt x="7197" y="6139"/>
                  </a:cubicBezTo>
                  <a:cubicBezTo>
                    <a:pt x="7183" y="5823"/>
                    <a:pt x="7183" y="5507"/>
                    <a:pt x="7183" y="5178"/>
                  </a:cubicBezTo>
                  <a:cubicBezTo>
                    <a:pt x="7183" y="4821"/>
                    <a:pt x="7169" y="4532"/>
                    <a:pt x="7142" y="4258"/>
                  </a:cubicBezTo>
                  <a:lnTo>
                    <a:pt x="7142" y="4216"/>
                  </a:lnTo>
                  <a:cubicBezTo>
                    <a:pt x="7087" y="3626"/>
                    <a:pt x="7018" y="3008"/>
                    <a:pt x="6867" y="2404"/>
                  </a:cubicBezTo>
                  <a:cubicBezTo>
                    <a:pt x="6826" y="2225"/>
                    <a:pt x="6785" y="2088"/>
                    <a:pt x="6730" y="1978"/>
                  </a:cubicBezTo>
                  <a:cubicBezTo>
                    <a:pt x="6661" y="1799"/>
                    <a:pt x="6592" y="1662"/>
                    <a:pt x="6510" y="1525"/>
                  </a:cubicBezTo>
                  <a:cubicBezTo>
                    <a:pt x="6428" y="1401"/>
                    <a:pt x="6345" y="1291"/>
                    <a:pt x="6208" y="1126"/>
                  </a:cubicBezTo>
                  <a:cubicBezTo>
                    <a:pt x="6084" y="989"/>
                    <a:pt x="5974" y="893"/>
                    <a:pt x="5878" y="811"/>
                  </a:cubicBezTo>
                  <a:cubicBezTo>
                    <a:pt x="5631" y="605"/>
                    <a:pt x="5343" y="426"/>
                    <a:pt x="5041" y="330"/>
                  </a:cubicBezTo>
                  <a:cubicBezTo>
                    <a:pt x="4848" y="261"/>
                    <a:pt x="4670" y="206"/>
                    <a:pt x="4505" y="151"/>
                  </a:cubicBezTo>
                  <a:cubicBezTo>
                    <a:pt x="4464" y="151"/>
                    <a:pt x="4436" y="138"/>
                    <a:pt x="4395" y="138"/>
                  </a:cubicBezTo>
                  <a:cubicBezTo>
                    <a:pt x="4258" y="124"/>
                    <a:pt x="4148" y="97"/>
                    <a:pt x="3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1"/>
            <p:cNvSpPr/>
            <p:nvPr/>
          </p:nvSpPr>
          <p:spPr>
            <a:xfrm>
              <a:off x="6834435" y="2630221"/>
              <a:ext cx="266979" cy="412566"/>
            </a:xfrm>
            <a:custGeom>
              <a:avLst/>
              <a:gdLst/>
              <a:ahLst/>
              <a:cxnLst/>
              <a:rect l="l" t="t" r="r" b="b"/>
              <a:pathLst>
                <a:path w="5164" h="7980" extrusionOk="0">
                  <a:moveTo>
                    <a:pt x="3425" y="1"/>
                  </a:moveTo>
                  <a:cubicBezTo>
                    <a:pt x="3294" y="1"/>
                    <a:pt x="3162" y="16"/>
                    <a:pt x="3008" y="47"/>
                  </a:cubicBezTo>
                  <a:cubicBezTo>
                    <a:pt x="2829" y="61"/>
                    <a:pt x="2692" y="102"/>
                    <a:pt x="2568" y="143"/>
                  </a:cubicBezTo>
                  <a:cubicBezTo>
                    <a:pt x="2486" y="184"/>
                    <a:pt x="2404" y="212"/>
                    <a:pt x="2321" y="267"/>
                  </a:cubicBezTo>
                  <a:cubicBezTo>
                    <a:pt x="2266" y="280"/>
                    <a:pt x="2211" y="322"/>
                    <a:pt x="2156" y="349"/>
                  </a:cubicBezTo>
                  <a:cubicBezTo>
                    <a:pt x="2060" y="418"/>
                    <a:pt x="1978" y="486"/>
                    <a:pt x="1882" y="583"/>
                  </a:cubicBezTo>
                  <a:cubicBezTo>
                    <a:pt x="1786" y="679"/>
                    <a:pt x="1676" y="789"/>
                    <a:pt x="1593" y="898"/>
                  </a:cubicBezTo>
                  <a:cubicBezTo>
                    <a:pt x="1511" y="1022"/>
                    <a:pt x="1442" y="1146"/>
                    <a:pt x="1360" y="1283"/>
                  </a:cubicBezTo>
                  <a:cubicBezTo>
                    <a:pt x="1223" y="1489"/>
                    <a:pt x="1113" y="1709"/>
                    <a:pt x="1017" y="1928"/>
                  </a:cubicBezTo>
                  <a:cubicBezTo>
                    <a:pt x="907" y="2134"/>
                    <a:pt x="838" y="2382"/>
                    <a:pt x="756" y="2670"/>
                  </a:cubicBezTo>
                  <a:lnTo>
                    <a:pt x="701" y="2876"/>
                  </a:lnTo>
                  <a:cubicBezTo>
                    <a:pt x="687" y="2917"/>
                    <a:pt x="687" y="2958"/>
                    <a:pt x="673" y="3000"/>
                  </a:cubicBezTo>
                  <a:cubicBezTo>
                    <a:pt x="632" y="3096"/>
                    <a:pt x="618" y="3233"/>
                    <a:pt x="577" y="3370"/>
                  </a:cubicBezTo>
                  <a:cubicBezTo>
                    <a:pt x="550" y="3604"/>
                    <a:pt x="495" y="3837"/>
                    <a:pt x="440" y="4098"/>
                  </a:cubicBezTo>
                  <a:cubicBezTo>
                    <a:pt x="412" y="4332"/>
                    <a:pt x="371" y="4593"/>
                    <a:pt x="344" y="4840"/>
                  </a:cubicBezTo>
                  <a:cubicBezTo>
                    <a:pt x="330" y="4991"/>
                    <a:pt x="302" y="5156"/>
                    <a:pt x="275" y="5334"/>
                  </a:cubicBezTo>
                  <a:cubicBezTo>
                    <a:pt x="261" y="5403"/>
                    <a:pt x="261" y="5471"/>
                    <a:pt x="234" y="5540"/>
                  </a:cubicBezTo>
                  <a:cubicBezTo>
                    <a:pt x="206" y="5705"/>
                    <a:pt x="193" y="5883"/>
                    <a:pt x="165" y="6048"/>
                  </a:cubicBezTo>
                  <a:cubicBezTo>
                    <a:pt x="165" y="6103"/>
                    <a:pt x="151" y="6172"/>
                    <a:pt x="151" y="6227"/>
                  </a:cubicBezTo>
                  <a:cubicBezTo>
                    <a:pt x="151" y="6282"/>
                    <a:pt x="138" y="6309"/>
                    <a:pt x="138" y="6350"/>
                  </a:cubicBezTo>
                  <a:cubicBezTo>
                    <a:pt x="138" y="6405"/>
                    <a:pt x="124" y="6474"/>
                    <a:pt x="124" y="6543"/>
                  </a:cubicBezTo>
                  <a:cubicBezTo>
                    <a:pt x="96" y="6653"/>
                    <a:pt x="96" y="6776"/>
                    <a:pt x="96" y="6872"/>
                  </a:cubicBezTo>
                  <a:lnTo>
                    <a:pt x="96" y="6913"/>
                  </a:lnTo>
                  <a:lnTo>
                    <a:pt x="96" y="7023"/>
                  </a:lnTo>
                  <a:cubicBezTo>
                    <a:pt x="83" y="7119"/>
                    <a:pt x="83" y="7188"/>
                    <a:pt x="83" y="7271"/>
                  </a:cubicBezTo>
                  <a:lnTo>
                    <a:pt x="83" y="7339"/>
                  </a:lnTo>
                  <a:lnTo>
                    <a:pt x="83" y="7408"/>
                  </a:lnTo>
                  <a:lnTo>
                    <a:pt x="83" y="7422"/>
                  </a:lnTo>
                  <a:lnTo>
                    <a:pt x="83" y="7435"/>
                  </a:lnTo>
                  <a:cubicBezTo>
                    <a:pt x="14" y="7545"/>
                    <a:pt x="0" y="7669"/>
                    <a:pt x="28" y="7765"/>
                  </a:cubicBezTo>
                  <a:cubicBezTo>
                    <a:pt x="55" y="7820"/>
                    <a:pt x="83" y="7875"/>
                    <a:pt x="138" y="7902"/>
                  </a:cubicBezTo>
                  <a:cubicBezTo>
                    <a:pt x="191" y="7945"/>
                    <a:pt x="253" y="7980"/>
                    <a:pt x="317" y="7980"/>
                  </a:cubicBezTo>
                  <a:cubicBezTo>
                    <a:pt x="335" y="7980"/>
                    <a:pt x="353" y="7977"/>
                    <a:pt x="371" y="7971"/>
                  </a:cubicBezTo>
                  <a:cubicBezTo>
                    <a:pt x="467" y="7957"/>
                    <a:pt x="536" y="7930"/>
                    <a:pt x="577" y="7861"/>
                  </a:cubicBezTo>
                  <a:cubicBezTo>
                    <a:pt x="673" y="7737"/>
                    <a:pt x="769" y="7614"/>
                    <a:pt x="852" y="7490"/>
                  </a:cubicBezTo>
                  <a:cubicBezTo>
                    <a:pt x="1126" y="7133"/>
                    <a:pt x="1429" y="6776"/>
                    <a:pt x="1813" y="6309"/>
                  </a:cubicBezTo>
                  <a:cubicBezTo>
                    <a:pt x="1882" y="6213"/>
                    <a:pt x="1978" y="6117"/>
                    <a:pt x="2060" y="6021"/>
                  </a:cubicBezTo>
                  <a:cubicBezTo>
                    <a:pt x="2280" y="5760"/>
                    <a:pt x="2527" y="5485"/>
                    <a:pt x="2761" y="5224"/>
                  </a:cubicBezTo>
                  <a:lnTo>
                    <a:pt x="2829" y="5183"/>
                  </a:lnTo>
                  <a:cubicBezTo>
                    <a:pt x="3118" y="4908"/>
                    <a:pt x="3420" y="4634"/>
                    <a:pt x="3667" y="4332"/>
                  </a:cubicBezTo>
                  <a:cubicBezTo>
                    <a:pt x="3928" y="4043"/>
                    <a:pt x="4203" y="3714"/>
                    <a:pt x="4477" y="3398"/>
                  </a:cubicBezTo>
                  <a:cubicBezTo>
                    <a:pt x="4532" y="3329"/>
                    <a:pt x="4601" y="3233"/>
                    <a:pt x="4656" y="3164"/>
                  </a:cubicBezTo>
                  <a:lnTo>
                    <a:pt x="4697" y="3109"/>
                  </a:lnTo>
                  <a:cubicBezTo>
                    <a:pt x="4793" y="3000"/>
                    <a:pt x="4875" y="2876"/>
                    <a:pt x="4944" y="2752"/>
                  </a:cubicBezTo>
                  <a:cubicBezTo>
                    <a:pt x="5013" y="2656"/>
                    <a:pt x="5068" y="2533"/>
                    <a:pt x="5095" y="2409"/>
                  </a:cubicBezTo>
                  <a:lnTo>
                    <a:pt x="5095" y="2395"/>
                  </a:lnTo>
                  <a:cubicBezTo>
                    <a:pt x="5109" y="2327"/>
                    <a:pt x="5150" y="2258"/>
                    <a:pt x="5150" y="2189"/>
                  </a:cubicBezTo>
                  <a:cubicBezTo>
                    <a:pt x="5164" y="2134"/>
                    <a:pt x="5164" y="2093"/>
                    <a:pt x="5164" y="2038"/>
                  </a:cubicBezTo>
                  <a:lnTo>
                    <a:pt x="5164" y="1997"/>
                  </a:lnTo>
                  <a:lnTo>
                    <a:pt x="5164" y="1777"/>
                  </a:lnTo>
                  <a:lnTo>
                    <a:pt x="5164" y="1764"/>
                  </a:lnTo>
                  <a:cubicBezTo>
                    <a:pt x="5164" y="1695"/>
                    <a:pt x="5164" y="1640"/>
                    <a:pt x="5150" y="1585"/>
                  </a:cubicBezTo>
                  <a:lnTo>
                    <a:pt x="5095" y="1338"/>
                  </a:lnTo>
                  <a:cubicBezTo>
                    <a:pt x="5068" y="1242"/>
                    <a:pt x="5040" y="1146"/>
                    <a:pt x="5013" y="1063"/>
                  </a:cubicBezTo>
                  <a:cubicBezTo>
                    <a:pt x="4999" y="1036"/>
                    <a:pt x="4972" y="1008"/>
                    <a:pt x="4999" y="953"/>
                  </a:cubicBezTo>
                  <a:cubicBezTo>
                    <a:pt x="4930" y="830"/>
                    <a:pt x="4862" y="692"/>
                    <a:pt x="4752" y="583"/>
                  </a:cubicBezTo>
                  <a:cubicBezTo>
                    <a:pt x="4683" y="486"/>
                    <a:pt x="4615" y="445"/>
                    <a:pt x="4560" y="390"/>
                  </a:cubicBezTo>
                  <a:cubicBezTo>
                    <a:pt x="4477" y="335"/>
                    <a:pt x="4409" y="280"/>
                    <a:pt x="4312" y="239"/>
                  </a:cubicBezTo>
                  <a:cubicBezTo>
                    <a:pt x="4065" y="116"/>
                    <a:pt x="3804" y="33"/>
                    <a:pt x="3557" y="6"/>
                  </a:cubicBezTo>
                  <a:cubicBezTo>
                    <a:pt x="3512" y="2"/>
                    <a:pt x="3469" y="1"/>
                    <a:pt x="34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1"/>
            <p:cNvSpPr/>
            <p:nvPr/>
          </p:nvSpPr>
          <p:spPr>
            <a:xfrm>
              <a:off x="6554686" y="1511537"/>
              <a:ext cx="624122" cy="1707599"/>
            </a:xfrm>
            <a:custGeom>
              <a:avLst/>
              <a:gdLst/>
              <a:ahLst/>
              <a:cxnLst/>
              <a:rect l="l" t="t" r="r" b="b"/>
              <a:pathLst>
                <a:path w="12072" h="33029" extrusionOk="0">
                  <a:moveTo>
                    <a:pt x="9051" y="1"/>
                  </a:moveTo>
                  <a:cubicBezTo>
                    <a:pt x="8872" y="1"/>
                    <a:pt x="8721" y="15"/>
                    <a:pt x="8584" y="56"/>
                  </a:cubicBezTo>
                  <a:cubicBezTo>
                    <a:pt x="8487" y="69"/>
                    <a:pt x="8378" y="97"/>
                    <a:pt x="8295" y="124"/>
                  </a:cubicBezTo>
                  <a:lnTo>
                    <a:pt x="8213" y="138"/>
                  </a:lnTo>
                  <a:cubicBezTo>
                    <a:pt x="8158" y="152"/>
                    <a:pt x="8103" y="152"/>
                    <a:pt x="8048" y="179"/>
                  </a:cubicBezTo>
                  <a:cubicBezTo>
                    <a:pt x="7828" y="248"/>
                    <a:pt x="7636" y="289"/>
                    <a:pt x="7471" y="344"/>
                  </a:cubicBezTo>
                  <a:cubicBezTo>
                    <a:pt x="7293" y="413"/>
                    <a:pt x="7169" y="481"/>
                    <a:pt x="7059" y="550"/>
                  </a:cubicBezTo>
                  <a:cubicBezTo>
                    <a:pt x="6922" y="619"/>
                    <a:pt x="6785" y="729"/>
                    <a:pt x="6620" y="838"/>
                  </a:cubicBezTo>
                  <a:cubicBezTo>
                    <a:pt x="6579" y="880"/>
                    <a:pt x="6524" y="935"/>
                    <a:pt x="6469" y="962"/>
                  </a:cubicBezTo>
                  <a:cubicBezTo>
                    <a:pt x="6400" y="1031"/>
                    <a:pt x="6331" y="1086"/>
                    <a:pt x="6263" y="1141"/>
                  </a:cubicBezTo>
                  <a:cubicBezTo>
                    <a:pt x="6125" y="1237"/>
                    <a:pt x="6029" y="1347"/>
                    <a:pt x="5919" y="1429"/>
                  </a:cubicBezTo>
                  <a:cubicBezTo>
                    <a:pt x="5700" y="1635"/>
                    <a:pt x="5480" y="1855"/>
                    <a:pt x="5274" y="2074"/>
                  </a:cubicBezTo>
                  <a:cubicBezTo>
                    <a:pt x="5150" y="2198"/>
                    <a:pt x="5027" y="2335"/>
                    <a:pt x="4931" y="2473"/>
                  </a:cubicBezTo>
                  <a:lnTo>
                    <a:pt x="4889" y="2514"/>
                  </a:lnTo>
                  <a:cubicBezTo>
                    <a:pt x="4766" y="2651"/>
                    <a:pt x="4683" y="2761"/>
                    <a:pt x="4601" y="2871"/>
                  </a:cubicBezTo>
                  <a:cubicBezTo>
                    <a:pt x="4519" y="3008"/>
                    <a:pt x="4409" y="3132"/>
                    <a:pt x="4313" y="3283"/>
                  </a:cubicBezTo>
                  <a:cubicBezTo>
                    <a:pt x="4271" y="3338"/>
                    <a:pt x="4244" y="3365"/>
                    <a:pt x="4203" y="3420"/>
                  </a:cubicBezTo>
                  <a:lnTo>
                    <a:pt x="4052" y="3626"/>
                  </a:lnTo>
                  <a:cubicBezTo>
                    <a:pt x="3873" y="3887"/>
                    <a:pt x="3708" y="4134"/>
                    <a:pt x="3557" y="4395"/>
                  </a:cubicBezTo>
                  <a:cubicBezTo>
                    <a:pt x="3448" y="4574"/>
                    <a:pt x="3365" y="4739"/>
                    <a:pt x="3255" y="4917"/>
                  </a:cubicBezTo>
                  <a:cubicBezTo>
                    <a:pt x="3187" y="5000"/>
                    <a:pt x="3145" y="5096"/>
                    <a:pt x="3090" y="5206"/>
                  </a:cubicBezTo>
                  <a:cubicBezTo>
                    <a:pt x="2939" y="5480"/>
                    <a:pt x="2775" y="5755"/>
                    <a:pt x="2665" y="6030"/>
                  </a:cubicBezTo>
                  <a:lnTo>
                    <a:pt x="2665" y="6043"/>
                  </a:lnTo>
                  <a:lnTo>
                    <a:pt x="2637" y="6057"/>
                  </a:lnTo>
                  <a:cubicBezTo>
                    <a:pt x="2418" y="6538"/>
                    <a:pt x="2198" y="7059"/>
                    <a:pt x="1937" y="7691"/>
                  </a:cubicBezTo>
                  <a:cubicBezTo>
                    <a:pt x="1882" y="7815"/>
                    <a:pt x="1841" y="7952"/>
                    <a:pt x="1786" y="8103"/>
                  </a:cubicBezTo>
                  <a:cubicBezTo>
                    <a:pt x="1772" y="8158"/>
                    <a:pt x="1745" y="8227"/>
                    <a:pt x="1731" y="8282"/>
                  </a:cubicBezTo>
                  <a:cubicBezTo>
                    <a:pt x="1703" y="8364"/>
                    <a:pt x="1676" y="8447"/>
                    <a:pt x="1649" y="8529"/>
                  </a:cubicBezTo>
                  <a:cubicBezTo>
                    <a:pt x="1580" y="8721"/>
                    <a:pt x="1525" y="8900"/>
                    <a:pt x="1456" y="9078"/>
                  </a:cubicBezTo>
                  <a:lnTo>
                    <a:pt x="1360" y="9394"/>
                  </a:lnTo>
                  <a:cubicBezTo>
                    <a:pt x="1333" y="9449"/>
                    <a:pt x="1319" y="9518"/>
                    <a:pt x="1305" y="9559"/>
                  </a:cubicBezTo>
                  <a:cubicBezTo>
                    <a:pt x="1264" y="9655"/>
                    <a:pt x="1237" y="9751"/>
                    <a:pt x="1195" y="9834"/>
                  </a:cubicBezTo>
                  <a:cubicBezTo>
                    <a:pt x="1154" y="9998"/>
                    <a:pt x="1099" y="10149"/>
                    <a:pt x="1058" y="10300"/>
                  </a:cubicBezTo>
                  <a:cubicBezTo>
                    <a:pt x="1017" y="10506"/>
                    <a:pt x="976" y="10712"/>
                    <a:pt x="921" y="10905"/>
                  </a:cubicBezTo>
                  <a:cubicBezTo>
                    <a:pt x="907" y="11001"/>
                    <a:pt x="879" y="11111"/>
                    <a:pt x="852" y="11207"/>
                  </a:cubicBezTo>
                  <a:lnTo>
                    <a:pt x="838" y="11303"/>
                  </a:lnTo>
                  <a:cubicBezTo>
                    <a:pt x="770" y="11578"/>
                    <a:pt x="701" y="11866"/>
                    <a:pt x="646" y="12141"/>
                  </a:cubicBezTo>
                  <a:cubicBezTo>
                    <a:pt x="632" y="12264"/>
                    <a:pt x="619" y="12360"/>
                    <a:pt x="605" y="12484"/>
                  </a:cubicBezTo>
                  <a:cubicBezTo>
                    <a:pt x="577" y="12553"/>
                    <a:pt x="577" y="12621"/>
                    <a:pt x="564" y="12690"/>
                  </a:cubicBezTo>
                  <a:lnTo>
                    <a:pt x="550" y="12772"/>
                  </a:lnTo>
                  <a:lnTo>
                    <a:pt x="495" y="13129"/>
                  </a:lnTo>
                  <a:lnTo>
                    <a:pt x="481" y="13239"/>
                  </a:lnTo>
                  <a:cubicBezTo>
                    <a:pt x="440" y="13500"/>
                    <a:pt x="399" y="13775"/>
                    <a:pt x="358" y="14050"/>
                  </a:cubicBezTo>
                  <a:lnTo>
                    <a:pt x="358" y="14063"/>
                  </a:lnTo>
                  <a:cubicBezTo>
                    <a:pt x="330" y="14352"/>
                    <a:pt x="275" y="14668"/>
                    <a:pt x="234" y="14956"/>
                  </a:cubicBezTo>
                  <a:cubicBezTo>
                    <a:pt x="207" y="15285"/>
                    <a:pt x="193" y="15629"/>
                    <a:pt x="165" y="15903"/>
                  </a:cubicBezTo>
                  <a:cubicBezTo>
                    <a:pt x="152" y="16178"/>
                    <a:pt x="138" y="16480"/>
                    <a:pt x="97" y="16837"/>
                  </a:cubicBezTo>
                  <a:cubicBezTo>
                    <a:pt x="69" y="17112"/>
                    <a:pt x="69" y="17414"/>
                    <a:pt x="56" y="17771"/>
                  </a:cubicBezTo>
                  <a:cubicBezTo>
                    <a:pt x="28" y="18101"/>
                    <a:pt x="28" y="18403"/>
                    <a:pt x="28" y="18732"/>
                  </a:cubicBezTo>
                  <a:cubicBezTo>
                    <a:pt x="28" y="19035"/>
                    <a:pt x="28" y="19350"/>
                    <a:pt x="14" y="19680"/>
                  </a:cubicBezTo>
                  <a:cubicBezTo>
                    <a:pt x="1" y="20023"/>
                    <a:pt x="1" y="20312"/>
                    <a:pt x="14" y="20586"/>
                  </a:cubicBezTo>
                  <a:cubicBezTo>
                    <a:pt x="28" y="20737"/>
                    <a:pt x="28" y="20888"/>
                    <a:pt x="56" y="21067"/>
                  </a:cubicBezTo>
                  <a:cubicBezTo>
                    <a:pt x="56" y="21122"/>
                    <a:pt x="69" y="21191"/>
                    <a:pt x="69" y="21232"/>
                  </a:cubicBezTo>
                  <a:cubicBezTo>
                    <a:pt x="83" y="21355"/>
                    <a:pt x="83" y="21465"/>
                    <a:pt x="97" y="21575"/>
                  </a:cubicBezTo>
                  <a:lnTo>
                    <a:pt x="97" y="21616"/>
                  </a:lnTo>
                  <a:cubicBezTo>
                    <a:pt x="97" y="21754"/>
                    <a:pt x="124" y="21877"/>
                    <a:pt x="138" y="22015"/>
                  </a:cubicBezTo>
                  <a:cubicBezTo>
                    <a:pt x="152" y="22124"/>
                    <a:pt x="165" y="22248"/>
                    <a:pt x="193" y="22358"/>
                  </a:cubicBezTo>
                  <a:lnTo>
                    <a:pt x="207" y="22454"/>
                  </a:lnTo>
                  <a:cubicBezTo>
                    <a:pt x="220" y="22564"/>
                    <a:pt x="234" y="22674"/>
                    <a:pt x="262" y="22784"/>
                  </a:cubicBezTo>
                  <a:cubicBezTo>
                    <a:pt x="275" y="22990"/>
                    <a:pt x="303" y="23196"/>
                    <a:pt x="344" y="23402"/>
                  </a:cubicBezTo>
                  <a:cubicBezTo>
                    <a:pt x="358" y="23470"/>
                    <a:pt x="371" y="23553"/>
                    <a:pt x="371" y="23621"/>
                  </a:cubicBezTo>
                  <a:cubicBezTo>
                    <a:pt x="399" y="23841"/>
                    <a:pt x="413" y="24075"/>
                    <a:pt x="467" y="24294"/>
                  </a:cubicBezTo>
                  <a:cubicBezTo>
                    <a:pt x="481" y="24377"/>
                    <a:pt x="495" y="24445"/>
                    <a:pt x="509" y="24528"/>
                  </a:cubicBezTo>
                  <a:cubicBezTo>
                    <a:pt x="550" y="24734"/>
                    <a:pt x="605" y="24967"/>
                    <a:pt x="632" y="25187"/>
                  </a:cubicBezTo>
                  <a:lnTo>
                    <a:pt x="646" y="25283"/>
                  </a:lnTo>
                  <a:cubicBezTo>
                    <a:pt x="687" y="25407"/>
                    <a:pt x="701" y="25530"/>
                    <a:pt x="715" y="25654"/>
                  </a:cubicBezTo>
                  <a:cubicBezTo>
                    <a:pt x="756" y="25764"/>
                    <a:pt x="770" y="25901"/>
                    <a:pt x="811" y="26025"/>
                  </a:cubicBezTo>
                  <a:lnTo>
                    <a:pt x="825" y="26093"/>
                  </a:lnTo>
                  <a:lnTo>
                    <a:pt x="879" y="26354"/>
                  </a:lnTo>
                  <a:cubicBezTo>
                    <a:pt x="879" y="26409"/>
                    <a:pt x="893" y="26437"/>
                    <a:pt x="907" y="26492"/>
                  </a:cubicBezTo>
                  <a:cubicBezTo>
                    <a:pt x="907" y="26505"/>
                    <a:pt x="921" y="26519"/>
                    <a:pt x="921" y="26546"/>
                  </a:cubicBezTo>
                  <a:cubicBezTo>
                    <a:pt x="962" y="26711"/>
                    <a:pt x="1017" y="26849"/>
                    <a:pt x="1044" y="26986"/>
                  </a:cubicBezTo>
                  <a:cubicBezTo>
                    <a:pt x="1058" y="27055"/>
                    <a:pt x="1085" y="27137"/>
                    <a:pt x="1099" y="27206"/>
                  </a:cubicBezTo>
                  <a:cubicBezTo>
                    <a:pt x="1168" y="27412"/>
                    <a:pt x="1223" y="27645"/>
                    <a:pt x="1291" y="27865"/>
                  </a:cubicBezTo>
                  <a:cubicBezTo>
                    <a:pt x="1374" y="28139"/>
                    <a:pt x="1470" y="28469"/>
                    <a:pt x="1566" y="28785"/>
                  </a:cubicBezTo>
                  <a:lnTo>
                    <a:pt x="1580" y="28881"/>
                  </a:lnTo>
                  <a:cubicBezTo>
                    <a:pt x="1649" y="29156"/>
                    <a:pt x="1717" y="29430"/>
                    <a:pt x="1800" y="29705"/>
                  </a:cubicBezTo>
                  <a:lnTo>
                    <a:pt x="1813" y="29732"/>
                  </a:lnTo>
                  <a:cubicBezTo>
                    <a:pt x="1855" y="29870"/>
                    <a:pt x="1882" y="30007"/>
                    <a:pt x="1937" y="30144"/>
                  </a:cubicBezTo>
                  <a:cubicBezTo>
                    <a:pt x="1992" y="30268"/>
                    <a:pt x="2019" y="30364"/>
                    <a:pt x="2061" y="30488"/>
                  </a:cubicBezTo>
                  <a:lnTo>
                    <a:pt x="2088" y="30570"/>
                  </a:lnTo>
                  <a:cubicBezTo>
                    <a:pt x="2129" y="30694"/>
                    <a:pt x="2184" y="30817"/>
                    <a:pt x="2212" y="30941"/>
                  </a:cubicBezTo>
                  <a:lnTo>
                    <a:pt x="2239" y="31010"/>
                  </a:lnTo>
                  <a:cubicBezTo>
                    <a:pt x="2266" y="31106"/>
                    <a:pt x="2321" y="31229"/>
                    <a:pt x="2349" y="31325"/>
                  </a:cubicBezTo>
                  <a:cubicBezTo>
                    <a:pt x="2349" y="31380"/>
                    <a:pt x="2376" y="31422"/>
                    <a:pt x="2390" y="31449"/>
                  </a:cubicBezTo>
                  <a:cubicBezTo>
                    <a:pt x="2472" y="31669"/>
                    <a:pt x="2541" y="31916"/>
                    <a:pt x="2610" y="32136"/>
                  </a:cubicBezTo>
                  <a:lnTo>
                    <a:pt x="2624" y="32204"/>
                  </a:lnTo>
                  <a:cubicBezTo>
                    <a:pt x="2665" y="32314"/>
                    <a:pt x="2678" y="32397"/>
                    <a:pt x="2720" y="32493"/>
                  </a:cubicBezTo>
                  <a:cubicBezTo>
                    <a:pt x="2747" y="32630"/>
                    <a:pt x="2802" y="32754"/>
                    <a:pt x="2830" y="32891"/>
                  </a:cubicBezTo>
                  <a:cubicBezTo>
                    <a:pt x="2854" y="32965"/>
                    <a:pt x="2912" y="33017"/>
                    <a:pt x="2983" y="33017"/>
                  </a:cubicBezTo>
                  <a:cubicBezTo>
                    <a:pt x="2991" y="33017"/>
                    <a:pt x="3000" y="33016"/>
                    <a:pt x="3008" y="33015"/>
                  </a:cubicBezTo>
                  <a:cubicBezTo>
                    <a:pt x="3036" y="33028"/>
                    <a:pt x="3063" y="33028"/>
                    <a:pt x="3077" y="33028"/>
                  </a:cubicBezTo>
                  <a:lnTo>
                    <a:pt x="3132" y="33028"/>
                  </a:lnTo>
                  <a:cubicBezTo>
                    <a:pt x="3200" y="33015"/>
                    <a:pt x="3242" y="32946"/>
                    <a:pt x="3242" y="32877"/>
                  </a:cubicBezTo>
                  <a:lnTo>
                    <a:pt x="3242" y="32864"/>
                  </a:lnTo>
                  <a:lnTo>
                    <a:pt x="3242" y="32795"/>
                  </a:lnTo>
                  <a:lnTo>
                    <a:pt x="3242" y="32699"/>
                  </a:lnTo>
                  <a:lnTo>
                    <a:pt x="3242" y="32658"/>
                  </a:lnTo>
                  <a:cubicBezTo>
                    <a:pt x="3242" y="32603"/>
                    <a:pt x="3228" y="32548"/>
                    <a:pt x="3228" y="32493"/>
                  </a:cubicBezTo>
                  <a:cubicBezTo>
                    <a:pt x="3214" y="32465"/>
                    <a:pt x="3214" y="32424"/>
                    <a:pt x="3214" y="32397"/>
                  </a:cubicBezTo>
                  <a:cubicBezTo>
                    <a:pt x="3200" y="32246"/>
                    <a:pt x="3173" y="32081"/>
                    <a:pt x="3145" y="31916"/>
                  </a:cubicBezTo>
                  <a:cubicBezTo>
                    <a:pt x="3132" y="31847"/>
                    <a:pt x="3104" y="31765"/>
                    <a:pt x="3090" y="31696"/>
                  </a:cubicBezTo>
                  <a:lnTo>
                    <a:pt x="3036" y="31380"/>
                  </a:lnTo>
                  <a:cubicBezTo>
                    <a:pt x="3036" y="31312"/>
                    <a:pt x="3022" y="31229"/>
                    <a:pt x="3008" y="31161"/>
                  </a:cubicBezTo>
                  <a:cubicBezTo>
                    <a:pt x="3008" y="31092"/>
                    <a:pt x="2994" y="31023"/>
                    <a:pt x="2967" y="30955"/>
                  </a:cubicBezTo>
                  <a:cubicBezTo>
                    <a:pt x="2967" y="30914"/>
                    <a:pt x="2953" y="30886"/>
                    <a:pt x="2953" y="30845"/>
                  </a:cubicBezTo>
                  <a:cubicBezTo>
                    <a:pt x="2953" y="30817"/>
                    <a:pt x="2953" y="30762"/>
                    <a:pt x="2939" y="30708"/>
                  </a:cubicBezTo>
                  <a:lnTo>
                    <a:pt x="2884" y="30502"/>
                  </a:lnTo>
                  <a:cubicBezTo>
                    <a:pt x="2871" y="30460"/>
                    <a:pt x="2871" y="30405"/>
                    <a:pt x="2857" y="30350"/>
                  </a:cubicBezTo>
                  <a:cubicBezTo>
                    <a:pt x="2830" y="30254"/>
                    <a:pt x="2816" y="30158"/>
                    <a:pt x="2802" y="30076"/>
                  </a:cubicBezTo>
                  <a:cubicBezTo>
                    <a:pt x="2802" y="30021"/>
                    <a:pt x="2788" y="29993"/>
                    <a:pt x="2788" y="29952"/>
                  </a:cubicBezTo>
                  <a:cubicBezTo>
                    <a:pt x="2761" y="29856"/>
                    <a:pt x="2733" y="29732"/>
                    <a:pt x="2720" y="29636"/>
                  </a:cubicBezTo>
                  <a:cubicBezTo>
                    <a:pt x="2720" y="29581"/>
                    <a:pt x="2692" y="29526"/>
                    <a:pt x="2678" y="29472"/>
                  </a:cubicBezTo>
                  <a:cubicBezTo>
                    <a:pt x="2665" y="29375"/>
                    <a:pt x="2624" y="29293"/>
                    <a:pt x="2610" y="29183"/>
                  </a:cubicBezTo>
                  <a:cubicBezTo>
                    <a:pt x="2582" y="29032"/>
                    <a:pt x="2555" y="28881"/>
                    <a:pt x="2541" y="28757"/>
                  </a:cubicBezTo>
                  <a:cubicBezTo>
                    <a:pt x="2527" y="28620"/>
                    <a:pt x="2486" y="28497"/>
                    <a:pt x="2472" y="28373"/>
                  </a:cubicBezTo>
                  <a:cubicBezTo>
                    <a:pt x="2445" y="28236"/>
                    <a:pt x="2418" y="28085"/>
                    <a:pt x="2404" y="27961"/>
                  </a:cubicBezTo>
                  <a:cubicBezTo>
                    <a:pt x="2390" y="27796"/>
                    <a:pt x="2349" y="27645"/>
                    <a:pt x="2335" y="27467"/>
                  </a:cubicBezTo>
                  <a:cubicBezTo>
                    <a:pt x="2321" y="27329"/>
                    <a:pt x="2308" y="27206"/>
                    <a:pt x="2280" y="27068"/>
                  </a:cubicBezTo>
                  <a:cubicBezTo>
                    <a:pt x="2266" y="26835"/>
                    <a:pt x="2253" y="26574"/>
                    <a:pt x="2239" y="26340"/>
                  </a:cubicBezTo>
                  <a:lnTo>
                    <a:pt x="2239" y="26244"/>
                  </a:lnTo>
                  <a:cubicBezTo>
                    <a:pt x="2212" y="26066"/>
                    <a:pt x="2198" y="25860"/>
                    <a:pt x="2184" y="25668"/>
                  </a:cubicBezTo>
                  <a:cubicBezTo>
                    <a:pt x="2184" y="25585"/>
                    <a:pt x="2170" y="25489"/>
                    <a:pt x="2170" y="25407"/>
                  </a:cubicBezTo>
                  <a:lnTo>
                    <a:pt x="2170" y="25310"/>
                  </a:lnTo>
                  <a:cubicBezTo>
                    <a:pt x="2170" y="25173"/>
                    <a:pt x="2143" y="25050"/>
                    <a:pt x="2143" y="24912"/>
                  </a:cubicBezTo>
                  <a:cubicBezTo>
                    <a:pt x="2129" y="24789"/>
                    <a:pt x="2129" y="24693"/>
                    <a:pt x="2129" y="24569"/>
                  </a:cubicBezTo>
                  <a:lnTo>
                    <a:pt x="2129" y="24377"/>
                  </a:lnTo>
                  <a:cubicBezTo>
                    <a:pt x="2129" y="24212"/>
                    <a:pt x="2115" y="24033"/>
                    <a:pt x="2115" y="23869"/>
                  </a:cubicBezTo>
                  <a:lnTo>
                    <a:pt x="2115" y="23402"/>
                  </a:lnTo>
                  <a:cubicBezTo>
                    <a:pt x="2115" y="23113"/>
                    <a:pt x="2129" y="22784"/>
                    <a:pt x="2143" y="22440"/>
                  </a:cubicBezTo>
                  <a:cubicBezTo>
                    <a:pt x="2170" y="22097"/>
                    <a:pt x="2184" y="21809"/>
                    <a:pt x="2212" y="21493"/>
                  </a:cubicBezTo>
                  <a:cubicBezTo>
                    <a:pt x="2253" y="21259"/>
                    <a:pt x="2266" y="21012"/>
                    <a:pt x="2308" y="20779"/>
                  </a:cubicBezTo>
                  <a:lnTo>
                    <a:pt x="2335" y="20531"/>
                  </a:lnTo>
                  <a:cubicBezTo>
                    <a:pt x="2349" y="20367"/>
                    <a:pt x="2390" y="20174"/>
                    <a:pt x="2404" y="19996"/>
                  </a:cubicBezTo>
                  <a:cubicBezTo>
                    <a:pt x="2418" y="19886"/>
                    <a:pt x="2445" y="19749"/>
                    <a:pt x="2459" y="19625"/>
                  </a:cubicBezTo>
                  <a:lnTo>
                    <a:pt x="2459" y="19570"/>
                  </a:lnTo>
                  <a:cubicBezTo>
                    <a:pt x="2527" y="19158"/>
                    <a:pt x="2596" y="18815"/>
                    <a:pt x="2665" y="18485"/>
                  </a:cubicBezTo>
                  <a:cubicBezTo>
                    <a:pt x="2747" y="18142"/>
                    <a:pt x="2816" y="17867"/>
                    <a:pt x="2884" y="17620"/>
                  </a:cubicBezTo>
                  <a:cubicBezTo>
                    <a:pt x="2994" y="17290"/>
                    <a:pt x="3077" y="17016"/>
                    <a:pt x="3159" y="16755"/>
                  </a:cubicBezTo>
                  <a:cubicBezTo>
                    <a:pt x="3200" y="16700"/>
                    <a:pt x="3214" y="16631"/>
                    <a:pt x="3228" y="16590"/>
                  </a:cubicBezTo>
                  <a:cubicBezTo>
                    <a:pt x="3310" y="16357"/>
                    <a:pt x="3406" y="16123"/>
                    <a:pt x="3489" y="15876"/>
                  </a:cubicBezTo>
                  <a:cubicBezTo>
                    <a:pt x="3544" y="15794"/>
                    <a:pt x="3571" y="15711"/>
                    <a:pt x="3612" y="15629"/>
                  </a:cubicBezTo>
                  <a:cubicBezTo>
                    <a:pt x="3626" y="15574"/>
                    <a:pt x="3654" y="15519"/>
                    <a:pt x="3681" y="15464"/>
                  </a:cubicBezTo>
                  <a:cubicBezTo>
                    <a:pt x="3750" y="15313"/>
                    <a:pt x="3818" y="15176"/>
                    <a:pt x="3860" y="15052"/>
                  </a:cubicBezTo>
                  <a:cubicBezTo>
                    <a:pt x="3956" y="14887"/>
                    <a:pt x="4024" y="14709"/>
                    <a:pt x="4093" y="14558"/>
                  </a:cubicBezTo>
                  <a:cubicBezTo>
                    <a:pt x="4258" y="14187"/>
                    <a:pt x="4395" y="13885"/>
                    <a:pt x="4546" y="13638"/>
                  </a:cubicBezTo>
                  <a:cubicBezTo>
                    <a:pt x="4683" y="13404"/>
                    <a:pt x="4848" y="13171"/>
                    <a:pt x="4986" y="12951"/>
                  </a:cubicBezTo>
                  <a:cubicBezTo>
                    <a:pt x="5013" y="12882"/>
                    <a:pt x="5054" y="12827"/>
                    <a:pt x="5082" y="12772"/>
                  </a:cubicBezTo>
                  <a:cubicBezTo>
                    <a:pt x="5260" y="12511"/>
                    <a:pt x="5411" y="12278"/>
                    <a:pt x="5562" y="12017"/>
                  </a:cubicBezTo>
                  <a:lnTo>
                    <a:pt x="5604" y="11962"/>
                  </a:lnTo>
                  <a:cubicBezTo>
                    <a:pt x="5686" y="11852"/>
                    <a:pt x="5768" y="11687"/>
                    <a:pt x="5878" y="11550"/>
                  </a:cubicBezTo>
                  <a:cubicBezTo>
                    <a:pt x="5947" y="11454"/>
                    <a:pt x="6016" y="11344"/>
                    <a:pt x="6098" y="11248"/>
                  </a:cubicBezTo>
                  <a:lnTo>
                    <a:pt x="6125" y="11207"/>
                  </a:lnTo>
                  <a:cubicBezTo>
                    <a:pt x="6180" y="11138"/>
                    <a:pt x="6249" y="11056"/>
                    <a:pt x="6304" y="10987"/>
                  </a:cubicBezTo>
                  <a:cubicBezTo>
                    <a:pt x="6441" y="10822"/>
                    <a:pt x="6565" y="10644"/>
                    <a:pt x="6702" y="10479"/>
                  </a:cubicBezTo>
                  <a:cubicBezTo>
                    <a:pt x="6881" y="10218"/>
                    <a:pt x="7073" y="9971"/>
                    <a:pt x="7265" y="9751"/>
                  </a:cubicBezTo>
                  <a:cubicBezTo>
                    <a:pt x="7389" y="9614"/>
                    <a:pt x="7526" y="9476"/>
                    <a:pt x="7677" y="9284"/>
                  </a:cubicBezTo>
                  <a:cubicBezTo>
                    <a:pt x="8021" y="8900"/>
                    <a:pt x="8391" y="8501"/>
                    <a:pt x="8735" y="8117"/>
                  </a:cubicBezTo>
                  <a:lnTo>
                    <a:pt x="8941" y="7897"/>
                  </a:lnTo>
                  <a:cubicBezTo>
                    <a:pt x="9188" y="7623"/>
                    <a:pt x="9394" y="7417"/>
                    <a:pt x="9559" y="7211"/>
                  </a:cubicBezTo>
                  <a:cubicBezTo>
                    <a:pt x="9614" y="7142"/>
                    <a:pt x="9668" y="7087"/>
                    <a:pt x="9723" y="7046"/>
                  </a:cubicBezTo>
                  <a:cubicBezTo>
                    <a:pt x="9874" y="6867"/>
                    <a:pt x="10026" y="6702"/>
                    <a:pt x="10177" y="6510"/>
                  </a:cubicBezTo>
                  <a:cubicBezTo>
                    <a:pt x="10520" y="6057"/>
                    <a:pt x="10863" y="5576"/>
                    <a:pt x="11193" y="5082"/>
                  </a:cubicBezTo>
                  <a:cubicBezTo>
                    <a:pt x="11234" y="5054"/>
                    <a:pt x="11262" y="5000"/>
                    <a:pt x="11303" y="4945"/>
                  </a:cubicBezTo>
                  <a:cubicBezTo>
                    <a:pt x="11344" y="4862"/>
                    <a:pt x="11385" y="4794"/>
                    <a:pt x="11440" y="4725"/>
                  </a:cubicBezTo>
                  <a:cubicBezTo>
                    <a:pt x="11509" y="4615"/>
                    <a:pt x="11591" y="4464"/>
                    <a:pt x="11660" y="4327"/>
                  </a:cubicBezTo>
                  <a:cubicBezTo>
                    <a:pt x="11728" y="4203"/>
                    <a:pt x="11797" y="4052"/>
                    <a:pt x="11866" y="3860"/>
                  </a:cubicBezTo>
                  <a:cubicBezTo>
                    <a:pt x="11921" y="3750"/>
                    <a:pt x="11962" y="3613"/>
                    <a:pt x="12003" y="3448"/>
                  </a:cubicBezTo>
                  <a:cubicBezTo>
                    <a:pt x="12017" y="3365"/>
                    <a:pt x="12031" y="3269"/>
                    <a:pt x="12058" y="3173"/>
                  </a:cubicBezTo>
                  <a:cubicBezTo>
                    <a:pt x="12072" y="3104"/>
                    <a:pt x="12072" y="3036"/>
                    <a:pt x="12072" y="2967"/>
                  </a:cubicBezTo>
                  <a:lnTo>
                    <a:pt x="12072" y="2555"/>
                  </a:lnTo>
                  <a:cubicBezTo>
                    <a:pt x="12072" y="2390"/>
                    <a:pt x="12058" y="2239"/>
                    <a:pt x="12017" y="2102"/>
                  </a:cubicBezTo>
                  <a:cubicBezTo>
                    <a:pt x="11989" y="1937"/>
                    <a:pt x="11934" y="1786"/>
                    <a:pt x="11866" y="1635"/>
                  </a:cubicBezTo>
                  <a:cubicBezTo>
                    <a:pt x="11728" y="1319"/>
                    <a:pt x="11536" y="1044"/>
                    <a:pt x="11316" y="838"/>
                  </a:cubicBezTo>
                  <a:lnTo>
                    <a:pt x="11275" y="811"/>
                  </a:lnTo>
                  <a:lnTo>
                    <a:pt x="11165" y="687"/>
                  </a:lnTo>
                  <a:cubicBezTo>
                    <a:pt x="11110" y="633"/>
                    <a:pt x="11056" y="605"/>
                    <a:pt x="11028" y="564"/>
                  </a:cubicBezTo>
                  <a:cubicBezTo>
                    <a:pt x="10932" y="495"/>
                    <a:pt x="10850" y="427"/>
                    <a:pt x="10767" y="385"/>
                  </a:cubicBezTo>
                  <a:cubicBezTo>
                    <a:pt x="10685" y="330"/>
                    <a:pt x="10575" y="289"/>
                    <a:pt x="10506" y="262"/>
                  </a:cubicBezTo>
                  <a:cubicBezTo>
                    <a:pt x="10410" y="207"/>
                    <a:pt x="10300" y="152"/>
                    <a:pt x="10177" y="124"/>
                  </a:cubicBezTo>
                  <a:cubicBezTo>
                    <a:pt x="10039" y="83"/>
                    <a:pt x="9902" y="56"/>
                    <a:pt x="9737" y="42"/>
                  </a:cubicBezTo>
                  <a:cubicBezTo>
                    <a:pt x="9627" y="15"/>
                    <a:pt x="9517" y="1"/>
                    <a:pt x="9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1"/>
            <p:cNvSpPr/>
            <p:nvPr/>
          </p:nvSpPr>
          <p:spPr>
            <a:xfrm>
              <a:off x="6688899" y="2031535"/>
              <a:ext cx="924448" cy="1147016"/>
            </a:xfrm>
            <a:custGeom>
              <a:avLst/>
              <a:gdLst/>
              <a:ahLst/>
              <a:cxnLst/>
              <a:rect l="l" t="t" r="r" b="b"/>
              <a:pathLst>
                <a:path w="17881" h="22186" extrusionOk="0">
                  <a:moveTo>
                    <a:pt x="11485" y="0"/>
                  </a:moveTo>
                  <a:cubicBezTo>
                    <a:pt x="11349" y="0"/>
                    <a:pt x="11216" y="9"/>
                    <a:pt x="11082" y="9"/>
                  </a:cubicBezTo>
                  <a:cubicBezTo>
                    <a:pt x="10780" y="23"/>
                    <a:pt x="10492" y="36"/>
                    <a:pt x="10190" y="50"/>
                  </a:cubicBezTo>
                  <a:cubicBezTo>
                    <a:pt x="9956" y="91"/>
                    <a:pt x="9737" y="146"/>
                    <a:pt x="9503" y="188"/>
                  </a:cubicBezTo>
                  <a:lnTo>
                    <a:pt x="9476" y="188"/>
                  </a:lnTo>
                  <a:cubicBezTo>
                    <a:pt x="9366" y="215"/>
                    <a:pt x="9270" y="242"/>
                    <a:pt x="9160" y="256"/>
                  </a:cubicBezTo>
                  <a:cubicBezTo>
                    <a:pt x="9037" y="290"/>
                    <a:pt x="8905" y="332"/>
                    <a:pt x="8779" y="332"/>
                  </a:cubicBezTo>
                  <a:cubicBezTo>
                    <a:pt x="8750" y="332"/>
                    <a:pt x="8721" y="330"/>
                    <a:pt x="8693" y="325"/>
                  </a:cubicBezTo>
                  <a:lnTo>
                    <a:pt x="8556" y="366"/>
                  </a:lnTo>
                  <a:cubicBezTo>
                    <a:pt x="8377" y="407"/>
                    <a:pt x="8185" y="476"/>
                    <a:pt x="7993" y="531"/>
                  </a:cubicBezTo>
                  <a:cubicBezTo>
                    <a:pt x="7649" y="654"/>
                    <a:pt x="7375" y="737"/>
                    <a:pt x="7141" y="847"/>
                  </a:cubicBezTo>
                  <a:cubicBezTo>
                    <a:pt x="6935" y="915"/>
                    <a:pt x="6729" y="1011"/>
                    <a:pt x="6496" y="1135"/>
                  </a:cubicBezTo>
                  <a:cubicBezTo>
                    <a:pt x="6400" y="1190"/>
                    <a:pt x="6290" y="1259"/>
                    <a:pt x="6194" y="1300"/>
                  </a:cubicBezTo>
                  <a:lnTo>
                    <a:pt x="6125" y="1341"/>
                  </a:lnTo>
                  <a:lnTo>
                    <a:pt x="5864" y="1492"/>
                  </a:lnTo>
                  <a:cubicBezTo>
                    <a:pt x="5644" y="1671"/>
                    <a:pt x="5425" y="1822"/>
                    <a:pt x="5191" y="1987"/>
                  </a:cubicBezTo>
                  <a:lnTo>
                    <a:pt x="5150" y="2028"/>
                  </a:lnTo>
                  <a:cubicBezTo>
                    <a:pt x="4958" y="2165"/>
                    <a:pt x="4765" y="2316"/>
                    <a:pt x="4573" y="2467"/>
                  </a:cubicBezTo>
                  <a:cubicBezTo>
                    <a:pt x="4395" y="2632"/>
                    <a:pt x="4216" y="2783"/>
                    <a:pt x="4051" y="2948"/>
                  </a:cubicBezTo>
                  <a:lnTo>
                    <a:pt x="4024" y="2975"/>
                  </a:lnTo>
                  <a:cubicBezTo>
                    <a:pt x="3818" y="3181"/>
                    <a:pt x="3639" y="3346"/>
                    <a:pt x="3461" y="3525"/>
                  </a:cubicBezTo>
                  <a:cubicBezTo>
                    <a:pt x="3282" y="3691"/>
                    <a:pt x="3115" y="3881"/>
                    <a:pt x="2959" y="4061"/>
                  </a:cubicBezTo>
                  <a:lnTo>
                    <a:pt x="2959" y="4061"/>
                  </a:lnTo>
                  <a:cubicBezTo>
                    <a:pt x="2961" y="4057"/>
                    <a:pt x="2964" y="4052"/>
                    <a:pt x="2966" y="4046"/>
                  </a:cubicBezTo>
                  <a:lnTo>
                    <a:pt x="2966" y="4046"/>
                  </a:lnTo>
                  <a:cubicBezTo>
                    <a:pt x="2788" y="4252"/>
                    <a:pt x="2651" y="4445"/>
                    <a:pt x="2513" y="4623"/>
                  </a:cubicBezTo>
                  <a:cubicBezTo>
                    <a:pt x="2417" y="4774"/>
                    <a:pt x="2307" y="4925"/>
                    <a:pt x="2211" y="5063"/>
                  </a:cubicBezTo>
                  <a:lnTo>
                    <a:pt x="2101" y="5214"/>
                  </a:lnTo>
                  <a:cubicBezTo>
                    <a:pt x="1950" y="5447"/>
                    <a:pt x="1827" y="5667"/>
                    <a:pt x="1717" y="5873"/>
                  </a:cubicBezTo>
                  <a:cubicBezTo>
                    <a:pt x="1415" y="6409"/>
                    <a:pt x="1209" y="6862"/>
                    <a:pt x="1044" y="7301"/>
                  </a:cubicBezTo>
                  <a:lnTo>
                    <a:pt x="961" y="7521"/>
                  </a:lnTo>
                  <a:cubicBezTo>
                    <a:pt x="893" y="7686"/>
                    <a:pt x="838" y="7850"/>
                    <a:pt x="769" y="8015"/>
                  </a:cubicBezTo>
                  <a:lnTo>
                    <a:pt x="755" y="8056"/>
                  </a:lnTo>
                  <a:lnTo>
                    <a:pt x="646" y="8359"/>
                  </a:lnTo>
                  <a:cubicBezTo>
                    <a:pt x="618" y="8482"/>
                    <a:pt x="577" y="8606"/>
                    <a:pt x="549" y="8743"/>
                  </a:cubicBezTo>
                  <a:cubicBezTo>
                    <a:pt x="426" y="9237"/>
                    <a:pt x="343" y="9746"/>
                    <a:pt x="247" y="10267"/>
                  </a:cubicBezTo>
                  <a:cubicBezTo>
                    <a:pt x="220" y="10473"/>
                    <a:pt x="179" y="10666"/>
                    <a:pt x="151" y="10872"/>
                  </a:cubicBezTo>
                  <a:cubicBezTo>
                    <a:pt x="82" y="11188"/>
                    <a:pt x="69" y="11531"/>
                    <a:pt x="28" y="11847"/>
                  </a:cubicBezTo>
                  <a:cubicBezTo>
                    <a:pt x="0" y="12135"/>
                    <a:pt x="0" y="12451"/>
                    <a:pt x="0" y="12753"/>
                  </a:cubicBezTo>
                  <a:cubicBezTo>
                    <a:pt x="14" y="13289"/>
                    <a:pt x="14" y="13824"/>
                    <a:pt x="28" y="14305"/>
                  </a:cubicBezTo>
                  <a:lnTo>
                    <a:pt x="28" y="14483"/>
                  </a:lnTo>
                  <a:cubicBezTo>
                    <a:pt x="28" y="14676"/>
                    <a:pt x="28" y="14882"/>
                    <a:pt x="41" y="15074"/>
                  </a:cubicBezTo>
                  <a:cubicBezTo>
                    <a:pt x="41" y="15170"/>
                    <a:pt x="69" y="15280"/>
                    <a:pt x="69" y="15376"/>
                  </a:cubicBezTo>
                  <a:cubicBezTo>
                    <a:pt x="69" y="15513"/>
                    <a:pt x="82" y="15678"/>
                    <a:pt x="82" y="15816"/>
                  </a:cubicBezTo>
                  <a:cubicBezTo>
                    <a:pt x="110" y="16365"/>
                    <a:pt x="165" y="16914"/>
                    <a:pt x="220" y="17436"/>
                  </a:cubicBezTo>
                  <a:cubicBezTo>
                    <a:pt x="220" y="17532"/>
                    <a:pt x="234" y="17615"/>
                    <a:pt x="234" y="17697"/>
                  </a:cubicBezTo>
                  <a:cubicBezTo>
                    <a:pt x="247" y="17875"/>
                    <a:pt x="275" y="18054"/>
                    <a:pt x="288" y="18233"/>
                  </a:cubicBezTo>
                  <a:cubicBezTo>
                    <a:pt x="302" y="18466"/>
                    <a:pt x="343" y="18713"/>
                    <a:pt x="371" y="18974"/>
                  </a:cubicBezTo>
                  <a:lnTo>
                    <a:pt x="385" y="19084"/>
                  </a:lnTo>
                  <a:cubicBezTo>
                    <a:pt x="440" y="19537"/>
                    <a:pt x="508" y="19977"/>
                    <a:pt x="591" y="20430"/>
                  </a:cubicBezTo>
                  <a:cubicBezTo>
                    <a:pt x="687" y="20759"/>
                    <a:pt x="728" y="21103"/>
                    <a:pt x="783" y="21419"/>
                  </a:cubicBezTo>
                  <a:lnTo>
                    <a:pt x="797" y="21515"/>
                  </a:lnTo>
                  <a:cubicBezTo>
                    <a:pt x="824" y="21556"/>
                    <a:pt x="824" y="21611"/>
                    <a:pt x="824" y="21652"/>
                  </a:cubicBezTo>
                  <a:lnTo>
                    <a:pt x="824" y="21666"/>
                  </a:lnTo>
                  <a:cubicBezTo>
                    <a:pt x="824" y="21693"/>
                    <a:pt x="824" y="21734"/>
                    <a:pt x="838" y="21762"/>
                  </a:cubicBezTo>
                  <a:cubicBezTo>
                    <a:pt x="852" y="21803"/>
                    <a:pt x="852" y="21817"/>
                    <a:pt x="865" y="21831"/>
                  </a:cubicBezTo>
                  <a:cubicBezTo>
                    <a:pt x="893" y="21885"/>
                    <a:pt x="893" y="21954"/>
                    <a:pt x="906" y="22009"/>
                  </a:cubicBezTo>
                  <a:cubicBezTo>
                    <a:pt x="920" y="22064"/>
                    <a:pt x="961" y="22105"/>
                    <a:pt x="1003" y="22146"/>
                  </a:cubicBezTo>
                  <a:cubicBezTo>
                    <a:pt x="1041" y="22166"/>
                    <a:pt x="1080" y="22185"/>
                    <a:pt x="1124" y="22185"/>
                  </a:cubicBezTo>
                  <a:cubicBezTo>
                    <a:pt x="1142" y="22185"/>
                    <a:pt x="1161" y="22182"/>
                    <a:pt x="1181" y="22174"/>
                  </a:cubicBezTo>
                  <a:cubicBezTo>
                    <a:pt x="1305" y="22146"/>
                    <a:pt x="1373" y="22023"/>
                    <a:pt x="1346" y="21899"/>
                  </a:cubicBezTo>
                  <a:cubicBezTo>
                    <a:pt x="1305" y="21542"/>
                    <a:pt x="1236" y="21144"/>
                    <a:pt x="1181" y="20773"/>
                  </a:cubicBezTo>
                  <a:lnTo>
                    <a:pt x="1181" y="20732"/>
                  </a:lnTo>
                  <a:lnTo>
                    <a:pt x="1181" y="20704"/>
                  </a:lnTo>
                  <a:cubicBezTo>
                    <a:pt x="1195" y="20663"/>
                    <a:pt x="1195" y="20622"/>
                    <a:pt x="1195" y="20581"/>
                  </a:cubicBezTo>
                  <a:cubicBezTo>
                    <a:pt x="1209" y="20553"/>
                    <a:pt x="1209" y="20498"/>
                    <a:pt x="1209" y="20457"/>
                  </a:cubicBezTo>
                  <a:cubicBezTo>
                    <a:pt x="1209" y="20389"/>
                    <a:pt x="1236" y="20320"/>
                    <a:pt x="1236" y="20251"/>
                  </a:cubicBezTo>
                  <a:lnTo>
                    <a:pt x="1236" y="19949"/>
                  </a:lnTo>
                  <a:lnTo>
                    <a:pt x="1236" y="19812"/>
                  </a:lnTo>
                  <a:lnTo>
                    <a:pt x="1236" y="19592"/>
                  </a:lnTo>
                  <a:lnTo>
                    <a:pt x="1236" y="19221"/>
                  </a:lnTo>
                  <a:lnTo>
                    <a:pt x="1236" y="19208"/>
                  </a:lnTo>
                  <a:cubicBezTo>
                    <a:pt x="1236" y="19084"/>
                    <a:pt x="1236" y="18988"/>
                    <a:pt x="1250" y="18864"/>
                  </a:cubicBezTo>
                  <a:cubicBezTo>
                    <a:pt x="1264" y="18741"/>
                    <a:pt x="1277" y="18645"/>
                    <a:pt x="1305" y="18535"/>
                  </a:cubicBezTo>
                  <a:cubicBezTo>
                    <a:pt x="1332" y="18384"/>
                    <a:pt x="1346" y="18246"/>
                    <a:pt x="1373" y="18109"/>
                  </a:cubicBezTo>
                  <a:lnTo>
                    <a:pt x="1373" y="18040"/>
                  </a:lnTo>
                  <a:cubicBezTo>
                    <a:pt x="1373" y="17944"/>
                    <a:pt x="1387" y="17821"/>
                    <a:pt x="1401" y="17697"/>
                  </a:cubicBezTo>
                  <a:lnTo>
                    <a:pt x="1415" y="17573"/>
                  </a:lnTo>
                  <a:lnTo>
                    <a:pt x="1524" y="16914"/>
                  </a:lnTo>
                  <a:lnTo>
                    <a:pt x="1621" y="16447"/>
                  </a:lnTo>
                  <a:lnTo>
                    <a:pt x="1675" y="16241"/>
                  </a:lnTo>
                  <a:cubicBezTo>
                    <a:pt x="1675" y="16200"/>
                    <a:pt x="1689" y="16159"/>
                    <a:pt x="1689" y="16118"/>
                  </a:cubicBezTo>
                  <a:cubicBezTo>
                    <a:pt x="1689" y="16049"/>
                    <a:pt x="1717" y="15994"/>
                    <a:pt x="1730" y="15925"/>
                  </a:cubicBezTo>
                  <a:cubicBezTo>
                    <a:pt x="1758" y="15788"/>
                    <a:pt x="1799" y="15651"/>
                    <a:pt x="1827" y="15541"/>
                  </a:cubicBezTo>
                  <a:cubicBezTo>
                    <a:pt x="1881" y="15307"/>
                    <a:pt x="1964" y="15088"/>
                    <a:pt x="2033" y="14895"/>
                  </a:cubicBezTo>
                  <a:cubicBezTo>
                    <a:pt x="2101" y="14689"/>
                    <a:pt x="2197" y="14483"/>
                    <a:pt x="2280" y="14277"/>
                  </a:cubicBezTo>
                  <a:lnTo>
                    <a:pt x="2362" y="14099"/>
                  </a:lnTo>
                  <a:lnTo>
                    <a:pt x="2445" y="13893"/>
                  </a:lnTo>
                  <a:cubicBezTo>
                    <a:pt x="2609" y="13550"/>
                    <a:pt x="2788" y="13220"/>
                    <a:pt x="2994" y="12877"/>
                  </a:cubicBezTo>
                  <a:cubicBezTo>
                    <a:pt x="3186" y="12588"/>
                    <a:pt x="3406" y="12286"/>
                    <a:pt x="3612" y="12053"/>
                  </a:cubicBezTo>
                  <a:lnTo>
                    <a:pt x="4051" y="11627"/>
                  </a:lnTo>
                  <a:cubicBezTo>
                    <a:pt x="4161" y="11503"/>
                    <a:pt x="4298" y="11366"/>
                    <a:pt x="4463" y="11242"/>
                  </a:cubicBezTo>
                  <a:cubicBezTo>
                    <a:pt x="4642" y="11078"/>
                    <a:pt x="4807" y="10940"/>
                    <a:pt x="4958" y="10817"/>
                  </a:cubicBezTo>
                  <a:cubicBezTo>
                    <a:pt x="5054" y="10707"/>
                    <a:pt x="5177" y="10625"/>
                    <a:pt x="5356" y="10501"/>
                  </a:cubicBezTo>
                  <a:lnTo>
                    <a:pt x="5370" y="10487"/>
                  </a:lnTo>
                  <a:cubicBezTo>
                    <a:pt x="5425" y="10460"/>
                    <a:pt x="5493" y="10405"/>
                    <a:pt x="5562" y="10364"/>
                  </a:cubicBezTo>
                  <a:cubicBezTo>
                    <a:pt x="5603" y="10336"/>
                    <a:pt x="5658" y="10322"/>
                    <a:pt x="5713" y="10281"/>
                  </a:cubicBezTo>
                  <a:lnTo>
                    <a:pt x="5740" y="10267"/>
                  </a:lnTo>
                  <a:cubicBezTo>
                    <a:pt x="5933" y="10158"/>
                    <a:pt x="6070" y="10089"/>
                    <a:pt x="6207" y="10020"/>
                  </a:cubicBezTo>
                  <a:lnTo>
                    <a:pt x="6221" y="10020"/>
                  </a:lnTo>
                  <a:cubicBezTo>
                    <a:pt x="6358" y="9952"/>
                    <a:pt x="6523" y="9883"/>
                    <a:pt x="6661" y="9814"/>
                  </a:cubicBezTo>
                  <a:cubicBezTo>
                    <a:pt x="6770" y="9746"/>
                    <a:pt x="6908" y="9718"/>
                    <a:pt x="7031" y="9663"/>
                  </a:cubicBezTo>
                  <a:lnTo>
                    <a:pt x="7045" y="9663"/>
                  </a:lnTo>
                  <a:cubicBezTo>
                    <a:pt x="7210" y="9608"/>
                    <a:pt x="7361" y="9540"/>
                    <a:pt x="7526" y="9512"/>
                  </a:cubicBezTo>
                  <a:cubicBezTo>
                    <a:pt x="7567" y="9512"/>
                    <a:pt x="7594" y="9498"/>
                    <a:pt x="7636" y="9498"/>
                  </a:cubicBezTo>
                  <a:cubicBezTo>
                    <a:pt x="7800" y="9457"/>
                    <a:pt x="7993" y="9430"/>
                    <a:pt x="8171" y="9389"/>
                  </a:cubicBezTo>
                  <a:lnTo>
                    <a:pt x="8240" y="9375"/>
                  </a:lnTo>
                  <a:cubicBezTo>
                    <a:pt x="8569" y="9320"/>
                    <a:pt x="8885" y="9265"/>
                    <a:pt x="9215" y="9237"/>
                  </a:cubicBezTo>
                  <a:cubicBezTo>
                    <a:pt x="9270" y="9237"/>
                    <a:pt x="9338" y="9224"/>
                    <a:pt x="9407" y="9224"/>
                  </a:cubicBezTo>
                  <a:lnTo>
                    <a:pt x="9421" y="9224"/>
                  </a:lnTo>
                  <a:lnTo>
                    <a:pt x="9613" y="9196"/>
                  </a:lnTo>
                  <a:lnTo>
                    <a:pt x="9874" y="9196"/>
                  </a:lnTo>
                  <a:cubicBezTo>
                    <a:pt x="10039" y="9196"/>
                    <a:pt x="10231" y="9224"/>
                    <a:pt x="10396" y="9224"/>
                  </a:cubicBezTo>
                  <a:lnTo>
                    <a:pt x="10588" y="9224"/>
                  </a:lnTo>
                  <a:cubicBezTo>
                    <a:pt x="10725" y="9224"/>
                    <a:pt x="10876" y="9237"/>
                    <a:pt x="11014" y="9237"/>
                  </a:cubicBezTo>
                  <a:lnTo>
                    <a:pt x="11398" y="9237"/>
                  </a:lnTo>
                  <a:cubicBezTo>
                    <a:pt x="11659" y="9237"/>
                    <a:pt x="11906" y="9237"/>
                    <a:pt x="12181" y="9224"/>
                  </a:cubicBezTo>
                  <a:cubicBezTo>
                    <a:pt x="12305" y="9196"/>
                    <a:pt x="12428" y="9196"/>
                    <a:pt x="12524" y="9196"/>
                  </a:cubicBezTo>
                  <a:cubicBezTo>
                    <a:pt x="12662" y="9196"/>
                    <a:pt x="12799" y="9183"/>
                    <a:pt x="12923" y="9183"/>
                  </a:cubicBezTo>
                  <a:cubicBezTo>
                    <a:pt x="13403" y="9169"/>
                    <a:pt x="13925" y="9114"/>
                    <a:pt x="14420" y="8990"/>
                  </a:cubicBezTo>
                  <a:cubicBezTo>
                    <a:pt x="14447" y="8977"/>
                    <a:pt x="14502" y="8977"/>
                    <a:pt x="14543" y="8963"/>
                  </a:cubicBezTo>
                  <a:cubicBezTo>
                    <a:pt x="14845" y="8880"/>
                    <a:pt x="15106" y="8784"/>
                    <a:pt x="15340" y="8688"/>
                  </a:cubicBezTo>
                  <a:cubicBezTo>
                    <a:pt x="15450" y="8633"/>
                    <a:pt x="15573" y="8578"/>
                    <a:pt x="15683" y="8510"/>
                  </a:cubicBezTo>
                  <a:cubicBezTo>
                    <a:pt x="15738" y="8482"/>
                    <a:pt x="15807" y="8427"/>
                    <a:pt x="15862" y="8400"/>
                  </a:cubicBezTo>
                  <a:cubicBezTo>
                    <a:pt x="15875" y="8400"/>
                    <a:pt x="15889" y="8372"/>
                    <a:pt x="15916" y="8359"/>
                  </a:cubicBezTo>
                  <a:cubicBezTo>
                    <a:pt x="15958" y="8331"/>
                    <a:pt x="15999" y="8290"/>
                    <a:pt x="16054" y="8262"/>
                  </a:cubicBezTo>
                  <a:cubicBezTo>
                    <a:pt x="16150" y="8194"/>
                    <a:pt x="16232" y="8098"/>
                    <a:pt x="16328" y="8029"/>
                  </a:cubicBezTo>
                  <a:cubicBezTo>
                    <a:pt x="16425" y="7947"/>
                    <a:pt x="16507" y="7850"/>
                    <a:pt x="16603" y="7754"/>
                  </a:cubicBezTo>
                  <a:cubicBezTo>
                    <a:pt x="16740" y="7603"/>
                    <a:pt x="16919" y="7397"/>
                    <a:pt x="17111" y="7191"/>
                  </a:cubicBezTo>
                  <a:cubicBezTo>
                    <a:pt x="17221" y="7068"/>
                    <a:pt x="17317" y="6958"/>
                    <a:pt x="17400" y="6820"/>
                  </a:cubicBezTo>
                  <a:cubicBezTo>
                    <a:pt x="17441" y="6779"/>
                    <a:pt x="17455" y="6724"/>
                    <a:pt x="17496" y="6683"/>
                  </a:cubicBezTo>
                  <a:cubicBezTo>
                    <a:pt x="17564" y="6573"/>
                    <a:pt x="17606" y="6450"/>
                    <a:pt x="17661" y="6340"/>
                  </a:cubicBezTo>
                  <a:lnTo>
                    <a:pt x="17674" y="6299"/>
                  </a:lnTo>
                  <a:cubicBezTo>
                    <a:pt x="17715" y="6216"/>
                    <a:pt x="17770" y="6134"/>
                    <a:pt x="17784" y="6038"/>
                  </a:cubicBezTo>
                  <a:lnTo>
                    <a:pt x="17839" y="5791"/>
                  </a:lnTo>
                  <a:lnTo>
                    <a:pt x="17839" y="5749"/>
                  </a:lnTo>
                  <a:cubicBezTo>
                    <a:pt x="17853" y="5639"/>
                    <a:pt x="17867" y="5516"/>
                    <a:pt x="17867" y="5392"/>
                  </a:cubicBezTo>
                  <a:lnTo>
                    <a:pt x="17867" y="5310"/>
                  </a:lnTo>
                  <a:cubicBezTo>
                    <a:pt x="17880" y="5173"/>
                    <a:pt x="17880" y="5035"/>
                    <a:pt x="17880" y="4898"/>
                  </a:cubicBezTo>
                  <a:cubicBezTo>
                    <a:pt x="17867" y="4719"/>
                    <a:pt x="17853" y="4555"/>
                    <a:pt x="17812" y="4349"/>
                  </a:cubicBezTo>
                  <a:cubicBezTo>
                    <a:pt x="17798" y="4252"/>
                    <a:pt x="17784" y="4184"/>
                    <a:pt x="17770" y="4101"/>
                  </a:cubicBezTo>
                  <a:cubicBezTo>
                    <a:pt x="17770" y="4046"/>
                    <a:pt x="17743" y="4019"/>
                    <a:pt x="17743" y="3978"/>
                  </a:cubicBezTo>
                  <a:cubicBezTo>
                    <a:pt x="17729" y="3937"/>
                    <a:pt x="17729" y="3882"/>
                    <a:pt x="17715" y="3827"/>
                  </a:cubicBezTo>
                  <a:lnTo>
                    <a:pt x="17715" y="3813"/>
                  </a:lnTo>
                  <a:lnTo>
                    <a:pt x="17715" y="3772"/>
                  </a:lnTo>
                  <a:cubicBezTo>
                    <a:pt x="17715" y="3744"/>
                    <a:pt x="17702" y="3731"/>
                    <a:pt x="17702" y="3703"/>
                  </a:cubicBezTo>
                  <a:cubicBezTo>
                    <a:pt x="17674" y="3621"/>
                    <a:pt x="17647" y="3552"/>
                    <a:pt x="17606" y="3470"/>
                  </a:cubicBezTo>
                  <a:cubicBezTo>
                    <a:pt x="17496" y="3222"/>
                    <a:pt x="17358" y="3016"/>
                    <a:pt x="17235" y="2838"/>
                  </a:cubicBezTo>
                  <a:cubicBezTo>
                    <a:pt x="17166" y="2728"/>
                    <a:pt x="17056" y="2591"/>
                    <a:pt x="16960" y="2467"/>
                  </a:cubicBezTo>
                  <a:lnTo>
                    <a:pt x="16891" y="2399"/>
                  </a:lnTo>
                  <a:cubicBezTo>
                    <a:pt x="16823" y="2330"/>
                    <a:pt x="16768" y="2261"/>
                    <a:pt x="16699" y="2193"/>
                  </a:cubicBezTo>
                  <a:lnTo>
                    <a:pt x="16548" y="2041"/>
                  </a:lnTo>
                  <a:cubicBezTo>
                    <a:pt x="16507" y="2014"/>
                    <a:pt x="16479" y="1987"/>
                    <a:pt x="16438" y="1959"/>
                  </a:cubicBezTo>
                  <a:lnTo>
                    <a:pt x="16411" y="1945"/>
                  </a:lnTo>
                  <a:cubicBezTo>
                    <a:pt x="16301" y="1849"/>
                    <a:pt x="16191" y="1767"/>
                    <a:pt x="16026" y="1643"/>
                  </a:cubicBezTo>
                  <a:cubicBezTo>
                    <a:pt x="15916" y="1561"/>
                    <a:pt x="15793" y="1478"/>
                    <a:pt x="15683" y="1396"/>
                  </a:cubicBezTo>
                  <a:cubicBezTo>
                    <a:pt x="15601" y="1327"/>
                    <a:pt x="15532" y="1272"/>
                    <a:pt x="15450" y="1204"/>
                  </a:cubicBezTo>
                  <a:cubicBezTo>
                    <a:pt x="15326" y="1121"/>
                    <a:pt x="15230" y="1053"/>
                    <a:pt x="15134" y="984"/>
                  </a:cubicBezTo>
                  <a:lnTo>
                    <a:pt x="15106" y="957"/>
                  </a:lnTo>
                  <a:cubicBezTo>
                    <a:pt x="14996" y="888"/>
                    <a:pt x="14900" y="819"/>
                    <a:pt x="14790" y="778"/>
                  </a:cubicBezTo>
                  <a:cubicBezTo>
                    <a:pt x="14722" y="737"/>
                    <a:pt x="14639" y="709"/>
                    <a:pt x="14557" y="668"/>
                  </a:cubicBezTo>
                  <a:cubicBezTo>
                    <a:pt x="14543" y="668"/>
                    <a:pt x="14502" y="654"/>
                    <a:pt x="14488" y="654"/>
                  </a:cubicBezTo>
                  <a:lnTo>
                    <a:pt x="14474" y="654"/>
                  </a:lnTo>
                  <a:lnTo>
                    <a:pt x="14310" y="600"/>
                  </a:lnTo>
                  <a:lnTo>
                    <a:pt x="14104" y="545"/>
                  </a:lnTo>
                  <a:cubicBezTo>
                    <a:pt x="14063" y="545"/>
                    <a:pt x="14008" y="531"/>
                    <a:pt x="13953" y="517"/>
                  </a:cubicBezTo>
                  <a:cubicBezTo>
                    <a:pt x="13802" y="462"/>
                    <a:pt x="13623" y="407"/>
                    <a:pt x="13472" y="366"/>
                  </a:cubicBezTo>
                  <a:cubicBezTo>
                    <a:pt x="13170" y="256"/>
                    <a:pt x="12840" y="133"/>
                    <a:pt x="12511" y="105"/>
                  </a:cubicBezTo>
                  <a:cubicBezTo>
                    <a:pt x="12387" y="91"/>
                    <a:pt x="12277" y="91"/>
                    <a:pt x="12154" y="64"/>
                  </a:cubicBezTo>
                  <a:cubicBezTo>
                    <a:pt x="12112" y="50"/>
                    <a:pt x="12085" y="50"/>
                    <a:pt x="12044" y="50"/>
                  </a:cubicBezTo>
                  <a:lnTo>
                    <a:pt x="11975" y="50"/>
                  </a:lnTo>
                  <a:cubicBezTo>
                    <a:pt x="11948" y="50"/>
                    <a:pt x="11906" y="36"/>
                    <a:pt x="11879" y="36"/>
                  </a:cubicBezTo>
                  <a:cubicBezTo>
                    <a:pt x="11838" y="23"/>
                    <a:pt x="11824" y="23"/>
                    <a:pt x="11797" y="23"/>
                  </a:cubicBezTo>
                  <a:cubicBezTo>
                    <a:pt x="11691" y="5"/>
                    <a:pt x="11587" y="0"/>
                    <a:pt x="114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0" name="Google Shape;1440;p31"/>
          <p:cNvGrpSpPr/>
          <p:nvPr/>
        </p:nvGrpSpPr>
        <p:grpSpPr>
          <a:xfrm rot="3277563">
            <a:off x="7760" y="752470"/>
            <a:ext cx="809160" cy="1485816"/>
            <a:chOff x="-106394" y="2567354"/>
            <a:chExt cx="1400812" cy="2571868"/>
          </a:xfrm>
        </p:grpSpPr>
        <p:sp>
          <p:nvSpPr>
            <p:cNvPr id="1441" name="Google Shape;1441;p31"/>
            <p:cNvSpPr/>
            <p:nvPr/>
          </p:nvSpPr>
          <p:spPr>
            <a:xfrm>
              <a:off x="-106394" y="4026328"/>
              <a:ext cx="1400812" cy="961361"/>
            </a:xfrm>
            <a:custGeom>
              <a:avLst/>
              <a:gdLst/>
              <a:ahLst/>
              <a:cxnLst/>
              <a:rect l="l" t="t" r="r" b="b"/>
              <a:pathLst>
                <a:path w="27095" h="18595" extrusionOk="0">
                  <a:moveTo>
                    <a:pt x="25447" y="1"/>
                  </a:moveTo>
                  <a:cubicBezTo>
                    <a:pt x="25351" y="1"/>
                    <a:pt x="25337" y="97"/>
                    <a:pt x="25310" y="165"/>
                  </a:cubicBezTo>
                  <a:cubicBezTo>
                    <a:pt x="25062" y="783"/>
                    <a:pt x="24747" y="1360"/>
                    <a:pt x="24417" y="1951"/>
                  </a:cubicBezTo>
                  <a:cubicBezTo>
                    <a:pt x="23991" y="2706"/>
                    <a:pt x="23511" y="3434"/>
                    <a:pt x="22975" y="4121"/>
                  </a:cubicBezTo>
                  <a:cubicBezTo>
                    <a:pt x="21588" y="5933"/>
                    <a:pt x="20393" y="7856"/>
                    <a:pt x="19240" y="9806"/>
                  </a:cubicBezTo>
                  <a:cubicBezTo>
                    <a:pt x="18196" y="11564"/>
                    <a:pt x="17207" y="13349"/>
                    <a:pt x="16246" y="15134"/>
                  </a:cubicBezTo>
                  <a:lnTo>
                    <a:pt x="16109" y="15340"/>
                  </a:lnTo>
                  <a:cubicBezTo>
                    <a:pt x="16095" y="15203"/>
                    <a:pt x="16081" y="15134"/>
                    <a:pt x="16081" y="15066"/>
                  </a:cubicBezTo>
                  <a:cubicBezTo>
                    <a:pt x="16081" y="13830"/>
                    <a:pt x="15999" y="12607"/>
                    <a:pt x="15697" y="11399"/>
                  </a:cubicBezTo>
                  <a:cubicBezTo>
                    <a:pt x="15477" y="10493"/>
                    <a:pt x="15175" y="9614"/>
                    <a:pt x="14722" y="8776"/>
                  </a:cubicBezTo>
                  <a:cubicBezTo>
                    <a:pt x="14090" y="7595"/>
                    <a:pt x="13211" y="6634"/>
                    <a:pt x="12085" y="5892"/>
                  </a:cubicBezTo>
                  <a:cubicBezTo>
                    <a:pt x="11275" y="5384"/>
                    <a:pt x="10437" y="4917"/>
                    <a:pt x="9572" y="4464"/>
                  </a:cubicBezTo>
                  <a:cubicBezTo>
                    <a:pt x="8130" y="3736"/>
                    <a:pt x="6660" y="3091"/>
                    <a:pt x="5164" y="2473"/>
                  </a:cubicBezTo>
                  <a:cubicBezTo>
                    <a:pt x="5026" y="2431"/>
                    <a:pt x="4903" y="2376"/>
                    <a:pt x="4765" y="2335"/>
                  </a:cubicBezTo>
                  <a:cubicBezTo>
                    <a:pt x="4743" y="2328"/>
                    <a:pt x="4721" y="2324"/>
                    <a:pt x="4699" y="2324"/>
                  </a:cubicBezTo>
                  <a:cubicBezTo>
                    <a:pt x="4638" y="2324"/>
                    <a:pt x="4575" y="2350"/>
                    <a:pt x="4504" y="2390"/>
                  </a:cubicBezTo>
                  <a:cubicBezTo>
                    <a:pt x="4463" y="2445"/>
                    <a:pt x="4436" y="2500"/>
                    <a:pt x="4477" y="2569"/>
                  </a:cubicBezTo>
                  <a:cubicBezTo>
                    <a:pt x="4491" y="2582"/>
                    <a:pt x="4491" y="2610"/>
                    <a:pt x="4504" y="2637"/>
                  </a:cubicBezTo>
                  <a:cubicBezTo>
                    <a:pt x="4958" y="3159"/>
                    <a:pt x="5425" y="3681"/>
                    <a:pt x="5850" y="4217"/>
                  </a:cubicBezTo>
                  <a:cubicBezTo>
                    <a:pt x="6908" y="5494"/>
                    <a:pt x="8116" y="6661"/>
                    <a:pt x="9407" y="7691"/>
                  </a:cubicBezTo>
                  <a:lnTo>
                    <a:pt x="11920" y="9710"/>
                  </a:lnTo>
                  <a:cubicBezTo>
                    <a:pt x="12730" y="10355"/>
                    <a:pt x="13527" y="11028"/>
                    <a:pt x="14214" y="11811"/>
                  </a:cubicBezTo>
                  <a:cubicBezTo>
                    <a:pt x="14639" y="12333"/>
                    <a:pt x="14996" y="12882"/>
                    <a:pt x="15271" y="13500"/>
                  </a:cubicBezTo>
                  <a:cubicBezTo>
                    <a:pt x="15546" y="14146"/>
                    <a:pt x="15656" y="14818"/>
                    <a:pt x="15614" y="15519"/>
                  </a:cubicBezTo>
                  <a:cubicBezTo>
                    <a:pt x="15587" y="16233"/>
                    <a:pt x="15422" y="16920"/>
                    <a:pt x="15244" y="17606"/>
                  </a:cubicBezTo>
                  <a:cubicBezTo>
                    <a:pt x="15216" y="17647"/>
                    <a:pt x="15202" y="17689"/>
                    <a:pt x="15147" y="17771"/>
                  </a:cubicBezTo>
                  <a:cubicBezTo>
                    <a:pt x="15106" y="17634"/>
                    <a:pt x="15065" y="17551"/>
                    <a:pt x="15051" y="17441"/>
                  </a:cubicBezTo>
                  <a:cubicBezTo>
                    <a:pt x="14365" y="15230"/>
                    <a:pt x="13074" y="13459"/>
                    <a:pt x="11137" y="12209"/>
                  </a:cubicBezTo>
                  <a:cubicBezTo>
                    <a:pt x="10272" y="11660"/>
                    <a:pt x="9380" y="11193"/>
                    <a:pt x="8459" y="10808"/>
                  </a:cubicBezTo>
                  <a:cubicBezTo>
                    <a:pt x="7292" y="10300"/>
                    <a:pt x="6125" y="9820"/>
                    <a:pt x="4971" y="9298"/>
                  </a:cubicBezTo>
                  <a:cubicBezTo>
                    <a:pt x="3983" y="8831"/>
                    <a:pt x="2994" y="8309"/>
                    <a:pt x="2019" y="7815"/>
                  </a:cubicBezTo>
                  <a:cubicBezTo>
                    <a:pt x="1607" y="7609"/>
                    <a:pt x="1195" y="7389"/>
                    <a:pt x="783" y="7183"/>
                  </a:cubicBezTo>
                  <a:cubicBezTo>
                    <a:pt x="632" y="7114"/>
                    <a:pt x="481" y="7046"/>
                    <a:pt x="316" y="6991"/>
                  </a:cubicBezTo>
                  <a:cubicBezTo>
                    <a:pt x="275" y="6977"/>
                    <a:pt x="206" y="6977"/>
                    <a:pt x="137" y="6977"/>
                  </a:cubicBezTo>
                  <a:cubicBezTo>
                    <a:pt x="28" y="6991"/>
                    <a:pt x="0" y="7114"/>
                    <a:pt x="41" y="7183"/>
                  </a:cubicBezTo>
                  <a:lnTo>
                    <a:pt x="96" y="7238"/>
                  </a:lnTo>
                  <a:cubicBezTo>
                    <a:pt x="824" y="7870"/>
                    <a:pt x="1415" y="8625"/>
                    <a:pt x="2074" y="9325"/>
                  </a:cubicBezTo>
                  <a:cubicBezTo>
                    <a:pt x="3172" y="10493"/>
                    <a:pt x="4271" y="11660"/>
                    <a:pt x="5466" y="12731"/>
                  </a:cubicBezTo>
                  <a:cubicBezTo>
                    <a:pt x="6660" y="13775"/>
                    <a:pt x="7979" y="14626"/>
                    <a:pt x="9448" y="15230"/>
                  </a:cubicBezTo>
                  <a:cubicBezTo>
                    <a:pt x="10204" y="15519"/>
                    <a:pt x="10945" y="15835"/>
                    <a:pt x="11700" y="16137"/>
                  </a:cubicBezTo>
                  <a:cubicBezTo>
                    <a:pt x="12538" y="16508"/>
                    <a:pt x="13348" y="16933"/>
                    <a:pt x="14076" y="17483"/>
                  </a:cubicBezTo>
                  <a:cubicBezTo>
                    <a:pt x="14323" y="17675"/>
                    <a:pt x="14571" y="17881"/>
                    <a:pt x="14777" y="18128"/>
                  </a:cubicBezTo>
                  <a:cubicBezTo>
                    <a:pt x="14873" y="18279"/>
                    <a:pt x="14969" y="18430"/>
                    <a:pt x="15065" y="18595"/>
                  </a:cubicBezTo>
                  <a:cubicBezTo>
                    <a:pt x="15120" y="18581"/>
                    <a:pt x="15134" y="18581"/>
                    <a:pt x="15147" y="18568"/>
                  </a:cubicBezTo>
                  <a:cubicBezTo>
                    <a:pt x="15601" y="18073"/>
                    <a:pt x="16150" y="17675"/>
                    <a:pt x="16699" y="17290"/>
                  </a:cubicBezTo>
                  <a:cubicBezTo>
                    <a:pt x="17812" y="16521"/>
                    <a:pt x="18965" y="15821"/>
                    <a:pt x="20146" y="15134"/>
                  </a:cubicBezTo>
                  <a:cubicBezTo>
                    <a:pt x="20984" y="14640"/>
                    <a:pt x="21835" y="14159"/>
                    <a:pt x="22618" y="13582"/>
                  </a:cubicBezTo>
                  <a:cubicBezTo>
                    <a:pt x="23442" y="13019"/>
                    <a:pt x="24170" y="12347"/>
                    <a:pt x="24760" y="11577"/>
                  </a:cubicBezTo>
                  <a:cubicBezTo>
                    <a:pt x="25296" y="10891"/>
                    <a:pt x="25694" y="10136"/>
                    <a:pt x="26024" y="9353"/>
                  </a:cubicBezTo>
                  <a:cubicBezTo>
                    <a:pt x="26518" y="8117"/>
                    <a:pt x="26793" y="6826"/>
                    <a:pt x="26944" y="5521"/>
                  </a:cubicBezTo>
                  <a:cubicBezTo>
                    <a:pt x="26999" y="5096"/>
                    <a:pt x="27054" y="4656"/>
                    <a:pt x="27081" y="4217"/>
                  </a:cubicBezTo>
                  <a:cubicBezTo>
                    <a:pt x="27095" y="4107"/>
                    <a:pt x="27081" y="4024"/>
                    <a:pt x="27081" y="3928"/>
                  </a:cubicBezTo>
                  <a:cubicBezTo>
                    <a:pt x="26944" y="3956"/>
                    <a:pt x="26944" y="4066"/>
                    <a:pt x="26930" y="4148"/>
                  </a:cubicBezTo>
                  <a:cubicBezTo>
                    <a:pt x="26807" y="4505"/>
                    <a:pt x="26710" y="4848"/>
                    <a:pt x="26587" y="5205"/>
                  </a:cubicBezTo>
                  <a:cubicBezTo>
                    <a:pt x="26175" y="6359"/>
                    <a:pt x="25543" y="7375"/>
                    <a:pt x="24733" y="8282"/>
                  </a:cubicBezTo>
                  <a:cubicBezTo>
                    <a:pt x="24074" y="9023"/>
                    <a:pt x="23360" y="9710"/>
                    <a:pt x="22659" y="10369"/>
                  </a:cubicBezTo>
                  <a:cubicBezTo>
                    <a:pt x="21602" y="11371"/>
                    <a:pt x="20558" y="12374"/>
                    <a:pt x="19542" y="13418"/>
                  </a:cubicBezTo>
                  <a:cubicBezTo>
                    <a:pt x="18237" y="14763"/>
                    <a:pt x="16919" y="16123"/>
                    <a:pt x="15724" y="17565"/>
                  </a:cubicBezTo>
                  <a:cubicBezTo>
                    <a:pt x="15697" y="17606"/>
                    <a:pt x="15669" y="17620"/>
                    <a:pt x="15614" y="17647"/>
                  </a:cubicBezTo>
                  <a:cubicBezTo>
                    <a:pt x="15601" y="17606"/>
                    <a:pt x="15587" y="17565"/>
                    <a:pt x="15601" y="17551"/>
                  </a:cubicBezTo>
                  <a:cubicBezTo>
                    <a:pt x="15903" y="16672"/>
                    <a:pt x="16287" y="15835"/>
                    <a:pt x="16713" y="15024"/>
                  </a:cubicBezTo>
                  <a:cubicBezTo>
                    <a:pt x="17235" y="14077"/>
                    <a:pt x="17880" y="13225"/>
                    <a:pt x="18608" y="12415"/>
                  </a:cubicBezTo>
                  <a:cubicBezTo>
                    <a:pt x="19377" y="11523"/>
                    <a:pt x="20187" y="10671"/>
                    <a:pt x="20970" y="9792"/>
                  </a:cubicBezTo>
                  <a:cubicBezTo>
                    <a:pt x="21643" y="9064"/>
                    <a:pt x="22288" y="8309"/>
                    <a:pt x="22879" y="7526"/>
                  </a:cubicBezTo>
                  <a:cubicBezTo>
                    <a:pt x="24142" y="5823"/>
                    <a:pt x="24939" y="3942"/>
                    <a:pt x="25268" y="1841"/>
                  </a:cubicBezTo>
                  <a:cubicBezTo>
                    <a:pt x="25351" y="1305"/>
                    <a:pt x="25420" y="783"/>
                    <a:pt x="25488" y="248"/>
                  </a:cubicBezTo>
                  <a:cubicBezTo>
                    <a:pt x="25502" y="165"/>
                    <a:pt x="25543" y="69"/>
                    <a:pt x="254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1"/>
            <p:cNvSpPr/>
            <p:nvPr/>
          </p:nvSpPr>
          <p:spPr>
            <a:xfrm>
              <a:off x="209545" y="3601768"/>
              <a:ext cx="925172" cy="801143"/>
            </a:xfrm>
            <a:custGeom>
              <a:avLst/>
              <a:gdLst/>
              <a:ahLst/>
              <a:cxnLst/>
              <a:rect l="l" t="t" r="r" b="b"/>
              <a:pathLst>
                <a:path w="17895" h="15496" extrusionOk="0">
                  <a:moveTo>
                    <a:pt x="17784" y="0"/>
                  </a:moveTo>
                  <a:cubicBezTo>
                    <a:pt x="17743" y="83"/>
                    <a:pt x="17716" y="193"/>
                    <a:pt x="17674" y="275"/>
                  </a:cubicBezTo>
                  <a:cubicBezTo>
                    <a:pt x="17386" y="1470"/>
                    <a:pt x="16905" y="2610"/>
                    <a:pt x="16301" y="3695"/>
                  </a:cubicBezTo>
                  <a:cubicBezTo>
                    <a:pt x="14763" y="6469"/>
                    <a:pt x="13568" y="9421"/>
                    <a:pt x="12525" y="12429"/>
                  </a:cubicBezTo>
                  <a:cubicBezTo>
                    <a:pt x="12332" y="12937"/>
                    <a:pt x="12167" y="13472"/>
                    <a:pt x="11989" y="13994"/>
                  </a:cubicBezTo>
                  <a:cubicBezTo>
                    <a:pt x="11975" y="14063"/>
                    <a:pt x="11948" y="14132"/>
                    <a:pt x="11907" y="14200"/>
                  </a:cubicBezTo>
                  <a:cubicBezTo>
                    <a:pt x="11810" y="14173"/>
                    <a:pt x="11810" y="14090"/>
                    <a:pt x="11810" y="14035"/>
                  </a:cubicBezTo>
                  <a:cubicBezTo>
                    <a:pt x="11687" y="13459"/>
                    <a:pt x="11618" y="12854"/>
                    <a:pt x="11467" y="12278"/>
                  </a:cubicBezTo>
                  <a:cubicBezTo>
                    <a:pt x="10849" y="9737"/>
                    <a:pt x="9558" y="7622"/>
                    <a:pt x="7485" y="6002"/>
                  </a:cubicBezTo>
                  <a:cubicBezTo>
                    <a:pt x="6729" y="5425"/>
                    <a:pt x="5905" y="4958"/>
                    <a:pt x="5054" y="4532"/>
                  </a:cubicBezTo>
                  <a:cubicBezTo>
                    <a:pt x="3639" y="3818"/>
                    <a:pt x="2239" y="3063"/>
                    <a:pt x="865" y="2266"/>
                  </a:cubicBezTo>
                  <a:cubicBezTo>
                    <a:pt x="728" y="2170"/>
                    <a:pt x="591" y="2115"/>
                    <a:pt x="481" y="2033"/>
                  </a:cubicBezTo>
                  <a:cubicBezTo>
                    <a:pt x="410" y="2006"/>
                    <a:pt x="333" y="1991"/>
                    <a:pt x="262" y="1991"/>
                  </a:cubicBezTo>
                  <a:cubicBezTo>
                    <a:pt x="223" y="1991"/>
                    <a:pt x="185" y="1996"/>
                    <a:pt x="151" y="2005"/>
                  </a:cubicBezTo>
                  <a:cubicBezTo>
                    <a:pt x="41" y="2033"/>
                    <a:pt x="0" y="2156"/>
                    <a:pt x="41" y="2239"/>
                  </a:cubicBezTo>
                  <a:cubicBezTo>
                    <a:pt x="69" y="2280"/>
                    <a:pt x="83" y="2308"/>
                    <a:pt x="110" y="2335"/>
                  </a:cubicBezTo>
                  <a:cubicBezTo>
                    <a:pt x="687" y="3035"/>
                    <a:pt x="1250" y="3749"/>
                    <a:pt x="1813" y="4464"/>
                  </a:cubicBezTo>
                  <a:cubicBezTo>
                    <a:pt x="3172" y="6112"/>
                    <a:pt x="4683" y="7595"/>
                    <a:pt x="6290" y="8995"/>
                  </a:cubicBezTo>
                  <a:cubicBezTo>
                    <a:pt x="7169" y="9751"/>
                    <a:pt x="8048" y="10479"/>
                    <a:pt x="8927" y="11261"/>
                  </a:cubicBezTo>
                  <a:cubicBezTo>
                    <a:pt x="9352" y="11632"/>
                    <a:pt x="9764" y="12030"/>
                    <a:pt x="10190" y="12442"/>
                  </a:cubicBezTo>
                  <a:cubicBezTo>
                    <a:pt x="10726" y="12950"/>
                    <a:pt x="11069" y="13596"/>
                    <a:pt x="11275" y="14310"/>
                  </a:cubicBezTo>
                  <a:cubicBezTo>
                    <a:pt x="11357" y="14653"/>
                    <a:pt x="11495" y="14997"/>
                    <a:pt x="11604" y="15340"/>
                  </a:cubicBezTo>
                  <a:cubicBezTo>
                    <a:pt x="11617" y="15401"/>
                    <a:pt x="11629" y="15495"/>
                    <a:pt x="11710" y="15495"/>
                  </a:cubicBezTo>
                  <a:cubicBezTo>
                    <a:pt x="11719" y="15495"/>
                    <a:pt x="11730" y="15494"/>
                    <a:pt x="11742" y="15491"/>
                  </a:cubicBezTo>
                  <a:cubicBezTo>
                    <a:pt x="11810" y="15477"/>
                    <a:pt x="11852" y="15409"/>
                    <a:pt x="11893" y="15340"/>
                  </a:cubicBezTo>
                  <a:cubicBezTo>
                    <a:pt x="12030" y="15107"/>
                    <a:pt x="12154" y="14873"/>
                    <a:pt x="12264" y="14640"/>
                  </a:cubicBezTo>
                  <a:lnTo>
                    <a:pt x="12840" y="13459"/>
                  </a:lnTo>
                  <a:cubicBezTo>
                    <a:pt x="13143" y="12841"/>
                    <a:pt x="13568" y="12291"/>
                    <a:pt x="13980" y="11742"/>
                  </a:cubicBezTo>
                  <a:cubicBezTo>
                    <a:pt x="14433" y="11138"/>
                    <a:pt x="14900" y="10520"/>
                    <a:pt x="15312" y="9902"/>
                  </a:cubicBezTo>
                  <a:cubicBezTo>
                    <a:pt x="16576" y="7965"/>
                    <a:pt x="17345" y="5837"/>
                    <a:pt x="17661" y="3530"/>
                  </a:cubicBezTo>
                  <a:cubicBezTo>
                    <a:pt x="17784" y="2623"/>
                    <a:pt x="17853" y="1690"/>
                    <a:pt x="17880" y="769"/>
                  </a:cubicBezTo>
                  <a:cubicBezTo>
                    <a:pt x="17880" y="577"/>
                    <a:pt x="17894" y="385"/>
                    <a:pt x="17894" y="179"/>
                  </a:cubicBezTo>
                  <a:cubicBezTo>
                    <a:pt x="17894" y="138"/>
                    <a:pt x="17867" y="69"/>
                    <a:pt x="17867" y="14"/>
                  </a:cubicBezTo>
                  <a:cubicBezTo>
                    <a:pt x="17825" y="0"/>
                    <a:pt x="17812" y="0"/>
                    <a:pt x="177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1"/>
            <p:cNvSpPr/>
            <p:nvPr/>
          </p:nvSpPr>
          <p:spPr>
            <a:xfrm>
              <a:off x="244339" y="3875105"/>
              <a:ext cx="920157" cy="740447"/>
            </a:xfrm>
            <a:custGeom>
              <a:avLst/>
              <a:gdLst/>
              <a:ahLst/>
              <a:cxnLst/>
              <a:rect l="l" t="t" r="r" b="b"/>
              <a:pathLst>
                <a:path w="17798" h="14322" extrusionOk="0">
                  <a:moveTo>
                    <a:pt x="17688" y="1"/>
                  </a:moveTo>
                  <a:cubicBezTo>
                    <a:pt x="17619" y="97"/>
                    <a:pt x="17592" y="165"/>
                    <a:pt x="17551" y="234"/>
                  </a:cubicBezTo>
                  <a:cubicBezTo>
                    <a:pt x="16054" y="3351"/>
                    <a:pt x="14323" y="6331"/>
                    <a:pt x="12524" y="9270"/>
                  </a:cubicBezTo>
                  <a:cubicBezTo>
                    <a:pt x="11879" y="10300"/>
                    <a:pt x="11302" y="11344"/>
                    <a:pt x="10780" y="12429"/>
                  </a:cubicBezTo>
                  <a:cubicBezTo>
                    <a:pt x="10753" y="12497"/>
                    <a:pt x="10712" y="12566"/>
                    <a:pt x="10684" y="12621"/>
                  </a:cubicBezTo>
                  <a:cubicBezTo>
                    <a:pt x="10602" y="12594"/>
                    <a:pt x="10616" y="12525"/>
                    <a:pt x="10616" y="12497"/>
                  </a:cubicBezTo>
                  <a:cubicBezTo>
                    <a:pt x="10465" y="11330"/>
                    <a:pt x="10080" y="10232"/>
                    <a:pt x="9462" y="9215"/>
                  </a:cubicBezTo>
                  <a:cubicBezTo>
                    <a:pt x="9091" y="8597"/>
                    <a:pt x="8693" y="8021"/>
                    <a:pt x="8267" y="7430"/>
                  </a:cubicBezTo>
                  <a:cubicBezTo>
                    <a:pt x="7471" y="6386"/>
                    <a:pt x="6523" y="5521"/>
                    <a:pt x="5479" y="4738"/>
                  </a:cubicBezTo>
                  <a:cubicBezTo>
                    <a:pt x="4161" y="3736"/>
                    <a:pt x="2705" y="2967"/>
                    <a:pt x="1181" y="2294"/>
                  </a:cubicBezTo>
                  <a:cubicBezTo>
                    <a:pt x="975" y="2212"/>
                    <a:pt x="742" y="2129"/>
                    <a:pt x="536" y="2047"/>
                  </a:cubicBezTo>
                  <a:cubicBezTo>
                    <a:pt x="485" y="2021"/>
                    <a:pt x="428" y="2011"/>
                    <a:pt x="369" y="2011"/>
                  </a:cubicBezTo>
                  <a:cubicBezTo>
                    <a:pt x="301" y="2011"/>
                    <a:pt x="231" y="2025"/>
                    <a:pt x="165" y="2047"/>
                  </a:cubicBezTo>
                  <a:cubicBezTo>
                    <a:pt x="55" y="2074"/>
                    <a:pt x="0" y="2198"/>
                    <a:pt x="82" y="2280"/>
                  </a:cubicBezTo>
                  <a:cubicBezTo>
                    <a:pt x="96" y="2321"/>
                    <a:pt x="124" y="2349"/>
                    <a:pt x="151" y="2363"/>
                  </a:cubicBezTo>
                  <a:cubicBezTo>
                    <a:pt x="838" y="3187"/>
                    <a:pt x="1497" y="4038"/>
                    <a:pt x="2184" y="4862"/>
                  </a:cubicBezTo>
                  <a:cubicBezTo>
                    <a:pt x="3145" y="6002"/>
                    <a:pt x="4230" y="7032"/>
                    <a:pt x="5411" y="7979"/>
                  </a:cubicBezTo>
                  <a:cubicBezTo>
                    <a:pt x="6139" y="8542"/>
                    <a:pt x="6880" y="9119"/>
                    <a:pt x="7594" y="9682"/>
                  </a:cubicBezTo>
                  <a:cubicBezTo>
                    <a:pt x="8006" y="9998"/>
                    <a:pt x="8418" y="10328"/>
                    <a:pt x="8817" y="10671"/>
                  </a:cubicBezTo>
                  <a:cubicBezTo>
                    <a:pt x="9393" y="11193"/>
                    <a:pt x="9792" y="11811"/>
                    <a:pt x="10011" y="12566"/>
                  </a:cubicBezTo>
                  <a:cubicBezTo>
                    <a:pt x="10149" y="13033"/>
                    <a:pt x="10190" y="13486"/>
                    <a:pt x="10190" y="13967"/>
                  </a:cubicBezTo>
                  <a:cubicBezTo>
                    <a:pt x="10190" y="14063"/>
                    <a:pt x="10190" y="14145"/>
                    <a:pt x="10204" y="14242"/>
                  </a:cubicBezTo>
                  <a:cubicBezTo>
                    <a:pt x="10213" y="14288"/>
                    <a:pt x="10273" y="14322"/>
                    <a:pt x="10327" y="14322"/>
                  </a:cubicBezTo>
                  <a:cubicBezTo>
                    <a:pt x="10353" y="14322"/>
                    <a:pt x="10378" y="14314"/>
                    <a:pt x="10396" y="14296"/>
                  </a:cubicBezTo>
                  <a:cubicBezTo>
                    <a:pt x="10423" y="14269"/>
                    <a:pt x="10465" y="14228"/>
                    <a:pt x="10492" y="14173"/>
                  </a:cubicBezTo>
                  <a:cubicBezTo>
                    <a:pt x="10547" y="14090"/>
                    <a:pt x="10588" y="13994"/>
                    <a:pt x="10616" y="13898"/>
                  </a:cubicBezTo>
                  <a:cubicBezTo>
                    <a:pt x="11082" y="12662"/>
                    <a:pt x="11797" y="11564"/>
                    <a:pt x="12662" y="10589"/>
                  </a:cubicBezTo>
                  <a:cubicBezTo>
                    <a:pt x="13170" y="10012"/>
                    <a:pt x="13692" y="9463"/>
                    <a:pt x="14214" y="8886"/>
                  </a:cubicBezTo>
                  <a:cubicBezTo>
                    <a:pt x="14790" y="8268"/>
                    <a:pt x="15285" y="7609"/>
                    <a:pt x="15738" y="6894"/>
                  </a:cubicBezTo>
                  <a:cubicBezTo>
                    <a:pt x="16493" y="5727"/>
                    <a:pt x="16988" y="4464"/>
                    <a:pt x="17303" y="3118"/>
                  </a:cubicBezTo>
                  <a:cubicBezTo>
                    <a:pt x="17509" y="2225"/>
                    <a:pt x="17674" y="1319"/>
                    <a:pt x="17798" y="399"/>
                  </a:cubicBezTo>
                  <a:cubicBezTo>
                    <a:pt x="17798" y="234"/>
                    <a:pt x="17798" y="234"/>
                    <a:pt x="176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1"/>
            <p:cNvSpPr/>
            <p:nvPr/>
          </p:nvSpPr>
          <p:spPr>
            <a:xfrm>
              <a:off x="282649" y="3363224"/>
              <a:ext cx="777516" cy="777465"/>
            </a:xfrm>
            <a:custGeom>
              <a:avLst/>
              <a:gdLst/>
              <a:ahLst/>
              <a:cxnLst/>
              <a:rect l="l" t="t" r="r" b="b"/>
              <a:pathLst>
                <a:path w="15039" h="15038" extrusionOk="0">
                  <a:moveTo>
                    <a:pt x="14860" y="0"/>
                  </a:moveTo>
                  <a:cubicBezTo>
                    <a:pt x="14805" y="69"/>
                    <a:pt x="14750" y="110"/>
                    <a:pt x="14736" y="179"/>
                  </a:cubicBezTo>
                  <a:cubicBezTo>
                    <a:pt x="14448" y="1099"/>
                    <a:pt x="14036" y="1964"/>
                    <a:pt x="13665" y="2857"/>
                  </a:cubicBezTo>
                  <a:cubicBezTo>
                    <a:pt x="12635" y="5383"/>
                    <a:pt x="11852" y="7979"/>
                    <a:pt x="11303" y="10643"/>
                  </a:cubicBezTo>
                  <a:lnTo>
                    <a:pt x="10891" y="12593"/>
                  </a:lnTo>
                  <a:cubicBezTo>
                    <a:pt x="10877" y="12676"/>
                    <a:pt x="10850" y="12772"/>
                    <a:pt x="10822" y="12909"/>
                  </a:cubicBezTo>
                  <a:cubicBezTo>
                    <a:pt x="10712" y="12744"/>
                    <a:pt x="10699" y="12621"/>
                    <a:pt x="10671" y="12497"/>
                  </a:cubicBezTo>
                  <a:cubicBezTo>
                    <a:pt x="10396" y="11330"/>
                    <a:pt x="9998" y="10204"/>
                    <a:pt x="9463" y="9146"/>
                  </a:cubicBezTo>
                  <a:cubicBezTo>
                    <a:pt x="8790" y="7787"/>
                    <a:pt x="7870" y="6633"/>
                    <a:pt x="6771" y="5631"/>
                  </a:cubicBezTo>
                  <a:cubicBezTo>
                    <a:pt x="5933" y="4848"/>
                    <a:pt x="4986" y="4202"/>
                    <a:pt x="4024" y="3598"/>
                  </a:cubicBezTo>
                  <a:cubicBezTo>
                    <a:pt x="3077" y="3021"/>
                    <a:pt x="2047" y="2554"/>
                    <a:pt x="1072" y="2033"/>
                  </a:cubicBezTo>
                  <a:lnTo>
                    <a:pt x="454" y="1730"/>
                  </a:lnTo>
                  <a:cubicBezTo>
                    <a:pt x="381" y="1694"/>
                    <a:pt x="320" y="1676"/>
                    <a:pt x="259" y="1676"/>
                  </a:cubicBezTo>
                  <a:cubicBezTo>
                    <a:pt x="228" y="1676"/>
                    <a:pt x="197" y="1680"/>
                    <a:pt x="165" y="1689"/>
                  </a:cubicBezTo>
                  <a:cubicBezTo>
                    <a:pt x="56" y="1717"/>
                    <a:pt x="1" y="1813"/>
                    <a:pt x="56" y="1895"/>
                  </a:cubicBezTo>
                  <a:lnTo>
                    <a:pt x="111" y="2005"/>
                  </a:lnTo>
                  <a:cubicBezTo>
                    <a:pt x="440" y="2472"/>
                    <a:pt x="756" y="2925"/>
                    <a:pt x="1072" y="3392"/>
                  </a:cubicBezTo>
                  <a:cubicBezTo>
                    <a:pt x="2033" y="4875"/>
                    <a:pt x="3255" y="6111"/>
                    <a:pt x="4670" y="7141"/>
                  </a:cubicBezTo>
                  <a:cubicBezTo>
                    <a:pt x="5288" y="7581"/>
                    <a:pt x="5906" y="7993"/>
                    <a:pt x="6524" y="8446"/>
                  </a:cubicBezTo>
                  <a:cubicBezTo>
                    <a:pt x="7073" y="8830"/>
                    <a:pt x="7650" y="9215"/>
                    <a:pt x="8172" y="9641"/>
                  </a:cubicBezTo>
                  <a:cubicBezTo>
                    <a:pt x="8748" y="10094"/>
                    <a:pt x="9243" y="10602"/>
                    <a:pt x="9641" y="11220"/>
                  </a:cubicBezTo>
                  <a:cubicBezTo>
                    <a:pt x="10122" y="11961"/>
                    <a:pt x="10424" y="12772"/>
                    <a:pt x="10506" y="13664"/>
                  </a:cubicBezTo>
                  <a:cubicBezTo>
                    <a:pt x="10506" y="14104"/>
                    <a:pt x="10493" y="14571"/>
                    <a:pt x="10630" y="15038"/>
                  </a:cubicBezTo>
                  <a:cubicBezTo>
                    <a:pt x="10712" y="15010"/>
                    <a:pt x="10781" y="15010"/>
                    <a:pt x="10891" y="14996"/>
                  </a:cubicBezTo>
                  <a:cubicBezTo>
                    <a:pt x="10959" y="14626"/>
                    <a:pt x="11042" y="14241"/>
                    <a:pt x="11083" y="13843"/>
                  </a:cubicBezTo>
                  <a:cubicBezTo>
                    <a:pt x="11152" y="12703"/>
                    <a:pt x="11509" y="11618"/>
                    <a:pt x="11989" y="10561"/>
                  </a:cubicBezTo>
                  <a:cubicBezTo>
                    <a:pt x="12292" y="9874"/>
                    <a:pt x="12704" y="9229"/>
                    <a:pt x="13088" y="8569"/>
                  </a:cubicBezTo>
                  <a:cubicBezTo>
                    <a:pt x="13390" y="8048"/>
                    <a:pt x="13706" y="7512"/>
                    <a:pt x="13981" y="6963"/>
                  </a:cubicBezTo>
                  <a:cubicBezTo>
                    <a:pt x="14585" y="5782"/>
                    <a:pt x="14873" y="4532"/>
                    <a:pt x="14969" y="3200"/>
                  </a:cubicBezTo>
                  <a:cubicBezTo>
                    <a:pt x="15038" y="2225"/>
                    <a:pt x="14997" y="1236"/>
                    <a:pt x="14969" y="247"/>
                  </a:cubicBezTo>
                  <a:cubicBezTo>
                    <a:pt x="14969" y="165"/>
                    <a:pt x="14969" y="165"/>
                    <a:pt x="148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1"/>
            <p:cNvSpPr/>
            <p:nvPr/>
          </p:nvSpPr>
          <p:spPr>
            <a:xfrm>
              <a:off x="257109" y="3081355"/>
              <a:ext cx="715011" cy="719974"/>
            </a:xfrm>
            <a:custGeom>
              <a:avLst/>
              <a:gdLst/>
              <a:ahLst/>
              <a:cxnLst/>
              <a:rect l="l" t="t" r="r" b="b"/>
              <a:pathLst>
                <a:path w="13830" h="13926" extrusionOk="0">
                  <a:moveTo>
                    <a:pt x="13513" y="0"/>
                  </a:moveTo>
                  <a:cubicBezTo>
                    <a:pt x="13472" y="0"/>
                    <a:pt x="13445" y="14"/>
                    <a:pt x="13417" y="55"/>
                  </a:cubicBezTo>
                  <a:cubicBezTo>
                    <a:pt x="13390" y="110"/>
                    <a:pt x="13390" y="179"/>
                    <a:pt x="13376" y="247"/>
                  </a:cubicBezTo>
                  <a:cubicBezTo>
                    <a:pt x="12840" y="1964"/>
                    <a:pt x="12442" y="3708"/>
                    <a:pt x="12017" y="5452"/>
                  </a:cubicBezTo>
                  <a:cubicBezTo>
                    <a:pt x="11701" y="6729"/>
                    <a:pt x="11399" y="8006"/>
                    <a:pt x="11110" y="9297"/>
                  </a:cubicBezTo>
                  <a:cubicBezTo>
                    <a:pt x="10973" y="9860"/>
                    <a:pt x="10904" y="10465"/>
                    <a:pt x="10794" y="11028"/>
                  </a:cubicBezTo>
                  <a:cubicBezTo>
                    <a:pt x="10767" y="11055"/>
                    <a:pt x="10753" y="11124"/>
                    <a:pt x="10712" y="11234"/>
                  </a:cubicBezTo>
                  <a:cubicBezTo>
                    <a:pt x="10657" y="11124"/>
                    <a:pt x="10616" y="11055"/>
                    <a:pt x="10575" y="10986"/>
                  </a:cubicBezTo>
                  <a:cubicBezTo>
                    <a:pt x="10012" y="9805"/>
                    <a:pt x="9256" y="8748"/>
                    <a:pt x="8377" y="7759"/>
                  </a:cubicBezTo>
                  <a:cubicBezTo>
                    <a:pt x="7100" y="6345"/>
                    <a:pt x="5658" y="5081"/>
                    <a:pt x="4120" y="3942"/>
                  </a:cubicBezTo>
                  <a:cubicBezTo>
                    <a:pt x="3159" y="3214"/>
                    <a:pt x="2143" y="2568"/>
                    <a:pt x="1099" y="1964"/>
                  </a:cubicBezTo>
                  <a:cubicBezTo>
                    <a:pt x="852" y="1827"/>
                    <a:pt x="632" y="1689"/>
                    <a:pt x="412" y="1538"/>
                  </a:cubicBezTo>
                  <a:cubicBezTo>
                    <a:pt x="353" y="1499"/>
                    <a:pt x="280" y="1467"/>
                    <a:pt x="208" y="1467"/>
                  </a:cubicBezTo>
                  <a:cubicBezTo>
                    <a:pt x="179" y="1467"/>
                    <a:pt x="151" y="1472"/>
                    <a:pt x="124" y="1483"/>
                  </a:cubicBezTo>
                  <a:cubicBezTo>
                    <a:pt x="55" y="1497"/>
                    <a:pt x="0" y="1593"/>
                    <a:pt x="28" y="1676"/>
                  </a:cubicBezTo>
                  <a:cubicBezTo>
                    <a:pt x="55" y="1703"/>
                    <a:pt x="69" y="1744"/>
                    <a:pt x="96" y="1772"/>
                  </a:cubicBezTo>
                  <a:cubicBezTo>
                    <a:pt x="508" y="2335"/>
                    <a:pt x="907" y="2898"/>
                    <a:pt x="1319" y="3461"/>
                  </a:cubicBezTo>
                  <a:cubicBezTo>
                    <a:pt x="2500" y="5054"/>
                    <a:pt x="3914" y="6427"/>
                    <a:pt x="5493" y="7622"/>
                  </a:cubicBezTo>
                  <a:cubicBezTo>
                    <a:pt x="6372" y="8295"/>
                    <a:pt x="7237" y="8968"/>
                    <a:pt x="8089" y="9682"/>
                  </a:cubicBezTo>
                  <a:cubicBezTo>
                    <a:pt x="8803" y="10300"/>
                    <a:pt x="9462" y="10959"/>
                    <a:pt x="9943" y="11783"/>
                  </a:cubicBezTo>
                  <a:cubicBezTo>
                    <a:pt x="10314" y="12415"/>
                    <a:pt x="10684" y="13074"/>
                    <a:pt x="10904" y="13788"/>
                  </a:cubicBezTo>
                  <a:lnTo>
                    <a:pt x="10945" y="13898"/>
                  </a:lnTo>
                  <a:cubicBezTo>
                    <a:pt x="10987" y="13912"/>
                    <a:pt x="11028" y="13925"/>
                    <a:pt x="11055" y="13925"/>
                  </a:cubicBezTo>
                  <a:cubicBezTo>
                    <a:pt x="11083" y="13925"/>
                    <a:pt x="11124" y="13898"/>
                    <a:pt x="11138" y="13857"/>
                  </a:cubicBezTo>
                  <a:cubicBezTo>
                    <a:pt x="11151" y="13829"/>
                    <a:pt x="11151" y="13788"/>
                    <a:pt x="11179" y="13761"/>
                  </a:cubicBezTo>
                  <a:cubicBezTo>
                    <a:pt x="11385" y="12277"/>
                    <a:pt x="11728" y="10835"/>
                    <a:pt x="12305" y="9462"/>
                  </a:cubicBezTo>
                  <a:cubicBezTo>
                    <a:pt x="12648" y="8638"/>
                    <a:pt x="12964" y="7800"/>
                    <a:pt x="13266" y="6963"/>
                  </a:cubicBezTo>
                  <a:cubicBezTo>
                    <a:pt x="13678" y="5768"/>
                    <a:pt x="13829" y="4532"/>
                    <a:pt x="13829" y="3282"/>
                  </a:cubicBezTo>
                  <a:cubicBezTo>
                    <a:pt x="13829" y="2280"/>
                    <a:pt x="13747" y="1291"/>
                    <a:pt x="13651" y="302"/>
                  </a:cubicBezTo>
                  <a:cubicBezTo>
                    <a:pt x="13651" y="220"/>
                    <a:pt x="13623" y="138"/>
                    <a:pt x="13596" y="69"/>
                  </a:cubicBezTo>
                  <a:cubicBezTo>
                    <a:pt x="13582" y="41"/>
                    <a:pt x="13541" y="0"/>
                    <a:pt x="135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1"/>
            <p:cNvSpPr/>
            <p:nvPr/>
          </p:nvSpPr>
          <p:spPr>
            <a:xfrm>
              <a:off x="298986" y="2924394"/>
              <a:ext cx="578006" cy="595791"/>
            </a:xfrm>
            <a:custGeom>
              <a:avLst/>
              <a:gdLst/>
              <a:ahLst/>
              <a:cxnLst/>
              <a:rect l="l" t="t" r="r" b="b"/>
              <a:pathLst>
                <a:path w="11180" h="11524" extrusionOk="0">
                  <a:moveTo>
                    <a:pt x="10442" y="0"/>
                  </a:moveTo>
                  <a:cubicBezTo>
                    <a:pt x="10436" y="0"/>
                    <a:pt x="10430" y="1"/>
                    <a:pt x="10424" y="1"/>
                  </a:cubicBezTo>
                  <a:cubicBezTo>
                    <a:pt x="10286" y="15"/>
                    <a:pt x="10286" y="180"/>
                    <a:pt x="10245" y="276"/>
                  </a:cubicBezTo>
                  <a:cubicBezTo>
                    <a:pt x="10108" y="688"/>
                    <a:pt x="10012" y="1114"/>
                    <a:pt x="9833" y="1512"/>
                  </a:cubicBezTo>
                  <a:cubicBezTo>
                    <a:pt x="9353" y="2720"/>
                    <a:pt x="9092" y="3970"/>
                    <a:pt x="8927" y="5233"/>
                  </a:cubicBezTo>
                  <a:cubicBezTo>
                    <a:pt x="8790" y="6167"/>
                    <a:pt x="8748" y="7087"/>
                    <a:pt x="8776" y="8035"/>
                  </a:cubicBezTo>
                  <a:lnTo>
                    <a:pt x="8776" y="8819"/>
                  </a:lnTo>
                  <a:lnTo>
                    <a:pt x="8776" y="8819"/>
                  </a:lnTo>
                  <a:cubicBezTo>
                    <a:pt x="8773" y="8815"/>
                    <a:pt x="8768" y="8812"/>
                    <a:pt x="8762" y="8812"/>
                  </a:cubicBezTo>
                  <a:cubicBezTo>
                    <a:pt x="8752" y="8812"/>
                    <a:pt x="8741" y="8819"/>
                    <a:pt x="8735" y="8831"/>
                  </a:cubicBezTo>
                  <a:cubicBezTo>
                    <a:pt x="8707" y="8763"/>
                    <a:pt x="8652" y="8708"/>
                    <a:pt x="8611" y="8639"/>
                  </a:cubicBezTo>
                  <a:cubicBezTo>
                    <a:pt x="7773" y="7005"/>
                    <a:pt x="6606" y="5645"/>
                    <a:pt x="5233" y="4451"/>
                  </a:cubicBezTo>
                  <a:cubicBezTo>
                    <a:pt x="4409" y="3723"/>
                    <a:pt x="3516" y="3132"/>
                    <a:pt x="2569" y="2556"/>
                  </a:cubicBezTo>
                  <a:cubicBezTo>
                    <a:pt x="1868" y="2144"/>
                    <a:pt x="1168" y="1718"/>
                    <a:pt x="467" y="1292"/>
                  </a:cubicBezTo>
                  <a:cubicBezTo>
                    <a:pt x="371" y="1237"/>
                    <a:pt x="289" y="1182"/>
                    <a:pt x="193" y="1155"/>
                  </a:cubicBezTo>
                  <a:cubicBezTo>
                    <a:pt x="183" y="1152"/>
                    <a:pt x="173" y="1151"/>
                    <a:pt x="162" y="1151"/>
                  </a:cubicBezTo>
                  <a:cubicBezTo>
                    <a:pt x="114" y="1151"/>
                    <a:pt x="59" y="1176"/>
                    <a:pt x="14" y="1210"/>
                  </a:cubicBezTo>
                  <a:cubicBezTo>
                    <a:pt x="1" y="1223"/>
                    <a:pt x="1" y="1292"/>
                    <a:pt x="1" y="1347"/>
                  </a:cubicBezTo>
                  <a:cubicBezTo>
                    <a:pt x="1" y="1361"/>
                    <a:pt x="14" y="1388"/>
                    <a:pt x="28" y="1416"/>
                  </a:cubicBezTo>
                  <a:cubicBezTo>
                    <a:pt x="893" y="2885"/>
                    <a:pt x="1868" y="4272"/>
                    <a:pt x="3118" y="5467"/>
                  </a:cubicBezTo>
                  <a:cubicBezTo>
                    <a:pt x="4107" y="6401"/>
                    <a:pt x="5150" y="7280"/>
                    <a:pt x="6235" y="8090"/>
                  </a:cubicBezTo>
                  <a:cubicBezTo>
                    <a:pt x="6675" y="8419"/>
                    <a:pt x="7100" y="8735"/>
                    <a:pt x="7554" y="9079"/>
                  </a:cubicBezTo>
                  <a:cubicBezTo>
                    <a:pt x="7924" y="9395"/>
                    <a:pt x="8268" y="9738"/>
                    <a:pt x="8570" y="10136"/>
                  </a:cubicBezTo>
                  <a:cubicBezTo>
                    <a:pt x="8803" y="10438"/>
                    <a:pt x="8996" y="10768"/>
                    <a:pt x="9078" y="11139"/>
                  </a:cubicBezTo>
                  <a:cubicBezTo>
                    <a:pt x="9092" y="11248"/>
                    <a:pt x="9160" y="11345"/>
                    <a:pt x="9229" y="11454"/>
                  </a:cubicBezTo>
                  <a:cubicBezTo>
                    <a:pt x="9270" y="11482"/>
                    <a:pt x="9339" y="11523"/>
                    <a:pt x="9408" y="11523"/>
                  </a:cubicBezTo>
                  <a:cubicBezTo>
                    <a:pt x="9490" y="11523"/>
                    <a:pt x="9545" y="11441"/>
                    <a:pt x="9545" y="11372"/>
                  </a:cubicBezTo>
                  <a:cubicBezTo>
                    <a:pt x="9545" y="11276"/>
                    <a:pt x="9559" y="11180"/>
                    <a:pt x="9545" y="11097"/>
                  </a:cubicBezTo>
                  <a:cubicBezTo>
                    <a:pt x="9462" y="10644"/>
                    <a:pt x="9504" y="10232"/>
                    <a:pt x="9614" y="9806"/>
                  </a:cubicBezTo>
                  <a:cubicBezTo>
                    <a:pt x="9737" y="9285"/>
                    <a:pt x="9902" y="8790"/>
                    <a:pt x="10149" y="8323"/>
                  </a:cubicBezTo>
                  <a:cubicBezTo>
                    <a:pt x="10726" y="7087"/>
                    <a:pt x="11055" y="5810"/>
                    <a:pt x="11124" y="4451"/>
                  </a:cubicBezTo>
                  <a:cubicBezTo>
                    <a:pt x="11179" y="3517"/>
                    <a:pt x="11152" y="2610"/>
                    <a:pt x="10946" y="1704"/>
                  </a:cubicBezTo>
                  <a:cubicBezTo>
                    <a:pt x="10849" y="1223"/>
                    <a:pt x="10740" y="757"/>
                    <a:pt x="10630" y="276"/>
                  </a:cubicBezTo>
                  <a:cubicBezTo>
                    <a:pt x="10590" y="157"/>
                    <a:pt x="10589" y="0"/>
                    <a:pt x="104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1"/>
            <p:cNvSpPr/>
            <p:nvPr/>
          </p:nvSpPr>
          <p:spPr>
            <a:xfrm>
              <a:off x="260625" y="2718525"/>
              <a:ext cx="494200" cy="511882"/>
            </a:xfrm>
            <a:custGeom>
              <a:avLst/>
              <a:gdLst/>
              <a:ahLst/>
              <a:cxnLst/>
              <a:rect l="l" t="t" r="r" b="b"/>
              <a:pathLst>
                <a:path w="9559" h="9901" extrusionOk="0">
                  <a:moveTo>
                    <a:pt x="8543" y="1"/>
                  </a:moveTo>
                  <a:cubicBezTo>
                    <a:pt x="8447" y="1"/>
                    <a:pt x="8433" y="83"/>
                    <a:pt x="8405" y="152"/>
                  </a:cubicBezTo>
                  <a:cubicBezTo>
                    <a:pt x="8392" y="193"/>
                    <a:pt x="8392" y="220"/>
                    <a:pt x="8392" y="275"/>
                  </a:cubicBezTo>
                  <a:cubicBezTo>
                    <a:pt x="8241" y="1113"/>
                    <a:pt x="8103" y="1951"/>
                    <a:pt x="7952" y="2816"/>
                  </a:cubicBezTo>
                  <a:cubicBezTo>
                    <a:pt x="7719" y="4066"/>
                    <a:pt x="7815" y="5315"/>
                    <a:pt x="8035" y="6551"/>
                  </a:cubicBezTo>
                  <a:cubicBezTo>
                    <a:pt x="8103" y="6936"/>
                    <a:pt x="8158" y="7320"/>
                    <a:pt x="8199" y="7691"/>
                  </a:cubicBezTo>
                  <a:cubicBezTo>
                    <a:pt x="8282" y="8309"/>
                    <a:pt x="8392" y="8913"/>
                    <a:pt x="8529" y="9545"/>
                  </a:cubicBezTo>
                  <a:cubicBezTo>
                    <a:pt x="8474" y="9490"/>
                    <a:pt x="8433" y="9463"/>
                    <a:pt x="8419" y="9421"/>
                  </a:cubicBezTo>
                  <a:cubicBezTo>
                    <a:pt x="8172" y="8831"/>
                    <a:pt x="7829" y="8295"/>
                    <a:pt x="7485" y="7746"/>
                  </a:cubicBezTo>
                  <a:cubicBezTo>
                    <a:pt x="7018" y="7018"/>
                    <a:pt x="6538" y="6304"/>
                    <a:pt x="6016" y="5645"/>
                  </a:cubicBezTo>
                  <a:cubicBezTo>
                    <a:pt x="5480" y="4999"/>
                    <a:pt x="4890" y="4409"/>
                    <a:pt x="4244" y="3887"/>
                  </a:cubicBezTo>
                  <a:cubicBezTo>
                    <a:pt x="3393" y="3200"/>
                    <a:pt x="2528" y="2596"/>
                    <a:pt x="1635" y="1978"/>
                  </a:cubicBezTo>
                  <a:cubicBezTo>
                    <a:pt x="1237" y="1704"/>
                    <a:pt x="852" y="1429"/>
                    <a:pt x="468" y="1168"/>
                  </a:cubicBezTo>
                  <a:cubicBezTo>
                    <a:pt x="372" y="1113"/>
                    <a:pt x="289" y="1044"/>
                    <a:pt x="207" y="1017"/>
                  </a:cubicBezTo>
                  <a:cubicBezTo>
                    <a:pt x="182" y="1002"/>
                    <a:pt x="155" y="992"/>
                    <a:pt x="128" y="992"/>
                  </a:cubicBezTo>
                  <a:cubicBezTo>
                    <a:pt x="82" y="992"/>
                    <a:pt x="36" y="1021"/>
                    <a:pt x="1" y="1099"/>
                  </a:cubicBezTo>
                  <a:cubicBezTo>
                    <a:pt x="56" y="1182"/>
                    <a:pt x="97" y="1278"/>
                    <a:pt x="166" y="1374"/>
                  </a:cubicBezTo>
                  <a:cubicBezTo>
                    <a:pt x="1086" y="2582"/>
                    <a:pt x="2020" y="3722"/>
                    <a:pt x="3022" y="4848"/>
                  </a:cubicBezTo>
                  <a:cubicBezTo>
                    <a:pt x="3654" y="5549"/>
                    <a:pt x="4341" y="6167"/>
                    <a:pt x="5096" y="6716"/>
                  </a:cubicBezTo>
                  <a:cubicBezTo>
                    <a:pt x="5274" y="6840"/>
                    <a:pt x="5439" y="6977"/>
                    <a:pt x="5631" y="7087"/>
                  </a:cubicBezTo>
                  <a:cubicBezTo>
                    <a:pt x="6648" y="7773"/>
                    <a:pt x="7472" y="8639"/>
                    <a:pt x="8241" y="9586"/>
                  </a:cubicBezTo>
                  <a:cubicBezTo>
                    <a:pt x="8323" y="9682"/>
                    <a:pt x="8405" y="9765"/>
                    <a:pt x="8502" y="9861"/>
                  </a:cubicBezTo>
                  <a:cubicBezTo>
                    <a:pt x="8528" y="9888"/>
                    <a:pt x="8560" y="9900"/>
                    <a:pt x="8591" y="9900"/>
                  </a:cubicBezTo>
                  <a:cubicBezTo>
                    <a:pt x="8654" y="9900"/>
                    <a:pt x="8717" y="9848"/>
                    <a:pt x="8735" y="9765"/>
                  </a:cubicBezTo>
                  <a:cubicBezTo>
                    <a:pt x="8749" y="9669"/>
                    <a:pt x="8776" y="9559"/>
                    <a:pt x="8776" y="9463"/>
                  </a:cubicBezTo>
                  <a:cubicBezTo>
                    <a:pt x="8817" y="8927"/>
                    <a:pt x="8872" y="8391"/>
                    <a:pt x="8955" y="7856"/>
                  </a:cubicBezTo>
                  <a:cubicBezTo>
                    <a:pt x="9010" y="7485"/>
                    <a:pt x="9133" y="7101"/>
                    <a:pt x="9229" y="6744"/>
                  </a:cubicBezTo>
                  <a:cubicBezTo>
                    <a:pt x="9408" y="6139"/>
                    <a:pt x="9559" y="5521"/>
                    <a:pt x="9559" y="4890"/>
                  </a:cubicBezTo>
                  <a:cubicBezTo>
                    <a:pt x="9559" y="4340"/>
                    <a:pt x="9504" y="3791"/>
                    <a:pt x="9422" y="3242"/>
                  </a:cubicBezTo>
                  <a:cubicBezTo>
                    <a:pt x="9271" y="2294"/>
                    <a:pt x="9078" y="1360"/>
                    <a:pt x="8817" y="426"/>
                  </a:cubicBezTo>
                  <a:cubicBezTo>
                    <a:pt x="8790" y="330"/>
                    <a:pt x="8749" y="234"/>
                    <a:pt x="8721" y="138"/>
                  </a:cubicBezTo>
                  <a:cubicBezTo>
                    <a:pt x="8680" y="69"/>
                    <a:pt x="8639" y="1"/>
                    <a:pt x="8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1"/>
            <p:cNvSpPr/>
            <p:nvPr/>
          </p:nvSpPr>
          <p:spPr>
            <a:xfrm>
              <a:off x="298262" y="2567354"/>
              <a:ext cx="338015" cy="468247"/>
            </a:xfrm>
            <a:custGeom>
              <a:avLst/>
              <a:gdLst/>
              <a:ahLst/>
              <a:cxnLst/>
              <a:rect l="l" t="t" r="r" b="b"/>
              <a:pathLst>
                <a:path w="6538" h="9057" extrusionOk="0">
                  <a:moveTo>
                    <a:pt x="4560" y="4930"/>
                  </a:moveTo>
                  <a:cubicBezTo>
                    <a:pt x="4574" y="4957"/>
                    <a:pt x="4601" y="4957"/>
                    <a:pt x="4615" y="4971"/>
                  </a:cubicBezTo>
                  <a:cubicBezTo>
                    <a:pt x="4615" y="4985"/>
                    <a:pt x="4601" y="4998"/>
                    <a:pt x="4601" y="5026"/>
                  </a:cubicBezTo>
                  <a:lnTo>
                    <a:pt x="4574" y="4998"/>
                  </a:lnTo>
                  <a:cubicBezTo>
                    <a:pt x="4560" y="4971"/>
                    <a:pt x="4560" y="4957"/>
                    <a:pt x="4560" y="4930"/>
                  </a:cubicBezTo>
                  <a:close/>
                  <a:moveTo>
                    <a:pt x="3588" y="1"/>
                  </a:moveTo>
                  <a:cubicBezTo>
                    <a:pt x="3562" y="1"/>
                    <a:pt x="3538" y="10"/>
                    <a:pt x="3516" y="27"/>
                  </a:cubicBezTo>
                  <a:cubicBezTo>
                    <a:pt x="3407" y="109"/>
                    <a:pt x="3461" y="219"/>
                    <a:pt x="3475" y="315"/>
                  </a:cubicBezTo>
                  <a:cubicBezTo>
                    <a:pt x="3599" y="1030"/>
                    <a:pt x="3722" y="1757"/>
                    <a:pt x="3915" y="2458"/>
                  </a:cubicBezTo>
                  <a:cubicBezTo>
                    <a:pt x="4121" y="3213"/>
                    <a:pt x="4327" y="3968"/>
                    <a:pt x="4505" y="4724"/>
                  </a:cubicBezTo>
                  <a:cubicBezTo>
                    <a:pt x="4546" y="4779"/>
                    <a:pt x="4546" y="4861"/>
                    <a:pt x="4560" y="4930"/>
                  </a:cubicBezTo>
                  <a:cubicBezTo>
                    <a:pt x="4549" y="4933"/>
                    <a:pt x="4538" y="4934"/>
                    <a:pt x="4528" y="4934"/>
                  </a:cubicBezTo>
                  <a:cubicBezTo>
                    <a:pt x="4457" y="4934"/>
                    <a:pt x="4432" y="4853"/>
                    <a:pt x="4395" y="4792"/>
                  </a:cubicBezTo>
                  <a:cubicBezTo>
                    <a:pt x="3242" y="3268"/>
                    <a:pt x="1937" y="1881"/>
                    <a:pt x="481" y="618"/>
                  </a:cubicBezTo>
                  <a:cubicBezTo>
                    <a:pt x="385" y="549"/>
                    <a:pt x="303" y="466"/>
                    <a:pt x="207" y="425"/>
                  </a:cubicBezTo>
                  <a:cubicBezTo>
                    <a:pt x="188" y="416"/>
                    <a:pt x="169" y="413"/>
                    <a:pt x="147" y="413"/>
                  </a:cubicBezTo>
                  <a:cubicBezTo>
                    <a:pt x="105" y="413"/>
                    <a:pt x="56" y="425"/>
                    <a:pt x="1" y="425"/>
                  </a:cubicBezTo>
                  <a:cubicBezTo>
                    <a:pt x="28" y="508"/>
                    <a:pt x="28" y="576"/>
                    <a:pt x="42" y="618"/>
                  </a:cubicBezTo>
                  <a:cubicBezTo>
                    <a:pt x="372" y="1387"/>
                    <a:pt x="756" y="2101"/>
                    <a:pt x="1209" y="2774"/>
                  </a:cubicBezTo>
                  <a:cubicBezTo>
                    <a:pt x="2377" y="4490"/>
                    <a:pt x="3681" y="6097"/>
                    <a:pt x="5178" y="7566"/>
                  </a:cubicBezTo>
                  <a:cubicBezTo>
                    <a:pt x="5494" y="7869"/>
                    <a:pt x="5769" y="8198"/>
                    <a:pt x="6057" y="8541"/>
                  </a:cubicBezTo>
                  <a:cubicBezTo>
                    <a:pt x="6153" y="8651"/>
                    <a:pt x="6222" y="8830"/>
                    <a:pt x="6318" y="8967"/>
                  </a:cubicBezTo>
                  <a:cubicBezTo>
                    <a:pt x="6345" y="9021"/>
                    <a:pt x="6383" y="9057"/>
                    <a:pt x="6437" y="9057"/>
                  </a:cubicBezTo>
                  <a:cubicBezTo>
                    <a:pt x="6466" y="9057"/>
                    <a:pt x="6499" y="9046"/>
                    <a:pt x="6538" y="9022"/>
                  </a:cubicBezTo>
                  <a:cubicBezTo>
                    <a:pt x="6496" y="8816"/>
                    <a:pt x="6455" y="8610"/>
                    <a:pt x="6414" y="8390"/>
                  </a:cubicBezTo>
                  <a:cubicBezTo>
                    <a:pt x="6345" y="7951"/>
                    <a:pt x="6359" y="7511"/>
                    <a:pt x="6359" y="7086"/>
                  </a:cubicBezTo>
                  <a:cubicBezTo>
                    <a:pt x="6387" y="6550"/>
                    <a:pt x="6318" y="6028"/>
                    <a:pt x="6208" y="5520"/>
                  </a:cubicBezTo>
                  <a:cubicBezTo>
                    <a:pt x="5988" y="4298"/>
                    <a:pt x="5590" y="3144"/>
                    <a:pt x="5041" y="2032"/>
                  </a:cubicBezTo>
                  <a:cubicBezTo>
                    <a:pt x="4711" y="1359"/>
                    <a:pt x="4285" y="769"/>
                    <a:pt x="3819" y="178"/>
                  </a:cubicBezTo>
                  <a:cubicBezTo>
                    <a:pt x="3819" y="164"/>
                    <a:pt x="3805" y="164"/>
                    <a:pt x="3805" y="151"/>
                  </a:cubicBezTo>
                  <a:cubicBezTo>
                    <a:pt x="3719" y="46"/>
                    <a:pt x="3647" y="1"/>
                    <a:pt x="3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1"/>
            <p:cNvSpPr/>
            <p:nvPr/>
          </p:nvSpPr>
          <p:spPr>
            <a:xfrm>
              <a:off x="342983" y="2776067"/>
              <a:ext cx="684508" cy="2363155"/>
            </a:xfrm>
            <a:custGeom>
              <a:avLst/>
              <a:gdLst/>
              <a:ahLst/>
              <a:cxnLst/>
              <a:rect l="l" t="t" r="r" b="b"/>
              <a:pathLst>
                <a:path w="13240" h="45709" extrusionOk="0">
                  <a:moveTo>
                    <a:pt x="4547" y="0"/>
                  </a:moveTo>
                  <a:lnTo>
                    <a:pt x="4547" y="0"/>
                  </a:lnTo>
                  <a:cubicBezTo>
                    <a:pt x="4519" y="343"/>
                    <a:pt x="4656" y="673"/>
                    <a:pt x="4711" y="1003"/>
                  </a:cubicBezTo>
                  <a:cubicBezTo>
                    <a:pt x="4753" y="1346"/>
                    <a:pt x="4849" y="1689"/>
                    <a:pt x="4890" y="2019"/>
                  </a:cubicBezTo>
                  <a:cubicBezTo>
                    <a:pt x="4959" y="2335"/>
                    <a:pt x="5013" y="2678"/>
                    <a:pt x="5055" y="3021"/>
                  </a:cubicBezTo>
                  <a:cubicBezTo>
                    <a:pt x="4876" y="2870"/>
                    <a:pt x="4807" y="2664"/>
                    <a:pt x="4711" y="2499"/>
                  </a:cubicBezTo>
                  <a:cubicBezTo>
                    <a:pt x="4601" y="2321"/>
                    <a:pt x="4505" y="2129"/>
                    <a:pt x="4395" y="1964"/>
                  </a:cubicBezTo>
                  <a:cubicBezTo>
                    <a:pt x="4272" y="1785"/>
                    <a:pt x="4176" y="1607"/>
                    <a:pt x="3929" y="1428"/>
                  </a:cubicBezTo>
                  <a:lnTo>
                    <a:pt x="3929" y="1428"/>
                  </a:lnTo>
                  <a:cubicBezTo>
                    <a:pt x="3997" y="1758"/>
                    <a:pt x="4176" y="1978"/>
                    <a:pt x="4272" y="2197"/>
                  </a:cubicBezTo>
                  <a:cubicBezTo>
                    <a:pt x="4382" y="2445"/>
                    <a:pt x="4505" y="2678"/>
                    <a:pt x="4574" y="2953"/>
                  </a:cubicBezTo>
                  <a:cubicBezTo>
                    <a:pt x="4505" y="2870"/>
                    <a:pt x="4437" y="2802"/>
                    <a:pt x="4368" y="2719"/>
                  </a:cubicBezTo>
                  <a:cubicBezTo>
                    <a:pt x="3846" y="2019"/>
                    <a:pt x="3269" y="1360"/>
                    <a:pt x="2665" y="728"/>
                  </a:cubicBezTo>
                  <a:cubicBezTo>
                    <a:pt x="2528" y="577"/>
                    <a:pt x="2377" y="453"/>
                    <a:pt x="2212" y="302"/>
                  </a:cubicBezTo>
                  <a:cubicBezTo>
                    <a:pt x="2184" y="261"/>
                    <a:pt x="2143" y="247"/>
                    <a:pt x="2033" y="192"/>
                  </a:cubicBezTo>
                  <a:lnTo>
                    <a:pt x="2033" y="192"/>
                  </a:lnTo>
                  <a:cubicBezTo>
                    <a:pt x="2130" y="440"/>
                    <a:pt x="2253" y="549"/>
                    <a:pt x="2349" y="687"/>
                  </a:cubicBezTo>
                  <a:cubicBezTo>
                    <a:pt x="2748" y="1167"/>
                    <a:pt x="3160" y="1648"/>
                    <a:pt x="3544" y="2156"/>
                  </a:cubicBezTo>
                  <a:cubicBezTo>
                    <a:pt x="4121" y="2939"/>
                    <a:pt x="4684" y="3749"/>
                    <a:pt x="5261" y="4559"/>
                  </a:cubicBezTo>
                  <a:cubicBezTo>
                    <a:pt x="5302" y="4642"/>
                    <a:pt x="5370" y="4724"/>
                    <a:pt x="5412" y="4834"/>
                  </a:cubicBezTo>
                  <a:cubicBezTo>
                    <a:pt x="5741" y="5672"/>
                    <a:pt x="6043" y="6509"/>
                    <a:pt x="6359" y="7347"/>
                  </a:cubicBezTo>
                  <a:cubicBezTo>
                    <a:pt x="6344" y="7350"/>
                    <a:pt x="6331" y="7352"/>
                    <a:pt x="6318" y="7352"/>
                  </a:cubicBezTo>
                  <a:cubicBezTo>
                    <a:pt x="6226" y="7352"/>
                    <a:pt x="6191" y="7270"/>
                    <a:pt x="6167" y="7210"/>
                  </a:cubicBezTo>
                  <a:cubicBezTo>
                    <a:pt x="5096" y="5837"/>
                    <a:pt x="3860" y="4642"/>
                    <a:pt x="2487" y="3571"/>
                  </a:cubicBezTo>
                  <a:cubicBezTo>
                    <a:pt x="2281" y="3420"/>
                    <a:pt x="2075" y="3282"/>
                    <a:pt x="1896" y="3131"/>
                  </a:cubicBezTo>
                  <a:cubicBezTo>
                    <a:pt x="1786" y="3200"/>
                    <a:pt x="1855" y="3227"/>
                    <a:pt x="1869" y="3268"/>
                  </a:cubicBezTo>
                  <a:cubicBezTo>
                    <a:pt x="1992" y="3392"/>
                    <a:pt x="2130" y="3529"/>
                    <a:pt x="2267" y="3639"/>
                  </a:cubicBezTo>
                  <a:cubicBezTo>
                    <a:pt x="3420" y="4710"/>
                    <a:pt x="4519" y="5864"/>
                    <a:pt x="5535" y="7072"/>
                  </a:cubicBezTo>
                  <a:cubicBezTo>
                    <a:pt x="6030" y="7677"/>
                    <a:pt x="6455" y="8336"/>
                    <a:pt x="6909" y="8968"/>
                  </a:cubicBezTo>
                  <a:cubicBezTo>
                    <a:pt x="6977" y="9064"/>
                    <a:pt x="7018" y="9187"/>
                    <a:pt x="7073" y="9311"/>
                  </a:cubicBezTo>
                  <a:cubicBezTo>
                    <a:pt x="7595" y="10767"/>
                    <a:pt x="8048" y="12250"/>
                    <a:pt x="8433" y="13760"/>
                  </a:cubicBezTo>
                  <a:cubicBezTo>
                    <a:pt x="8447" y="13802"/>
                    <a:pt x="8447" y="13870"/>
                    <a:pt x="8433" y="13939"/>
                  </a:cubicBezTo>
                  <a:cubicBezTo>
                    <a:pt x="8378" y="13829"/>
                    <a:pt x="8323" y="13719"/>
                    <a:pt x="8282" y="13596"/>
                  </a:cubicBezTo>
                  <a:cubicBezTo>
                    <a:pt x="7980" y="12909"/>
                    <a:pt x="7664" y="12250"/>
                    <a:pt x="7279" y="11604"/>
                  </a:cubicBezTo>
                  <a:cubicBezTo>
                    <a:pt x="7073" y="11261"/>
                    <a:pt x="6812" y="10918"/>
                    <a:pt x="6593" y="10602"/>
                  </a:cubicBezTo>
                  <a:cubicBezTo>
                    <a:pt x="6524" y="10506"/>
                    <a:pt x="6455" y="10410"/>
                    <a:pt x="6304" y="10368"/>
                  </a:cubicBezTo>
                  <a:lnTo>
                    <a:pt x="6304" y="10368"/>
                  </a:lnTo>
                  <a:cubicBezTo>
                    <a:pt x="6332" y="10465"/>
                    <a:pt x="6359" y="10533"/>
                    <a:pt x="6387" y="10602"/>
                  </a:cubicBezTo>
                  <a:cubicBezTo>
                    <a:pt x="7334" y="12332"/>
                    <a:pt x="8048" y="14172"/>
                    <a:pt x="8708" y="16040"/>
                  </a:cubicBezTo>
                  <a:cubicBezTo>
                    <a:pt x="8831" y="16383"/>
                    <a:pt x="8927" y="16727"/>
                    <a:pt x="9051" y="17056"/>
                  </a:cubicBezTo>
                  <a:cubicBezTo>
                    <a:pt x="9257" y="17619"/>
                    <a:pt x="9271" y="18196"/>
                    <a:pt x="9353" y="18787"/>
                  </a:cubicBezTo>
                  <a:cubicBezTo>
                    <a:pt x="9345" y="18788"/>
                    <a:pt x="9337" y="18788"/>
                    <a:pt x="9330" y="18788"/>
                  </a:cubicBezTo>
                  <a:cubicBezTo>
                    <a:pt x="9245" y="18788"/>
                    <a:pt x="9254" y="18714"/>
                    <a:pt x="9216" y="18663"/>
                  </a:cubicBezTo>
                  <a:cubicBezTo>
                    <a:pt x="9078" y="18361"/>
                    <a:pt x="8968" y="18045"/>
                    <a:pt x="8831" y="17757"/>
                  </a:cubicBezTo>
                  <a:cubicBezTo>
                    <a:pt x="8515" y="17084"/>
                    <a:pt x="8145" y="16438"/>
                    <a:pt x="7691" y="15848"/>
                  </a:cubicBezTo>
                  <a:cubicBezTo>
                    <a:pt x="7609" y="15752"/>
                    <a:pt x="7540" y="15614"/>
                    <a:pt x="7389" y="15546"/>
                  </a:cubicBezTo>
                  <a:lnTo>
                    <a:pt x="7389" y="15546"/>
                  </a:lnTo>
                  <a:cubicBezTo>
                    <a:pt x="7389" y="15683"/>
                    <a:pt x="7458" y="15779"/>
                    <a:pt x="7499" y="15862"/>
                  </a:cubicBezTo>
                  <a:cubicBezTo>
                    <a:pt x="8035" y="16823"/>
                    <a:pt x="8488" y="17839"/>
                    <a:pt x="8845" y="18883"/>
                  </a:cubicBezTo>
                  <a:cubicBezTo>
                    <a:pt x="9065" y="19542"/>
                    <a:pt x="9216" y="20215"/>
                    <a:pt x="9422" y="20874"/>
                  </a:cubicBezTo>
                  <a:cubicBezTo>
                    <a:pt x="9655" y="21602"/>
                    <a:pt x="9724" y="22343"/>
                    <a:pt x="9724" y="23071"/>
                  </a:cubicBezTo>
                  <a:cubicBezTo>
                    <a:pt x="9724" y="23662"/>
                    <a:pt x="9738" y="24225"/>
                    <a:pt x="9738" y="24815"/>
                  </a:cubicBezTo>
                  <a:cubicBezTo>
                    <a:pt x="9738" y="24857"/>
                    <a:pt x="9738" y="24911"/>
                    <a:pt x="9724" y="25035"/>
                  </a:cubicBezTo>
                  <a:cubicBezTo>
                    <a:pt x="9628" y="24774"/>
                    <a:pt x="9586" y="24568"/>
                    <a:pt x="9532" y="24376"/>
                  </a:cubicBezTo>
                  <a:cubicBezTo>
                    <a:pt x="9326" y="23621"/>
                    <a:pt x="9106" y="22893"/>
                    <a:pt x="8721" y="22179"/>
                  </a:cubicBezTo>
                  <a:cubicBezTo>
                    <a:pt x="8625" y="22000"/>
                    <a:pt x="8502" y="21808"/>
                    <a:pt x="8392" y="21616"/>
                  </a:cubicBezTo>
                  <a:cubicBezTo>
                    <a:pt x="8364" y="21561"/>
                    <a:pt x="8309" y="21533"/>
                    <a:pt x="8227" y="21519"/>
                  </a:cubicBezTo>
                  <a:lnTo>
                    <a:pt x="8227" y="21519"/>
                  </a:lnTo>
                  <a:lnTo>
                    <a:pt x="8323" y="21877"/>
                  </a:lnTo>
                  <a:cubicBezTo>
                    <a:pt x="8639" y="22687"/>
                    <a:pt x="8900" y="23483"/>
                    <a:pt x="9106" y="24335"/>
                  </a:cubicBezTo>
                  <a:cubicBezTo>
                    <a:pt x="9271" y="25090"/>
                    <a:pt x="9422" y="25845"/>
                    <a:pt x="9490" y="26601"/>
                  </a:cubicBezTo>
                  <a:cubicBezTo>
                    <a:pt x="9518" y="26710"/>
                    <a:pt x="9518" y="26820"/>
                    <a:pt x="9532" y="26944"/>
                  </a:cubicBezTo>
                  <a:cubicBezTo>
                    <a:pt x="9628" y="27631"/>
                    <a:pt x="9628" y="28317"/>
                    <a:pt x="9545" y="29004"/>
                  </a:cubicBezTo>
                  <a:lnTo>
                    <a:pt x="9339" y="30803"/>
                  </a:lnTo>
                  <a:cubicBezTo>
                    <a:pt x="9326" y="30885"/>
                    <a:pt x="9312" y="30968"/>
                    <a:pt x="9243" y="31064"/>
                  </a:cubicBezTo>
                  <a:cubicBezTo>
                    <a:pt x="9188" y="30872"/>
                    <a:pt x="9133" y="30679"/>
                    <a:pt x="9078" y="30473"/>
                  </a:cubicBezTo>
                  <a:cubicBezTo>
                    <a:pt x="8831" y="29512"/>
                    <a:pt x="8570" y="28564"/>
                    <a:pt x="8117" y="27672"/>
                  </a:cubicBezTo>
                  <a:cubicBezTo>
                    <a:pt x="7980" y="27383"/>
                    <a:pt x="7815" y="27109"/>
                    <a:pt x="7664" y="26834"/>
                  </a:cubicBezTo>
                  <a:cubicBezTo>
                    <a:pt x="7595" y="26697"/>
                    <a:pt x="7485" y="26573"/>
                    <a:pt x="7403" y="26463"/>
                  </a:cubicBezTo>
                  <a:cubicBezTo>
                    <a:pt x="7321" y="26532"/>
                    <a:pt x="7389" y="26573"/>
                    <a:pt x="7389" y="26628"/>
                  </a:cubicBezTo>
                  <a:cubicBezTo>
                    <a:pt x="7403" y="26683"/>
                    <a:pt x="7417" y="26710"/>
                    <a:pt x="7430" y="26765"/>
                  </a:cubicBezTo>
                  <a:cubicBezTo>
                    <a:pt x="7664" y="27328"/>
                    <a:pt x="7897" y="27878"/>
                    <a:pt x="8090" y="28455"/>
                  </a:cubicBezTo>
                  <a:cubicBezTo>
                    <a:pt x="8529" y="29800"/>
                    <a:pt x="8831" y="31201"/>
                    <a:pt x="8982" y="32616"/>
                  </a:cubicBezTo>
                  <a:cubicBezTo>
                    <a:pt x="8996" y="32726"/>
                    <a:pt x="8996" y="32822"/>
                    <a:pt x="8968" y="32931"/>
                  </a:cubicBezTo>
                  <a:cubicBezTo>
                    <a:pt x="8872" y="33371"/>
                    <a:pt x="8790" y="33810"/>
                    <a:pt x="8708" y="34250"/>
                  </a:cubicBezTo>
                  <a:cubicBezTo>
                    <a:pt x="8708" y="34264"/>
                    <a:pt x="8680" y="34291"/>
                    <a:pt x="8653" y="34332"/>
                  </a:cubicBezTo>
                  <a:cubicBezTo>
                    <a:pt x="8625" y="34291"/>
                    <a:pt x="8584" y="34250"/>
                    <a:pt x="8584" y="34222"/>
                  </a:cubicBezTo>
                  <a:cubicBezTo>
                    <a:pt x="8488" y="33687"/>
                    <a:pt x="8296" y="33192"/>
                    <a:pt x="8090" y="32684"/>
                  </a:cubicBezTo>
                  <a:cubicBezTo>
                    <a:pt x="7774" y="31956"/>
                    <a:pt x="7472" y="31201"/>
                    <a:pt x="7060" y="30487"/>
                  </a:cubicBezTo>
                  <a:cubicBezTo>
                    <a:pt x="6936" y="30281"/>
                    <a:pt x="6799" y="30075"/>
                    <a:pt x="6661" y="29869"/>
                  </a:cubicBezTo>
                  <a:cubicBezTo>
                    <a:pt x="6565" y="29718"/>
                    <a:pt x="6442" y="29581"/>
                    <a:pt x="6291" y="29512"/>
                  </a:cubicBezTo>
                  <a:cubicBezTo>
                    <a:pt x="6222" y="29553"/>
                    <a:pt x="6236" y="29594"/>
                    <a:pt x="6249" y="29649"/>
                  </a:cubicBezTo>
                  <a:cubicBezTo>
                    <a:pt x="7018" y="30762"/>
                    <a:pt x="7430" y="32053"/>
                    <a:pt x="7884" y="33330"/>
                  </a:cubicBezTo>
                  <a:cubicBezTo>
                    <a:pt x="8103" y="33989"/>
                    <a:pt x="8213" y="34703"/>
                    <a:pt x="8254" y="35403"/>
                  </a:cubicBezTo>
                  <a:cubicBezTo>
                    <a:pt x="8296" y="35870"/>
                    <a:pt x="8241" y="36310"/>
                    <a:pt x="8103" y="36763"/>
                  </a:cubicBezTo>
                  <a:cubicBezTo>
                    <a:pt x="7870" y="37532"/>
                    <a:pt x="7636" y="38301"/>
                    <a:pt x="7403" y="39070"/>
                  </a:cubicBezTo>
                  <a:cubicBezTo>
                    <a:pt x="7362" y="39180"/>
                    <a:pt x="7348" y="39304"/>
                    <a:pt x="7224" y="39413"/>
                  </a:cubicBezTo>
                  <a:cubicBezTo>
                    <a:pt x="7183" y="39207"/>
                    <a:pt x="7197" y="39043"/>
                    <a:pt x="7183" y="38864"/>
                  </a:cubicBezTo>
                  <a:cubicBezTo>
                    <a:pt x="7156" y="38699"/>
                    <a:pt x="7156" y="38507"/>
                    <a:pt x="7142" y="38342"/>
                  </a:cubicBezTo>
                  <a:cubicBezTo>
                    <a:pt x="7128" y="38164"/>
                    <a:pt x="7115" y="37971"/>
                    <a:pt x="7073" y="37807"/>
                  </a:cubicBezTo>
                  <a:cubicBezTo>
                    <a:pt x="7046" y="37628"/>
                    <a:pt x="7005" y="37450"/>
                    <a:pt x="6977" y="37271"/>
                  </a:cubicBezTo>
                  <a:cubicBezTo>
                    <a:pt x="6936" y="37106"/>
                    <a:pt x="6881" y="36928"/>
                    <a:pt x="6854" y="36763"/>
                  </a:cubicBezTo>
                  <a:lnTo>
                    <a:pt x="6703" y="36241"/>
                  </a:lnTo>
                  <a:cubicBezTo>
                    <a:pt x="6648" y="36076"/>
                    <a:pt x="6593" y="35898"/>
                    <a:pt x="6524" y="35733"/>
                  </a:cubicBezTo>
                  <a:cubicBezTo>
                    <a:pt x="6455" y="35554"/>
                    <a:pt x="6387" y="35403"/>
                    <a:pt x="6318" y="35225"/>
                  </a:cubicBezTo>
                  <a:cubicBezTo>
                    <a:pt x="6249" y="35060"/>
                    <a:pt x="6181" y="34909"/>
                    <a:pt x="6098" y="34731"/>
                  </a:cubicBezTo>
                  <a:cubicBezTo>
                    <a:pt x="6030" y="34566"/>
                    <a:pt x="5961" y="34401"/>
                    <a:pt x="5879" y="34250"/>
                  </a:cubicBezTo>
                  <a:cubicBezTo>
                    <a:pt x="5782" y="34099"/>
                    <a:pt x="5700" y="33948"/>
                    <a:pt x="5576" y="33810"/>
                  </a:cubicBezTo>
                  <a:lnTo>
                    <a:pt x="5576" y="33810"/>
                  </a:lnTo>
                  <a:cubicBezTo>
                    <a:pt x="5604" y="33975"/>
                    <a:pt x="5645" y="34126"/>
                    <a:pt x="5714" y="34305"/>
                  </a:cubicBezTo>
                  <a:cubicBezTo>
                    <a:pt x="5988" y="35060"/>
                    <a:pt x="6249" y="35829"/>
                    <a:pt x="6428" y="36626"/>
                  </a:cubicBezTo>
                  <a:cubicBezTo>
                    <a:pt x="6661" y="37683"/>
                    <a:pt x="6785" y="38768"/>
                    <a:pt x="6703" y="39867"/>
                  </a:cubicBezTo>
                  <a:cubicBezTo>
                    <a:pt x="6675" y="40141"/>
                    <a:pt x="6661" y="40430"/>
                    <a:pt x="6675" y="40704"/>
                  </a:cubicBezTo>
                  <a:cubicBezTo>
                    <a:pt x="6703" y="40965"/>
                    <a:pt x="6648" y="41226"/>
                    <a:pt x="6524" y="41446"/>
                  </a:cubicBezTo>
                  <a:cubicBezTo>
                    <a:pt x="6455" y="41597"/>
                    <a:pt x="6428" y="41789"/>
                    <a:pt x="6291" y="41940"/>
                  </a:cubicBezTo>
                  <a:cubicBezTo>
                    <a:pt x="6236" y="41885"/>
                    <a:pt x="6194" y="41858"/>
                    <a:pt x="6181" y="41817"/>
                  </a:cubicBezTo>
                  <a:cubicBezTo>
                    <a:pt x="5906" y="41336"/>
                    <a:pt x="5549" y="40965"/>
                    <a:pt x="5165" y="40567"/>
                  </a:cubicBezTo>
                  <a:cubicBezTo>
                    <a:pt x="4093" y="39468"/>
                    <a:pt x="2940" y="38452"/>
                    <a:pt x="1690" y="37546"/>
                  </a:cubicBezTo>
                  <a:cubicBezTo>
                    <a:pt x="1223" y="37202"/>
                    <a:pt x="743" y="36900"/>
                    <a:pt x="221" y="36639"/>
                  </a:cubicBezTo>
                  <a:lnTo>
                    <a:pt x="15" y="36530"/>
                  </a:lnTo>
                  <a:lnTo>
                    <a:pt x="15" y="36530"/>
                  </a:lnTo>
                  <a:cubicBezTo>
                    <a:pt x="1" y="36639"/>
                    <a:pt x="70" y="36653"/>
                    <a:pt x="111" y="36694"/>
                  </a:cubicBezTo>
                  <a:cubicBezTo>
                    <a:pt x="344" y="36859"/>
                    <a:pt x="591" y="37038"/>
                    <a:pt x="811" y="37216"/>
                  </a:cubicBezTo>
                  <a:cubicBezTo>
                    <a:pt x="2006" y="38095"/>
                    <a:pt x="3132" y="39070"/>
                    <a:pt x="4189" y="40128"/>
                  </a:cubicBezTo>
                  <a:cubicBezTo>
                    <a:pt x="4533" y="40471"/>
                    <a:pt x="4862" y="40828"/>
                    <a:pt x="5192" y="41185"/>
                  </a:cubicBezTo>
                  <a:cubicBezTo>
                    <a:pt x="5439" y="41473"/>
                    <a:pt x="5645" y="41803"/>
                    <a:pt x="5782" y="42160"/>
                  </a:cubicBezTo>
                  <a:cubicBezTo>
                    <a:pt x="5851" y="42325"/>
                    <a:pt x="5947" y="42462"/>
                    <a:pt x="6030" y="42641"/>
                  </a:cubicBezTo>
                  <a:cubicBezTo>
                    <a:pt x="5631" y="43629"/>
                    <a:pt x="5165" y="44604"/>
                    <a:pt x="4780" y="45621"/>
                  </a:cubicBezTo>
                  <a:cubicBezTo>
                    <a:pt x="4899" y="45680"/>
                    <a:pt x="4974" y="45709"/>
                    <a:pt x="5030" y="45709"/>
                  </a:cubicBezTo>
                  <a:cubicBezTo>
                    <a:pt x="5103" y="45709"/>
                    <a:pt x="5143" y="45659"/>
                    <a:pt x="5206" y="45566"/>
                  </a:cubicBezTo>
                  <a:cubicBezTo>
                    <a:pt x="5412" y="45181"/>
                    <a:pt x="5618" y="44797"/>
                    <a:pt x="5810" y="44398"/>
                  </a:cubicBezTo>
                  <a:cubicBezTo>
                    <a:pt x="6043" y="43904"/>
                    <a:pt x="6249" y="43382"/>
                    <a:pt x="6469" y="42888"/>
                  </a:cubicBezTo>
                  <a:cubicBezTo>
                    <a:pt x="6538" y="42737"/>
                    <a:pt x="6634" y="42599"/>
                    <a:pt x="6744" y="42476"/>
                  </a:cubicBezTo>
                  <a:cubicBezTo>
                    <a:pt x="7939" y="41322"/>
                    <a:pt x="9106" y="40155"/>
                    <a:pt x="10301" y="39001"/>
                  </a:cubicBezTo>
                  <a:cubicBezTo>
                    <a:pt x="10699" y="38631"/>
                    <a:pt x="11111" y="38287"/>
                    <a:pt x="11509" y="37944"/>
                  </a:cubicBezTo>
                  <a:lnTo>
                    <a:pt x="11784" y="37669"/>
                  </a:lnTo>
                  <a:cubicBezTo>
                    <a:pt x="11935" y="37601"/>
                    <a:pt x="11949" y="37587"/>
                    <a:pt x="11921" y="37450"/>
                  </a:cubicBezTo>
                  <a:lnTo>
                    <a:pt x="11921" y="37450"/>
                  </a:lnTo>
                  <a:cubicBezTo>
                    <a:pt x="11866" y="37518"/>
                    <a:pt x="11797" y="37587"/>
                    <a:pt x="11743" y="37656"/>
                  </a:cubicBezTo>
                  <a:cubicBezTo>
                    <a:pt x="11688" y="37683"/>
                    <a:pt x="11619" y="37683"/>
                    <a:pt x="11578" y="37738"/>
                  </a:cubicBezTo>
                  <a:cubicBezTo>
                    <a:pt x="11193" y="38013"/>
                    <a:pt x="10781" y="38274"/>
                    <a:pt x="10424" y="38576"/>
                  </a:cubicBezTo>
                  <a:cubicBezTo>
                    <a:pt x="9449" y="39386"/>
                    <a:pt x="8502" y="40224"/>
                    <a:pt x="7595" y="41116"/>
                  </a:cubicBezTo>
                  <a:cubicBezTo>
                    <a:pt x="7417" y="41295"/>
                    <a:pt x="7252" y="41460"/>
                    <a:pt x="7046" y="41679"/>
                  </a:cubicBezTo>
                  <a:cubicBezTo>
                    <a:pt x="7046" y="41583"/>
                    <a:pt x="7018" y="41542"/>
                    <a:pt x="7046" y="41515"/>
                  </a:cubicBezTo>
                  <a:cubicBezTo>
                    <a:pt x="7595" y="39949"/>
                    <a:pt x="8227" y="38425"/>
                    <a:pt x="9010" y="36969"/>
                  </a:cubicBezTo>
                  <a:cubicBezTo>
                    <a:pt x="9202" y="36626"/>
                    <a:pt x="9408" y="36282"/>
                    <a:pt x="9628" y="35953"/>
                  </a:cubicBezTo>
                  <a:cubicBezTo>
                    <a:pt x="10301" y="34950"/>
                    <a:pt x="11001" y="33975"/>
                    <a:pt x="11797" y="33055"/>
                  </a:cubicBezTo>
                  <a:cubicBezTo>
                    <a:pt x="11894" y="32931"/>
                    <a:pt x="12003" y="32794"/>
                    <a:pt x="12127" y="32671"/>
                  </a:cubicBezTo>
                  <a:cubicBezTo>
                    <a:pt x="12101" y="32659"/>
                    <a:pt x="12078" y="32654"/>
                    <a:pt x="12059" y="32654"/>
                  </a:cubicBezTo>
                  <a:cubicBezTo>
                    <a:pt x="11986" y="32654"/>
                    <a:pt x="11953" y="32721"/>
                    <a:pt x="11921" y="32753"/>
                  </a:cubicBezTo>
                  <a:cubicBezTo>
                    <a:pt x="11193" y="33481"/>
                    <a:pt x="10548" y="34291"/>
                    <a:pt x="9944" y="35115"/>
                  </a:cubicBezTo>
                  <a:cubicBezTo>
                    <a:pt x="9449" y="35774"/>
                    <a:pt x="8968" y="36461"/>
                    <a:pt x="8598" y="37216"/>
                  </a:cubicBezTo>
                  <a:cubicBezTo>
                    <a:pt x="8584" y="37257"/>
                    <a:pt x="8557" y="37285"/>
                    <a:pt x="8502" y="37381"/>
                  </a:cubicBezTo>
                  <a:cubicBezTo>
                    <a:pt x="8515" y="37257"/>
                    <a:pt x="8515" y="37189"/>
                    <a:pt x="8529" y="37120"/>
                  </a:cubicBezTo>
                  <a:cubicBezTo>
                    <a:pt x="8735" y="36227"/>
                    <a:pt x="8968" y="35321"/>
                    <a:pt x="9174" y="34428"/>
                  </a:cubicBezTo>
                  <a:cubicBezTo>
                    <a:pt x="9202" y="34264"/>
                    <a:pt x="9271" y="34126"/>
                    <a:pt x="9326" y="33989"/>
                  </a:cubicBezTo>
                  <a:cubicBezTo>
                    <a:pt x="9339" y="33948"/>
                    <a:pt x="9380" y="33907"/>
                    <a:pt x="9394" y="33852"/>
                  </a:cubicBezTo>
                  <a:cubicBezTo>
                    <a:pt x="10232" y="32465"/>
                    <a:pt x="11070" y="31078"/>
                    <a:pt x="11935" y="29691"/>
                  </a:cubicBezTo>
                  <a:cubicBezTo>
                    <a:pt x="12209" y="29237"/>
                    <a:pt x="12512" y="28812"/>
                    <a:pt x="12786" y="28358"/>
                  </a:cubicBezTo>
                  <a:cubicBezTo>
                    <a:pt x="12951" y="28125"/>
                    <a:pt x="13088" y="27878"/>
                    <a:pt x="13239" y="27631"/>
                  </a:cubicBezTo>
                  <a:cubicBezTo>
                    <a:pt x="13223" y="27618"/>
                    <a:pt x="13210" y="27612"/>
                    <a:pt x="13199" y="27612"/>
                  </a:cubicBezTo>
                  <a:cubicBezTo>
                    <a:pt x="13163" y="27612"/>
                    <a:pt x="13147" y="27671"/>
                    <a:pt x="13116" y="27713"/>
                  </a:cubicBezTo>
                  <a:cubicBezTo>
                    <a:pt x="13061" y="27782"/>
                    <a:pt x="13020" y="27864"/>
                    <a:pt x="12965" y="27933"/>
                  </a:cubicBezTo>
                  <a:cubicBezTo>
                    <a:pt x="12910" y="28001"/>
                    <a:pt x="12882" y="28056"/>
                    <a:pt x="12827" y="28125"/>
                  </a:cubicBezTo>
                  <a:cubicBezTo>
                    <a:pt x="12772" y="28194"/>
                    <a:pt x="12745" y="28249"/>
                    <a:pt x="12690" y="28317"/>
                  </a:cubicBezTo>
                  <a:cubicBezTo>
                    <a:pt x="12635" y="28386"/>
                    <a:pt x="12580" y="28468"/>
                    <a:pt x="12539" y="28537"/>
                  </a:cubicBezTo>
                  <a:cubicBezTo>
                    <a:pt x="12484" y="28606"/>
                    <a:pt x="12443" y="28661"/>
                    <a:pt x="12402" y="28729"/>
                  </a:cubicBezTo>
                  <a:cubicBezTo>
                    <a:pt x="12347" y="28798"/>
                    <a:pt x="12292" y="28880"/>
                    <a:pt x="12237" y="28949"/>
                  </a:cubicBezTo>
                  <a:cubicBezTo>
                    <a:pt x="12196" y="29018"/>
                    <a:pt x="12155" y="29073"/>
                    <a:pt x="12100" y="29141"/>
                  </a:cubicBezTo>
                  <a:cubicBezTo>
                    <a:pt x="12058" y="29210"/>
                    <a:pt x="12017" y="29251"/>
                    <a:pt x="11962" y="29320"/>
                  </a:cubicBezTo>
                  <a:cubicBezTo>
                    <a:pt x="11921" y="29388"/>
                    <a:pt x="11866" y="29457"/>
                    <a:pt x="11811" y="29553"/>
                  </a:cubicBezTo>
                  <a:cubicBezTo>
                    <a:pt x="11756" y="29622"/>
                    <a:pt x="11729" y="29663"/>
                    <a:pt x="11674" y="29732"/>
                  </a:cubicBezTo>
                  <a:cubicBezTo>
                    <a:pt x="11619" y="29800"/>
                    <a:pt x="11591" y="29855"/>
                    <a:pt x="11537" y="29924"/>
                  </a:cubicBezTo>
                  <a:cubicBezTo>
                    <a:pt x="11482" y="29993"/>
                    <a:pt x="11440" y="30075"/>
                    <a:pt x="11385" y="30144"/>
                  </a:cubicBezTo>
                  <a:cubicBezTo>
                    <a:pt x="11331" y="30212"/>
                    <a:pt x="11303" y="30267"/>
                    <a:pt x="11248" y="30336"/>
                  </a:cubicBezTo>
                  <a:cubicBezTo>
                    <a:pt x="11193" y="30405"/>
                    <a:pt x="11138" y="30487"/>
                    <a:pt x="11097" y="30556"/>
                  </a:cubicBezTo>
                  <a:cubicBezTo>
                    <a:pt x="11056" y="30624"/>
                    <a:pt x="11001" y="30679"/>
                    <a:pt x="10973" y="30748"/>
                  </a:cubicBezTo>
                  <a:cubicBezTo>
                    <a:pt x="10932" y="30817"/>
                    <a:pt x="10891" y="30872"/>
                    <a:pt x="10850" y="30940"/>
                  </a:cubicBezTo>
                  <a:cubicBezTo>
                    <a:pt x="10795" y="31009"/>
                    <a:pt x="10754" y="31091"/>
                    <a:pt x="10699" y="31160"/>
                  </a:cubicBezTo>
                  <a:cubicBezTo>
                    <a:pt x="10658" y="31229"/>
                    <a:pt x="10616" y="31297"/>
                    <a:pt x="10575" y="31352"/>
                  </a:cubicBezTo>
                  <a:cubicBezTo>
                    <a:pt x="10548" y="31421"/>
                    <a:pt x="10493" y="31490"/>
                    <a:pt x="10452" y="31544"/>
                  </a:cubicBezTo>
                  <a:cubicBezTo>
                    <a:pt x="10410" y="31613"/>
                    <a:pt x="10356" y="31696"/>
                    <a:pt x="10314" y="31764"/>
                  </a:cubicBezTo>
                  <a:cubicBezTo>
                    <a:pt x="10287" y="31833"/>
                    <a:pt x="10232" y="31902"/>
                    <a:pt x="10204" y="31970"/>
                  </a:cubicBezTo>
                  <a:cubicBezTo>
                    <a:pt x="10150" y="32039"/>
                    <a:pt x="10108" y="32121"/>
                    <a:pt x="10067" y="32190"/>
                  </a:cubicBezTo>
                  <a:cubicBezTo>
                    <a:pt x="10026" y="32259"/>
                    <a:pt x="9971" y="32327"/>
                    <a:pt x="9944" y="32382"/>
                  </a:cubicBezTo>
                  <a:cubicBezTo>
                    <a:pt x="9902" y="32451"/>
                    <a:pt x="9861" y="32520"/>
                    <a:pt x="9820" y="32574"/>
                  </a:cubicBezTo>
                  <a:cubicBezTo>
                    <a:pt x="9765" y="32643"/>
                    <a:pt x="9738" y="32726"/>
                    <a:pt x="9683" y="32794"/>
                  </a:cubicBezTo>
                  <a:cubicBezTo>
                    <a:pt x="9655" y="32849"/>
                    <a:pt x="9600" y="32918"/>
                    <a:pt x="9490" y="33028"/>
                  </a:cubicBezTo>
                  <a:cubicBezTo>
                    <a:pt x="9518" y="32890"/>
                    <a:pt x="9518" y="32822"/>
                    <a:pt x="9532" y="32780"/>
                  </a:cubicBezTo>
                  <a:cubicBezTo>
                    <a:pt x="9696" y="31696"/>
                    <a:pt x="9875" y="30624"/>
                    <a:pt x="9971" y="29553"/>
                  </a:cubicBezTo>
                  <a:cubicBezTo>
                    <a:pt x="9998" y="29430"/>
                    <a:pt x="10012" y="29320"/>
                    <a:pt x="10067" y="29224"/>
                  </a:cubicBezTo>
                  <a:lnTo>
                    <a:pt x="11193" y="26491"/>
                  </a:lnTo>
                  <a:cubicBezTo>
                    <a:pt x="11660" y="25406"/>
                    <a:pt x="12223" y="24376"/>
                    <a:pt x="12786" y="23332"/>
                  </a:cubicBezTo>
                  <a:cubicBezTo>
                    <a:pt x="12896" y="23140"/>
                    <a:pt x="13020" y="22934"/>
                    <a:pt x="13061" y="22714"/>
                  </a:cubicBezTo>
                  <a:lnTo>
                    <a:pt x="13061" y="22714"/>
                  </a:lnTo>
                  <a:cubicBezTo>
                    <a:pt x="12759" y="23112"/>
                    <a:pt x="12470" y="23538"/>
                    <a:pt x="12223" y="23964"/>
                  </a:cubicBezTo>
                  <a:cubicBezTo>
                    <a:pt x="11962" y="24417"/>
                    <a:pt x="11688" y="24884"/>
                    <a:pt x="11440" y="25323"/>
                  </a:cubicBezTo>
                  <a:cubicBezTo>
                    <a:pt x="11193" y="25777"/>
                    <a:pt x="10973" y="26230"/>
                    <a:pt x="10768" y="26697"/>
                  </a:cubicBezTo>
                  <a:cubicBezTo>
                    <a:pt x="10562" y="27164"/>
                    <a:pt x="10369" y="27631"/>
                    <a:pt x="10136" y="28084"/>
                  </a:cubicBezTo>
                  <a:cubicBezTo>
                    <a:pt x="10136" y="28043"/>
                    <a:pt x="10108" y="28001"/>
                    <a:pt x="10108" y="27946"/>
                  </a:cubicBezTo>
                  <a:cubicBezTo>
                    <a:pt x="10204" y="26573"/>
                    <a:pt x="10218" y="25186"/>
                    <a:pt x="10218" y="23799"/>
                  </a:cubicBezTo>
                  <a:cubicBezTo>
                    <a:pt x="10218" y="23552"/>
                    <a:pt x="10232" y="23318"/>
                    <a:pt x="10287" y="23071"/>
                  </a:cubicBezTo>
                  <a:cubicBezTo>
                    <a:pt x="10452" y="21890"/>
                    <a:pt x="10726" y="20737"/>
                    <a:pt x="11097" y="19597"/>
                  </a:cubicBezTo>
                  <a:cubicBezTo>
                    <a:pt x="11207" y="19226"/>
                    <a:pt x="11331" y="18869"/>
                    <a:pt x="11468" y="18512"/>
                  </a:cubicBezTo>
                  <a:cubicBezTo>
                    <a:pt x="11688" y="17949"/>
                    <a:pt x="11921" y="17400"/>
                    <a:pt x="12141" y="16823"/>
                  </a:cubicBezTo>
                  <a:cubicBezTo>
                    <a:pt x="12168" y="16754"/>
                    <a:pt x="12209" y="16685"/>
                    <a:pt x="12264" y="16644"/>
                  </a:cubicBezTo>
                  <a:lnTo>
                    <a:pt x="12264" y="16644"/>
                  </a:lnTo>
                  <a:cubicBezTo>
                    <a:pt x="12209" y="16658"/>
                    <a:pt x="12141" y="16644"/>
                    <a:pt x="12127" y="16672"/>
                  </a:cubicBezTo>
                  <a:cubicBezTo>
                    <a:pt x="12017" y="16823"/>
                    <a:pt x="11935" y="16988"/>
                    <a:pt x="11866" y="17139"/>
                  </a:cubicBezTo>
                  <a:cubicBezTo>
                    <a:pt x="11179" y="18498"/>
                    <a:pt x="10630" y="19913"/>
                    <a:pt x="10246" y="21396"/>
                  </a:cubicBezTo>
                  <a:cubicBezTo>
                    <a:pt x="10232" y="21451"/>
                    <a:pt x="10218" y="21478"/>
                    <a:pt x="10150" y="21519"/>
                  </a:cubicBezTo>
                  <a:lnTo>
                    <a:pt x="10095" y="21149"/>
                  </a:lnTo>
                  <a:cubicBezTo>
                    <a:pt x="10012" y="20352"/>
                    <a:pt x="9930" y="19528"/>
                    <a:pt x="9834" y="18718"/>
                  </a:cubicBezTo>
                  <a:cubicBezTo>
                    <a:pt x="9834" y="18649"/>
                    <a:pt x="9820" y="18594"/>
                    <a:pt x="9806" y="18526"/>
                  </a:cubicBezTo>
                  <a:cubicBezTo>
                    <a:pt x="9655" y="17963"/>
                    <a:pt x="9724" y="17372"/>
                    <a:pt x="9820" y="16809"/>
                  </a:cubicBezTo>
                  <a:cubicBezTo>
                    <a:pt x="9998" y="15903"/>
                    <a:pt x="10163" y="14969"/>
                    <a:pt x="10438" y="14076"/>
                  </a:cubicBezTo>
                  <a:cubicBezTo>
                    <a:pt x="10562" y="13719"/>
                    <a:pt x="10630" y="13348"/>
                    <a:pt x="10754" y="12964"/>
                  </a:cubicBezTo>
                  <a:cubicBezTo>
                    <a:pt x="10822" y="12730"/>
                    <a:pt x="10864" y="12470"/>
                    <a:pt x="11028" y="12264"/>
                  </a:cubicBezTo>
                  <a:lnTo>
                    <a:pt x="11028" y="12264"/>
                  </a:lnTo>
                  <a:cubicBezTo>
                    <a:pt x="10973" y="12277"/>
                    <a:pt x="10905" y="12277"/>
                    <a:pt x="10891" y="12291"/>
                  </a:cubicBezTo>
                  <a:cubicBezTo>
                    <a:pt x="10795" y="12470"/>
                    <a:pt x="10713" y="12634"/>
                    <a:pt x="10644" y="12813"/>
                  </a:cubicBezTo>
                  <a:cubicBezTo>
                    <a:pt x="10246" y="13980"/>
                    <a:pt x="9820" y="15134"/>
                    <a:pt x="9586" y="16328"/>
                  </a:cubicBezTo>
                  <a:cubicBezTo>
                    <a:pt x="9559" y="16383"/>
                    <a:pt x="9545" y="16411"/>
                    <a:pt x="9518" y="16507"/>
                  </a:cubicBezTo>
                  <a:cubicBezTo>
                    <a:pt x="9477" y="16438"/>
                    <a:pt x="9463" y="16411"/>
                    <a:pt x="9449" y="16383"/>
                  </a:cubicBezTo>
                  <a:cubicBezTo>
                    <a:pt x="9271" y="15587"/>
                    <a:pt x="9120" y="14804"/>
                    <a:pt x="8927" y="14035"/>
                  </a:cubicBezTo>
                  <a:cubicBezTo>
                    <a:pt x="8859" y="13705"/>
                    <a:pt x="8859" y="13376"/>
                    <a:pt x="8845" y="13033"/>
                  </a:cubicBezTo>
                  <a:cubicBezTo>
                    <a:pt x="8804" y="12497"/>
                    <a:pt x="8804" y="11975"/>
                    <a:pt x="8776" y="11426"/>
                  </a:cubicBezTo>
                  <a:cubicBezTo>
                    <a:pt x="8708" y="10204"/>
                    <a:pt x="8845" y="8995"/>
                    <a:pt x="9133" y="7814"/>
                  </a:cubicBezTo>
                  <a:cubicBezTo>
                    <a:pt x="9133" y="7800"/>
                    <a:pt x="9147" y="7787"/>
                    <a:pt x="9174" y="7745"/>
                  </a:cubicBezTo>
                  <a:lnTo>
                    <a:pt x="9174" y="7745"/>
                  </a:lnTo>
                  <a:cubicBezTo>
                    <a:pt x="9120" y="7759"/>
                    <a:pt x="9051" y="7759"/>
                    <a:pt x="9051" y="7787"/>
                  </a:cubicBezTo>
                  <a:cubicBezTo>
                    <a:pt x="8982" y="7938"/>
                    <a:pt x="8927" y="8089"/>
                    <a:pt x="8872" y="8240"/>
                  </a:cubicBezTo>
                  <a:cubicBezTo>
                    <a:pt x="8653" y="8926"/>
                    <a:pt x="8557" y="9641"/>
                    <a:pt x="8515" y="10355"/>
                  </a:cubicBezTo>
                  <a:cubicBezTo>
                    <a:pt x="8502" y="10835"/>
                    <a:pt x="8488" y="11330"/>
                    <a:pt x="8447" y="11810"/>
                  </a:cubicBezTo>
                  <a:cubicBezTo>
                    <a:pt x="8447" y="11852"/>
                    <a:pt x="8433" y="11879"/>
                    <a:pt x="8419" y="11975"/>
                  </a:cubicBezTo>
                  <a:cubicBezTo>
                    <a:pt x="8364" y="11838"/>
                    <a:pt x="8323" y="11728"/>
                    <a:pt x="8296" y="11646"/>
                  </a:cubicBezTo>
                  <a:cubicBezTo>
                    <a:pt x="7966" y="10670"/>
                    <a:pt x="7636" y="9709"/>
                    <a:pt x="7321" y="8720"/>
                  </a:cubicBezTo>
                  <a:cubicBezTo>
                    <a:pt x="7252" y="8542"/>
                    <a:pt x="7197" y="8363"/>
                    <a:pt x="7211" y="8157"/>
                  </a:cubicBezTo>
                  <a:lnTo>
                    <a:pt x="7211" y="8130"/>
                  </a:lnTo>
                  <a:cubicBezTo>
                    <a:pt x="7060" y="6660"/>
                    <a:pt x="7142" y="5205"/>
                    <a:pt x="7266" y="3749"/>
                  </a:cubicBezTo>
                  <a:lnTo>
                    <a:pt x="7266" y="3502"/>
                  </a:lnTo>
                  <a:cubicBezTo>
                    <a:pt x="7197" y="3667"/>
                    <a:pt x="7156" y="3735"/>
                    <a:pt x="7142" y="3818"/>
                  </a:cubicBezTo>
                  <a:cubicBezTo>
                    <a:pt x="7060" y="4244"/>
                    <a:pt x="6977" y="4669"/>
                    <a:pt x="6922" y="5109"/>
                  </a:cubicBezTo>
                  <a:cubicBezTo>
                    <a:pt x="6854" y="5658"/>
                    <a:pt x="6812" y="6207"/>
                    <a:pt x="6771" y="6757"/>
                  </a:cubicBezTo>
                  <a:cubicBezTo>
                    <a:pt x="6771" y="6825"/>
                    <a:pt x="6744" y="6866"/>
                    <a:pt x="6730" y="6935"/>
                  </a:cubicBezTo>
                  <a:cubicBezTo>
                    <a:pt x="6634" y="6935"/>
                    <a:pt x="6648" y="6853"/>
                    <a:pt x="6606" y="6798"/>
                  </a:cubicBezTo>
                  <a:cubicBezTo>
                    <a:pt x="6304" y="6015"/>
                    <a:pt x="5975" y="5246"/>
                    <a:pt x="5686" y="4450"/>
                  </a:cubicBezTo>
                  <a:cubicBezTo>
                    <a:pt x="5631" y="4312"/>
                    <a:pt x="5604" y="4161"/>
                    <a:pt x="5563" y="4010"/>
                  </a:cubicBezTo>
                  <a:cubicBezTo>
                    <a:pt x="5480" y="3598"/>
                    <a:pt x="5412" y="3186"/>
                    <a:pt x="5302" y="2774"/>
                  </a:cubicBezTo>
                  <a:cubicBezTo>
                    <a:pt x="5123" y="2019"/>
                    <a:pt x="4931" y="1263"/>
                    <a:pt x="4725" y="508"/>
                  </a:cubicBezTo>
                  <a:cubicBezTo>
                    <a:pt x="4670" y="330"/>
                    <a:pt x="4615" y="165"/>
                    <a:pt x="45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1"/>
            <p:cNvSpPr/>
            <p:nvPr/>
          </p:nvSpPr>
          <p:spPr>
            <a:xfrm>
              <a:off x="817279" y="3176483"/>
              <a:ext cx="1448" cy="4291"/>
            </a:xfrm>
            <a:custGeom>
              <a:avLst/>
              <a:gdLst/>
              <a:ahLst/>
              <a:cxnLst/>
              <a:rect l="l" t="t" r="r" b="b"/>
              <a:pathLst>
                <a:path w="28" h="83" extrusionOk="0">
                  <a:moveTo>
                    <a:pt x="0" y="0"/>
                  </a:moveTo>
                  <a:cubicBezTo>
                    <a:pt x="0" y="14"/>
                    <a:pt x="14" y="55"/>
                    <a:pt x="28" y="83"/>
                  </a:cubicBezTo>
                  <a:cubicBezTo>
                    <a:pt x="14" y="55"/>
                    <a:pt x="14" y="4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1"/>
            <p:cNvSpPr/>
            <p:nvPr/>
          </p:nvSpPr>
          <p:spPr>
            <a:xfrm>
              <a:off x="981995" y="4446649"/>
              <a:ext cx="3619" cy="361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42" y="1"/>
                  </a:moveTo>
                  <a:cubicBezTo>
                    <a:pt x="42" y="14"/>
                    <a:pt x="28" y="28"/>
                    <a:pt x="1" y="55"/>
                  </a:cubicBezTo>
                  <a:lnTo>
                    <a:pt x="28" y="69"/>
                  </a:lnTo>
                  <a:lnTo>
                    <a:pt x="69" y="14"/>
                  </a:lnTo>
                  <a:cubicBezTo>
                    <a:pt x="55" y="14"/>
                    <a:pt x="55" y="1"/>
                    <a:pt x="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1"/>
            <p:cNvSpPr/>
            <p:nvPr/>
          </p:nvSpPr>
          <p:spPr>
            <a:xfrm>
              <a:off x="912407" y="3409392"/>
              <a:ext cx="775" cy="4291"/>
            </a:xfrm>
            <a:custGeom>
              <a:avLst/>
              <a:gdLst/>
              <a:ahLst/>
              <a:cxnLst/>
              <a:rect l="l" t="t" r="r" b="b"/>
              <a:pathLst>
                <a:path w="15" h="83" extrusionOk="0">
                  <a:moveTo>
                    <a:pt x="1" y="0"/>
                  </a:moveTo>
                  <a:cubicBezTo>
                    <a:pt x="1" y="28"/>
                    <a:pt x="14" y="69"/>
                    <a:pt x="14" y="82"/>
                  </a:cubicBezTo>
                  <a:cubicBezTo>
                    <a:pt x="14" y="41"/>
                    <a:pt x="1" y="27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1"/>
            <p:cNvSpPr/>
            <p:nvPr/>
          </p:nvSpPr>
          <p:spPr>
            <a:xfrm>
              <a:off x="964262" y="4710784"/>
              <a:ext cx="2895" cy="2171"/>
            </a:xfrm>
            <a:custGeom>
              <a:avLst/>
              <a:gdLst/>
              <a:ahLst/>
              <a:cxnLst/>
              <a:rect l="l" t="t" r="r" b="b"/>
              <a:pathLst>
                <a:path w="56" h="42" extrusionOk="0">
                  <a:moveTo>
                    <a:pt x="41" y="0"/>
                  </a:moveTo>
                  <a:cubicBezTo>
                    <a:pt x="28" y="0"/>
                    <a:pt x="0" y="28"/>
                    <a:pt x="0" y="28"/>
                  </a:cubicBezTo>
                  <a:cubicBezTo>
                    <a:pt x="28" y="28"/>
                    <a:pt x="41" y="41"/>
                    <a:pt x="55" y="41"/>
                  </a:cubicBezTo>
                  <a:cubicBezTo>
                    <a:pt x="41" y="28"/>
                    <a:pt x="41" y="28"/>
                    <a:pt x="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1"/>
            <p:cNvSpPr/>
            <p:nvPr/>
          </p:nvSpPr>
          <p:spPr>
            <a:xfrm>
              <a:off x="963538" y="4712180"/>
              <a:ext cx="775" cy="775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"/>
                  </a:moveTo>
                  <a:cubicBezTo>
                    <a:pt x="0" y="1"/>
                    <a:pt x="0" y="14"/>
                    <a:pt x="0" y="1"/>
                  </a:cubicBezTo>
                  <a:cubicBezTo>
                    <a:pt x="14" y="1"/>
                    <a:pt x="14" y="1"/>
                    <a:pt x="0" y="1"/>
                  </a:cubicBezTo>
                  <a:cubicBezTo>
                    <a:pt x="14" y="1"/>
                    <a:pt x="14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5" name="Google Shape;1455;p31"/>
          <p:cNvGrpSpPr/>
          <p:nvPr/>
        </p:nvGrpSpPr>
        <p:grpSpPr>
          <a:xfrm rot="5733901">
            <a:off x="-483045" y="620"/>
            <a:ext cx="1343848" cy="1479756"/>
            <a:chOff x="-353468" y="1479586"/>
            <a:chExt cx="1875107" cy="2064743"/>
          </a:xfrm>
        </p:grpSpPr>
        <p:sp>
          <p:nvSpPr>
            <p:cNvPr id="1456" name="Google Shape;1456;p31"/>
            <p:cNvSpPr/>
            <p:nvPr/>
          </p:nvSpPr>
          <p:spPr>
            <a:xfrm>
              <a:off x="761908" y="1794129"/>
              <a:ext cx="499164" cy="1750200"/>
            </a:xfrm>
            <a:custGeom>
              <a:avLst/>
              <a:gdLst/>
              <a:ahLst/>
              <a:cxnLst/>
              <a:rect l="l" t="t" r="r" b="b"/>
              <a:pathLst>
                <a:path w="9655" h="33853" extrusionOk="0">
                  <a:moveTo>
                    <a:pt x="2788" y="0"/>
                  </a:moveTo>
                  <a:cubicBezTo>
                    <a:pt x="2637" y="0"/>
                    <a:pt x="2472" y="14"/>
                    <a:pt x="2307" y="69"/>
                  </a:cubicBezTo>
                  <a:cubicBezTo>
                    <a:pt x="2253" y="83"/>
                    <a:pt x="2184" y="97"/>
                    <a:pt x="2129" y="110"/>
                  </a:cubicBezTo>
                  <a:lnTo>
                    <a:pt x="2101" y="138"/>
                  </a:lnTo>
                  <a:cubicBezTo>
                    <a:pt x="1978" y="206"/>
                    <a:pt x="1854" y="248"/>
                    <a:pt x="1758" y="316"/>
                  </a:cubicBezTo>
                  <a:lnTo>
                    <a:pt x="1648" y="371"/>
                  </a:lnTo>
                  <a:cubicBezTo>
                    <a:pt x="1497" y="481"/>
                    <a:pt x="1346" y="577"/>
                    <a:pt x="1168" y="701"/>
                  </a:cubicBezTo>
                  <a:cubicBezTo>
                    <a:pt x="893" y="907"/>
                    <a:pt x="673" y="1168"/>
                    <a:pt x="481" y="1442"/>
                  </a:cubicBezTo>
                  <a:cubicBezTo>
                    <a:pt x="412" y="1552"/>
                    <a:pt x="344" y="1676"/>
                    <a:pt x="261" y="1868"/>
                  </a:cubicBezTo>
                  <a:cubicBezTo>
                    <a:pt x="179" y="2060"/>
                    <a:pt x="124" y="2211"/>
                    <a:pt x="83" y="2363"/>
                  </a:cubicBezTo>
                  <a:cubicBezTo>
                    <a:pt x="55" y="2514"/>
                    <a:pt x="14" y="2692"/>
                    <a:pt x="14" y="2884"/>
                  </a:cubicBezTo>
                  <a:cubicBezTo>
                    <a:pt x="0" y="3022"/>
                    <a:pt x="0" y="3159"/>
                    <a:pt x="14" y="3338"/>
                  </a:cubicBezTo>
                  <a:cubicBezTo>
                    <a:pt x="55" y="3997"/>
                    <a:pt x="193" y="4628"/>
                    <a:pt x="330" y="5246"/>
                  </a:cubicBezTo>
                  <a:lnTo>
                    <a:pt x="330" y="5288"/>
                  </a:lnTo>
                  <a:cubicBezTo>
                    <a:pt x="399" y="5562"/>
                    <a:pt x="467" y="5851"/>
                    <a:pt x="591" y="6208"/>
                  </a:cubicBezTo>
                  <a:cubicBezTo>
                    <a:pt x="687" y="6537"/>
                    <a:pt x="769" y="6839"/>
                    <a:pt x="879" y="7169"/>
                  </a:cubicBezTo>
                  <a:cubicBezTo>
                    <a:pt x="934" y="7348"/>
                    <a:pt x="1003" y="7512"/>
                    <a:pt x="1071" y="7705"/>
                  </a:cubicBezTo>
                  <a:lnTo>
                    <a:pt x="1223" y="8062"/>
                  </a:lnTo>
                  <a:lnTo>
                    <a:pt x="1277" y="8199"/>
                  </a:lnTo>
                  <a:cubicBezTo>
                    <a:pt x="1360" y="8405"/>
                    <a:pt x="1442" y="8611"/>
                    <a:pt x="1552" y="8817"/>
                  </a:cubicBezTo>
                  <a:cubicBezTo>
                    <a:pt x="1580" y="8899"/>
                    <a:pt x="1635" y="9009"/>
                    <a:pt x="1662" y="9092"/>
                  </a:cubicBezTo>
                  <a:cubicBezTo>
                    <a:pt x="1758" y="9256"/>
                    <a:pt x="1827" y="9449"/>
                    <a:pt x="1909" y="9627"/>
                  </a:cubicBezTo>
                  <a:cubicBezTo>
                    <a:pt x="1978" y="9765"/>
                    <a:pt x="2047" y="9902"/>
                    <a:pt x="2101" y="10053"/>
                  </a:cubicBezTo>
                  <a:cubicBezTo>
                    <a:pt x="2239" y="10383"/>
                    <a:pt x="2404" y="10685"/>
                    <a:pt x="2555" y="10959"/>
                  </a:cubicBezTo>
                  <a:cubicBezTo>
                    <a:pt x="2610" y="11069"/>
                    <a:pt x="2665" y="11152"/>
                    <a:pt x="2719" y="11248"/>
                  </a:cubicBezTo>
                  <a:lnTo>
                    <a:pt x="2802" y="11426"/>
                  </a:lnTo>
                  <a:lnTo>
                    <a:pt x="2953" y="11728"/>
                  </a:lnTo>
                  <a:cubicBezTo>
                    <a:pt x="2967" y="11783"/>
                    <a:pt x="3008" y="11838"/>
                    <a:pt x="3022" y="11866"/>
                  </a:cubicBezTo>
                  <a:lnTo>
                    <a:pt x="3104" y="12030"/>
                  </a:lnTo>
                  <a:cubicBezTo>
                    <a:pt x="3228" y="12264"/>
                    <a:pt x="3351" y="12511"/>
                    <a:pt x="3447" y="12745"/>
                  </a:cubicBezTo>
                  <a:cubicBezTo>
                    <a:pt x="3626" y="13129"/>
                    <a:pt x="3818" y="13500"/>
                    <a:pt x="3983" y="13857"/>
                  </a:cubicBezTo>
                  <a:cubicBezTo>
                    <a:pt x="4106" y="14118"/>
                    <a:pt x="4244" y="14379"/>
                    <a:pt x="4367" y="14640"/>
                  </a:cubicBezTo>
                  <a:cubicBezTo>
                    <a:pt x="4532" y="14983"/>
                    <a:pt x="4683" y="15340"/>
                    <a:pt x="4848" y="15683"/>
                  </a:cubicBezTo>
                  <a:cubicBezTo>
                    <a:pt x="4958" y="15944"/>
                    <a:pt x="5081" y="16192"/>
                    <a:pt x="5205" y="16466"/>
                  </a:cubicBezTo>
                  <a:cubicBezTo>
                    <a:pt x="5274" y="16631"/>
                    <a:pt x="5356" y="16810"/>
                    <a:pt x="5439" y="17016"/>
                  </a:cubicBezTo>
                  <a:cubicBezTo>
                    <a:pt x="5493" y="17139"/>
                    <a:pt x="5562" y="17276"/>
                    <a:pt x="5617" y="17400"/>
                  </a:cubicBezTo>
                  <a:cubicBezTo>
                    <a:pt x="5645" y="17482"/>
                    <a:pt x="5686" y="17551"/>
                    <a:pt x="5713" y="17633"/>
                  </a:cubicBezTo>
                  <a:cubicBezTo>
                    <a:pt x="5892" y="18018"/>
                    <a:pt x="6043" y="18375"/>
                    <a:pt x="6180" y="18718"/>
                  </a:cubicBezTo>
                  <a:cubicBezTo>
                    <a:pt x="6290" y="19007"/>
                    <a:pt x="6386" y="19323"/>
                    <a:pt x="6496" y="19625"/>
                  </a:cubicBezTo>
                  <a:cubicBezTo>
                    <a:pt x="6510" y="19707"/>
                    <a:pt x="6537" y="19790"/>
                    <a:pt x="6565" y="19858"/>
                  </a:cubicBezTo>
                  <a:cubicBezTo>
                    <a:pt x="6578" y="19927"/>
                    <a:pt x="6606" y="20009"/>
                    <a:pt x="6633" y="20078"/>
                  </a:cubicBezTo>
                  <a:cubicBezTo>
                    <a:pt x="6661" y="20160"/>
                    <a:pt x="6674" y="20270"/>
                    <a:pt x="6716" y="20353"/>
                  </a:cubicBezTo>
                  <a:cubicBezTo>
                    <a:pt x="6729" y="20421"/>
                    <a:pt x="6743" y="20490"/>
                    <a:pt x="6784" y="20559"/>
                  </a:cubicBezTo>
                  <a:lnTo>
                    <a:pt x="6812" y="20682"/>
                  </a:lnTo>
                  <a:cubicBezTo>
                    <a:pt x="6908" y="20929"/>
                    <a:pt x="6977" y="21190"/>
                    <a:pt x="7045" y="21438"/>
                  </a:cubicBezTo>
                  <a:cubicBezTo>
                    <a:pt x="7128" y="21767"/>
                    <a:pt x="7210" y="22083"/>
                    <a:pt x="7279" y="22399"/>
                  </a:cubicBezTo>
                  <a:cubicBezTo>
                    <a:pt x="7320" y="22564"/>
                    <a:pt x="7347" y="22742"/>
                    <a:pt x="7361" y="22921"/>
                  </a:cubicBezTo>
                  <a:cubicBezTo>
                    <a:pt x="7361" y="22976"/>
                    <a:pt x="7389" y="23017"/>
                    <a:pt x="7389" y="23058"/>
                  </a:cubicBezTo>
                  <a:lnTo>
                    <a:pt x="7389" y="23044"/>
                  </a:lnTo>
                  <a:lnTo>
                    <a:pt x="7389" y="23031"/>
                  </a:lnTo>
                  <a:cubicBezTo>
                    <a:pt x="7416" y="23360"/>
                    <a:pt x="7471" y="23703"/>
                    <a:pt x="7540" y="24129"/>
                  </a:cubicBezTo>
                  <a:cubicBezTo>
                    <a:pt x="7553" y="24253"/>
                    <a:pt x="7567" y="24376"/>
                    <a:pt x="7608" y="24514"/>
                  </a:cubicBezTo>
                  <a:cubicBezTo>
                    <a:pt x="7636" y="24733"/>
                    <a:pt x="7691" y="24953"/>
                    <a:pt x="7704" y="25173"/>
                  </a:cubicBezTo>
                  <a:cubicBezTo>
                    <a:pt x="7732" y="25310"/>
                    <a:pt x="7732" y="25448"/>
                    <a:pt x="7732" y="25612"/>
                  </a:cubicBezTo>
                  <a:cubicBezTo>
                    <a:pt x="7732" y="25695"/>
                    <a:pt x="7732" y="25763"/>
                    <a:pt x="7746" y="25846"/>
                  </a:cubicBezTo>
                  <a:cubicBezTo>
                    <a:pt x="7746" y="25928"/>
                    <a:pt x="7746" y="25997"/>
                    <a:pt x="7759" y="26093"/>
                  </a:cubicBezTo>
                  <a:cubicBezTo>
                    <a:pt x="7759" y="26189"/>
                    <a:pt x="7759" y="26299"/>
                    <a:pt x="7773" y="26395"/>
                  </a:cubicBezTo>
                  <a:cubicBezTo>
                    <a:pt x="7773" y="26601"/>
                    <a:pt x="7801" y="26821"/>
                    <a:pt x="7814" y="27054"/>
                  </a:cubicBezTo>
                  <a:cubicBezTo>
                    <a:pt x="7828" y="27343"/>
                    <a:pt x="7869" y="27686"/>
                    <a:pt x="7869" y="28043"/>
                  </a:cubicBezTo>
                  <a:cubicBezTo>
                    <a:pt x="7869" y="28222"/>
                    <a:pt x="7883" y="28386"/>
                    <a:pt x="7883" y="28537"/>
                  </a:cubicBezTo>
                  <a:cubicBezTo>
                    <a:pt x="7883" y="28675"/>
                    <a:pt x="7883" y="28812"/>
                    <a:pt x="7897" y="28949"/>
                  </a:cubicBezTo>
                  <a:lnTo>
                    <a:pt x="7897" y="29128"/>
                  </a:lnTo>
                  <a:cubicBezTo>
                    <a:pt x="7897" y="29210"/>
                    <a:pt x="7910" y="29293"/>
                    <a:pt x="7897" y="29403"/>
                  </a:cubicBezTo>
                  <a:cubicBezTo>
                    <a:pt x="7897" y="29526"/>
                    <a:pt x="7897" y="29636"/>
                    <a:pt x="7883" y="29746"/>
                  </a:cubicBezTo>
                  <a:lnTo>
                    <a:pt x="7883" y="29869"/>
                  </a:lnTo>
                  <a:lnTo>
                    <a:pt x="7883" y="30254"/>
                  </a:lnTo>
                  <a:lnTo>
                    <a:pt x="7883" y="30350"/>
                  </a:lnTo>
                  <a:cubicBezTo>
                    <a:pt x="7883" y="30501"/>
                    <a:pt x="7883" y="30666"/>
                    <a:pt x="7869" y="30831"/>
                  </a:cubicBezTo>
                  <a:cubicBezTo>
                    <a:pt x="7842" y="30996"/>
                    <a:pt x="7842" y="31174"/>
                    <a:pt x="7842" y="31284"/>
                  </a:cubicBezTo>
                  <a:cubicBezTo>
                    <a:pt x="7842" y="31463"/>
                    <a:pt x="7842" y="31627"/>
                    <a:pt x="7869" y="31792"/>
                  </a:cubicBezTo>
                  <a:cubicBezTo>
                    <a:pt x="7869" y="31957"/>
                    <a:pt x="7883" y="32149"/>
                    <a:pt x="7910" y="32369"/>
                  </a:cubicBezTo>
                  <a:cubicBezTo>
                    <a:pt x="7938" y="32561"/>
                    <a:pt x="7965" y="32712"/>
                    <a:pt x="8007" y="32850"/>
                  </a:cubicBezTo>
                  <a:cubicBezTo>
                    <a:pt x="8007" y="32891"/>
                    <a:pt x="8020" y="32918"/>
                    <a:pt x="8034" y="32959"/>
                  </a:cubicBezTo>
                  <a:cubicBezTo>
                    <a:pt x="8048" y="32987"/>
                    <a:pt x="8048" y="33028"/>
                    <a:pt x="8075" y="33056"/>
                  </a:cubicBezTo>
                  <a:cubicBezTo>
                    <a:pt x="8075" y="33069"/>
                    <a:pt x="8075" y="33097"/>
                    <a:pt x="8089" y="33110"/>
                  </a:cubicBezTo>
                  <a:cubicBezTo>
                    <a:pt x="8103" y="33165"/>
                    <a:pt x="8103" y="33207"/>
                    <a:pt x="8116" y="33275"/>
                  </a:cubicBezTo>
                  <a:cubicBezTo>
                    <a:pt x="8158" y="33371"/>
                    <a:pt x="8185" y="33440"/>
                    <a:pt x="8240" y="33536"/>
                  </a:cubicBezTo>
                  <a:cubicBezTo>
                    <a:pt x="8240" y="33550"/>
                    <a:pt x="8254" y="33577"/>
                    <a:pt x="8254" y="33591"/>
                  </a:cubicBezTo>
                  <a:cubicBezTo>
                    <a:pt x="8295" y="33742"/>
                    <a:pt x="8446" y="33852"/>
                    <a:pt x="8597" y="33852"/>
                  </a:cubicBezTo>
                  <a:cubicBezTo>
                    <a:pt x="8666" y="33852"/>
                    <a:pt x="8721" y="33825"/>
                    <a:pt x="8776" y="33797"/>
                  </a:cubicBezTo>
                  <a:cubicBezTo>
                    <a:pt x="8803" y="33783"/>
                    <a:pt x="8831" y="33756"/>
                    <a:pt x="8844" y="33742"/>
                  </a:cubicBezTo>
                  <a:cubicBezTo>
                    <a:pt x="8913" y="33673"/>
                    <a:pt x="8940" y="33605"/>
                    <a:pt x="8940" y="33509"/>
                  </a:cubicBezTo>
                  <a:cubicBezTo>
                    <a:pt x="8995" y="32795"/>
                    <a:pt x="9064" y="31971"/>
                    <a:pt x="9174" y="31147"/>
                  </a:cubicBezTo>
                  <a:cubicBezTo>
                    <a:pt x="9243" y="30625"/>
                    <a:pt x="9270" y="30089"/>
                    <a:pt x="9311" y="29567"/>
                  </a:cubicBezTo>
                  <a:cubicBezTo>
                    <a:pt x="9325" y="29403"/>
                    <a:pt x="9325" y="29252"/>
                    <a:pt x="9339" y="29073"/>
                  </a:cubicBezTo>
                  <a:cubicBezTo>
                    <a:pt x="9352" y="28853"/>
                    <a:pt x="9380" y="28634"/>
                    <a:pt x="9407" y="28400"/>
                  </a:cubicBezTo>
                  <a:lnTo>
                    <a:pt x="9407" y="28331"/>
                  </a:lnTo>
                  <a:cubicBezTo>
                    <a:pt x="9421" y="28194"/>
                    <a:pt x="9462" y="28043"/>
                    <a:pt x="9476" y="27906"/>
                  </a:cubicBezTo>
                  <a:lnTo>
                    <a:pt x="9531" y="27439"/>
                  </a:lnTo>
                  <a:cubicBezTo>
                    <a:pt x="9531" y="27398"/>
                    <a:pt x="9545" y="27329"/>
                    <a:pt x="9545" y="27274"/>
                  </a:cubicBezTo>
                  <a:lnTo>
                    <a:pt x="9545" y="27137"/>
                  </a:lnTo>
                  <a:lnTo>
                    <a:pt x="9545" y="27068"/>
                  </a:lnTo>
                  <a:lnTo>
                    <a:pt x="9545" y="26917"/>
                  </a:lnTo>
                  <a:lnTo>
                    <a:pt x="9545" y="26752"/>
                  </a:lnTo>
                  <a:lnTo>
                    <a:pt x="9545" y="26477"/>
                  </a:lnTo>
                  <a:lnTo>
                    <a:pt x="9545" y="26299"/>
                  </a:lnTo>
                  <a:cubicBezTo>
                    <a:pt x="9558" y="25928"/>
                    <a:pt x="9545" y="25571"/>
                    <a:pt x="9545" y="25228"/>
                  </a:cubicBezTo>
                  <a:lnTo>
                    <a:pt x="9545" y="25200"/>
                  </a:lnTo>
                  <a:cubicBezTo>
                    <a:pt x="9545" y="24967"/>
                    <a:pt x="9531" y="24761"/>
                    <a:pt x="9531" y="24541"/>
                  </a:cubicBezTo>
                  <a:cubicBezTo>
                    <a:pt x="9531" y="24418"/>
                    <a:pt x="9531" y="24321"/>
                    <a:pt x="9517" y="24198"/>
                  </a:cubicBezTo>
                  <a:cubicBezTo>
                    <a:pt x="9490" y="23868"/>
                    <a:pt x="9517" y="23552"/>
                    <a:pt x="9531" y="23237"/>
                  </a:cubicBezTo>
                  <a:lnTo>
                    <a:pt x="9545" y="22976"/>
                  </a:lnTo>
                  <a:cubicBezTo>
                    <a:pt x="9558" y="22728"/>
                    <a:pt x="9558" y="22454"/>
                    <a:pt x="9586" y="22193"/>
                  </a:cubicBezTo>
                  <a:lnTo>
                    <a:pt x="9586" y="22055"/>
                  </a:lnTo>
                  <a:lnTo>
                    <a:pt x="9586" y="21671"/>
                  </a:lnTo>
                  <a:lnTo>
                    <a:pt x="9586" y="21520"/>
                  </a:lnTo>
                  <a:lnTo>
                    <a:pt x="9586" y="21163"/>
                  </a:lnTo>
                  <a:cubicBezTo>
                    <a:pt x="9600" y="20778"/>
                    <a:pt x="9600" y="20408"/>
                    <a:pt x="9613" y="20023"/>
                  </a:cubicBezTo>
                  <a:lnTo>
                    <a:pt x="9613" y="19735"/>
                  </a:lnTo>
                  <a:cubicBezTo>
                    <a:pt x="9613" y="19474"/>
                    <a:pt x="9627" y="19227"/>
                    <a:pt x="9627" y="18966"/>
                  </a:cubicBezTo>
                  <a:cubicBezTo>
                    <a:pt x="9655" y="18650"/>
                    <a:pt x="9655" y="18334"/>
                    <a:pt x="9655" y="18018"/>
                  </a:cubicBezTo>
                  <a:cubicBezTo>
                    <a:pt x="9655" y="17400"/>
                    <a:pt x="9655" y="16658"/>
                    <a:pt x="9627" y="15931"/>
                  </a:cubicBezTo>
                  <a:cubicBezTo>
                    <a:pt x="9613" y="15491"/>
                    <a:pt x="9600" y="15120"/>
                    <a:pt x="9600" y="14763"/>
                  </a:cubicBezTo>
                  <a:cubicBezTo>
                    <a:pt x="9600" y="14640"/>
                    <a:pt x="9586" y="14516"/>
                    <a:pt x="9586" y="14393"/>
                  </a:cubicBezTo>
                  <a:cubicBezTo>
                    <a:pt x="9558" y="14214"/>
                    <a:pt x="9558" y="14022"/>
                    <a:pt x="9545" y="13843"/>
                  </a:cubicBezTo>
                  <a:lnTo>
                    <a:pt x="9490" y="12662"/>
                  </a:lnTo>
                  <a:cubicBezTo>
                    <a:pt x="9490" y="12539"/>
                    <a:pt x="9476" y="12429"/>
                    <a:pt x="9476" y="12305"/>
                  </a:cubicBezTo>
                  <a:lnTo>
                    <a:pt x="9462" y="12195"/>
                  </a:lnTo>
                  <a:cubicBezTo>
                    <a:pt x="9449" y="12085"/>
                    <a:pt x="9449" y="11907"/>
                    <a:pt x="9421" y="11756"/>
                  </a:cubicBezTo>
                  <a:cubicBezTo>
                    <a:pt x="9421" y="11687"/>
                    <a:pt x="9407" y="11632"/>
                    <a:pt x="9407" y="11564"/>
                  </a:cubicBezTo>
                  <a:lnTo>
                    <a:pt x="9352" y="11152"/>
                  </a:lnTo>
                  <a:lnTo>
                    <a:pt x="9270" y="10534"/>
                  </a:lnTo>
                  <a:lnTo>
                    <a:pt x="9215" y="10177"/>
                  </a:lnTo>
                  <a:cubicBezTo>
                    <a:pt x="9201" y="10122"/>
                    <a:pt x="9201" y="10067"/>
                    <a:pt x="9188" y="10025"/>
                  </a:cubicBezTo>
                  <a:cubicBezTo>
                    <a:pt x="9174" y="9888"/>
                    <a:pt x="9133" y="9723"/>
                    <a:pt x="9119" y="9586"/>
                  </a:cubicBezTo>
                  <a:lnTo>
                    <a:pt x="9105" y="9504"/>
                  </a:lnTo>
                  <a:cubicBezTo>
                    <a:pt x="9064" y="9311"/>
                    <a:pt x="9037" y="9147"/>
                    <a:pt x="9009" y="8954"/>
                  </a:cubicBezTo>
                  <a:cubicBezTo>
                    <a:pt x="8982" y="8790"/>
                    <a:pt x="8968" y="8625"/>
                    <a:pt x="8927" y="8460"/>
                  </a:cubicBezTo>
                  <a:cubicBezTo>
                    <a:pt x="8872" y="8144"/>
                    <a:pt x="8803" y="7856"/>
                    <a:pt x="8734" y="7554"/>
                  </a:cubicBezTo>
                  <a:lnTo>
                    <a:pt x="8707" y="7416"/>
                  </a:lnTo>
                  <a:cubicBezTo>
                    <a:pt x="8666" y="7293"/>
                    <a:pt x="8652" y="7183"/>
                    <a:pt x="8625" y="7073"/>
                  </a:cubicBezTo>
                  <a:lnTo>
                    <a:pt x="8583" y="6908"/>
                  </a:lnTo>
                  <a:cubicBezTo>
                    <a:pt x="8556" y="6798"/>
                    <a:pt x="8515" y="6688"/>
                    <a:pt x="8501" y="6565"/>
                  </a:cubicBezTo>
                  <a:cubicBezTo>
                    <a:pt x="8487" y="6524"/>
                    <a:pt x="8473" y="6469"/>
                    <a:pt x="8473" y="6414"/>
                  </a:cubicBezTo>
                  <a:lnTo>
                    <a:pt x="8364" y="6112"/>
                  </a:lnTo>
                  <a:lnTo>
                    <a:pt x="8309" y="5947"/>
                  </a:lnTo>
                  <a:cubicBezTo>
                    <a:pt x="8281" y="5809"/>
                    <a:pt x="8226" y="5672"/>
                    <a:pt x="8158" y="5507"/>
                  </a:cubicBezTo>
                  <a:cubicBezTo>
                    <a:pt x="7869" y="4738"/>
                    <a:pt x="7595" y="4093"/>
                    <a:pt x="7292" y="3516"/>
                  </a:cubicBezTo>
                  <a:cubicBezTo>
                    <a:pt x="7224" y="3379"/>
                    <a:pt x="7141" y="3228"/>
                    <a:pt x="7059" y="3063"/>
                  </a:cubicBezTo>
                  <a:cubicBezTo>
                    <a:pt x="6977" y="2926"/>
                    <a:pt x="6867" y="2761"/>
                    <a:pt x="6771" y="2582"/>
                  </a:cubicBezTo>
                  <a:cubicBezTo>
                    <a:pt x="6537" y="2239"/>
                    <a:pt x="6331" y="1951"/>
                    <a:pt x="6139" y="1690"/>
                  </a:cubicBezTo>
                  <a:cubicBezTo>
                    <a:pt x="5905" y="1415"/>
                    <a:pt x="5617" y="1195"/>
                    <a:pt x="5342" y="1003"/>
                  </a:cubicBezTo>
                  <a:cubicBezTo>
                    <a:pt x="5068" y="797"/>
                    <a:pt x="4793" y="618"/>
                    <a:pt x="4505" y="440"/>
                  </a:cubicBezTo>
                  <a:cubicBezTo>
                    <a:pt x="4326" y="344"/>
                    <a:pt x="4148" y="275"/>
                    <a:pt x="3969" y="206"/>
                  </a:cubicBezTo>
                  <a:cubicBezTo>
                    <a:pt x="3818" y="152"/>
                    <a:pt x="3681" y="97"/>
                    <a:pt x="3530" y="83"/>
                  </a:cubicBezTo>
                  <a:cubicBezTo>
                    <a:pt x="3337" y="42"/>
                    <a:pt x="3145" y="28"/>
                    <a:pt x="2994" y="14"/>
                  </a:cubicBezTo>
                  <a:cubicBezTo>
                    <a:pt x="2912" y="14"/>
                    <a:pt x="2843" y="0"/>
                    <a:pt x="27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1"/>
            <p:cNvSpPr/>
            <p:nvPr/>
          </p:nvSpPr>
          <p:spPr>
            <a:xfrm>
              <a:off x="1317838" y="2789974"/>
              <a:ext cx="203801" cy="465352"/>
            </a:xfrm>
            <a:custGeom>
              <a:avLst/>
              <a:gdLst/>
              <a:ahLst/>
              <a:cxnLst/>
              <a:rect l="l" t="t" r="r" b="b"/>
              <a:pathLst>
                <a:path w="3942" h="9001" extrusionOk="0">
                  <a:moveTo>
                    <a:pt x="1899" y="0"/>
                  </a:moveTo>
                  <a:cubicBezTo>
                    <a:pt x="1871" y="0"/>
                    <a:pt x="1842" y="2"/>
                    <a:pt x="1813" y="6"/>
                  </a:cubicBezTo>
                  <a:cubicBezTo>
                    <a:pt x="1730" y="6"/>
                    <a:pt x="1648" y="33"/>
                    <a:pt x="1538" y="47"/>
                  </a:cubicBezTo>
                  <a:cubicBezTo>
                    <a:pt x="1373" y="74"/>
                    <a:pt x="1236" y="143"/>
                    <a:pt x="1113" y="212"/>
                  </a:cubicBezTo>
                  <a:cubicBezTo>
                    <a:pt x="1101" y="200"/>
                    <a:pt x="1089" y="196"/>
                    <a:pt x="1078" y="196"/>
                  </a:cubicBezTo>
                  <a:cubicBezTo>
                    <a:pt x="1062" y="196"/>
                    <a:pt x="1046" y="204"/>
                    <a:pt x="1030" y="212"/>
                  </a:cubicBezTo>
                  <a:cubicBezTo>
                    <a:pt x="948" y="267"/>
                    <a:pt x="852" y="335"/>
                    <a:pt x="783" y="390"/>
                  </a:cubicBezTo>
                  <a:cubicBezTo>
                    <a:pt x="714" y="445"/>
                    <a:pt x="646" y="514"/>
                    <a:pt x="577" y="582"/>
                  </a:cubicBezTo>
                  <a:cubicBezTo>
                    <a:pt x="549" y="610"/>
                    <a:pt x="495" y="665"/>
                    <a:pt x="467" y="720"/>
                  </a:cubicBezTo>
                  <a:lnTo>
                    <a:pt x="440" y="734"/>
                  </a:lnTo>
                  <a:cubicBezTo>
                    <a:pt x="398" y="788"/>
                    <a:pt x="357" y="857"/>
                    <a:pt x="302" y="926"/>
                  </a:cubicBezTo>
                  <a:lnTo>
                    <a:pt x="289" y="953"/>
                  </a:lnTo>
                  <a:cubicBezTo>
                    <a:pt x="275" y="981"/>
                    <a:pt x="234" y="1036"/>
                    <a:pt x="206" y="1091"/>
                  </a:cubicBezTo>
                  <a:cubicBezTo>
                    <a:pt x="165" y="1159"/>
                    <a:pt x="137" y="1228"/>
                    <a:pt x="124" y="1297"/>
                  </a:cubicBezTo>
                  <a:lnTo>
                    <a:pt x="124" y="1310"/>
                  </a:lnTo>
                  <a:cubicBezTo>
                    <a:pt x="69" y="1434"/>
                    <a:pt x="55" y="1558"/>
                    <a:pt x="28" y="1695"/>
                  </a:cubicBezTo>
                  <a:cubicBezTo>
                    <a:pt x="14" y="1832"/>
                    <a:pt x="14" y="1983"/>
                    <a:pt x="0" y="2148"/>
                  </a:cubicBezTo>
                  <a:lnTo>
                    <a:pt x="0" y="2217"/>
                  </a:lnTo>
                  <a:lnTo>
                    <a:pt x="0" y="2533"/>
                  </a:lnTo>
                  <a:cubicBezTo>
                    <a:pt x="14" y="2972"/>
                    <a:pt x="28" y="3411"/>
                    <a:pt x="69" y="3823"/>
                  </a:cubicBezTo>
                  <a:cubicBezTo>
                    <a:pt x="96" y="4235"/>
                    <a:pt x="165" y="4647"/>
                    <a:pt x="234" y="5032"/>
                  </a:cubicBezTo>
                  <a:lnTo>
                    <a:pt x="261" y="5128"/>
                  </a:lnTo>
                  <a:cubicBezTo>
                    <a:pt x="302" y="5485"/>
                    <a:pt x="330" y="5856"/>
                    <a:pt x="343" y="6227"/>
                  </a:cubicBezTo>
                  <a:cubicBezTo>
                    <a:pt x="343" y="6364"/>
                    <a:pt x="357" y="6474"/>
                    <a:pt x="357" y="6625"/>
                  </a:cubicBezTo>
                  <a:cubicBezTo>
                    <a:pt x="398" y="7257"/>
                    <a:pt x="412" y="7751"/>
                    <a:pt x="412" y="8218"/>
                  </a:cubicBezTo>
                  <a:lnTo>
                    <a:pt x="412" y="8685"/>
                  </a:lnTo>
                  <a:cubicBezTo>
                    <a:pt x="412" y="8767"/>
                    <a:pt x="440" y="8850"/>
                    <a:pt x="508" y="8905"/>
                  </a:cubicBezTo>
                  <a:cubicBezTo>
                    <a:pt x="577" y="8973"/>
                    <a:pt x="673" y="9001"/>
                    <a:pt x="755" y="9001"/>
                  </a:cubicBezTo>
                  <a:cubicBezTo>
                    <a:pt x="810" y="9001"/>
                    <a:pt x="879" y="8987"/>
                    <a:pt x="920" y="8946"/>
                  </a:cubicBezTo>
                  <a:cubicBezTo>
                    <a:pt x="1030" y="8877"/>
                    <a:pt x="1099" y="8781"/>
                    <a:pt x="1099" y="8657"/>
                  </a:cubicBezTo>
                  <a:lnTo>
                    <a:pt x="1099" y="8644"/>
                  </a:lnTo>
                  <a:lnTo>
                    <a:pt x="1099" y="8630"/>
                  </a:lnTo>
                  <a:cubicBezTo>
                    <a:pt x="1113" y="8616"/>
                    <a:pt x="1126" y="8589"/>
                    <a:pt x="1126" y="8575"/>
                  </a:cubicBezTo>
                  <a:cubicBezTo>
                    <a:pt x="1154" y="8561"/>
                    <a:pt x="1167" y="8548"/>
                    <a:pt x="1181" y="8506"/>
                  </a:cubicBezTo>
                  <a:lnTo>
                    <a:pt x="1195" y="8493"/>
                  </a:lnTo>
                  <a:lnTo>
                    <a:pt x="1181" y="8520"/>
                  </a:lnTo>
                  <a:cubicBezTo>
                    <a:pt x="1236" y="8451"/>
                    <a:pt x="1291" y="8383"/>
                    <a:pt x="1318" y="8314"/>
                  </a:cubicBezTo>
                  <a:lnTo>
                    <a:pt x="1387" y="8218"/>
                  </a:lnTo>
                  <a:lnTo>
                    <a:pt x="1401" y="8177"/>
                  </a:lnTo>
                  <a:cubicBezTo>
                    <a:pt x="1470" y="8094"/>
                    <a:pt x="1538" y="7998"/>
                    <a:pt x="1607" y="7902"/>
                  </a:cubicBezTo>
                  <a:cubicBezTo>
                    <a:pt x="1648" y="7861"/>
                    <a:pt x="1676" y="7792"/>
                    <a:pt x="1717" y="7724"/>
                  </a:cubicBezTo>
                  <a:lnTo>
                    <a:pt x="1772" y="7614"/>
                  </a:lnTo>
                  <a:cubicBezTo>
                    <a:pt x="1799" y="7559"/>
                    <a:pt x="1840" y="7518"/>
                    <a:pt x="1854" y="7463"/>
                  </a:cubicBezTo>
                  <a:cubicBezTo>
                    <a:pt x="1936" y="7312"/>
                    <a:pt x="2046" y="7147"/>
                    <a:pt x="2129" y="6996"/>
                  </a:cubicBezTo>
                  <a:cubicBezTo>
                    <a:pt x="2156" y="6927"/>
                    <a:pt x="2197" y="6872"/>
                    <a:pt x="2225" y="6803"/>
                  </a:cubicBezTo>
                  <a:lnTo>
                    <a:pt x="2486" y="6350"/>
                  </a:lnTo>
                  <a:cubicBezTo>
                    <a:pt x="2623" y="6117"/>
                    <a:pt x="2747" y="5897"/>
                    <a:pt x="2870" y="5664"/>
                  </a:cubicBezTo>
                  <a:lnTo>
                    <a:pt x="3214" y="4977"/>
                  </a:lnTo>
                  <a:cubicBezTo>
                    <a:pt x="3282" y="4840"/>
                    <a:pt x="3323" y="4716"/>
                    <a:pt x="3378" y="4592"/>
                  </a:cubicBezTo>
                  <a:cubicBezTo>
                    <a:pt x="3392" y="4565"/>
                    <a:pt x="3420" y="4510"/>
                    <a:pt x="3433" y="4469"/>
                  </a:cubicBezTo>
                  <a:cubicBezTo>
                    <a:pt x="3461" y="4400"/>
                    <a:pt x="3502" y="4332"/>
                    <a:pt x="3516" y="4290"/>
                  </a:cubicBezTo>
                  <a:cubicBezTo>
                    <a:pt x="3639" y="3988"/>
                    <a:pt x="3722" y="3755"/>
                    <a:pt x="3777" y="3508"/>
                  </a:cubicBezTo>
                  <a:cubicBezTo>
                    <a:pt x="3832" y="3260"/>
                    <a:pt x="3873" y="3013"/>
                    <a:pt x="3914" y="2752"/>
                  </a:cubicBezTo>
                  <a:cubicBezTo>
                    <a:pt x="3928" y="2587"/>
                    <a:pt x="3941" y="2436"/>
                    <a:pt x="3941" y="2299"/>
                  </a:cubicBezTo>
                  <a:cubicBezTo>
                    <a:pt x="3941" y="2134"/>
                    <a:pt x="3928" y="1983"/>
                    <a:pt x="3914" y="1832"/>
                  </a:cubicBezTo>
                  <a:cubicBezTo>
                    <a:pt x="3900" y="1709"/>
                    <a:pt x="3859" y="1585"/>
                    <a:pt x="3832" y="1489"/>
                  </a:cubicBezTo>
                  <a:cubicBezTo>
                    <a:pt x="3804" y="1434"/>
                    <a:pt x="3777" y="1365"/>
                    <a:pt x="3763" y="1310"/>
                  </a:cubicBezTo>
                  <a:cubicBezTo>
                    <a:pt x="3708" y="1214"/>
                    <a:pt x="3667" y="1132"/>
                    <a:pt x="3626" y="1063"/>
                  </a:cubicBezTo>
                  <a:cubicBezTo>
                    <a:pt x="3557" y="940"/>
                    <a:pt x="3447" y="816"/>
                    <a:pt x="3351" y="692"/>
                  </a:cubicBezTo>
                  <a:cubicBezTo>
                    <a:pt x="3214" y="541"/>
                    <a:pt x="3049" y="418"/>
                    <a:pt x="2898" y="322"/>
                  </a:cubicBezTo>
                  <a:cubicBezTo>
                    <a:pt x="2678" y="184"/>
                    <a:pt x="2417" y="74"/>
                    <a:pt x="2129" y="33"/>
                  </a:cubicBezTo>
                  <a:cubicBezTo>
                    <a:pt x="2048" y="13"/>
                    <a:pt x="1975" y="0"/>
                    <a:pt x="18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1"/>
            <p:cNvSpPr/>
            <p:nvPr/>
          </p:nvSpPr>
          <p:spPr>
            <a:xfrm>
              <a:off x="254989" y="1479586"/>
              <a:ext cx="465093" cy="560273"/>
            </a:xfrm>
            <a:custGeom>
              <a:avLst/>
              <a:gdLst/>
              <a:ahLst/>
              <a:cxnLst/>
              <a:rect l="l" t="t" r="r" b="b"/>
              <a:pathLst>
                <a:path w="8996" h="10837" extrusionOk="0">
                  <a:moveTo>
                    <a:pt x="2692" y="1"/>
                  </a:moveTo>
                  <a:cubicBezTo>
                    <a:pt x="2596" y="1"/>
                    <a:pt x="2513" y="15"/>
                    <a:pt x="2445" y="15"/>
                  </a:cubicBezTo>
                  <a:lnTo>
                    <a:pt x="2417" y="15"/>
                  </a:lnTo>
                  <a:cubicBezTo>
                    <a:pt x="2307" y="28"/>
                    <a:pt x="2184" y="69"/>
                    <a:pt x="2046" y="97"/>
                  </a:cubicBezTo>
                  <a:cubicBezTo>
                    <a:pt x="1813" y="152"/>
                    <a:pt x="1662" y="221"/>
                    <a:pt x="1497" y="330"/>
                  </a:cubicBezTo>
                  <a:cubicBezTo>
                    <a:pt x="1469" y="344"/>
                    <a:pt x="1428" y="372"/>
                    <a:pt x="1387" y="399"/>
                  </a:cubicBezTo>
                  <a:cubicBezTo>
                    <a:pt x="1277" y="468"/>
                    <a:pt x="1167" y="550"/>
                    <a:pt x="1071" y="633"/>
                  </a:cubicBezTo>
                  <a:cubicBezTo>
                    <a:pt x="852" y="811"/>
                    <a:pt x="646" y="1017"/>
                    <a:pt x="453" y="1223"/>
                  </a:cubicBezTo>
                  <a:cubicBezTo>
                    <a:pt x="385" y="1305"/>
                    <a:pt x="302" y="1415"/>
                    <a:pt x="220" y="1525"/>
                  </a:cubicBezTo>
                  <a:cubicBezTo>
                    <a:pt x="179" y="1566"/>
                    <a:pt x="165" y="1608"/>
                    <a:pt x="137" y="1649"/>
                  </a:cubicBezTo>
                  <a:lnTo>
                    <a:pt x="137" y="1662"/>
                  </a:lnTo>
                  <a:cubicBezTo>
                    <a:pt x="124" y="1717"/>
                    <a:pt x="96" y="1786"/>
                    <a:pt x="69" y="1855"/>
                  </a:cubicBezTo>
                  <a:cubicBezTo>
                    <a:pt x="28" y="1992"/>
                    <a:pt x="0" y="2143"/>
                    <a:pt x="0" y="2349"/>
                  </a:cubicBezTo>
                  <a:cubicBezTo>
                    <a:pt x="0" y="2596"/>
                    <a:pt x="69" y="2830"/>
                    <a:pt x="137" y="3036"/>
                  </a:cubicBezTo>
                  <a:cubicBezTo>
                    <a:pt x="206" y="3242"/>
                    <a:pt x="316" y="3448"/>
                    <a:pt x="440" y="3681"/>
                  </a:cubicBezTo>
                  <a:cubicBezTo>
                    <a:pt x="481" y="3764"/>
                    <a:pt x="536" y="3832"/>
                    <a:pt x="604" y="3928"/>
                  </a:cubicBezTo>
                  <a:lnTo>
                    <a:pt x="646" y="3970"/>
                  </a:lnTo>
                  <a:cubicBezTo>
                    <a:pt x="714" y="4066"/>
                    <a:pt x="797" y="4176"/>
                    <a:pt x="879" y="4258"/>
                  </a:cubicBezTo>
                  <a:lnTo>
                    <a:pt x="893" y="4272"/>
                  </a:lnTo>
                  <a:cubicBezTo>
                    <a:pt x="989" y="4382"/>
                    <a:pt x="1085" y="4505"/>
                    <a:pt x="1209" y="4588"/>
                  </a:cubicBezTo>
                  <a:cubicBezTo>
                    <a:pt x="1277" y="4643"/>
                    <a:pt x="1346" y="4684"/>
                    <a:pt x="1442" y="4752"/>
                  </a:cubicBezTo>
                  <a:cubicBezTo>
                    <a:pt x="1634" y="4890"/>
                    <a:pt x="1827" y="5055"/>
                    <a:pt x="2046" y="5233"/>
                  </a:cubicBezTo>
                  <a:cubicBezTo>
                    <a:pt x="2252" y="5412"/>
                    <a:pt x="2472" y="5576"/>
                    <a:pt x="2747" y="5769"/>
                  </a:cubicBezTo>
                  <a:cubicBezTo>
                    <a:pt x="2815" y="5824"/>
                    <a:pt x="2884" y="5851"/>
                    <a:pt x="2953" y="5906"/>
                  </a:cubicBezTo>
                  <a:cubicBezTo>
                    <a:pt x="2994" y="5920"/>
                    <a:pt x="3021" y="5961"/>
                    <a:pt x="3063" y="5975"/>
                  </a:cubicBezTo>
                  <a:lnTo>
                    <a:pt x="3090" y="6016"/>
                  </a:lnTo>
                  <a:cubicBezTo>
                    <a:pt x="3186" y="6084"/>
                    <a:pt x="3282" y="6153"/>
                    <a:pt x="3392" y="6194"/>
                  </a:cubicBezTo>
                  <a:cubicBezTo>
                    <a:pt x="3612" y="6332"/>
                    <a:pt x="3832" y="6469"/>
                    <a:pt x="4051" y="6593"/>
                  </a:cubicBezTo>
                  <a:lnTo>
                    <a:pt x="4147" y="6648"/>
                  </a:lnTo>
                  <a:cubicBezTo>
                    <a:pt x="4381" y="6785"/>
                    <a:pt x="4642" y="6936"/>
                    <a:pt x="4875" y="7087"/>
                  </a:cubicBezTo>
                  <a:cubicBezTo>
                    <a:pt x="5122" y="7252"/>
                    <a:pt x="5356" y="7417"/>
                    <a:pt x="5658" y="7623"/>
                  </a:cubicBezTo>
                  <a:lnTo>
                    <a:pt x="5727" y="7677"/>
                  </a:lnTo>
                  <a:lnTo>
                    <a:pt x="6139" y="7980"/>
                  </a:lnTo>
                  <a:cubicBezTo>
                    <a:pt x="6290" y="8117"/>
                    <a:pt x="6427" y="8254"/>
                    <a:pt x="6578" y="8433"/>
                  </a:cubicBezTo>
                  <a:cubicBezTo>
                    <a:pt x="6715" y="8584"/>
                    <a:pt x="6867" y="8749"/>
                    <a:pt x="7045" y="8927"/>
                  </a:cubicBezTo>
                  <a:cubicBezTo>
                    <a:pt x="7196" y="9092"/>
                    <a:pt x="7333" y="9229"/>
                    <a:pt x="7443" y="9367"/>
                  </a:cubicBezTo>
                  <a:cubicBezTo>
                    <a:pt x="7759" y="9779"/>
                    <a:pt x="8075" y="10218"/>
                    <a:pt x="8363" y="10671"/>
                  </a:cubicBezTo>
                  <a:cubicBezTo>
                    <a:pt x="8437" y="10781"/>
                    <a:pt x="8553" y="10836"/>
                    <a:pt x="8667" y="10836"/>
                  </a:cubicBezTo>
                  <a:cubicBezTo>
                    <a:pt x="8723" y="10836"/>
                    <a:pt x="8780" y="10822"/>
                    <a:pt x="8830" y="10795"/>
                  </a:cubicBezTo>
                  <a:cubicBezTo>
                    <a:pt x="8913" y="10740"/>
                    <a:pt x="8968" y="10671"/>
                    <a:pt x="8981" y="10575"/>
                  </a:cubicBezTo>
                  <a:cubicBezTo>
                    <a:pt x="8995" y="10493"/>
                    <a:pt x="8981" y="10397"/>
                    <a:pt x="8954" y="10314"/>
                  </a:cubicBezTo>
                  <a:cubicBezTo>
                    <a:pt x="8926" y="10287"/>
                    <a:pt x="8899" y="10246"/>
                    <a:pt x="8885" y="10218"/>
                  </a:cubicBezTo>
                  <a:cubicBezTo>
                    <a:pt x="8913" y="10163"/>
                    <a:pt x="8926" y="10108"/>
                    <a:pt x="8954" y="10053"/>
                  </a:cubicBezTo>
                  <a:cubicBezTo>
                    <a:pt x="8968" y="10012"/>
                    <a:pt x="8968" y="9957"/>
                    <a:pt x="8968" y="9902"/>
                  </a:cubicBezTo>
                  <a:lnTo>
                    <a:pt x="8968" y="9875"/>
                  </a:lnTo>
                  <a:lnTo>
                    <a:pt x="8968" y="9834"/>
                  </a:lnTo>
                  <a:lnTo>
                    <a:pt x="8968" y="9737"/>
                  </a:lnTo>
                  <a:cubicBezTo>
                    <a:pt x="8968" y="9696"/>
                    <a:pt x="8968" y="9669"/>
                    <a:pt x="8954" y="9614"/>
                  </a:cubicBezTo>
                  <a:cubicBezTo>
                    <a:pt x="8926" y="9504"/>
                    <a:pt x="8926" y="9422"/>
                    <a:pt x="8913" y="9325"/>
                  </a:cubicBezTo>
                  <a:lnTo>
                    <a:pt x="8913" y="9284"/>
                  </a:lnTo>
                  <a:lnTo>
                    <a:pt x="8913" y="9271"/>
                  </a:lnTo>
                  <a:cubicBezTo>
                    <a:pt x="8899" y="9147"/>
                    <a:pt x="8885" y="9051"/>
                    <a:pt x="8858" y="8941"/>
                  </a:cubicBezTo>
                  <a:cubicBezTo>
                    <a:pt x="8858" y="8913"/>
                    <a:pt x="8844" y="8859"/>
                    <a:pt x="8844" y="8817"/>
                  </a:cubicBezTo>
                  <a:cubicBezTo>
                    <a:pt x="8844" y="8776"/>
                    <a:pt x="8830" y="8735"/>
                    <a:pt x="8830" y="8680"/>
                  </a:cubicBezTo>
                  <a:cubicBezTo>
                    <a:pt x="8817" y="8598"/>
                    <a:pt x="8817" y="8501"/>
                    <a:pt x="8803" y="8405"/>
                  </a:cubicBezTo>
                  <a:cubicBezTo>
                    <a:pt x="8775" y="8295"/>
                    <a:pt x="8762" y="8158"/>
                    <a:pt x="8748" y="8021"/>
                  </a:cubicBezTo>
                  <a:cubicBezTo>
                    <a:pt x="8707" y="7760"/>
                    <a:pt x="8666" y="7513"/>
                    <a:pt x="8611" y="7293"/>
                  </a:cubicBezTo>
                  <a:lnTo>
                    <a:pt x="8569" y="7156"/>
                  </a:lnTo>
                  <a:cubicBezTo>
                    <a:pt x="8514" y="6950"/>
                    <a:pt x="8473" y="6757"/>
                    <a:pt x="8418" y="6551"/>
                  </a:cubicBezTo>
                  <a:cubicBezTo>
                    <a:pt x="8350" y="6345"/>
                    <a:pt x="8281" y="6126"/>
                    <a:pt x="8212" y="5920"/>
                  </a:cubicBezTo>
                  <a:lnTo>
                    <a:pt x="8185" y="5824"/>
                  </a:lnTo>
                  <a:cubicBezTo>
                    <a:pt x="8144" y="5727"/>
                    <a:pt x="8130" y="5645"/>
                    <a:pt x="8089" y="5563"/>
                  </a:cubicBezTo>
                  <a:cubicBezTo>
                    <a:pt x="8048" y="5412"/>
                    <a:pt x="7993" y="5233"/>
                    <a:pt x="7924" y="5082"/>
                  </a:cubicBezTo>
                  <a:cubicBezTo>
                    <a:pt x="7842" y="4835"/>
                    <a:pt x="7732" y="4588"/>
                    <a:pt x="7581" y="4258"/>
                  </a:cubicBezTo>
                  <a:cubicBezTo>
                    <a:pt x="7526" y="4134"/>
                    <a:pt x="7471" y="3997"/>
                    <a:pt x="7402" y="3860"/>
                  </a:cubicBezTo>
                  <a:cubicBezTo>
                    <a:pt x="7347" y="3736"/>
                    <a:pt x="7292" y="3626"/>
                    <a:pt x="7224" y="3516"/>
                  </a:cubicBezTo>
                  <a:cubicBezTo>
                    <a:pt x="7086" y="3283"/>
                    <a:pt x="6921" y="3050"/>
                    <a:pt x="6784" y="2844"/>
                  </a:cubicBezTo>
                  <a:cubicBezTo>
                    <a:pt x="6647" y="2638"/>
                    <a:pt x="6482" y="2432"/>
                    <a:pt x="6331" y="2253"/>
                  </a:cubicBezTo>
                  <a:lnTo>
                    <a:pt x="6262" y="2157"/>
                  </a:lnTo>
                  <a:cubicBezTo>
                    <a:pt x="6084" y="1951"/>
                    <a:pt x="5919" y="1772"/>
                    <a:pt x="5740" y="1580"/>
                  </a:cubicBezTo>
                  <a:lnTo>
                    <a:pt x="5685" y="1525"/>
                  </a:lnTo>
                  <a:cubicBezTo>
                    <a:pt x="5617" y="1443"/>
                    <a:pt x="5534" y="1374"/>
                    <a:pt x="5452" y="1292"/>
                  </a:cubicBezTo>
                  <a:cubicBezTo>
                    <a:pt x="5370" y="1196"/>
                    <a:pt x="5273" y="1127"/>
                    <a:pt x="5191" y="1058"/>
                  </a:cubicBezTo>
                  <a:lnTo>
                    <a:pt x="5164" y="1031"/>
                  </a:lnTo>
                  <a:cubicBezTo>
                    <a:pt x="4958" y="839"/>
                    <a:pt x="4710" y="674"/>
                    <a:pt x="4450" y="509"/>
                  </a:cubicBezTo>
                  <a:cubicBezTo>
                    <a:pt x="4161" y="344"/>
                    <a:pt x="3941" y="221"/>
                    <a:pt x="3694" y="138"/>
                  </a:cubicBezTo>
                  <a:cubicBezTo>
                    <a:pt x="3584" y="83"/>
                    <a:pt x="3461" y="69"/>
                    <a:pt x="3337" y="56"/>
                  </a:cubicBezTo>
                  <a:cubicBezTo>
                    <a:pt x="3200" y="28"/>
                    <a:pt x="3063" y="15"/>
                    <a:pt x="2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1"/>
            <p:cNvSpPr/>
            <p:nvPr/>
          </p:nvSpPr>
          <p:spPr>
            <a:xfrm>
              <a:off x="-353468" y="1592499"/>
              <a:ext cx="1409342" cy="1280351"/>
            </a:xfrm>
            <a:custGeom>
              <a:avLst/>
              <a:gdLst/>
              <a:ahLst/>
              <a:cxnLst/>
              <a:rect l="l" t="t" r="r" b="b"/>
              <a:pathLst>
                <a:path w="27260" h="24765" extrusionOk="0">
                  <a:moveTo>
                    <a:pt x="4051" y="0"/>
                  </a:moveTo>
                  <a:cubicBezTo>
                    <a:pt x="3845" y="0"/>
                    <a:pt x="3680" y="0"/>
                    <a:pt x="3502" y="14"/>
                  </a:cubicBezTo>
                  <a:cubicBezTo>
                    <a:pt x="3365" y="28"/>
                    <a:pt x="3214" y="55"/>
                    <a:pt x="3021" y="96"/>
                  </a:cubicBezTo>
                  <a:cubicBezTo>
                    <a:pt x="2955" y="77"/>
                    <a:pt x="2892" y="69"/>
                    <a:pt x="2829" y="69"/>
                  </a:cubicBezTo>
                  <a:cubicBezTo>
                    <a:pt x="2670" y="69"/>
                    <a:pt x="2516" y="124"/>
                    <a:pt x="2348" y="193"/>
                  </a:cubicBezTo>
                  <a:cubicBezTo>
                    <a:pt x="2307" y="206"/>
                    <a:pt x="2252" y="220"/>
                    <a:pt x="2197" y="261"/>
                  </a:cubicBezTo>
                  <a:lnTo>
                    <a:pt x="2115" y="289"/>
                  </a:lnTo>
                  <a:cubicBezTo>
                    <a:pt x="2032" y="330"/>
                    <a:pt x="1923" y="371"/>
                    <a:pt x="1840" y="412"/>
                  </a:cubicBezTo>
                  <a:cubicBezTo>
                    <a:pt x="1703" y="481"/>
                    <a:pt x="1566" y="563"/>
                    <a:pt x="1428" y="646"/>
                  </a:cubicBezTo>
                  <a:cubicBezTo>
                    <a:pt x="1360" y="701"/>
                    <a:pt x="1277" y="756"/>
                    <a:pt x="1209" y="824"/>
                  </a:cubicBezTo>
                  <a:lnTo>
                    <a:pt x="1154" y="879"/>
                  </a:lnTo>
                  <a:cubicBezTo>
                    <a:pt x="1044" y="962"/>
                    <a:pt x="948" y="1044"/>
                    <a:pt x="879" y="1126"/>
                  </a:cubicBezTo>
                  <a:cubicBezTo>
                    <a:pt x="755" y="1250"/>
                    <a:pt x="659" y="1374"/>
                    <a:pt x="563" y="1470"/>
                  </a:cubicBezTo>
                  <a:cubicBezTo>
                    <a:pt x="494" y="1580"/>
                    <a:pt x="426" y="1676"/>
                    <a:pt x="385" y="1786"/>
                  </a:cubicBezTo>
                  <a:cubicBezTo>
                    <a:pt x="330" y="1854"/>
                    <a:pt x="288" y="1950"/>
                    <a:pt x="247" y="2047"/>
                  </a:cubicBezTo>
                  <a:lnTo>
                    <a:pt x="137" y="2349"/>
                  </a:lnTo>
                  <a:cubicBezTo>
                    <a:pt x="124" y="2404"/>
                    <a:pt x="124" y="2472"/>
                    <a:pt x="110" y="2541"/>
                  </a:cubicBezTo>
                  <a:cubicBezTo>
                    <a:pt x="82" y="2582"/>
                    <a:pt x="82" y="2665"/>
                    <a:pt x="69" y="2706"/>
                  </a:cubicBezTo>
                  <a:lnTo>
                    <a:pt x="55" y="2761"/>
                  </a:lnTo>
                  <a:cubicBezTo>
                    <a:pt x="0" y="3090"/>
                    <a:pt x="0" y="3434"/>
                    <a:pt x="82" y="3777"/>
                  </a:cubicBezTo>
                  <a:cubicBezTo>
                    <a:pt x="137" y="3942"/>
                    <a:pt x="192" y="4120"/>
                    <a:pt x="247" y="4258"/>
                  </a:cubicBezTo>
                  <a:cubicBezTo>
                    <a:pt x="316" y="4395"/>
                    <a:pt x="385" y="4505"/>
                    <a:pt x="494" y="4683"/>
                  </a:cubicBezTo>
                  <a:cubicBezTo>
                    <a:pt x="591" y="4807"/>
                    <a:pt x="673" y="4930"/>
                    <a:pt x="755" y="5027"/>
                  </a:cubicBezTo>
                  <a:cubicBezTo>
                    <a:pt x="797" y="5082"/>
                    <a:pt x="838" y="5123"/>
                    <a:pt x="893" y="5191"/>
                  </a:cubicBezTo>
                  <a:cubicBezTo>
                    <a:pt x="961" y="5274"/>
                    <a:pt x="1030" y="5329"/>
                    <a:pt x="1112" y="5411"/>
                  </a:cubicBezTo>
                  <a:cubicBezTo>
                    <a:pt x="1236" y="5507"/>
                    <a:pt x="1373" y="5590"/>
                    <a:pt x="1497" y="5672"/>
                  </a:cubicBezTo>
                  <a:cubicBezTo>
                    <a:pt x="1662" y="5796"/>
                    <a:pt x="1827" y="5878"/>
                    <a:pt x="1964" y="5947"/>
                  </a:cubicBezTo>
                  <a:cubicBezTo>
                    <a:pt x="2115" y="6015"/>
                    <a:pt x="2266" y="6084"/>
                    <a:pt x="2403" y="6139"/>
                  </a:cubicBezTo>
                  <a:cubicBezTo>
                    <a:pt x="2486" y="6180"/>
                    <a:pt x="2582" y="6208"/>
                    <a:pt x="2664" y="6221"/>
                  </a:cubicBezTo>
                  <a:cubicBezTo>
                    <a:pt x="2719" y="6249"/>
                    <a:pt x="2788" y="6263"/>
                    <a:pt x="2829" y="6290"/>
                  </a:cubicBezTo>
                  <a:cubicBezTo>
                    <a:pt x="3420" y="6523"/>
                    <a:pt x="3996" y="6716"/>
                    <a:pt x="4573" y="6839"/>
                  </a:cubicBezTo>
                  <a:cubicBezTo>
                    <a:pt x="4807" y="6922"/>
                    <a:pt x="5054" y="6949"/>
                    <a:pt x="5287" y="7004"/>
                  </a:cubicBezTo>
                  <a:cubicBezTo>
                    <a:pt x="5370" y="7018"/>
                    <a:pt x="5438" y="7032"/>
                    <a:pt x="5534" y="7059"/>
                  </a:cubicBezTo>
                  <a:cubicBezTo>
                    <a:pt x="5809" y="7100"/>
                    <a:pt x="6097" y="7169"/>
                    <a:pt x="6468" y="7238"/>
                  </a:cubicBezTo>
                  <a:lnTo>
                    <a:pt x="6784" y="7292"/>
                  </a:lnTo>
                  <a:cubicBezTo>
                    <a:pt x="7320" y="7389"/>
                    <a:pt x="7869" y="7498"/>
                    <a:pt x="8418" y="7622"/>
                  </a:cubicBezTo>
                  <a:cubicBezTo>
                    <a:pt x="8665" y="7663"/>
                    <a:pt x="8858" y="7704"/>
                    <a:pt x="9050" y="7759"/>
                  </a:cubicBezTo>
                  <a:cubicBezTo>
                    <a:pt x="9338" y="7828"/>
                    <a:pt x="9654" y="7910"/>
                    <a:pt x="9956" y="8007"/>
                  </a:cubicBezTo>
                  <a:cubicBezTo>
                    <a:pt x="10176" y="8089"/>
                    <a:pt x="10410" y="8130"/>
                    <a:pt x="10616" y="8199"/>
                  </a:cubicBezTo>
                  <a:cubicBezTo>
                    <a:pt x="10712" y="8240"/>
                    <a:pt x="10794" y="8254"/>
                    <a:pt x="10904" y="8281"/>
                  </a:cubicBezTo>
                  <a:lnTo>
                    <a:pt x="10959" y="8309"/>
                  </a:lnTo>
                  <a:cubicBezTo>
                    <a:pt x="11069" y="8336"/>
                    <a:pt x="11206" y="8377"/>
                    <a:pt x="11343" y="8419"/>
                  </a:cubicBezTo>
                  <a:cubicBezTo>
                    <a:pt x="11522" y="8487"/>
                    <a:pt x="11673" y="8542"/>
                    <a:pt x="11851" y="8611"/>
                  </a:cubicBezTo>
                  <a:lnTo>
                    <a:pt x="11920" y="8625"/>
                  </a:lnTo>
                  <a:cubicBezTo>
                    <a:pt x="12209" y="8734"/>
                    <a:pt x="12497" y="8858"/>
                    <a:pt x="12772" y="8954"/>
                  </a:cubicBezTo>
                  <a:cubicBezTo>
                    <a:pt x="12840" y="8968"/>
                    <a:pt x="12895" y="9009"/>
                    <a:pt x="12964" y="9023"/>
                  </a:cubicBezTo>
                  <a:cubicBezTo>
                    <a:pt x="13225" y="9133"/>
                    <a:pt x="13499" y="9229"/>
                    <a:pt x="13747" y="9339"/>
                  </a:cubicBezTo>
                  <a:cubicBezTo>
                    <a:pt x="14049" y="9449"/>
                    <a:pt x="14351" y="9613"/>
                    <a:pt x="14708" y="9819"/>
                  </a:cubicBezTo>
                  <a:cubicBezTo>
                    <a:pt x="14873" y="9902"/>
                    <a:pt x="15037" y="9998"/>
                    <a:pt x="15216" y="10094"/>
                  </a:cubicBezTo>
                  <a:cubicBezTo>
                    <a:pt x="15326" y="10163"/>
                    <a:pt x="15463" y="10245"/>
                    <a:pt x="15628" y="10327"/>
                  </a:cubicBezTo>
                  <a:cubicBezTo>
                    <a:pt x="15669" y="10369"/>
                    <a:pt x="15724" y="10382"/>
                    <a:pt x="15779" y="10410"/>
                  </a:cubicBezTo>
                  <a:lnTo>
                    <a:pt x="16040" y="10575"/>
                  </a:lnTo>
                  <a:cubicBezTo>
                    <a:pt x="16260" y="10712"/>
                    <a:pt x="16479" y="10863"/>
                    <a:pt x="16685" y="11000"/>
                  </a:cubicBezTo>
                  <a:lnTo>
                    <a:pt x="16836" y="11097"/>
                  </a:lnTo>
                  <a:cubicBezTo>
                    <a:pt x="17084" y="11261"/>
                    <a:pt x="17317" y="11440"/>
                    <a:pt x="17619" y="11646"/>
                  </a:cubicBezTo>
                  <a:cubicBezTo>
                    <a:pt x="17839" y="11824"/>
                    <a:pt x="18059" y="12017"/>
                    <a:pt x="18347" y="12250"/>
                  </a:cubicBezTo>
                  <a:cubicBezTo>
                    <a:pt x="18608" y="12470"/>
                    <a:pt x="18883" y="12717"/>
                    <a:pt x="19212" y="13019"/>
                  </a:cubicBezTo>
                  <a:lnTo>
                    <a:pt x="19240" y="13060"/>
                  </a:lnTo>
                  <a:cubicBezTo>
                    <a:pt x="19336" y="13143"/>
                    <a:pt x="19432" y="13253"/>
                    <a:pt x="19542" y="13335"/>
                  </a:cubicBezTo>
                  <a:cubicBezTo>
                    <a:pt x="19679" y="13472"/>
                    <a:pt x="19789" y="13610"/>
                    <a:pt x="19913" y="13747"/>
                  </a:cubicBezTo>
                  <a:lnTo>
                    <a:pt x="20091" y="13939"/>
                  </a:lnTo>
                  <a:lnTo>
                    <a:pt x="20599" y="14502"/>
                  </a:lnTo>
                  <a:cubicBezTo>
                    <a:pt x="20819" y="14736"/>
                    <a:pt x="21011" y="14983"/>
                    <a:pt x="21231" y="15244"/>
                  </a:cubicBezTo>
                  <a:cubicBezTo>
                    <a:pt x="21464" y="15518"/>
                    <a:pt x="21684" y="15793"/>
                    <a:pt x="21876" y="16013"/>
                  </a:cubicBezTo>
                  <a:cubicBezTo>
                    <a:pt x="21973" y="16150"/>
                    <a:pt x="22069" y="16288"/>
                    <a:pt x="22165" y="16411"/>
                  </a:cubicBezTo>
                  <a:cubicBezTo>
                    <a:pt x="22261" y="16562"/>
                    <a:pt x="22371" y="16700"/>
                    <a:pt x="22467" y="16851"/>
                  </a:cubicBezTo>
                  <a:cubicBezTo>
                    <a:pt x="22508" y="16906"/>
                    <a:pt x="22536" y="16960"/>
                    <a:pt x="22591" y="17015"/>
                  </a:cubicBezTo>
                  <a:cubicBezTo>
                    <a:pt x="22659" y="17112"/>
                    <a:pt x="22728" y="17194"/>
                    <a:pt x="22797" y="17304"/>
                  </a:cubicBezTo>
                  <a:cubicBezTo>
                    <a:pt x="22879" y="17414"/>
                    <a:pt x="22948" y="17523"/>
                    <a:pt x="23016" y="17647"/>
                  </a:cubicBezTo>
                  <a:lnTo>
                    <a:pt x="23085" y="17743"/>
                  </a:lnTo>
                  <a:cubicBezTo>
                    <a:pt x="23140" y="17812"/>
                    <a:pt x="23181" y="17908"/>
                    <a:pt x="23222" y="17977"/>
                  </a:cubicBezTo>
                  <a:cubicBezTo>
                    <a:pt x="23332" y="18141"/>
                    <a:pt x="23428" y="18334"/>
                    <a:pt x="23552" y="18499"/>
                  </a:cubicBezTo>
                  <a:lnTo>
                    <a:pt x="23607" y="18595"/>
                  </a:lnTo>
                  <a:cubicBezTo>
                    <a:pt x="23744" y="18787"/>
                    <a:pt x="23895" y="19020"/>
                    <a:pt x="24033" y="19240"/>
                  </a:cubicBezTo>
                  <a:lnTo>
                    <a:pt x="24239" y="19597"/>
                  </a:lnTo>
                  <a:lnTo>
                    <a:pt x="24499" y="20064"/>
                  </a:lnTo>
                  <a:cubicBezTo>
                    <a:pt x="24568" y="20188"/>
                    <a:pt x="24637" y="20325"/>
                    <a:pt x="24705" y="20462"/>
                  </a:cubicBezTo>
                  <a:cubicBezTo>
                    <a:pt x="24760" y="20586"/>
                    <a:pt x="24815" y="20696"/>
                    <a:pt x="24898" y="20819"/>
                  </a:cubicBezTo>
                  <a:cubicBezTo>
                    <a:pt x="24966" y="20929"/>
                    <a:pt x="25035" y="21080"/>
                    <a:pt x="25117" y="21231"/>
                  </a:cubicBezTo>
                  <a:cubicBezTo>
                    <a:pt x="25172" y="21314"/>
                    <a:pt x="25200" y="21424"/>
                    <a:pt x="25241" y="21520"/>
                  </a:cubicBezTo>
                  <a:cubicBezTo>
                    <a:pt x="25255" y="21575"/>
                    <a:pt x="25282" y="21630"/>
                    <a:pt x="25310" y="21685"/>
                  </a:cubicBezTo>
                  <a:lnTo>
                    <a:pt x="25461" y="21987"/>
                  </a:lnTo>
                  <a:lnTo>
                    <a:pt x="25516" y="22097"/>
                  </a:lnTo>
                  <a:cubicBezTo>
                    <a:pt x="25543" y="22179"/>
                    <a:pt x="25598" y="22261"/>
                    <a:pt x="25626" y="22344"/>
                  </a:cubicBezTo>
                  <a:cubicBezTo>
                    <a:pt x="25653" y="22399"/>
                    <a:pt x="25667" y="22454"/>
                    <a:pt x="25694" y="22509"/>
                  </a:cubicBezTo>
                  <a:cubicBezTo>
                    <a:pt x="25735" y="22577"/>
                    <a:pt x="25763" y="22646"/>
                    <a:pt x="25790" y="22715"/>
                  </a:cubicBezTo>
                  <a:cubicBezTo>
                    <a:pt x="25804" y="22756"/>
                    <a:pt x="25832" y="22797"/>
                    <a:pt x="25859" y="22852"/>
                  </a:cubicBezTo>
                  <a:cubicBezTo>
                    <a:pt x="25873" y="22879"/>
                    <a:pt x="25886" y="22893"/>
                    <a:pt x="25900" y="22934"/>
                  </a:cubicBezTo>
                  <a:lnTo>
                    <a:pt x="26010" y="23140"/>
                  </a:lnTo>
                  <a:lnTo>
                    <a:pt x="26106" y="23346"/>
                  </a:lnTo>
                  <a:cubicBezTo>
                    <a:pt x="26161" y="23442"/>
                    <a:pt x="26216" y="23525"/>
                    <a:pt x="26243" y="23635"/>
                  </a:cubicBezTo>
                  <a:cubicBezTo>
                    <a:pt x="26285" y="23703"/>
                    <a:pt x="26312" y="23786"/>
                    <a:pt x="26353" y="23854"/>
                  </a:cubicBezTo>
                  <a:cubicBezTo>
                    <a:pt x="26436" y="24033"/>
                    <a:pt x="26504" y="24170"/>
                    <a:pt x="26587" y="24308"/>
                  </a:cubicBezTo>
                  <a:cubicBezTo>
                    <a:pt x="26614" y="24335"/>
                    <a:pt x="26628" y="24376"/>
                    <a:pt x="26642" y="24390"/>
                  </a:cubicBezTo>
                  <a:cubicBezTo>
                    <a:pt x="26683" y="24445"/>
                    <a:pt x="26697" y="24472"/>
                    <a:pt x="26724" y="24527"/>
                  </a:cubicBezTo>
                  <a:cubicBezTo>
                    <a:pt x="26724" y="24541"/>
                    <a:pt x="26752" y="24555"/>
                    <a:pt x="26752" y="24555"/>
                  </a:cubicBezTo>
                  <a:cubicBezTo>
                    <a:pt x="26765" y="24582"/>
                    <a:pt x="26779" y="24610"/>
                    <a:pt x="26793" y="24637"/>
                  </a:cubicBezTo>
                  <a:lnTo>
                    <a:pt x="26848" y="24678"/>
                  </a:lnTo>
                  <a:lnTo>
                    <a:pt x="26861" y="24706"/>
                  </a:lnTo>
                  <a:cubicBezTo>
                    <a:pt x="26900" y="24735"/>
                    <a:pt x="26953" y="24764"/>
                    <a:pt x="27005" y="24764"/>
                  </a:cubicBezTo>
                  <a:cubicBezTo>
                    <a:pt x="27026" y="24764"/>
                    <a:pt x="27047" y="24759"/>
                    <a:pt x="27067" y="24747"/>
                  </a:cubicBezTo>
                  <a:cubicBezTo>
                    <a:pt x="27095" y="24747"/>
                    <a:pt x="27109" y="24733"/>
                    <a:pt x="27122" y="24720"/>
                  </a:cubicBezTo>
                  <a:cubicBezTo>
                    <a:pt x="27136" y="24706"/>
                    <a:pt x="27164" y="24678"/>
                    <a:pt x="27164" y="24665"/>
                  </a:cubicBezTo>
                  <a:cubicBezTo>
                    <a:pt x="27232" y="24637"/>
                    <a:pt x="27260" y="24541"/>
                    <a:pt x="27232" y="24459"/>
                  </a:cubicBezTo>
                  <a:cubicBezTo>
                    <a:pt x="27177" y="24321"/>
                    <a:pt x="27122" y="24184"/>
                    <a:pt x="27095" y="24047"/>
                  </a:cubicBezTo>
                  <a:cubicBezTo>
                    <a:pt x="27054" y="23950"/>
                    <a:pt x="27026" y="23841"/>
                    <a:pt x="26985" y="23758"/>
                  </a:cubicBezTo>
                  <a:lnTo>
                    <a:pt x="26958" y="23690"/>
                  </a:lnTo>
                  <a:cubicBezTo>
                    <a:pt x="26861" y="23470"/>
                    <a:pt x="26779" y="23223"/>
                    <a:pt x="26697" y="22962"/>
                  </a:cubicBezTo>
                  <a:cubicBezTo>
                    <a:pt x="26683" y="22934"/>
                    <a:pt x="26683" y="22879"/>
                    <a:pt x="26655" y="22852"/>
                  </a:cubicBezTo>
                  <a:cubicBezTo>
                    <a:pt x="26628" y="22728"/>
                    <a:pt x="26587" y="22618"/>
                    <a:pt x="26559" y="22509"/>
                  </a:cubicBezTo>
                  <a:lnTo>
                    <a:pt x="26546" y="22440"/>
                  </a:lnTo>
                  <a:cubicBezTo>
                    <a:pt x="26504" y="22316"/>
                    <a:pt x="26449" y="22179"/>
                    <a:pt x="26422" y="22055"/>
                  </a:cubicBezTo>
                  <a:lnTo>
                    <a:pt x="26381" y="21959"/>
                  </a:lnTo>
                  <a:cubicBezTo>
                    <a:pt x="26353" y="21836"/>
                    <a:pt x="26312" y="21712"/>
                    <a:pt x="26271" y="21616"/>
                  </a:cubicBezTo>
                  <a:lnTo>
                    <a:pt x="26106" y="21204"/>
                  </a:lnTo>
                  <a:lnTo>
                    <a:pt x="26092" y="21163"/>
                  </a:lnTo>
                  <a:cubicBezTo>
                    <a:pt x="25996" y="20888"/>
                    <a:pt x="25886" y="20613"/>
                    <a:pt x="25763" y="20339"/>
                  </a:cubicBezTo>
                  <a:lnTo>
                    <a:pt x="25735" y="20256"/>
                  </a:lnTo>
                  <a:cubicBezTo>
                    <a:pt x="25612" y="19927"/>
                    <a:pt x="25474" y="19597"/>
                    <a:pt x="25378" y="19309"/>
                  </a:cubicBezTo>
                  <a:lnTo>
                    <a:pt x="25117" y="18636"/>
                  </a:lnTo>
                  <a:cubicBezTo>
                    <a:pt x="25076" y="18567"/>
                    <a:pt x="25062" y="18485"/>
                    <a:pt x="25035" y="18416"/>
                  </a:cubicBezTo>
                  <a:cubicBezTo>
                    <a:pt x="24980" y="18279"/>
                    <a:pt x="24925" y="18128"/>
                    <a:pt x="24856" y="17949"/>
                  </a:cubicBezTo>
                  <a:cubicBezTo>
                    <a:pt x="24856" y="17935"/>
                    <a:pt x="24843" y="17922"/>
                    <a:pt x="24843" y="17881"/>
                  </a:cubicBezTo>
                  <a:cubicBezTo>
                    <a:pt x="24829" y="17839"/>
                    <a:pt x="24802" y="17798"/>
                    <a:pt x="24788" y="17743"/>
                  </a:cubicBezTo>
                  <a:cubicBezTo>
                    <a:pt x="24760" y="17661"/>
                    <a:pt x="24719" y="17578"/>
                    <a:pt x="24692" y="17510"/>
                  </a:cubicBezTo>
                  <a:lnTo>
                    <a:pt x="24650" y="17441"/>
                  </a:lnTo>
                  <a:cubicBezTo>
                    <a:pt x="24596" y="17317"/>
                    <a:pt x="24554" y="17194"/>
                    <a:pt x="24486" y="17084"/>
                  </a:cubicBezTo>
                  <a:cubicBezTo>
                    <a:pt x="24431" y="16960"/>
                    <a:pt x="24362" y="16851"/>
                    <a:pt x="24307" y="16741"/>
                  </a:cubicBezTo>
                  <a:lnTo>
                    <a:pt x="24252" y="16645"/>
                  </a:lnTo>
                  <a:lnTo>
                    <a:pt x="23950" y="16027"/>
                  </a:lnTo>
                  <a:cubicBezTo>
                    <a:pt x="23909" y="15958"/>
                    <a:pt x="23881" y="15876"/>
                    <a:pt x="23840" y="15807"/>
                  </a:cubicBezTo>
                  <a:cubicBezTo>
                    <a:pt x="23744" y="15601"/>
                    <a:pt x="23621" y="15395"/>
                    <a:pt x="23497" y="15189"/>
                  </a:cubicBezTo>
                  <a:cubicBezTo>
                    <a:pt x="23469" y="15120"/>
                    <a:pt x="23415" y="15052"/>
                    <a:pt x="23387" y="14983"/>
                  </a:cubicBezTo>
                  <a:cubicBezTo>
                    <a:pt x="23277" y="14791"/>
                    <a:pt x="23181" y="14585"/>
                    <a:pt x="23071" y="14406"/>
                  </a:cubicBezTo>
                  <a:lnTo>
                    <a:pt x="22920" y="14090"/>
                  </a:lnTo>
                  <a:lnTo>
                    <a:pt x="22865" y="13994"/>
                  </a:lnTo>
                  <a:cubicBezTo>
                    <a:pt x="22810" y="13884"/>
                    <a:pt x="22769" y="13788"/>
                    <a:pt x="22700" y="13678"/>
                  </a:cubicBezTo>
                  <a:lnTo>
                    <a:pt x="22494" y="13321"/>
                  </a:lnTo>
                  <a:lnTo>
                    <a:pt x="22467" y="13280"/>
                  </a:lnTo>
                  <a:cubicBezTo>
                    <a:pt x="22398" y="13184"/>
                    <a:pt x="22357" y="13074"/>
                    <a:pt x="22288" y="12978"/>
                  </a:cubicBezTo>
                  <a:lnTo>
                    <a:pt x="22179" y="12827"/>
                  </a:lnTo>
                  <a:cubicBezTo>
                    <a:pt x="22082" y="12662"/>
                    <a:pt x="21986" y="12525"/>
                    <a:pt x="21918" y="12415"/>
                  </a:cubicBezTo>
                  <a:cubicBezTo>
                    <a:pt x="21767" y="12168"/>
                    <a:pt x="21574" y="11934"/>
                    <a:pt x="21355" y="11632"/>
                  </a:cubicBezTo>
                  <a:cubicBezTo>
                    <a:pt x="21135" y="11357"/>
                    <a:pt x="20943" y="11124"/>
                    <a:pt x="20737" y="10863"/>
                  </a:cubicBezTo>
                  <a:cubicBezTo>
                    <a:pt x="20531" y="10588"/>
                    <a:pt x="20325" y="10327"/>
                    <a:pt x="20132" y="10080"/>
                  </a:cubicBezTo>
                  <a:cubicBezTo>
                    <a:pt x="19899" y="9778"/>
                    <a:pt x="19707" y="9545"/>
                    <a:pt x="19514" y="9339"/>
                  </a:cubicBezTo>
                  <a:cubicBezTo>
                    <a:pt x="19267" y="9050"/>
                    <a:pt x="19061" y="8817"/>
                    <a:pt x="18869" y="8597"/>
                  </a:cubicBezTo>
                  <a:cubicBezTo>
                    <a:pt x="18677" y="8377"/>
                    <a:pt x="18457" y="8116"/>
                    <a:pt x="18210" y="7842"/>
                  </a:cubicBezTo>
                  <a:cubicBezTo>
                    <a:pt x="18004" y="7622"/>
                    <a:pt x="17770" y="7375"/>
                    <a:pt x="17564" y="7169"/>
                  </a:cubicBezTo>
                  <a:lnTo>
                    <a:pt x="17551" y="7155"/>
                  </a:lnTo>
                  <a:cubicBezTo>
                    <a:pt x="17345" y="6949"/>
                    <a:pt x="17139" y="6757"/>
                    <a:pt x="16933" y="6551"/>
                  </a:cubicBezTo>
                  <a:lnTo>
                    <a:pt x="16836" y="6469"/>
                  </a:lnTo>
                  <a:cubicBezTo>
                    <a:pt x="16754" y="6386"/>
                    <a:pt x="16658" y="6304"/>
                    <a:pt x="16562" y="6208"/>
                  </a:cubicBezTo>
                  <a:lnTo>
                    <a:pt x="16493" y="6139"/>
                  </a:lnTo>
                  <a:lnTo>
                    <a:pt x="16342" y="5988"/>
                  </a:lnTo>
                  <a:lnTo>
                    <a:pt x="16081" y="5727"/>
                  </a:lnTo>
                  <a:cubicBezTo>
                    <a:pt x="15861" y="5521"/>
                    <a:pt x="15642" y="5342"/>
                    <a:pt x="15422" y="5150"/>
                  </a:cubicBezTo>
                  <a:lnTo>
                    <a:pt x="15353" y="5095"/>
                  </a:lnTo>
                  <a:lnTo>
                    <a:pt x="15092" y="4889"/>
                  </a:lnTo>
                  <a:cubicBezTo>
                    <a:pt x="14941" y="4752"/>
                    <a:pt x="14763" y="4615"/>
                    <a:pt x="14598" y="4477"/>
                  </a:cubicBezTo>
                  <a:cubicBezTo>
                    <a:pt x="14461" y="4381"/>
                    <a:pt x="14337" y="4271"/>
                    <a:pt x="14200" y="4161"/>
                  </a:cubicBezTo>
                  <a:cubicBezTo>
                    <a:pt x="14117" y="4093"/>
                    <a:pt x="14021" y="4052"/>
                    <a:pt x="13939" y="3997"/>
                  </a:cubicBezTo>
                  <a:lnTo>
                    <a:pt x="13788" y="3900"/>
                  </a:lnTo>
                  <a:cubicBezTo>
                    <a:pt x="13705" y="3818"/>
                    <a:pt x="13596" y="3777"/>
                    <a:pt x="13513" y="3708"/>
                  </a:cubicBezTo>
                  <a:cubicBezTo>
                    <a:pt x="13335" y="3585"/>
                    <a:pt x="13184" y="3488"/>
                    <a:pt x="13019" y="3365"/>
                  </a:cubicBezTo>
                  <a:cubicBezTo>
                    <a:pt x="12923" y="3310"/>
                    <a:pt x="12854" y="3255"/>
                    <a:pt x="12772" y="3214"/>
                  </a:cubicBezTo>
                  <a:lnTo>
                    <a:pt x="12621" y="3104"/>
                  </a:lnTo>
                  <a:cubicBezTo>
                    <a:pt x="12483" y="3022"/>
                    <a:pt x="12346" y="2939"/>
                    <a:pt x="12236" y="2871"/>
                  </a:cubicBezTo>
                  <a:cubicBezTo>
                    <a:pt x="11618" y="2500"/>
                    <a:pt x="11110" y="2198"/>
                    <a:pt x="10629" y="1937"/>
                  </a:cubicBezTo>
                  <a:lnTo>
                    <a:pt x="10616" y="1923"/>
                  </a:lnTo>
                  <a:lnTo>
                    <a:pt x="10588" y="1909"/>
                  </a:lnTo>
                  <a:cubicBezTo>
                    <a:pt x="10313" y="1744"/>
                    <a:pt x="10025" y="1607"/>
                    <a:pt x="9737" y="1470"/>
                  </a:cubicBezTo>
                  <a:cubicBezTo>
                    <a:pt x="9627" y="1429"/>
                    <a:pt x="9517" y="1374"/>
                    <a:pt x="9407" y="1319"/>
                  </a:cubicBezTo>
                  <a:lnTo>
                    <a:pt x="8844" y="1058"/>
                  </a:lnTo>
                  <a:cubicBezTo>
                    <a:pt x="8556" y="948"/>
                    <a:pt x="8240" y="824"/>
                    <a:pt x="7938" y="714"/>
                  </a:cubicBezTo>
                  <a:cubicBezTo>
                    <a:pt x="7841" y="687"/>
                    <a:pt x="7759" y="673"/>
                    <a:pt x="7677" y="632"/>
                  </a:cubicBezTo>
                  <a:cubicBezTo>
                    <a:pt x="7622" y="618"/>
                    <a:pt x="7553" y="605"/>
                    <a:pt x="7498" y="577"/>
                  </a:cubicBezTo>
                  <a:cubicBezTo>
                    <a:pt x="7333" y="536"/>
                    <a:pt x="7155" y="481"/>
                    <a:pt x="7004" y="426"/>
                  </a:cubicBezTo>
                  <a:cubicBezTo>
                    <a:pt x="6866" y="399"/>
                    <a:pt x="6715" y="344"/>
                    <a:pt x="6537" y="302"/>
                  </a:cubicBezTo>
                  <a:lnTo>
                    <a:pt x="6496" y="289"/>
                  </a:lnTo>
                  <a:cubicBezTo>
                    <a:pt x="6317" y="261"/>
                    <a:pt x="6125" y="206"/>
                    <a:pt x="5960" y="165"/>
                  </a:cubicBezTo>
                  <a:cubicBezTo>
                    <a:pt x="5644" y="124"/>
                    <a:pt x="5328" y="69"/>
                    <a:pt x="4999" y="28"/>
                  </a:cubicBezTo>
                  <a:cubicBezTo>
                    <a:pt x="4861" y="14"/>
                    <a:pt x="4724" y="14"/>
                    <a:pt x="4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1"/>
            <p:cNvSpPr/>
            <p:nvPr/>
          </p:nvSpPr>
          <p:spPr>
            <a:xfrm>
              <a:off x="-328652" y="2117150"/>
              <a:ext cx="1327759" cy="745256"/>
            </a:xfrm>
            <a:custGeom>
              <a:avLst/>
              <a:gdLst/>
              <a:ahLst/>
              <a:cxnLst/>
              <a:rect l="l" t="t" r="r" b="b"/>
              <a:pathLst>
                <a:path w="25682" h="14415" extrusionOk="0">
                  <a:moveTo>
                    <a:pt x="12719" y="344"/>
                  </a:moveTo>
                  <a:lnTo>
                    <a:pt x="12719" y="344"/>
                  </a:lnTo>
                  <a:cubicBezTo>
                    <a:pt x="12732" y="347"/>
                    <a:pt x="12744" y="351"/>
                    <a:pt x="12757" y="354"/>
                  </a:cubicBezTo>
                  <a:lnTo>
                    <a:pt x="12757" y="354"/>
                  </a:lnTo>
                  <a:cubicBezTo>
                    <a:pt x="12747" y="350"/>
                    <a:pt x="12736" y="345"/>
                    <a:pt x="12719" y="344"/>
                  </a:cubicBezTo>
                  <a:close/>
                  <a:moveTo>
                    <a:pt x="9559" y="1"/>
                  </a:moveTo>
                  <a:cubicBezTo>
                    <a:pt x="9270" y="1"/>
                    <a:pt x="8982" y="1"/>
                    <a:pt x="8680" y="15"/>
                  </a:cubicBezTo>
                  <a:cubicBezTo>
                    <a:pt x="8584" y="15"/>
                    <a:pt x="8460" y="28"/>
                    <a:pt x="8364" y="42"/>
                  </a:cubicBezTo>
                  <a:lnTo>
                    <a:pt x="8295" y="70"/>
                  </a:lnTo>
                  <a:lnTo>
                    <a:pt x="7925" y="111"/>
                  </a:lnTo>
                  <a:cubicBezTo>
                    <a:pt x="7677" y="152"/>
                    <a:pt x="7430" y="207"/>
                    <a:pt x="7210" y="248"/>
                  </a:cubicBezTo>
                  <a:cubicBezTo>
                    <a:pt x="6936" y="317"/>
                    <a:pt x="6661" y="413"/>
                    <a:pt x="6304" y="523"/>
                  </a:cubicBezTo>
                  <a:cubicBezTo>
                    <a:pt x="6112" y="591"/>
                    <a:pt x="5906" y="660"/>
                    <a:pt x="5727" y="729"/>
                  </a:cubicBezTo>
                  <a:lnTo>
                    <a:pt x="5590" y="784"/>
                  </a:lnTo>
                  <a:cubicBezTo>
                    <a:pt x="5538" y="764"/>
                    <a:pt x="5488" y="755"/>
                    <a:pt x="5439" y="755"/>
                  </a:cubicBezTo>
                  <a:cubicBezTo>
                    <a:pt x="5322" y="755"/>
                    <a:pt x="5212" y="804"/>
                    <a:pt x="5096" y="852"/>
                  </a:cubicBezTo>
                  <a:cubicBezTo>
                    <a:pt x="4999" y="894"/>
                    <a:pt x="4890" y="935"/>
                    <a:pt x="4807" y="976"/>
                  </a:cubicBezTo>
                  <a:lnTo>
                    <a:pt x="4766" y="990"/>
                  </a:lnTo>
                  <a:cubicBezTo>
                    <a:pt x="4546" y="1100"/>
                    <a:pt x="4327" y="1182"/>
                    <a:pt x="4121" y="1319"/>
                  </a:cubicBezTo>
                  <a:cubicBezTo>
                    <a:pt x="3860" y="1470"/>
                    <a:pt x="3599" y="1649"/>
                    <a:pt x="3351" y="1827"/>
                  </a:cubicBezTo>
                  <a:cubicBezTo>
                    <a:pt x="3159" y="1965"/>
                    <a:pt x="2953" y="2102"/>
                    <a:pt x="2761" y="2281"/>
                  </a:cubicBezTo>
                  <a:cubicBezTo>
                    <a:pt x="2747" y="2294"/>
                    <a:pt x="2706" y="2308"/>
                    <a:pt x="2692" y="2349"/>
                  </a:cubicBezTo>
                  <a:lnTo>
                    <a:pt x="2610" y="2432"/>
                  </a:lnTo>
                  <a:lnTo>
                    <a:pt x="2555" y="2487"/>
                  </a:lnTo>
                  <a:cubicBezTo>
                    <a:pt x="2528" y="2500"/>
                    <a:pt x="2500" y="2542"/>
                    <a:pt x="2473" y="2555"/>
                  </a:cubicBezTo>
                  <a:cubicBezTo>
                    <a:pt x="2390" y="2638"/>
                    <a:pt x="2280" y="2720"/>
                    <a:pt x="2198" y="2816"/>
                  </a:cubicBezTo>
                  <a:cubicBezTo>
                    <a:pt x="1937" y="3050"/>
                    <a:pt x="1745" y="3338"/>
                    <a:pt x="1566" y="3613"/>
                  </a:cubicBezTo>
                  <a:cubicBezTo>
                    <a:pt x="1456" y="3750"/>
                    <a:pt x="1360" y="3915"/>
                    <a:pt x="1250" y="4052"/>
                  </a:cubicBezTo>
                  <a:cubicBezTo>
                    <a:pt x="1223" y="4093"/>
                    <a:pt x="1182" y="4135"/>
                    <a:pt x="1154" y="4189"/>
                  </a:cubicBezTo>
                  <a:cubicBezTo>
                    <a:pt x="1099" y="4231"/>
                    <a:pt x="1058" y="4299"/>
                    <a:pt x="1017" y="4354"/>
                  </a:cubicBezTo>
                  <a:cubicBezTo>
                    <a:pt x="976" y="4409"/>
                    <a:pt x="948" y="4437"/>
                    <a:pt x="907" y="4492"/>
                  </a:cubicBezTo>
                  <a:lnTo>
                    <a:pt x="893" y="4505"/>
                  </a:lnTo>
                  <a:cubicBezTo>
                    <a:pt x="880" y="4533"/>
                    <a:pt x="852" y="4560"/>
                    <a:pt x="838" y="4574"/>
                  </a:cubicBezTo>
                  <a:cubicBezTo>
                    <a:pt x="797" y="4670"/>
                    <a:pt x="742" y="4753"/>
                    <a:pt x="701" y="4821"/>
                  </a:cubicBezTo>
                  <a:cubicBezTo>
                    <a:pt x="660" y="4917"/>
                    <a:pt x="605" y="5041"/>
                    <a:pt x="564" y="5164"/>
                  </a:cubicBezTo>
                  <a:lnTo>
                    <a:pt x="550" y="5192"/>
                  </a:lnTo>
                  <a:cubicBezTo>
                    <a:pt x="509" y="5302"/>
                    <a:pt x="481" y="5425"/>
                    <a:pt x="426" y="5576"/>
                  </a:cubicBezTo>
                  <a:cubicBezTo>
                    <a:pt x="399" y="5673"/>
                    <a:pt x="385" y="5782"/>
                    <a:pt x="344" y="5879"/>
                  </a:cubicBezTo>
                  <a:cubicBezTo>
                    <a:pt x="303" y="6016"/>
                    <a:pt x="275" y="6181"/>
                    <a:pt x="220" y="6318"/>
                  </a:cubicBezTo>
                  <a:cubicBezTo>
                    <a:pt x="165" y="6497"/>
                    <a:pt x="124" y="6661"/>
                    <a:pt x="97" y="6799"/>
                  </a:cubicBezTo>
                  <a:lnTo>
                    <a:pt x="97" y="6826"/>
                  </a:lnTo>
                  <a:cubicBezTo>
                    <a:pt x="83" y="6881"/>
                    <a:pt x="83" y="6909"/>
                    <a:pt x="83" y="6964"/>
                  </a:cubicBezTo>
                  <a:lnTo>
                    <a:pt x="56" y="7183"/>
                  </a:lnTo>
                  <a:cubicBezTo>
                    <a:pt x="28" y="7293"/>
                    <a:pt x="28" y="7375"/>
                    <a:pt x="14" y="7485"/>
                  </a:cubicBezTo>
                  <a:lnTo>
                    <a:pt x="14" y="7581"/>
                  </a:lnTo>
                  <a:cubicBezTo>
                    <a:pt x="1" y="7760"/>
                    <a:pt x="14" y="7925"/>
                    <a:pt x="14" y="8062"/>
                  </a:cubicBezTo>
                  <a:cubicBezTo>
                    <a:pt x="28" y="8282"/>
                    <a:pt x="56" y="8557"/>
                    <a:pt x="97" y="8831"/>
                  </a:cubicBezTo>
                  <a:cubicBezTo>
                    <a:pt x="124" y="8927"/>
                    <a:pt x="152" y="9010"/>
                    <a:pt x="193" y="9092"/>
                  </a:cubicBezTo>
                  <a:cubicBezTo>
                    <a:pt x="207" y="9106"/>
                    <a:pt x="207" y="9133"/>
                    <a:pt x="220" y="9161"/>
                  </a:cubicBezTo>
                  <a:cubicBezTo>
                    <a:pt x="220" y="9174"/>
                    <a:pt x="234" y="9174"/>
                    <a:pt x="234" y="9202"/>
                  </a:cubicBezTo>
                  <a:lnTo>
                    <a:pt x="234" y="9216"/>
                  </a:lnTo>
                  <a:cubicBezTo>
                    <a:pt x="262" y="9271"/>
                    <a:pt x="289" y="9312"/>
                    <a:pt x="303" y="9353"/>
                  </a:cubicBezTo>
                  <a:cubicBezTo>
                    <a:pt x="330" y="9380"/>
                    <a:pt x="344" y="9422"/>
                    <a:pt x="358" y="9477"/>
                  </a:cubicBezTo>
                  <a:cubicBezTo>
                    <a:pt x="399" y="9559"/>
                    <a:pt x="426" y="9628"/>
                    <a:pt x="468" y="9710"/>
                  </a:cubicBezTo>
                  <a:cubicBezTo>
                    <a:pt x="564" y="9916"/>
                    <a:pt x="646" y="10067"/>
                    <a:pt x="756" y="10204"/>
                  </a:cubicBezTo>
                  <a:cubicBezTo>
                    <a:pt x="838" y="10328"/>
                    <a:pt x="921" y="10438"/>
                    <a:pt x="1031" y="10534"/>
                  </a:cubicBezTo>
                  <a:lnTo>
                    <a:pt x="1086" y="10603"/>
                  </a:lnTo>
                  <a:cubicBezTo>
                    <a:pt x="1168" y="10685"/>
                    <a:pt x="1250" y="10795"/>
                    <a:pt x="1333" y="10891"/>
                  </a:cubicBezTo>
                  <a:lnTo>
                    <a:pt x="1360" y="10919"/>
                  </a:lnTo>
                  <a:cubicBezTo>
                    <a:pt x="1429" y="10987"/>
                    <a:pt x="1470" y="11028"/>
                    <a:pt x="1566" y="11097"/>
                  </a:cubicBezTo>
                  <a:cubicBezTo>
                    <a:pt x="1635" y="11152"/>
                    <a:pt x="1731" y="11207"/>
                    <a:pt x="1813" y="11262"/>
                  </a:cubicBezTo>
                  <a:lnTo>
                    <a:pt x="1855" y="11276"/>
                  </a:lnTo>
                  <a:cubicBezTo>
                    <a:pt x="1978" y="11344"/>
                    <a:pt x="2088" y="11399"/>
                    <a:pt x="2212" y="11468"/>
                  </a:cubicBezTo>
                  <a:cubicBezTo>
                    <a:pt x="2267" y="11495"/>
                    <a:pt x="2322" y="11509"/>
                    <a:pt x="2363" y="11537"/>
                  </a:cubicBezTo>
                  <a:cubicBezTo>
                    <a:pt x="2528" y="11605"/>
                    <a:pt x="2692" y="11633"/>
                    <a:pt x="2843" y="11674"/>
                  </a:cubicBezTo>
                  <a:cubicBezTo>
                    <a:pt x="3146" y="11743"/>
                    <a:pt x="3420" y="11784"/>
                    <a:pt x="3640" y="11825"/>
                  </a:cubicBezTo>
                  <a:cubicBezTo>
                    <a:pt x="3763" y="11839"/>
                    <a:pt x="3901" y="11880"/>
                    <a:pt x="4038" y="11880"/>
                  </a:cubicBezTo>
                  <a:cubicBezTo>
                    <a:pt x="4148" y="11894"/>
                    <a:pt x="4272" y="11894"/>
                    <a:pt x="4409" y="11907"/>
                  </a:cubicBezTo>
                  <a:lnTo>
                    <a:pt x="4656" y="11907"/>
                  </a:lnTo>
                  <a:cubicBezTo>
                    <a:pt x="4725" y="11907"/>
                    <a:pt x="4807" y="11907"/>
                    <a:pt x="4876" y="11894"/>
                  </a:cubicBezTo>
                  <a:cubicBezTo>
                    <a:pt x="5013" y="11880"/>
                    <a:pt x="5151" y="11839"/>
                    <a:pt x="5274" y="11825"/>
                  </a:cubicBezTo>
                  <a:cubicBezTo>
                    <a:pt x="5549" y="11756"/>
                    <a:pt x="5796" y="11674"/>
                    <a:pt x="6112" y="11550"/>
                  </a:cubicBezTo>
                  <a:cubicBezTo>
                    <a:pt x="6153" y="11537"/>
                    <a:pt x="6194" y="11509"/>
                    <a:pt x="6235" y="11495"/>
                  </a:cubicBezTo>
                  <a:cubicBezTo>
                    <a:pt x="6730" y="11289"/>
                    <a:pt x="7183" y="11015"/>
                    <a:pt x="7609" y="10740"/>
                  </a:cubicBezTo>
                  <a:cubicBezTo>
                    <a:pt x="7732" y="10671"/>
                    <a:pt x="7828" y="10589"/>
                    <a:pt x="7938" y="10520"/>
                  </a:cubicBezTo>
                  <a:cubicBezTo>
                    <a:pt x="8021" y="10452"/>
                    <a:pt x="8117" y="10383"/>
                    <a:pt x="8227" y="10314"/>
                  </a:cubicBezTo>
                  <a:cubicBezTo>
                    <a:pt x="8460" y="10136"/>
                    <a:pt x="8694" y="9985"/>
                    <a:pt x="8900" y="9847"/>
                  </a:cubicBezTo>
                  <a:cubicBezTo>
                    <a:pt x="8982" y="9792"/>
                    <a:pt x="9051" y="9724"/>
                    <a:pt x="9119" y="9683"/>
                  </a:cubicBezTo>
                  <a:cubicBezTo>
                    <a:pt x="9147" y="9655"/>
                    <a:pt x="9174" y="9641"/>
                    <a:pt x="9202" y="9614"/>
                  </a:cubicBezTo>
                  <a:cubicBezTo>
                    <a:pt x="9325" y="9504"/>
                    <a:pt x="9449" y="9422"/>
                    <a:pt x="9559" y="9339"/>
                  </a:cubicBezTo>
                  <a:cubicBezTo>
                    <a:pt x="9614" y="9298"/>
                    <a:pt x="9669" y="9243"/>
                    <a:pt x="9724" y="9216"/>
                  </a:cubicBezTo>
                  <a:cubicBezTo>
                    <a:pt x="9861" y="9092"/>
                    <a:pt x="10012" y="8969"/>
                    <a:pt x="10163" y="8872"/>
                  </a:cubicBezTo>
                  <a:cubicBezTo>
                    <a:pt x="10177" y="8859"/>
                    <a:pt x="10218" y="8831"/>
                    <a:pt x="10232" y="8817"/>
                  </a:cubicBezTo>
                  <a:lnTo>
                    <a:pt x="10383" y="8721"/>
                  </a:lnTo>
                  <a:lnTo>
                    <a:pt x="10561" y="8611"/>
                  </a:lnTo>
                  <a:lnTo>
                    <a:pt x="10575" y="8598"/>
                  </a:lnTo>
                  <a:cubicBezTo>
                    <a:pt x="10630" y="8557"/>
                    <a:pt x="10699" y="8529"/>
                    <a:pt x="10754" y="8488"/>
                  </a:cubicBezTo>
                  <a:cubicBezTo>
                    <a:pt x="11042" y="8323"/>
                    <a:pt x="11344" y="8145"/>
                    <a:pt x="11660" y="7993"/>
                  </a:cubicBezTo>
                  <a:lnTo>
                    <a:pt x="11729" y="7966"/>
                  </a:lnTo>
                  <a:cubicBezTo>
                    <a:pt x="11893" y="7870"/>
                    <a:pt x="12072" y="7787"/>
                    <a:pt x="12237" y="7719"/>
                  </a:cubicBezTo>
                  <a:cubicBezTo>
                    <a:pt x="12278" y="7705"/>
                    <a:pt x="12305" y="7691"/>
                    <a:pt x="12347" y="7691"/>
                  </a:cubicBezTo>
                  <a:cubicBezTo>
                    <a:pt x="12511" y="7623"/>
                    <a:pt x="12690" y="7568"/>
                    <a:pt x="12827" y="7513"/>
                  </a:cubicBezTo>
                  <a:lnTo>
                    <a:pt x="12841" y="7513"/>
                  </a:lnTo>
                  <a:cubicBezTo>
                    <a:pt x="12978" y="7485"/>
                    <a:pt x="13102" y="7430"/>
                    <a:pt x="13239" y="7417"/>
                  </a:cubicBezTo>
                  <a:cubicBezTo>
                    <a:pt x="13404" y="7375"/>
                    <a:pt x="13569" y="7348"/>
                    <a:pt x="13734" y="7321"/>
                  </a:cubicBezTo>
                  <a:lnTo>
                    <a:pt x="13747" y="7321"/>
                  </a:lnTo>
                  <a:cubicBezTo>
                    <a:pt x="13912" y="7307"/>
                    <a:pt x="14077" y="7279"/>
                    <a:pt x="14283" y="7238"/>
                  </a:cubicBezTo>
                  <a:lnTo>
                    <a:pt x="14338" y="7238"/>
                  </a:lnTo>
                  <a:cubicBezTo>
                    <a:pt x="14393" y="7224"/>
                    <a:pt x="14448" y="7224"/>
                    <a:pt x="14503" y="7224"/>
                  </a:cubicBezTo>
                  <a:cubicBezTo>
                    <a:pt x="14599" y="7211"/>
                    <a:pt x="14667" y="7211"/>
                    <a:pt x="14750" y="7211"/>
                  </a:cubicBezTo>
                  <a:lnTo>
                    <a:pt x="15299" y="7211"/>
                  </a:lnTo>
                  <a:cubicBezTo>
                    <a:pt x="15505" y="7224"/>
                    <a:pt x="15725" y="7224"/>
                    <a:pt x="15986" y="7252"/>
                  </a:cubicBezTo>
                  <a:cubicBezTo>
                    <a:pt x="16192" y="7279"/>
                    <a:pt x="16398" y="7293"/>
                    <a:pt x="16562" y="7321"/>
                  </a:cubicBezTo>
                  <a:cubicBezTo>
                    <a:pt x="16741" y="7348"/>
                    <a:pt x="16961" y="7375"/>
                    <a:pt x="17194" y="7430"/>
                  </a:cubicBezTo>
                  <a:cubicBezTo>
                    <a:pt x="17510" y="7513"/>
                    <a:pt x="17881" y="7595"/>
                    <a:pt x="18224" y="7733"/>
                  </a:cubicBezTo>
                  <a:cubicBezTo>
                    <a:pt x="18622" y="7897"/>
                    <a:pt x="18979" y="8062"/>
                    <a:pt x="19337" y="8241"/>
                  </a:cubicBezTo>
                  <a:lnTo>
                    <a:pt x="19529" y="8351"/>
                  </a:lnTo>
                  <a:lnTo>
                    <a:pt x="19721" y="8460"/>
                  </a:lnTo>
                  <a:cubicBezTo>
                    <a:pt x="19927" y="8584"/>
                    <a:pt x="20119" y="8694"/>
                    <a:pt x="20312" y="8817"/>
                  </a:cubicBezTo>
                  <a:cubicBezTo>
                    <a:pt x="20476" y="8941"/>
                    <a:pt x="20682" y="9065"/>
                    <a:pt x="20875" y="9216"/>
                  </a:cubicBezTo>
                  <a:cubicBezTo>
                    <a:pt x="20984" y="9298"/>
                    <a:pt x="21081" y="9380"/>
                    <a:pt x="21204" y="9477"/>
                  </a:cubicBezTo>
                  <a:cubicBezTo>
                    <a:pt x="21259" y="9504"/>
                    <a:pt x="21300" y="9559"/>
                    <a:pt x="21355" y="9614"/>
                  </a:cubicBezTo>
                  <a:cubicBezTo>
                    <a:pt x="21396" y="9641"/>
                    <a:pt x="21424" y="9655"/>
                    <a:pt x="21465" y="9696"/>
                  </a:cubicBezTo>
                  <a:cubicBezTo>
                    <a:pt x="21506" y="9751"/>
                    <a:pt x="21561" y="9792"/>
                    <a:pt x="21630" y="9834"/>
                  </a:cubicBezTo>
                  <a:cubicBezTo>
                    <a:pt x="21754" y="9930"/>
                    <a:pt x="21877" y="10040"/>
                    <a:pt x="22014" y="10163"/>
                  </a:cubicBezTo>
                  <a:lnTo>
                    <a:pt x="22509" y="10658"/>
                  </a:lnTo>
                  <a:lnTo>
                    <a:pt x="22591" y="10740"/>
                  </a:lnTo>
                  <a:cubicBezTo>
                    <a:pt x="22674" y="10822"/>
                    <a:pt x="22770" y="10919"/>
                    <a:pt x="22852" y="11015"/>
                  </a:cubicBezTo>
                  <a:lnTo>
                    <a:pt x="22907" y="11070"/>
                  </a:lnTo>
                  <a:lnTo>
                    <a:pt x="23223" y="11399"/>
                  </a:lnTo>
                  <a:lnTo>
                    <a:pt x="23470" y="11633"/>
                  </a:lnTo>
                  <a:cubicBezTo>
                    <a:pt x="23553" y="11715"/>
                    <a:pt x="23621" y="11825"/>
                    <a:pt x="23690" y="11907"/>
                  </a:cubicBezTo>
                  <a:cubicBezTo>
                    <a:pt x="23759" y="12017"/>
                    <a:pt x="23841" y="12113"/>
                    <a:pt x="23937" y="12223"/>
                  </a:cubicBezTo>
                  <a:cubicBezTo>
                    <a:pt x="23978" y="12292"/>
                    <a:pt x="24019" y="12333"/>
                    <a:pt x="24047" y="12402"/>
                  </a:cubicBezTo>
                  <a:cubicBezTo>
                    <a:pt x="24088" y="12443"/>
                    <a:pt x="24102" y="12498"/>
                    <a:pt x="24143" y="12525"/>
                  </a:cubicBezTo>
                  <a:cubicBezTo>
                    <a:pt x="24184" y="12608"/>
                    <a:pt x="24253" y="12704"/>
                    <a:pt x="24322" y="12786"/>
                  </a:cubicBezTo>
                  <a:cubicBezTo>
                    <a:pt x="24376" y="12841"/>
                    <a:pt x="24431" y="12910"/>
                    <a:pt x="24486" y="12951"/>
                  </a:cubicBezTo>
                  <a:lnTo>
                    <a:pt x="24569" y="13047"/>
                  </a:lnTo>
                  <a:cubicBezTo>
                    <a:pt x="24596" y="13075"/>
                    <a:pt x="24624" y="13116"/>
                    <a:pt x="24651" y="13143"/>
                  </a:cubicBezTo>
                  <a:lnTo>
                    <a:pt x="24665" y="13185"/>
                  </a:lnTo>
                  <a:lnTo>
                    <a:pt x="24692" y="13212"/>
                  </a:lnTo>
                  <a:cubicBezTo>
                    <a:pt x="24898" y="13555"/>
                    <a:pt x="25063" y="13940"/>
                    <a:pt x="25242" y="14283"/>
                  </a:cubicBezTo>
                  <a:cubicBezTo>
                    <a:pt x="25272" y="14364"/>
                    <a:pt x="25353" y="14415"/>
                    <a:pt x="25444" y="14415"/>
                  </a:cubicBezTo>
                  <a:cubicBezTo>
                    <a:pt x="25477" y="14415"/>
                    <a:pt x="25511" y="14408"/>
                    <a:pt x="25544" y="14393"/>
                  </a:cubicBezTo>
                  <a:cubicBezTo>
                    <a:pt x="25599" y="14366"/>
                    <a:pt x="25654" y="14311"/>
                    <a:pt x="25667" y="14256"/>
                  </a:cubicBezTo>
                  <a:cubicBezTo>
                    <a:pt x="25681" y="14187"/>
                    <a:pt x="25681" y="14146"/>
                    <a:pt x="25667" y="14091"/>
                  </a:cubicBezTo>
                  <a:cubicBezTo>
                    <a:pt x="25626" y="14036"/>
                    <a:pt x="25612" y="13981"/>
                    <a:pt x="25585" y="13912"/>
                  </a:cubicBezTo>
                  <a:cubicBezTo>
                    <a:pt x="25585" y="13899"/>
                    <a:pt x="25585" y="13871"/>
                    <a:pt x="25558" y="13830"/>
                  </a:cubicBezTo>
                  <a:lnTo>
                    <a:pt x="25516" y="13734"/>
                  </a:lnTo>
                  <a:lnTo>
                    <a:pt x="25516" y="13706"/>
                  </a:lnTo>
                  <a:cubicBezTo>
                    <a:pt x="25489" y="13679"/>
                    <a:pt x="25461" y="13624"/>
                    <a:pt x="25420" y="13596"/>
                  </a:cubicBezTo>
                  <a:lnTo>
                    <a:pt x="25393" y="13500"/>
                  </a:lnTo>
                  <a:cubicBezTo>
                    <a:pt x="25242" y="13198"/>
                    <a:pt x="25063" y="12869"/>
                    <a:pt x="24912" y="12539"/>
                  </a:cubicBezTo>
                  <a:cubicBezTo>
                    <a:pt x="24720" y="12113"/>
                    <a:pt x="24486" y="11701"/>
                    <a:pt x="24253" y="11289"/>
                  </a:cubicBezTo>
                  <a:lnTo>
                    <a:pt x="24184" y="11166"/>
                  </a:lnTo>
                  <a:cubicBezTo>
                    <a:pt x="24047" y="10932"/>
                    <a:pt x="23923" y="10713"/>
                    <a:pt x="23813" y="10507"/>
                  </a:cubicBezTo>
                  <a:cubicBezTo>
                    <a:pt x="23731" y="10342"/>
                    <a:pt x="23621" y="10177"/>
                    <a:pt x="23539" y="10026"/>
                  </a:cubicBezTo>
                  <a:cubicBezTo>
                    <a:pt x="23484" y="9957"/>
                    <a:pt x="23456" y="9861"/>
                    <a:pt x="23401" y="9792"/>
                  </a:cubicBezTo>
                  <a:cubicBezTo>
                    <a:pt x="23113" y="9312"/>
                    <a:pt x="22797" y="8817"/>
                    <a:pt x="22481" y="8351"/>
                  </a:cubicBezTo>
                  <a:cubicBezTo>
                    <a:pt x="22399" y="8241"/>
                    <a:pt x="22317" y="8103"/>
                    <a:pt x="22234" y="7980"/>
                  </a:cubicBezTo>
                  <a:cubicBezTo>
                    <a:pt x="22165" y="7897"/>
                    <a:pt x="22111" y="7787"/>
                    <a:pt x="22042" y="7705"/>
                  </a:cubicBezTo>
                  <a:cubicBezTo>
                    <a:pt x="21918" y="7527"/>
                    <a:pt x="21795" y="7362"/>
                    <a:pt x="21699" y="7211"/>
                  </a:cubicBezTo>
                  <a:lnTo>
                    <a:pt x="21589" y="7046"/>
                  </a:lnTo>
                  <a:cubicBezTo>
                    <a:pt x="21300" y="6634"/>
                    <a:pt x="20984" y="6194"/>
                    <a:pt x="20669" y="5741"/>
                  </a:cubicBezTo>
                  <a:cubicBezTo>
                    <a:pt x="20476" y="5494"/>
                    <a:pt x="20270" y="5233"/>
                    <a:pt x="20064" y="5013"/>
                  </a:cubicBezTo>
                  <a:cubicBezTo>
                    <a:pt x="19845" y="4766"/>
                    <a:pt x="19625" y="4492"/>
                    <a:pt x="19364" y="4258"/>
                  </a:cubicBezTo>
                  <a:cubicBezTo>
                    <a:pt x="19213" y="4093"/>
                    <a:pt x="19048" y="3956"/>
                    <a:pt x="18897" y="3819"/>
                  </a:cubicBezTo>
                  <a:cubicBezTo>
                    <a:pt x="18499" y="3448"/>
                    <a:pt x="18114" y="3063"/>
                    <a:pt x="17702" y="2720"/>
                  </a:cubicBezTo>
                  <a:cubicBezTo>
                    <a:pt x="17579" y="2624"/>
                    <a:pt x="17469" y="2555"/>
                    <a:pt x="17386" y="2487"/>
                  </a:cubicBezTo>
                  <a:cubicBezTo>
                    <a:pt x="17304" y="2418"/>
                    <a:pt x="17194" y="2349"/>
                    <a:pt x="17098" y="2294"/>
                  </a:cubicBezTo>
                  <a:lnTo>
                    <a:pt x="17071" y="2281"/>
                  </a:lnTo>
                  <a:cubicBezTo>
                    <a:pt x="16906" y="2171"/>
                    <a:pt x="16755" y="2088"/>
                    <a:pt x="16604" y="1992"/>
                  </a:cubicBezTo>
                  <a:lnTo>
                    <a:pt x="16384" y="1855"/>
                  </a:lnTo>
                  <a:cubicBezTo>
                    <a:pt x="15972" y="1594"/>
                    <a:pt x="15505" y="1347"/>
                    <a:pt x="14915" y="1058"/>
                  </a:cubicBezTo>
                  <a:cubicBezTo>
                    <a:pt x="14695" y="962"/>
                    <a:pt x="14461" y="852"/>
                    <a:pt x="14173" y="770"/>
                  </a:cubicBezTo>
                  <a:cubicBezTo>
                    <a:pt x="14104" y="756"/>
                    <a:pt x="14063" y="729"/>
                    <a:pt x="13994" y="701"/>
                  </a:cubicBezTo>
                  <a:cubicBezTo>
                    <a:pt x="13816" y="633"/>
                    <a:pt x="13651" y="578"/>
                    <a:pt x="13459" y="523"/>
                  </a:cubicBezTo>
                  <a:cubicBezTo>
                    <a:pt x="13250" y="458"/>
                    <a:pt x="13017" y="417"/>
                    <a:pt x="12759" y="355"/>
                  </a:cubicBezTo>
                  <a:lnTo>
                    <a:pt x="12759" y="355"/>
                  </a:lnTo>
                  <a:cubicBezTo>
                    <a:pt x="12759" y="354"/>
                    <a:pt x="12758" y="354"/>
                    <a:pt x="12757" y="354"/>
                  </a:cubicBezTo>
                  <a:lnTo>
                    <a:pt x="12757" y="354"/>
                  </a:lnTo>
                  <a:cubicBezTo>
                    <a:pt x="12757" y="354"/>
                    <a:pt x="12757" y="354"/>
                    <a:pt x="12757" y="354"/>
                  </a:cubicBezTo>
                  <a:lnTo>
                    <a:pt x="12757" y="354"/>
                  </a:lnTo>
                  <a:cubicBezTo>
                    <a:pt x="12744" y="351"/>
                    <a:pt x="12731" y="348"/>
                    <a:pt x="12717" y="344"/>
                  </a:cubicBezTo>
                  <a:cubicBezTo>
                    <a:pt x="12718" y="344"/>
                    <a:pt x="12719" y="344"/>
                    <a:pt x="12719" y="344"/>
                  </a:cubicBezTo>
                  <a:lnTo>
                    <a:pt x="12719" y="344"/>
                  </a:lnTo>
                  <a:cubicBezTo>
                    <a:pt x="12474" y="282"/>
                    <a:pt x="12218" y="231"/>
                    <a:pt x="11962" y="179"/>
                  </a:cubicBezTo>
                  <a:cubicBezTo>
                    <a:pt x="11715" y="152"/>
                    <a:pt x="11454" y="111"/>
                    <a:pt x="11165" y="83"/>
                  </a:cubicBezTo>
                  <a:lnTo>
                    <a:pt x="11124" y="83"/>
                  </a:lnTo>
                  <a:cubicBezTo>
                    <a:pt x="10877" y="42"/>
                    <a:pt x="10630" y="15"/>
                    <a:pt x="10369" y="15"/>
                  </a:cubicBezTo>
                  <a:cubicBezTo>
                    <a:pt x="10108" y="1"/>
                    <a:pt x="9875" y="1"/>
                    <a:pt x="96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1" name="Google Shape;1461;p31"/>
          <p:cNvSpPr/>
          <p:nvPr/>
        </p:nvSpPr>
        <p:spPr>
          <a:xfrm rot="-8302180">
            <a:off x="7156914" y="-289985"/>
            <a:ext cx="951590" cy="534116"/>
          </a:xfrm>
          <a:custGeom>
            <a:avLst/>
            <a:gdLst/>
            <a:ahLst/>
            <a:cxnLst/>
            <a:rect l="l" t="t" r="r" b="b"/>
            <a:pathLst>
              <a:path w="25682" h="14415" extrusionOk="0">
                <a:moveTo>
                  <a:pt x="12719" y="344"/>
                </a:moveTo>
                <a:lnTo>
                  <a:pt x="12719" y="344"/>
                </a:lnTo>
                <a:cubicBezTo>
                  <a:pt x="12732" y="347"/>
                  <a:pt x="12744" y="351"/>
                  <a:pt x="12757" y="354"/>
                </a:cubicBezTo>
                <a:lnTo>
                  <a:pt x="12757" y="354"/>
                </a:lnTo>
                <a:cubicBezTo>
                  <a:pt x="12747" y="350"/>
                  <a:pt x="12736" y="345"/>
                  <a:pt x="12719" y="344"/>
                </a:cubicBezTo>
                <a:close/>
                <a:moveTo>
                  <a:pt x="9559" y="1"/>
                </a:moveTo>
                <a:cubicBezTo>
                  <a:pt x="9270" y="1"/>
                  <a:pt x="8982" y="1"/>
                  <a:pt x="8680" y="15"/>
                </a:cubicBezTo>
                <a:cubicBezTo>
                  <a:pt x="8584" y="15"/>
                  <a:pt x="8460" y="28"/>
                  <a:pt x="8364" y="42"/>
                </a:cubicBezTo>
                <a:lnTo>
                  <a:pt x="8295" y="70"/>
                </a:lnTo>
                <a:lnTo>
                  <a:pt x="7925" y="111"/>
                </a:lnTo>
                <a:cubicBezTo>
                  <a:pt x="7677" y="152"/>
                  <a:pt x="7430" y="207"/>
                  <a:pt x="7210" y="248"/>
                </a:cubicBezTo>
                <a:cubicBezTo>
                  <a:pt x="6936" y="317"/>
                  <a:pt x="6661" y="413"/>
                  <a:pt x="6304" y="523"/>
                </a:cubicBezTo>
                <a:cubicBezTo>
                  <a:pt x="6112" y="591"/>
                  <a:pt x="5906" y="660"/>
                  <a:pt x="5727" y="729"/>
                </a:cubicBezTo>
                <a:lnTo>
                  <a:pt x="5590" y="784"/>
                </a:lnTo>
                <a:cubicBezTo>
                  <a:pt x="5538" y="764"/>
                  <a:pt x="5488" y="755"/>
                  <a:pt x="5439" y="755"/>
                </a:cubicBezTo>
                <a:cubicBezTo>
                  <a:pt x="5322" y="755"/>
                  <a:pt x="5212" y="804"/>
                  <a:pt x="5096" y="852"/>
                </a:cubicBezTo>
                <a:cubicBezTo>
                  <a:pt x="4999" y="894"/>
                  <a:pt x="4890" y="935"/>
                  <a:pt x="4807" y="976"/>
                </a:cubicBezTo>
                <a:lnTo>
                  <a:pt x="4766" y="990"/>
                </a:lnTo>
                <a:cubicBezTo>
                  <a:pt x="4546" y="1100"/>
                  <a:pt x="4327" y="1182"/>
                  <a:pt x="4121" y="1319"/>
                </a:cubicBezTo>
                <a:cubicBezTo>
                  <a:pt x="3860" y="1470"/>
                  <a:pt x="3599" y="1649"/>
                  <a:pt x="3351" y="1827"/>
                </a:cubicBezTo>
                <a:cubicBezTo>
                  <a:pt x="3159" y="1965"/>
                  <a:pt x="2953" y="2102"/>
                  <a:pt x="2761" y="2281"/>
                </a:cubicBezTo>
                <a:cubicBezTo>
                  <a:pt x="2747" y="2294"/>
                  <a:pt x="2706" y="2308"/>
                  <a:pt x="2692" y="2349"/>
                </a:cubicBezTo>
                <a:lnTo>
                  <a:pt x="2610" y="2432"/>
                </a:lnTo>
                <a:lnTo>
                  <a:pt x="2555" y="2487"/>
                </a:lnTo>
                <a:cubicBezTo>
                  <a:pt x="2528" y="2500"/>
                  <a:pt x="2500" y="2542"/>
                  <a:pt x="2473" y="2555"/>
                </a:cubicBezTo>
                <a:cubicBezTo>
                  <a:pt x="2390" y="2638"/>
                  <a:pt x="2280" y="2720"/>
                  <a:pt x="2198" y="2816"/>
                </a:cubicBezTo>
                <a:cubicBezTo>
                  <a:pt x="1937" y="3050"/>
                  <a:pt x="1745" y="3338"/>
                  <a:pt x="1566" y="3613"/>
                </a:cubicBezTo>
                <a:cubicBezTo>
                  <a:pt x="1456" y="3750"/>
                  <a:pt x="1360" y="3915"/>
                  <a:pt x="1250" y="4052"/>
                </a:cubicBezTo>
                <a:cubicBezTo>
                  <a:pt x="1223" y="4093"/>
                  <a:pt x="1182" y="4135"/>
                  <a:pt x="1154" y="4189"/>
                </a:cubicBezTo>
                <a:cubicBezTo>
                  <a:pt x="1099" y="4231"/>
                  <a:pt x="1058" y="4299"/>
                  <a:pt x="1017" y="4354"/>
                </a:cubicBezTo>
                <a:cubicBezTo>
                  <a:pt x="976" y="4409"/>
                  <a:pt x="948" y="4437"/>
                  <a:pt x="907" y="4492"/>
                </a:cubicBezTo>
                <a:lnTo>
                  <a:pt x="893" y="4505"/>
                </a:lnTo>
                <a:cubicBezTo>
                  <a:pt x="880" y="4533"/>
                  <a:pt x="852" y="4560"/>
                  <a:pt x="838" y="4574"/>
                </a:cubicBezTo>
                <a:cubicBezTo>
                  <a:pt x="797" y="4670"/>
                  <a:pt x="742" y="4753"/>
                  <a:pt x="701" y="4821"/>
                </a:cubicBezTo>
                <a:cubicBezTo>
                  <a:pt x="660" y="4917"/>
                  <a:pt x="605" y="5041"/>
                  <a:pt x="564" y="5164"/>
                </a:cubicBezTo>
                <a:lnTo>
                  <a:pt x="550" y="5192"/>
                </a:lnTo>
                <a:cubicBezTo>
                  <a:pt x="509" y="5302"/>
                  <a:pt x="481" y="5425"/>
                  <a:pt x="426" y="5576"/>
                </a:cubicBezTo>
                <a:cubicBezTo>
                  <a:pt x="399" y="5673"/>
                  <a:pt x="385" y="5782"/>
                  <a:pt x="344" y="5879"/>
                </a:cubicBezTo>
                <a:cubicBezTo>
                  <a:pt x="303" y="6016"/>
                  <a:pt x="275" y="6181"/>
                  <a:pt x="220" y="6318"/>
                </a:cubicBezTo>
                <a:cubicBezTo>
                  <a:pt x="165" y="6497"/>
                  <a:pt x="124" y="6661"/>
                  <a:pt x="97" y="6799"/>
                </a:cubicBezTo>
                <a:lnTo>
                  <a:pt x="97" y="6826"/>
                </a:lnTo>
                <a:cubicBezTo>
                  <a:pt x="83" y="6881"/>
                  <a:pt x="83" y="6909"/>
                  <a:pt x="83" y="6964"/>
                </a:cubicBezTo>
                <a:lnTo>
                  <a:pt x="56" y="7183"/>
                </a:lnTo>
                <a:cubicBezTo>
                  <a:pt x="28" y="7293"/>
                  <a:pt x="28" y="7375"/>
                  <a:pt x="14" y="7485"/>
                </a:cubicBezTo>
                <a:lnTo>
                  <a:pt x="14" y="7581"/>
                </a:lnTo>
                <a:cubicBezTo>
                  <a:pt x="1" y="7760"/>
                  <a:pt x="14" y="7925"/>
                  <a:pt x="14" y="8062"/>
                </a:cubicBezTo>
                <a:cubicBezTo>
                  <a:pt x="28" y="8282"/>
                  <a:pt x="56" y="8557"/>
                  <a:pt x="97" y="8831"/>
                </a:cubicBezTo>
                <a:cubicBezTo>
                  <a:pt x="124" y="8927"/>
                  <a:pt x="152" y="9010"/>
                  <a:pt x="193" y="9092"/>
                </a:cubicBezTo>
                <a:cubicBezTo>
                  <a:pt x="207" y="9106"/>
                  <a:pt x="207" y="9133"/>
                  <a:pt x="220" y="9161"/>
                </a:cubicBezTo>
                <a:cubicBezTo>
                  <a:pt x="220" y="9174"/>
                  <a:pt x="234" y="9174"/>
                  <a:pt x="234" y="9202"/>
                </a:cubicBezTo>
                <a:lnTo>
                  <a:pt x="234" y="9216"/>
                </a:lnTo>
                <a:cubicBezTo>
                  <a:pt x="262" y="9271"/>
                  <a:pt x="289" y="9312"/>
                  <a:pt x="303" y="9353"/>
                </a:cubicBezTo>
                <a:cubicBezTo>
                  <a:pt x="330" y="9380"/>
                  <a:pt x="344" y="9422"/>
                  <a:pt x="358" y="9477"/>
                </a:cubicBezTo>
                <a:cubicBezTo>
                  <a:pt x="399" y="9559"/>
                  <a:pt x="426" y="9628"/>
                  <a:pt x="468" y="9710"/>
                </a:cubicBezTo>
                <a:cubicBezTo>
                  <a:pt x="564" y="9916"/>
                  <a:pt x="646" y="10067"/>
                  <a:pt x="756" y="10204"/>
                </a:cubicBezTo>
                <a:cubicBezTo>
                  <a:pt x="838" y="10328"/>
                  <a:pt x="921" y="10438"/>
                  <a:pt x="1031" y="10534"/>
                </a:cubicBezTo>
                <a:lnTo>
                  <a:pt x="1086" y="10603"/>
                </a:lnTo>
                <a:cubicBezTo>
                  <a:pt x="1168" y="10685"/>
                  <a:pt x="1250" y="10795"/>
                  <a:pt x="1333" y="10891"/>
                </a:cubicBezTo>
                <a:lnTo>
                  <a:pt x="1360" y="10919"/>
                </a:lnTo>
                <a:cubicBezTo>
                  <a:pt x="1429" y="10987"/>
                  <a:pt x="1470" y="11028"/>
                  <a:pt x="1566" y="11097"/>
                </a:cubicBezTo>
                <a:cubicBezTo>
                  <a:pt x="1635" y="11152"/>
                  <a:pt x="1731" y="11207"/>
                  <a:pt x="1813" y="11262"/>
                </a:cubicBezTo>
                <a:lnTo>
                  <a:pt x="1855" y="11276"/>
                </a:lnTo>
                <a:cubicBezTo>
                  <a:pt x="1978" y="11344"/>
                  <a:pt x="2088" y="11399"/>
                  <a:pt x="2212" y="11468"/>
                </a:cubicBezTo>
                <a:cubicBezTo>
                  <a:pt x="2267" y="11495"/>
                  <a:pt x="2322" y="11509"/>
                  <a:pt x="2363" y="11537"/>
                </a:cubicBezTo>
                <a:cubicBezTo>
                  <a:pt x="2528" y="11605"/>
                  <a:pt x="2692" y="11633"/>
                  <a:pt x="2843" y="11674"/>
                </a:cubicBezTo>
                <a:cubicBezTo>
                  <a:pt x="3146" y="11743"/>
                  <a:pt x="3420" y="11784"/>
                  <a:pt x="3640" y="11825"/>
                </a:cubicBezTo>
                <a:cubicBezTo>
                  <a:pt x="3763" y="11839"/>
                  <a:pt x="3901" y="11880"/>
                  <a:pt x="4038" y="11880"/>
                </a:cubicBezTo>
                <a:cubicBezTo>
                  <a:pt x="4148" y="11894"/>
                  <a:pt x="4272" y="11894"/>
                  <a:pt x="4409" y="11907"/>
                </a:cubicBezTo>
                <a:lnTo>
                  <a:pt x="4656" y="11907"/>
                </a:lnTo>
                <a:cubicBezTo>
                  <a:pt x="4725" y="11907"/>
                  <a:pt x="4807" y="11907"/>
                  <a:pt x="4876" y="11894"/>
                </a:cubicBezTo>
                <a:cubicBezTo>
                  <a:pt x="5013" y="11880"/>
                  <a:pt x="5151" y="11839"/>
                  <a:pt x="5274" y="11825"/>
                </a:cubicBezTo>
                <a:cubicBezTo>
                  <a:pt x="5549" y="11756"/>
                  <a:pt x="5796" y="11674"/>
                  <a:pt x="6112" y="11550"/>
                </a:cubicBezTo>
                <a:cubicBezTo>
                  <a:pt x="6153" y="11537"/>
                  <a:pt x="6194" y="11509"/>
                  <a:pt x="6235" y="11495"/>
                </a:cubicBezTo>
                <a:cubicBezTo>
                  <a:pt x="6730" y="11289"/>
                  <a:pt x="7183" y="11015"/>
                  <a:pt x="7609" y="10740"/>
                </a:cubicBezTo>
                <a:cubicBezTo>
                  <a:pt x="7732" y="10671"/>
                  <a:pt x="7828" y="10589"/>
                  <a:pt x="7938" y="10520"/>
                </a:cubicBezTo>
                <a:cubicBezTo>
                  <a:pt x="8021" y="10452"/>
                  <a:pt x="8117" y="10383"/>
                  <a:pt x="8227" y="10314"/>
                </a:cubicBezTo>
                <a:cubicBezTo>
                  <a:pt x="8460" y="10136"/>
                  <a:pt x="8694" y="9985"/>
                  <a:pt x="8900" y="9847"/>
                </a:cubicBezTo>
                <a:cubicBezTo>
                  <a:pt x="8982" y="9792"/>
                  <a:pt x="9051" y="9724"/>
                  <a:pt x="9119" y="9683"/>
                </a:cubicBezTo>
                <a:cubicBezTo>
                  <a:pt x="9147" y="9655"/>
                  <a:pt x="9174" y="9641"/>
                  <a:pt x="9202" y="9614"/>
                </a:cubicBezTo>
                <a:cubicBezTo>
                  <a:pt x="9325" y="9504"/>
                  <a:pt x="9449" y="9422"/>
                  <a:pt x="9559" y="9339"/>
                </a:cubicBezTo>
                <a:cubicBezTo>
                  <a:pt x="9614" y="9298"/>
                  <a:pt x="9669" y="9243"/>
                  <a:pt x="9724" y="9216"/>
                </a:cubicBezTo>
                <a:cubicBezTo>
                  <a:pt x="9861" y="9092"/>
                  <a:pt x="10012" y="8969"/>
                  <a:pt x="10163" y="8872"/>
                </a:cubicBezTo>
                <a:cubicBezTo>
                  <a:pt x="10177" y="8859"/>
                  <a:pt x="10218" y="8831"/>
                  <a:pt x="10232" y="8817"/>
                </a:cubicBezTo>
                <a:lnTo>
                  <a:pt x="10383" y="8721"/>
                </a:lnTo>
                <a:lnTo>
                  <a:pt x="10561" y="8611"/>
                </a:lnTo>
                <a:lnTo>
                  <a:pt x="10575" y="8598"/>
                </a:lnTo>
                <a:cubicBezTo>
                  <a:pt x="10630" y="8557"/>
                  <a:pt x="10699" y="8529"/>
                  <a:pt x="10754" y="8488"/>
                </a:cubicBezTo>
                <a:cubicBezTo>
                  <a:pt x="11042" y="8323"/>
                  <a:pt x="11344" y="8145"/>
                  <a:pt x="11660" y="7993"/>
                </a:cubicBezTo>
                <a:lnTo>
                  <a:pt x="11729" y="7966"/>
                </a:lnTo>
                <a:cubicBezTo>
                  <a:pt x="11893" y="7870"/>
                  <a:pt x="12072" y="7787"/>
                  <a:pt x="12237" y="7719"/>
                </a:cubicBezTo>
                <a:cubicBezTo>
                  <a:pt x="12278" y="7705"/>
                  <a:pt x="12305" y="7691"/>
                  <a:pt x="12347" y="7691"/>
                </a:cubicBezTo>
                <a:cubicBezTo>
                  <a:pt x="12511" y="7623"/>
                  <a:pt x="12690" y="7568"/>
                  <a:pt x="12827" y="7513"/>
                </a:cubicBezTo>
                <a:lnTo>
                  <a:pt x="12841" y="7513"/>
                </a:lnTo>
                <a:cubicBezTo>
                  <a:pt x="12978" y="7485"/>
                  <a:pt x="13102" y="7430"/>
                  <a:pt x="13239" y="7417"/>
                </a:cubicBezTo>
                <a:cubicBezTo>
                  <a:pt x="13404" y="7375"/>
                  <a:pt x="13569" y="7348"/>
                  <a:pt x="13734" y="7321"/>
                </a:cubicBezTo>
                <a:lnTo>
                  <a:pt x="13747" y="7321"/>
                </a:lnTo>
                <a:cubicBezTo>
                  <a:pt x="13912" y="7307"/>
                  <a:pt x="14077" y="7279"/>
                  <a:pt x="14283" y="7238"/>
                </a:cubicBezTo>
                <a:lnTo>
                  <a:pt x="14338" y="7238"/>
                </a:lnTo>
                <a:cubicBezTo>
                  <a:pt x="14393" y="7224"/>
                  <a:pt x="14448" y="7224"/>
                  <a:pt x="14503" y="7224"/>
                </a:cubicBezTo>
                <a:cubicBezTo>
                  <a:pt x="14599" y="7211"/>
                  <a:pt x="14667" y="7211"/>
                  <a:pt x="14750" y="7211"/>
                </a:cubicBezTo>
                <a:lnTo>
                  <a:pt x="15299" y="7211"/>
                </a:lnTo>
                <a:cubicBezTo>
                  <a:pt x="15505" y="7224"/>
                  <a:pt x="15725" y="7224"/>
                  <a:pt x="15986" y="7252"/>
                </a:cubicBezTo>
                <a:cubicBezTo>
                  <a:pt x="16192" y="7279"/>
                  <a:pt x="16398" y="7293"/>
                  <a:pt x="16562" y="7321"/>
                </a:cubicBezTo>
                <a:cubicBezTo>
                  <a:pt x="16741" y="7348"/>
                  <a:pt x="16961" y="7375"/>
                  <a:pt x="17194" y="7430"/>
                </a:cubicBezTo>
                <a:cubicBezTo>
                  <a:pt x="17510" y="7513"/>
                  <a:pt x="17881" y="7595"/>
                  <a:pt x="18224" y="7733"/>
                </a:cubicBezTo>
                <a:cubicBezTo>
                  <a:pt x="18622" y="7897"/>
                  <a:pt x="18979" y="8062"/>
                  <a:pt x="19337" y="8241"/>
                </a:cubicBezTo>
                <a:lnTo>
                  <a:pt x="19529" y="8351"/>
                </a:lnTo>
                <a:lnTo>
                  <a:pt x="19721" y="8460"/>
                </a:lnTo>
                <a:cubicBezTo>
                  <a:pt x="19927" y="8584"/>
                  <a:pt x="20119" y="8694"/>
                  <a:pt x="20312" y="8817"/>
                </a:cubicBezTo>
                <a:cubicBezTo>
                  <a:pt x="20476" y="8941"/>
                  <a:pt x="20682" y="9065"/>
                  <a:pt x="20875" y="9216"/>
                </a:cubicBezTo>
                <a:cubicBezTo>
                  <a:pt x="20984" y="9298"/>
                  <a:pt x="21081" y="9380"/>
                  <a:pt x="21204" y="9477"/>
                </a:cubicBezTo>
                <a:cubicBezTo>
                  <a:pt x="21259" y="9504"/>
                  <a:pt x="21300" y="9559"/>
                  <a:pt x="21355" y="9614"/>
                </a:cubicBezTo>
                <a:cubicBezTo>
                  <a:pt x="21396" y="9641"/>
                  <a:pt x="21424" y="9655"/>
                  <a:pt x="21465" y="9696"/>
                </a:cubicBezTo>
                <a:cubicBezTo>
                  <a:pt x="21506" y="9751"/>
                  <a:pt x="21561" y="9792"/>
                  <a:pt x="21630" y="9834"/>
                </a:cubicBezTo>
                <a:cubicBezTo>
                  <a:pt x="21754" y="9930"/>
                  <a:pt x="21877" y="10040"/>
                  <a:pt x="22014" y="10163"/>
                </a:cubicBezTo>
                <a:lnTo>
                  <a:pt x="22509" y="10658"/>
                </a:lnTo>
                <a:lnTo>
                  <a:pt x="22591" y="10740"/>
                </a:lnTo>
                <a:cubicBezTo>
                  <a:pt x="22674" y="10822"/>
                  <a:pt x="22770" y="10919"/>
                  <a:pt x="22852" y="11015"/>
                </a:cubicBezTo>
                <a:lnTo>
                  <a:pt x="22907" y="11070"/>
                </a:lnTo>
                <a:lnTo>
                  <a:pt x="23223" y="11399"/>
                </a:lnTo>
                <a:lnTo>
                  <a:pt x="23470" y="11633"/>
                </a:lnTo>
                <a:cubicBezTo>
                  <a:pt x="23553" y="11715"/>
                  <a:pt x="23621" y="11825"/>
                  <a:pt x="23690" y="11907"/>
                </a:cubicBezTo>
                <a:cubicBezTo>
                  <a:pt x="23759" y="12017"/>
                  <a:pt x="23841" y="12113"/>
                  <a:pt x="23937" y="12223"/>
                </a:cubicBezTo>
                <a:cubicBezTo>
                  <a:pt x="23978" y="12292"/>
                  <a:pt x="24019" y="12333"/>
                  <a:pt x="24047" y="12402"/>
                </a:cubicBezTo>
                <a:cubicBezTo>
                  <a:pt x="24088" y="12443"/>
                  <a:pt x="24102" y="12498"/>
                  <a:pt x="24143" y="12525"/>
                </a:cubicBezTo>
                <a:cubicBezTo>
                  <a:pt x="24184" y="12608"/>
                  <a:pt x="24253" y="12704"/>
                  <a:pt x="24322" y="12786"/>
                </a:cubicBezTo>
                <a:cubicBezTo>
                  <a:pt x="24376" y="12841"/>
                  <a:pt x="24431" y="12910"/>
                  <a:pt x="24486" y="12951"/>
                </a:cubicBezTo>
                <a:lnTo>
                  <a:pt x="24569" y="13047"/>
                </a:lnTo>
                <a:cubicBezTo>
                  <a:pt x="24596" y="13075"/>
                  <a:pt x="24624" y="13116"/>
                  <a:pt x="24651" y="13143"/>
                </a:cubicBezTo>
                <a:lnTo>
                  <a:pt x="24665" y="13185"/>
                </a:lnTo>
                <a:lnTo>
                  <a:pt x="24692" y="13212"/>
                </a:lnTo>
                <a:cubicBezTo>
                  <a:pt x="24898" y="13555"/>
                  <a:pt x="25063" y="13940"/>
                  <a:pt x="25242" y="14283"/>
                </a:cubicBezTo>
                <a:cubicBezTo>
                  <a:pt x="25272" y="14364"/>
                  <a:pt x="25353" y="14415"/>
                  <a:pt x="25444" y="14415"/>
                </a:cubicBezTo>
                <a:cubicBezTo>
                  <a:pt x="25477" y="14415"/>
                  <a:pt x="25511" y="14408"/>
                  <a:pt x="25544" y="14393"/>
                </a:cubicBezTo>
                <a:cubicBezTo>
                  <a:pt x="25599" y="14366"/>
                  <a:pt x="25654" y="14311"/>
                  <a:pt x="25667" y="14256"/>
                </a:cubicBezTo>
                <a:cubicBezTo>
                  <a:pt x="25681" y="14187"/>
                  <a:pt x="25681" y="14146"/>
                  <a:pt x="25667" y="14091"/>
                </a:cubicBezTo>
                <a:cubicBezTo>
                  <a:pt x="25626" y="14036"/>
                  <a:pt x="25612" y="13981"/>
                  <a:pt x="25585" y="13912"/>
                </a:cubicBezTo>
                <a:cubicBezTo>
                  <a:pt x="25585" y="13899"/>
                  <a:pt x="25585" y="13871"/>
                  <a:pt x="25558" y="13830"/>
                </a:cubicBezTo>
                <a:lnTo>
                  <a:pt x="25516" y="13734"/>
                </a:lnTo>
                <a:lnTo>
                  <a:pt x="25516" y="13706"/>
                </a:lnTo>
                <a:cubicBezTo>
                  <a:pt x="25489" y="13679"/>
                  <a:pt x="25461" y="13624"/>
                  <a:pt x="25420" y="13596"/>
                </a:cubicBezTo>
                <a:lnTo>
                  <a:pt x="25393" y="13500"/>
                </a:lnTo>
                <a:cubicBezTo>
                  <a:pt x="25242" y="13198"/>
                  <a:pt x="25063" y="12869"/>
                  <a:pt x="24912" y="12539"/>
                </a:cubicBezTo>
                <a:cubicBezTo>
                  <a:pt x="24720" y="12113"/>
                  <a:pt x="24486" y="11701"/>
                  <a:pt x="24253" y="11289"/>
                </a:cubicBezTo>
                <a:lnTo>
                  <a:pt x="24184" y="11166"/>
                </a:lnTo>
                <a:cubicBezTo>
                  <a:pt x="24047" y="10932"/>
                  <a:pt x="23923" y="10713"/>
                  <a:pt x="23813" y="10507"/>
                </a:cubicBezTo>
                <a:cubicBezTo>
                  <a:pt x="23731" y="10342"/>
                  <a:pt x="23621" y="10177"/>
                  <a:pt x="23539" y="10026"/>
                </a:cubicBezTo>
                <a:cubicBezTo>
                  <a:pt x="23484" y="9957"/>
                  <a:pt x="23456" y="9861"/>
                  <a:pt x="23401" y="9792"/>
                </a:cubicBezTo>
                <a:cubicBezTo>
                  <a:pt x="23113" y="9312"/>
                  <a:pt x="22797" y="8817"/>
                  <a:pt x="22481" y="8351"/>
                </a:cubicBezTo>
                <a:cubicBezTo>
                  <a:pt x="22399" y="8241"/>
                  <a:pt x="22317" y="8103"/>
                  <a:pt x="22234" y="7980"/>
                </a:cubicBezTo>
                <a:cubicBezTo>
                  <a:pt x="22165" y="7897"/>
                  <a:pt x="22111" y="7787"/>
                  <a:pt x="22042" y="7705"/>
                </a:cubicBezTo>
                <a:cubicBezTo>
                  <a:pt x="21918" y="7527"/>
                  <a:pt x="21795" y="7362"/>
                  <a:pt x="21699" y="7211"/>
                </a:cubicBezTo>
                <a:lnTo>
                  <a:pt x="21589" y="7046"/>
                </a:lnTo>
                <a:cubicBezTo>
                  <a:pt x="21300" y="6634"/>
                  <a:pt x="20984" y="6194"/>
                  <a:pt x="20669" y="5741"/>
                </a:cubicBezTo>
                <a:cubicBezTo>
                  <a:pt x="20476" y="5494"/>
                  <a:pt x="20270" y="5233"/>
                  <a:pt x="20064" y="5013"/>
                </a:cubicBezTo>
                <a:cubicBezTo>
                  <a:pt x="19845" y="4766"/>
                  <a:pt x="19625" y="4492"/>
                  <a:pt x="19364" y="4258"/>
                </a:cubicBezTo>
                <a:cubicBezTo>
                  <a:pt x="19213" y="4093"/>
                  <a:pt x="19048" y="3956"/>
                  <a:pt x="18897" y="3819"/>
                </a:cubicBezTo>
                <a:cubicBezTo>
                  <a:pt x="18499" y="3448"/>
                  <a:pt x="18114" y="3063"/>
                  <a:pt x="17702" y="2720"/>
                </a:cubicBezTo>
                <a:cubicBezTo>
                  <a:pt x="17579" y="2624"/>
                  <a:pt x="17469" y="2555"/>
                  <a:pt x="17386" y="2487"/>
                </a:cubicBezTo>
                <a:cubicBezTo>
                  <a:pt x="17304" y="2418"/>
                  <a:pt x="17194" y="2349"/>
                  <a:pt x="17098" y="2294"/>
                </a:cubicBezTo>
                <a:lnTo>
                  <a:pt x="17071" y="2281"/>
                </a:lnTo>
                <a:cubicBezTo>
                  <a:pt x="16906" y="2171"/>
                  <a:pt x="16755" y="2088"/>
                  <a:pt x="16604" y="1992"/>
                </a:cubicBezTo>
                <a:lnTo>
                  <a:pt x="16384" y="1855"/>
                </a:lnTo>
                <a:cubicBezTo>
                  <a:pt x="15972" y="1594"/>
                  <a:pt x="15505" y="1347"/>
                  <a:pt x="14915" y="1058"/>
                </a:cubicBezTo>
                <a:cubicBezTo>
                  <a:pt x="14695" y="962"/>
                  <a:pt x="14461" y="852"/>
                  <a:pt x="14173" y="770"/>
                </a:cubicBezTo>
                <a:cubicBezTo>
                  <a:pt x="14104" y="756"/>
                  <a:pt x="14063" y="729"/>
                  <a:pt x="13994" y="701"/>
                </a:cubicBezTo>
                <a:cubicBezTo>
                  <a:pt x="13816" y="633"/>
                  <a:pt x="13651" y="578"/>
                  <a:pt x="13459" y="523"/>
                </a:cubicBezTo>
                <a:cubicBezTo>
                  <a:pt x="13250" y="458"/>
                  <a:pt x="13017" y="417"/>
                  <a:pt x="12759" y="355"/>
                </a:cubicBezTo>
                <a:lnTo>
                  <a:pt x="12759" y="355"/>
                </a:lnTo>
                <a:cubicBezTo>
                  <a:pt x="12759" y="354"/>
                  <a:pt x="12758" y="354"/>
                  <a:pt x="12757" y="354"/>
                </a:cubicBezTo>
                <a:lnTo>
                  <a:pt x="12757" y="354"/>
                </a:lnTo>
                <a:cubicBezTo>
                  <a:pt x="12757" y="354"/>
                  <a:pt x="12757" y="354"/>
                  <a:pt x="12757" y="354"/>
                </a:cubicBezTo>
                <a:lnTo>
                  <a:pt x="12757" y="354"/>
                </a:lnTo>
                <a:cubicBezTo>
                  <a:pt x="12744" y="351"/>
                  <a:pt x="12731" y="348"/>
                  <a:pt x="12717" y="344"/>
                </a:cubicBezTo>
                <a:cubicBezTo>
                  <a:pt x="12718" y="344"/>
                  <a:pt x="12719" y="344"/>
                  <a:pt x="12719" y="344"/>
                </a:cubicBezTo>
                <a:lnTo>
                  <a:pt x="12719" y="344"/>
                </a:lnTo>
                <a:cubicBezTo>
                  <a:pt x="12474" y="282"/>
                  <a:pt x="12218" y="231"/>
                  <a:pt x="11962" y="179"/>
                </a:cubicBezTo>
                <a:cubicBezTo>
                  <a:pt x="11715" y="152"/>
                  <a:pt x="11454" y="111"/>
                  <a:pt x="11165" y="83"/>
                </a:cubicBezTo>
                <a:lnTo>
                  <a:pt x="11124" y="83"/>
                </a:lnTo>
                <a:cubicBezTo>
                  <a:pt x="10877" y="42"/>
                  <a:pt x="10630" y="15"/>
                  <a:pt x="10369" y="15"/>
                </a:cubicBezTo>
                <a:cubicBezTo>
                  <a:pt x="10108" y="1"/>
                  <a:pt x="9875" y="1"/>
                  <a:pt x="96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2" name="Google Shape;1462;p31"/>
          <p:cNvGrpSpPr/>
          <p:nvPr/>
        </p:nvGrpSpPr>
        <p:grpSpPr>
          <a:xfrm flipH="1">
            <a:off x="79030" y="3583198"/>
            <a:ext cx="1476866" cy="1967802"/>
            <a:chOff x="1830375" y="2235400"/>
            <a:chExt cx="964075" cy="1284550"/>
          </a:xfrm>
        </p:grpSpPr>
        <p:sp>
          <p:nvSpPr>
            <p:cNvPr id="1463" name="Google Shape;1463;p31"/>
            <p:cNvSpPr/>
            <p:nvPr/>
          </p:nvSpPr>
          <p:spPr>
            <a:xfrm>
              <a:off x="1830375" y="2605650"/>
              <a:ext cx="956175" cy="914300"/>
            </a:xfrm>
            <a:custGeom>
              <a:avLst/>
              <a:gdLst/>
              <a:ahLst/>
              <a:cxnLst/>
              <a:rect l="l" t="t" r="r" b="b"/>
              <a:pathLst>
                <a:path w="38247" h="36572" extrusionOk="0">
                  <a:moveTo>
                    <a:pt x="6552" y="1"/>
                  </a:moveTo>
                  <a:lnTo>
                    <a:pt x="1" y="27096"/>
                  </a:lnTo>
                  <a:cubicBezTo>
                    <a:pt x="1" y="27096"/>
                    <a:pt x="11825" y="34745"/>
                    <a:pt x="22399" y="36572"/>
                  </a:cubicBezTo>
                  <a:lnTo>
                    <a:pt x="38247" y="8419"/>
                  </a:lnTo>
                  <a:lnTo>
                    <a:pt x="65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1"/>
            <p:cNvSpPr/>
            <p:nvPr/>
          </p:nvSpPr>
          <p:spPr>
            <a:xfrm>
              <a:off x="1846875" y="2679475"/>
              <a:ext cx="876850" cy="798250"/>
            </a:xfrm>
            <a:custGeom>
              <a:avLst/>
              <a:gdLst/>
              <a:ahLst/>
              <a:cxnLst/>
              <a:rect l="l" t="t" r="r" b="b"/>
              <a:pathLst>
                <a:path w="35074" h="31930" extrusionOk="0">
                  <a:moveTo>
                    <a:pt x="5177" y="1"/>
                  </a:moveTo>
                  <a:lnTo>
                    <a:pt x="5122" y="248"/>
                  </a:lnTo>
                  <a:cubicBezTo>
                    <a:pt x="6757" y="1182"/>
                    <a:pt x="8405" y="2074"/>
                    <a:pt x="10094" y="2898"/>
                  </a:cubicBezTo>
                  <a:cubicBezTo>
                    <a:pt x="12058" y="3846"/>
                    <a:pt x="14035" y="4725"/>
                    <a:pt x="16040" y="5494"/>
                  </a:cubicBezTo>
                  <a:cubicBezTo>
                    <a:pt x="18059" y="6263"/>
                    <a:pt x="20119" y="6977"/>
                    <a:pt x="22220" y="7595"/>
                  </a:cubicBezTo>
                  <a:cubicBezTo>
                    <a:pt x="24307" y="8185"/>
                    <a:pt x="26408" y="8721"/>
                    <a:pt x="28537" y="9147"/>
                  </a:cubicBezTo>
                  <a:cubicBezTo>
                    <a:pt x="30652" y="9586"/>
                    <a:pt x="32780" y="9929"/>
                    <a:pt x="34923" y="10177"/>
                  </a:cubicBezTo>
                  <a:lnTo>
                    <a:pt x="34936" y="10177"/>
                  </a:lnTo>
                  <a:lnTo>
                    <a:pt x="35074" y="9943"/>
                  </a:lnTo>
                  <a:cubicBezTo>
                    <a:pt x="33137" y="9723"/>
                    <a:pt x="31215" y="9421"/>
                    <a:pt x="29306" y="9078"/>
                  </a:cubicBezTo>
                  <a:cubicBezTo>
                    <a:pt x="27191" y="8666"/>
                    <a:pt x="25104" y="8172"/>
                    <a:pt x="23044" y="7595"/>
                  </a:cubicBezTo>
                  <a:cubicBezTo>
                    <a:pt x="20970" y="6991"/>
                    <a:pt x="18924" y="6318"/>
                    <a:pt x="16892" y="5562"/>
                  </a:cubicBezTo>
                  <a:cubicBezTo>
                    <a:pt x="14859" y="4793"/>
                    <a:pt x="12868" y="3956"/>
                    <a:pt x="10904" y="3022"/>
                  </a:cubicBezTo>
                  <a:cubicBezTo>
                    <a:pt x="8968" y="2102"/>
                    <a:pt x="7059" y="1099"/>
                    <a:pt x="5205" y="14"/>
                  </a:cubicBezTo>
                  <a:cubicBezTo>
                    <a:pt x="5191" y="14"/>
                    <a:pt x="5191" y="1"/>
                    <a:pt x="5177" y="1"/>
                  </a:cubicBezTo>
                  <a:close/>
                  <a:moveTo>
                    <a:pt x="7567" y="7128"/>
                  </a:moveTo>
                  <a:cubicBezTo>
                    <a:pt x="8899" y="7869"/>
                    <a:pt x="10272" y="8556"/>
                    <a:pt x="11659" y="9188"/>
                  </a:cubicBezTo>
                  <a:cubicBezTo>
                    <a:pt x="10135" y="11385"/>
                    <a:pt x="8624" y="13582"/>
                    <a:pt x="7100" y="15766"/>
                  </a:cubicBezTo>
                  <a:cubicBezTo>
                    <a:pt x="7237" y="12882"/>
                    <a:pt x="7402" y="10012"/>
                    <a:pt x="7567" y="7128"/>
                  </a:cubicBezTo>
                  <a:close/>
                  <a:moveTo>
                    <a:pt x="6509" y="8432"/>
                  </a:moveTo>
                  <a:lnTo>
                    <a:pt x="6509" y="8432"/>
                  </a:lnTo>
                  <a:cubicBezTo>
                    <a:pt x="6372" y="10946"/>
                    <a:pt x="6235" y="13459"/>
                    <a:pt x="6098" y="15986"/>
                  </a:cubicBezTo>
                  <a:cubicBezTo>
                    <a:pt x="5040" y="15244"/>
                    <a:pt x="4010" y="14475"/>
                    <a:pt x="3021" y="13651"/>
                  </a:cubicBezTo>
                  <a:cubicBezTo>
                    <a:pt x="4189" y="11921"/>
                    <a:pt x="5356" y="10163"/>
                    <a:pt x="6509" y="8432"/>
                  </a:cubicBezTo>
                  <a:close/>
                  <a:moveTo>
                    <a:pt x="12799" y="9710"/>
                  </a:moveTo>
                  <a:cubicBezTo>
                    <a:pt x="14337" y="10369"/>
                    <a:pt x="15916" y="10987"/>
                    <a:pt x="17523" y="11536"/>
                  </a:cubicBezTo>
                  <a:cubicBezTo>
                    <a:pt x="15724" y="13967"/>
                    <a:pt x="13966" y="16370"/>
                    <a:pt x="12181" y="18787"/>
                  </a:cubicBezTo>
                  <a:cubicBezTo>
                    <a:pt x="12401" y="15752"/>
                    <a:pt x="12607" y="12731"/>
                    <a:pt x="12799" y="9710"/>
                  </a:cubicBezTo>
                  <a:close/>
                  <a:moveTo>
                    <a:pt x="11755" y="10740"/>
                  </a:moveTo>
                  <a:cubicBezTo>
                    <a:pt x="11577" y="13486"/>
                    <a:pt x="11385" y="16247"/>
                    <a:pt x="11206" y="19007"/>
                  </a:cubicBezTo>
                  <a:cubicBezTo>
                    <a:pt x="9929" y="18375"/>
                    <a:pt x="8679" y="17647"/>
                    <a:pt x="7471" y="16892"/>
                  </a:cubicBezTo>
                  <a:lnTo>
                    <a:pt x="11755" y="10740"/>
                  </a:lnTo>
                  <a:close/>
                  <a:moveTo>
                    <a:pt x="19144" y="12044"/>
                  </a:moveTo>
                  <a:cubicBezTo>
                    <a:pt x="20778" y="12566"/>
                    <a:pt x="22426" y="13019"/>
                    <a:pt x="24088" y="13376"/>
                  </a:cubicBezTo>
                  <a:cubicBezTo>
                    <a:pt x="22069" y="15903"/>
                    <a:pt x="20064" y="18444"/>
                    <a:pt x="18031" y="20971"/>
                  </a:cubicBezTo>
                  <a:cubicBezTo>
                    <a:pt x="18416" y="17991"/>
                    <a:pt x="18773" y="15011"/>
                    <a:pt x="19144" y="12044"/>
                  </a:cubicBezTo>
                  <a:close/>
                  <a:moveTo>
                    <a:pt x="18127" y="12346"/>
                  </a:moveTo>
                  <a:lnTo>
                    <a:pt x="18127" y="12346"/>
                  </a:lnTo>
                  <a:cubicBezTo>
                    <a:pt x="17757" y="15368"/>
                    <a:pt x="17386" y="18403"/>
                    <a:pt x="17001" y="21424"/>
                  </a:cubicBezTo>
                  <a:cubicBezTo>
                    <a:pt x="15546" y="20929"/>
                    <a:pt x="14104" y="20366"/>
                    <a:pt x="12689" y="19735"/>
                  </a:cubicBezTo>
                  <a:cubicBezTo>
                    <a:pt x="14516" y="17276"/>
                    <a:pt x="16315" y="14818"/>
                    <a:pt x="18127" y="12346"/>
                  </a:cubicBezTo>
                  <a:close/>
                  <a:moveTo>
                    <a:pt x="25557" y="13706"/>
                  </a:moveTo>
                  <a:cubicBezTo>
                    <a:pt x="27342" y="14049"/>
                    <a:pt x="29141" y="14324"/>
                    <a:pt x="30940" y="14530"/>
                  </a:cubicBezTo>
                  <a:cubicBezTo>
                    <a:pt x="28592" y="17167"/>
                    <a:pt x="26216" y="19817"/>
                    <a:pt x="23868" y="22454"/>
                  </a:cubicBezTo>
                  <a:cubicBezTo>
                    <a:pt x="24431" y="19542"/>
                    <a:pt x="24980" y="16617"/>
                    <a:pt x="25557" y="13706"/>
                  </a:cubicBezTo>
                  <a:close/>
                  <a:moveTo>
                    <a:pt x="24431" y="14530"/>
                  </a:moveTo>
                  <a:lnTo>
                    <a:pt x="24431" y="14530"/>
                  </a:lnTo>
                  <a:cubicBezTo>
                    <a:pt x="23882" y="17331"/>
                    <a:pt x="23332" y="20147"/>
                    <a:pt x="22810" y="22934"/>
                  </a:cubicBezTo>
                  <a:cubicBezTo>
                    <a:pt x="21368" y="22660"/>
                    <a:pt x="19940" y="22316"/>
                    <a:pt x="18526" y="21904"/>
                  </a:cubicBezTo>
                  <a:cubicBezTo>
                    <a:pt x="20503" y="19460"/>
                    <a:pt x="22467" y="16988"/>
                    <a:pt x="24431" y="14530"/>
                  </a:cubicBezTo>
                  <a:close/>
                  <a:moveTo>
                    <a:pt x="4697" y="1978"/>
                  </a:moveTo>
                  <a:lnTo>
                    <a:pt x="3969" y="4986"/>
                  </a:lnTo>
                  <a:cubicBezTo>
                    <a:pt x="4834" y="5535"/>
                    <a:pt x="5686" y="6057"/>
                    <a:pt x="6578" y="6565"/>
                  </a:cubicBezTo>
                  <a:cubicBezTo>
                    <a:pt x="5136" y="8707"/>
                    <a:pt x="3722" y="10849"/>
                    <a:pt x="2280" y="13006"/>
                  </a:cubicBezTo>
                  <a:cubicBezTo>
                    <a:pt x="2211" y="12951"/>
                    <a:pt x="2142" y="12882"/>
                    <a:pt x="2074" y="12827"/>
                  </a:cubicBezTo>
                  <a:lnTo>
                    <a:pt x="1318" y="15986"/>
                  </a:lnTo>
                  <a:cubicBezTo>
                    <a:pt x="8281" y="21726"/>
                    <a:pt x="16864" y="25365"/>
                    <a:pt x="25845" y="26340"/>
                  </a:cubicBezTo>
                  <a:lnTo>
                    <a:pt x="27411" y="23580"/>
                  </a:lnTo>
                  <a:cubicBezTo>
                    <a:pt x="26422" y="23484"/>
                    <a:pt x="25447" y="23388"/>
                    <a:pt x="24472" y="23237"/>
                  </a:cubicBezTo>
                  <a:cubicBezTo>
                    <a:pt x="27026" y="20366"/>
                    <a:pt x="29567" y="17510"/>
                    <a:pt x="32121" y="14640"/>
                  </a:cubicBezTo>
                  <a:cubicBezTo>
                    <a:pt x="32217" y="14640"/>
                    <a:pt x="32313" y="14667"/>
                    <a:pt x="32396" y="14667"/>
                  </a:cubicBezTo>
                  <a:lnTo>
                    <a:pt x="33975" y="11866"/>
                  </a:lnTo>
                  <a:cubicBezTo>
                    <a:pt x="23538" y="11193"/>
                    <a:pt x="13431" y="7787"/>
                    <a:pt x="4697" y="1978"/>
                  </a:cubicBezTo>
                  <a:close/>
                  <a:moveTo>
                    <a:pt x="755" y="18375"/>
                  </a:moveTo>
                  <a:lnTo>
                    <a:pt x="508" y="19433"/>
                  </a:lnTo>
                  <a:cubicBezTo>
                    <a:pt x="2870" y="21589"/>
                    <a:pt x="5466" y="23484"/>
                    <a:pt x="8212" y="25104"/>
                  </a:cubicBezTo>
                  <a:cubicBezTo>
                    <a:pt x="11797" y="27219"/>
                    <a:pt x="15683" y="28867"/>
                    <a:pt x="19693" y="29966"/>
                  </a:cubicBezTo>
                  <a:cubicBezTo>
                    <a:pt x="20902" y="30282"/>
                    <a:pt x="22124" y="30556"/>
                    <a:pt x="23360" y="30803"/>
                  </a:cubicBezTo>
                  <a:lnTo>
                    <a:pt x="23854" y="29911"/>
                  </a:lnTo>
                  <a:cubicBezTo>
                    <a:pt x="20764" y="29348"/>
                    <a:pt x="17743" y="28469"/>
                    <a:pt x="14845" y="27301"/>
                  </a:cubicBezTo>
                  <a:cubicBezTo>
                    <a:pt x="11083" y="25777"/>
                    <a:pt x="7526" y="23758"/>
                    <a:pt x="4312" y="21341"/>
                  </a:cubicBezTo>
                  <a:cubicBezTo>
                    <a:pt x="3076" y="20421"/>
                    <a:pt x="1895" y="19419"/>
                    <a:pt x="755" y="18375"/>
                  </a:cubicBezTo>
                  <a:close/>
                  <a:moveTo>
                    <a:pt x="69" y="21204"/>
                  </a:moveTo>
                  <a:lnTo>
                    <a:pt x="0" y="21479"/>
                  </a:lnTo>
                  <a:cubicBezTo>
                    <a:pt x="1030" y="22371"/>
                    <a:pt x="2101" y="23209"/>
                    <a:pt x="3200" y="24006"/>
                  </a:cubicBezTo>
                  <a:cubicBezTo>
                    <a:pt x="4656" y="25063"/>
                    <a:pt x="6207" y="26024"/>
                    <a:pt x="7800" y="26903"/>
                  </a:cubicBezTo>
                  <a:cubicBezTo>
                    <a:pt x="9393" y="27782"/>
                    <a:pt x="11041" y="28565"/>
                    <a:pt x="12730" y="29238"/>
                  </a:cubicBezTo>
                  <a:cubicBezTo>
                    <a:pt x="14433" y="29911"/>
                    <a:pt x="16164" y="30488"/>
                    <a:pt x="17935" y="30954"/>
                  </a:cubicBezTo>
                  <a:cubicBezTo>
                    <a:pt x="19487" y="31366"/>
                    <a:pt x="21094" y="31696"/>
                    <a:pt x="22701" y="31929"/>
                  </a:cubicBezTo>
                  <a:lnTo>
                    <a:pt x="22824" y="31710"/>
                  </a:lnTo>
                  <a:cubicBezTo>
                    <a:pt x="21410" y="31504"/>
                    <a:pt x="20009" y="31229"/>
                    <a:pt x="18622" y="30886"/>
                  </a:cubicBezTo>
                  <a:cubicBezTo>
                    <a:pt x="16864" y="30446"/>
                    <a:pt x="15134" y="29911"/>
                    <a:pt x="13445" y="29265"/>
                  </a:cubicBezTo>
                  <a:cubicBezTo>
                    <a:pt x="11769" y="28634"/>
                    <a:pt x="10121" y="27878"/>
                    <a:pt x="8514" y="27041"/>
                  </a:cubicBezTo>
                  <a:cubicBezTo>
                    <a:pt x="6935" y="26203"/>
                    <a:pt x="5397" y="25255"/>
                    <a:pt x="3914" y="24225"/>
                  </a:cubicBezTo>
                  <a:cubicBezTo>
                    <a:pt x="2582" y="23278"/>
                    <a:pt x="1291" y="22289"/>
                    <a:pt x="69" y="212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1"/>
            <p:cNvSpPr/>
            <p:nvPr/>
          </p:nvSpPr>
          <p:spPr>
            <a:xfrm>
              <a:off x="1986250" y="2592500"/>
              <a:ext cx="808200" cy="236800"/>
            </a:xfrm>
            <a:custGeom>
              <a:avLst/>
              <a:gdLst/>
              <a:ahLst/>
              <a:cxnLst/>
              <a:rect l="l" t="t" r="r" b="b"/>
              <a:pathLst>
                <a:path w="32328" h="9472" extrusionOk="0">
                  <a:moveTo>
                    <a:pt x="2325" y="1"/>
                  </a:moveTo>
                  <a:cubicBezTo>
                    <a:pt x="1125" y="1"/>
                    <a:pt x="401" y="170"/>
                    <a:pt x="303" y="527"/>
                  </a:cubicBezTo>
                  <a:cubicBezTo>
                    <a:pt x="1" y="1722"/>
                    <a:pt x="6826" y="4578"/>
                    <a:pt x="15587" y="6899"/>
                  </a:cubicBezTo>
                  <a:cubicBezTo>
                    <a:pt x="21723" y="8536"/>
                    <a:pt x="27170" y="9471"/>
                    <a:pt x="29989" y="9471"/>
                  </a:cubicBezTo>
                  <a:cubicBezTo>
                    <a:pt x="31189" y="9471"/>
                    <a:pt x="31913" y="9302"/>
                    <a:pt x="32012" y="8945"/>
                  </a:cubicBezTo>
                  <a:cubicBezTo>
                    <a:pt x="32328" y="7737"/>
                    <a:pt x="25503" y="4894"/>
                    <a:pt x="16727" y="2573"/>
                  </a:cubicBezTo>
                  <a:cubicBezTo>
                    <a:pt x="10591" y="936"/>
                    <a:pt x="5145" y="1"/>
                    <a:pt x="23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1"/>
            <p:cNvSpPr/>
            <p:nvPr/>
          </p:nvSpPr>
          <p:spPr>
            <a:xfrm>
              <a:off x="2009250" y="2601750"/>
              <a:ext cx="762550" cy="218500"/>
            </a:xfrm>
            <a:custGeom>
              <a:avLst/>
              <a:gdLst/>
              <a:ahLst/>
              <a:cxnLst/>
              <a:rect l="l" t="t" r="r" b="b"/>
              <a:pathLst>
                <a:path w="30502" h="8740" extrusionOk="0">
                  <a:moveTo>
                    <a:pt x="1769" y="0"/>
                  </a:moveTo>
                  <a:cubicBezTo>
                    <a:pt x="866" y="0"/>
                    <a:pt x="331" y="125"/>
                    <a:pt x="262" y="390"/>
                  </a:cubicBezTo>
                  <a:cubicBezTo>
                    <a:pt x="1" y="1365"/>
                    <a:pt x="6496" y="3961"/>
                    <a:pt x="14777" y="6158"/>
                  </a:cubicBezTo>
                  <a:cubicBezTo>
                    <a:pt x="20876" y="7776"/>
                    <a:pt x="26245" y="8739"/>
                    <a:pt x="28755" y="8739"/>
                  </a:cubicBezTo>
                  <a:cubicBezTo>
                    <a:pt x="29653" y="8739"/>
                    <a:pt x="30185" y="8616"/>
                    <a:pt x="30254" y="8355"/>
                  </a:cubicBezTo>
                  <a:cubicBezTo>
                    <a:pt x="30501" y="7353"/>
                    <a:pt x="24019" y="4785"/>
                    <a:pt x="15725" y="2574"/>
                  </a:cubicBezTo>
                  <a:cubicBezTo>
                    <a:pt x="9643" y="968"/>
                    <a:pt x="4282" y="0"/>
                    <a:pt x="17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1"/>
            <p:cNvSpPr/>
            <p:nvPr/>
          </p:nvSpPr>
          <p:spPr>
            <a:xfrm>
              <a:off x="2218675" y="2660225"/>
              <a:ext cx="343700" cy="101025"/>
            </a:xfrm>
            <a:custGeom>
              <a:avLst/>
              <a:gdLst/>
              <a:ahLst/>
              <a:cxnLst/>
              <a:rect l="l" t="t" r="r" b="b"/>
              <a:pathLst>
                <a:path w="13748" h="4041" extrusionOk="0">
                  <a:moveTo>
                    <a:pt x="982" y="0"/>
                  </a:moveTo>
                  <a:cubicBezTo>
                    <a:pt x="481" y="0"/>
                    <a:pt x="179" y="71"/>
                    <a:pt x="138" y="221"/>
                  </a:cubicBezTo>
                  <a:cubicBezTo>
                    <a:pt x="1" y="743"/>
                    <a:pt x="2898" y="1938"/>
                    <a:pt x="6634" y="2940"/>
                  </a:cubicBezTo>
                  <a:cubicBezTo>
                    <a:pt x="9256" y="3637"/>
                    <a:pt x="11577" y="4040"/>
                    <a:pt x="12769" y="4040"/>
                  </a:cubicBezTo>
                  <a:cubicBezTo>
                    <a:pt x="13269" y="4040"/>
                    <a:pt x="13569" y="3969"/>
                    <a:pt x="13610" y="3819"/>
                  </a:cubicBezTo>
                  <a:cubicBezTo>
                    <a:pt x="13747" y="3297"/>
                    <a:pt x="10850" y="2103"/>
                    <a:pt x="7128" y="1100"/>
                  </a:cubicBezTo>
                  <a:cubicBezTo>
                    <a:pt x="4506" y="404"/>
                    <a:pt x="2178" y="0"/>
                    <a:pt x="9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1"/>
            <p:cNvSpPr/>
            <p:nvPr/>
          </p:nvSpPr>
          <p:spPr>
            <a:xfrm>
              <a:off x="2039800" y="2264875"/>
              <a:ext cx="282925" cy="360775"/>
            </a:xfrm>
            <a:custGeom>
              <a:avLst/>
              <a:gdLst/>
              <a:ahLst/>
              <a:cxnLst/>
              <a:rect l="l" t="t" r="r" b="b"/>
              <a:pathLst>
                <a:path w="11317" h="14431" extrusionOk="0">
                  <a:moveTo>
                    <a:pt x="633" y="1"/>
                  </a:moveTo>
                  <a:cubicBezTo>
                    <a:pt x="538" y="1"/>
                    <a:pt x="438" y="30"/>
                    <a:pt x="344" y="105"/>
                  </a:cubicBezTo>
                  <a:cubicBezTo>
                    <a:pt x="1" y="366"/>
                    <a:pt x="166" y="860"/>
                    <a:pt x="262" y="970"/>
                  </a:cubicBezTo>
                  <a:lnTo>
                    <a:pt x="8776" y="11847"/>
                  </a:lnTo>
                  <a:cubicBezTo>
                    <a:pt x="8694" y="11915"/>
                    <a:pt x="8653" y="11984"/>
                    <a:pt x="8611" y="12066"/>
                  </a:cubicBezTo>
                  <a:cubicBezTo>
                    <a:pt x="8392" y="12478"/>
                    <a:pt x="8405" y="13000"/>
                    <a:pt x="8611" y="13412"/>
                  </a:cubicBezTo>
                  <a:cubicBezTo>
                    <a:pt x="8804" y="13824"/>
                    <a:pt x="9188" y="14126"/>
                    <a:pt x="9614" y="14305"/>
                  </a:cubicBezTo>
                  <a:cubicBezTo>
                    <a:pt x="9762" y="14379"/>
                    <a:pt x="9932" y="14431"/>
                    <a:pt x="10114" y="14431"/>
                  </a:cubicBezTo>
                  <a:cubicBezTo>
                    <a:pt x="10135" y="14431"/>
                    <a:pt x="10156" y="14430"/>
                    <a:pt x="10177" y="14428"/>
                  </a:cubicBezTo>
                  <a:cubicBezTo>
                    <a:pt x="10465" y="14401"/>
                    <a:pt x="10699" y="14181"/>
                    <a:pt x="10905" y="14016"/>
                  </a:cubicBezTo>
                  <a:cubicBezTo>
                    <a:pt x="11125" y="13824"/>
                    <a:pt x="11262" y="13536"/>
                    <a:pt x="11276" y="13261"/>
                  </a:cubicBezTo>
                  <a:cubicBezTo>
                    <a:pt x="11317" y="12877"/>
                    <a:pt x="11180" y="12520"/>
                    <a:pt x="10987" y="12217"/>
                  </a:cubicBezTo>
                  <a:cubicBezTo>
                    <a:pt x="10864" y="11984"/>
                    <a:pt x="10713" y="11778"/>
                    <a:pt x="10507" y="11641"/>
                  </a:cubicBezTo>
                  <a:cubicBezTo>
                    <a:pt x="10314" y="11490"/>
                    <a:pt x="10053" y="11393"/>
                    <a:pt x="9806" y="11366"/>
                  </a:cubicBezTo>
                  <a:cubicBezTo>
                    <a:pt x="9786" y="11365"/>
                    <a:pt x="9767" y="11364"/>
                    <a:pt x="9747" y="11364"/>
                  </a:cubicBezTo>
                  <a:cubicBezTo>
                    <a:pt x="9536" y="11364"/>
                    <a:pt x="9336" y="11431"/>
                    <a:pt x="9147" y="11545"/>
                  </a:cubicBezTo>
                  <a:lnTo>
                    <a:pt x="1168" y="284"/>
                  </a:lnTo>
                  <a:cubicBezTo>
                    <a:pt x="1118" y="204"/>
                    <a:pt x="888" y="1"/>
                    <a:pt x="6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1"/>
            <p:cNvSpPr/>
            <p:nvPr/>
          </p:nvSpPr>
          <p:spPr>
            <a:xfrm>
              <a:off x="2354300" y="2235400"/>
              <a:ext cx="143525" cy="425650"/>
            </a:xfrm>
            <a:custGeom>
              <a:avLst/>
              <a:gdLst/>
              <a:ahLst/>
              <a:cxnLst/>
              <a:rect l="l" t="t" r="r" b="b"/>
              <a:pathLst>
                <a:path w="5741" h="17026" extrusionOk="0">
                  <a:moveTo>
                    <a:pt x="5148" y="0"/>
                  </a:moveTo>
                  <a:cubicBezTo>
                    <a:pt x="4808" y="0"/>
                    <a:pt x="4611" y="380"/>
                    <a:pt x="4587" y="501"/>
                  </a:cubicBezTo>
                  <a:lnTo>
                    <a:pt x="1497" y="13946"/>
                  </a:lnTo>
                  <a:cubicBezTo>
                    <a:pt x="1424" y="13932"/>
                    <a:pt x="1348" y="13924"/>
                    <a:pt x="1271" y="13924"/>
                  </a:cubicBezTo>
                  <a:cubicBezTo>
                    <a:pt x="1117" y="13924"/>
                    <a:pt x="962" y="13955"/>
                    <a:pt x="824" y="14028"/>
                  </a:cubicBezTo>
                  <a:cubicBezTo>
                    <a:pt x="591" y="14124"/>
                    <a:pt x="399" y="14330"/>
                    <a:pt x="275" y="14564"/>
                  </a:cubicBezTo>
                  <a:cubicBezTo>
                    <a:pt x="151" y="14742"/>
                    <a:pt x="83" y="15003"/>
                    <a:pt x="55" y="15250"/>
                  </a:cubicBezTo>
                  <a:cubicBezTo>
                    <a:pt x="0" y="15607"/>
                    <a:pt x="14" y="16006"/>
                    <a:pt x="179" y="16322"/>
                  </a:cubicBezTo>
                  <a:cubicBezTo>
                    <a:pt x="289" y="16569"/>
                    <a:pt x="536" y="16788"/>
                    <a:pt x="810" y="16885"/>
                  </a:cubicBezTo>
                  <a:cubicBezTo>
                    <a:pt x="992" y="16955"/>
                    <a:pt x="1203" y="17026"/>
                    <a:pt x="1411" y="17026"/>
                  </a:cubicBezTo>
                  <a:cubicBezTo>
                    <a:pt x="1486" y="17026"/>
                    <a:pt x="1561" y="17016"/>
                    <a:pt x="1634" y="16994"/>
                  </a:cubicBezTo>
                  <a:cubicBezTo>
                    <a:pt x="1813" y="16926"/>
                    <a:pt x="1978" y="16802"/>
                    <a:pt x="2115" y="16665"/>
                  </a:cubicBezTo>
                  <a:cubicBezTo>
                    <a:pt x="2445" y="16349"/>
                    <a:pt x="2664" y="15910"/>
                    <a:pt x="2692" y="15470"/>
                  </a:cubicBezTo>
                  <a:cubicBezTo>
                    <a:pt x="2733" y="15003"/>
                    <a:pt x="2541" y="14523"/>
                    <a:pt x="2184" y="14234"/>
                  </a:cubicBezTo>
                  <a:cubicBezTo>
                    <a:pt x="2115" y="14179"/>
                    <a:pt x="2046" y="14124"/>
                    <a:pt x="1964" y="14097"/>
                  </a:cubicBezTo>
                  <a:lnTo>
                    <a:pt x="5699" y="790"/>
                  </a:lnTo>
                  <a:cubicBezTo>
                    <a:pt x="5741" y="652"/>
                    <a:pt x="5699" y="144"/>
                    <a:pt x="5287" y="21"/>
                  </a:cubicBezTo>
                  <a:cubicBezTo>
                    <a:pt x="5238" y="6"/>
                    <a:pt x="5192" y="0"/>
                    <a:pt x="51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0" name="Google Shape;1470;p31"/>
          <p:cNvGrpSpPr/>
          <p:nvPr/>
        </p:nvGrpSpPr>
        <p:grpSpPr>
          <a:xfrm flipH="1">
            <a:off x="7486295" y="9"/>
            <a:ext cx="1245490" cy="666757"/>
            <a:chOff x="3304600" y="4254950"/>
            <a:chExt cx="1610200" cy="862000"/>
          </a:xfrm>
        </p:grpSpPr>
        <p:sp>
          <p:nvSpPr>
            <p:cNvPr id="1471" name="Google Shape;1471;p31"/>
            <p:cNvSpPr/>
            <p:nvPr/>
          </p:nvSpPr>
          <p:spPr>
            <a:xfrm>
              <a:off x="3358175" y="4414150"/>
              <a:ext cx="1474225" cy="689475"/>
            </a:xfrm>
            <a:custGeom>
              <a:avLst/>
              <a:gdLst/>
              <a:ahLst/>
              <a:cxnLst/>
              <a:rect l="l" t="t" r="r" b="b"/>
              <a:pathLst>
                <a:path w="58969" h="27579" extrusionOk="0">
                  <a:moveTo>
                    <a:pt x="14809" y="0"/>
                  </a:moveTo>
                  <a:cubicBezTo>
                    <a:pt x="7900" y="0"/>
                    <a:pt x="2926" y="1761"/>
                    <a:pt x="1868" y="5156"/>
                  </a:cubicBezTo>
                  <a:cubicBezTo>
                    <a:pt x="0" y="11088"/>
                    <a:pt x="10863" y="19767"/>
                    <a:pt x="26120" y="24533"/>
                  </a:cubicBezTo>
                  <a:cubicBezTo>
                    <a:pt x="32665" y="26583"/>
                    <a:pt x="38957" y="27579"/>
                    <a:pt x="44155" y="27579"/>
                  </a:cubicBezTo>
                  <a:cubicBezTo>
                    <a:pt x="51075" y="27579"/>
                    <a:pt x="56056" y="25813"/>
                    <a:pt x="57115" y="22418"/>
                  </a:cubicBezTo>
                  <a:cubicBezTo>
                    <a:pt x="58969" y="16485"/>
                    <a:pt x="48092" y="7806"/>
                    <a:pt x="32835" y="3041"/>
                  </a:cubicBezTo>
                  <a:cubicBezTo>
                    <a:pt x="26293" y="996"/>
                    <a:pt x="20004" y="0"/>
                    <a:pt x="148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1"/>
            <p:cNvSpPr/>
            <p:nvPr/>
          </p:nvSpPr>
          <p:spPr>
            <a:xfrm>
              <a:off x="3304600" y="4425750"/>
              <a:ext cx="1610200" cy="691200"/>
            </a:xfrm>
            <a:custGeom>
              <a:avLst/>
              <a:gdLst/>
              <a:ahLst/>
              <a:cxnLst/>
              <a:rect l="l" t="t" r="r" b="b"/>
              <a:pathLst>
                <a:path w="64408" h="27648" extrusionOk="0">
                  <a:moveTo>
                    <a:pt x="4821" y="1"/>
                  </a:moveTo>
                  <a:cubicBezTo>
                    <a:pt x="2627" y="1"/>
                    <a:pt x="973" y="662"/>
                    <a:pt x="591" y="1876"/>
                  </a:cubicBezTo>
                  <a:cubicBezTo>
                    <a:pt x="1" y="3799"/>
                    <a:pt x="2789" y="6408"/>
                    <a:pt x="6867" y="7672"/>
                  </a:cubicBezTo>
                  <a:cubicBezTo>
                    <a:pt x="8369" y="8142"/>
                    <a:pt x="9830" y="8366"/>
                    <a:pt x="11106" y="8366"/>
                  </a:cubicBezTo>
                  <a:cubicBezTo>
                    <a:pt x="13297" y="8366"/>
                    <a:pt x="14945" y="7705"/>
                    <a:pt x="15327" y="6491"/>
                  </a:cubicBezTo>
                  <a:cubicBezTo>
                    <a:pt x="15931" y="4568"/>
                    <a:pt x="13129" y="1959"/>
                    <a:pt x="9064" y="695"/>
                  </a:cubicBezTo>
                  <a:cubicBezTo>
                    <a:pt x="7563" y="225"/>
                    <a:pt x="6100" y="1"/>
                    <a:pt x="4821" y="1"/>
                  </a:cubicBezTo>
                  <a:close/>
                  <a:moveTo>
                    <a:pt x="8721" y="8429"/>
                  </a:moveTo>
                  <a:cubicBezTo>
                    <a:pt x="6522" y="8429"/>
                    <a:pt x="4860" y="9090"/>
                    <a:pt x="4478" y="10308"/>
                  </a:cubicBezTo>
                  <a:cubicBezTo>
                    <a:pt x="3873" y="12231"/>
                    <a:pt x="6675" y="14840"/>
                    <a:pt x="10740" y="16104"/>
                  </a:cubicBezTo>
                  <a:cubicBezTo>
                    <a:pt x="12237" y="16574"/>
                    <a:pt x="13698" y="16798"/>
                    <a:pt x="14976" y="16798"/>
                  </a:cubicBezTo>
                  <a:cubicBezTo>
                    <a:pt x="17170" y="16798"/>
                    <a:pt x="18826" y="16137"/>
                    <a:pt x="19199" y="14923"/>
                  </a:cubicBezTo>
                  <a:cubicBezTo>
                    <a:pt x="19804" y="13000"/>
                    <a:pt x="17002" y="10404"/>
                    <a:pt x="12937" y="9114"/>
                  </a:cubicBezTo>
                  <a:cubicBezTo>
                    <a:pt x="11447" y="8650"/>
                    <a:pt x="9994" y="8429"/>
                    <a:pt x="8721" y="8429"/>
                  </a:cubicBezTo>
                  <a:close/>
                  <a:moveTo>
                    <a:pt x="53281" y="14763"/>
                  </a:moveTo>
                  <a:cubicBezTo>
                    <a:pt x="51090" y="14763"/>
                    <a:pt x="49436" y="15424"/>
                    <a:pt x="49054" y="16639"/>
                  </a:cubicBezTo>
                  <a:cubicBezTo>
                    <a:pt x="48450" y="18562"/>
                    <a:pt x="51252" y="21171"/>
                    <a:pt x="55317" y="22434"/>
                  </a:cubicBezTo>
                  <a:cubicBezTo>
                    <a:pt x="56818" y="22905"/>
                    <a:pt x="58281" y="23129"/>
                    <a:pt x="59560" y="23129"/>
                  </a:cubicBezTo>
                  <a:cubicBezTo>
                    <a:pt x="61754" y="23129"/>
                    <a:pt x="63408" y="22468"/>
                    <a:pt x="63790" y="21253"/>
                  </a:cubicBezTo>
                  <a:cubicBezTo>
                    <a:pt x="64408" y="19331"/>
                    <a:pt x="61593" y="16722"/>
                    <a:pt x="57514" y="15458"/>
                  </a:cubicBezTo>
                  <a:cubicBezTo>
                    <a:pt x="56017" y="14988"/>
                    <a:pt x="54558" y="14763"/>
                    <a:pt x="53281" y="14763"/>
                  </a:cubicBezTo>
                  <a:close/>
                  <a:moveTo>
                    <a:pt x="25712" y="16002"/>
                  </a:moveTo>
                  <a:cubicBezTo>
                    <a:pt x="23189" y="16002"/>
                    <a:pt x="21277" y="16767"/>
                    <a:pt x="20833" y="18177"/>
                  </a:cubicBezTo>
                  <a:cubicBezTo>
                    <a:pt x="20133" y="20416"/>
                    <a:pt x="23333" y="23396"/>
                    <a:pt x="28016" y="24851"/>
                  </a:cubicBezTo>
                  <a:cubicBezTo>
                    <a:pt x="29719" y="25391"/>
                    <a:pt x="31382" y="25649"/>
                    <a:pt x="32840" y="25649"/>
                  </a:cubicBezTo>
                  <a:cubicBezTo>
                    <a:pt x="35355" y="25649"/>
                    <a:pt x="37259" y="24881"/>
                    <a:pt x="37711" y="23464"/>
                  </a:cubicBezTo>
                  <a:cubicBezTo>
                    <a:pt x="38398" y="21240"/>
                    <a:pt x="35184" y="18246"/>
                    <a:pt x="30529" y="16790"/>
                  </a:cubicBezTo>
                  <a:cubicBezTo>
                    <a:pt x="28830" y="16257"/>
                    <a:pt x="27169" y="16002"/>
                    <a:pt x="25712" y="16002"/>
                  </a:cubicBezTo>
                  <a:close/>
                  <a:moveTo>
                    <a:pt x="44303" y="19278"/>
                  </a:moveTo>
                  <a:cubicBezTo>
                    <a:pt x="42104" y="19278"/>
                    <a:pt x="40442" y="19939"/>
                    <a:pt x="40059" y="21157"/>
                  </a:cubicBezTo>
                  <a:cubicBezTo>
                    <a:pt x="39455" y="23080"/>
                    <a:pt x="42257" y="25689"/>
                    <a:pt x="46322" y="26953"/>
                  </a:cubicBezTo>
                  <a:cubicBezTo>
                    <a:pt x="47823" y="27423"/>
                    <a:pt x="49286" y="27647"/>
                    <a:pt x="50565" y="27647"/>
                  </a:cubicBezTo>
                  <a:cubicBezTo>
                    <a:pt x="52759" y="27647"/>
                    <a:pt x="54413" y="26986"/>
                    <a:pt x="54795" y="25772"/>
                  </a:cubicBezTo>
                  <a:cubicBezTo>
                    <a:pt x="55385" y="23849"/>
                    <a:pt x="52598" y="21240"/>
                    <a:pt x="48519" y="19963"/>
                  </a:cubicBezTo>
                  <a:cubicBezTo>
                    <a:pt x="47029" y="19499"/>
                    <a:pt x="45576" y="19278"/>
                    <a:pt x="44303" y="192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1"/>
            <p:cNvSpPr/>
            <p:nvPr/>
          </p:nvSpPr>
          <p:spPr>
            <a:xfrm>
              <a:off x="3380475" y="4391975"/>
              <a:ext cx="1455700" cy="639025"/>
            </a:xfrm>
            <a:custGeom>
              <a:avLst/>
              <a:gdLst/>
              <a:ahLst/>
              <a:cxnLst/>
              <a:rect l="l" t="t" r="r" b="b"/>
              <a:pathLst>
                <a:path w="58228" h="25561" extrusionOk="0">
                  <a:moveTo>
                    <a:pt x="2802" y="0"/>
                  </a:moveTo>
                  <a:lnTo>
                    <a:pt x="1360" y="4752"/>
                  </a:lnTo>
                  <a:cubicBezTo>
                    <a:pt x="1" y="9558"/>
                    <a:pt x="11111" y="17262"/>
                    <a:pt x="26285" y="22000"/>
                  </a:cubicBezTo>
                  <a:cubicBezTo>
                    <a:pt x="33870" y="24376"/>
                    <a:pt x="41041" y="25561"/>
                    <a:pt x="46517" y="25561"/>
                  </a:cubicBezTo>
                  <a:cubicBezTo>
                    <a:pt x="52056" y="25561"/>
                    <a:pt x="55862" y="24349"/>
                    <a:pt x="56607" y="21932"/>
                  </a:cubicBezTo>
                  <a:cubicBezTo>
                    <a:pt x="56649" y="21835"/>
                    <a:pt x="56662" y="21712"/>
                    <a:pt x="56676" y="21616"/>
                  </a:cubicBezTo>
                  <a:lnTo>
                    <a:pt x="56772" y="21643"/>
                  </a:lnTo>
                  <a:lnTo>
                    <a:pt x="58228" y="16878"/>
                  </a:lnTo>
                  <a:lnTo>
                    <a:pt x="53092" y="15312"/>
                  </a:lnTo>
                  <a:cubicBezTo>
                    <a:pt x="48780" y="11522"/>
                    <a:pt x="41007" y="7498"/>
                    <a:pt x="31710" y="4601"/>
                  </a:cubicBezTo>
                  <a:cubicBezTo>
                    <a:pt x="24110" y="2220"/>
                    <a:pt x="16941" y="1043"/>
                    <a:pt x="11468" y="1043"/>
                  </a:cubicBezTo>
                  <a:cubicBezTo>
                    <a:pt x="9899" y="1043"/>
                    <a:pt x="8470" y="1140"/>
                    <a:pt x="7210" y="1332"/>
                  </a:cubicBezTo>
                  <a:lnTo>
                    <a:pt x="28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1"/>
            <p:cNvSpPr/>
            <p:nvPr/>
          </p:nvSpPr>
          <p:spPr>
            <a:xfrm>
              <a:off x="3407600" y="4254950"/>
              <a:ext cx="1474600" cy="689400"/>
            </a:xfrm>
            <a:custGeom>
              <a:avLst/>
              <a:gdLst/>
              <a:ahLst/>
              <a:cxnLst/>
              <a:rect l="l" t="t" r="r" b="b"/>
              <a:pathLst>
                <a:path w="58984" h="27576" extrusionOk="0">
                  <a:moveTo>
                    <a:pt x="14837" y="0"/>
                  </a:moveTo>
                  <a:cubicBezTo>
                    <a:pt x="7918" y="0"/>
                    <a:pt x="2935" y="1763"/>
                    <a:pt x="1868" y="5152"/>
                  </a:cubicBezTo>
                  <a:cubicBezTo>
                    <a:pt x="1" y="11098"/>
                    <a:pt x="10863" y="19763"/>
                    <a:pt x="26120" y="24529"/>
                  </a:cubicBezTo>
                  <a:cubicBezTo>
                    <a:pt x="32669" y="26580"/>
                    <a:pt x="38962" y="27576"/>
                    <a:pt x="44158" y="27576"/>
                  </a:cubicBezTo>
                  <a:cubicBezTo>
                    <a:pt x="51070" y="27576"/>
                    <a:pt x="56044" y="25814"/>
                    <a:pt x="57102" y="22427"/>
                  </a:cubicBezTo>
                  <a:cubicBezTo>
                    <a:pt x="58983" y="16481"/>
                    <a:pt x="48107" y="7816"/>
                    <a:pt x="32850" y="3037"/>
                  </a:cubicBezTo>
                  <a:cubicBezTo>
                    <a:pt x="26314" y="993"/>
                    <a:pt x="20030" y="0"/>
                    <a:pt x="148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5" name="Google Shape;1475;p31"/>
          <p:cNvGrpSpPr/>
          <p:nvPr/>
        </p:nvGrpSpPr>
        <p:grpSpPr>
          <a:xfrm rot="-2700000" flipH="1">
            <a:off x="-355597" y="1954930"/>
            <a:ext cx="1221664" cy="709879"/>
            <a:chOff x="1874000" y="3167225"/>
            <a:chExt cx="2066125" cy="1200575"/>
          </a:xfrm>
        </p:grpSpPr>
        <p:sp>
          <p:nvSpPr>
            <p:cNvPr id="1476" name="Google Shape;1476;p31"/>
            <p:cNvSpPr/>
            <p:nvPr/>
          </p:nvSpPr>
          <p:spPr>
            <a:xfrm>
              <a:off x="1906600" y="3196175"/>
              <a:ext cx="2033525" cy="1171625"/>
            </a:xfrm>
            <a:custGeom>
              <a:avLst/>
              <a:gdLst/>
              <a:ahLst/>
              <a:cxnLst/>
              <a:rect l="l" t="t" r="r" b="b"/>
              <a:pathLst>
                <a:path w="81341" h="46865" extrusionOk="0">
                  <a:moveTo>
                    <a:pt x="75916" y="0"/>
                  </a:moveTo>
                  <a:lnTo>
                    <a:pt x="75916" y="0"/>
                  </a:lnTo>
                  <a:cubicBezTo>
                    <a:pt x="75930" y="577"/>
                    <a:pt x="75504" y="1127"/>
                    <a:pt x="75064" y="1552"/>
                  </a:cubicBezTo>
                  <a:cubicBezTo>
                    <a:pt x="67264" y="9311"/>
                    <a:pt x="56827" y="14475"/>
                    <a:pt x="46939" y="19062"/>
                  </a:cubicBezTo>
                  <a:cubicBezTo>
                    <a:pt x="40567" y="22014"/>
                    <a:pt x="34113" y="24637"/>
                    <a:pt x="27700" y="27384"/>
                  </a:cubicBezTo>
                  <a:cubicBezTo>
                    <a:pt x="24102" y="28936"/>
                    <a:pt x="20504" y="30391"/>
                    <a:pt x="16823" y="31682"/>
                  </a:cubicBezTo>
                  <a:cubicBezTo>
                    <a:pt x="14139" y="32626"/>
                    <a:pt x="11455" y="33683"/>
                    <a:pt x="8631" y="33683"/>
                  </a:cubicBezTo>
                  <a:cubicBezTo>
                    <a:pt x="8045" y="33683"/>
                    <a:pt x="7453" y="33638"/>
                    <a:pt x="6853" y="33536"/>
                  </a:cubicBezTo>
                  <a:cubicBezTo>
                    <a:pt x="5789" y="33347"/>
                    <a:pt x="3773" y="32430"/>
                    <a:pt x="2246" y="32430"/>
                  </a:cubicBezTo>
                  <a:cubicBezTo>
                    <a:pt x="1666" y="32430"/>
                    <a:pt x="1157" y="32563"/>
                    <a:pt x="797" y="32918"/>
                  </a:cubicBezTo>
                  <a:cubicBezTo>
                    <a:pt x="413" y="33303"/>
                    <a:pt x="234" y="33783"/>
                    <a:pt x="179" y="34360"/>
                  </a:cubicBezTo>
                  <a:cubicBezTo>
                    <a:pt x="1" y="36393"/>
                    <a:pt x="1704" y="39263"/>
                    <a:pt x="2349" y="40554"/>
                  </a:cubicBezTo>
                  <a:cubicBezTo>
                    <a:pt x="3434" y="42627"/>
                    <a:pt x="5288" y="46610"/>
                    <a:pt x="8034" y="46816"/>
                  </a:cubicBezTo>
                  <a:cubicBezTo>
                    <a:pt x="8460" y="46849"/>
                    <a:pt x="8888" y="46865"/>
                    <a:pt x="9317" y="46865"/>
                  </a:cubicBezTo>
                  <a:cubicBezTo>
                    <a:pt x="12259" y="46865"/>
                    <a:pt x="15281" y="46132"/>
                    <a:pt x="18073" y="45305"/>
                  </a:cubicBezTo>
                  <a:cubicBezTo>
                    <a:pt x="37738" y="39483"/>
                    <a:pt x="57651" y="31421"/>
                    <a:pt x="73732" y="18457"/>
                  </a:cubicBezTo>
                  <a:cubicBezTo>
                    <a:pt x="75724" y="16851"/>
                    <a:pt x="77660" y="15175"/>
                    <a:pt x="79445" y="13363"/>
                  </a:cubicBezTo>
                  <a:cubicBezTo>
                    <a:pt x="80173" y="12621"/>
                    <a:pt x="80887" y="11797"/>
                    <a:pt x="81121" y="10781"/>
                  </a:cubicBezTo>
                  <a:cubicBezTo>
                    <a:pt x="81340" y="9737"/>
                    <a:pt x="80969" y="8652"/>
                    <a:pt x="80557" y="7663"/>
                  </a:cubicBezTo>
                  <a:cubicBezTo>
                    <a:pt x="79816" y="5810"/>
                    <a:pt x="78154" y="1566"/>
                    <a:pt x="75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1"/>
            <p:cNvSpPr/>
            <p:nvPr/>
          </p:nvSpPr>
          <p:spPr>
            <a:xfrm>
              <a:off x="1874000" y="3167225"/>
              <a:ext cx="1935325" cy="898200"/>
            </a:xfrm>
            <a:custGeom>
              <a:avLst/>
              <a:gdLst/>
              <a:ahLst/>
              <a:cxnLst/>
              <a:rect l="l" t="t" r="r" b="b"/>
              <a:pathLst>
                <a:path w="77413" h="35928" extrusionOk="0">
                  <a:moveTo>
                    <a:pt x="75378" y="1"/>
                  </a:moveTo>
                  <a:cubicBezTo>
                    <a:pt x="75228" y="1"/>
                    <a:pt x="75081" y="8"/>
                    <a:pt x="74940" y="19"/>
                  </a:cubicBezTo>
                  <a:cubicBezTo>
                    <a:pt x="70038" y="403"/>
                    <a:pt x="65286" y="1694"/>
                    <a:pt x="60631" y="3205"/>
                  </a:cubicBezTo>
                  <a:cubicBezTo>
                    <a:pt x="42709" y="9055"/>
                    <a:pt x="24953" y="16457"/>
                    <a:pt x="9366" y="27182"/>
                  </a:cubicBezTo>
                  <a:cubicBezTo>
                    <a:pt x="7265" y="28624"/>
                    <a:pt x="5205" y="30121"/>
                    <a:pt x="3474" y="31975"/>
                  </a:cubicBezTo>
                  <a:cubicBezTo>
                    <a:pt x="3433" y="32016"/>
                    <a:pt x="3406" y="32057"/>
                    <a:pt x="3365" y="32099"/>
                  </a:cubicBezTo>
                  <a:cubicBezTo>
                    <a:pt x="2541" y="33005"/>
                    <a:pt x="0" y="35477"/>
                    <a:pt x="2760" y="35765"/>
                  </a:cubicBezTo>
                  <a:cubicBezTo>
                    <a:pt x="3690" y="35861"/>
                    <a:pt x="4571" y="35928"/>
                    <a:pt x="5451" y="35928"/>
                  </a:cubicBezTo>
                  <a:cubicBezTo>
                    <a:pt x="6456" y="35928"/>
                    <a:pt x="7459" y="35841"/>
                    <a:pt x="8528" y="35614"/>
                  </a:cubicBezTo>
                  <a:cubicBezTo>
                    <a:pt x="15601" y="34076"/>
                    <a:pt x="22371" y="31398"/>
                    <a:pt x="29004" y="28556"/>
                  </a:cubicBezTo>
                  <a:cubicBezTo>
                    <a:pt x="35417" y="25795"/>
                    <a:pt x="41858" y="23186"/>
                    <a:pt x="48243" y="20233"/>
                  </a:cubicBezTo>
                  <a:cubicBezTo>
                    <a:pt x="58131" y="15647"/>
                    <a:pt x="68568" y="10483"/>
                    <a:pt x="76382" y="2724"/>
                  </a:cubicBezTo>
                  <a:cubicBezTo>
                    <a:pt x="76876" y="2230"/>
                    <a:pt x="77412" y="1557"/>
                    <a:pt x="77206" y="884"/>
                  </a:cubicBezTo>
                  <a:cubicBezTo>
                    <a:pt x="76987" y="182"/>
                    <a:pt x="76152" y="1"/>
                    <a:pt x="75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1"/>
            <p:cNvSpPr/>
            <p:nvPr/>
          </p:nvSpPr>
          <p:spPr>
            <a:xfrm>
              <a:off x="2101950" y="3411450"/>
              <a:ext cx="1690200" cy="840775"/>
            </a:xfrm>
            <a:custGeom>
              <a:avLst/>
              <a:gdLst/>
              <a:ahLst/>
              <a:cxnLst/>
              <a:rect l="l" t="t" r="r" b="b"/>
              <a:pathLst>
                <a:path w="67608" h="33631" extrusionOk="0">
                  <a:moveTo>
                    <a:pt x="67140" y="0"/>
                  </a:moveTo>
                  <a:lnTo>
                    <a:pt x="67140" y="0"/>
                  </a:lnTo>
                  <a:cubicBezTo>
                    <a:pt x="63433" y="3268"/>
                    <a:pt x="59299" y="5809"/>
                    <a:pt x="54905" y="7869"/>
                  </a:cubicBezTo>
                  <a:cubicBezTo>
                    <a:pt x="56211" y="8699"/>
                    <a:pt x="57764" y="9127"/>
                    <a:pt x="59312" y="9127"/>
                  </a:cubicBezTo>
                  <a:cubicBezTo>
                    <a:pt x="60710" y="9127"/>
                    <a:pt x="62104" y="8778"/>
                    <a:pt x="63309" y="8061"/>
                  </a:cubicBezTo>
                  <a:cubicBezTo>
                    <a:pt x="66042" y="6454"/>
                    <a:pt x="67607" y="3117"/>
                    <a:pt x="67140" y="0"/>
                  </a:cubicBezTo>
                  <a:close/>
                  <a:moveTo>
                    <a:pt x="25338" y="21712"/>
                  </a:moveTo>
                  <a:lnTo>
                    <a:pt x="24775" y="22412"/>
                  </a:lnTo>
                  <a:cubicBezTo>
                    <a:pt x="25077" y="22288"/>
                    <a:pt x="25379" y="22192"/>
                    <a:pt x="25681" y="22069"/>
                  </a:cubicBezTo>
                  <a:cubicBezTo>
                    <a:pt x="25557" y="21945"/>
                    <a:pt x="25448" y="21835"/>
                    <a:pt x="25338" y="21712"/>
                  </a:cubicBezTo>
                  <a:close/>
                  <a:moveTo>
                    <a:pt x="46308" y="12662"/>
                  </a:moveTo>
                  <a:lnTo>
                    <a:pt x="46308" y="12662"/>
                  </a:lnTo>
                  <a:cubicBezTo>
                    <a:pt x="39634" y="16219"/>
                    <a:pt x="32740" y="19363"/>
                    <a:pt x="25681" y="22055"/>
                  </a:cubicBezTo>
                  <a:cubicBezTo>
                    <a:pt x="27677" y="24018"/>
                    <a:pt x="30492" y="25001"/>
                    <a:pt x="33322" y="25001"/>
                  </a:cubicBezTo>
                  <a:cubicBezTo>
                    <a:pt x="35087" y="25001"/>
                    <a:pt x="36857" y="24619"/>
                    <a:pt x="38439" y="23854"/>
                  </a:cubicBezTo>
                  <a:cubicBezTo>
                    <a:pt x="42710" y="21794"/>
                    <a:pt x="45566" y="17345"/>
                    <a:pt x="46308" y="12662"/>
                  </a:cubicBezTo>
                  <a:close/>
                  <a:moveTo>
                    <a:pt x="13637" y="26381"/>
                  </a:moveTo>
                  <a:lnTo>
                    <a:pt x="13637" y="26381"/>
                  </a:lnTo>
                  <a:cubicBezTo>
                    <a:pt x="9559" y="28303"/>
                    <a:pt x="4642" y="30212"/>
                    <a:pt x="1" y="30528"/>
                  </a:cubicBezTo>
                  <a:cubicBezTo>
                    <a:pt x="1423" y="32475"/>
                    <a:pt x="3821" y="33631"/>
                    <a:pt x="6214" y="33631"/>
                  </a:cubicBezTo>
                  <a:cubicBezTo>
                    <a:pt x="6893" y="33631"/>
                    <a:pt x="7571" y="33538"/>
                    <a:pt x="8227" y="33343"/>
                  </a:cubicBezTo>
                  <a:cubicBezTo>
                    <a:pt x="11234" y="32451"/>
                    <a:pt x="13500" y="29526"/>
                    <a:pt x="13637" y="263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9" name="Google Shape;1479;p31"/>
          <p:cNvGrpSpPr/>
          <p:nvPr/>
        </p:nvGrpSpPr>
        <p:grpSpPr>
          <a:xfrm rot="1055679">
            <a:off x="7971602" y="2402735"/>
            <a:ext cx="1477135" cy="2799817"/>
            <a:chOff x="2782750" y="799350"/>
            <a:chExt cx="2246025" cy="4257200"/>
          </a:xfrm>
        </p:grpSpPr>
        <p:sp>
          <p:nvSpPr>
            <p:cNvPr id="1480" name="Google Shape;1480;p31"/>
            <p:cNvSpPr/>
            <p:nvPr/>
          </p:nvSpPr>
          <p:spPr>
            <a:xfrm>
              <a:off x="2948950" y="3011150"/>
              <a:ext cx="1901375" cy="2045400"/>
            </a:xfrm>
            <a:custGeom>
              <a:avLst/>
              <a:gdLst/>
              <a:ahLst/>
              <a:cxnLst/>
              <a:rect l="l" t="t" r="r" b="b"/>
              <a:pathLst>
                <a:path w="76055" h="81816" extrusionOk="0">
                  <a:moveTo>
                    <a:pt x="7629" y="0"/>
                  </a:moveTo>
                  <a:cubicBezTo>
                    <a:pt x="4719" y="0"/>
                    <a:pt x="2939" y="145"/>
                    <a:pt x="2836" y="492"/>
                  </a:cubicBezTo>
                  <a:cubicBezTo>
                    <a:pt x="2168" y="2527"/>
                    <a:pt x="367" y="14736"/>
                    <a:pt x="5571" y="18305"/>
                  </a:cubicBezTo>
                  <a:cubicBezTo>
                    <a:pt x="10741" y="21841"/>
                    <a:pt x="11575" y="27411"/>
                    <a:pt x="11575" y="27411"/>
                  </a:cubicBezTo>
                  <a:lnTo>
                    <a:pt x="7939" y="31848"/>
                  </a:lnTo>
                  <a:lnTo>
                    <a:pt x="1068" y="43756"/>
                  </a:lnTo>
                  <a:cubicBezTo>
                    <a:pt x="0" y="53897"/>
                    <a:pt x="1335" y="66506"/>
                    <a:pt x="10775" y="72110"/>
                  </a:cubicBezTo>
                  <a:cubicBezTo>
                    <a:pt x="21341" y="79099"/>
                    <a:pt x="31364" y="81815"/>
                    <a:pt x="40199" y="81815"/>
                  </a:cubicBezTo>
                  <a:cubicBezTo>
                    <a:pt x="54431" y="81815"/>
                    <a:pt x="65579" y="74767"/>
                    <a:pt x="70951" y="67173"/>
                  </a:cubicBezTo>
                  <a:cubicBezTo>
                    <a:pt x="73619" y="63404"/>
                    <a:pt x="76055" y="49494"/>
                    <a:pt x="76055" y="49494"/>
                  </a:cubicBezTo>
                  <a:cubicBezTo>
                    <a:pt x="76055" y="49494"/>
                    <a:pt x="67548" y="47726"/>
                    <a:pt x="62945" y="33983"/>
                  </a:cubicBezTo>
                  <a:cubicBezTo>
                    <a:pt x="58409" y="20206"/>
                    <a:pt x="64680" y="16103"/>
                    <a:pt x="64680" y="16103"/>
                  </a:cubicBezTo>
                  <a:lnTo>
                    <a:pt x="67682" y="3861"/>
                  </a:lnTo>
                  <a:cubicBezTo>
                    <a:pt x="67682" y="3861"/>
                    <a:pt x="22636" y="0"/>
                    <a:pt x="7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1"/>
            <p:cNvSpPr/>
            <p:nvPr/>
          </p:nvSpPr>
          <p:spPr>
            <a:xfrm>
              <a:off x="2782750" y="2657025"/>
              <a:ext cx="2246025" cy="2238225"/>
            </a:xfrm>
            <a:custGeom>
              <a:avLst/>
              <a:gdLst/>
              <a:ahLst/>
              <a:cxnLst/>
              <a:rect l="l" t="t" r="r" b="b"/>
              <a:pathLst>
                <a:path w="89841" h="89529" extrusionOk="0">
                  <a:moveTo>
                    <a:pt x="46874" y="1"/>
                  </a:moveTo>
                  <a:cubicBezTo>
                    <a:pt x="43984" y="1"/>
                    <a:pt x="40852" y="215"/>
                    <a:pt x="37470" y="680"/>
                  </a:cubicBezTo>
                  <a:cubicBezTo>
                    <a:pt x="37470" y="680"/>
                    <a:pt x="6081" y="7018"/>
                    <a:pt x="9183" y="19360"/>
                  </a:cubicBezTo>
                  <a:cubicBezTo>
                    <a:pt x="12219" y="31669"/>
                    <a:pt x="29198" y="27967"/>
                    <a:pt x="11485" y="49515"/>
                  </a:cubicBezTo>
                  <a:cubicBezTo>
                    <a:pt x="0" y="63461"/>
                    <a:pt x="14142" y="89529"/>
                    <a:pt x="41735" y="89529"/>
                  </a:cubicBezTo>
                  <a:cubicBezTo>
                    <a:pt x="44436" y="89529"/>
                    <a:pt x="47265" y="89279"/>
                    <a:pt x="50213" y="88743"/>
                  </a:cubicBezTo>
                  <a:cubicBezTo>
                    <a:pt x="83270" y="82739"/>
                    <a:pt x="89841" y="57221"/>
                    <a:pt x="76098" y="45346"/>
                  </a:cubicBezTo>
                  <a:cubicBezTo>
                    <a:pt x="62388" y="33504"/>
                    <a:pt x="67592" y="30035"/>
                    <a:pt x="72695" y="21028"/>
                  </a:cubicBezTo>
                  <a:cubicBezTo>
                    <a:pt x="77190" y="13044"/>
                    <a:pt x="69443" y="1"/>
                    <a:pt x="468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1"/>
            <p:cNvSpPr/>
            <p:nvPr/>
          </p:nvSpPr>
          <p:spPr>
            <a:xfrm>
              <a:off x="3486000" y="3336950"/>
              <a:ext cx="767225" cy="673300"/>
            </a:xfrm>
            <a:custGeom>
              <a:avLst/>
              <a:gdLst/>
              <a:ahLst/>
              <a:cxnLst/>
              <a:rect l="l" t="t" r="r" b="b"/>
              <a:pathLst>
                <a:path w="30689" h="26932" extrusionOk="0">
                  <a:moveTo>
                    <a:pt x="15330" y="1"/>
                  </a:moveTo>
                  <a:cubicBezTo>
                    <a:pt x="12776" y="1"/>
                    <a:pt x="10193" y="725"/>
                    <a:pt x="7906" y="2237"/>
                  </a:cubicBezTo>
                  <a:cubicBezTo>
                    <a:pt x="1701" y="6340"/>
                    <a:pt x="0" y="14680"/>
                    <a:pt x="4103" y="20884"/>
                  </a:cubicBezTo>
                  <a:cubicBezTo>
                    <a:pt x="6699" y="24809"/>
                    <a:pt x="10989" y="26932"/>
                    <a:pt x="15362" y="26932"/>
                  </a:cubicBezTo>
                  <a:cubicBezTo>
                    <a:pt x="17902" y="26932"/>
                    <a:pt x="20470" y="26215"/>
                    <a:pt x="22750" y="24720"/>
                  </a:cubicBezTo>
                  <a:cubicBezTo>
                    <a:pt x="28954" y="20617"/>
                    <a:pt x="30689" y="12245"/>
                    <a:pt x="26586" y="6040"/>
                  </a:cubicBezTo>
                  <a:cubicBezTo>
                    <a:pt x="23996" y="2123"/>
                    <a:pt x="19704" y="1"/>
                    <a:pt x="153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1"/>
            <p:cNvSpPr/>
            <p:nvPr/>
          </p:nvSpPr>
          <p:spPr>
            <a:xfrm>
              <a:off x="3317550" y="799350"/>
              <a:ext cx="523725" cy="848975"/>
            </a:xfrm>
            <a:custGeom>
              <a:avLst/>
              <a:gdLst/>
              <a:ahLst/>
              <a:cxnLst/>
              <a:rect l="l" t="t" r="r" b="b"/>
              <a:pathLst>
                <a:path w="20949" h="33959" extrusionOk="0">
                  <a:moveTo>
                    <a:pt x="20581" y="0"/>
                  </a:moveTo>
                  <a:lnTo>
                    <a:pt x="13476" y="1868"/>
                  </a:lnTo>
                  <a:lnTo>
                    <a:pt x="0" y="27887"/>
                  </a:lnTo>
                  <a:lnTo>
                    <a:pt x="3603" y="33958"/>
                  </a:lnTo>
                  <a:lnTo>
                    <a:pt x="13943" y="32223"/>
                  </a:lnTo>
                  <a:lnTo>
                    <a:pt x="20948" y="26419"/>
                  </a:lnTo>
                  <a:lnTo>
                    <a:pt x="205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1"/>
            <p:cNvSpPr/>
            <p:nvPr/>
          </p:nvSpPr>
          <p:spPr>
            <a:xfrm>
              <a:off x="3405100" y="1598250"/>
              <a:ext cx="721375" cy="2752000"/>
            </a:xfrm>
            <a:custGeom>
              <a:avLst/>
              <a:gdLst/>
              <a:ahLst/>
              <a:cxnLst/>
              <a:rect l="l" t="t" r="r" b="b"/>
              <a:pathLst>
                <a:path w="28855" h="110080" extrusionOk="0">
                  <a:moveTo>
                    <a:pt x="10842" y="1"/>
                  </a:moveTo>
                  <a:lnTo>
                    <a:pt x="1" y="1735"/>
                  </a:lnTo>
                  <a:lnTo>
                    <a:pt x="167" y="2569"/>
                  </a:lnTo>
                  <a:lnTo>
                    <a:pt x="15745" y="107744"/>
                  </a:lnTo>
                  <a:lnTo>
                    <a:pt x="14611" y="107878"/>
                  </a:lnTo>
                  <a:lnTo>
                    <a:pt x="14845" y="110079"/>
                  </a:lnTo>
                  <a:lnTo>
                    <a:pt x="28855" y="108912"/>
                  </a:lnTo>
                  <a:lnTo>
                    <a:pt x="28688" y="106177"/>
                  </a:lnTo>
                  <a:lnTo>
                    <a:pt x="27120" y="106377"/>
                  </a:lnTo>
                  <a:lnTo>
                    <a:pt x="10508" y="768"/>
                  </a:lnTo>
                  <a:lnTo>
                    <a:pt x="10575" y="768"/>
                  </a:lnTo>
                  <a:lnTo>
                    <a:pt x="108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1"/>
            <p:cNvSpPr/>
            <p:nvPr/>
          </p:nvSpPr>
          <p:spPr>
            <a:xfrm>
              <a:off x="3465975" y="1012825"/>
              <a:ext cx="555425" cy="3284875"/>
            </a:xfrm>
            <a:custGeom>
              <a:avLst/>
              <a:gdLst/>
              <a:ahLst/>
              <a:cxnLst/>
              <a:rect l="l" t="t" r="r" b="b"/>
              <a:pathLst>
                <a:path w="22217" h="131395" extrusionOk="0">
                  <a:moveTo>
                    <a:pt x="14811" y="8240"/>
                  </a:moveTo>
                  <a:lnTo>
                    <a:pt x="4837" y="24185"/>
                  </a:lnTo>
                  <a:lnTo>
                    <a:pt x="21383" y="130794"/>
                  </a:lnTo>
                  <a:lnTo>
                    <a:pt x="22217" y="130661"/>
                  </a:lnTo>
                  <a:lnTo>
                    <a:pt x="5705" y="24385"/>
                  </a:lnTo>
                  <a:lnTo>
                    <a:pt x="15512" y="8707"/>
                  </a:lnTo>
                  <a:lnTo>
                    <a:pt x="14811" y="8240"/>
                  </a:lnTo>
                  <a:close/>
                  <a:moveTo>
                    <a:pt x="14544" y="301"/>
                  </a:moveTo>
                  <a:lnTo>
                    <a:pt x="3203" y="24485"/>
                  </a:lnTo>
                  <a:lnTo>
                    <a:pt x="19348" y="131095"/>
                  </a:lnTo>
                  <a:lnTo>
                    <a:pt x="20182" y="130995"/>
                  </a:lnTo>
                  <a:lnTo>
                    <a:pt x="4070" y="24652"/>
                  </a:lnTo>
                  <a:lnTo>
                    <a:pt x="15312" y="635"/>
                  </a:lnTo>
                  <a:lnTo>
                    <a:pt x="14544" y="301"/>
                  </a:lnTo>
                  <a:close/>
                  <a:moveTo>
                    <a:pt x="3570" y="1"/>
                  </a:moveTo>
                  <a:lnTo>
                    <a:pt x="1735" y="24852"/>
                  </a:lnTo>
                  <a:lnTo>
                    <a:pt x="17847" y="131328"/>
                  </a:lnTo>
                  <a:lnTo>
                    <a:pt x="18681" y="131228"/>
                  </a:lnTo>
                  <a:lnTo>
                    <a:pt x="2569" y="24819"/>
                  </a:lnTo>
                  <a:lnTo>
                    <a:pt x="4404" y="34"/>
                  </a:lnTo>
                  <a:lnTo>
                    <a:pt x="3570" y="1"/>
                  </a:lnTo>
                  <a:close/>
                  <a:moveTo>
                    <a:pt x="1" y="7039"/>
                  </a:moveTo>
                  <a:lnTo>
                    <a:pt x="234" y="24785"/>
                  </a:lnTo>
                  <a:lnTo>
                    <a:pt x="234" y="24852"/>
                  </a:lnTo>
                  <a:lnTo>
                    <a:pt x="16045" y="131395"/>
                  </a:lnTo>
                  <a:lnTo>
                    <a:pt x="16879" y="131228"/>
                  </a:lnTo>
                  <a:lnTo>
                    <a:pt x="1068" y="24752"/>
                  </a:lnTo>
                  <a:lnTo>
                    <a:pt x="835" y="70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1"/>
            <p:cNvSpPr/>
            <p:nvPr/>
          </p:nvSpPr>
          <p:spPr>
            <a:xfrm>
              <a:off x="3390100" y="960050"/>
              <a:ext cx="540400" cy="344950"/>
            </a:xfrm>
            <a:custGeom>
              <a:avLst/>
              <a:gdLst/>
              <a:ahLst/>
              <a:cxnLst/>
              <a:rect l="l" t="t" r="r" b="b"/>
              <a:pathLst>
                <a:path w="21616" h="13798" extrusionOk="0">
                  <a:moveTo>
                    <a:pt x="6786" y="0"/>
                  </a:moveTo>
                  <a:cubicBezTo>
                    <a:pt x="6401" y="0"/>
                    <a:pt x="6013" y="111"/>
                    <a:pt x="5671" y="344"/>
                  </a:cubicBezTo>
                  <a:cubicBezTo>
                    <a:pt x="4704" y="978"/>
                    <a:pt x="4437" y="2212"/>
                    <a:pt x="5070" y="3179"/>
                  </a:cubicBezTo>
                  <a:cubicBezTo>
                    <a:pt x="5472" y="3792"/>
                    <a:pt x="6114" y="4123"/>
                    <a:pt x="6776" y="4123"/>
                  </a:cubicBezTo>
                  <a:cubicBezTo>
                    <a:pt x="7160" y="4123"/>
                    <a:pt x="7551" y="4012"/>
                    <a:pt x="7906" y="3780"/>
                  </a:cubicBezTo>
                  <a:cubicBezTo>
                    <a:pt x="8873" y="3146"/>
                    <a:pt x="9107" y="1912"/>
                    <a:pt x="8506" y="944"/>
                  </a:cubicBezTo>
                  <a:cubicBezTo>
                    <a:pt x="8105" y="332"/>
                    <a:pt x="7450" y="0"/>
                    <a:pt x="6786" y="0"/>
                  </a:cubicBezTo>
                  <a:close/>
                  <a:moveTo>
                    <a:pt x="19284" y="300"/>
                  </a:moveTo>
                  <a:cubicBezTo>
                    <a:pt x="18897" y="300"/>
                    <a:pt x="18501" y="412"/>
                    <a:pt x="18146" y="644"/>
                  </a:cubicBezTo>
                  <a:cubicBezTo>
                    <a:pt x="17212" y="1278"/>
                    <a:pt x="16946" y="2512"/>
                    <a:pt x="17579" y="3479"/>
                  </a:cubicBezTo>
                  <a:cubicBezTo>
                    <a:pt x="17980" y="4091"/>
                    <a:pt x="18620" y="4409"/>
                    <a:pt x="19281" y="4409"/>
                  </a:cubicBezTo>
                  <a:cubicBezTo>
                    <a:pt x="19666" y="4409"/>
                    <a:pt x="20059" y="4301"/>
                    <a:pt x="20415" y="4080"/>
                  </a:cubicBezTo>
                  <a:cubicBezTo>
                    <a:pt x="21382" y="3446"/>
                    <a:pt x="21616" y="2179"/>
                    <a:pt x="20982" y="1245"/>
                  </a:cubicBezTo>
                  <a:cubicBezTo>
                    <a:pt x="20602" y="632"/>
                    <a:pt x="19954" y="300"/>
                    <a:pt x="19284" y="300"/>
                  </a:cubicBezTo>
                  <a:close/>
                  <a:moveTo>
                    <a:pt x="2309" y="6647"/>
                  </a:moveTo>
                  <a:cubicBezTo>
                    <a:pt x="1932" y="6647"/>
                    <a:pt x="1549" y="6754"/>
                    <a:pt x="1201" y="6982"/>
                  </a:cubicBezTo>
                  <a:cubicBezTo>
                    <a:pt x="234" y="7616"/>
                    <a:pt x="0" y="8850"/>
                    <a:pt x="601" y="9817"/>
                  </a:cubicBezTo>
                  <a:cubicBezTo>
                    <a:pt x="1001" y="10429"/>
                    <a:pt x="1655" y="10747"/>
                    <a:pt x="2317" y="10747"/>
                  </a:cubicBezTo>
                  <a:cubicBezTo>
                    <a:pt x="2703" y="10747"/>
                    <a:pt x="3092" y="10639"/>
                    <a:pt x="3436" y="10418"/>
                  </a:cubicBezTo>
                  <a:cubicBezTo>
                    <a:pt x="4403" y="9784"/>
                    <a:pt x="4670" y="8516"/>
                    <a:pt x="4036" y="7582"/>
                  </a:cubicBezTo>
                  <a:cubicBezTo>
                    <a:pt x="3631" y="6985"/>
                    <a:pt x="2979" y="6647"/>
                    <a:pt x="2309" y="6647"/>
                  </a:cubicBezTo>
                  <a:close/>
                  <a:moveTo>
                    <a:pt x="18463" y="9688"/>
                  </a:moveTo>
                  <a:cubicBezTo>
                    <a:pt x="18079" y="9688"/>
                    <a:pt x="17690" y="9796"/>
                    <a:pt x="17346" y="10018"/>
                  </a:cubicBezTo>
                  <a:cubicBezTo>
                    <a:pt x="16379" y="10651"/>
                    <a:pt x="16112" y="11919"/>
                    <a:pt x="16745" y="12853"/>
                  </a:cubicBezTo>
                  <a:cubicBezTo>
                    <a:pt x="17147" y="13465"/>
                    <a:pt x="17789" y="13797"/>
                    <a:pt x="18451" y="13797"/>
                  </a:cubicBezTo>
                  <a:cubicBezTo>
                    <a:pt x="18835" y="13797"/>
                    <a:pt x="19226" y="13686"/>
                    <a:pt x="19581" y="13453"/>
                  </a:cubicBezTo>
                  <a:cubicBezTo>
                    <a:pt x="20548" y="12820"/>
                    <a:pt x="20782" y="11585"/>
                    <a:pt x="20148" y="10618"/>
                  </a:cubicBezTo>
                  <a:cubicBezTo>
                    <a:pt x="19769" y="10007"/>
                    <a:pt x="19123" y="9688"/>
                    <a:pt x="18463" y="96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7" name="Google Shape;1487;p31"/>
          <p:cNvGrpSpPr/>
          <p:nvPr/>
        </p:nvGrpSpPr>
        <p:grpSpPr>
          <a:xfrm>
            <a:off x="7274983" y="4050774"/>
            <a:ext cx="1352575" cy="1405413"/>
            <a:chOff x="1442083" y="4130361"/>
            <a:chExt cx="1352575" cy="1405413"/>
          </a:xfrm>
        </p:grpSpPr>
        <p:sp>
          <p:nvSpPr>
            <p:cNvPr id="1488" name="Google Shape;1488;p31"/>
            <p:cNvSpPr/>
            <p:nvPr/>
          </p:nvSpPr>
          <p:spPr>
            <a:xfrm>
              <a:off x="1442083" y="4130361"/>
              <a:ext cx="1352575" cy="1257758"/>
            </a:xfrm>
            <a:custGeom>
              <a:avLst/>
              <a:gdLst/>
              <a:ahLst/>
              <a:cxnLst/>
              <a:rect l="l" t="t" r="r" b="b"/>
              <a:pathLst>
                <a:path w="26162" h="24328" extrusionOk="0">
                  <a:moveTo>
                    <a:pt x="8714" y="1"/>
                  </a:moveTo>
                  <a:cubicBezTo>
                    <a:pt x="8662" y="1"/>
                    <a:pt x="8612" y="25"/>
                    <a:pt x="8583" y="75"/>
                  </a:cubicBezTo>
                  <a:cubicBezTo>
                    <a:pt x="8556" y="143"/>
                    <a:pt x="8556" y="212"/>
                    <a:pt x="8542" y="308"/>
                  </a:cubicBezTo>
                  <a:cubicBezTo>
                    <a:pt x="8501" y="542"/>
                    <a:pt x="8487" y="789"/>
                    <a:pt x="8446" y="1022"/>
                  </a:cubicBezTo>
                  <a:cubicBezTo>
                    <a:pt x="8405" y="1407"/>
                    <a:pt x="8336" y="1778"/>
                    <a:pt x="8281" y="2162"/>
                  </a:cubicBezTo>
                  <a:cubicBezTo>
                    <a:pt x="8267" y="2368"/>
                    <a:pt x="8226" y="2588"/>
                    <a:pt x="8212" y="2807"/>
                  </a:cubicBezTo>
                  <a:cubicBezTo>
                    <a:pt x="8144" y="3577"/>
                    <a:pt x="8034" y="4359"/>
                    <a:pt x="7979" y="5128"/>
                  </a:cubicBezTo>
                  <a:cubicBezTo>
                    <a:pt x="7883" y="6241"/>
                    <a:pt x="7910" y="7353"/>
                    <a:pt x="7979" y="8479"/>
                  </a:cubicBezTo>
                  <a:cubicBezTo>
                    <a:pt x="8006" y="8905"/>
                    <a:pt x="8034" y="9317"/>
                    <a:pt x="8102" y="9729"/>
                  </a:cubicBezTo>
                  <a:cubicBezTo>
                    <a:pt x="8157" y="10113"/>
                    <a:pt x="8226" y="10512"/>
                    <a:pt x="8281" y="10910"/>
                  </a:cubicBezTo>
                  <a:cubicBezTo>
                    <a:pt x="8350" y="11432"/>
                    <a:pt x="8432" y="11940"/>
                    <a:pt x="8556" y="12434"/>
                  </a:cubicBezTo>
                  <a:cubicBezTo>
                    <a:pt x="8954" y="14151"/>
                    <a:pt x="9489" y="15799"/>
                    <a:pt x="10313" y="17351"/>
                  </a:cubicBezTo>
                  <a:cubicBezTo>
                    <a:pt x="10396" y="17515"/>
                    <a:pt x="10492" y="17694"/>
                    <a:pt x="10602" y="17859"/>
                  </a:cubicBezTo>
                  <a:cubicBezTo>
                    <a:pt x="10616" y="17900"/>
                    <a:pt x="10629" y="17955"/>
                    <a:pt x="10629" y="17996"/>
                  </a:cubicBezTo>
                  <a:lnTo>
                    <a:pt x="10602" y="17996"/>
                  </a:lnTo>
                  <a:lnTo>
                    <a:pt x="10602" y="17859"/>
                  </a:lnTo>
                  <a:cubicBezTo>
                    <a:pt x="10561" y="17845"/>
                    <a:pt x="10533" y="17845"/>
                    <a:pt x="10533" y="17763"/>
                  </a:cubicBezTo>
                  <a:cubicBezTo>
                    <a:pt x="10478" y="17694"/>
                    <a:pt x="10423" y="17625"/>
                    <a:pt x="10396" y="17557"/>
                  </a:cubicBezTo>
                  <a:cubicBezTo>
                    <a:pt x="9682" y="16444"/>
                    <a:pt x="9050" y="15263"/>
                    <a:pt x="8446" y="14096"/>
                  </a:cubicBezTo>
                  <a:cubicBezTo>
                    <a:pt x="7965" y="13176"/>
                    <a:pt x="7512" y="12242"/>
                    <a:pt x="7004" y="11336"/>
                  </a:cubicBezTo>
                  <a:cubicBezTo>
                    <a:pt x="6427" y="10237"/>
                    <a:pt x="5795" y="9207"/>
                    <a:pt x="5054" y="8218"/>
                  </a:cubicBezTo>
                  <a:cubicBezTo>
                    <a:pt x="4765" y="7820"/>
                    <a:pt x="4436" y="7435"/>
                    <a:pt x="4092" y="7092"/>
                  </a:cubicBezTo>
                  <a:cubicBezTo>
                    <a:pt x="3983" y="6996"/>
                    <a:pt x="3873" y="6914"/>
                    <a:pt x="3763" y="6817"/>
                  </a:cubicBezTo>
                  <a:cubicBezTo>
                    <a:pt x="3733" y="6802"/>
                    <a:pt x="3698" y="6791"/>
                    <a:pt x="3667" y="6791"/>
                  </a:cubicBezTo>
                  <a:cubicBezTo>
                    <a:pt x="3641" y="6791"/>
                    <a:pt x="3617" y="6799"/>
                    <a:pt x="3598" y="6817"/>
                  </a:cubicBezTo>
                  <a:cubicBezTo>
                    <a:pt x="3557" y="6859"/>
                    <a:pt x="3529" y="6927"/>
                    <a:pt x="3529" y="6982"/>
                  </a:cubicBezTo>
                  <a:cubicBezTo>
                    <a:pt x="3529" y="7065"/>
                    <a:pt x="3557" y="7133"/>
                    <a:pt x="3571" y="7216"/>
                  </a:cubicBezTo>
                  <a:cubicBezTo>
                    <a:pt x="3708" y="7820"/>
                    <a:pt x="3886" y="8424"/>
                    <a:pt x="4024" y="9015"/>
                  </a:cubicBezTo>
                  <a:cubicBezTo>
                    <a:pt x="4298" y="10168"/>
                    <a:pt x="4642" y="11308"/>
                    <a:pt x="5122" y="12379"/>
                  </a:cubicBezTo>
                  <a:cubicBezTo>
                    <a:pt x="5631" y="13574"/>
                    <a:pt x="6290" y="14673"/>
                    <a:pt x="7059" y="15716"/>
                  </a:cubicBezTo>
                  <a:cubicBezTo>
                    <a:pt x="7787" y="16691"/>
                    <a:pt x="8611" y="17598"/>
                    <a:pt x="9448" y="18477"/>
                  </a:cubicBezTo>
                  <a:cubicBezTo>
                    <a:pt x="10204" y="19246"/>
                    <a:pt x="10986" y="20001"/>
                    <a:pt x="11851" y="20660"/>
                  </a:cubicBezTo>
                  <a:cubicBezTo>
                    <a:pt x="12126" y="20866"/>
                    <a:pt x="12401" y="21072"/>
                    <a:pt x="12593" y="21361"/>
                  </a:cubicBezTo>
                  <a:cubicBezTo>
                    <a:pt x="12662" y="21470"/>
                    <a:pt x="12758" y="21553"/>
                    <a:pt x="12840" y="21649"/>
                  </a:cubicBezTo>
                  <a:cubicBezTo>
                    <a:pt x="12881" y="21690"/>
                    <a:pt x="12936" y="21718"/>
                    <a:pt x="12950" y="21759"/>
                  </a:cubicBezTo>
                  <a:cubicBezTo>
                    <a:pt x="12978" y="21786"/>
                    <a:pt x="13019" y="21841"/>
                    <a:pt x="12936" y="21896"/>
                  </a:cubicBezTo>
                  <a:cubicBezTo>
                    <a:pt x="12868" y="21841"/>
                    <a:pt x="12799" y="21773"/>
                    <a:pt x="12730" y="21718"/>
                  </a:cubicBezTo>
                  <a:cubicBezTo>
                    <a:pt x="11632" y="20729"/>
                    <a:pt x="10506" y="19754"/>
                    <a:pt x="9366" y="18820"/>
                  </a:cubicBezTo>
                  <a:cubicBezTo>
                    <a:pt x="8377" y="18010"/>
                    <a:pt x="7388" y="17227"/>
                    <a:pt x="6386" y="16444"/>
                  </a:cubicBezTo>
                  <a:cubicBezTo>
                    <a:pt x="4999" y="15318"/>
                    <a:pt x="3557" y="14261"/>
                    <a:pt x="2046" y="13299"/>
                  </a:cubicBezTo>
                  <a:cubicBezTo>
                    <a:pt x="1607" y="12997"/>
                    <a:pt x="1140" y="12723"/>
                    <a:pt x="645" y="12503"/>
                  </a:cubicBezTo>
                  <a:cubicBezTo>
                    <a:pt x="522" y="12448"/>
                    <a:pt x="398" y="12421"/>
                    <a:pt x="275" y="12366"/>
                  </a:cubicBezTo>
                  <a:cubicBezTo>
                    <a:pt x="243" y="12355"/>
                    <a:pt x="211" y="12348"/>
                    <a:pt x="181" y="12348"/>
                  </a:cubicBezTo>
                  <a:cubicBezTo>
                    <a:pt x="133" y="12348"/>
                    <a:pt x="89" y="12365"/>
                    <a:pt x="55" y="12407"/>
                  </a:cubicBezTo>
                  <a:cubicBezTo>
                    <a:pt x="0" y="12475"/>
                    <a:pt x="28" y="12558"/>
                    <a:pt x="55" y="12627"/>
                  </a:cubicBezTo>
                  <a:cubicBezTo>
                    <a:pt x="110" y="12695"/>
                    <a:pt x="137" y="12764"/>
                    <a:pt x="192" y="12832"/>
                  </a:cubicBezTo>
                  <a:cubicBezTo>
                    <a:pt x="316" y="12997"/>
                    <a:pt x="412" y="13162"/>
                    <a:pt x="536" y="13327"/>
                  </a:cubicBezTo>
                  <a:cubicBezTo>
                    <a:pt x="989" y="13986"/>
                    <a:pt x="1415" y="14645"/>
                    <a:pt x="1881" y="15291"/>
                  </a:cubicBezTo>
                  <a:cubicBezTo>
                    <a:pt x="2747" y="16499"/>
                    <a:pt x="3763" y="17598"/>
                    <a:pt x="4944" y="18545"/>
                  </a:cubicBezTo>
                  <a:cubicBezTo>
                    <a:pt x="5905" y="19314"/>
                    <a:pt x="6921" y="19987"/>
                    <a:pt x="8006" y="20550"/>
                  </a:cubicBezTo>
                  <a:cubicBezTo>
                    <a:pt x="9036" y="21086"/>
                    <a:pt x="10066" y="21608"/>
                    <a:pt x="11110" y="22116"/>
                  </a:cubicBezTo>
                  <a:cubicBezTo>
                    <a:pt x="12085" y="22610"/>
                    <a:pt x="13046" y="23118"/>
                    <a:pt x="13980" y="23681"/>
                  </a:cubicBezTo>
                  <a:cubicBezTo>
                    <a:pt x="14049" y="23736"/>
                    <a:pt x="14131" y="23764"/>
                    <a:pt x="14186" y="23819"/>
                  </a:cubicBezTo>
                  <a:cubicBezTo>
                    <a:pt x="14214" y="23833"/>
                    <a:pt x="14214" y="23901"/>
                    <a:pt x="14241" y="23970"/>
                  </a:cubicBezTo>
                  <a:cubicBezTo>
                    <a:pt x="14145" y="23956"/>
                    <a:pt x="14076" y="23915"/>
                    <a:pt x="14008" y="23901"/>
                  </a:cubicBezTo>
                  <a:cubicBezTo>
                    <a:pt x="13829" y="23819"/>
                    <a:pt x="13623" y="23736"/>
                    <a:pt x="13431" y="23668"/>
                  </a:cubicBezTo>
                  <a:cubicBezTo>
                    <a:pt x="12469" y="23283"/>
                    <a:pt x="11508" y="22940"/>
                    <a:pt x="10561" y="22569"/>
                  </a:cubicBezTo>
                  <a:cubicBezTo>
                    <a:pt x="8762" y="21869"/>
                    <a:pt x="6935" y="21210"/>
                    <a:pt x="5109" y="20647"/>
                  </a:cubicBezTo>
                  <a:cubicBezTo>
                    <a:pt x="4106" y="20331"/>
                    <a:pt x="3076" y="20111"/>
                    <a:pt x="2033" y="19987"/>
                  </a:cubicBezTo>
                  <a:cubicBezTo>
                    <a:pt x="1867" y="19975"/>
                    <a:pt x="1696" y="19965"/>
                    <a:pt x="1524" y="19965"/>
                  </a:cubicBezTo>
                  <a:cubicBezTo>
                    <a:pt x="1325" y="19965"/>
                    <a:pt x="1126" y="19978"/>
                    <a:pt x="934" y="20015"/>
                  </a:cubicBezTo>
                  <a:lnTo>
                    <a:pt x="728" y="20056"/>
                  </a:lnTo>
                  <a:cubicBezTo>
                    <a:pt x="604" y="20111"/>
                    <a:pt x="577" y="20248"/>
                    <a:pt x="659" y="20331"/>
                  </a:cubicBezTo>
                  <a:cubicBezTo>
                    <a:pt x="742" y="20441"/>
                    <a:pt x="824" y="20509"/>
                    <a:pt x="934" y="20578"/>
                  </a:cubicBezTo>
                  <a:cubicBezTo>
                    <a:pt x="1428" y="20907"/>
                    <a:pt x="1923" y="21223"/>
                    <a:pt x="2445" y="21539"/>
                  </a:cubicBezTo>
                  <a:cubicBezTo>
                    <a:pt x="3735" y="22322"/>
                    <a:pt x="5122" y="22926"/>
                    <a:pt x="6578" y="23338"/>
                  </a:cubicBezTo>
                  <a:cubicBezTo>
                    <a:pt x="7924" y="23723"/>
                    <a:pt x="9297" y="23942"/>
                    <a:pt x="10670" y="24107"/>
                  </a:cubicBezTo>
                  <a:cubicBezTo>
                    <a:pt x="11600" y="24222"/>
                    <a:pt x="12529" y="24301"/>
                    <a:pt x="13470" y="24301"/>
                  </a:cubicBezTo>
                  <a:cubicBezTo>
                    <a:pt x="13544" y="24301"/>
                    <a:pt x="13618" y="24300"/>
                    <a:pt x="13692" y="24299"/>
                  </a:cubicBezTo>
                  <a:cubicBezTo>
                    <a:pt x="13833" y="24299"/>
                    <a:pt x="13979" y="24290"/>
                    <a:pt x="14126" y="24290"/>
                  </a:cubicBezTo>
                  <a:cubicBezTo>
                    <a:pt x="14237" y="24290"/>
                    <a:pt x="14349" y="24296"/>
                    <a:pt x="14461" y="24313"/>
                  </a:cubicBezTo>
                  <a:cubicBezTo>
                    <a:pt x="14483" y="24323"/>
                    <a:pt x="14506" y="24327"/>
                    <a:pt x="14530" y="24327"/>
                  </a:cubicBezTo>
                  <a:cubicBezTo>
                    <a:pt x="14607" y="24327"/>
                    <a:pt x="14686" y="24280"/>
                    <a:pt x="14749" y="24217"/>
                  </a:cubicBezTo>
                  <a:cubicBezTo>
                    <a:pt x="14832" y="24148"/>
                    <a:pt x="14928" y="24066"/>
                    <a:pt x="15024" y="23997"/>
                  </a:cubicBezTo>
                  <a:cubicBezTo>
                    <a:pt x="15491" y="23668"/>
                    <a:pt x="15930" y="23324"/>
                    <a:pt x="16342" y="22940"/>
                  </a:cubicBezTo>
                  <a:cubicBezTo>
                    <a:pt x="16782" y="22555"/>
                    <a:pt x="17207" y="22157"/>
                    <a:pt x="17619" y="21731"/>
                  </a:cubicBezTo>
                  <a:cubicBezTo>
                    <a:pt x="18855" y="20454"/>
                    <a:pt x="20091" y="19150"/>
                    <a:pt x="21327" y="17886"/>
                  </a:cubicBezTo>
                  <a:cubicBezTo>
                    <a:pt x="22028" y="17145"/>
                    <a:pt x="22755" y="16403"/>
                    <a:pt x="23483" y="15689"/>
                  </a:cubicBezTo>
                  <a:cubicBezTo>
                    <a:pt x="24211" y="14975"/>
                    <a:pt x="24966" y="14329"/>
                    <a:pt x="25749" y="13711"/>
                  </a:cubicBezTo>
                  <a:cubicBezTo>
                    <a:pt x="25859" y="13629"/>
                    <a:pt x="25955" y="13533"/>
                    <a:pt x="26065" y="13437"/>
                  </a:cubicBezTo>
                  <a:cubicBezTo>
                    <a:pt x="26161" y="13327"/>
                    <a:pt x="26134" y="13203"/>
                    <a:pt x="25996" y="13176"/>
                  </a:cubicBezTo>
                  <a:cubicBezTo>
                    <a:pt x="25909" y="13156"/>
                    <a:pt x="25822" y="13137"/>
                    <a:pt x="25739" y="13137"/>
                  </a:cubicBezTo>
                  <a:cubicBezTo>
                    <a:pt x="25705" y="13137"/>
                    <a:pt x="25671" y="13140"/>
                    <a:pt x="25639" y="13148"/>
                  </a:cubicBezTo>
                  <a:cubicBezTo>
                    <a:pt x="25392" y="13162"/>
                    <a:pt x="25131" y="13190"/>
                    <a:pt x="24898" y="13244"/>
                  </a:cubicBezTo>
                  <a:cubicBezTo>
                    <a:pt x="24197" y="13396"/>
                    <a:pt x="23524" y="13629"/>
                    <a:pt x="22852" y="13917"/>
                  </a:cubicBezTo>
                  <a:cubicBezTo>
                    <a:pt x="21973" y="14288"/>
                    <a:pt x="21149" y="14755"/>
                    <a:pt x="20380" y="15318"/>
                  </a:cubicBezTo>
                  <a:cubicBezTo>
                    <a:pt x="19817" y="15758"/>
                    <a:pt x="19281" y="16238"/>
                    <a:pt x="18787" y="16733"/>
                  </a:cubicBezTo>
                  <a:cubicBezTo>
                    <a:pt x="17743" y="17790"/>
                    <a:pt x="16850" y="18957"/>
                    <a:pt x="16164" y="20276"/>
                  </a:cubicBezTo>
                  <a:cubicBezTo>
                    <a:pt x="15655" y="21223"/>
                    <a:pt x="15230" y="22185"/>
                    <a:pt x="14818" y="23160"/>
                  </a:cubicBezTo>
                  <a:cubicBezTo>
                    <a:pt x="14735" y="23352"/>
                    <a:pt x="14680" y="23544"/>
                    <a:pt x="14612" y="23736"/>
                  </a:cubicBezTo>
                  <a:cubicBezTo>
                    <a:pt x="14598" y="23764"/>
                    <a:pt x="14584" y="23819"/>
                    <a:pt x="14557" y="23846"/>
                  </a:cubicBezTo>
                  <a:cubicBezTo>
                    <a:pt x="14447" y="23846"/>
                    <a:pt x="14406" y="23805"/>
                    <a:pt x="14406" y="23695"/>
                  </a:cubicBezTo>
                  <a:cubicBezTo>
                    <a:pt x="14447" y="23201"/>
                    <a:pt x="14502" y="22679"/>
                    <a:pt x="14612" y="22185"/>
                  </a:cubicBezTo>
                  <a:cubicBezTo>
                    <a:pt x="14859" y="21210"/>
                    <a:pt x="15202" y="20262"/>
                    <a:pt x="15614" y="19356"/>
                  </a:cubicBezTo>
                  <a:cubicBezTo>
                    <a:pt x="16040" y="18408"/>
                    <a:pt x="16507" y="17488"/>
                    <a:pt x="16988" y="16554"/>
                  </a:cubicBezTo>
                  <a:lnTo>
                    <a:pt x="17963" y="14700"/>
                  </a:lnTo>
                  <a:cubicBezTo>
                    <a:pt x="18498" y="13670"/>
                    <a:pt x="19048" y="12681"/>
                    <a:pt x="19583" y="11651"/>
                  </a:cubicBezTo>
                  <a:cubicBezTo>
                    <a:pt x="20023" y="10759"/>
                    <a:pt x="20435" y="9839"/>
                    <a:pt x="20778" y="8905"/>
                  </a:cubicBezTo>
                  <a:cubicBezTo>
                    <a:pt x="21052" y="8163"/>
                    <a:pt x="21327" y="7435"/>
                    <a:pt x="21602" y="6708"/>
                  </a:cubicBezTo>
                  <a:cubicBezTo>
                    <a:pt x="21616" y="6639"/>
                    <a:pt x="21657" y="6570"/>
                    <a:pt x="21670" y="6474"/>
                  </a:cubicBezTo>
                  <a:cubicBezTo>
                    <a:pt x="21706" y="6333"/>
                    <a:pt x="21630" y="6232"/>
                    <a:pt x="21495" y="6232"/>
                  </a:cubicBezTo>
                  <a:cubicBezTo>
                    <a:pt x="21473" y="6232"/>
                    <a:pt x="21449" y="6235"/>
                    <a:pt x="21423" y="6241"/>
                  </a:cubicBezTo>
                  <a:cubicBezTo>
                    <a:pt x="21355" y="6254"/>
                    <a:pt x="21286" y="6296"/>
                    <a:pt x="21217" y="6337"/>
                  </a:cubicBezTo>
                  <a:cubicBezTo>
                    <a:pt x="20956" y="6543"/>
                    <a:pt x="20682" y="6749"/>
                    <a:pt x="20393" y="6982"/>
                  </a:cubicBezTo>
                  <a:cubicBezTo>
                    <a:pt x="19762" y="7518"/>
                    <a:pt x="19199" y="8108"/>
                    <a:pt x="18649" y="8713"/>
                  </a:cubicBezTo>
                  <a:cubicBezTo>
                    <a:pt x="18018" y="9413"/>
                    <a:pt x="17400" y="10113"/>
                    <a:pt x="16850" y="10896"/>
                  </a:cubicBezTo>
                  <a:cubicBezTo>
                    <a:pt x="15504" y="12750"/>
                    <a:pt x="14516" y="14741"/>
                    <a:pt x="13898" y="16939"/>
                  </a:cubicBezTo>
                  <a:cubicBezTo>
                    <a:pt x="13513" y="18312"/>
                    <a:pt x="13362" y="19713"/>
                    <a:pt x="13431" y="21141"/>
                  </a:cubicBezTo>
                  <a:cubicBezTo>
                    <a:pt x="13445" y="21347"/>
                    <a:pt x="13445" y="21553"/>
                    <a:pt x="13458" y="21759"/>
                  </a:cubicBezTo>
                  <a:cubicBezTo>
                    <a:pt x="13348" y="21759"/>
                    <a:pt x="13321" y="21690"/>
                    <a:pt x="13307" y="21622"/>
                  </a:cubicBezTo>
                  <a:cubicBezTo>
                    <a:pt x="13280" y="21429"/>
                    <a:pt x="13239" y="21223"/>
                    <a:pt x="13184" y="21045"/>
                  </a:cubicBezTo>
                  <a:cubicBezTo>
                    <a:pt x="13156" y="20866"/>
                    <a:pt x="13142" y="20715"/>
                    <a:pt x="13156" y="20564"/>
                  </a:cubicBezTo>
                  <a:cubicBezTo>
                    <a:pt x="13211" y="20029"/>
                    <a:pt x="13252" y="19507"/>
                    <a:pt x="13293" y="18985"/>
                  </a:cubicBezTo>
                  <a:cubicBezTo>
                    <a:pt x="13417" y="17309"/>
                    <a:pt x="13650" y="15648"/>
                    <a:pt x="13994" y="14000"/>
                  </a:cubicBezTo>
                  <a:cubicBezTo>
                    <a:pt x="14200" y="12984"/>
                    <a:pt x="14420" y="11995"/>
                    <a:pt x="14626" y="10979"/>
                  </a:cubicBezTo>
                  <a:cubicBezTo>
                    <a:pt x="14955" y="9399"/>
                    <a:pt x="15202" y="7820"/>
                    <a:pt x="15271" y="6227"/>
                  </a:cubicBezTo>
                  <a:cubicBezTo>
                    <a:pt x="15312" y="5376"/>
                    <a:pt x="15353" y="4524"/>
                    <a:pt x="15381" y="3686"/>
                  </a:cubicBezTo>
                  <a:cubicBezTo>
                    <a:pt x="15408" y="3631"/>
                    <a:pt x="15381" y="3577"/>
                    <a:pt x="15381" y="3535"/>
                  </a:cubicBezTo>
                  <a:cubicBezTo>
                    <a:pt x="15381" y="3463"/>
                    <a:pt x="15334" y="3429"/>
                    <a:pt x="15281" y="3429"/>
                  </a:cubicBezTo>
                  <a:cubicBezTo>
                    <a:pt x="15264" y="3429"/>
                    <a:pt x="15246" y="3433"/>
                    <a:pt x="15230" y="3439"/>
                  </a:cubicBezTo>
                  <a:cubicBezTo>
                    <a:pt x="15161" y="3494"/>
                    <a:pt x="15092" y="3563"/>
                    <a:pt x="15038" y="3631"/>
                  </a:cubicBezTo>
                  <a:cubicBezTo>
                    <a:pt x="14900" y="3837"/>
                    <a:pt x="14777" y="4043"/>
                    <a:pt x="14653" y="4263"/>
                  </a:cubicBezTo>
                  <a:cubicBezTo>
                    <a:pt x="13829" y="5760"/>
                    <a:pt x="13184" y="7353"/>
                    <a:pt x="12730" y="9001"/>
                  </a:cubicBezTo>
                  <a:cubicBezTo>
                    <a:pt x="12085" y="11226"/>
                    <a:pt x="11879" y="13464"/>
                    <a:pt x="12003" y="15771"/>
                  </a:cubicBezTo>
                  <a:cubicBezTo>
                    <a:pt x="12016" y="16348"/>
                    <a:pt x="12085" y="16925"/>
                    <a:pt x="12126" y="17502"/>
                  </a:cubicBezTo>
                  <a:cubicBezTo>
                    <a:pt x="12099" y="17447"/>
                    <a:pt x="12071" y="17378"/>
                    <a:pt x="12057" y="17337"/>
                  </a:cubicBezTo>
                  <a:cubicBezTo>
                    <a:pt x="12003" y="17103"/>
                    <a:pt x="11975" y="16870"/>
                    <a:pt x="11934" y="16623"/>
                  </a:cubicBezTo>
                  <a:cubicBezTo>
                    <a:pt x="11865" y="16197"/>
                    <a:pt x="11797" y="15785"/>
                    <a:pt x="11742" y="15373"/>
                  </a:cubicBezTo>
                  <a:cubicBezTo>
                    <a:pt x="11646" y="14700"/>
                    <a:pt x="11536" y="14055"/>
                    <a:pt x="11467" y="13382"/>
                  </a:cubicBezTo>
                  <a:cubicBezTo>
                    <a:pt x="11371" y="12475"/>
                    <a:pt x="11288" y="11542"/>
                    <a:pt x="11192" y="10635"/>
                  </a:cubicBezTo>
                  <a:cubicBezTo>
                    <a:pt x="11151" y="10113"/>
                    <a:pt x="11082" y="9605"/>
                    <a:pt x="11041" y="9083"/>
                  </a:cubicBezTo>
                  <a:cubicBezTo>
                    <a:pt x="11014" y="8726"/>
                    <a:pt x="11014" y="8356"/>
                    <a:pt x="10973" y="7999"/>
                  </a:cubicBezTo>
                  <a:cubicBezTo>
                    <a:pt x="10904" y="7257"/>
                    <a:pt x="10822" y="6529"/>
                    <a:pt x="10712" y="5815"/>
                  </a:cubicBezTo>
                  <a:cubicBezTo>
                    <a:pt x="10616" y="5060"/>
                    <a:pt x="10464" y="4304"/>
                    <a:pt x="10217" y="3563"/>
                  </a:cubicBezTo>
                  <a:cubicBezTo>
                    <a:pt x="10052" y="3013"/>
                    <a:pt x="9860" y="2464"/>
                    <a:pt x="9668" y="1915"/>
                  </a:cubicBezTo>
                  <a:cubicBezTo>
                    <a:pt x="9572" y="1626"/>
                    <a:pt x="9448" y="1338"/>
                    <a:pt x="9325" y="1050"/>
                  </a:cubicBezTo>
                  <a:cubicBezTo>
                    <a:pt x="9187" y="761"/>
                    <a:pt x="9050" y="487"/>
                    <a:pt x="8913" y="198"/>
                  </a:cubicBezTo>
                  <a:cubicBezTo>
                    <a:pt x="8899" y="143"/>
                    <a:pt x="8885" y="88"/>
                    <a:pt x="8844" y="61"/>
                  </a:cubicBezTo>
                  <a:cubicBezTo>
                    <a:pt x="8811" y="21"/>
                    <a:pt x="8762" y="1"/>
                    <a:pt x="87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1"/>
            <p:cNvSpPr/>
            <p:nvPr/>
          </p:nvSpPr>
          <p:spPr>
            <a:xfrm>
              <a:off x="1450562" y="4140598"/>
              <a:ext cx="1327036" cy="1395176"/>
            </a:xfrm>
            <a:custGeom>
              <a:avLst/>
              <a:gdLst/>
              <a:ahLst/>
              <a:cxnLst/>
              <a:rect l="l" t="t" r="r" b="b"/>
              <a:pathLst>
                <a:path w="25668" h="26986" extrusionOk="0">
                  <a:moveTo>
                    <a:pt x="8460" y="0"/>
                  </a:moveTo>
                  <a:lnTo>
                    <a:pt x="8460" y="0"/>
                  </a:lnTo>
                  <a:cubicBezTo>
                    <a:pt x="8474" y="69"/>
                    <a:pt x="8474" y="151"/>
                    <a:pt x="8501" y="220"/>
                  </a:cubicBezTo>
                  <a:cubicBezTo>
                    <a:pt x="8515" y="344"/>
                    <a:pt x="8543" y="467"/>
                    <a:pt x="8570" y="591"/>
                  </a:cubicBezTo>
                  <a:cubicBezTo>
                    <a:pt x="8653" y="1168"/>
                    <a:pt x="8735" y="1731"/>
                    <a:pt x="8790" y="2321"/>
                  </a:cubicBezTo>
                  <a:cubicBezTo>
                    <a:pt x="8941" y="3832"/>
                    <a:pt x="9078" y="5329"/>
                    <a:pt x="9202" y="6839"/>
                  </a:cubicBezTo>
                  <a:cubicBezTo>
                    <a:pt x="9339" y="8487"/>
                    <a:pt x="9435" y="10149"/>
                    <a:pt x="9628" y="11797"/>
                  </a:cubicBezTo>
                  <a:cubicBezTo>
                    <a:pt x="9779" y="13101"/>
                    <a:pt x="9985" y="14365"/>
                    <a:pt x="10287" y="15642"/>
                  </a:cubicBezTo>
                  <a:cubicBezTo>
                    <a:pt x="10589" y="16960"/>
                    <a:pt x="10987" y="18238"/>
                    <a:pt x="11468" y="19487"/>
                  </a:cubicBezTo>
                  <a:cubicBezTo>
                    <a:pt x="11482" y="19515"/>
                    <a:pt x="11523" y="19556"/>
                    <a:pt x="11454" y="19611"/>
                  </a:cubicBezTo>
                  <a:cubicBezTo>
                    <a:pt x="11303" y="19446"/>
                    <a:pt x="11152" y="19295"/>
                    <a:pt x="11001" y="19144"/>
                  </a:cubicBezTo>
                  <a:cubicBezTo>
                    <a:pt x="10108" y="18210"/>
                    <a:pt x="9229" y="17276"/>
                    <a:pt x="8447" y="16246"/>
                  </a:cubicBezTo>
                  <a:cubicBezTo>
                    <a:pt x="7142" y="14502"/>
                    <a:pt x="6098" y="12607"/>
                    <a:pt x="5178" y="10629"/>
                  </a:cubicBezTo>
                  <a:cubicBezTo>
                    <a:pt x="4931" y="10039"/>
                    <a:pt x="4670" y="9448"/>
                    <a:pt x="4423" y="8858"/>
                  </a:cubicBezTo>
                  <a:cubicBezTo>
                    <a:pt x="4203" y="8322"/>
                    <a:pt x="3970" y="7801"/>
                    <a:pt x="3805" y="7224"/>
                  </a:cubicBezTo>
                  <a:cubicBezTo>
                    <a:pt x="3777" y="7086"/>
                    <a:pt x="3709" y="6949"/>
                    <a:pt x="3654" y="6839"/>
                  </a:cubicBezTo>
                  <a:cubicBezTo>
                    <a:pt x="3640" y="6812"/>
                    <a:pt x="3599" y="6798"/>
                    <a:pt x="3558" y="6784"/>
                  </a:cubicBezTo>
                  <a:lnTo>
                    <a:pt x="3558" y="6784"/>
                  </a:lnTo>
                  <a:cubicBezTo>
                    <a:pt x="3503" y="6935"/>
                    <a:pt x="3558" y="7059"/>
                    <a:pt x="3585" y="7183"/>
                  </a:cubicBezTo>
                  <a:cubicBezTo>
                    <a:pt x="3983" y="8309"/>
                    <a:pt x="4450" y="9421"/>
                    <a:pt x="4931" y="10547"/>
                  </a:cubicBezTo>
                  <a:cubicBezTo>
                    <a:pt x="5521" y="11934"/>
                    <a:pt x="6236" y="13266"/>
                    <a:pt x="7018" y="14557"/>
                  </a:cubicBezTo>
                  <a:cubicBezTo>
                    <a:pt x="7856" y="15944"/>
                    <a:pt x="8790" y="17249"/>
                    <a:pt x="9902" y="18416"/>
                  </a:cubicBezTo>
                  <a:cubicBezTo>
                    <a:pt x="10218" y="18746"/>
                    <a:pt x="10520" y="19061"/>
                    <a:pt x="10836" y="19364"/>
                  </a:cubicBezTo>
                  <a:cubicBezTo>
                    <a:pt x="11138" y="19693"/>
                    <a:pt x="11468" y="20023"/>
                    <a:pt x="11770" y="20366"/>
                  </a:cubicBezTo>
                  <a:cubicBezTo>
                    <a:pt x="11880" y="20462"/>
                    <a:pt x="11948" y="20586"/>
                    <a:pt x="12017" y="20709"/>
                  </a:cubicBezTo>
                  <a:cubicBezTo>
                    <a:pt x="12237" y="21121"/>
                    <a:pt x="12443" y="21547"/>
                    <a:pt x="12663" y="21959"/>
                  </a:cubicBezTo>
                  <a:cubicBezTo>
                    <a:pt x="12704" y="21987"/>
                    <a:pt x="12704" y="22042"/>
                    <a:pt x="12717" y="22110"/>
                  </a:cubicBezTo>
                  <a:lnTo>
                    <a:pt x="12580" y="22042"/>
                  </a:lnTo>
                  <a:cubicBezTo>
                    <a:pt x="11619" y="21478"/>
                    <a:pt x="10658" y="20888"/>
                    <a:pt x="9696" y="20311"/>
                  </a:cubicBezTo>
                  <a:cubicBezTo>
                    <a:pt x="8845" y="19817"/>
                    <a:pt x="7993" y="19281"/>
                    <a:pt x="7183" y="18718"/>
                  </a:cubicBezTo>
                  <a:cubicBezTo>
                    <a:pt x="4739" y="16960"/>
                    <a:pt x="2459" y="15038"/>
                    <a:pt x="495" y="12744"/>
                  </a:cubicBezTo>
                  <a:cubicBezTo>
                    <a:pt x="399" y="12607"/>
                    <a:pt x="262" y="12497"/>
                    <a:pt x="138" y="12374"/>
                  </a:cubicBezTo>
                  <a:cubicBezTo>
                    <a:pt x="124" y="12360"/>
                    <a:pt x="70" y="12360"/>
                    <a:pt x="1" y="12332"/>
                  </a:cubicBezTo>
                  <a:lnTo>
                    <a:pt x="1" y="12332"/>
                  </a:lnTo>
                  <a:cubicBezTo>
                    <a:pt x="28" y="12415"/>
                    <a:pt x="28" y="12470"/>
                    <a:pt x="70" y="12511"/>
                  </a:cubicBezTo>
                  <a:cubicBezTo>
                    <a:pt x="289" y="12840"/>
                    <a:pt x="550" y="13156"/>
                    <a:pt x="825" y="13445"/>
                  </a:cubicBezTo>
                  <a:cubicBezTo>
                    <a:pt x="1663" y="14337"/>
                    <a:pt x="2500" y="15216"/>
                    <a:pt x="3407" y="16040"/>
                  </a:cubicBezTo>
                  <a:cubicBezTo>
                    <a:pt x="5494" y="17922"/>
                    <a:pt x="7760" y="19556"/>
                    <a:pt x="10177" y="20984"/>
                  </a:cubicBezTo>
                  <a:cubicBezTo>
                    <a:pt x="10918" y="21424"/>
                    <a:pt x="11633" y="21849"/>
                    <a:pt x="12374" y="22289"/>
                  </a:cubicBezTo>
                  <a:cubicBezTo>
                    <a:pt x="12608" y="22426"/>
                    <a:pt x="12841" y="22577"/>
                    <a:pt x="13061" y="22728"/>
                  </a:cubicBezTo>
                  <a:cubicBezTo>
                    <a:pt x="13157" y="22797"/>
                    <a:pt x="13253" y="22879"/>
                    <a:pt x="13322" y="22975"/>
                  </a:cubicBezTo>
                  <a:cubicBezTo>
                    <a:pt x="13486" y="23195"/>
                    <a:pt x="13665" y="23429"/>
                    <a:pt x="13816" y="23662"/>
                  </a:cubicBezTo>
                  <a:cubicBezTo>
                    <a:pt x="13844" y="23689"/>
                    <a:pt x="13871" y="23744"/>
                    <a:pt x="13898" y="23813"/>
                  </a:cubicBezTo>
                  <a:cubicBezTo>
                    <a:pt x="13816" y="23799"/>
                    <a:pt x="13775" y="23799"/>
                    <a:pt x="13734" y="23772"/>
                  </a:cubicBezTo>
                  <a:cubicBezTo>
                    <a:pt x="13157" y="23593"/>
                    <a:pt x="12594" y="23456"/>
                    <a:pt x="12017" y="23332"/>
                  </a:cubicBezTo>
                  <a:cubicBezTo>
                    <a:pt x="11028" y="23140"/>
                    <a:pt x="10053" y="22948"/>
                    <a:pt x="9092" y="22742"/>
                  </a:cubicBezTo>
                  <a:cubicBezTo>
                    <a:pt x="7526" y="22426"/>
                    <a:pt x="5988" y="22042"/>
                    <a:pt x="4491" y="21478"/>
                  </a:cubicBezTo>
                  <a:cubicBezTo>
                    <a:pt x="3407" y="21066"/>
                    <a:pt x="2335" y="20641"/>
                    <a:pt x="1251" y="20229"/>
                  </a:cubicBezTo>
                  <a:cubicBezTo>
                    <a:pt x="1058" y="20133"/>
                    <a:pt x="852" y="20064"/>
                    <a:pt x="660" y="19995"/>
                  </a:cubicBezTo>
                  <a:cubicBezTo>
                    <a:pt x="654" y="19992"/>
                    <a:pt x="647" y="19991"/>
                    <a:pt x="640" y="19991"/>
                  </a:cubicBezTo>
                  <a:cubicBezTo>
                    <a:pt x="615" y="19991"/>
                    <a:pt x="588" y="20011"/>
                    <a:pt x="578" y="20064"/>
                  </a:cubicBezTo>
                  <a:cubicBezTo>
                    <a:pt x="646" y="20105"/>
                    <a:pt x="715" y="20160"/>
                    <a:pt x="797" y="20188"/>
                  </a:cubicBezTo>
                  <a:cubicBezTo>
                    <a:pt x="1402" y="20449"/>
                    <a:pt x="1992" y="20723"/>
                    <a:pt x="2583" y="20984"/>
                  </a:cubicBezTo>
                  <a:cubicBezTo>
                    <a:pt x="3915" y="21547"/>
                    <a:pt x="5247" y="22042"/>
                    <a:pt x="6620" y="22454"/>
                  </a:cubicBezTo>
                  <a:cubicBezTo>
                    <a:pt x="7650" y="22769"/>
                    <a:pt x="8694" y="22989"/>
                    <a:pt x="9751" y="23195"/>
                  </a:cubicBezTo>
                  <a:cubicBezTo>
                    <a:pt x="10616" y="23387"/>
                    <a:pt x="11482" y="23552"/>
                    <a:pt x="12360" y="23744"/>
                  </a:cubicBezTo>
                  <a:cubicBezTo>
                    <a:pt x="12910" y="23868"/>
                    <a:pt x="13432" y="24019"/>
                    <a:pt x="13995" y="24156"/>
                  </a:cubicBezTo>
                  <a:cubicBezTo>
                    <a:pt x="14173" y="24211"/>
                    <a:pt x="14338" y="24307"/>
                    <a:pt x="14462" y="24486"/>
                  </a:cubicBezTo>
                  <a:cubicBezTo>
                    <a:pt x="15189" y="25392"/>
                    <a:pt x="16068" y="26161"/>
                    <a:pt x="16988" y="26862"/>
                  </a:cubicBezTo>
                  <a:lnTo>
                    <a:pt x="17139" y="26972"/>
                  </a:lnTo>
                  <a:cubicBezTo>
                    <a:pt x="17167" y="26985"/>
                    <a:pt x="17194" y="26985"/>
                    <a:pt x="17236" y="26985"/>
                  </a:cubicBezTo>
                  <a:cubicBezTo>
                    <a:pt x="17249" y="26985"/>
                    <a:pt x="17277" y="26972"/>
                    <a:pt x="17304" y="26958"/>
                  </a:cubicBezTo>
                  <a:cubicBezTo>
                    <a:pt x="17318" y="26930"/>
                    <a:pt x="17332" y="26889"/>
                    <a:pt x="17318" y="26862"/>
                  </a:cubicBezTo>
                  <a:cubicBezTo>
                    <a:pt x="17304" y="26834"/>
                    <a:pt x="17263" y="26821"/>
                    <a:pt x="17236" y="26779"/>
                  </a:cubicBezTo>
                  <a:cubicBezTo>
                    <a:pt x="16686" y="26230"/>
                    <a:pt x="16137" y="25694"/>
                    <a:pt x="15588" y="25145"/>
                  </a:cubicBezTo>
                  <a:cubicBezTo>
                    <a:pt x="15368" y="24925"/>
                    <a:pt x="15148" y="24678"/>
                    <a:pt x="14928" y="24445"/>
                  </a:cubicBezTo>
                  <a:lnTo>
                    <a:pt x="14681" y="24143"/>
                  </a:lnTo>
                  <a:cubicBezTo>
                    <a:pt x="14709" y="23950"/>
                    <a:pt x="14764" y="23799"/>
                    <a:pt x="14846" y="23635"/>
                  </a:cubicBezTo>
                  <a:cubicBezTo>
                    <a:pt x="14983" y="23360"/>
                    <a:pt x="15121" y="23113"/>
                    <a:pt x="15272" y="22852"/>
                  </a:cubicBezTo>
                  <a:cubicBezTo>
                    <a:pt x="16137" y="21478"/>
                    <a:pt x="17085" y="20201"/>
                    <a:pt x="18197" y="19034"/>
                  </a:cubicBezTo>
                  <a:cubicBezTo>
                    <a:pt x="19268" y="17894"/>
                    <a:pt x="20422" y="16809"/>
                    <a:pt x="21630" y="15779"/>
                  </a:cubicBezTo>
                  <a:cubicBezTo>
                    <a:pt x="22138" y="15326"/>
                    <a:pt x="22660" y="14914"/>
                    <a:pt x="23168" y="14530"/>
                  </a:cubicBezTo>
                  <a:cubicBezTo>
                    <a:pt x="23882" y="13980"/>
                    <a:pt x="24651" y="13527"/>
                    <a:pt x="25503" y="13252"/>
                  </a:cubicBezTo>
                  <a:cubicBezTo>
                    <a:pt x="25558" y="13239"/>
                    <a:pt x="25613" y="13198"/>
                    <a:pt x="25640" y="13184"/>
                  </a:cubicBezTo>
                  <a:cubicBezTo>
                    <a:pt x="25640" y="13170"/>
                    <a:pt x="25668" y="13156"/>
                    <a:pt x="25668" y="13129"/>
                  </a:cubicBezTo>
                  <a:cubicBezTo>
                    <a:pt x="25640" y="13115"/>
                    <a:pt x="25626" y="13088"/>
                    <a:pt x="25558" y="13060"/>
                  </a:cubicBezTo>
                  <a:cubicBezTo>
                    <a:pt x="25533" y="13048"/>
                    <a:pt x="25508" y="13043"/>
                    <a:pt x="25482" y="13043"/>
                  </a:cubicBezTo>
                  <a:cubicBezTo>
                    <a:pt x="25424" y="13043"/>
                    <a:pt x="25364" y="13069"/>
                    <a:pt x="25297" y="13088"/>
                  </a:cubicBezTo>
                  <a:cubicBezTo>
                    <a:pt x="24912" y="13198"/>
                    <a:pt x="24528" y="13362"/>
                    <a:pt x="24171" y="13541"/>
                  </a:cubicBezTo>
                  <a:cubicBezTo>
                    <a:pt x="23470" y="13925"/>
                    <a:pt x="22825" y="14392"/>
                    <a:pt x="22207" y="14887"/>
                  </a:cubicBezTo>
                  <a:cubicBezTo>
                    <a:pt x="20998" y="15862"/>
                    <a:pt x="19845" y="16933"/>
                    <a:pt x="18732" y="18004"/>
                  </a:cubicBezTo>
                  <a:cubicBezTo>
                    <a:pt x="17249" y="19419"/>
                    <a:pt x="16013" y="21025"/>
                    <a:pt x="14956" y="22769"/>
                  </a:cubicBezTo>
                  <a:cubicBezTo>
                    <a:pt x="14764" y="23071"/>
                    <a:pt x="14613" y="23401"/>
                    <a:pt x="14503" y="23744"/>
                  </a:cubicBezTo>
                  <a:lnTo>
                    <a:pt x="14448" y="23841"/>
                  </a:lnTo>
                  <a:cubicBezTo>
                    <a:pt x="14297" y="23772"/>
                    <a:pt x="14283" y="23635"/>
                    <a:pt x="14242" y="23525"/>
                  </a:cubicBezTo>
                  <a:cubicBezTo>
                    <a:pt x="14104" y="22879"/>
                    <a:pt x="14077" y="22234"/>
                    <a:pt x="14077" y="21575"/>
                  </a:cubicBezTo>
                  <a:cubicBezTo>
                    <a:pt x="14091" y="20174"/>
                    <a:pt x="14352" y="18801"/>
                    <a:pt x="14750" y="17441"/>
                  </a:cubicBezTo>
                  <a:cubicBezTo>
                    <a:pt x="15519" y="14818"/>
                    <a:pt x="16673" y="12360"/>
                    <a:pt x="18197" y="10080"/>
                  </a:cubicBezTo>
                  <a:cubicBezTo>
                    <a:pt x="19007" y="8872"/>
                    <a:pt x="19872" y="7759"/>
                    <a:pt x="20820" y="6674"/>
                  </a:cubicBezTo>
                  <a:cubicBezTo>
                    <a:pt x="20875" y="6633"/>
                    <a:pt x="20902" y="6565"/>
                    <a:pt x="20957" y="6496"/>
                  </a:cubicBezTo>
                  <a:cubicBezTo>
                    <a:pt x="20998" y="6441"/>
                    <a:pt x="20998" y="6400"/>
                    <a:pt x="20930" y="6372"/>
                  </a:cubicBezTo>
                  <a:cubicBezTo>
                    <a:pt x="20875" y="6400"/>
                    <a:pt x="20820" y="6441"/>
                    <a:pt x="20765" y="6496"/>
                  </a:cubicBezTo>
                  <a:cubicBezTo>
                    <a:pt x="20422" y="6867"/>
                    <a:pt x="20106" y="7251"/>
                    <a:pt x="19776" y="7622"/>
                  </a:cubicBezTo>
                  <a:cubicBezTo>
                    <a:pt x="19227" y="8295"/>
                    <a:pt x="18691" y="8968"/>
                    <a:pt x="18197" y="9668"/>
                  </a:cubicBezTo>
                  <a:cubicBezTo>
                    <a:pt x="16631" y="11865"/>
                    <a:pt x="15409" y="14255"/>
                    <a:pt x="14613" y="16823"/>
                  </a:cubicBezTo>
                  <a:cubicBezTo>
                    <a:pt x="14146" y="18320"/>
                    <a:pt x="13830" y="19831"/>
                    <a:pt x="13789" y="21396"/>
                  </a:cubicBezTo>
                  <a:cubicBezTo>
                    <a:pt x="13761" y="21918"/>
                    <a:pt x="13789" y="22440"/>
                    <a:pt x="13871" y="22948"/>
                  </a:cubicBezTo>
                  <a:cubicBezTo>
                    <a:pt x="13871" y="22989"/>
                    <a:pt x="13926" y="23044"/>
                    <a:pt x="13857" y="23071"/>
                  </a:cubicBezTo>
                  <a:cubicBezTo>
                    <a:pt x="13830" y="23058"/>
                    <a:pt x="13816" y="23058"/>
                    <a:pt x="13802" y="23044"/>
                  </a:cubicBezTo>
                  <a:cubicBezTo>
                    <a:pt x="13459" y="22577"/>
                    <a:pt x="13143" y="22096"/>
                    <a:pt x="12869" y="21575"/>
                  </a:cubicBezTo>
                  <a:cubicBezTo>
                    <a:pt x="12841" y="21492"/>
                    <a:pt x="12800" y="21410"/>
                    <a:pt x="12786" y="21327"/>
                  </a:cubicBezTo>
                  <a:cubicBezTo>
                    <a:pt x="12759" y="21163"/>
                    <a:pt x="12717" y="21025"/>
                    <a:pt x="12704" y="20874"/>
                  </a:cubicBezTo>
                  <a:cubicBezTo>
                    <a:pt x="12525" y="19885"/>
                    <a:pt x="12457" y="18869"/>
                    <a:pt x="12457" y="17853"/>
                  </a:cubicBezTo>
                  <a:cubicBezTo>
                    <a:pt x="12457" y="16040"/>
                    <a:pt x="12649" y="14255"/>
                    <a:pt x="12978" y="12483"/>
                  </a:cubicBezTo>
                  <a:cubicBezTo>
                    <a:pt x="13390" y="10314"/>
                    <a:pt x="13940" y="8171"/>
                    <a:pt x="14544" y="6043"/>
                  </a:cubicBezTo>
                  <a:cubicBezTo>
                    <a:pt x="14722" y="5356"/>
                    <a:pt x="14928" y="4683"/>
                    <a:pt x="15121" y="4024"/>
                  </a:cubicBezTo>
                  <a:lnTo>
                    <a:pt x="15176" y="3763"/>
                  </a:lnTo>
                  <a:cubicBezTo>
                    <a:pt x="15189" y="3722"/>
                    <a:pt x="15162" y="3694"/>
                    <a:pt x="15121" y="3626"/>
                  </a:cubicBezTo>
                  <a:cubicBezTo>
                    <a:pt x="15066" y="3763"/>
                    <a:pt x="15038" y="3832"/>
                    <a:pt x="14997" y="3914"/>
                  </a:cubicBezTo>
                  <a:cubicBezTo>
                    <a:pt x="14846" y="4381"/>
                    <a:pt x="14695" y="4820"/>
                    <a:pt x="14558" y="5287"/>
                  </a:cubicBezTo>
                  <a:cubicBezTo>
                    <a:pt x="14242" y="6304"/>
                    <a:pt x="13940" y="7320"/>
                    <a:pt x="13665" y="8350"/>
                  </a:cubicBezTo>
                  <a:cubicBezTo>
                    <a:pt x="13390" y="9339"/>
                    <a:pt x="13143" y="10355"/>
                    <a:pt x="12910" y="11371"/>
                  </a:cubicBezTo>
                  <a:cubicBezTo>
                    <a:pt x="12484" y="13101"/>
                    <a:pt x="12209" y="14845"/>
                    <a:pt x="12113" y="16631"/>
                  </a:cubicBezTo>
                  <a:cubicBezTo>
                    <a:pt x="12072" y="17757"/>
                    <a:pt x="12045" y="18869"/>
                    <a:pt x="12223" y="19968"/>
                  </a:cubicBezTo>
                  <a:cubicBezTo>
                    <a:pt x="12237" y="20037"/>
                    <a:pt x="12237" y="20119"/>
                    <a:pt x="12237" y="20201"/>
                  </a:cubicBezTo>
                  <a:cubicBezTo>
                    <a:pt x="12154" y="20091"/>
                    <a:pt x="12086" y="19954"/>
                    <a:pt x="12031" y="19831"/>
                  </a:cubicBezTo>
                  <a:cubicBezTo>
                    <a:pt x="11674" y="19020"/>
                    <a:pt x="11399" y="18169"/>
                    <a:pt x="11124" y="17317"/>
                  </a:cubicBezTo>
                  <a:cubicBezTo>
                    <a:pt x="10905" y="16617"/>
                    <a:pt x="10726" y="15917"/>
                    <a:pt x="10575" y="15189"/>
                  </a:cubicBezTo>
                  <a:cubicBezTo>
                    <a:pt x="10397" y="14392"/>
                    <a:pt x="10246" y="13582"/>
                    <a:pt x="10122" y="12772"/>
                  </a:cubicBezTo>
                  <a:cubicBezTo>
                    <a:pt x="9957" y="11618"/>
                    <a:pt x="9847" y="10451"/>
                    <a:pt x="9751" y="9284"/>
                  </a:cubicBezTo>
                  <a:cubicBezTo>
                    <a:pt x="9669" y="8309"/>
                    <a:pt x="9600" y="7334"/>
                    <a:pt x="9490" y="6359"/>
                  </a:cubicBezTo>
                  <a:cubicBezTo>
                    <a:pt x="9408" y="5425"/>
                    <a:pt x="9325" y="4477"/>
                    <a:pt x="9202" y="3557"/>
                  </a:cubicBezTo>
                  <a:cubicBezTo>
                    <a:pt x="9119" y="2761"/>
                    <a:pt x="8996" y="1978"/>
                    <a:pt x="8872" y="1181"/>
                  </a:cubicBezTo>
                  <a:cubicBezTo>
                    <a:pt x="8817" y="907"/>
                    <a:pt x="8749" y="632"/>
                    <a:pt x="8680" y="357"/>
                  </a:cubicBezTo>
                  <a:cubicBezTo>
                    <a:pt x="8653" y="220"/>
                    <a:pt x="8611" y="83"/>
                    <a:pt x="84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0" name="Google Shape;1490;p31"/>
          <p:cNvGrpSpPr/>
          <p:nvPr/>
        </p:nvGrpSpPr>
        <p:grpSpPr>
          <a:xfrm flipH="1">
            <a:off x="6024244" y="4229146"/>
            <a:ext cx="1476810" cy="1408014"/>
            <a:chOff x="2004925" y="1367550"/>
            <a:chExt cx="3826925" cy="3648650"/>
          </a:xfrm>
        </p:grpSpPr>
        <p:sp>
          <p:nvSpPr>
            <p:cNvPr id="1491" name="Google Shape;1491;p31"/>
            <p:cNvSpPr/>
            <p:nvPr/>
          </p:nvSpPr>
          <p:spPr>
            <a:xfrm>
              <a:off x="2549500" y="2597750"/>
              <a:ext cx="2817025" cy="1913925"/>
            </a:xfrm>
            <a:custGeom>
              <a:avLst/>
              <a:gdLst/>
              <a:ahLst/>
              <a:cxnLst/>
              <a:rect l="l" t="t" r="r" b="b"/>
              <a:pathLst>
                <a:path w="112681" h="76557" extrusionOk="0">
                  <a:moveTo>
                    <a:pt x="99510" y="1"/>
                  </a:moveTo>
                  <a:cubicBezTo>
                    <a:pt x="99355" y="1"/>
                    <a:pt x="99197" y="17"/>
                    <a:pt x="99038" y="49"/>
                  </a:cubicBezTo>
                  <a:cubicBezTo>
                    <a:pt x="97770" y="316"/>
                    <a:pt x="97003" y="1517"/>
                    <a:pt x="97203" y="2785"/>
                  </a:cubicBezTo>
                  <a:lnTo>
                    <a:pt x="107844" y="63028"/>
                  </a:lnTo>
                  <a:cubicBezTo>
                    <a:pt x="108046" y="64154"/>
                    <a:pt x="109023" y="64955"/>
                    <a:pt x="110105" y="64955"/>
                  </a:cubicBezTo>
                  <a:cubicBezTo>
                    <a:pt x="110272" y="64955"/>
                    <a:pt x="110442" y="64936"/>
                    <a:pt x="110612" y="64896"/>
                  </a:cubicBezTo>
                  <a:cubicBezTo>
                    <a:pt x="111880" y="64662"/>
                    <a:pt x="112681" y="63495"/>
                    <a:pt x="112447" y="62227"/>
                  </a:cubicBezTo>
                  <a:lnTo>
                    <a:pt x="101840" y="1951"/>
                  </a:lnTo>
                  <a:cubicBezTo>
                    <a:pt x="101605" y="809"/>
                    <a:pt x="100626" y="1"/>
                    <a:pt x="99510" y="1"/>
                  </a:cubicBezTo>
                  <a:close/>
                  <a:moveTo>
                    <a:pt x="67015" y="845"/>
                  </a:moveTo>
                  <a:cubicBezTo>
                    <a:pt x="66872" y="845"/>
                    <a:pt x="66727" y="858"/>
                    <a:pt x="66581" y="883"/>
                  </a:cubicBezTo>
                  <a:cubicBezTo>
                    <a:pt x="65347" y="1117"/>
                    <a:pt x="64513" y="2318"/>
                    <a:pt x="64680" y="3552"/>
                  </a:cubicBezTo>
                  <a:lnTo>
                    <a:pt x="73419" y="64095"/>
                  </a:lnTo>
                  <a:cubicBezTo>
                    <a:pt x="73596" y="65271"/>
                    <a:pt x="74575" y="66110"/>
                    <a:pt x="75719" y="66110"/>
                  </a:cubicBezTo>
                  <a:cubicBezTo>
                    <a:pt x="75873" y="66110"/>
                    <a:pt x="76030" y="66095"/>
                    <a:pt x="76188" y="66063"/>
                  </a:cubicBezTo>
                  <a:cubicBezTo>
                    <a:pt x="77422" y="65863"/>
                    <a:pt x="78256" y="64662"/>
                    <a:pt x="78089" y="63395"/>
                  </a:cubicBezTo>
                  <a:lnTo>
                    <a:pt x="69350" y="2851"/>
                  </a:lnTo>
                  <a:cubicBezTo>
                    <a:pt x="69171" y="1663"/>
                    <a:pt x="68173" y="845"/>
                    <a:pt x="67015" y="845"/>
                  </a:cubicBezTo>
                  <a:close/>
                  <a:moveTo>
                    <a:pt x="31763" y="4691"/>
                  </a:moveTo>
                  <a:cubicBezTo>
                    <a:pt x="31640" y="4691"/>
                    <a:pt x="31515" y="4700"/>
                    <a:pt x="31389" y="4719"/>
                  </a:cubicBezTo>
                  <a:cubicBezTo>
                    <a:pt x="30155" y="4953"/>
                    <a:pt x="29288" y="6120"/>
                    <a:pt x="29455" y="7354"/>
                  </a:cubicBezTo>
                  <a:lnTo>
                    <a:pt x="37527" y="68031"/>
                  </a:lnTo>
                  <a:cubicBezTo>
                    <a:pt x="37678" y="69237"/>
                    <a:pt x="38727" y="70061"/>
                    <a:pt x="39863" y="70061"/>
                  </a:cubicBezTo>
                  <a:cubicBezTo>
                    <a:pt x="39985" y="70061"/>
                    <a:pt x="40107" y="70052"/>
                    <a:pt x="40229" y="70033"/>
                  </a:cubicBezTo>
                  <a:cubicBezTo>
                    <a:pt x="41496" y="69833"/>
                    <a:pt x="42364" y="68665"/>
                    <a:pt x="42197" y="67397"/>
                  </a:cubicBezTo>
                  <a:lnTo>
                    <a:pt x="34125" y="6721"/>
                  </a:lnTo>
                  <a:cubicBezTo>
                    <a:pt x="33974" y="5515"/>
                    <a:pt x="32924" y="4691"/>
                    <a:pt x="31763" y="4691"/>
                  </a:cubicBezTo>
                  <a:close/>
                  <a:moveTo>
                    <a:pt x="2476" y="10938"/>
                  </a:moveTo>
                  <a:cubicBezTo>
                    <a:pt x="2375" y="10938"/>
                    <a:pt x="2272" y="10944"/>
                    <a:pt x="2168" y="10957"/>
                  </a:cubicBezTo>
                  <a:cubicBezTo>
                    <a:pt x="934" y="11124"/>
                    <a:pt x="0" y="12225"/>
                    <a:pt x="134" y="13492"/>
                  </a:cubicBezTo>
                  <a:lnTo>
                    <a:pt x="5804" y="74402"/>
                  </a:lnTo>
                  <a:cubicBezTo>
                    <a:pt x="5928" y="75636"/>
                    <a:pt x="6935" y="76556"/>
                    <a:pt x="8141" y="76556"/>
                  </a:cubicBezTo>
                  <a:cubicBezTo>
                    <a:pt x="8239" y="76556"/>
                    <a:pt x="8339" y="76550"/>
                    <a:pt x="8440" y="76537"/>
                  </a:cubicBezTo>
                  <a:cubicBezTo>
                    <a:pt x="9674" y="76371"/>
                    <a:pt x="10608" y="75236"/>
                    <a:pt x="10474" y="74002"/>
                  </a:cubicBezTo>
                  <a:lnTo>
                    <a:pt x="4804" y="13059"/>
                  </a:lnTo>
                  <a:cubicBezTo>
                    <a:pt x="4681" y="11828"/>
                    <a:pt x="3678" y="10938"/>
                    <a:pt x="2476" y="109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1"/>
            <p:cNvSpPr/>
            <p:nvPr/>
          </p:nvSpPr>
          <p:spPr>
            <a:xfrm>
              <a:off x="2029950" y="2906700"/>
              <a:ext cx="3801900" cy="1984400"/>
            </a:xfrm>
            <a:custGeom>
              <a:avLst/>
              <a:gdLst/>
              <a:ahLst/>
              <a:cxnLst/>
              <a:rect l="l" t="t" r="r" b="b"/>
              <a:pathLst>
                <a:path w="152076" h="79376" extrusionOk="0">
                  <a:moveTo>
                    <a:pt x="144404" y="0"/>
                  </a:moveTo>
                  <a:lnTo>
                    <a:pt x="1" y="17880"/>
                  </a:lnTo>
                  <a:lnTo>
                    <a:pt x="6772" y="72252"/>
                  </a:lnTo>
                  <a:cubicBezTo>
                    <a:pt x="7356" y="76884"/>
                    <a:pt x="20497" y="79376"/>
                    <a:pt x="40021" y="79376"/>
                  </a:cubicBezTo>
                  <a:cubicBezTo>
                    <a:pt x="51710" y="79376"/>
                    <a:pt x="65685" y="78483"/>
                    <a:pt x="80625" y="76622"/>
                  </a:cubicBezTo>
                  <a:cubicBezTo>
                    <a:pt x="120487" y="71718"/>
                    <a:pt x="152076" y="61711"/>
                    <a:pt x="151175" y="54372"/>
                  </a:cubicBezTo>
                  <a:lnTo>
                    <a:pt x="1444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1"/>
            <p:cNvSpPr/>
            <p:nvPr/>
          </p:nvSpPr>
          <p:spPr>
            <a:xfrm>
              <a:off x="2004925" y="2709375"/>
              <a:ext cx="3655975" cy="803025"/>
            </a:xfrm>
            <a:custGeom>
              <a:avLst/>
              <a:gdLst/>
              <a:ahLst/>
              <a:cxnLst/>
              <a:rect l="l" t="t" r="r" b="b"/>
              <a:pathLst>
                <a:path w="146239" h="32121" extrusionOk="0">
                  <a:moveTo>
                    <a:pt x="111923" y="1"/>
                  </a:moveTo>
                  <a:cubicBezTo>
                    <a:pt x="100258" y="1"/>
                    <a:pt x="86331" y="882"/>
                    <a:pt x="71452" y="2723"/>
                  </a:cubicBezTo>
                  <a:cubicBezTo>
                    <a:pt x="31590" y="7693"/>
                    <a:pt x="1" y="17667"/>
                    <a:pt x="902" y="25005"/>
                  </a:cubicBezTo>
                  <a:cubicBezTo>
                    <a:pt x="1487" y="29623"/>
                    <a:pt x="14676" y="32120"/>
                    <a:pt x="34246" y="32120"/>
                  </a:cubicBezTo>
                  <a:cubicBezTo>
                    <a:pt x="45919" y="32120"/>
                    <a:pt x="59862" y="31232"/>
                    <a:pt x="74754" y="29375"/>
                  </a:cubicBezTo>
                  <a:cubicBezTo>
                    <a:pt x="114649" y="24438"/>
                    <a:pt x="146239" y="14464"/>
                    <a:pt x="145338" y="7093"/>
                  </a:cubicBezTo>
                  <a:cubicBezTo>
                    <a:pt x="144752" y="2491"/>
                    <a:pt x="131536" y="1"/>
                    <a:pt x="1119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1"/>
            <p:cNvSpPr/>
            <p:nvPr/>
          </p:nvSpPr>
          <p:spPr>
            <a:xfrm>
              <a:off x="2361025" y="2843700"/>
              <a:ext cx="2943800" cy="534300"/>
            </a:xfrm>
            <a:custGeom>
              <a:avLst/>
              <a:gdLst/>
              <a:ahLst/>
              <a:cxnLst/>
              <a:rect l="l" t="t" r="r" b="b"/>
              <a:pathLst>
                <a:path w="117752" h="21372" extrusionOk="0">
                  <a:moveTo>
                    <a:pt x="97608" y="0"/>
                  </a:moveTo>
                  <a:cubicBezTo>
                    <a:pt x="87065" y="0"/>
                    <a:pt x="73119" y="931"/>
                    <a:pt x="57908" y="2820"/>
                  </a:cubicBezTo>
                  <a:cubicBezTo>
                    <a:pt x="25685" y="6823"/>
                    <a:pt x="0" y="13595"/>
                    <a:pt x="534" y="17931"/>
                  </a:cubicBezTo>
                  <a:cubicBezTo>
                    <a:pt x="815" y="20217"/>
                    <a:pt x="8325" y="21372"/>
                    <a:pt x="20084" y="21372"/>
                  </a:cubicBezTo>
                  <a:cubicBezTo>
                    <a:pt x="30634" y="21372"/>
                    <a:pt x="44605" y="20442"/>
                    <a:pt x="59843" y="18565"/>
                  </a:cubicBezTo>
                  <a:cubicBezTo>
                    <a:pt x="92066" y="14562"/>
                    <a:pt x="117751" y="7791"/>
                    <a:pt x="117217" y="3454"/>
                  </a:cubicBezTo>
                  <a:cubicBezTo>
                    <a:pt x="116936" y="1165"/>
                    <a:pt x="109401" y="0"/>
                    <a:pt x="97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1"/>
            <p:cNvSpPr/>
            <p:nvPr/>
          </p:nvSpPr>
          <p:spPr>
            <a:xfrm>
              <a:off x="2168375" y="3161875"/>
              <a:ext cx="3520050" cy="1607850"/>
            </a:xfrm>
            <a:custGeom>
              <a:avLst/>
              <a:gdLst/>
              <a:ahLst/>
              <a:cxnLst/>
              <a:rect l="l" t="t" r="r" b="b"/>
              <a:pathLst>
                <a:path w="140802" h="64314" extrusionOk="0">
                  <a:moveTo>
                    <a:pt x="139534" y="0"/>
                  </a:moveTo>
                  <a:lnTo>
                    <a:pt x="128293" y="47268"/>
                  </a:lnTo>
                  <a:lnTo>
                    <a:pt x="90666" y="11108"/>
                  </a:lnTo>
                  <a:lnTo>
                    <a:pt x="53773" y="62178"/>
                  </a:lnTo>
                  <a:lnTo>
                    <a:pt x="15846" y="16479"/>
                  </a:lnTo>
                  <a:lnTo>
                    <a:pt x="1" y="56874"/>
                  </a:lnTo>
                  <a:lnTo>
                    <a:pt x="1202" y="57375"/>
                  </a:lnTo>
                  <a:lnTo>
                    <a:pt x="16246" y="19014"/>
                  </a:lnTo>
                  <a:lnTo>
                    <a:pt x="53873" y="64313"/>
                  </a:lnTo>
                  <a:lnTo>
                    <a:pt x="90832" y="13076"/>
                  </a:lnTo>
                  <a:lnTo>
                    <a:pt x="129026" y="49769"/>
                  </a:lnTo>
                  <a:lnTo>
                    <a:pt x="140801" y="301"/>
                  </a:lnTo>
                  <a:lnTo>
                    <a:pt x="1395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1"/>
            <p:cNvSpPr/>
            <p:nvPr/>
          </p:nvSpPr>
          <p:spPr>
            <a:xfrm>
              <a:off x="2478600" y="3046275"/>
              <a:ext cx="3023025" cy="1969925"/>
            </a:xfrm>
            <a:custGeom>
              <a:avLst/>
              <a:gdLst/>
              <a:ahLst/>
              <a:cxnLst/>
              <a:rect l="l" t="t" r="r" b="b"/>
              <a:pathLst>
                <a:path w="120921" h="78797" extrusionOk="0">
                  <a:moveTo>
                    <a:pt x="108990" y="1"/>
                  </a:moveTo>
                  <a:cubicBezTo>
                    <a:pt x="108888" y="1"/>
                    <a:pt x="108783" y="7"/>
                    <a:pt x="108678" y="21"/>
                  </a:cubicBezTo>
                  <a:cubicBezTo>
                    <a:pt x="107344" y="188"/>
                    <a:pt x="106410" y="1389"/>
                    <a:pt x="106610" y="2723"/>
                  </a:cubicBezTo>
                  <a:lnTo>
                    <a:pt x="116050" y="63166"/>
                  </a:lnTo>
                  <a:cubicBezTo>
                    <a:pt x="116234" y="64329"/>
                    <a:pt x="117203" y="65155"/>
                    <a:pt x="118366" y="65155"/>
                  </a:cubicBezTo>
                  <a:cubicBezTo>
                    <a:pt x="118471" y="65155"/>
                    <a:pt x="118578" y="65148"/>
                    <a:pt x="118686" y="65134"/>
                  </a:cubicBezTo>
                  <a:cubicBezTo>
                    <a:pt x="120020" y="64968"/>
                    <a:pt x="120920" y="63733"/>
                    <a:pt x="120720" y="62432"/>
                  </a:cubicBezTo>
                  <a:lnTo>
                    <a:pt x="111280" y="1956"/>
                  </a:lnTo>
                  <a:cubicBezTo>
                    <a:pt x="111097" y="824"/>
                    <a:pt x="110128" y="1"/>
                    <a:pt x="108990" y="1"/>
                  </a:cubicBezTo>
                  <a:close/>
                  <a:moveTo>
                    <a:pt x="76599" y="7773"/>
                  </a:moveTo>
                  <a:cubicBezTo>
                    <a:pt x="76497" y="7773"/>
                    <a:pt x="76393" y="7780"/>
                    <a:pt x="76289" y="7793"/>
                  </a:cubicBezTo>
                  <a:cubicBezTo>
                    <a:pt x="74954" y="7960"/>
                    <a:pt x="74054" y="9194"/>
                    <a:pt x="74254" y="10529"/>
                  </a:cubicBezTo>
                  <a:lnTo>
                    <a:pt x="83694" y="70972"/>
                  </a:lnTo>
                  <a:cubicBezTo>
                    <a:pt x="83877" y="72135"/>
                    <a:pt x="84847" y="72960"/>
                    <a:pt x="86010" y="72960"/>
                  </a:cubicBezTo>
                  <a:cubicBezTo>
                    <a:pt x="86115" y="72960"/>
                    <a:pt x="86221" y="72954"/>
                    <a:pt x="86329" y="72940"/>
                  </a:cubicBezTo>
                  <a:cubicBezTo>
                    <a:pt x="87663" y="72773"/>
                    <a:pt x="88564" y="71572"/>
                    <a:pt x="88364" y="70238"/>
                  </a:cubicBezTo>
                  <a:lnTo>
                    <a:pt x="78924" y="9761"/>
                  </a:lnTo>
                  <a:cubicBezTo>
                    <a:pt x="78740" y="8626"/>
                    <a:pt x="77766" y="7773"/>
                    <a:pt x="76599" y="7773"/>
                  </a:cubicBezTo>
                  <a:close/>
                  <a:moveTo>
                    <a:pt x="35827" y="12844"/>
                  </a:moveTo>
                  <a:cubicBezTo>
                    <a:pt x="35728" y="12844"/>
                    <a:pt x="35627" y="12851"/>
                    <a:pt x="35526" y="12864"/>
                  </a:cubicBezTo>
                  <a:cubicBezTo>
                    <a:pt x="34292" y="12997"/>
                    <a:pt x="33358" y="14131"/>
                    <a:pt x="33491" y="15399"/>
                  </a:cubicBezTo>
                  <a:lnTo>
                    <a:pt x="39162" y="76309"/>
                  </a:lnTo>
                  <a:cubicBezTo>
                    <a:pt x="39285" y="77543"/>
                    <a:pt x="40321" y="78463"/>
                    <a:pt x="41505" y="78463"/>
                  </a:cubicBezTo>
                  <a:cubicBezTo>
                    <a:pt x="41602" y="78463"/>
                    <a:pt x="41699" y="78456"/>
                    <a:pt x="41797" y="78444"/>
                  </a:cubicBezTo>
                  <a:cubicBezTo>
                    <a:pt x="43032" y="78277"/>
                    <a:pt x="43932" y="77143"/>
                    <a:pt x="43832" y="75909"/>
                  </a:cubicBezTo>
                  <a:lnTo>
                    <a:pt x="38161" y="14965"/>
                  </a:lnTo>
                  <a:cubicBezTo>
                    <a:pt x="38038" y="13734"/>
                    <a:pt x="37007" y="12844"/>
                    <a:pt x="35827" y="12844"/>
                  </a:cubicBezTo>
                  <a:close/>
                  <a:moveTo>
                    <a:pt x="2477" y="13178"/>
                  </a:moveTo>
                  <a:cubicBezTo>
                    <a:pt x="2375" y="13178"/>
                    <a:pt x="2273" y="13184"/>
                    <a:pt x="2169" y="13197"/>
                  </a:cubicBezTo>
                  <a:cubicBezTo>
                    <a:pt x="901" y="13364"/>
                    <a:pt x="1" y="14465"/>
                    <a:pt x="134" y="15732"/>
                  </a:cubicBezTo>
                  <a:lnTo>
                    <a:pt x="5805" y="76643"/>
                  </a:lnTo>
                  <a:cubicBezTo>
                    <a:pt x="5897" y="77876"/>
                    <a:pt x="6931" y="78796"/>
                    <a:pt x="8114" y="78796"/>
                  </a:cubicBezTo>
                  <a:cubicBezTo>
                    <a:pt x="8211" y="78796"/>
                    <a:pt x="8309" y="78790"/>
                    <a:pt x="8407" y="78777"/>
                  </a:cubicBezTo>
                  <a:cubicBezTo>
                    <a:pt x="9674" y="78611"/>
                    <a:pt x="10608" y="77477"/>
                    <a:pt x="10475" y="76242"/>
                  </a:cubicBezTo>
                  <a:lnTo>
                    <a:pt x="4804" y="15299"/>
                  </a:lnTo>
                  <a:cubicBezTo>
                    <a:pt x="4681" y="14068"/>
                    <a:pt x="3678" y="13178"/>
                    <a:pt x="2477" y="131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1"/>
            <p:cNvSpPr/>
            <p:nvPr/>
          </p:nvSpPr>
          <p:spPr>
            <a:xfrm>
              <a:off x="2042475" y="1368450"/>
              <a:ext cx="1833825" cy="586325"/>
            </a:xfrm>
            <a:custGeom>
              <a:avLst/>
              <a:gdLst/>
              <a:ahLst/>
              <a:cxnLst/>
              <a:rect l="l" t="t" r="r" b="b"/>
              <a:pathLst>
                <a:path w="73353" h="23453" extrusionOk="0">
                  <a:moveTo>
                    <a:pt x="3974" y="1"/>
                  </a:moveTo>
                  <a:cubicBezTo>
                    <a:pt x="2338" y="1"/>
                    <a:pt x="854" y="1137"/>
                    <a:pt x="467" y="2821"/>
                  </a:cubicBezTo>
                  <a:cubicBezTo>
                    <a:pt x="0" y="4823"/>
                    <a:pt x="1301" y="6858"/>
                    <a:pt x="3336" y="7225"/>
                  </a:cubicBezTo>
                  <a:lnTo>
                    <a:pt x="14444" y="9326"/>
                  </a:lnTo>
                  <a:lnTo>
                    <a:pt x="16645" y="9726"/>
                  </a:lnTo>
                  <a:lnTo>
                    <a:pt x="22049" y="10727"/>
                  </a:lnTo>
                  <a:lnTo>
                    <a:pt x="32790" y="12728"/>
                  </a:lnTo>
                  <a:lnTo>
                    <a:pt x="39495" y="13996"/>
                  </a:lnTo>
                  <a:lnTo>
                    <a:pt x="59176" y="17665"/>
                  </a:lnTo>
                  <a:cubicBezTo>
                    <a:pt x="60477" y="19433"/>
                    <a:pt x="63645" y="23069"/>
                    <a:pt x="67848" y="23436"/>
                  </a:cubicBezTo>
                  <a:cubicBezTo>
                    <a:pt x="67992" y="23447"/>
                    <a:pt x="68132" y="23453"/>
                    <a:pt x="68268" y="23453"/>
                  </a:cubicBezTo>
                  <a:cubicBezTo>
                    <a:pt x="73353" y="23453"/>
                    <a:pt x="73303" y="15765"/>
                    <a:pt x="68983" y="14563"/>
                  </a:cubicBezTo>
                  <a:cubicBezTo>
                    <a:pt x="68082" y="14312"/>
                    <a:pt x="67190" y="14212"/>
                    <a:pt x="66343" y="14212"/>
                  </a:cubicBezTo>
                  <a:cubicBezTo>
                    <a:pt x="63142" y="14212"/>
                    <a:pt x="60577" y="15631"/>
                    <a:pt x="60577" y="15631"/>
                  </a:cubicBezTo>
                  <a:lnTo>
                    <a:pt x="60010" y="15964"/>
                  </a:lnTo>
                  <a:lnTo>
                    <a:pt x="40129" y="10227"/>
                  </a:lnTo>
                  <a:lnTo>
                    <a:pt x="33924" y="8459"/>
                  </a:lnTo>
                  <a:lnTo>
                    <a:pt x="23717" y="5523"/>
                  </a:lnTo>
                  <a:lnTo>
                    <a:pt x="17946" y="3855"/>
                  </a:lnTo>
                  <a:lnTo>
                    <a:pt x="15578" y="3188"/>
                  </a:lnTo>
                  <a:lnTo>
                    <a:pt x="5004" y="153"/>
                  </a:lnTo>
                  <a:cubicBezTo>
                    <a:pt x="4659" y="50"/>
                    <a:pt x="4313" y="1"/>
                    <a:pt x="39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1"/>
            <p:cNvSpPr/>
            <p:nvPr/>
          </p:nvSpPr>
          <p:spPr>
            <a:xfrm>
              <a:off x="2458600" y="1464825"/>
              <a:ext cx="177650" cy="171825"/>
            </a:xfrm>
            <a:custGeom>
              <a:avLst/>
              <a:gdLst/>
              <a:ahLst/>
              <a:cxnLst/>
              <a:rect l="l" t="t" r="r" b="b"/>
              <a:pathLst>
                <a:path w="7106" h="6873" extrusionOk="0">
                  <a:moveTo>
                    <a:pt x="1335" y="0"/>
                  </a:moveTo>
                  <a:lnTo>
                    <a:pt x="0" y="5838"/>
                  </a:lnTo>
                  <a:lnTo>
                    <a:pt x="5437" y="6872"/>
                  </a:lnTo>
                  <a:lnTo>
                    <a:pt x="7105" y="1635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1"/>
            <p:cNvSpPr/>
            <p:nvPr/>
          </p:nvSpPr>
          <p:spPr>
            <a:xfrm>
              <a:off x="2043300" y="1367550"/>
              <a:ext cx="1003250" cy="350825"/>
            </a:xfrm>
            <a:custGeom>
              <a:avLst/>
              <a:gdLst/>
              <a:ahLst/>
              <a:cxnLst/>
              <a:rect l="l" t="t" r="r" b="b"/>
              <a:pathLst>
                <a:path w="40130" h="14033" extrusionOk="0">
                  <a:moveTo>
                    <a:pt x="3956" y="1"/>
                  </a:moveTo>
                  <a:cubicBezTo>
                    <a:pt x="2319" y="1"/>
                    <a:pt x="819" y="1117"/>
                    <a:pt x="434" y="2824"/>
                  </a:cubicBezTo>
                  <a:cubicBezTo>
                    <a:pt x="0" y="4825"/>
                    <a:pt x="1268" y="6860"/>
                    <a:pt x="3336" y="7227"/>
                  </a:cubicBezTo>
                  <a:lnTo>
                    <a:pt x="14411" y="9329"/>
                  </a:lnTo>
                  <a:lnTo>
                    <a:pt x="15578" y="3191"/>
                  </a:lnTo>
                  <a:lnTo>
                    <a:pt x="5004" y="155"/>
                  </a:lnTo>
                  <a:cubicBezTo>
                    <a:pt x="4655" y="51"/>
                    <a:pt x="4302" y="1"/>
                    <a:pt x="3956" y="1"/>
                  </a:cubicBezTo>
                  <a:close/>
                  <a:moveTo>
                    <a:pt x="33925" y="8461"/>
                  </a:moveTo>
                  <a:lnTo>
                    <a:pt x="32757" y="12798"/>
                  </a:lnTo>
                  <a:lnTo>
                    <a:pt x="39462" y="14032"/>
                  </a:lnTo>
                  <a:lnTo>
                    <a:pt x="40129" y="10229"/>
                  </a:lnTo>
                  <a:lnTo>
                    <a:pt x="33925" y="846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1"/>
            <p:cNvSpPr/>
            <p:nvPr/>
          </p:nvSpPr>
          <p:spPr>
            <a:xfrm>
              <a:off x="3479100" y="1784775"/>
              <a:ext cx="1879100" cy="525925"/>
            </a:xfrm>
            <a:custGeom>
              <a:avLst/>
              <a:gdLst/>
              <a:ahLst/>
              <a:cxnLst/>
              <a:rect l="l" t="t" r="r" b="b"/>
              <a:pathLst>
                <a:path w="75164" h="21037" extrusionOk="0">
                  <a:moveTo>
                    <a:pt x="71161" y="0"/>
                  </a:moveTo>
                  <a:cubicBezTo>
                    <a:pt x="70863" y="0"/>
                    <a:pt x="70560" y="36"/>
                    <a:pt x="70260" y="112"/>
                  </a:cubicBezTo>
                  <a:lnTo>
                    <a:pt x="59352" y="2847"/>
                  </a:lnTo>
                  <a:lnTo>
                    <a:pt x="57184" y="3381"/>
                  </a:lnTo>
                  <a:lnTo>
                    <a:pt x="51846" y="4715"/>
                  </a:lnTo>
                  <a:lnTo>
                    <a:pt x="41239" y="7384"/>
                  </a:lnTo>
                  <a:lnTo>
                    <a:pt x="34667" y="9051"/>
                  </a:lnTo>
                  <a:lnTo>
                    <a:pt x="15220" y="13988"/>
                  </a:lnTo>
                  <a:cubicBezTo>
                    <a:pt x="13816" y="13211"/>
                    <a:pt x="10979" y="11887"/>
                    <a:pt x="7970" y="11887"/>
                  </a:cubicBezTo>
                  <a:cubicBezTo>
                    <a:pt x="6977" y="11887"/>
                    <a:pt x="5965" y="12031"/>
                    <a:pt x="4980" y="12387"/>
                  </a:cubicBezTo>
                  <a:cubicBezTo>
                    <a:pt x="1" y="14238"/>
                    <a:pt x="2870" y="21036"/>
                    <a:pt x="6983" y="21036"/>
                  </a:cubicBezTo>
                  <a:cubicBezTo>
                    <a:pt x="7169" y="21036"/>
                    <a:pt x="7358" y="21022"/>
                    <a:pt x="7548" y="20993"/>
                  </a:cubicBezTo>
                  <a:cubicBezTo>
                    <a:pt x="11985" y="20226"/>
                    <a:pt x="14787" y="16490"/>
                    <a:pt x="14787" y="16490"/>
                  </a:cubicBezTo>
                  <a:lnTo>
                    <a:pt x="15154" y="15956"/>
                  </a:lnTo>
                  <a:lnTo>
                    <a:pt x="35635" y="12787"/>
                  </a:lnTo>
                  <a:lnTo>
                    <a:pt x="42039" y="11820"/>
                  </a:lnTo>
                  <a:lnTo>
                    <a:pt x="52547" y="10186"/>
                  </a:lnTo>
                  <a:lnTo>
                    <a:pt x="58484" y="9285"/>
                  </a:lnTo>
                  <a:lnTo>
                    <a:pt x="60886" y="8885"/>
                  </a:lnTo>
                  <a:lnTo>
                    <a:pt x="71727" y="7217"/>
                  </a:lnTo>
                  <a:cubicBezTo>
                    <a:pt x="73762" y="6883"/>
                    <a:pt x="75163" y="4915"/>
                    <a:pt x="74729" y="2880"/>
                  </a:cubicBezTo>
                  <a:cubicBezTo>
                    <a:pt x="74389" y="1151"/>
                    <a:pt x="72845" y="0"/>
                    <a:pt x="7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1"/>
            <p:cNvSpPr/>
            <p:nvPr/>
          </p:nvSpPr>
          <p:spPr>
            <a:xfrm>
              <a:off x="4776075" y="1868450"/>
              <a:ext cx="165150" cy="170150"/>
            </a:xfrm>
            <a:custGeom>
              <a:avLst/>
              <a:gdLst/>
              <a:ahLst/>
              <a:cxnLst/>
              <a:rect l="l" t="t" r="r" b="b"/>
              <a:pathLst>
                <a:path w="6606" h="6806" extrusionOk="0">
                  <a:moveTo>
                    <a:pt x="5305" y="0"/>
                  </a:moveTo>
                  <a:lnTo>
                    <a:pt x="1" y="1335"/>
                  </a:lnTo>
                  <a:lnTo>
                    <a:pt x="635" y="6805"/>
                  </a:lnTo>
                  <a:lnTo>
                    <a:pt x="6605" y="5871"/>
                  </a:lnTo>
                  <a:lnTo>
                    <a:pt x="53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1"/>
            <p:cNvSpPr/>
            <p:nvPr/>
          </p:nvSpPr>
          <p:spPr>
            <a:xfrm>
              <a:off x="4346600" y="1783150"/>
              <a:ext cx="1011600" cy="321325"/>
            </a:xfrm>
            <a:custGeom>
              <a:avLst/>
              <a:gdLst/>
              <a:ahLst/>
              <a:cxnLst/>
              <a:rect l="l" t="t" r="r" b="b"/>
              <a:pathLst>
                <a:path w="40464" h="12853" extrusionOk="0">
                  <a:moveTo>
                    <a:pt x="36445" y="1"/>
                  </a:moveTo>
                  <a:cubicBezTo>
                    <a:pt x="36152" y="1"/>
                    <a:pt x="35855" y="36"/>
                    <a:pt x="35560" y="110"/>
                  </a:cubicBezTo>
                  <a:lnTo>
                    <a:pt x="24652" y="2879"/>
                  </a:lnTo>
                  <a:lnTo>
                    <a:pt x="26186" y="8916"/>
                  </a:lnTo>
                  <a:lnTo>
                    <a:pt x="37027" y="7248"/>
                  </a:lnTo>
                  <a:cubicBezTo>
                    <a:pt x="39062" y="6915"/>
                    <a:pt x="40463" y="4947"/>
                    <a:pt x="40029" y="2912"/>
                  </a:cubicBezTo>
                  <a:cubicBezTo>
                    <a:pt x="39688" y="1178"/>
                    <a:pt x="38135" y="1"/>
                    <a:pt x="36445" y="1"/>
                  </a:cubicBezTo>
                  <a:close/>
                  <a:moveTo>
                    <a:pt x="6572" y="7415"/>
                  </a:moveTo>
                  <a:lnTo>
                    <a:pt x="1" y="9083"/>
                  </a:lnTo>
                  <a:lnTo>
                    <a:pt x="935" y="12852"/>
                  </a:lnTo>
                  <a:lnTo>
                    <a:pt x="7339" y="11852"/>
                  </a:lnTo>
                  <a:lnTo>
                    <a:pt x="6572" y="74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3" name="Google Shape;1503;p31"/>
          <p:cNvSpPr txBox="1"/>
          <p:nvPr/>
        </p:nvSpPr>
        <p:spPr>
          <a:xfrm>
            <a:off x="1890500" y="3103225"/>
            <a:ext cx="53691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CREDITS: This presentation template was created by </a:t>
            </a:r>
            <a:r>
              <a:rPr lang="en" sz="1000" b="1" u="sng">
                <a:solidFill>
                  <a:schemeClr val="accent3"/>
                </a:solidFill>
                <a:latin typeface="Sora"/>
                <a:ea typeface="Sora"/>
                <a:cs typeface="Sora"/>
                <a:sym typeface="Sor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, and includes icons by </a:t>
            </a:r>
            <a:r>
              <a:rPr lang="en" sz="1000" b="1" u="sng">
                <a:solidFill>
                  <a:schemeClr val="accent3"/>
                </a:solidFill>
                <a:latin typeface="Sora"/>
                <a:ea typeface="Sora"/>
                <a:cs typeface="Sora"/>
                <a:sym typeface="Sor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"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and infographics &amp; images by </a:t>
            </a:r>
            <a:r>
              <a:rPr lang="en" sz="1000" b="1" u="sng">
                <a:solidFill>
                  <a:schemeClr val="accent3"/>
                </a:solidFill>
                <a:latin typeface="Sora"/>
                <a:ea typeface="Sora"/>
                <a:cs typeface="Sora"/>
                <a:sym typeface="Sor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accent3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5" name="Google Shape;1505;p32"/>
          <p:cNvGrpSpPr/>
          <p:nvPr/>
        </p:nvGrpSpPr>
        <p:grpSpPr>
          <a:xfrm>
            <a:off x="7914018" y="721470"/>
            <a:ext cx="1549966" cy="1081357"/>
            <a:chOff x="5546530" y="4275357"/>
            <a:chExt cx="1549966" cy="1081357"/>
          </a:xfrm>
        </p:grpSpPr>
        <p:sp>
          <p:nvSpPr>
            <p:cNvPr id="1506" name="Google Shape;1506;p32"/>
            <p:cNvSpPr/>
            <p:nvPr/>
          </p:nvSpPr>
          <p:spPr>
            <a:xfrm>
              <a:off x="5546530" y="4275357"/>
              <a:ext cx="1486789" cy="1081357"/>
            </a:xfrm>
            <a:custGeom>
              <a:avLst/>
              <a:gdLst/>
              <a:ahLst/>
              <a:cxnLst/>
              <a:rect l="l" t="t" r="r" b="b"/>
              <a:pathLst>
                <a:path w="28758" h="20916" extrusionOk="0">
                  <a:moveTo>
                    <a:pt x="4244" y="2761"/>
                  </a:moveTo>
                  <a:cubicBezTo>
                    <a:pt x="4258" y="2761"/>
                    <a:pt x="4258" y="2788"/>
                    <a:pt x="4258" y="2802"/>
                  </a:cubicBezTo>
                  <a:lnTo>
                    <a:pt x="4244" y="2802"/>
                  </a:lnTo>
                  <a:cubicBezTo>
                    <a:pt x="4230" y="2802"/>
                    <a:pt x="4230" y="2788"/>
                    <a:pt x="4203" y="2788"/>
                  </a:cubicBezTo>
                  <a:cubicBezTo>
                    <a:pt x="4230" y="2761"/>
                    <a:pt x="4230" y="2761"/>
                    <a:pt x="4244" y="2761"/>
                  </a:cubicBezTo>
                  <a:close/>
                  <a:moveTo>
                    <a:pt x="2076" y="1382"/>
                  </a:moveTo>
                  <a:cubicBezTo>
                    <a:pt x="1813" y="1382"/>
                    <a:pt x="1552" y="1400"/>
                    <a:pt x="1291" y="1429"/>
                  </a:cubicBezTo>
                  <a:lnTo>
                    <a:pt x="1278" y="1429"/>
                  </a:lnTo>
                  <a:cubicBezTo>
                    <a:pt x="1154" y="1443"/>
                    <a:pt x="1099" y="1498"/>
                    <a:pt x="1099" y="1553"/>
                  </a:cubicBezTo>
                  <a:cubicBezTo>
                    <a:pt x="1099" y="1635"/>
                    <a:pt x="1181" y="1635"/>
                    <a:pt x="1236" y="1662"/>
                  </a:cubicBezTo>
                  <a:cubicBezTo>
                    <a:pt x="1676" y="1868"/>
                    <a:pt x="2129" y="2061"/>
                    <a:pt x="2596" y="2212"/>
                  </a:cubicBezTo>
                  <a:cubicBezTo>
                    <a:pt x="3090" y="2376"/>
                    <a:pt x="3585" y="2528"/>
                    <a:pt x="4079" y="2692"/>
                  </a:cubicBezTo>
                  <a:cubicBezTo>
                    <a:pt x="4134" y="2720"/>
                    <a:pt x="4175" y="2747"/>
                    <a:pt x="4216" y="2761"/>
                  </a:cubicBezTo>
                  <a:cubicBezTo>
                    <a:pt x="4198" y="2798"/>
                    <a:pt x="4168" y="2804"/>
                    <a:pt x="4133" y="2804"/>
                  </a:cubicBezTo>
                  <a:cubicBezTo>
                    <a:pt x="4116" y="2804"/>
                    <a:pt x="4097" y="2802"/>
                    <a:pt x="4079" y="2802"/>
                  </a:cubicBezTo>
                  <a:cubicBezTo>
                    <a:pt x="2802" y="2885"/>
                    <a:pt x="1552" y="3104"/>
                    <a:pt x="303" y="3475"/>
                  </a:cubicBezTo>
                  <a:cubicBezTo>
                    <a:pt x="220" y="3503"/>
                    <a:pt x="152" y="3516"/>
                    <a:pt x="83" y="3558"/>
                  </a:cubicBezTo>
                  <a:cubicBezTo>
                    <a:pt x="55" y="3571"/>
                    <a:pt x="42" y="3626"/>
                    <a:pt x="0" y="3681"/>
                  </a:cubicBezTo>
                  <a:cubicBezTo>
                    <a:pt x="69" y="3695"/>
                    <a:pt x="97" y="3709"/>
                    <a:pt x="138" y="3709"/>
                  </a:cubicBezTo>
                  <a:cubicBezTo>
                    <a:pt x="619" y="3805"/>
                    <a:pt x="1101" y="3848"/>
                    <a:pt x="1583" y="3848"/>
                  </a:cubicBezTo>
                  <a:cubicBezTo>
                    <a:pt x="1650" y="3848"/>
                    <a:pt x="1718" y="3848"/>
                    <a:pt x="1786" y="3846"/>
                  </a:cubicBezTo>
                  <a:cubicBezTo>
                    <a:pt x="3173" y="3832"/>
                    <a:pt x="4546" y="3695"/>
                    <a:pt x="5961" y="3379"/>
                  </a:cubicBezTo>
                  <a:cubicBezTo>
                    <a:pt x="6235" y="3310"/>
                    <a:pt x="6524" y="3283"/>
                    <a:pt x="6812" y="3242"/>
                  </a:cubicBezTo>
                  <a:cubicBezTo>
                    <a:pt x="6828" y="3240"/>
                    <a:pt x="6843" y="3239"/>
                    <a:pt x="6859" y="3239"/>
                  </a:cubicBezTo>
                  <a:cubicBezTo>
                    <a:pt x="6953" y="3239"/>
                    <a:pt x="7047" y="3269"/>
                    <a:pt x="7142" y="3269"/>
                  </a:cubicBezTo>
                  <a:cubicBezTo>
                    <a:pt x="7210" y="3269"/>
                    <a:pt x="7238" y="3242"/>
                    <a:pt x="7238" y="3159"/>
                  </a:cubicBezTo>
                  <a:cubicBezTo>
                    <a:pt x="7114" y="3091"/>
                    <a:pt x="6990" y="3036"/>
                    <a:pt x="6853" y="2994"/>
                  </a:cubicBezTo>
                  <a:cubicBezTo>
                    <a:pt x="6578" y="2871"/>
                    <a:pt x="6331" y="2720"/>
                    <a:pt x="6098" y="2541"/>
                  </a:cubicBezTo>
                  <a:cubicBezTo>
                    <a:pt x="5809" y="2335"/>
                    <a:pt x="5494" y="2184"/>
                    <a:pt x="5164" y="2047"/>
                  </a:cubicBezTo>
                  <a:cubicBezTo>
                    <a:pt x="4395" y="1731"/>
                    <a:pt x="3612" y="1525"/>
                    <a:pt x="2788" y="1429"/>
                  </a:cubicBezTo>
                  <a:cubicBezTo>
                    <a:pt x="2548" y="1396"/>
                    <a:pt x="2311" y="1382"/>
                    <a:pt x="2076" y="1382"/>
                  </a:cubicBezTo>
                  <a:close/>
                  <a:moveTo>
                    <a:pt x="4358" y="147"/>
                  </a:moveTo>
                  <a:cubicBezTo>
                    <a:pt x="4321" y="147"/>
                    <a:pt x="4289" y="165"/>
                    <a:pt x="4258" y="207"/>
                  </a:cubicBezTo>
                  <a:cubicBezTo>
                    <a:pt x="4230" y="262"/>
                    <a:pt x="4258" y="317"/>
                    <a:pt x="4299" y="344"/>
                  </a:cubicBezTo>
                  <a:lnTo>
                    <a:pt x="4340" y="399"/>
                  </a:lnTo>
                  <a:cubicBezTo>
                    <a:pt x="4779" y="797"/>
                    <a:pt x="5191" y="1182"/>
                    <a:pt x="5617" y="1580"/>
                  </a:cubicBezTo>
                  <a:cubicBezTo>
                    <a:pt x="6235" y="2157"/>
                    <a:pt x="6977" y="2582"/>
                    <a:pt x="7746" y="2926"/>
                  </a:cubicBezTo>
                  <a:cubicBezTo>
                    <a:pt x="7979" y="3022"/>
                    <a:pt x="8226" y="3118"/>
                    <a:pt x="8446" y="3242"/>
                  </a:cubicBezTo>
                  <a:cubicBezTo>
                    <a:pt x="8831" y="3420"/>
                    <a:pt x="9201" y="3571"/>
                    <a:pt x="9613" y="3722"/>
                  </a:cubicBezTo>
                  <a:cubicBezTo>
                    <a:pt x="9573" y="3742"/>
                    <a:pt x="9548" y="3755"/>
                    <a:pt x="9521" y="3755"/>
                  </a:cubicBezTo>
                  <a:cubicBezTo>
                    <a:pt x="9511" y="3755"/>
                    <a:pt x="9501" y="3753"/>
                    <a:pt x="9490" y="3750"/>
                  </a:cubicBezTo>
                  <a:cubicBezTo>
                    <a:pt x="9064" y="3654"/>
                    <a:pt x="8638" y="3654"/>
                    <a:pt x="8199" y="3640"/>
                  </a:cubicBezTo>
                  <a:cubicBezTo>
                    <a:pt x="7622" y="3640"/>
                    <a:pt x="7059" y="3640"/>
                    <a:pt x="6469" y="3709"/>
                  </a:cubicBezTo>
                  <a:cubicBezTo>
                    <a:pt x="5906" y="3764"/>
                    <a:pt x="5370" y="3873"/>
                    <a:pt x="4834" y="4052"/>
                  </a:cubicBezTo>
                  <a:cubicBezTo>
                    <a:pt x="4148" y="4272"/>
                    <a:pt x="3489" y="4546"/>
                    <a:pt x="2816" y="4807"/>
                  </a:cubicBezTo>
                  <a:cubicBezTo>
                    <a:pt x="2527" y="4931"/>
                    <a:pt x="2239" y="5041"/>
                    <a:pt x="1923" y="5164"/>
                  </a:cubicBezTo>
                  <a:cubicBezTo>
                    <a:pt x="1854" y="5205"/>
                    <a:pt x="1799" y="5219"/>
                    <a:pt x="1731" y="5247"/>
                  </a:cubicBezTo>
                  <a:cubicBezTo>
                    <a:pt x="1676" y="5288"/>
                    <a:pt x="1662" y="5315"/>
                    <a:pt x="1717" y="5411"/>
                  </a:cubicBezTo>
                  <a:lnTo>
                    <a:pt x="1923" y="5411"/>
                  </a:lnTo>
                  <a:cubicBezTo>
                    <a:pt x="2939" y="5343"/>
                    <a:pt x="3928" y="5233"/>
                    <a:pt x="4931" y="5082"/>
                  </a:cubicBezTo>
                  <a:cubicBezTo>
                    <a:pt x="5576" y="4999"/>
                    <a:pt x="6194" y="4821"/>
                    <a:pt x="6784" y="4601"/>
                  </a:cubicBezTo>
                  <a:lnTo>
                    <a:pt x="7196" y="4450"/>
                  </a:lnTo>
                  <a:cubicBezTo>
                    <a:pt x="7952" y="4121"/>
                    <a:pt x="8735" y="3983"/>
                    <a:pt x="9545" y="3901"/>
                  </a:cubicBezTo>
                  <a:cubicBezTo>
                    <a:pt x="9627" y="3887"/>
                    <a:pt x="9723" y="3887"/>
                    <a:pt x="9806" y="3846"/>
                  </a:cubicBezTo>
                  <a:cubicBezTo>
                    <a:pt x="9888" y="3832"/>
                    <a:pt x="9902" y="3750"/>
                    <a:pt x="9833" y="3681"/>
                  </a:cubicBezTo>
                  <a:cubicBezTo>
                    <a:pt x="9792" y="3626"/>
                    <a:pt x="9737" y="3585"/>
                    <a:pt x="9682" y="3544"/>
                  </a:cubicBezTo>
                  <a:cubicBezTo>
                    <a:pt x="9407" y="3310"/>
                    <a:pt x="9119" y="3091"/>
                    <a:pt x="8844" y="2857"/>
                  </a:cubicBezTo>
                  <a:cubicBezTo>
                    <a:pt x="8652" y="2679"/>
                    <a:pt x="8487" y="2486"/>
                    <a:pt x="8309" y="2280"/>
                  </a:cubicBezTo>
                  <a:cubicBezTo>
                    <a:pt x="8034" y="1965"/>
                    <a:pt x="7746" y="1662"/>
                    <a:pt x="7389" y="1429"/>
                  </a:cubicBezTo>
                  <a:cubicBezTo>
                    <a:pt x="7073" y="1223"/>
                    <a:pt x="6743" y="1044"/>
                    <a:pt x="6400" y="893"/>
                  </a:cubicBezTo>
                  <a:cubicBezTo>
                    <a:pt x="5823" y="632"/>
                    <a:pt x="5219" y="399"/>
                    <a:pt x="4601" y="207"/>
                  </a:cubicBezTo>
                  <a:lnTo>
                    <a:pt x="4395" y="152"/>
                  </a:lnTo>
                  <a:cubicBezTo>
                    <a:pt x="4382" y="149"/>
                    <a:pt x="4370" y="147"/>
                    <a:pt x="4358" y="147"/>
                  </a:cubicBezTo>
                  <a:close/>
                  <a:moveTo>
                    <a:pt x="7559" y="114"/>
                  </a:moveTo>
                  <a:cubicBezTo>
                    <a:pt x="7523" y="114"/>
                    <a:pt x="7490" y="129"/>
                    <a:pt x="7471" y="179"/>
                  </a:cubicBezTo>
                  <a:cubicBezTo>
                    <a:pt x="7416" y="262"/>
                    <a:pt x="7512" y="317"/>
                    <a:pt x="7554" y="358"/>
                  </a:cubicBezTo>
                  <a:cubicBezTo>
                    <a:pt x="7746" y="591"/>
                    <a:pt x="7938" y="811"/>
                    <a:pt x="8103" y="1044"/>
                  </a:cubicBezTo>
                  <a:cubicBezTo>
                    <a:pt x="8597" y="1759"/>
                    <a:pt x="9201" y="2376"/>
                    <a:pt x="9861" y="2940"/>
                  </a:cubicBezTo>
                  <a:cubicBezTo>
                    <a:pt x="10341" y="3352"/>
                    <a:pt x="10836" y="3722"/>
                    <a:pt x="11371" y="4052"/>
                  </a:cubicBezTo>
                  <a:cubicBezTo>
                    <a:pt x="11522" y="4162"/>
                    <a:pt x="11673" y="4244"/>
                    <a:pt x="11811" y="4340"/>
                  </a:cubicBezTo>
                  <a:cubicBezTo>
                    <a:pt x="11811" y="4368"/>
                    <a:pt x="11797" y="4381"/>
                    <a:pt x="11797" y="4381"/>
                  </a:cubicBezTo>
                  <a:lnTo>
                    <a:pt x="11646" y="4381"/>
                  </a:lnTo>
                  <a:cubicBezTo>
                    <a:pt x="11359" y="4352"/>
                    <a:pt x="11073" y="4339"/>
                    <a:pt x="10788" y="4339"/>
                  </a:cubicBezTo>
                  <a:cubicBezTo>
                    <a:pt x="9858" y="4339"/>
                    <a:pt x="8938" y="4486"/>
                    <a:pt x="8034" y="4739"/>
                  </a:cubicBezTo>
                  <a:cubicBezTo>
                    <a:pt x="7334" y="4945"/>
                    <a:pt x="6661" y="5219"/>
                    <a:pt x="5988" y="5549"/>
                  </a:cubicBezTo>
                  <a:lnTo>
                    <a:pt x="4505" y="6263"/>
                  </a:lnTo>
                  <a:cubicBezTo>
                    <a:pt x="4436" y="6304"/>
                    <a:pt x="4381" y="6332"/>
                    <a:pt x="4326" y="6373"/>
                  </a:cubicBezTo>
                  <a:cubicBezTo>
                    <a:pt x="4299" y="6386"/>
                    <a:pt x="4299" y="6441"/>
                    <a:pt x="4299" y="6496"/>
                  </a:cubicBezTo>
                  <a:cubicBezTo>
                    <a:pt x="4299" y="6510"/>
                    <a:pt x="4340" y="6524"/>
                    <a:pt x="4368" y="6538"/>
                  </a:cubicBezTo>
                  <a:lnTo>
                    <a:pt x="4409" y="6538"/>
                  </a:lnTo>
                  <a:cubicBezTo>
                    <a:pt x="4717" y="6552"/>
                    <a:pt x="5024" y="6561"/>
                    <a:pt x="5330" y="6561"/>
                  </a:cubicBezTo>
                  <a:cubicBezTo>
                    <a:pt x="6166" y="6561"/>
                    <a:pt x="6993" y="6495"/>
                    <a:pt x="7828" y="6304"/>
                  </a:cubicBezTo>
                  <a:cubicBezTo>
                    <a:pt x="8762" y="6098"/>
                    <a:pt x="9627" y="5837"/>
                    <a:pt x="10492" y="5508"/>
                  </a:cubicBezTo>
                  <a:cubicBezTo>
                    <a:pt x="10836" y="5398"/>
                    <a:pt x="11179" y="5260"/>
                    <a:pt x="11536" y="5137"/>
                  </a:cubicBezTo>
                  <a:cubicBezTo>
                    <a:pt x="11852" y="5027"/>
                    <a:pt x="12168" y="4986"/>
                    <a:pt x="12497" y="4945"/>
                  </a:cubicBezTo>
                  <a:cubicBezTo>
                    <a:pt x="12569" y="4941"/>
                    <a:pt x="12640" y="4938"/>
                    <a:pt x="12711" y="4938"/>
                  </a:cubicBezTo>
                  <a:cubicBezTo>
                    <a:pt x="12899" y="4938"/>
                    <a:pt x="13083" y="4957"/>
                    <a:pt x="13253" y="5027"/>
                  </a:cubicBezTo>
                  <a:cubicBezTo>
                    <a:pt x="13296" y="5053"/>
                    <a:pt x="13345" y="5063"/>
                    <a:pt x="13393" y="5063"/>
                  </a:cubicBezTo>
                  <a:cubicBezTo>
                    <a:pt x="13420" y="5063"/>
                    <a:pt x="13447" y="5059"/>
                    <a:pt x="13472" y="5054"/>
                  </a:cubicBezTo>
                  <a:cubicBezTo>
                    <a:pt x="13514" y="5054"/>
                    <a:pt x="13569" y="5013"/>
                    <a:pt x="13582" y="4986"/>
                  </a:cubicBezTo>
                  <a:cubicBezTo>
                    <a:pt x="13610" y="4931"/>
                    <a:pt x="13582" y="4876"/>
                    <a:pt x="13541" y="4848"/>
                  </a:cubicBezTo>
                  <a:lnTo>
                    <a:pt x="13390" y="4739"/>
                  </a:lnTo>
                  <a:cubicBezTo>
                    <a:pt x="13115" y="4642"/>
                    <a:pt x="12896" y="4436"/>
                    <a:pt x="12690" y="4230"/>
                  </a:cubicBezTo>
                  <a:cubicBezTo>
                    <a:pt x="12442" y="3970"/>
                    <a:pt x="12223" y="3695"/>
                    <a:pt x="12044" y="3379"/>
                  </a:cubicBezTo>
                  <a:cubicBezTo>
                    <a:pt x="11577" y="2610"/>
                    <a:pt x="10973" y="1937"/>
                    <a:pt x="10231" y="1415"/>
                  </a:cubicBezTo>
                  <a:cubicBezTo>
                    <a:pt x="9737" y="1031"/>
                    <a:pt x="9201" y="729"/>
                    <a:pt x="8611" y="495"/>
                  </a:cubicBezTo>
                  <a:cubicBezTo>
                    <a:pt x="8309" y="385"/>
                    <a:pt x="7993" y="275"/>
                    <a:pt x="7691" y="152"/>
                  </a:cubicBezTo>
                  <a:cubicBezTo>
                    <a:pt x="7653" y="137"/>
                    <a:pt x="7603" y="114"/>
                    <a:pt x="7559" y="114"/>
                  </a:cubicBezTo>
                  <a:close/>
                  <a:moveTo>
                    <a:pt x="10053" y="1"/>
                  </a:moveTo>
                  <a:cubicBezTo>
                    <a:pt x="10039" y="1"/>
                    <a:pt x="10012" y="1"/>
                    <a:pt x="9984" y="14"/>
                  </a:cubicBezTo>
                  <a:cubicBezTo>
                    <a:pt x="9971" y="42"/>
                    <a:pt x="9971" y="69"/>
                    <a:pt x="9984" y="83"/>
                  </a:cubicBezTo>
                  <a:cubicBezTo>
                    <a:pt x="10012" y="124"/>
                    <a:pt x="10039" y="152"/>
                    <a:pt x="10080" y="193"/>
                  </a:cubicBezTo>
                  <a:cubicBezTo>
                    <a:pt x="10849" y="1113"/>
                    <a:pt x="11673" y="1992"/>
                    <a:pt x="12511" y="2871"/>
                  </a:cubicBezTo>
                  <a:cubicBezTo>
                    <a:pt x="13115" y="3503"/>
                    <a:pt x="13733" y="4162"/>
                    <a:pt x="14351" y="4793"/>
                  </a:cubicBezTo>
                  <a:cubicBezTo>
                    <a:pt x="14626" y="5082"/>
                    <a:pt x="14914" y="5343"/>
                    <a:pt x="15216" y="5604"/>
                  </a:cubicBezTo>
                  <a:cubicBezTo>
                    <a:pt x="15244" y="5631"/>
                    <a:pt x="15285" y="5672"/>
                    <a:pt x="15313" y="5741"/>
                  </a:cubicBezTo>
                  <a:cubicBezTo>
                    <a:pt x="15230" y="5741"/>
                    <a:pt x="15175" y="5741"/>
                    <a:pt x="15120" y="5714"/>
                  </a:cubicBezTo>
                  <a:cubicBezTo>
                    <a:pt x="14759" y="5668"/>
                    <a:pt x="14396" y="5646"/>
                    <a:pt x="14031" y="5646"/>
                  </a:cubicBezTo>
                  <a:cubicBezTo>
                    <a:pt x="13521" y="5646"/>
                    <a:pt x="13009" y="5689"/>
                    <a:pt x="12497" y="5769"/>
                  </a:cubicBezTo>
                  <a:cubicBezTo>
                    <a:pt x="11234" y="5961"/>
                    <a:pt x="9998" y="6304"/>
                    <a:pt x="8789" y="6744"/>
                  </a:cubicBezTo>
                  <a:cubicBezTo>
                    <a:pt x="8034" y="7018"/>
                    <a:pt x="7293" y="7348"/>
                    <a:pt x="6578" y="7732"/>
                  </a:cubicBezTo>
                  <a:cubicBezTo>
                    <a:pt x="6427" y="7815"/>
                    <a:pt x="6249" y="7883"/>
                    <a:pt x="6084" y="7966"/>
                  </a:cubicBezTo>
                  <a:cubicBezTo>
                    <a:pt x="6015" y="8007"/>
                    <a:pt x="5961" y="8034"/>
                    <a:pt x="5947" y="8103"/>
                  </a:cubicBezTo>
                  <a:cubicBezTo>
                    <a:pt x="5919" y="8158"/>
                    <a:pt x="5961" y="8227"/>
                    <a:pt x="6015" y="8227"/>
                  </a:cubicBezTo>
                  <a:lnTo>
                    <a:pt x="6098" y="8227"/>
                  </a:lnTo>
                  <a:cubicBezTo>
                    <a:pt x="6565" y="8213"/>
                    <a:pt x="7018" y="8185"/>
                    <a:pt x="7485" y="8158"/>
                  </a:cubicBezTo>
                  <a:cubicBezTo>
                    <a:pt x="8831" y="8089"/>
                    <a:pt x="10108" y="7801"/>
                    <a:pt x="11371" y="7334"/>
                  </a:cubicBezTo>
                  <a:cubicBezTo>
                    <a:pt x="12058" y="7087"/>
                    <a:pt x="12745" y="6853"/>
                    <a:pt x="13459" y="6647"/>
                  </a:cubicBezTo>
                  <a:cubicBezTo>
                    <a:pt x="14029" y="6479"/>
                    <a:pt x="14611" y="6372"/>
                    <a:pt x="15206" y="6372"/>
                  </a:cubicBezTo>
                  <a:cubicBezTo>
                    <a:pt x="15242" y="6372"/>
                    <a:pt x="15277" y="6372"/>
                    <a:pt x="15313" y="6373"/>
                  </a:cubicBezTo>
                  <a:cubicBezTo>
                    <a:pt x="15807" y="6386"/>
                    <a:pt x="16301" y="6441"/>
                    <a:pt x="16796" y="6565"/>
                  </a:cubicBezTo>
                  <a:cubicBezTo>
                    <a:pt x="16805" y="6565"/>
                    <a:pt x="16820" y="6571"/>
                    <a:pt x="16837" y="6571"/>
                  </a:cubicBezTo>
                  <a:cubicBezTo>
                    <a:pt x="16846" y="6571"/>
                    <a:pt x="16855" y="6570"/>
                    <a:pt x="16864" y="6565"/>
                  </a:cubicBezTo>
                  <a:cubicBezTo>
                    <a:pt x="16878" y="6565"/>
                    <a:pt x="16906" y="6538"/>
                    <a:pt x="16906" y="6510"/>
                  </a:cubicBezTo>
                  <a:cubicBezTo>
                    <a:pt x="16919" y="6496"/>
                    <a:pt x="16906" y="6455"/>
                    <a:pt x="16906" y="6441"/>
                  </a:cubicBezTo>
                  <a:lnTo>
                    <a:pt x="16864" y="6386"/>
                  </a:lnTo>
                  <a:cubicBezTo>
                    <a:pt x="16109" y="5714"/>
                    <a:pt x="15422" y="4999"/>
                    <a:pt x="14859" y="4175"/>
                  </a:cubicBezTo>
                  <a:cubicBezTo>
                    <a:pt x="14516" y="3681"/>
                    <a:pt x="14159" y="3200"/>
                    <a:pt x="13802" y="2720"/>
                  </a:cubicBezTo>
                  <a:cubicBezTo>
                    <a:pt x="13280" y="2047"/>
                    <a:pt x="12648" y="1511"/>
                    <a:pt x="11948" y="1044"/>
                  </a:cubicBezTo>
                  <a:cubicBezTo>
                    <a:pt x="11385" y="674"/>
                    <a:pt x="10794" y="358"/>
                    <a:pt x="10190" y="56"/>
                  </a:cubicBezTo>
                  <a:cubicBezTo>
                    <a:pt x="10149" y="42"/>
                    <a:pt x="10108" y="14"/>
                    <a:pt x="10053" y="1"/>
                  </a:cubicBezTo>
                  <a:close/>
                  <a:moveTo>
                    <a:pt x="13733" y="1017"/>
                  </a:moveTo>
                  <a:cubicBezTo>
                    <a:pt x="13747" y="1072"/>
                    <a:pt x="13761" y="1113"/>
                    <a:pt x="13802" y="1154"/>
                  </a:cubicBezTo>
                  <a:cubicBezTo>
                    <a:pt x="14214" y="1649"/>
                    <a:pt x="14544" y="2198"/>
                    <a:pt x="14914" y="2734"/>
                  </a:cubicBezTo>
                  <a:cubicBezTo>
                    <a:pt x="15958" y="4230"/>
                    <a:pt x="17112" y="5631"/>
                    <a:pt x="18416" y="6922"/>
                  </a:cubicBezTo>
                  <a:lnTo>
                    <a:pt x="19364" y="7870"/>
                  </a:lnTo>
                  <a:cubicBezTo>
                    <a:pt x="19391" y="7897"/>
                    <a:pt x="19446" y="7952"/>
                    <a:pt x="19501" y="8021"/>
                  </a:cubicBezTo>
                  <a:cubicBezTo>
                    <a:pt x="19377" y="8021"/>
                    <a:pt x="19295" y="7980"/>
                    <a:pt x="19213" y="7952"/>
                  </a:cubicBezTo>
                  <a:cubicBezTo>
                    <a:pt x="18457" y="7677"/>
                    <a:pt x="17675" y="7485"/>
                    <a:pt x="16878" y="7403"/>
                  </a:cubicBezTo>
                  <a:cubicBezTo>
                    <a:pt x="16594" y="7368"/>
                    <a:pt x="16311" y="7351"/>
                    <a:pt x="16028" y="7351"/>
                  </a:cubicBezTo>
                  <a:cubicBezTo>
                    <a:pt x="15315" y="7351"/>
                    <a:pt x="14606" y="7455"/>
                    <a:pt x="13898" y="7622"/>
                  </a:cubicBezTo>
                  <a:cubicBezTo>
                    <a:pt x="13170" y="7815"/>
                    <a:pt x="12442" y="8103"/>
                    <a:pt x="11756" y="8433"/>
                  </a:cubicBezTo>
                  <a:cubicBezTo>
                    <a:pt x="11069" y="8762"/>
                    <a:pt x="10451" y="9147"/>
                    <a:pt x="9806" y="9531"/>
                  </a:cubicBezTo>
                  <a:cubicBezTo>
                    <a:pt x="9668" y="9600"/>
                    <a:pt x="9531" y="9682"/>
                    <a:pt x="9407" y="9765"/>
                  </a:cubicBezTo>
                  <a:cubicBezTo>
                    <a:pt x="9339" y="9806"/>
                    <a:pt x="9298" y="9847"/>
                    <a:pt x="9270" y="9916"/>
                  </a:cubicBezTo>
                  <a:cubicBezTo>
                    <a:pt x="9256" y="9985"/>
                    <a:pt x="9284" y="10039"/>
                    <a:pt x="9339" y="10053"/>
                  </a:cubicBezTo>
                  <a:lnTo>
                    <a:pt x="9407" y="10053"/>
                  </a:lnTo>
                  <a:cubicBezTo>
                    <a:pt x="9778" y="10039"/>
                    <a:pt x="10163" y="10026"/>
                    <a:pt x="10534" y="10026"/>
                  </a:cubicBezTo>
                  <a:cubicBezTo>
                    <a:pt x="11728" y="10026"/>
                    <a:pt x="12854" y="9806"/>
                    <a:pt x="13967" y="9367"/>
                  </a:cubicBezTo>
                  <a:cubicBezTo>
                    <a:pt x="14489" y="9202"/>
                    <a:pt x="14956" y="8996"/>
                    <a:pt x="15436" y="8831"/>
                  </a:cubicBezTo>
                  <a:cubicBezTo>
                    <a:pt x="15862" y="8652"/>
                    <a:pt x="16274" y="8488"/>
                    <a:pt x="16700" y="8350"/>
                  </a:cubicBezTo>
                  <a:cubicBezTo>
                    <a:pt x="17167" y="8185"/>
                    <a:pt x="17633" y="8103"/>
                    <a:pt x="18128" y="8103"/>
                  </a:cubicBezTo>
                  <a:cubicBezTo>
                    <a:pt x="18732" y="8103"/>
                    <a:pt x="19295" y="8227"/>
                    <a:pt x="19803" y="8501"/>
                  </a:cubicBezTo>
                  <a:cubicBezTo>
                    <a:pt x="20078" y="8639"/>
                    <a:pt x="20339" y="8831"/>
                    <a:pt x="20655" y="8913"/>
                  </a:cubicBezTo>
                  <a:cubicBezTo>
                    <a:pt x="20668" y="8858"/>
                    <a:pt x="20696" y="8803"/>
                    <a:pt x="20723" y="8762"/>
                  </a:cubicBezTo>
                  <a:cubicBezTo>
                    <a:pt x="20531" y="8584"/>
                    <a:pt x="20353" y="8391"/>
                    <a:pt x="20133" y="8227"/>
                  </a:cubicBezTo>
                  <a:cubicBezTo>
                    <a:pt x="19515" y="7760"/>
                    <a:pt x="19034" y="7156"/>
                    <a:pt x="18622" y="6510"/>
                  </a:cubicBezTo>
                  <a:cubicBezTo>
                    <a:pt x="18348" y="6084"/>
                    <a:pt x="18142" y="5617"/>
                    <a:pt x="17908" y="5164"/>
                  </a:cubicBezTo>
                  <a:cubicBezTo>
                    <a:pt x="17716" y="4807"/>
                    <a:pt x="17537" y="4436"/>
                    <a:pt x="17331" y="4066"/>
                  </a:cubicBezTo>
                  <a:cubicBezTo>
                    <a:pt x="16892" y="3297"/>
                    <a:pt x="16288" y="2665"/>
                    <a:pt x="15587" y="2129"/>
                  </a:cubicBezTo>
                  <a:cubicBezTo>
                    <a:pt x="15052" y="1731"/>
                    <a:pt x="14489" y="1388"/>
                    <a:pt x="13926" y="1044"/>
                  </a:cubicBezTo>
                  <a:cubicBezTo>
                    <a:pt x="13871" y="1017"/>
                    <a:pt x="13871" y="1017"/>
                    <a:pt x="13733" y="1017"/>
                  </a:cubicBezTo>
                  <a:close/>
                  <a:moveTo>
                    <a:pt x="16961" y="1813"/>
                  </a:moveTo>
                  <a:cubicBezTo>
                    <a:pt x="16947" y="1841"/>
                    <a:pt x="16947" y="1855"/>
                    <a:pt x="16919" y="1868"/>
                  </a:cubicBezTo>
                  <a:cubicBezTo>
                    <a:pt x="16961" y="1923"/>
                    <a:pt x="17015" y="1978"/>
                    <a:pt x="17043" y="2019"/>
                  </a:cubicBezTo>
                  <a:cubicBezTo>
                    <a:pt x="17606" y="2624"/>
                    <a:pt x="18073" y="3310"/>
                    <a:pt x="18457" y="4052"/>
                  </a:cubicBezTo>
                  <a:cubicBezTo>
                    <a:pt x="19446" y="5933"/>
                    <a:pt x="20668" y="7691"/>
                    <a:pt x="21973" y="9394"/>
                  </a:cubicBezTo>
                  <a:cubicBezTo>
                    <a:pt x="22193" y="9682"/>
                    <a:pt x="22440" y="9971"/>
                    <a:pt x="22660" y="10273"/>
                  </a:cubicBezTo>
                  <a:cubicBezTo>
                    <a:pt x="22701" y="10300"/>
                    <a:pt x="22715" y="10355"/>
                    <a:pt x="22742" y="10383"/>
                  </a:cubicBezTo>
                  <a:cubicBezTo>
                    <a:pt x="22725" y="10406"/>
                    <a:pt x="22707" y="10414"/>
                    <a:pt x="22690" y="10414"/>
                  </a:cubicBezTo>
                  <a:cubicBezTo>
                    <a:pt x="22666" y="10414"/>
                    <a:pt x="22642" y="10399"/>
                    <a:pt x="22618" y="10383"/>
                  </a:cubicBezTo>
                  <a:cubicBezTo>
                    <a:pt x="22248" y="10232"/>
                    <a:pt x="21891" y="10067"/>
                    <a:pt x="21506" y="9930"/>
                  </a:cubicBezTo>
                  <a:cubicBezTo>
                    <a:pt x="20639" y="9619"/>
                    <a:pt x="19767" y="9456"/>
                    <a:pt x="18894" y="9456"/>
                  </a:cubicBezTo>
                  <a:cubicBezTo>
                    <a:pt x="18109" y="9456"/>
                    <a:pt x="17322" y="9588"/>
                    <a:pt x="16535" y="9861"/>
                  </a:cubicBezTo>
                  <a:cubicBezTo>
                    <a:pt x="15931" y="10067"/>
                    <a:pt x="15368" y="10355"/>
                    <a:pt x="14818" y="10685"/>
                  </a:cubicBezTo>
                  <a:cubicBezTo>
                    <a:pt x="13884" y="11234"/>
                    <a:pt x="12964" y="11729"/>
                    <a:pt x="12003" y="12209"/>
                  </a:cubicBezTo>
                  <a:cubicBezTo>
                    <a:pt x="11907" y="12264"/>
                    <a:pt x="11811" y="12292"/>
                    <a:pt x="11728" y="12347"/>
                  </a:cubicBezTo>
                  <a:cubicBezTo>
                    <a:pt x="11660" y="12374"/>
                    <a:pt x="11605" y="12429"/>
                    <a:pt x="11591" y="12511"/>
                  </a:cubicBezTo>
                  <a:cubicBezTo>
                    <a:pt x="11564" y="12580"/>
                    <a:pt x="11605" y="12649"/>
                    <a:pt x="11687" y="12676"/>
                  </a:cubicBezTo>
                  <a:lnTo>
                    <a:pt x="11770" y="12676"/>
                  </a:lnTo>
                  <a:cubicBezTo>
                    <a:pt x="12374" y="12621"/>
                    <a:pt x="12992" y="12553"/>
                    <a:pt x="13596" y="12498"/>
                  </a:cubicBezTo>
                  <a:cubicBezTo>
                    <a:pt x="15024" y="12347"/>
                    <a:pt x="16411" y="12031"/>
                    <a:pt x="17784" y="11646"/>
                  </a:cubicBezTo>
                  <a:cubicBezTo>
                    <a:pt x="18471" y="11399"/>
                    <a:pt x="19213" y="11179"/>
                    <a:pt x="19968" y="10973"/>
                  </a:cubicBezTo>
                  <a:cubicBezTo>
                    <a:pt x="20339" y="10863"/>
                    <a:pt x="20723" y="10781"/>
                    <a:pt x="21094" y="10699"/>
                  </a:cubicBezTo>
                  <a:cubicBezTo>
                    <a:pt x="21287" y="10652"/>
                    <a:pt x="21476" y="10631"/>
                    <a:pt x="21661" y="10631"/>
                  </a:cubicBezTo>
                  <a:cubicBezTo>
                    <a:pt x="21963" y="10631"/>
                    <a:pt x="22255" y="10687"/>
                    <a:pt x="22536" y="10781"/>
                  </a:cubicBezTo>
                  <a:cubicBezTo>
                    <a:pt x="22756" y="10850"/>
                    <a:pt x="23003" y="10905"/>
                    <a:pt x="23250" y="10973"/>
                  </a:cubicBezTo>
                  <a:cubicBezTo>
                    <a:pt x="23274" y="10981"/>
                    <a:pt x="23307" y="10998"/>
                    <a:pt x="23335" y="10998"/>
                  </a:cubicBezTo>
                  <a:cubicBezTo>
                    <a:pt x="23357" y="10998"/>
                    <a:pt x="23376" y="10989"/>
                    <a:pt x="23387" y="10960"/>
                  </a:cubicBezTo>
                  <a:cubicBezTo>
                    <a:pt x="23401" y="10918"/>
                    <a:pt x="23387" y="10850"/>
                    <a:pt x="23360" y="10822"/>
                  </a:cubicBezTo>
                  <a:cubicBezTo>
                    <a:pt x="23278" y="10657"/>
                    <a:pt x="23195" y="10493"/>
                    <a:pt x="23099" y="10328"/>
                  </a:cubicBezTo>
                  <a:cubicBezTo>
                    <a:pt x="22948" y="10081"/>
                    <a:pt x="22797" y="9833"/>
                    <a:pt x="22660" y="9586"/>
                  </a:cubicBezTo>
                  <a:cubicBezTo>
                    <a:pt x="22412" y="9174"/>
                    <a:pt x="22275" y="8735"/>
                    <a:pt x="22110" y="8295"/>
                  </a:cubicBezTo>
                  <a:cubicBezTo>
                    <a:pt x="21932" y="7815"/>
                    <a:pt x="21767" y="7334"/>
                    <a:pt x="21561" y="6867"/>
                  </a:cubicBezTo>
                  <a:cubicBezTo>
                    <a:pt x="20943" y="5439"/>
                    <a:pt x="20009" y="4230"/>
                    <a:pt x="18842" y="3214"/>
                  </a:cubicBezTo>
                  <a:cubicBezTo>
                    <a:pt x="18389" y="2802"/>
                    <a:pt x="17881" y="2431"/>
                    <a:pt x="17386" y="2074"/>
                  </a:cubicBezTo>
                  <a:cubicBezTo>
                    <a:pt x="17290" y="2006"/>
                    <a:pt x="17180" y="1923"/>
                    <a:pt x="17084" y="1855"/>
                  </a:cubicBezTo>
                  <a:cubicBezTo>
                    <a:pt x="17043" y="1841"/>
                    <a:pt x="17015" y="1813"/>
                    <a:pt x="16961" y="1813"/>
                  </a:cubicBezTo>
                  <a:close/>
                  <a:moveTo>
                    <a:pt x="20064" y="3489"/>
                  </a:moveTo>
                  <a:lnTo>
                    <a:pt x="20064" y="3489"/>
                  </a:lnTo>
                  <a:cubicBezTo>
                    <a:pt x="20105" y="3571"/>
                    <a:pt x="20119" y="3612"/>
                    <a:pt x="20160" y="3654"/>
                  </a:cubicBezTo>
                  <a:cubicBezTo>
                    <a:pt x="21355" y="5645"/>
                    <a:pt x="22385" y="7705"/>
                    <a:pt x="23387" y="9806"/>
                  </a:cubicBezTo>
                  <a:cubicBezTo>
                    <a:pt x="23731" y="10548"/>
                    <a:pt x="24102" y="11248"/>
                    <a:pt x="24527" y="11948"/>
                  </a:cubicBezTo>
                  <a:cubicBezTo>
                    <a:pt x="24569" y="11990"/>
                    <a:pt x="24582" y="12031"/>
                    <a:pt x="24596" y="12072"/>
                  </a:cubicBezTo>
                  <a:cubicBezTo>
                    <a:pt x="24580" y="12093"/>
                    <a:pt x="24567" y="12100"/>
                    <a:pt x="24554" y="12100"/>
                  </a:cubicBezTo>
                  <a:cubicBezTo>
                    <a:pt x="24534" y="12100"/>
                    <a:pt x="24517" y="12080"/>
                    <a:pt x="24500" y="12072"/>
                  </a:cubicBezTo>
                  <a:cubicBezTo>
                    <a:pt x="23772" y="11729"/>
                    <a:pt x="23017" y="11536"/>
                    <a:pt x="22234" y="11509"/>
                  </a:cubicBezTo>
                  <a:cubicBezTo>
                    <a:pt x="22018" y="11497"/>
                    <a:pt x="21802" y="11490"/>
                    <a:pt x="21586" y="11490"/>
                  </a:cubicBezTo>
                  <a:cubicBezTo>
                    <a:pt x="21321" y="11490"/>
                    <a:pt x="21057" y="11500"/>
                    <a:pt x="20792" y="11523"/>
                  </a:cubicBezTo>
                  <a:cubicBezTo>
                    <a:pt x="19913" y="11578"/>
                    <a:pt x="19075" y="11797"/>
                    <a:pt x="18251" y="12086"/>
                  </a:cubicBezTo>
                  <a:cubicBezTo>
                    <a:pt x="17208" y="12470"/>
                    <a:pt x="16219" y="12992"/>
                    <a:pt x="15299" y="13610"/>
                  </a:cubicBezTo>
                  <a:cubicBezTo>
                    <a:pt x="15162" y="13706"/>
                    <a:pt x="15038" y="13789"/>
                    <a:pt x="14914" y="13871"/>
                  </a:cubicBezTo>
                  <a:cubicBezTo>
                    <a:pt x="14846" y="13926"/>
                    <a:pt x="14791" y="13995"/>
                    <a:pt x="14777" y="14077"/>
                  </a:cubicBezTo>
                  <a:cubicBezTo>
                    <a:pt x="14763" y="14146"/>
                    <a:pt x="14818" y="14214"/>
                    <a:pt x="14887" y="14214"/>
                  </a:cubicBezTo>
                  <a:lnTo>
                    <a:pt x="14956" y="14214"/>
                  </a:lnTo>
                  <a:cubicBezTo>
                    <a:pt x="15670" y="14132"/>
                    <a:pt x="16397" y="14063"/>
                    <a:pt x="17098" y="13981"/>
                  </a:cubicBezTo>
                  <a:cubicBezTo>
                    <a:pt x="18142" y="13843"/>
                    <a:pt x="19130" y="13610"/>
                    <a:pt x="20064" y="13308"/>
                  </a:cubicBezTo>
                  <a:cubicBezTo>
                    <a:pt x="20655" y="13116"/>
                    <a:pt x="21231" y="12910"/>
                    <a:pt x="21822" y="12704"/>
                  </a:cubicBezTo>
                  <a:cubicBezTo>
                    <a:pt x="22152" y="12607"/>
                    <a:pt x="22495" y="12484"/>
                    <a:pt x="22838" y="12401"/>
                  </a:cubicBezTo>
                  <a:cubicBezTo>
                    <a:pt x="23079" y="12334"/>
                    <a:pt x="23321" y="12300"/>
                    <a:pt x="23565" y="12300"/>
                  </a:cubicBezTo>
                  <a:cubicBezTo>
                    <a:pt x="23822" y="12300"/>
                    <a:pt x="24082" y="12338"/>
                    <a:pt x="24349" y="12415"/>
                  </a:cubicBezTo>
                  <a:cubicBezTo>
                    <a:pt x="24651" y="12498"/>
                    <a:pt x="24926" y="12649"/>
                    <a:pt x="25200" y="12841"/>
                  </a:cubicBezTo>
                  <a:cubicBezTo>
                    <a:pt x="25255" y="12882"/>
                    <a:pt x="25310" y="12910"/>
                    <a:pt x="25351" y="12923"/>
                  </a:cubicBezTo>
                  <a:cubicBezTo>
                    <a:pt x="25361" y="12928"/>
                    <a:pt x="25371" y="12931"/>
                    <a:pt x="25381" y="12931"/>
                  </a:cubicBezTo>
                  <a:cubicBezTo>
                    <a:pt x="25425" y="12931"/>
                    <a:pt x="25461" y="12886"/>
                    <a:pt x="25461" y="12841"/>
                  </a:cubicBezTo>
                  <a:cubicBezTo>
                    <a:pt x="25461" y="12813"/>
                    <a:pt x="25447" y="12772"/>
                    <a:pt x="25420" y="12745"/>
                  </a:cubicBezTo>
                  <a:cubicBezTo>
                    <a:pt x="25392" y="12690"/>
                    <a:pt x="25351" y="12621"/>
                    <a:pt x="25296" y="12566"/>
                  </a:cubicBezTo>
                  <a:cubicBezTo>
                    <a:pt x="24775" y="11852"/>
                    <a:pt x="24431" y="11056"/>
                    <a:pt x="24184" y="10204"/>
                  </a:cubicBezTo>
                  <a:cubicBezTo>
                    <a:pt x="24047" y="9696"/>
                    <a:pt x="23923" y="9202"/>
                    <a:pt x="23786" y="8707"/>
                  </a:cubicBezTo>
                  <a:cubicBezTo>
                    <a:pt x="23662" y="8158"/>
                    <a:pt x="23470" y="7636"/>
                    <a:pt x="23223" y="7128"/>
                  </a:cubicBezTo>
                  <a:cubicBezTo>
                    <a:pt x="22852" y="6290"/>
                    <a:pt x="22316" y="5535"/>
                    <a:pt x="21685" y="4862"/>
                  </a:cubicBezTo>
                  <a:cubicBezTo>
                    <a:pt x="21259" y="4409"/>
                    <a:pt x="20792" y="3997"/>
                    <a:pt x="20325" y="3585"/>
                  </a:cubicBezTo>
                  <a:cubicBezTo>
                    <a:pt x="20243" y="3516"/>
                    <a:pt x="20243" y="3516"/>
                    <a:pt x="20064" y="3489"/>
                  </a:cubicBezTo>
                  <a:close/>
                  <a:moveTo>
                    <a:pt x="22097" y="3971"/>
                  </a:moveTo>
                  <a:cubicBezTo>
                    <a:pt x="22084" y="3971"/>
                    <a:pt x="22070" y="3974"/>
                    <a:pt x="22055" y="3983"/>
                  </a:cubicBezTo>
                  <a:cubicBezTo>
                    <a:pt x="22028" y="4052"/>
                    <a:pt x="22083" y="4079"/>
                    <a:pt x="22097" y="4121"/>
                  </a:cubicBezTo>
                  <a:cubicBezTo>
                    <a:pt x="22330" y="4491"/>
                    <a:pt x="22564" y="4890"/>
                    <a:pt x="22770" y="5288"/>
                  </a:cubicBezTo>
                  <a:cubicBezTo>
                    <a:pt x="23017" y="5823"/>
                    <a:pt x="23264" y="6345"/>
                    <a:pt x="23456" y="6895"/>
                  </a:cubicBezTo>
                  <a:cubicBezTo>
                    <a:pt x="23951" y="8337"/>
                    <a:pt x="24596" y="9710"/>
                    <a:pt x="25269" y="11083"/>
                  </a:cubicBezTo>
                  <a:cubicBezTo>
                    <a:pt x="25887" y="12319"/>
                    <a:pt x="26519" y="13528"/>
                    <a:pt x="27178" y="14722"/>
                  </a:cubicBezTo>
                  <a:cubicBezTo>
                    <a:pt x="27191" y="14764"/>
                    <a:pt x="27205" y="14791"/>
                    <a:pt x="27246" y="14887"/>
                  </a:cubicBezTo>
                  <a:cubicBezTo>
                    <a:pt x="27164" y="14832"/>
                    <a:pt x="27109" y="14818"/>
                    <a:pt x="27068" y="14791"/>
                  </a:cubicBezTo>
                  <a:cubicBezTo>
                    <a:pt x="26381" y="14338"/>
                    <a:pt x="25667" y="13940"/>
                    <a:pt x="24871" y="13665"/>
                  </a:cubicBezTo>
                  <a:cubicBezTo>
                    <a:pt x="24280" y="13459"/>
                    <a:pt x="23676" y="13308"/>
                    <a:pt x="23044" y="13253"/>
                  </a:cubicBezTo>
                  <a:cubicBezTo>
                    <a:pt x="22878" y="13238"/>
                    <a:pt x="22712" y="13230"/>
                    <a:pt x="22547" y="13230"/>
                  </a:cubicBezTo>
                  <a:cubicBezTo>
                    <a:pt x="21826" y="13230"/>
                    <a:pt x="21119" y="13377"/>
                    <a:pt x="20449" y="13679"/>
                  </a:cubicBezTo>
                  <a:cubicBezTo>
                    <a:pt x="19858" y="13953"/>
                    <a:pt x="19295" y="14242"/>
                    <a:pt x="18732" y="14571"/>
                  </a:cubicBezTo>
                  <a:cubicBezTo>
                    <a:pt x="17798" y="15107"/>
                    <a:pt x="16892" y="15711"/>
                    <a:pt x="15999" y="16329"/>
                  </a:cubicBezTo>
                  <a:cubicBezTo>
                    <a:pt x="15917" y="16370"/>
                    <a:pt x="15848" y="16425"/>
                    <a:pt x="15779" y="16494"/>
                  </a:cubicBezTo>
                  <a:cubicBezTo>
                    <a:pt x="15725" y="16535"/>
                    <a:pt x="15711" y="16576"/>
                    <a:pt x="15711" y="16645"/>
                  </a:cubicBezTo>
                  <a:cubicBezTo>
                    <a:pt x="15725" y="16700"/>
                    <a:pt x="15738" y="16741"/>
                    <a:pt x="15793" y="16741"/>
                  </a:cubicBezTo>
                  <a:lnTo>
                    <a:pt x="15848" y="16741"/>
                  </a:lnTo>
                  <a:cubicBezTo>
                    <a:pt x="16315" y="16686"/>
                    <a:pt x="16768" y="16617"/>
                    <a:pt x="17235" y="16563"/>
                  </a:cubicBezTo>
                  <a:cubicBezTo>
                    <a:pt x="18348" y="16439"/>
                    <a:pt x="19446" y="16192"/>
                    <a:pt x="20517" y="15848"/>
                  </a:cubicBezTo>
                  <a:cubicBezTo>
                    <a:pt x="21204" y="15615"/>
                    <a:pt x="21891" y="15382"/>
                    <a:pt x="22577" y="15162"/>
                  </a:cubicBezTo>
                  <a:cubicBezTo>
                    <a:pt x="23250" y="14928"/>
                    <a:pt x="23896" y="14722"/>
                    <a:pt x="24596" y="14640"/>
                  </a:cubicBezTo>
                  <a:cubicBezTo>
                    <a:pt x="24812" y="14607"/>
                    <a:pt x="25025" y="14590"/>
                    <a:pt x="25238" y="14590"/>
                  </a:cubicBezTo>
                  <a:cubicBezTo>
                    <a:pt x="25472" y="14590"/>
                    <a:pt x="25705" y="14611"/>
                    <a:pt x="25942" y="14654"/>
                  </a:cubicBezTo>
                  <a:cubicBezTo>
                    <a:pt x="26422" y="14750"/>
                    <a:pt x="26834" y="14928"/>
                    <a:pt x="27205" y="15203"/>
                  </a:cubicBezTo>
                  <a:cubicBezTo>
                    <a:pt x="27590" y="15505"/>
                    <a:pt x="27933" y="15821"/>
                    <a:pt x="28235" y="16192"/>
                  </a:cubicBezTo>
                  <a:cubicBezTo>
                    <a:pt x="28263" y="16205"/>
                    <a:pt x="28276" y="16233"/>
                    <a:pt x="28304" y="16288"/>
                  </a:cubicBezTo>
                  <a:cubicBezTo>
                    <a:pt x="28208" y="16274"/>
                    <a:pt x="28153" y="16260"/>
                    <a:pt x="28084" y="16233"/>
                  </a:cubicBezTo>
                  <a:cubicBezTo>
                    <a:pt x="27458" y="16055"/>
                    <a:pt x="26839" y="15963"/>
                    <a:pt x="26226" y="15963"/>
                  </a:cubicBezTo>
                  <a:cubicBezTo>
                    <a:pt x="25374" y="15963"/>
                    <a:pt x="24534" y="16140"/>
                    <a:pt x="23703" y="16508"/>
                  </a:cubicBezTo>
                  <a:cubicBezTo>
                    <a:pt x="23072" y="16782"/>
                    <a:pt x="22495" y="17126"/>
                    <a:pt x="21918" y="17510"/>
                  </a:cubicBezTo>
                  <a:cubicBezTo>
                    <a:pt x="21218" y="17991"/>
                    <a:pt x="20517" y="18471"/>
                    <a:pt x="19789" y="18911"/>
                  </a:cubicBezTo>
                  <a:cubicBezTo>
                    <a:pt x="19158" y="19309"/>
                    <a:pt x="18512" y="19652"/>
                    <a:pt x="17867" y="20037"/>
                  </a:cubicBezTo>
                  <a:cubicBezTo>
                    <a:pt x="17592" y="20188"/>
                    <a:pt x="17345" y="20339"/>
                    <a:pt x="17070" y="20490"/>
                  </a:cubicBezTo>
                  <a:cubicBezTo>
                    <a:pt x="16974" y="20545"/>
                    <a:pt x="16878" y="20614"/>
                    <a:pt x="16796" y="20682"/>
                  </a:cubicBezTo>
                  <a:cubicBezTo>
                    <a:pt x="16755" y="20724"/>
                    <a:pt x="16741" y="20751"/>
                    <a:pt x="16727" y="20792"/>
                  </a:cubicBezTo>
                  <a:cubicBezTo>
                    <a:pt x="16686" y="20847"/>
                    <a:pt x="16741" y="20916"/>
                    <a:pt x="16809" y="20916"/>
                  </a:cubicBezTo>
                  <a:cubicBezTo>
                    <a:pt x="16823" y="20888"/>
                    <a:pt x="16837" y="20888"/>
                    <a:pt x="16864" y="20888"/>
                  </a:cubicBezTo>
                  <a:cubicBezTo>
                    <a:pt x="17496" y="20724"/>
                    <a:pt x="18128" y="20655"/>
                    <a:pt x="18760" y="20545"/>
                  </a:cubicBezTo>
                  <a:cubicBezTo>
                    <a:pt x="19831" y="20380"/>
                    <a:pt x="20874" y="20188"/>
                    <a:pt x="21918" y="19900"/>
                  </a:cubicBezTo>
                  <a:cubicBezTo>
                    <a:pt x="22948" y="19598"/>
                    <a:pt x="23909" y="19199"/>
                    <a:pt x="24788" y="18568"/>
                  </a:cubicBezTo>
                  <a:lnTo>
                    <a:pt x="26134" y="17647"/>
                  </a:lnTo>
                  <a:cubicBezTo>
                    <a:pt x="26628" y="17304"/>
                    <a:pt x="27164" y="17016"/>
                    <a:pt x="27741" y="16810"/>
                  </a:cubicBezTo>
                  <a:cubicBezTo>
                    <a:pt x="27933" y="16741"/>
                    <a:pt x="28139" y="16672"/>
                    <a:pt x="28359" y="16659"/>
                  </a:cubicBezTo>
                  <a:cubicBezTo>
                    <a:pt x="28482" y="16659"/>
                    <a:pt x="28606" y="16672"/>
                    <a:pt x="28743" y="16672"/>
                  </a:cubicBezTo>
                  <a:cubicBezTo>
                    <a:pt x="28743" y="16631"/>
                    <a:pt x="28757" y="16617"/>
                    <a:pt x="28757" y="16604"/>
                  </a:cubicBezTo>
                  <a:cubicBezTo>
                    <a:pt x="28633" y="16151"/>
                    <a:pt x="28620" y="15711"/>
                    <a:pt x="28551" y="15299"/>
                  </a:cubicBezTo>
                  <a:cubicBezTo>
                    <a:pt x="28537" y="14379"/>
                    <a:pt x="28551" y="13473"/>
                    <a:pt x="28606" y="12566"/>
                  </a:cubicBezTo>
                  <a:cubicBezTo>
                    <a:pt x="28633" y="11907"/>
                    <a:pt x="28675" y="11262"/>
                    <a:pt x="28647" y="10602"/>
                  </a:cubicBezTo>
                  <a:cubicBezTo>
                    <a:pt x="28633" y="9943"/>
                    <a:pt x="28537" y="9284"/>
                    <a:pt x="28304" y="8652"/>
                  </a:cubicBezTo>
                  <a:cubicBezTo>
                    <a:pt x="28125" y="8103"/>
                    <a:pt x="27851" y="7609"/>
                    <a:pt x="27521" y="7128"/>
                  </a:cubicBezTo>
                  <a:cubicBezTo>
                    <a:pt x="26999" y="6386"/>
                    <a:pt x="26381" y="5755"/>
                    <a:pt x="25695" y="5178"/>
                  </a:cubicBezTo>
                  <a:cubicBezTo>
                    <a:pt x="25475" y="4999"/>
                    <a:pt x="25255" y="4821"/>
                    <a:pt x="25035" y="4642"/>
                  </a:cubicBezTo>
                  <a:cubicBezTo>
                    <a:pt x="24980" y="4601"/>
                    <a:pt x="24926" y="4560"/>
                    <a:pt x="24857" y="4533"/>
                  </a:cubicBezTo>
                  <a:lnTo>
                    <a:pt x="24857" y="4533"/>
                  </a:lnTo>
                  <a:cubicBezTo>
                    <a:pt x="24816" y="4615"/>
                    <a:pt x="24884" y="4656"/>
                    <a:pt x="24926" y="4697"/>
                  </a:cubicBezTo>
                  <a:cubicBezTo>
                    <a:pt x="25077" y="4890"/>
                    <a:pt x="25241" y="5082"/>
                    <a:pt x="25392" y="5288"/>
                  </a:cubicBezTo>
                  <a:cubicBezTo>
                    <a:pt x="25887" y="5933"/>
                    <a:pt x="26216" y="6675"/>
                    <a:pt x="26436" y="7471"/>
                  </a:cubicBezTo>
                  <a:cubicBezTo>
                    <a:pt x="26615" y="8103"/>
                    <a:pt x="26725" y="8749"/>
                    <a:pt x="26848" y="9408"/>
                  </a:cubicBezTo>
                  <a:cubicBezTo>
                    <a:pt x="27027" y="10369"/>
                    <a:pt x="27191" y="11330"/>
                    <a:pt x="27411" y="12278"/>
                  </a:cubicBezTo>
                  <a:cubicBezTo>
                    <a:pt x="27686" y="13514"/>
                    <a:pt x="27961" y="14722"/>
                    <a:pt x="28345" y="15945"/>
                  </a:cubicBezTo>
                  <a:cubicBezTo>
                    <a:pt x="28359" y="15958"/>
                    <a:pt x="28359" y="16000"/>
                    <a:pt x="28359" y="16027"/>
                  </a:cubicBezTo>
                  <a:cubicBezTo>
                    <a:pt x="28331" y="16013"/>
                    <a:pt x="28304" y="16013"/>
                    <a:pt x="28290" y="16000"/>
                  </a:cubicBezTo>
                  <a:cubicBezTo>
                    <a:pt x="27919" y="15505"/>
                    <a:pt x="27576" y="14983"/>
                    <a:pt x="27274" y="14434"/>
                  </a:cubicBezTo>
                  <a:cubicBezTo>
                    <a:pt x="26931" y="13789"/>
                    <a:pt x="26697" y="13116"/>
                    <a:pt x="26505" y="12415"/>
                  </a:cubicBezTo>
                  <a:cubicBezTo>
                    <a:pt x="26299" y="11632"/>
                    <a:pt x="26093" y="10877"/>
                    <a:pt x="25901" y="10108"/>
                  </a:cubicBezTo>
                  <a:cubicBezTo>
                    <a:pt x="25750" y="9463"/>
                    <a:pt x="25557" y="8817"/>
                    <a:pt x="25338" y="8199"/>
                  </a:cubicBezTo>
                  <a:cubicBezTo>
                    <a:pt x="24843" y="6867"/>
                    <a:pt x="24074" y="5714"/>
                    <a:pt x="23017" y="4766"/>
                  </a:cubicBezTo>
                  <a:cubicBezTo>
                    <a:pt x="22770" y="4533"/>
                    <a:pt x="22495" y="4285"/>
                    <a:pt x="22220" y="4052"/>
                  </a:cubicBezTo>
                  <a:cubicBezTo>
                    <a:pt x="22177" y="4020"/>
                    <a:pt x="22143" y="3971"/>
                    <a:pt x="22097" y="397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2"/>
            <p:cNvSpPr/>
            <p:nvPr/>
          </p:nvSpPr>
          <p:spPr>
            <a:xfrm>
              <a:off x="5716210" y="4364126"/>
              <a:ext cx="1380287" cy="869077"/>
            </a:xfrm>
            <a:custGeom>
              <a:avLst/>
              <a:gdLst/>
              <a:ahLst/>
              <a:cxnLst/>
              <a:rect l="l" t="t" r="r" b="b"/>
              <a:pathLst>
                <a:path w="26698" h="16810" extrusionOk="0">
                  <a:moveTo>
                    <a:pt x="3736" y="0"/>
                  </a:moveTo>
                  <a:lnTo>
                    <a:pt x="3736" y="0"/>
                  </a:lnTo>
                  <a:cubicBezTo>
                    <a:pt x="3805" y="83"/>
                    <a:pt x="3818" y="138"/>
                    <a:pt x="3860" y="193"/>
                  </a:cubicBezTo>
                  <a:cubicBezTo>
                    <a:pt x="4066" y="399"/>
                    <a:pt x="4272" y="605"/>
                    <a:pt x="4505" y="797"/>
                  </a:cubicBezTo>
                  <a:cubicBezTo>
                    <a:pt x="4780" y="1030"/>
                    <a:pt x="5095" y="1250"/>
                    <a:pt x="5384" y="1483"/>
                  </a:cubicBezTo>
                  <a:cubicBezTo>
                    <a:pt x="5425" y="1497"/>
                    <a:pt x="5439" y="1525"/>
                    <a:pt x="5466" y="1566"/>
                  </a:cubicBezTo>
                  <a:cubicBezTo>
                    <a:pt x="5455" y="1588"/>
                    <a:pt x="5440" y="1594"/>
                    <a:pt x="5424" y="1594"/>
                  </a:cubicBezTo>
                  <a:cubicBezTo>
                    <a:pt x="5399" y="1594"/>
                    <a:pt x="5373" y="1580"/>
                    <a:pt x="5356" y="1580"/>
                  </a:cubicBezTo>
                  <a:cubicBezTo>
                    <a:pt x="4807" y="1456"/>
                    <a:pt x="4230" y="1360"/>
                    <a:pt x="3681" y="1236"/>
                  </a:cubicBezTo>
                  <a:cubicBezTo>
                    <a:pt x="3585" y="1223"/>
                    <a:pt x="3502" y="1181"/>
                    <a:pt x="3393" y="1140"/>
                  </a:cubicBezTo>
                  <a:cubicBezTo>
                    <a:pt x="3132" y="1030"/>
                    <a:pt x="2857" y="907"/>
                    <a:pt x="2610" y="824"/>
                  </a:cubicBezTo>
                  <a:lnTo>
                    <a:pt x="1113" y="316"/>
                  </a:lnTo>
                  <a:cubicBezTo>
                    <a:pt x="989" y="275"/>
                    <a:pt x="893" y="248"/>
                    <a:pt x="770" y="220"/>
                  </a:cubicBezTo>
                  <a:lnTo>
                    <a:pt x="770" y="220"/>
                  </a:lnTo>
                  <a:cubicBezTo>
                    <a:pt x="934" y="385"/>
                    <a:pt x="1182" y="412"/>
                    <a:pt x="1388" y="495"/>
                  </a:cubicBezTo>
                  <a:cubicBezTo>
                    <a:pt x="1594" y="591"/>
                    <a:pt x="1813" y="673"/>
                    <a:pt x="2033" y="756"/>
                  </a:cubicBezTo>
                  <a:cubicBezTo>
                    <a:pt x="2239" y="838"/>
                    <a:pt x="2473" y="934"/>
                    <a:pt x="2679" y="1030"/>
                  </a:cubicBezTo>
                  <a:cubicBezTo>
                    <a:pt x="2624" y="1044"/>
                    <a:pt x="2572" y="1049"/>
                    <a:pt x="2522" y="1049"/>
                  </a:cubicBezTo>
                  <a:cubicBezTo>
                    <a:pt x="2422" y="1049"/>
                    <a:pt x="2331" y="1030"/>
                    <a:pt x="2239" y="1030"/>
                  </a:cubicBezTo>
                  <a:cubicBezTo>
                    <a:pt x="2102" y="1030"/>
                    <a:pt x="1964" y="1017"/>
                    <a:pt x="1827" y="1017"/>
                  </a:cubicBezTo>
                  <a:cubicBezTo>
                    <a:pt x="1690" y="1017"/>
                    <a:pt x="1539" y="1017"/>
                    <a:pt x="1346" y="1085"/>
                  </a:cubicBezTo>
                  <a:cubicBezTo>
                    <a:pt x="1552" y="1168"/>
                    <a:pt x="1745" y="1154"/>
                    <a:pt x="1923" y="1168"/>
                  </a:cubicBezTo>
                  <a:cubicBezTo>
                    <a:pt x="2088" y="1209"/>
                    <a:pt x="2280" y="1223"/>
                    <a:pt x="2445" y="1277"/>
                  </a:cubicBezTo>
                  <a:cubicBezTo>
                    <a:pt x="2376" y="1291"/>
                    <a:pt x="2308" y="1291"/>
                    <a:pt x="2239" y="1291"/>
                  </a:cubicBezTo>
                  <a:cubicBezTo>
                    <a:pt x="1662" y="1319"/>
                    <a:pt x="1072" y="1415"/>
                    <a:pt x="509" y="1511"/>
                  </a:cubicBezTo>
                  <a:cubicBezTo>
                    <a:pt x="371" y="1525"/>
                    <a:pt x="234" y="1580"/>
                    <a:pt x="110" y="1621"/>
                  </a:cubicBezTo>
                  <a:cubicBezTo>
                    <a:pt x="83" y="1621"/>
                    <a:pt x="69" y="1648"/>
                    <a:pt x="1" y="1689"/>
                  </a:cubicBezTo>
                  <a:cubicBezTo>
                    <a:pt x="70" y="1701"/>
                    <a:pt x="133" y="1705"/>
                    <a:pt x="189" y="1705"/>
                  </a:cubicBezTo>
                  <a:cubicBezTo>
                    <a:pt x="265" y="1705"/>
                    <a:pt x="330" y="1697"/>
                    <a:pt x="385" y="1689"/>
                  </a:cubicBezTo>
                  <a:cubicBezTo>
                    <a:pt x="797" y="1648"/>
                    <a:pt x="1237" y="1580"/>
                    <a:pt x="1649" y="1566"/>
                  </a:cubicBezTo>
                  <a:cubicBezTo>
                    <a:pt x="2308" y="1525"/>
                    <a:pt x="2967" y="1511"/>
                    <a:pt x="3640" y="1483"/>
                  </a:cubicBezTo>
                  <a:cubicBezTo>
                    <a:pt x="3708" y="1483"/>
                    <a:pt x="3777" y="1483"/>
                    <a:pt x="3846" y="1497"/>
                  </a:cubicBezTo>
                  <a:cubicBezTo>
                    <a:pt x="4423" y="1621"/>
                    <a:pt x="5013" y="1758"/>
                    <a:pt x="5604" y="1895"/>
                  </a:cubicBezTo>
                  <a:cubicBezTo>
                    <a:pt x="5576" y="1978"/>
                    <a:pt x="5507" y="1937"/>
                    <a:pt x="5453" y="1964"/>
                  </a:cubicBezTo>
                  <a:cubicBezTo>
                    <a:pt x="4285" y="2047"/>
                    <a:pt x="3159" y="2307"/>
                    <a:pt x="2061" y="2678"/>
                  </a:cubicBezTo>
                  <a:cubicBezTo>
                    <a:pt x="1896" y="2733"/>
                    <a:pt x="1731" y="2802"/>
                    <a:pt x="1594" y="2870"/>
                  </a:cubicBezTo>
                  <a:cubicBezTo>
                    <a:pt x="1594" y="2922"/>
                    <a:pt x="1615" y="2936"/>
                    <a:pt x="1634" y="2936"/>
                  </a:cubicBezTo>
                  <a:cubicBezTo>
                    <a:pt x="1646" y="2936"/>
                    <a:pt x="1657" y="2931"/>
                    <a:pt x="1662" y="2925"/>
                  </a:cubicBezTo>
                  <a:cubicBezTo>
                    <a:pt x="1786" y="2898"/>
                    <a:pt x="1896" y="2870"/>
                    <a:pt x="2019" y="2829"/>
                  </a:cubicBezTo>
                  <a:cubicBezTo>
                    <a:pt x="3049" y="2582"/>
                    <a:pt x="4093" y="2390"/>
                    <a:pt x="5150" y="2266"/>
                  </a:cubicBezTo>
                  <a:cubicBezTo>
                    <a:pt x="5659" y="2198"/>
                    <a:pt x="6194" y="2211"/>
                    <a:pt x="6730" y="2198"/>
                  </a:cubicBezTo>
                  <a:cubicBezTo>
                    <a:pt x="6812" y="2198"/>
                    <a:pt x="6894" y="2211"/>
                    <a:pt x="6977" y="2239"/>
                  </a:cubicBezTo>
                  <a:cubicBezTo>
                    <a:pt x="7993" y="2472"/>
                    <a:pt x="8996" y="2761"/>
                    <a:pt x="9971" y="3104"/>
                  </a:cubicBezTo>
                  <a:cubicBezTo>
                    <a:pt x="9998" y="3131"/>
                    <a:pt x="10039" y="3145"/>
                    <a:pt x="10067" y="3173"/>
                  </a:cubicBezTo>
                  <a:cubicBezTo>
                    <a:pt x="9984" y="3159"/>
                    <a:pt x="9902" y="3159"/>
                    <a:pt x="9820" y="3145"/>
                  </a:cubicBezTo>
                  <a:cubicBezTo>
                    <a:pt x="9311" y="3063"/>
                    <a:pt x="8831" y="2994"/>
                    <a:pt x="8323" y="2967"/>
                  </a:cubicBezTo>
                  <a:cubicBezTo>
                    <a:pt x="8249" y="2963"/>
                    <a:pt x="8176" y="2961"/>
                    <a:pt x="8102" y="2961"/>
                  </a:cubicBezTo>
                  <a:cubicBezTo>
                    <a:pt x="7901" y="2961"/>
                    <a:pt x="7700" y="2974"/>
                    <a:pt x="7499" y="2994"/>
                  </a:cubicBezTo>
                  <a:cubicBezTo>
                    <a:pt x="7430" y="2994"/>
                    <a:pt x="7348" y="2994"/>
                    <a:pt x="7279" y="3076"/>
                  </a:cubicBezTo>
                  <a:cubicBezTo>
                    <a:pt x="7320" y="3090"/>
                    <a:pt x="7375" y="3104"/>
                    <a:pt x="7430" y="3104"/>
                  </a:cubicBezTo>
                  <a:cubicBezTo>
                    <a:pt x="8748" y="3214"/>
                    <a:pt x="10053" y="3488"/>
                    <a:pt x="11344" y="3791"/>
                  </a:cubicBezTo>
                  <a:cubicBezTo>
                    <a:pt x="11577" y="3846"/>
                    <a:pt x="11811" y="3914"/>
                    <a:pt x="12044" y="3969"/>
                  </a:cubicBezTo>
                  <a:cubicBezTo>
                    <a:pt x="12443" y="4052"/>
                    <a:pt x="12786" y="4258"/>
                    <a:pt x="13129" y="4436"/>
                  </a:cubicBezTo>
                  <a:cubicBezTo>
                    <a:pt x="13110" y="4467"/>
                    <a:pt x="13092" y="4476"/>
                    <a:pt x="13073" y="4476"/>
                  </a:cubicBezTo>
                  <a:cubicBezTo>
                    <a:pt x="13051" y="4476"/>
                    <a:pt x="13028" y="4463"/>
                    <a:pt x="13006" y="4463"/>
                  </a:cubicBezTo>
                  <a:cubicBezTo>
                    <a:pt x="12786" y="4436"/>
                    <a:pt x="12566" y="4381"/>
                    <a:pt x="12333" y="4367"/>
                  </a:cubicBezTo>
                  <a:cubicBezTo>
                    <a:pt x="11974" y="4318"/>
                    <a:pt x="11616" y="4282"/>
                    <a:pt x="11258" y="4282"/>
                  </a:cubicBezTo>
                  <a:cubicBezTo>
                    <a:pt x="11122" y="4282"/>
                    <a:pt x="10986" y="4287"/>
                    <a:pt x="10850" y="4299"/>
                  </a:cubicBezTo>
                  <a:cubicBezTo>
                    <a:pt x="10753" y="4299"/>
                    <a:pt x="10657" y="4299"/>
                    <a:pt x="10547" y="4367"/>
                  </a:cubicBezTo>
                  <a:cubicBezTo>
                    <a:pt x="10644" y="4409"/>
                    <a:pt x="10712" y="4409"/>
                    <a:pt x="10781" y="4409"/>
                  </a:cubicBezTo>
                  <a:cubicBezTo>
                    <a:pt x="11509" y="4463"/>
                    <a:pt x="12250" y="4587"/>
                    <a:pt x="12951" y="4779"/>
                  </a:cubicBezTo>
                  <a:cubicBezTo>
                    <a:pt x="13404" y="4889"/>
                    <a:pt x="13843" y="5054"/>
                    <a:pt x="14296" y="5164"/>
                  </a:cubicBezTo>
                  <a:cubicBezTo>
                    <a:pt x="14777" y="5301"/>
                    <a:pt x="15217" y="5548"/>
                    <a:pt x="15629" y="5823"/>
                  </a:cubicBezTo>
                  <a:lnTo>
                    <a:pt x="16617" y="6441"/>
                  </a:lnTo>
                  <a:cubicBezTo>
                    <a:pt x="16645" y="6455"/>
                    <a:pt x="16659" y="6468"/>
                    <a:pt x="16727" y="6523"/>
                  </a:cubicBezTo>
                  <a:cubicBezTo>
                    <a:pt x="16549" y="6468"/>
                    <a:pt x="16425" y="6441"/>
                    <a:pt x="16288" y="6386"/>
                  </a:cubicBezTo>
                  <a:cubicBezTo>
                    <a:pt x="15793" y="6221"/>
                    <a:pt x="15285" y="6084"/>
                    <a:pt x="14763" y="6029"/>
                  </a:cubicBezTo>
                  <a:cubicBezTo>
                    <a:pt x="14626" y="6015"/>
                    <a:pt x="14461" y="6015"/>
                    <a:pt x="14310" y="6015"/>
                  </a:cubicBezTo>
                  <a:cubicBezTo>
                    <a:pt x="14283" y="6015"/>
                    <a:pt x="14228" y="6029"/>
                    <a:pt x="14187" y="6057"/>
                  </a:cubicBezTo>
                  <a:cubicBezTo>
                    <a:pt x="14283" y="6084"/>
                    <a:pt x="14351" y="6111"/>
                    <a:pt x="14434" y="6125"/>
                  </a:cubicBezTo>
                  <a:cubicBezTo>
                    <a:pt x="14997" y="6249"/>
                    <a:pt x="15546" y="6400"/>
                    <a:pt x="16095" y="6592"/>
                  </a:cubicBezTo>
                  <a:cubicBezTo>
                    <a:pt x="16576" y="6771"/>
                    <a:pt x="17057" y="6977"/>
                    <a:pt x="17524" y="7210"/>
                  </a:cubicBezTo>
                  <a:lnTo>
                    <a:pt x="17730" y="7320"/>
                  </a:lnTo>
                  <a:cubicBezTo>
                    <a:pt x="18155" y="7498"/>
                    <a:pt x="18540" y="7759"/>
                    <a:pt x="18897" y="8075"/>
                  </a:cubicBezTo>
                  <a:lnTo>
                    <a:pt x="19817" y="8844"/>
                  </a:lnTo>
                  <a:cubicBezTo>
                    <a:pt x="19872" y="8872"/>
                    <a:pt x="19913" y="8927"/>
                    <a:pt x="19927" y="8995"/>
                  </a:cubicBezTo>
                  <a:cubicBezTo>
                    <a:pt x="19803" y="8940"/>
                    <a:pt x="19666" y="8913"/>
                    <a:pt x="19542" y="8858"/>
                  </a:cubicBezTo>
                  <a:cubicBezTo>
                    <a:pt x="18911" y="8652"/>
                    <a:pt x="18293" y="8446"/>
                    <a:pt x="17620" y="8364"/>
                  </a:cubicBezTo>
                  <a:cubicBezTo>
                    <a:pt x="17414" y="8322"/>
                    <a:pt x="17194" y="8322"/>
                    <a:pt x="16988" y="8309"/>
                  </a:cubicBezTo>
                  <a:lnTo>
                    <a:pt x="16686" y="8309"/>
                  </a:lnTo>
                  <a:cubicBezTo>
                    <a:pt x="16686" y="8377"/>
                    <a:pt x="16755" y="8364"/>
                    <a:pt x="16768" y="8377"/>
                  </a:cubicBezTo>
                  <a:cubicBezTo>
                    <a:pt x="16796" y="8391"/>
                    <a:pt x="16837" y="8391"/>
                    <a:pt x="16865" y="8391"/>
                  </a:cubicBezTo>
                  <a:cubicBezTo>
                    <a:pt x="17263" y="8487"/>
                    <a:pt x="17661" y="8556"/>
                    <a:pt x="18059" y="8652"/>
                  </a:cubicBezTo>
                  <a:cubicBezTo>
                    <a:pt x="18979" y="8899"/>
                    <a:pt x="19872" y="9243"/>
                    <a:pt x="20710" y="9682"/>
                  </a:cubicBezTo>
                  <a:cubicBezTo>
                    <a:pt x="20778" y="9723"/>
                    <a:pt x="20833" y="9751"/>
                    <a:pt x="20888" y="9806"/>
                  </a:cubicBezTo>
                  <a:cubicBezTo>
                    <a:pt x="21108" y="10012"/>
                    <a:pt x="21314" y="10218"/>
                    <a:pt x="21534" y="10437"/>
                  </a:cubicBezTo>
                  <a:cubicBezTo>
                    <a:pt x="21561" y="10451"/>
                    <a:pt x="21561" y="10478"/>
                    <a:pt x="21575" y="10506"/>
                  </a:cubicBezTo>
                  <a:lnTo>
                    <a:pt x="21465" y="10506"/>
                  </a:lnTo>
                  <a:cubicBezTo>
                    <a:pt x="21122" y="10369"/>
                    <a:pt x="20778" y="10300"/>
                    <a:pt x="20421" y="10231"/>
                  </a:cubicBezTo>
                  <a:cubicBezTo>
                    <a:pt x="19886" y="10135"/>
                    <a:pt x="19364" y="10039"/>
                    <a:pt x="18815" y="10012"/>
                  </a:cubicBezTo>
                  <a:cubicBezTo>
                    <a:pt x="18732" y="10005"/>
                    <a:pt x="18650" y="10001"/>
                    <a:pt x="18566" y="10001"/>
                  </a:cubicBezTo>
                  <a:cubicBezTo>
                    <a:pt x="18482" y="10001"/>
                    <a:pt x="18396" y="10005"/>
                    <a:pt x="18306" y="10012"/>
                  </a:cubicBezTo>
                  <a:cubicBezTo>
                    <a:pt x="18197" y="10012"/>
                    <a:pt x="18073" y="10025"/>
                    <a:pt x="17963" y="10094"/>
                  </a:cubicBezTo>
                  <a:cubicBezTo>
                    <a:pt x="17963" y="10149"/>
                    <a:pt x="18004" y="10163"/>
                    <a:pt x="18032" y="10163"/>
                  </a:cubicBezTo>
                  <a:cubicBezTo>
                    <a:pt x="18059" y="10162"/>
                    <a:pt x="18087" y="10162"/>
                    <a:pt x="18114" y="10162"/>
                  </a:cubicBezTo>
                  <a:cubicBezTo>
                    <a:pt x="19004" y="10162"/>
                    <a:pt x="19843" y="10375"/>
                    <a:pt x="20696" y="10588"/>
                  </a:cubicBezTo>
                  <a:cubicBezTo>
                    <a:pt x="21163" y="10712"/>
                    <a:pt x="21589" y="10904"/>
                    <a:pt x="22001" y="11138"/>
                  </a:cubicBezTo>
                  <a:cubicBezTo>
                    <a:pt x="22275" y="11302"/>
                    <a:pt x="22522" y="11481"/>
                    <a:pt x="22701" y="11728"/>
                  </a:cubicBezTo>
                  <a:cubicBezTo>
                    <a:pt x="23044" y="12140"/>
                    <a:pt x="23415" y="12552"/>
                    <a:pt x="23758" y="12964"/>
                  </a:cubicBezTo>
                  <a:cubicBezTo>
                    <a:pt x="23800" y="13019"/>
                    <a:pt x="23855" y="13060"/>
                    <a:pt x="23896" y="13184"/>
                  </a:cubicBezTo>
                  <a:cubicBezTo>
                    <a:pt x="23758" y="13129"/>
                    <a:pt x="23662" y="13060"/>
                    <a:pt x="23566" y="13019"/>
                  </a:cubicBezTo>
                  <a:cubicBezTo>
                    <a:pt x="23456" y="12964"/>
                    <a:pt x="23360" y="12895"/>
                    <a:pt x="23250" y="12841"/>
                  </a:cubicBezTo>
                  <a:cubicBezTo>
                    <a:pt x="23154" y="12786"/>
                    <a:pt x="23044" y="12744"/>
                    <a:pt x="22934" y="12689"/>
                  </a:cubicBezTo>
                  <a:cubicBezTo>
                    <a:pt x="22825" y="12635"/>
                    <a:pt x="22701" y="12607"/>
                    <a:pt x="22591" y="12552"/>
                  </a:cubicBezTo>
                  <a:cubicBezTo>
                    <a:pt x="22468" y="12511"/>
                    <a:pt x="22358" y="12470"/>
                    <a:pt x="22248" y="12429"/>
                  </a:cubicBezTo>
                  <a:cubicBezTo>
                    <a:pt x="22124" y="12401"/>
                    <a:pt x="22014" y="12360"/>
                    <a:pt x="21904" y="12332"/>
                  </a:cubicBezTo>
                  <a:cubicBezTo>
                    <a:pt x="21781" y="12291"/>
                    <a:pt x="21657" y="12264"/>
                    <a:pt x="21561" y="12236"/>
                  </a:cubicBezTo>
                  <a:cubicBezTo>
                    <a:pt x="21438" y="12209"/>
                    <a:pt x="21314" y="12195"/>
                    <a:pt x="21190" y="12168"/>
                  </a:cubicBezTo>
                  <a:lnTo>
                    <a:pt x="20833" y="12126"/>
                  </a:lnTo>
                  <a:lnTo>
                    <a:pt x="20476" y="12072"/>
                  </a:lnTo>
                  <a:cubicBezTo>
                    <a:pt x="20414" y="12065"/>
                    <a:pt x="20353" y="12061"/>
                    <a:pt x="20293" y="12061"/>
                  </a:cubicBezTo>
                  <a:cubicBezTo>
                    <a:pt x="20233" y="12061"/>
                    <a:pt x="20174" y="12065"/>
                    <a:pt x="20119" y="12072"/>
                  </a:cubicBezTo>
                  <a:cubicBezTo>
                    <a:pt x="20215" y="12126"/>
                    <a:pt x="20325" y="12154"/>
                    <a:pt x="20435" y="12168"/>
                  </a:cubicBezTo>
                  <a:cubicBezTo>
                    <a:pt x="20971" y="12291"/>
                    <a:pt x="21493" y="12429"/>
                    <a:pt x="22001" y="12621"/>
                  </a:cubicBezTo>
                  <a:cubicBezTo>
                    <a:pt x="22687" y="12882"/>
                    <a:pt x="23346" y="13198"/>
                    <a:pt x="23923" y="13651"/>
                  </a:cubicBezTo>
                  <a:cubicBezTo>
                    <a:pt x="24074" y="13774"/>
                    <a:pt x="24239" y="13871"/>
                    <a:pt x="24390" y="13980"/>
                  </a:cubicBezTo>
                  <a:cubicBezTo>
                    <a:pt x="24541" y="14063"/>
                    <a:pt x="24665" y="14186"/>
                    <a:pt x="24747" y="14337"/>
                  </a:cubicBezTo>
                  <a:cubicBezTo>
                    <a:pt x="24816" y="14434"/>
                    <a:pt x="24898" y="14530"/>
                    <a:pt x="24939" y="14640"/>
                  </a:cubicBezTo>
                  <a:cubicBezTo>
                    <a:pt x="24885" y="14640"/>
                    <a:pt x="24857" y="14667"/>
                    <a:pt x="24830" y="14667"/>
                  </a:cubicBezTo>
                  <a:cubicBezTo>
                    <a:pt x="24765" y="14662"/>
                    <a:pt x="24701" y="14660"/>
                    <a:pt x="24637" y="14660"/>
                  </a:cubicBezTo>
                  <a:cubicBezTo>
                    <a:pt x="24344" y="14660"/>
                    <a:pt x="24051" y="14707"/>
                    <a:pt x="23758" y="14763"/>
                  </a:cubicBezTo>
                  <a:cubicBezTo>
                    <a:pt x="22742" y="14969"/>
                    <a:pt x="21740" y="15244"/>
                    <a:pt x="20778" y="15601"/>
                  </a:cubicBezTo>
                  <a:cubicBezTo>
                    <a:pt x="20421" y="15738"/>
                    <a:pt x="20064" y="15903"/>
                    <a:pt x="19735" y="16082"/>
                  </a:cubicBezTo>
                  <a:cubicBezTo>
                    <a:pt x="19680" y="16109"/>
                    <a:pt x="19652" y="16136"/>
                    <a:pt x="19597" y="16178"/>
                  </a:cubicBezTo>
                  <a:cubicBezTo>
                    <a:pt x="19619" y="16194"/>
                    <a:pt x="19636" y="16199"/>
                    <a:pt x="19652" y="16199"/>
                  </a:cubicBezTo>
                  <a:cubicBezTo>
                    <a:pt x="19676" y="16199"/>
                    <a:pt x="19696" y="16186"/>
                    <a:pt x="19721" y="16178"/>
                  </a:cubicBezTo>
                  <a:cubicBezTo>
                    <a:pt x="19913" y="16109"/>
                    <a:pt x="20092" y="16040"/>
                    <a:pt x="20270" y="15972"/>
                  </a:cubicBezTo>
                  <a:cubicBezTo>
                    <a:pt x="21190" y="15601"/>
                    <a:pt x="22179" y="15354"/>
                    <a:pt x="23140" y="15120"/>
                  </a:cubicBezTo>
                  <a:cubicBezTo>
                    <a:pt x="23456" y="15052"/>
                    <a:pt x="23772" y="15010"/>
                    <a:pt x="24102" y="14955"/>
                  </a:cubicBezTo>
                  <a:cubicBezTo>
                    <a:pt x="24216" y="14936"/>
                    <a:pt x="24334" y="14926"/>
                    <a:pt x="24453" y="14926"/>
                  </a:cubicBezTo>
                  <a:cubicBezTo>
                    <a:pt x="24591" y="14926"/>
                    <a:pt x="24731" y="14940"/>
                    <a:pt x="24871" y="14969"/>
                  </a:cubicBezTo>
                  <a:cubicBezTo>
                    <a:pt x="24967" y="14983"/>
                    <a:pt x="25091" y="15010"/>
                    <a:pt x="25228" y="15024"/>
                  </a:cubicBezTo>
                  <a:cubicBezTo>
                    <a:pt x="25640" y="15601"/>
                    <a:pt x="26024" y="16219"/>
                    <a:pt x="26436" y="16809"/>
                  </a:cubicBezTo>
                  <a:cubicBezTo>
                    <a:pt x="26670" y="16727"/>
                    <a:pt x="26697" y="16686"/>
                    <a:pt x="26629" y="16562"/>
                  </a:cubicBezTo>
                  <a:cubicBezTo>
                    <a:pt x="26491" y="16315"/>
                    <a:pt x="26354" y="16054"/>
                    <a:pt x="26189" y="15793"/>
                  </a:cubicBezTo>
                  <a:cubicBezTo>
                    <a:pt x="26011" y="15491"/>
                    <a:pt x="25805" y="15175"/>
                    <a:pt x="25599" y="14873"/>
                  </a:cubicBezTo>
                  <a:cubicBezTo>
                    <a:pt x="25530" y="14763"/>
                    <a:pt x="25489" y="14681"/>
                    <a:pt x="25461" y="14557"/>
                  </a:cubicBezTo>
                  <a:cubicBezTo>
                    <a:pt x="25228" y="13472"/>
                    <a:pt x="25022" y="12374"/>
                    <a:pt x="24802" y="11302"/>
                  </a:cubicBezTo>
                  <a:cubicBezTo>
                    <a:pt x="24733" y="10932"/>
                    <a:pt x="24706" y="10575"/>
                    <a:pt x="24651" y="10231"/>
                  </a:cubicBezTo>
                  <a:cubicBezTo>
                    <a:pt x="24637" y="10149"/>
                    <a:pt x="24610" y="10067"/>
                    <a:pt x="24596" y="9998"/>
                  </a:cubicBezTo>
                  <a:lnTo>
                    <a:pt x="24582" y="9998"/>
                  </a:lnTo>
                  <a:cubicBezTo>
                    <a:pt x="24582" y="10025"/>
                    <a:pt x="24569" y="10080"/>
                    <a:pt x="24569" y="10108"/>
                  </a:cubicBezTo>
                  <a:cubicBezTo>
                    <a:pt x="24582" y="10437"/>
                    <a:pt x="24582" y="10753"/>
                    <a:pt x="24610" y="11055"/>
                  </a:cubicBezTo>
                  <a:cubicBezTo>
                    <a:pt x="24720" y="11893"/>
                    <a:pt x="24843" y="12744"/>
                    <a:pt x="24994" y="13582"/>
                  </a:cubicBezTo>
                  <a:cubicBezTo>
                    <a:pt x="25022" y="13733"/>
                    <a:pt x="25063" y="13884"/>
                    <a:pt x="25118" y="14090"/>
                  </a:cubicBezTo>
                  <a:cubicBezTo>
                    <a:pt x="25063" y="14063"/>
                    <a:pt x="25022" y="14063"/>
                    <a:pt x="25008" y="14022"/>
                  </a:cubicBezTo>
                  <a:cubicBezTo>
                    <a:pt x="24335" y="13156"/>
                    <a:pt x="23703" y="12223"/>
                    <a:pt x="23168" y="11248"/>
                  </a:cubicBezTo>
                  <a:cubicBezTo>
                    <a:pt x="23058" y="11000"/>
                    <a:pt x="22934" y="10767"/>
                    <a:pt x="22825" y="10520"/>
                  </a:cubicBezTo>
                  <a:cubicBezTo>
                    <a:pt x="22522" y="9792"/>
                    <a:pt x="22234" y="9037"/>
                    <a:pt x="21987" y="8240"/>
                  </a:cubicBezTo>
                  <a:cubicBezTo>
                    <a:pt x="21959" y="8144"/>
                    <a:pt x="21918" y="8034"/>
                    <a:pt x="21891" y="7910"/>
                  </a:cubicBezTo>
                  <a:cubicBezTo>
                    <a:pt x="21795" y="7965"/>
                    <a:pt x="21850" y="8020"/>
                    <a:pt x="21850" y="8048"/>
                  </a:cubicBezTo>
                  <a:cubicBezTo>
                    <a:pt x="21987" y="8721"/>
                    <a:pt x="22193" y="9394"/>
                    <a:pt x="22454" y="10025"/>
                  </a:cubicBezTo>
                  <a:cubicBezTo>
                    <a:pt x="22660" y="10547"/>
                    <a:pt x="22866" y="11069"/>
                    <a:pt x="23140" y="11550"/>
                  </a:cubicBezTo>
                  <a:cubicBezTo>
                    <a:pt x="23154" y="11577"/>
                    <a:pt x="23154" y="11605"/>
                    <a:pt x="23195" y="11673"/>
                  </a:cubicBezTo>
                  <a:cubicBezTo>
                    <a:pt x="23127" y="11618"/>
                    <a:pt x="23086" y="11591"/>
                    <a:pt x="23058" y="11577"/>
                  </a:cubicBezTo>
                  <a:cubicBezTo>
                    <a:pt x="22619" y="11124"/>
                    <a:pt x="22193" y="10684"/>
                    <a:pt x="21781" y="10218"/>
                  </a:cubicBezTo>
                  <a:cubicBezTo>
                    <a:pt x="21712" y="10149"/>
                    <a:pt x="21657" y="10039"/>
                    <a:pt x="21589" y="9970"/>
                  </a:cubicBezTo>
                  <a:cubicBezTo>
                    <a:pt x="21575" y="9943"/>
                    <a:pt x="21561" y="9929"/>
                    <a:pt x="21547" y="9888"/>
                  </a:cubicBezTo>
                  <a:cubicBezTo>
                    <a:pt x="21081" y="8913"/>
                    <a:pt x="20600" y="7910"/>
                    <a:pt x="20133" y="6935"/>
                  </a:cubicBezTo>
                  <a:cubicBezTo>
                    <a:pt x="19982" y="6606"/>
                    <a:pt x="19858" y="6290"/>
                    <a:pt x="19707" y="5974"/>
                  </a:cubicBezTo>
                  <a:cubicBezTo>
                    <a:pt x="19639" y="5809"/>
                    <a:pt x="19529" y="5631"/>
                    <a:pt x="19446" y="5466"/>
                  </a:cubicBezTo>
                  <a:cubicBezTo>
                    <a:pt x="19391" y="5535"/>
                    <a:pt x="19433" y="5562"/>
                    <a:pt x="19446" y="5617"/>
                  </a:cubicBezTo>
                  <a:cubicBezTo>
                    <a:pt x="19460" y="5672"/>
                    <a:pt x="19501" y="5713"/>
                    <a:pt x="19515" y="5782"/>
                  </a:cubicBezTo>
                  <a:cubicBezTo>
                    <a:pt x="19529" y="5837"/>
                    <a:pt x="19556" y="5892"/>
                    <a:pt x="19570" y="5919"/>
                  </a:cubicBezTo>
                  <a:cubicBezTo>
                    <a:pt x="19584" y="5974"/>
                    <a:pt x="19597" y="6029"/>
                    <a:pt x="19625" y="6057"/>
                  </a:cubicBezTo>
                  <a:cubicBezTo>
                    <a:pt x="19639" y="6111"/>
                    <a:pt x="19666" y="6180"/>
                    <a:pt x="19694" y="6235"/>
                  </a:cubicBezTo>
                  <a:cubicBezTo>
                    <a:pt x="19707" y="6290"/>
                    <a:pt x="19721" y="6331"/>
                    <a:pt x="19735" y="6372"/>
                  </a:cubicBezTo>
                  <a:cubicBezTo>
                    <a:pt x="19762" y="6427"/>
                    <a:pt x="19790" y="6496"/>
                    <a:pt x="19803" y="6537"/>
                  </a:cubicBezTo>
                  <a:cubicBezTo>
                    <a:pt x="19817" y="6592"/>
                    <a:pt x="19845" y="6647"/>
                    <a:pt x="19858" y="6674"/>
                  </a:cubicBezTo>
                  <a:cubicBezTo>
                    <a:pt x="19872" y="6729"/>
                    <a:pt x="19886" y="6784"/>
                    <a:pt x="19913" y="6812"/>
                  </a:cubicBezTo>
                  <a:cubicBezTo>
                    <a:pt x="19927" y="6867"/>
                    <a:pt x="19941" y="6935"/>
                    <a:pt x="19982" y="6990"/>
                  </a:cubicBezTo>
                  <a:cubicBezTo>
                    <a:pt x="19996" y="7045"/>
                    <a:pt x="20009" y="7086"/>
                    <a:pt x="20023" y="7128"/>
                  </a:cubicBezTo>
                  <a:cubicBezTo>
                    <a:pt x="20051" y="7183"/>
                    <a:pt x="20064" y="7224"/>
                    <a:pt x="20078" y="7265"/>
                  </a:cubicBezTo>
                  <a:cubicBezTo>
                    <a:pt x="20092" y="7320"/>
                    <a:pt x="20133" y="7389"/>
                    <a:pt x="20147" y="7430"/>
                  </a:cubicBezTo>
                  <a:cubicBezTo>
                    <a:pt x="20160" y="7485"/>
                    <a:pt x="20188" y="7540"/>
                    <a:pt x="20202" y="7567"/>
                  </a:cubicBezTo>
                  <a:cubicBezTo>
                    <a:pt x="20215" y="7622"/>
                    <a:pt x="20257" y="7677"/>
                    <a:pt x="20270" y="7746"/>
                  </a:cubicBezTo>
                  <a:cubicBezTo>
                    <a:pt x="20284" y="7801"/>
                    <a:pt x="20298" y="7842"/>
                    <a:pt x="20339" y="7883"/>
                  </a:cubicBezTo>
                  <a:cubicBezTo>
                    <a:pt x="20353" y="7938"/>
                    <a:pt x="20366" y="7979"/>
                    <a:pt x="20408" y="8020"/>
                  </a:cubicBezTo>
                  <a:cubicBezTo>
                    <a:pt x="20421" y="8075"/>
                    <a:pt x="20463" y="8116"/>
                    <a:pt x="20476" y="8185"/>
                  </a:cubicBezTo>
                  <a:cubicBezTo>
                    <a:pt x="20490" y="8240"/>
                    <a:pt x="20504" y="8281"/>
                    <a:pt x="20545" y="8322"/>
                  </a:cubicBezTo>
                  <a:cubicBezTo>
                    <a:pt x="20559" y="8377"/>
                    <a:pt x="20600" y="8419"/>
                    <a:pt x="20614" y="8460"/>
                  </a:cubicBezTo>
                  <a:cubicBezTo>
                    <a:pt x="20627" y="8515"/>
                    <a:pt x="20669" y="8570"/>
                    <a:pt x="20682" y="8638"/>
                  </a:cubicBezTo>
                  <a:cubicBezTo>
                    <a:pt x="20696" y="8693"/>
                    <a:pt x="20737" y="8721"/>
                    <a:pt x="20751" y="8776"/>
                  </a:cubicBezTo>
                  <a:cubicBezTo>
                    <a:pt x="20778" y="8831"/>
                    <a:pt x="20806" y="8872"/>
                    <a:pt x="20833" y="8927"/>
                  </a:cubicBezTo>
                  <a:cubicBezTo>
                    <a:pt x="20847" y="8982"/>
                    <a:pt x="20888" y="9009"/>
                    <a:pt x="20902" y="9064"/>
                  </a:cubicBezTo>
                  <a:cubicBezTo>
                    <a:pt x="20916" y="9119"/>
                    <a:pt x="20957" y="9146"/>
                    <a:pt x="20971" y="9201"/>
                  </a:cubicBezTo>
                  <a:cubicBezTo>
                    <a:pt x="20984" y="9256"/>
                    <a:pt x="21026" y="9311"/>
                    <a:pt x="21039" y="9380"/>
                  </a:cubicBezTo>
                  <a:cubicBezTo>
                    <a:pt x="21053" y="9421"/>
                    <a:pt x="21081" y="9462"/>
                    <a:pt x="21108" y="9558"/>
                  </a:cubicBezTo>
                  <a:cubicBezTo>
                    <a:pt x="21039" y="9490"/>
                    <a:pt x="21012" y="9476"/>
                    <a:pt x="20971" y="9449"/>
                  </a:cubicBezTo>
                  <a:cubicBezTo>
                    <a:pt x="20435" y="8940"/>
                    <a:pt x="19886" y="8460"/>
                    <a:pt x="19323" y="8007"/>
                  </a:cubicBezTo>
                  <a:cubicBezTo>
                    <a:pt x="19268" y="7952"/>
                    <a:pt x="19199" y="7897"/>
                    <a:pt x="19172" y="7828"/>
                  </a:cubicBezTo>
                  <a:cubicBezTo>
                    <a:pt x="18787" y="7279"/>
                    <a:pt x="18416" y="6729"/>
                    <a:pt x="18059" y="6180"/>
                  </a:cubicBezTo>
                  <a:cubicBezTo>
                    <a:pt x="17606" y="5535"/>
                    <a:pt x="17249" y="4821"/>
                    <a:pt x="16865" y="4120"/>
                  </a:cubicBezTo>
                  <a:cubicBezTo>
                    <a:pt x="16796" y="3983"/>
                    <a:pt x="16727" y="3846"/>
                    <a:pt x="16631" y="3749"/>
                  </a:cubicBezTo>
                  <a:lnTo>
                    <a:pt x="16631" y="3749"/>
                  </a:lnTo>
                  <a:cubicBezTo>
                    <a:pt x="16727" y="4065"/>
                    <a:pt x="16865" y="4381"/>
                    <a:pt x="17029" y="4683"/>
                  </a:cubicBezTo>
                  <a:cubicBezTo>
                    <a:pt x="17180" y="4999"/>
                    <a:pt x="17331" y="5329"/>
                    <a:pt x="17510" y="5631"/>
                  </a:cubicBezTo>
                  <a:cubicBezTo>
                    <a:pt x="17675" y="5947"/>
                    <a:pt x="17853" y="6235"/>
                    <a:pt x="18032" y="6523"/>
                  </a:cubicBezTo>
                  <a:cubicBezTo>
                    <a:pt x="18224" y="6812"/>
                    <a:pt x="18416" y="7086"/>
                    <a:pt x="18581" y="7402"/>
                  </a:cubicBezTo>
                  <a:cubicBezTo>
                    <a:pt x="18554" y="7389"/>
                    <a:pt x="18540" y="7389"/>
                    <a:pt x="18499" y="7361"/>
                  </a:cubicBezTo>
                  <a:cubicBezTo>
                    <a:pt x="17757" y="6798"/>
                    <a:pt x="16988" y="6304"/>
                    <a:pt x="16205" y="5782"/>
                  </a:cubicBezTo>
                  <a:cubicBezTo>
                    <a:pt x="16068" y="5699"/>
                    <a:pt x="15944" y="5603"/>
                    <a:pt x="15821" y="5480"/>
                  </a:cubicBezTo>
                  <a:cubicBezTo>
                    <a:pt x="15217" y="4944"/>
                    <a:pt x="14667" y="4367"/>
                    <a:pt x="14159" y="3749"/>
                  </a:cubicBezTo>
                  <a:cubicBezTo>
                    <a:pt x="13981" y="3543"/>
                    <a:pt x="13830" y="3337"/>
                    <a:pt x="13692" y="3131"/>
                  </a:cubicBezTo>
                  <a:cubicBezTo>
                    <a:pt x="13459" y="2802"/>
                    <a:pt x="13225" y="2472"/>
                    <a:pt x="12992" y="2129"/>
                  </a:cubicBezTo>
                  <a:cubicBezTo>
                    <a:pt x="12951" y="2101"/>
                    <a:pt x="12937" y="2047"/>
                    <a:pt x="12923" y="1992"/>
                  </a:cubicBezTo>
                  <a:cubicBezTo>
                    <a:pt x="12909" y="2033"/>
                    <a:pt x="12882" y="2060"/>
                    <a:pt x="12882" y="2074"/>
                  </a:cubicBezTo>
                  <a:cubicBezTo>
                    <a:pt x="12937" y="2184"/>
                    <a:pt x="12992" y="2307"/>
                    <a:pt x="13061" y="2404"/>
                  </a:cubicBezTo>
                  <a:cubicBezTo>
                    <a:pt x="13569" y="3296"/>
                    <a:pt x="14173" y="4120"/>
                    <a:pt x="14860" y="4875"/>
                  </a:cubicBezTo>
                  <a:cubicBezTo>
                    <a:pt x="14873" y="4889"/>
                    <a:pt x="14901" y="4930"/>
                    <a:pt x="14901" y="4985"/>
                  </a:cubicBezTo>
                  <a:cubicBezTo>
                    <a:pt x="14832" y="4944"/>
                    <a:pt x="14736" y="4917"/>
                    <a:pt x="14667" y="4875"/>
                  </a:cubicBezTo>
                  <a:cubicBezTo>
                    <a:pt x="14187" y="4615"/>
                    <a:pt x="13692" y="4381"/>
                    <a:pt x="13212" y="4120"/>
                  </a:cubicBezTo>
                  <a:cubicBezTo>
                    <a:pt x="13184" y="4106"/>
                    <a:pt x="13143" y="4093"/>
                    <a:pt x="13088" y="4065"/>
                  </a:cubicBezTo>
                  <a:cubicBezTo>
                    <a:pt x="12717" y="3955"/>
                    <a:pt x="12429" y="3694"/>
                    <a:pt x="12154" y="3434"/>
                  </a:cubicBezTo>
                  <a:cubicBezTo>
                    <a:pt x="11701" y="3008"/>
                    <a:pt x="11234" y="2555"/>
                    <a:pt x="10850" y="2074"/>
                  </a:cubicBezTo>
                  <a:cubicBezTo>
                    <a:pt x="10671" y="1868"/>
                    <a:pt x="10506" y="1703"/>
                    <a:pt x="10328" y="1497"/>
                  </a:cubicBezTo>
                  <a:cubicBezTo>
                    <a:pt x="10232" y="1374"/>
                    <a:pt x="10094" y="1250"/>
                    <a:pt x="10039" y="1085"/>
                  </a:cubicBezTo>
                  <a:cubicBezTo>
                    <a:pt x="10026" y="1113"/>
                    <a:pt x="9998" y="1154"/>
                    <a:pt x="9998" y="1168"/>
                  </a:cubicBezTo>
                  <a:cubicBezTo>
                    <a:pt x="10067" y="1277"/>
                    <a:pt x="10122" y="1387"/>
                    <a:pt x="10204" y="1497"/>
                  </a:cubicBezTo>
                  <a:cubicBezTo>
                    <a:pt x="10726" y="2143"/>
                    <a:pt x="11207" y="2802"/>
                    <a:pt x="11811" y="3379"/>
                  </a:cubicBezTo>
                  <a:cubicBezTo>
                    <a:pt x="11825" y="3406"/>
                    <a:pt x="11838" y="3434"/>
                    <a:pt x="11880" y="3488"/>
                  </a:cubicBezTo>
                  <a:lnTo>
                    <a:pt x="11783" y="3488"/>
                  </a:lnTo>
                  <a:cubicBezTo>
                    <a:pt x="11289" y="3296"/>
                    <a:pt x="10781" y="3090"/>
                    <a:pt x="10273" y="2898"/>
                  </a:cubicBezTo>
                  <a:cubicBezTo>
                    <a:pt x="10067" y="2816"/>
                    <a:pt x="9888" y="2692"/>
                    <a:pt x="9696" y="2596"/>
                  </a:cubicBezTo>
                  <a:cubicBezTo>
                    <a:pt x="9380" y="2404"/>
                    <a:pt x="9078" y="2211"/>
                    <a:pt x="8762" y="2047"/>
                  </a:cubicBezTo>
                  <a:cubicBezTo>
                    <a:pt x="8062" y="1635"/>
                    <a:pt x="7430" y="1113"/>
                    <a:pt x="6867" y="522"/>
                  </a:cubicBezTo>
                  <a:cubicBezTo>
                    <a:pt x="6840" y="495"/>
                    <a:pt x="6840" y="481"/>
                    <a:pt x="6840" y="467"/>
                  </a:cubicBezTo>
                  <a:cubicBezTo>
                    <a:pt x="6840" y="495"/>
                    <a:pt x="6812" y="536"/>
                    <a:pt x="6826" y="550"/>
                  </a:cubicBezTo>
                  <a:cubicBezTo>
                    <a:pt x="6894" y="632"/>
                    <a:pt x="6949" y="742"/>
                    <a:pt x="7018" y="824"/>
                  </a:cubicBezTo>
                  <a:cubicBezTo>
                    <a:pt x="7320" y="1209"/>
                    <a:pt x="7691" y="1525"/>
                    <a:pt x="8062" y="1799"/>
                  </a:cubicBezTo>
                  <a:cubicBezTo>
                    <a:pt x="8323" y="1992"/>
                    <a:pt x="8597" y="2184"/>
                    <a:pt x="8858" y="2376"/>
                  </a:cubicBezTo>
                  <a:lnTo>
                    <a:pt x="8927" y="2445"/>
                  </a:lnTo>
                  <a:cubicBezTo>
                    <a:pt x="8817" y="2417"/>
                    <a:pt x="8748" y="2404"/>
                    <a:pt x="8680" y="2390"/>
                  </a:cubicBezTo>
                  <a:cubicBezTo>
                    <a:pt x="8007" y="2211"/>
                    <a:pt x="7348" y="2047"/>
                    <a:pt x="6689" y="1868"/>
                  </a:cubicBezTo>
                  <a:cubicBezTo>
                    <a:pt x="6565" y="1841"/>
                    <a:pt x="6455" y="1799"/>
                    <a:pt x="6331" y="1731"/>
                  </a:cubicBezTo>
                  <a:lnTo>
                    <a:pt x="6318" y="1717"/>
                  </a:lnTo>
                  <a:cubicBezTo>
                    <a:pt x="5439" y="1277"/>
                    <a:pt x="4642" y="687"/>
                    <a:pt x="3873" y="83"/>
                  </a:cubicBezTo>
                  <a:cubicBezTo>
                    <a:pt x="3846" y="69"/>
                    <a:pt x="3818" y="55"/>
                    <a:pt x="3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2"/>
            <p:cNvSpPr/>
            <p:nvPr/>
          </p:nvSpPr>
          <p:spPr>
            <a:xfrm>
              <a:off x="6842236" y="4762423"/>
              <a:ext cx="2223" cy="2895"/>
            </a:xfrm>
            <a:custGeom>
              <a:avLst/>
              <a:gdLst/>
              <a:ahLst/>
              <a:cxnLst/>
              <a:rect l="l" t="t" r="r" b="b"/>
              <a:pathLst>
                <a:path w="43" h="56" extrusionOk="0">
                  <a:moveTo>
                    <a:pt x="15" y="0"/>
                  </a:moveTo>
                  <a:cubicBezTo>
                    <a:pt x="1" y="28"/>
                    <a:pt x="15" y="42"/>
                    <a:pt x="15" y="55"/>
                  </a:cubicBezTo>
                  <a:lnTo>
                    <a:pt x="42" y="55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2"/>
            <p:cNvSpPr/>
            <p:nvPr/>
          </p:nvSpPr>
          <p:spPr>
            <a:xfrm>
              <a:off x="6984256" y="4871768"/>
              <a:ext cx="4291" cy="9254"/>
            </a:xfrm>
            <a:custGeom>
              <a:avLst/>
              <a:gdLst/>
              <a:ahLst/>
              <a:cxnLst/>
              <a:rect l="l" t="t" r="r" b="b"/>
              <a:pathLst>
                <a:path w="83" h="179" extrusionOk="0">
                  <a:moveTo>
                    <a:pt x="0" y="0"/>
                  </a:moveTo>
                  <a:lnTo>
                    <a:pt x="0" y="0"/>
                  </a:lnTo>
                  <a:cubicBezTo>
                    <a:pt x="14" y="55"/>
                    <a:pt x="42" y="124"/>
                    <a:pt x="55" y="179"/>
                  </a:cubicBezTo>
                  <a:lnTo>
                    <a:pt x="69" y="151"/>
                  </a:lnTo>
                  <a:cubicBezTo>
                    <a:pt x="83" y="42"/>
                    <a:pt x="83" y="14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2"/>
            <p:cNvSpPr/>
            <p:nvPr/>
          </p:nvSpPr>
          <p:spPr>
            <a:xfrm>
              <a:off x="6984256" y="4870321"/>
              <a:ext cx="776" cy="1499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0" y="1"/>
                  </a:moveTo>
                  <a:lnTo>
                    <a:pt x="0" y="28"/>
                  </a:lnTo>
                  <a:cubicBezTo>
                    <a:pt x="0" y="15"/>
                    <a:pt x="14" y="15"/>
                    <a:pt x="14" y="15"/>
                  </a:cubicBezTo>
                  <a:cubicBezTo>
                    <a:pt x="14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1" name="Google Shape;1511;p32"/>
          <p:cNvGrpSpPr/>
          <p:nvPr/>
        </p:nvGrpSpPr>
        <p:grpSpPr>
          <a:xfrm rot="-8470137">
            <a:off x="8155873" y="-139771"/>
            <a:ext cx="1246762" cy="1210909"/>
            <a:chOff x="7356963" y="4097822"/>
            <a:chExt cx="880451" cy="855170"/>
          </a:xfrm>
        </p:grpSpPr>
        <p:sp>
          <p:nvSpPr>
            <p:cNvPr id="1512" name="Google Shape;1512;p32"/>
            <p:cNvSpPr/>
            <p:nvPr/>
          </p:nvSpPr>
          <p:spPr>
            <a:xfrm>
              <a:off x="7356963" y="4097822"/>
              <a:ext cx="880451" cy="798765"/>
            </a:xfrm>
            <a:custGeom>
              <a:avLst/>
              <a:gdLst/>
              <a:ahLst/>
              <a:cxnLst/>
              <a:rect l="l" t="t" r="r" b="b"/>
              <a:pathLst>
                <a:path w="17030" h="15450" extrusionOk="0">
                  <a:moveTo>
                    <a:pt x="7608" y="0"/>
                  </a:moveTo>
                  <a:cubicBezTo>
                    <a:pt x="7293" y="261"/>
                    <a:pt x="7073" y="549"/>
                    <a:pt x="6881" y="879"/>
                  </a:cubicBezTo>
                  <a:cubicBezTo>
                    <a:pt x="6469" y="1579"/>
                    <a:pt x="6194" y="2321"/>
                    <a:pt x="6029" y="3104"/>
                  </a:cubicBezTo>
                  <a:cubicBezTo>
                    <a:pt x="5837" y="3914"/>
                    <a:pt x="5823" y="4724"/>
                    <a:pt x="5961" y="5534"/>
                  </a:cubicBezTo>
                  <a:cubicBezTo>
                    <a:pt x="6057" y="6098"/>
                    <a:pt x="6235" y="6633"/>
                    <a:pt x="6455" y="7169"/>
                  </a:cubicBezTo>
                  <a:cubicBezTo>
                    <a:pt x="6853" y="8116"/>
                    <a:pt x="7348" y="9050"/>
                    <a:pt x="7883" y="9943"/>
                  </a:cubicBezTo>
                  <a:cubicBezTo>
                    <a:pt x="8117" y="10368"/>
                    <a:pt x="8364" y="10780"/>
                    <a:pt x="8583" y="11206"/>
                  </a:cubicBezTo>
                  <a:cubicBezTo>
                    <a:pt x="8638" y="11330"/>
                    <a:pt x="8707" y="11453"/>
                    <a:pt x="8735" y="11618"/>
                  </a:cubicBezTo>
                  <a:cubicBezTo>
                    <a:pt x="8666" y="11536"/>
                    <a:pt x="8638" y="11508"/>
                    <a:pt x="8597" y="11467"/>
                  </a:cubicBezTo>
                  <a:cubicBezTo>
                    <a:pt x="8419" y="11206"/>
                    <a:pt x="8240" y="10959"/>
                    <a:pt x="8048" y="10698"/>
                  </a:cubicBezTo>
                  <a:cubicBezTo>
                    <a:pt x="7361" y="9723"/>
                    <a:pt x="6565" y="8844"/>
                    <a:pt x="5631" y="8103"/>
                  </a:cubicBezTo>
                  <a:cubicBezTo>
                    <a:pt x="5068" y="7663"/>
                    <a:pt x="4477" y="7265"/>
                    <a:pt x="3818" y="6990"/>
                  </a:cubicBezTo>
                  <a:cubicBezTo>
                    <a:pt x="2884" y="6606"/>
                    <a:pt x="1909" y="6400"/>
                    <a:pt x="907" y="6317"/>
                  </a:cubicBezTo>
                  <a:cubicBezTo>
                    <a:pt x="831" y="6310"/>
                    <a:pt x="756" y="6307"/>
                    <a:pt x="680" y="6307"/>
                  </a:cubicBezTo>
                  <a:cubicBezTo>
                    <a:pt x="605" y="6307"/>
                    <a:pt x="529" y="6310"/>
                    <a:pt x="454" y="6317"/>
                  </a:cubicBezTo>
                  <a:cubicBezTo>
                    <a:pt x="152" y="6358"/>
                    <a:pt x="0" y="6537"/>
                    <a:pt x="0" y="6839"/>
                  </a:cubicBezTo>
                  <a:cubicBezTo>
                    <a:pt x="0" y="6880"/>
                    <a:pt x="0" y="6963"/>
                    <a:pt x="14" y="7031"/>
                  </a:cubicBezTo>
                  <a:cubicBezTo>
                    <a:pt x="69" y="7265"/>
                    <a:pt x="179" y="7471"/>
                    <a:pt x="316" y="7677"/>
                  </a:cubicBezTo>
                  <a:cubicBezTo>
                    <a:pt x="660" y="8171"/>
                    <a:pt x="1072" y="8583"/>
                    <a:pt x="1552" y="8940"/>
                  </a:cubicBezTo>
                  <a:cubicBezTo>
                    <a:pt x="2170" y="9407"/>
                    <a:pt x="2857" y="9737"/>
                    <a:pt x="3585" y="9970"/>
                  </a:cubicBezTo>
                  <a:cubicBezTo>
                    <a:pt x="4065" y="10135"/>
                    <a:pt x="4573" y="10272"/>
                    <a:pt x="5068" y="10410"/>
                  </a:cubicBezTo>
                  <a:cubicBezTo>
                    <a:pt x="5713" y="10602"/>
                    <a:pt x="6372" y="10822"/>
                    <a:pt x="7004" y="11110"/>
                  </a:cubicBezTo>
                  <a:cubicBezTo>
                    <a:pt x="8007" y="11577"/>
                    <a:pt x="8776" y="12291"/>
                    <a:pt x="9339" y="13252"/>
                  </a:cubicBezTo>
                  <a:cubicBezTo>
                    <a:pt x="9462" y="13458"/>
                    <a:pt x="9559" y="13651"/>
                    <a:pt x="9613" y="13898"/>
                  </a:cubicBezTo>
                  <a:cubicBezTo>
                    <a:pt x="9641" y="14008"/>
                    <a:pt x="9696" y="14131"/>
                    <a:pt x="9751" y="14255"/>
                  </a:cubicBezTo>
                  <a:cubicBezTo>
                    <a:pt x="9778" y="14324"/>
                    <a:pt x="9806" y="14378"/>
                    <a:pt x="9861" y="14420"/>
                  </a:cubicBezTo>
                  <a:cubicBezTo>
                    <a:pt x="9884" y="14431"/>
                    <a:pt x="9928" y="14464"/>
                    <a:pt x="9966" y="14464"/>
                  </a:cubicBezTo>
                  <a:cubicBezTo>
                    <a:pt x="9972" y="14464"/>
                    <a:pt x="9978" y="14463"/>
                    <a:pt x="9984" y="14461"/>
                  </a:cubicBezTo>
                  <a:cubicBezTo>
                    <a:pt x="9998" y="14433"/>
                    <a:pt x="10025" y="14392"/>
                    <a:pt x="10025" y="14351"/>
                  </a:cubicBezTo>
                  <a:cubicBezTo>
                    <a:pt x="9998" y="14200"/>
                    <a:pt x="9957" y="14008"/>
                    <a:pt x="9888" y="13857"/>
                  </a:cubicBezTo>
                  <a:cubicBezTo>
                    <a:pt x="9792" y="13609"/>
                    <a:pt x="9737" y="13376"/>
                    <a:pt x="9723" y="13115"/>
                  </a:cubicBezTo>
                  <a:cubicBezTo>
                    <a:pt x="9668" y="12209"/>
                    <a:pt x="9929" y="11398"/>
                    <a:pt x="10492" y="10698"/>
                  </a:cubicBezTo>
                  <a:cubicBezTo>
                    <a:pt x="10740" y="10396"/>
                    <a:pt x="11014" y="10121"/>
                    <a:pt x="11316" y="9860"/>
                  </a:cubicBezTo>
                  <a:cubicBezTo>
                    <a:pt x="11811" y="9435"/>
                    <a:pt x="12360" y="9050"/>
                    <a:pt x="12909" y="8693"/>
                  </a:cubicBezTo>
                  <a:cubicBezTo>
                    <a:pt x="13569" y="8254"/>
                    <a:pt x="14241" y="7814"/>
                    <a:pt x="14832" y="7320"/>
                  </a:cubicBezTo>
                  <a:cubicBezTo>
                    <a:pt x="15381" y="6867"/>
                    <a:pt x="15862" y="6372"/>
                    <a:pt x="16274" y="5795"/>
                  </a:cubicBezTo>
                  <a:cubicBezTo>
                    <a:pt x="16535" y="5452"/>
                    <a:pt x="16741" y="5054"/>
                    <a:pt x="16892" y="4642"/>
                  </a:cubicBezTo>
                  <a:cubicBezTo>
                    <a:pt x="16988" y="4381"/>
                    <a:pt x="17029" y="4106"/>
                    <a:pt x="17015" y="3859"/>
                  </a:cubicBezTo>
                  <a:cubicBezTo>
                    <a:pt x="16944" y="3584"/>
                    <a:pt x="16788" y="3423"/>
                    <a:pt x="16531" y="3423"/>
                  </a:cubicBezTo>
                  <a:cubicBezTo>
                    <a:pt x="16493" y="3423"/>
                    <a:pt x="16453" y="3426"/>
                    <a:pt x="16411" y="3433"/>
                  </a:cubicBezTo>
                  <a:cubicBezTo>
                    <a:pt x="16246" y="3447"/>
                    <a:pt x="16082" y="3502"/>
                    <a:pt x="15931" y="3557"/>
                  </a:cubicBezTo>
                  <a:cubicBezTo>
                    <a:pt x="15162" y="3818"/>
                    <a:pt x="14461" y="4202"/>
                    <a:pt x="13774" y="4601"/>
                  </a:cubicBezTo>
                  <a:cubicBezTo>
                    <a:pt x="12621" y="5274"/>
                    <a:pt x="11660" y="6166"/>
                    <a:pt x="10918" y="7279"/>
                  </a:cubicBezTo>
                  <a:cubicBezTo>
                    <a:pt x="10424" y="8020"/>
                    <a:pt x="9998" y="8789"/>
                    <a:pt x="9765" y="9668"/>
                  </a:cubicBezTo>
                  <a:cubicBezTo>
                    <a:pt x="9655" y="10135"/>
                    <a:pt x="9559" y="10629"/>
                    <a:pt x="9462" y="11110"/>
                  </a:cubicBezTo>
                  <a:cubicBezTo>
                    <a:pt x="9449" y="11192"/>
                    <a:pt x="9462" y="11275"/>
                    <a:pt x="9394" y="11385"/>
                  </a:cubicBezTo>
                  <a:cubicBezTo>
                    <a:pt x="9325" y="11247"/>
                    <a:pt x="9339" y="11110"/>
                    <a:pt x="9339" y="10986"/>
                  </a:cubicBezTo>
                  <a:cubicBezTo>
                    <a:pt x="9353" y="10561"/>
                    <a:pt x="9394" y="10108"/>
                    <a:pt x="9449" y="9682"/>
                  </a:cubicBezTo>
                  <a:cubicBezTo>
                    <a:pt x="9545" y="8968"/>
                    <a:pt x="9668" y="8254"/>
                    <a:pt x="9792" y="7539"/>
                  </a:cubicBezTo>
                  <a:cubicBezTo>
                    <a:pt x="9888" y="6880"/>
                    <a:pt x="9998" y="6235"/>
                    <a:pt x="10039" y="5576"/>
                  </a:cubicBezTo>
                  <a:cubicBezTo>
                    <a:pt x="10176" y="3914"/>
                    <a:pt x="9792" y="2403"/>
                    <a:pt x="8803" y="1044"/>
                  </a:cubicBezTo>
                  <a:cubicBezTo>
                    <a:pt x="8625" y="797"/>
                    <a:pt x="8419" y="549"/>
                    <a:pt x="8171" y="343"/>
                  </a:cubicBezTo>
                  <a:cubicBezTo>
                    <a:pt x="8007" y="206"/>
                    <a:pt x="7814" y="69"/>
                    <a:pt x="7608" y="0"/>
                  </a:cubicBezTo>
                  <a:close/>
                  <a:moveTo>
                    <a:pt x="15889" y="8927"/>
                  </a:moveTo>
                  <a:cubicBezTo>
                    <a:pt x="15148" y="8954"/>
                    <a:pt x="14420" y="9064"/>
                    <a:pt x="13720" y="9311"/>
                  </a:cubicBezTo>
                  <a:cubicBezTo>
                    <a:pt x="12635" y="9682"/>
                    <a:pt x="11783" y="10355"/>
                    <a:pt x="11179" y="11344"/>
                  </a:cubicBezTo>
                  <a:cubicBezTo>
                    <a:pt x="10836" y="11934"/>
                    <a:pt x="10630" y="12566"/>
                    <a:pt x="10492" y="13225"/>
                  </a:cubicBezTo>
                  <a:cubicBezTo>
                    <a:pt x="10382" y="13719"/>
                    <a:pt x="10286" y="14227"/>
                    <a:pt x="10176" y="14736"/>
                  </a:cubicBezTo>
                  <a:cubicBezTo>
                    <a:pt x="10163" y="14777"/>
                    <a:pt x="10149" y="14832"/>
                    <a:pt x="10135" y="14900"/>
                  </a:cubicBezTo>
                  <a:cubicBezTo>
                    <a:pt x="10067" y="14845"/>
                    <a:pt x="9998" y="14804"/>
                    <a:pt x="9957" y="14763"/>
                  </a:cubicBezTo>
                  <a:cubicBezTo>
                    <a:pt x="9559" y="14392"/>
                    <a:pt x="9147" y="14008"/>
                    <a:pt x="8762" y="13637"/>
                  </a:cubicBezTo>
                  <a:cubicBezTo>
                    <a:pt x="8487" y="13376"/>
                    <a:pt x="8213" y="13088"/>
                    <a:pt x="7938" y="12827"/>
                  </a:cubicBezTo>
                  <a:cubicBezTo>
                    <a:pt x="7416" y="12360"/>
                    <a:pt x="6867" y="11934"/>
                    <a:pt x="6249" y="11618"/>
                  </a:cubicBezTo>
                  <a:cubicBezTo>
                    <a:pt x="5540" y="11252"/>
                    <a:pt x="4822" y="11078"/>
                    <a:pt x="4085" y="11078"/>
                  </a:cubicBezTo>
                  <a:cubicBezTo>
                    <a:pt x="3580" y="11078"/>
                    <a:pt x="3066" y="11160"/>
                    <a:pt x="2541" y="11316"/>
                  </a:cubicBezTo>
                  <a:cubicBezTo>
                    <a:pt x="2417" y="11344"/>
                    <a:pt x="2280" y="11398"/>
                    <a:pt x="2184" y="11453"/>
                  </a:cubicBezTo>
                  <a:cubicBezTo>
                    <a:pt x="2033" y="11536"/>
                    <a:pt x="2005" y="11673"/>
                    <a:pt x="2115" y="11810"/>
                  </a:cubicBezTo>
                  <a:cubicBezTo>
                    <a:pt x="2170" y="11879"/>
                    <a:pt x="2211" y="11934"/>
                    <a:pt x="2266" y="11989"/>
                  </a:cubicBezTo>
                  <a:cubicBezTo>
                    <a:pt x="2472" y="12195"/>
                    <a:pt x="2665" y="12401"/>
                    <a:pt x="2871" y="12579"/>
                  </a:cubicBezTo>
                  <a:cubicBezTo>
                    <a:pt x="3791" y="13445"/>
                    <a:pt x="4862" y="14063"/>
                    <a:pt x="6057" y="14420"/>
                  </a:cubicBezTo>
                  <a:cubicBezTo>
                    <a:pt x="7155" y="14749"/>
                    <a:pt x="8254" y="15038"/>
                    <a:pt x="9394" y="15189"/>
                  </a:cubicBezTo>
                  <a:cubicBezTo>
                    <a:pt x="9723" y="15244"/>
                    <a:pt x="10039" y="15299"/>
                    <a:pt x="10355" y="15450"/>
                  </a:cubicBezTo>
                  <a:cubicBezTo>
                    <a:pt x="10506" y="15189"/>
                    <a:pt x="10753" y="15051"/>
                    <a:pt x="10973" y="14914"/>
                  </a:cubicBezTo>
                  <a:cubicBezTo>
                    <a:pt x="11646" y="14530"/>
                    <a:pt x="12264" y="14076"/>
                    <a:pt x="12841" y="13582"/>
                  </a:cubicBezTo>
                  <a:cubicBezTo>
                    <a:pt x="13321" y="13184"/>
                    <a:pt x="13802" y="12785"/>
                    <a:pt x="14255" y="12332"/>
                  </a:cubicBezTo>
                  <a:cubicBezTo>
                    <a:pt x="15093" y="11440"/>
                    <a:pt x="15711" y="10410"/>
                    <a:pt x="16260" y="9339"/>
                  </a:cubicBezTo>
                  <a:cubicBezTo>
                    <a:pt x="16274" y="9284"/>
                    <a:pt x="16315" y="9242"/>
                    <a:pt x="16329" y="9187"/>
                  </a:cubicBezTo>
                  <a:cubicBezTo>
                    <a:pt x="16356" y="9091"/>
                    <a:pt x="16315" y="8981"/>
                    <a:pt x="16178" y="8954"/>
                  </a:cubicBezTo>
                  <a:cubicBezTo>
                    <a:pt x="16068" y="8927"/>
                    <a:pt x="15985" y="8927"/>
                    <a:pt x="15889" y="89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2"/>
            <p:cNvSpPr/>
            <p:nvPr/>
          </p:nvSpPr>
          <p:spPr>
            <a:xfrm>
              <a:off x="7366890" y="4130341"/>
              <a:ext cx="859151" cy="822650"/>
            </a:xfrm>
            <a:custGeom>
              <a:avLst/>
              <a:gdLst/>
              <a:ahLst/>
              <a:cxnLst/>
              <a:rect l="l" t="t" r="r" b="b"/>
              <a:pathLst>
                <a:path w="16618" h="15912" extrusionOk="0">
                  <a:moveTo>
                    <a:pt x="7354" y="1"/>
                  </a:moveTo>
                  <a:cubicBezTo>
                    <a:pt x="7348" y="1"/>
                    <a:pt x="7341" y="1"/>
                    <a:pt x="7334" y="3"/>
                  </a:cubicBezTo>
                  <a:cubicBezTo>
                    <a:pt x="7348" y="99"/>
                    <a:pt x="7348" y="181"/>
                    <a:pt x="7362" y="264"/>
                  </a:cubicBezTo>
                  <a:cubicBezTo>
                    <a:pt x="7554" y="1417"/>
                    <a:pt x="7664" y="2571"/>
                    <a:pt x="7774" y="3738"/>
                  </a:cubicBezTo>
                  <a:cubicBezTo>
                    <a:pt x="7842" y="4507"/>
                    <a:pt x="7925" y="5263"/>
                    <a:pt x="8021" y="6032"/>
                  </a:cubicBezTo>
                  <a:cubicBezTo>
                    <a:pt x="8089" y="6705"/>
                    <a:pt x="8172" y="7391"/>
                    <a:pt x="8268" y="8064"/>
                  </a:cubicBezTo>
                  <a:cubicBezTo>
                    <a:pt x="8378" y="8819"/>
                    <a:pt x="8501" y="9588"/>
                    <a:pt x="8639" y="10344"/>
                  </a:cubicBezTo>
                  <a:cubicBezTo>
                    <a:pt x="8694" y="10687"/>
                    <a:pt x="8776" y="11030"/>
                    <a:pt x="8845" y="11374"/>
                  </a:cubicBezTo>
                  <a:cubicBezTo>
                    <a:pt x="8858" y="11429"/>
                    <a:pt x="8900" y="11470"/>
                    <a:pt x="8803" y="11511"/>
                  </a:cubicBezTo>
                  <a:cubicBezTo>
                    <a:pt x="8762" y="11442"/>
                    <a:pt x="8694" y="11360"/>
                    <a:pt x="8639" y="11291"/>
                  </a:cubicBezTo>
                  <a:cubicBezTo>
                    <a:pt x="8158" y="10646"/>
                    <a:pt x="7609" y="10055"/>
                    <a:pt x="6991" y="9533"/>
                  </a:cubicBezTo>
                  <a:cubicBezTo>
                    <a:pt x="6812" y="9382"/>
                    <a:pt x="6647" y="9245"/>
                    <a:pt x="6455" y="9094"/>
                  </a:cubicBezTo>
                  <a:cubicBezTo>
                    <a:pt x="5563" y="8339"/>
                    <a:pt x="4601" y="7680"/>
                    <a:pt x="3558" y="7171"/>
                  </a:cubicBezTo>
                  <a:cubicBezTo>
                    <a:pt x="2830" y="6828"/>
                    <a:pt x="2116" y="6512"/>
                    <a:pt x="1374" y="6238"/>
                  </a:cubicBezTo>
                  <a:cubicBezTo>
                    <a:pt x="1099" y="6141"/>
                    <a:pt x="825" y="6073"/>
                    <a:pt x="550" y="5977"/>
                  </a:cubicBezTo>
                  <a:cubicBezTo>
                    <a:pt x="426" y="5949"/>
                    <a:pt x="317" y="5935"/>
                    <a:pt x="193" y="5908"/>
                  </a:cubicBezTo>
                  <a:cubicBezTo>
                    <a:pt x="138" y="5908"/>
                    <a:pt x="97" y="5935"/>
                    <a:pt x="1" y="5949"/>
                  </a:cubicBezTo>
                  <a:cubicBezTo>
                    <a:pt x="83" y="6004"/>
                    <a:pt x="124" y="6018"/>
                    <a:pt x="152" y="6032"/>
                  </a:cubicBezTo>
                  <a:cubicBezTo>
                    <a:pt x="893" y="6279"/>
                    <a:pt x="1594" y="6553"/>
                    <a:pt x="2294" y="6856"/>
                  </a:cubicBezTo>
                  <a:cubicBezTo>
                    <a:pt x="3091" y="7199"/>
                    <a:pt x="3873" y="7597"/>
                    <a:pt x="4601" y="8064"/>
                  </a:cubicBezTo>
                  <a:cubicBezTo>
                    <a:pt x="5769" y="8806"/>
                    <a:pt x="6798" y="9712"/>
                    <a:pt x="7746" y="10701"/>
                  </a:cubicBezTo>
                  <a:cubicBezTo>
                    <a:pt x="8240" y="11236"/>
                    <a:pt x="8666" y="11813"/>
                    <a:pt x="9064" y="12417"/>
                  </a:cubicBezTo>
                  <a:cubicBezTo>
                    <a:pt x="9119" y="12486"/>
                    <a:pt x="9133" y="12568"/>
                    <a:pt x="9161" y="12665"/>
                  </a:cubicBezTo>
                  <a:cubicBezTo>
                    <a:pt x="9202" y="12774"/>
                    <a:pt x="9229" y="12884"/>
                    <a:pt x="9284" y="13008"/>
                  </a:cubicBezTo>
                  <a:lnTo>
                    <a:pt x="9696" y="14079"/>
                  </a:lnTo>
                  <a:cubicBezTo>
                    <a:pt x="9710" y="14120"/>
                    <a:pt x="9737" y="14148"/>
                    <a:pt x="9737" y="14175"/>
                  </a:cubicBezTo>
                  <a:cubicBezTo>
                    <a:pt x="9737" y="14203"/>
                    <a:pt x="9765" y="14258"/>
                    <a:pt x="9696" y="14285"/>
                  </a:cubicBezTo>
                  <a:cubicBezTo>
                    <a:pt x="9669" y="14271"/>
                    <a:pt x="9614" y="14244"/>
                    <a:pt x="9573" y="14203"/>
                  </a:cubicBezTo>
                  <a:cubicBezTo>
                    <a:pt x="8515" y="13392"/>
                    <a:pt x="7362" y="12706"/>
                    <a:pt x="6167" y="12115"/>
                  </a:cubicBezTo>
                  <a:cubicBezTo>
                    <a:pt x="5288" y="11662"/>
                    <a:pt x="4354" y="11305"/>
                    <a:pt x="3393" y="11085"/>
                  </a:cubicBezTo>
                  <a:cubicBezTo>
                    <a:pt x="3008" y="10989"/>
                    <a:pt x="2610" y="10948"/>
                    <a:pt x="2198" y="10948"/>
                  </a:cubicBezTo>
                  <a:cubicBezTo>
                    <a:pt x="2129" y="10948"/>
                    <a:pt x="2061" y="10962"/>
                    <a:pt x="1992" y="10975"/>
                  </a:cubicBezTo>
                  <a:cubicBezTo>
                    <a:pt x="2029" y="11049"/>
                    <a:pt x="2077" y="11061"/>
                    <a:pt x="2126" y="11061"/>
                  </a:cubicBezTo>
                  <a:cubicBezTo>
                    <a:pt x="2151" y="11061"/>
                    <a:pt x="2175" y="11058"/>
                    <a:pt x="2198" y="11058"/>
                  </a:cubicBezTo>
                  <a:cubicBezTo>
                    <a:pt x="3324" y="11223"/>
                    <a:pt x="4423" y="11538"/>
                    <a:pt x="5453" y="12060"/>
                  </a:cubicBezTo>
                  <a:cubicBezTo>
                    <a:pt x="6963" y="12816"/>
                    <a:pt x="8433" y="13667"/>
                    <a:pt x="9751" y="14738"/>
                  </a:cubicBezTo>
                  <a:cubicBezTo>
                    <a:pt x="9820" y="14807"/>
                    <a:pt x="9902" y="14862"/>
                    <a:pt x="9984" y="14903"/>
                  </a:cubicBezTo>
                  <a:cubicBezTo>
                    <a:pt x="10122" y="14972"/>
                    <a:pt x="10218" y="15082"/>
                    <a:pt x="10287" y="15219"/>
                  </a:cubicBezTo>
                  <a:lnTo>
                    <a:pt x="10589" y="15686"/>
                  </a:lnTo>
                  <a:cubicBezTo>
                    <a:pt x="10644" y="15754"/>
                    <a:pt x="10699" y="15823"/>
                    <a:pt x="10767" y="15892"/>
                  </a:cubicBezTo>
                  <a:cubicBezTo>
                    <a:pt x="10777" y="15902"/>
                    <a:pt x="10807" y="15911"/>
                    <a:pt x="10829" y="15911"/>
                  </a:cubicBezTo>
                  <a:cubicBezTo>
                    <a:pt x="10838" y="15911"/>
                    <a:pt x="10846" y="15910"/>
                    <a:pt x="10850" y="15906"/>
                  </a:cubicBezTo>
                  <a:cubicBezTo>
                    <a:pt x="10877" y="15864"/>
                    <a:pt x="10905" y="15823"/>
                    <a:pt x="10905" y="15796"/>
                  </a:cubicBezTo>
                  <a:cubicBezTo>
                    <a:pt x="10877" y="15713"/>
                    <a:pt x="10850" y="15631"/>
                    <a:pt x="10808" y="15562"/>
                  </a:cubicBezTo>
                  <a:cubicBezTo>
                    <a:pt x="10740" y="15384"/>
                    <a:pt x="10671" y="15219"/>
                    <a:pt x="10575" y="15040"/>
                  </a:cubicBezTo>
                  <a:cubicBezTo>
                    <a:pt x="10465" y="14889"/>
                    <a:pt x="10493" y="14738"/>
                    <a:pt x="10561" y="14587"/>
                  </a:cubicBezTo>
                  <a:cubicBezTo>
                    <a:pt x="10644" y="14381"/>
                    <a:pt x="10712" y="14148"/>
                    <a:pt x="10808" y="13955"/>
                  </a:cubicBezTo>
                  <a:cubicBezTo>
                    <a:pt x="11317" y="12871"/>
                    <a:pt x="11962" y="11909"/>
                    <a:pt x="12800" y="11058"/>
                  </a:cubicBezTo>
                  <a:cubicBezTo>
                    <a:pt x="13692" y="10179"/>
                    <a:pt x="14654" y="9341"/>
                    <a:pt x="15752" y="8710"/>
                  </a:cubicBezTo>
                  <a:cubicBezTo>
                    <a:pt x="15862" y="8655"/>
                    <a:pt x="15999" y="8641"/>
                    <a:pt x="16013" y="8490"/>
                  </a:cubicBezTo>
                  <a:cubicBezTo>
                    <a:pt x="15972" y="8460"/>
                    <a:pt x="15936" y="8448"/>
                    <a:pt x="15904" y="8448"/>
                  </a:cubicBezTo>
                  <a:cubicBezTo>
                    <a:pt x="15815" y="8448"/>
                    <a:pt x="15750" y="8532"/>
                    <a:pt x="15670" y="8572"/>
                  </a:cubicBezTo>
                  <a:cubicBezTo>
                    <a:pt x="14434" y="9245"/>
                    <a:pt x="13377" y="10151"/>
                    <a:pt x="12429" y="11168"/>
                  </a:cubicBezTo>
                  <a:cubicBezTo>
                    <a:pt x="11838" y="11786"/>
                    <a:pt x="11358" y="12472"/>
                    <a:pt x="10932" y="13214"/>
                  </a:cubicBezTo>
                  <a:cubicBezTo>
                    <a:pt x="10726" y="13557"/>
                    <a:pt x="10561" y="13914"/>
                    <a:pt x="10438" y="14299"/>
                  </a:cubicBezTo>
                  <a:cubicBezTo>
                    <a:pt x="10424" y="14354"/>
                    <a:pt x="10383" y="14436"/>
                    <a:pt x="10355" y="14532"/>
                  </a:cubicBezTo>
                  <a:cubicBezTo>
                    <a:pt x="10300" y="14422"/>
                    <a:pt x="10245" y="14381"/>
                    <a:pt x="10218" y="14313"/>
                  </a:cubicBezTo>
                  <a:cubicBezTo>
                    <a:pt x="9943" y="13667"/>
                    <a:pt x="9696" y="13022"/>
                    <a:pt x="9490" y="12362"/>
                  </a:cubicBezTo>
                  <a:cubicBezTo>
                    <a:pt x="9463" y="12253"/>
                    <a:pt x="9463" y="12129"/>
                    <a:pt x="9476" y="12005"/>
                  </a:cubicBezTo>
                  <a:cubicBezTo>
                    <a:pt x="9531" y="11786"/>
                    <a:pt x="9559" y="11566"/>
                    <a:pt x="9614" y="11332"/>
                  </a:cubicBezTo>
                  <a:cubicBezTo>
                    <a:pt x="9765" y="10673"/>
                    <a:pt x="9957" y="10000"/>
                    <a:pt x="10259" y="9382"/>
                  </a:cubicBezTo>
                  <a:cubicBezTo>
                    <a:pt x="10602" y="8696"/>
                    <a:pt x="11001" y="8037"/>
                    <a:pt x="11468" y="7432"/>
                  </a:cubicBezTo>
                  <a:cubicBezTo>
                    <a:pt x="12553" y="5990"/>
                    <a:pt x="13898" y="4851"/>
                    <a:pt x="15436" y="3930"/>
                  </a:cubicBezTo>
                  <a:cubicBezTo>
                    <a:pt x="15752" y="3724"/>
                    <a:pt x="16096" y="3546"/>
                    <a:pt x="16425" y="3354"/>
                  </a:cubicBezTo>
                  <a:cubicBezTo>
                    <a:pt x="16494" y="3326"/>
                    <a:pt x="16576" y="3285"/>
                    <a:pt x="16617" y="3134"/>
                  </a:cubicBezTo>
                  <a:cubicBezTo>
                    <a:pt x="16529" y="3102"/>
                    <a:pt x="16473" y="3088"/>
                    <a:pt x="16432" y="3088"/>
                  </a:cubicBezTo>
                  <a:cubicBezTo>
                    <a:pt x="16402" y="3088"/>
                    <a:pt x="16379" y="3095"/>
                    <a:pt x="16357" y="3106"/>
                  </a:cubicBezTo>
                  <a:cubicBezTo>
                    <a:pt x="15999" y="3271"/>
                    <a:pt x="15629" y="3422"/>
                    <a:pt x="15258" y="3628"/>
                  </a:cubicBezTo>
                  <a:cubicBezTo>
                    <a:pt x="14228" y="4246"/>
                    <a:pt x="13253" y="4974"/>
                    <a:pt x="12401" y="5826"/>
                  </a:cubicBezTo>
                  <a:cubicBezTo>
                    <a:pt x="11619" y="6608"/>
                    <a:pt x="10905" y="7446"/>
                    <a:pt x="10342" y="8394"/>
                  </a:cubicBezTo>
                  <a:cubicBezTo>
                    <a:pt x="9820" y="9231"/>
                    <a:pt x="9421" y="10138"/>
                    <a:pt x="9257" y="11113"/>
                  </a:cubicBezTo>
                  <a:cubicBezTo>
                    <a:pt x="9257" y="11168"/>
                    <a:pt x="9215" y="11223"/>
                    <a:pt x="9202" y="11264"/>
                  </a:cubicBezTo>
                  <a:cubicBezTo>
                    <a:pt x="9106" y="11181"/>
                    <a:pt x="9106" y="11085"/>
                    <a:pt x="9078" y="10989"/>
                  </a:cubicBezTo>
                  <a:cubicBezTo>
                    <a:pt x="8900" y="10055"/>
                    <a:pt x="8721" y="9108"/>
                    <a:pt x="8597" y="8146"/>
                  </a:cubicBezTo>
                  <a:cubicBezTo>
                    <a:pt x="8501" y="7240"/>
                    <a:pt x="8378" y="6347"/>
                    <a:pt x="8282" y="5427"/>
                  </a:cubicBezTo>
                  <a:cubicBezTo>
                    <a:pt x="8172" y="4576"/>
                    <a:pt x="8076" y="3738"/>
                    <a:pt x="7979" y="2873"/>
                  </a:cubicBezTo>
                  <a:cubicBezTo>
                    <a:pt x="7897" y="2131"/>
                    <a:pt x="7774" y="1404"/>
                    <a:pt x="7622" y="662"/>
                  </a:cubicBezTo>
                  <a:cubicBezTo>
                    <a:pt x="7568" y="470"/>
                    <a:pt x="7499" y="278"/>
                    <a:pt x="7458" y="99"/>
                  </a:cubicBezTo>
                  <a:cubicBezTo>
                    <a:pt x="7433" y="50"/>
                    <a:pt x="7409" y="1"/>
                    <a:pt x="7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4" name="Google Shape;1514;p32"/>
          <p:cNvGrpSpPr/>
          <p:nvPr/>
        </p:nvGrpSpPr>
        <p:grpSpPr>
          <a:xfrm>
            <a:off x="8144248" y="2519061"/>
            <a:ext cx="2055437" cy="2129058"/>
            <a:chOff x="7447898" y="3361261"/>
            <a:chExt cx="2055437" cy="2129058"/>
          </a:xfrm>
        </p:grpSpPr>
        <p:sp>
          <p:nvSpPr>
            <p:cNvPr id="1515" name="Google Shape;1515;p32"/>
            <p:cNvSpPr/>
            <p:nvPr/>
          </p:nvSpPr>
          <p:spPr>
            <a:xfrm>
              <a:off x="7447898" y="3361261"/>
              <a:ext cx="2055437" cy="1909229"/>
            </a:xfrm>
            <a:custGeom>
              <a:avLst/>
              <a:gdLst/>
              <a:ahLst/>
              <a:cxnLst/>
              <a:rect l="l" t="t" r="r" b="b"/>
              <a:pathLst>
                <a:path w="39757" h="36929" extrusionOk="0">
                  <a:moveTo>
                    <a:pt x="16150" y="27090"/>
                  </a:moveTo>
                  <a:lnTo>
                    <a:pt x="16150" y="27090"/>
                  </a:lnTo>
                  <a:cubicBezTo>
                    <a:pt x="16164" y="27131"/>
                    <a:pt x="16191" y="27200"/>
                    <a:pt x="16205" y="27269"/>
                  </a:cubicBezTo>
                  <a:lnTo>
                    <a:pt x="16164" y="27269"/>
                  </a:lnTo>
                  <a:cubicBezTo>
                    <a:pt x="16150" y="27227"/>
                    <a:pt x="16150" y="27159"/>
                    <a:pt x="16150" y="27090"/>
                  </a:cubicBezTo>
                  <a:close/>
                  <a:moveTo>
                    <a:pt x="13317" y="1"/>
                  </a:moveTo>
                  <a:cubicBezTo>
                    <a:pt x="13236" y="1"/>
                    <a:pt x="13153" y="43"/>
                    <a:pt x="13115" y="119"/>
                  </a:cubicBezTo>
                  <a:cubicBezTo>
                    <a:pt x="13060" y="215"/>
                    <a:pt x="13047" y="338"/>
                    <a:pt x="13033" y="462"/>
                  </a:cubicBezTo>
                  <a:cubicBezTo>
                    <a:pt x="12978" y="819"/>
                    <a:pt x="12964" y="1176"/>
                    <a:pt x="12909" y="1533"/>
                  </a:cubicBezTo>
                  <a:lnTo>
                    <a:pt x="12648" y="3236"/>
                  </a:lnTo>
                  <a:cubicBezTo>
                    <a:pt x="12593" y="3566"/>
                    <a:pt x="12566" y="3909"/>
                    <a:pt x="12525" y="4239"/>
                  </a:cubicBezTo>
                  <a:cubicBezTo>
                    <a:pt x="12401" y="5406"/>
                    <a:pt x="12236" y="6573"/>
                    <a:pt x="12154" y="7754"/>
                  </a:cubicBezTo>
                  <a:cubicBezTo>
                    <a:pt x="12017" y="9430"/>
                    <a:pt x="12044" y="11133"/>
                    <a:pt x="12154" y="12835"/>
                  </a:cubicBezTo>
                  <a:cubicBezTo>
                    <a:pt x="12209" y="13495"/>
                    <a:pt x="12250" y="14113"/>
                    <a:pt x="12360" y="14744"/>
                  </a:cubicBezTo>
                  <a:cubicBezTo>
                    <a:pt x="12442" y="15349"/>
                    <a:pt x="12566" y="15939"/>
                    <a:pt x="12635" y="16543"/>
                  </a:cubicBezTo>
                  <a:cubicBezTo>
                    <a:pt x="12717" y="17340"/>
                    <a:pt x="12868" y="18109"/>
                    <a:pt x="13047" y="18878"/>
                  </a:cubicBezTo>
                  <a:cubicBezTo>
                    <a:pt x="13651" y="21460"/>
                    <a:pt x="14461" y="23959"/>
                    <a:pt x="15711" y="26307"/>
                  </a:cubicBezTo>
                  <a:cubicBezTo>
                    <a:pt x="15848" y="26568"/>
                    <a:pt x="15999" y="26829"/>
                    <a:pt x="16150" y="27090"/>
                  </a:cubicBezTo>
                  <a:cubicBezTo>
                    <a:pt x="16095" y="27049"/>
                    <a:pt x="16027" y="27049"/>
                    <a:pt x="15944" y="27049"/>
                  </a:cubicBezTo>
                  <a:cubicBezTo>
                    <a:pt x="15862" y="26939"/>
                    <a:pt x="15807" y="26843"/>
                    <a:pt x="15738" y="26747"/>
                  </a:cubicBezTo>
                  <a:cubicBezTo>
                    <a:pt x="14667" y="25044"/>
                    <a:pt x="13733" y="23272"/>
                    <a:pt x="12799" y="21501"/>
                  </a:cubicBezTo>
                  <a:cubicBezTo>
                    <a:pt x="12085" y="20100"/>
                    <a:pt x="11357" y="18686"/>
                    <a:pt x="10616" y="17299"/>
                  </a:cubicBezTo>
                  <a:cubicBezTo>
                    <a:pt x="9751" y="15651"/>
                    <a:pt x="8762" y="14071"/>
                    <a:pt x="7650" y="12561"/>
                  </a:cubicBezTo>
                  <a:cubicBezTo>
                    <a:pt x="7210" y="11970"/>
                    <a:pt x="6730" y="11393"/>
                    <a:pt x="6194" y="10872"/>
                  </a:cubicBezTo>
                  <a:cubicBezTo>
                    <a:pt x="6057" y="10721"/>
                    <a:pt x="5878" y="10611"/>
                    <a:pt x="5713" y="10460"/>
                  </a:cubicBezTo>
                  <a:cubicBezTo>
                    <a:pt x="5668" y="10422"/>
                    <a:pt x="5614" y="10401"/>
                    <a:pt x="5564" y="10401"/>
                  </a:cubicBezTo>
                  <a:cubicBezTo>
                    <a:pt x="5523" y="10401"/>
                    <a:pt x="5483" y="10415"/>
                    <a:pt x="5452" y="10446"/>
                  </a:cubicBezTo>
                  <a:cubicBezTo>
                    <a:pt x="5397" y="10501"/>
                    <a:pt x="5356" y="10583"/>
                    <a:pt x="5356" y="10666"/>
                  </a:cubicBezTo>
                  <a:cubicBezTo>
                    <a:pt x="5370" y="10789"/>
                    <a:pt x="5397" y="10913"/>
                    <a:pt x="5439" y="11036"/>
                  </a:cubicBezTo>
                  <a:cubicBezTo>
                    <a:pt x="5658" y="11943"/>
                    <a:pt x="5906" y="12849"/>
                    <a:pt x="6125" y="13755"/>
                  </a:cubicBezTo>
                  <a:cubicBezTo>
                    <a:pt x="6551" y="15500"/>
                    <a:pt x="7073" y="17216"/>
                    <a:pt x="7787" y="18864"/>
                  </a:cubicBezTo>
                  <a:cubicBezTo>
                    <a:pt x="8556" y="20663"/>
                    <a:pt x="9558" y="22339"/>
                    <a:pt x="10726" y="23918"/>
                  </a:cubicBezTo>
                  <a:cubicBezTo>
                    <a:pt x="11824" y="25415"/>
                    <a:pt x="13060" y="26788"/>
                    <a:pt x="14351" y="28134"/>
                  </a:cubicBezTo>
                  <a:cubicBezTo>
                    <a:pt x="15491" y="29301"/>
                    <a:pt x="16686" y="30427"/>
                    <a:pt x="17990" y="31430"/>
                  </a:cubicBezTo>
                  <a:cubicBezTo>
                    <a:pt x="18402" y="31746"/>
                    <a:pt x="18814" y="32061"/>
                    <a:pt x="19103" y="32487"/>
                  </a:cubicBezTo>
                  <a:cubicBezTo>
                    <a:pt x="19199" y="32638"/>
                    <a:pt x="19364" y="32776"/>
                    <a:pt x="19501" y="32913"/>
                  </a:cubicBezTo>
                  <a:cubicBezTo>
                    <a:pt x="19542" y="32968"/>
                    <a:pt x="19611" y="33023"/>
                    <a:pt x="19652" y="33091"/>
                  </a:cubicBezTo>
                  <a:cubicBezTo>
                    <a:pt x="19680" y="33160"/>
                    <a:pt x="19735" y="33229"/>
                    <a:pt x="19611" y="33297"/>
                  </a:cubicBezTo>
                  <a:lnTo>
                    <a:pt x="19309" y="33036"/>
                  </a:lnTo>
                  <a:cubicBezTo>
                    <a:pt x="17647" y="31526"/>
                    <a:pt x="15958" y="30056"/>
                    <a:pt x="14214" y="28642"/>
                  </a:cubicBezTo>
                  <a:cubicBezTo>
                    <a:pt x="12717" y="27420"/>
                    <a:pt x="11193" y="26239"/>
                    <a:pt x="9696" y="25044"/>
                  </a:cubicBezTo>
                  <a:cubicBezTo>
                    <a:pt x="7581" y="23341"/>
                    <a:pt x="5397" y="21721"/>
                    <a:pt x="3104" y="20265"/>
                  </a:cubicBezTo>
                  <a:cubicBezTo>
                    <a:pt x="2417" y="19839"/>
                    <a:pt x="1717" y="19413"/>
                    <a:pt x="962" y="19084"/>
                  </a:cubicBezTo>
                  <a:cubicBezTo>
                    <a:pt x="783" y="19015"/>
                    <a:pt x="591" y="18947"/>
                    <a:pt x="412" y="18878"/>
                  </a:cubicBezTo>
                  <a:cubicBezTo>
                    <a:pt x="362" y="18861"/>
                    <a:pt x="311" y="18849"/>
                    <a:pt x="263" y="18849"/>
                  </a:cubicBezTo>
                  <a:cubicBezTo>
                    <a:pt x="194" y="18849"/>
                    <a:pt x="131" y="18874"/>
                    <a:pt x="83" y="18947"/>
                  </a:cubicBezTo>
                  <a:cubicBezTo>
                    <a:pt x="0" y="19043"/>
                    <a:pt x="14" y="19180"/>
                    <a:pt x="83" y="19290"/>
                  </a:cubicBezTo>
                  <a:cubicBezTo>
                    <a:pt x="138" y="19386"/>
                    <a:pt x="206" y="19496"/>
                    <a:pt x="275" y="19592"/>
                  </a:cubicBezTo>
                  <a:cubicBezTo>
                    <a:pt x="454" y="19839"/>
                    <a:pt x="632" y="20073"/>
                    <a:pt x="797" y="20334"/>
                  </a:cubicBezTo>
                  <a:cubicBezTo>
                    <a:pt x="1484" y="21309"/>
                    <a:pt x="2143" y="22311"/>
                    <a:pt x="2843" y="23286"/>
                  </a:cubicBezTo>
                  <a:cubicBezTo>
                    <a:pt x="4161" y="25140"/>
                    <a:pt x="5713" y="26802"/>
                    <a:pt x="7512" y="28230"/>
                  </a:cubicBezTo>
                  <a:cubicBezTo>
                    <a:pt x="8968" y="29384"/>
                    <a:pt x="10506" y="30413"/>
                    <a:pt x="12154" y="31265"/>
                  </a:cubicBezTo>
                  <a:cubicBezTo>
                    <a:pt x="13706" y="32075"/>
                    <a:pt x="15285" y="32872"/>
                    <a:pt x="16864" y="33641"/>
                  </a:cubicBezTo>
                  <a:cubicBezTo>
                    <a:pt x="18348" y="34355"/>
                    <a:pt x="19817" y="35110"/>
                    <a:pt x="21231" y="35989"/>
                  </a:cubicBezTo>
                  <a:cubicBezTo>
                    <a:pt x="21328" y="36058"/>
                    <a:pt x="21451" y="36113"/>
                    <a:pt x="21534" y="36195"/>
                  </a:cubicBezTo>
                  <a:cubicBezTo>
                    <a:pt x="21575" y="36250"/>
                    <a:pt x="21575" y="36332"/>
                    <a:pt x="21602" y="36442"/>
                  </a:cubicBezTo>
                  <a:cubicBezTo>
                    <a:pt x="21465" y="36401"/>
                    <a:pt x="21369" y="36374"/>
                    <a:pt x="21259" y="36332"/>
                  </a:cubicBezTo>
                  <a:cubicBezTo>
                    <a:pt x="20957" y="36209"/>
                    <a:pt x="20668" y="36099"/>
                    <a:pt x="20366" y="35975"/>
                  </a:cubicBezTo>
                  <a:cubicBezTo>
                    <a:pt x="18911" y="35412"/>
                    <a:pt x="17469" y="34890"/>
                    <a:pt x="16027" y="34314"/>
                  </a:cubicBezTo>
                  <a:cubicBezTo>
                    <a:pt x="13321" y="33215"/>
                    <a:pt x="10547" y="32226"/>
                    <a:pt x="7759" y="31375"/>
                  </a:cubicBezTo>
                  <a:cubicBezTo>
                    <a:pt x="6221" y="30894"/>
                    <a:pt x="4670" y="30551"/>
                    <a:pt x="3090" y="30372"/>
                  </a:cubicBezTo>
                  <a:cubicBezTo>
                    <a:pt x="2789" y="30351"/>
                    <a:pt x="2495" y="30329"/>
                    <a:pt x="2203" y="30329"/>
                  </a:cubicBezTo>
                  <a:cubicBezTo>
                    <a:pt x="1936" y="30329"/>
                    <a:pt x="1670" y="30347"/>
                    <a:pt x="1401" y="30400"/>
                  </a:cubicBezTo>
                  <a:cubicBezTo>
                    <a:pt x="1305" y="30413"/>
                    <a:pt x="1195" y="30427"/>
                    <a:pt x="1099" y="30468"/>
                  </a:cubicBezTo>
                  <a:cubicBezTo>
                    <a:pt x="921" y="30551"/>
                    <a:pt x="852" y="30743"/>
                    <a:pt x="989" y="30880"/>
                  </a:cubicBezTo>
                  <a:cubicBezTo>
                    <a:pt x="1113" y="31018"/>
                    <a:pt x="1250" y="31128"/>
                    <a:pt x="1401" y="31237"/>
                  </a:cubicBezTo>
                  <a:cubicBezTo>
                    <a:pt x="2156" y="31732"/>
                    <a:pt x="2926" y="32226"/>
                    <a:pt x="3708" y="32707"/>
                  </a:cubicBezTo>
                  <a:cubicBezTo>
                    <a:pt x="5658" y="33915"/>
                    <a:pt x="7773" y="34822"/>
                    <a:pt x="9984" y="35440"/>
                  </a:cubicBezTo>
                  <a:cubicBezTo>
                    <a:pt x="12030" y="35989"/>
                    <a:pt x="14104" y="36346"/>
                    <a:pt x="16205" y="36607"/>
                  </a:cubicBezTo>
                  <a:cubicBezTo>
                    <a:pt x="17545" y="36764"/>
                    <a:pt x="18885" y="36889"/>
                    <a:pt x="20225" y="36889"/>
                  </a:cubicBezTo>
                  <a:cubicBezTo>
                    <a:pt x="20409" y="36889"/>
                    <a:pt x="20594" y="36887"/>
                    <a:pt x="20778" y="36882"/>
                  </a:cubicBezTo>
                  <a:cubicBezTo>
                    <a:pt x="20955" y="36882"/>
                    <a:pt x="21132" y="36876"/>
                    <a:pt x="21309" y="36876"/>
                  </a:cubicBezTo>
                  <a:cubicBezTo>
                    <a:pt x="21530" y="36876"/>
                    <a:pt x="21752" y="36885"/>
                    <a:pt x="21973" y="36923"/>
                  </a:cubicBezTo>
                  <a:cubicBezTo>
                    <a:pt x="21995" y="36927"/>
                    <a:pt x="22017" y="36929"/>
                    <a:pt x="22039" y="36929"/>
                  </a:cubicBezTo>
                  <a:cubicBezTo>
                    <a:pt x="22168" y="36929"/>
                    <a:pt x="22295" y="36862"/>
                    <a:pt x="22412" y="36744"/>
                  </a:cubicBezTo>
                  <a:cubicBezTo>
                    <a:pt x="22536" y="36621"/>
                    <a:pt x="22673" y="36511"/>
                    <a:pt x="22824" y="36401"/>
                  </a:cubicBezTo>
                  <a:cubicBezTo>
                    <a:pt x="23511" y="35907"/>
                    <a:pt x="24198" y="35412"/>
                    <a:pt x="24816" y="34822"/>
                  </a:cubicBezTo>
                  <a:cubicBezTo>
                    <a:pt x="25475" y="34217"/>
                    <a:pt x="26134" y="33600"/>
                    <a:pt x="26752" y="32968"/>
                  </a:cubicBezTo>
                  <a:cubicBezTo>
                    <a:pt x="28647" y="31031"/>
                    <a:pt x="30515" y="29068"/>
                    <a:pt x="32382" y="27131"/>
                  </a:cubicBezTo>
                  <a:cubicBezTo>
                    <a:pt x="33481" y="26019"/>
                    <a:pt x="34566" y="24907"/>
                    <a:pt x="35678" y="23808"/>
                  </a:cubicBezTo>
                  <a:cubicBezTo>
                    <a:pt x="36763" y="22737"/>
                    <a:pt x="37931" y="21762"/>
                    <a:pt x="39112" y="20814"/>
                  </a:cubicBezTo>
                  <a:cubicBezTo>
                    <a:pt x="39290" y="20691"/>
                    <a:pt x="39441" y="20553"/>
                    <a:pt x="39592" y="20402"/>
                  </a:cubicBezTo>
                  <a:cubicBezTo>
                    <a:pt x="39757" y="20265"/>
                    <a:pt x="39702" y="20073"/>
                    <a:pt x="39496" y="20031"/>
                  </a:cubicBezTo>
                  <a:cubicBezTo>
                    <a:pt x="39362" y="20001"/>
                    <a:pt x="39228" y="19985"/>
                    <a:pt x="39094" y="19985"/>
                  </a:cubicBezTo>
                  <a:cubicBezTo>
                    <a:pt x="39050" y="19985"/>
                    <a:pt x="39005" y="19987"/>
                    <a:pt x="38960" y="19990"/>
                  </a:cubicBezTo>
                  <a:cubicBezTo>
                    <a:pt x="38603" y="20031"/>
                    <a:pt x="38219" y="20073"/>
                    <a:pt x="37848" y="20169"/>
                  </a:cubicBezTo>
                  <a:cubicBezTo>
                    <a:pt x="36777" y="20388"/>
                    <a:pt x="35733" y="20732"/>
                    <a:pt x="34745" y="21171"/>
                  </a:cubicBezTo>
                  <a:cubicBezTo>
                    <a:pt x="33412" y="21776"/>
                    <a:pt x="32163" y="22476"/>
                    <a:pt x="30995" y="23327"/>
                  </a:cubicBezTo>
                  <a:cubicBezTo>
                    <a:pt x="30117" y="23959"/>
                    <a:pt x="29334" y="24673"/>
                    <a:pt x="28578" y="25456"/>
                  </a:cubicBezTo>
                  <a:cubicBezTo>
                    <a:pt x="26985" y="27049"/>
                    <a:pt x="25626" y="28834"/>
                    <a:pt x="24582" y="30839"/>
                  </a:cubicBezTo>
                  <a:cubicBezTo>
                    <a:pt x="23827" y="32267"/>
                    <a:pt x="23168" y="33737"/>
                    <a:pt x="22550" y="35220"/>
                  </a:cubicBezTo>
                  <a:cubicBezTo>
                    <a:pt x="22426" y="35495"/>
                    <a:pt x="22344" y="35783"/>
                    <a:pt x="22248" y="36071"/>
                  </a:cubicBezTo>
                  <a:cubicBezTo>
                    <a:pt x="22220" y="36140"/>
                    <a:pt x="22193" y="36195"/>
                    <a:pt x="22152" y="36264"/>
                  </a:cubicBezTo>
                  <a:cubicBezTo>
                    <a:pt x="21987" y="36250"/>
                    <a:pt x="21904" y="36181"/>
                    <a:pt x="21918" y="36030"/>
                  </a:cubicBezTo>
                  <a:cubicBezTo>
                    <a:pt x="21973" y="35247"/>
                    <a:pt x="22042" y="34478"/>
                    <a:pt x="22220" y="33723"/>
                  </a:cubicBezTo>
                  <a:cubicBezTo>
                    <a:pt x="22591" y="32254"/>
                    <a:pt x="23099" y="30825"/>
                    <a:pt x="23717" y="29438"/>
                  </a:cubicBezTo>
                  <a:cubicBezTo>
                    <a:pt x="24349" y="27969"/>
                    <a:pt x="25063" y="26568"/>
                    <a:pt x="25791" y="25181"/>
                  </a:cubicBezTo>
                  <a:cubicBezTo>
                    <a:pt x="26299" y="24247"/>
                    <a:pt x="26779" y="23300"/>
                    <a:pt x="27274" y="22366"/>
                  </a:cubicBezTo>
                  <a:cubicBezTo>
                    <a:pt x="28098" y="20828"/>
                    <a:pt x="28936" y="19290"/>
                    <a:pt x="29732" y="17738"/>
                  </a:cubicBezTo>
                  <a:cubicBezTo>
                    <a:pt x="30432" y="16392"/>
                    <a:pt x="31037" y="14991"/>
                    <a:pt x="31558" y="13577"/>
                  </a:cubicBezTo>
                  <a:cubicBezTo>
                    <a:pt x="31970" y="12451"/>
                    <a:pt x="32382" y="11352"/>
                    <a:pt x="32794" y="10240"/>
                  </a:cubicBezTo>
                  <a:cubicBezTo>
                    <a:pt x="32836" y="10144"/>
                    <a:pt x="32891" y="10020"/>
                    <a:pt x="32904" y="9897"/>
                  </a:cubicBezTo>
                  <a:cubicBezTo>
                    <a:pt x="32952" y="9692"/>
                    <a:pt x="32821" y="9529"/>
                    <a:pt x="32631" y="9529"/>
                  </a:cubicBezTo>
                  <a:cubicBezTo>
                    <a:pt x="32604" y="9529"/>
                    <a:pt x="32576" y="9533"/>
                    <a:pt x="32547" y="9540"/>
                  </a:cubicBezTo>
                  <a:cubicBezTo>
                    <a:pt x="32424" y="9553"/>
                    <a:pt x="32314" y="9622"/>
                    <a:pt x="32218" y="9691"/>
                  </a:cubicBezTo>
                  <a:cubicBezTo>
                    <a:pt x="31806" y="10006"/>
                    <a:pt x="31380" y="10309"/>
                    <a:pt x="30968" y="10652"/>
                  </a:cubicBezTo>
                  <a:cubicBezTo>
                    <a:pt x="30020" y="11462"/>
                    <a:pt x="29155" y="12355"/>
                    <a:pt x="28318" y="13275"/>
                  </a:cubicBezTo>
                  <a:cubicBezTo>
                    <a:pt x="27356" y="14332"/>
                    <a:pt x="26436" y="15403"/>
                    <a:pt x="25585" y="16571"/>
                  </a:cubicBezTo>
                  <a:cubicBezTo>
                    <a:pt x="23580" y="19372"/>
                    <a:pt x="22055" y="22393"/>
                    <a:pt x="21122" y="25731"/>
                  </a:cubicBezTo>
                  <a:cubicBezTo>
                    <a:pt x="20545" y="27804"/>
                    <a:pt x="20325" y="29947"/>
                    <a:pt x="20421" y="32116"/>
                  </a:cubicBezTo>
                  <a:cubicBezTo>
                    <a:pt x="20435" y="32418"/>
                    <a:pt x="20462" y="32748"/>
                    <a:pt x="20476" y="33050"/>
                  </a:cubicBezTo>
                  <a:cubicBezTo>
                    <a:pt x="20298" y="33050"/>
                    <a:pt x="20270" y="32954"/>
                    <a:pt x="20256" y="32844"/>
                  </a:cubicBezTo>
                  <a:cubicBezTo>
                    <a:pt x="20188" y="32556"/>
                    <a:pt x="20133" y="32254"/>
                    <a:pt x="20064" y="31952"/>
                  </a:cubicBezTo>
                  <a:cubicBezTo>
                    <a:pt x="19995" y="31718"/>
                    <a:pt x="19995" y="31471"/>
                    <a:pt x="20009" y="31237"/>
                  </a:cubicBezTo>
                  <a:cubicBezTo>
                    <a:pt x="20078" y="30427"/>
                    <a:pt x="20174" y="29644"/>
                    <a:pt x="20215" y="28834"/>
                  </a:cubicBezTo>
                  <a:cubicBezTo>
                    <a:pt x="20394" y="26280"/>
                    <a:pt x="20764" y="23767"/>
                    <a:pt x="21286" y="21267"/>
                  </a:cubicBezTo>
                  <a:cubicBezTo>
                    <a:pt x="21616" y="19729"/>
                    <a:pt x="21918" y="18205"/>
                    <a:pt x="22248" y="16681"/>
                  </a:cubicBezTo>
                  <a:cubicBezTo>
                    <a:pt x="22742" y="14291"/>
                    <a:pt x="23085" y="11902"/>
                    <a:pt x="23209" y="9471"/>
                  </a:cubicBezTo>
                  <a:cubicBezTo>
                    <a:pt x="23278" y="8180"/>
                    <a:pt x="23333" y="6889"/>
                    <a:pt x="23374" y="5612"/>
                  </a:cubicBezTo>
                  <a:cubicBezTo>
                    <a:pt x="23374" y="5543"/>
                    <a:pt x="23374" y="5447"/>
                    <a:pt x="23360" y="5378"/>
                  </a:cubicBezTo>
                  <a:cubicBezTo>
                    <a:pt x="23350" y="5307"/>
                    <a:pt x="23271" y="5243"/>
                    <a:pt x="23198" y="5243"/>
                  </a:cubicBezTo>
                  <a:cubicBezTo>
                    <a:pt x="23173" y="5243"/>
                    <a:pt x="23148" y="5251"/>
                    <a:pt x="23127" y="5269"/>
                  </a:cubicBezTo>
                  <a:cubicBezTo>
                    <a:pt x="23017" y="5337"/>
                    <a:pt x="22893" y="5433"/>
                    <a:pt x="22824" y="5543"/>
                  </a:cubicBezTo>
                  <a:cubicBezTo>
                    <a:pt x="22605" y="5859"/>
                    <a:pt x="22412" y="6189"/>
                    <a:pt x="22234" y="6518"/>
                  </a:cubicBezTo>
                  <a:cubicBezTo>
                    <a:pt x="20970" y="8798"/>
                    <a:pt x="20009" y="11201"/>
                    <a:pt x="19309" y="13714"/>
                  </a:cubicBezTo>
                  <a:cubicBezTo>
                    <a:pt x="18361" y="17051"/>
                    <a:pt x="18059" y="20485"/>
                    <a:pt x="18224" y="23973"/>
                  </a:cubicBezTo>
                  <a:cubicBezTo>
                    <a:pt x="18265" y="24838"/>
                    <a:pt x="18348" y="25703"/>
                    <a:pt x="18416" y="26582"/>
                  </a:cubicBezTo>
                  <a:cubicBezTo>
                    <a:pt x="18389" y="26500"/>
                    <a:pt x="18348" y="26417"/>
                    <a:pt x="18334" y="26321"/>
                  </a:cubicBezTo>
                  <a:cubicBezTo>
                    <a:pt x="18265" y="25964"/>
                    <a:pt x="18210" y="25607"/>
                    <a:pt x="18155" y="25250"/>
                  </a:cubicBezTo>
                  <a:cubicBezTo>
                    <a:pt x="18073" y="24604"/>
                    <a:pt x="17977" y="23986"/>
                    <a:pt x="17881" y="23355"/>
                  </a:cubicBezTo>
                  <a:cubicBezTo>
                    <a:pt x="17743" y="22339"/>
                    <a:pt x="17592" y="21350"/>
                    <a:pt x="17469" y="20334"/>
                  </a:cubicBezTo>
                  <a:cubicBezTo>
                    <a:pt x="17318" y="18960"/>
                    <a:pt x="17180" y="17573"/>
                    <a:pt x="17043" y="16186"/>
                  </a:cubicBezTo>
                  <a:cubicBezTo>
                    <a:pt x="16974" y="15390"/>
                    <a:pt x="16892" y="14621"/>
                    <a:pt x="16823" y="13824"/>
                  </a:cubicBezTo>
                  <a:cubicBezTo>
                    <a:pt x="16768" y="13261"/>
                    <a:pt x="16768" y="12698"/>
                    <a:pt x="16713" y="12149"/>
                  </a:cubicBezTo>
                  <a:cubicBezTo>
                    <a:pt x="16617" y="11050"/>
                    <a:pt x="16480" y="9951"/>
                    <a:pt x="16329" y="8853"/>
                  </a:cubicBezTo>
                  <a:cubicBezTo>
                    <a:pt x="16164" y="7699"/>
                    <a:pt x="15944" y="6546"/>
                    <a:pt x="15587" y="5433"/>
                  </a:cubicBezTo>
                  <a:cubicBezTo>
                    <a:pt x="15313" y="4596"/>
                    <a:pt x="15038" y="3758"/>
                    <a:pt x="14750" y="2934"/>
                  </a:cubicBezTo>
                  <a:cubicBezTo>
                    <a:pt x="14585" y="2481"/>
                    <a:pt x="14406" y="2055"/>
                    <a:pt x="14214" y="1629"/>
                  </a:cubicBezTo>
                  <a:cubicBezTo>
                    <a:pt x="14022" y="1176"/>
                    <a:pt x="13802" y="737"/>
                    <a:pt x="13596" y="297"/>
                  </a:cubicBezTo>
                  <a:cubicBezTo>
                    <a:pt x="13555" y="229"/>
                    <a:pt x="13541" y="146"/>
                    <a:pt x="13486" y="91"/>
                  </a:cubicBezTo>
                  <a:cubicBezTo>
                    <a:pt x="13449" y="29"/>
                    <a:pt x="13384" y="1"/>
                    <a:pt x="133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2"/>
            <p:cNvSpPr/>
            <p:nvPr/>
          </p:nvSpPr>
          <p:spPr>
            <a:xfrm>
              <a:off x="7461392" y="3378012"/>
              <a:ext cx="2012164" cy="2112307"/>
            </a:xfrm>
            <a:custGeom>
              <a:avLst/>
              <a:gdLst/>
              <a:ahLst/>
              <a:cxnLst/>
              <a:rect l="l" t="t" r="r" b="b"/>
              <a:pathLst>
                <a:path w="38920" h="40857" extrusionOk="0">
                  <a:moveTo>
                    <a:pt x="12937" y="1"/>
                  </a:moveTo>
                  <a:lnTo>
                    <a:pt x="12937" y="1"/>
                  </a:lnTo>
                  <a:cubicBezTo>
                    <a:pt x="12950" y="111"/>
                    <a:pt x="12978" y="234"/>
                    <a:pt x="12909" y="385"/>
                  </a:cubicBezTo>
                  <a:cubicBezTo>
                    <a:pt x="12950" y="564"/>
                    <a:pt x="13005" y="756"/>
                    <a:pt x="13019" y="921"/>
                  </a:cubicBezTo>
                  <a:cubicBezTo>
                    <a:pt x="13143" y="1786"/>
                    <a:pt x="13280" y="2651"/>
                    <a:pt x="13362" y="3530"/>
                  </a:cubicBezTo>
                  <a:cubicBezTo>
                    <a:pt x="13596" y="5810"/>
                    <a:pt x="13802" y="8103"/>
                    <a:pt x="13980" y="10383"/>
                  </a:cubicBezTo>
                  <a:cubicBezTo>
                    <a:pt x="14186" y="12882"/>
                    <a:pt x="14365" y="15395"/>
                    <a:pt x="14640" y="17895"/>
                  </a:cubicBezTo>
                  <a:cubicBezTo>
                    <a:pt x="14846" y="19872"/>
                    <a:pt x="15175" y="21809"/>
                    <a:pt x="15615" y="23731"/>
                  </a:cubicBezTo>
                  <a:cubicBezTo>
                    <a:pt x="16068" y="25709"/>
                    <a:pt x="16658" y="27645"/>
                    <a:pt x="17400" y="29554"/>
                  </a:cubicBezTo>
                  <a:cubicBezTo>
                    <a:pt x="17414" y="29609"/>
                    <a:pt x="17469" y="29664"/>
                    <a:pt x="17372" y="29732"/>
                  </a:cubicBezTo>
                  <a:cubicBezTo>
                    <a:pt x="17139" y="29485"/>
                    <a:pt x="16905" y="29266"/>
                    <a:pt x="16686" y="29018"/>
                  </a:cubicBezTo>
                  <a:cubicBezTo>
                    <a:pt x="15326" y="27604"/>
                    <a:pt x="13980" y="26176"/>
                    <a:pt x="12799" y="24610"/>
                  </a:cubicBezTo>
                  <a:cubicBezTo>
                    <a:pt x="10794" y="21973"/>
                    <a:pt x="9229" y="19089"/>
                    <a:pt x="7842" y="16096"/>
                  </a:cubicBezTo>
                  <a:cubicBezTo>
                    <a:pt x="7430" y="15203"/>
                    <a:pt x="7073" y="14310"/>
                    <a:pt x="6688" y="13418"/>
                  </a:cubicBezTo>
                  <a:cubicBezTo>
                    <a:pt x="6345" y="12608"/>
                    <a:pt x="6002" y="11811"/>
                    <a:pt x="5768" y="10946"/>
                  </a:cubicBezTo>
                  <a:cubicBezTo>
                    <a:pt x="5713" y="10740"/>
                    <a:pt x="5603" y="10548"/>
                    <a:pt x="5521" y="10369"/>
                  </a:cubicBezTo>
                  <a:cubicBezTo>
                    <a:pt x="5507" y="10328"/>
                    <a:pt x="5439" y="10314"/>
                    <a:pt x="5370" y="10273"/>
                  </a:cubicBezTo>
                  <a:lnTo>
                    <a:pt x="5370" y="10273"/>
                  </a:lnTo>
                  <a:cubicBezTo>
                    <a:pt x="5301" y="10506"/>
                    <a:pt x="5356" y="10685"/>
                    <a:pt x="5425" y="10877"/>
                  </a:cubicBezTo>
                  <a:cubicBezTo>
                    <a:pt x="6015" y="12608"/>
                    <a:pt x="6702" y="14310"/>
                    <a:pt x="7444" y="16000"/>
                  </a:cubicBezTo>
                  <a:cubicBezTo>
                    <a:pt x="8350" y="18087"/>
                    <a:pt x="9421" y="20119"/>
                    <a:pt x="10616" y="22069"/>
                  </a:cubicBezTo>
                  <a:cubicBezTo>
                    <a:pt x="11907" y="24171"/>
                    <a:pt x="13321" y="26162"/>
                    <a:pt x="15010" y="27920"/>
                  </a:cubicBezTo>
                  <a:cubicBezTo>
                    <a:pt x="15477" y="28400"/>
                    <a:pt x="15958" y="28867"/>
                    <a:pt x="16425" y="29348"/>
                  </a:cubicBezTo>
                  <a:cubicBezTo>
                    <a:pt x="16919" y="29870"/>
                    <a:pt x="17400" y="30364"/>
                    <a:pt x="17867" y="30872"/>
                  </a:cubicBezTo>
                  <a:cubicBezTo>
                    <a:pt x="18004" y="31037"/>
                    <a:pt x="18128" y="31202"/>
                    <a:pt x="18224" y="31394"/>
                  </a:cubicBezTo>
                  <a:cubicBezTo>
                    <a:pt x="18567" y="32012"/>
                    <a:pt x="18897" y="32644"/>
                    <a:pt x="19226" y="33276"/>
                  </a:cubicBezTo>
                  <a:cubicBezTo>
                    <a:pt x="19254" y="33330"/>
                    <a:pt x="19254" y="33399"/>
                    <a:pt x="19295" y="33523"/>
                  </a:cubicBezTo>
                  <a:cubicBezTo>
                    <a:pt x="19185" y="33468"/>
                    <a:pt x="19130" y="33454"/>
                    <a:pt x="19089" y="33413"/>
                  </a:cubicBezTo>
                  <a:cubicBezTo>
                    <a:pt x="17620" y="32548"/>
                    <a:pt x="16178" y="31655"/>
                    <a:pt x="14722" y="30776"/>
                  </a:cubicBezTo>
                  <a:cubicBezTo>
                    <a:pt x="13431" y="30007"/>
                    <a:pt x="12154" y="29211"/>
                    <a:pt x="10932" y="28332"/>
                  </a:cubicBezTo>
                  <a:cubicBezTo>
                    <a:pt x="7210" y="25695"/>
                    <a:pt x="3736" y="22756"/>
                    <a:pt x="769" y="19268"/>
                  </a:cubicBezTo>
                  <a:cubicBezTo>
                    <a:pt x="605" y="19089"/>
                    <a:pt x="412" y="18911"/>
                    <a:pt x="220" y="18746"/>
                  </a:cubicBezTo>
                  <a:cubicBezTo>
                    <a:pt x="165" y="18705"/>
                    <a:pt x="110" y="18691"/>
                    <a:pt x="0" y="18650"/>
                  </a:cubicBezTo>
                  <a:lnTo>
                    <a:pt x="0" y="18650"/>
                  </a:lnTo>
                  <a:cubicBezTo>
                    <a:pt x="42" y="18787"/>
                    <a:pt x="69" y="18883"/>
                    <a:pt x="96" y="18952"/>
                  </a:cubicBezTo>
                  <a:cubicBezTo>
                    <a:pt x="426" y="19460"/>
                    <a:pt x="824" y="19927"/>
                    <a:pt x="1236" y="20367"/>
                  </a:cubicBezTo>
                  <a:cubicBezTo>
                    <a:pt x="2500" y="21726"/>
                    <a:pt x="3791" y="23072"/>
                    <a:pt x="5164" y="24308"/>
                  </a:cubicBezTo>
                  <a:cubicBezTo>
                    <a:pt x="8322" y="27151"/>
                    <a:pt x="11756" y="29636"/>
                    <a:pt x="15422" y="31806"/>
                  </a:cubicBezTo>
                  <a:cubicBezTo>
                    <a:pt x="16548" y="32479"/>
                    <a:pt x="17633" y="33124"/>
                    <a:pt x="18759" y="33784"/>
                  </a:cubicBezTo>
                  <a:cubicBezTo>
                    <a:pt x="19103" y="33990"/>
                    <a:pt x="19446" y="34209"/>
                    <a:pt x="19789" y="34443"/>
                  </a:cubicBezTo>
                  <a:cubicBezTo>
                    <a:pt x="19940" y="34553"/>
                    <a:pt x="20078" y="34690"/>
                    <a:pt x="20174" y="34827"/>
                  </a:cubicBezTo>
                  <a:cubicBezTo>
                    <a:pt x="20449" y="35171"/>
                    <a:pt x="20696" y="35514"/>
                    <a:pt x="20929" y="35857"/>
                  </a:cubicBezTo>
                  <a:lnTo>
                    <a:pt x="21053" y="36091"/>
                  </a:lnTo>
                  <a:cubicBezTo>
                    <a:pt x="20929" y="36077"/>
                    <a:pt x="20861" y="36063"/>
                    <a:pt x="20792" y="36050"/>
                  </a:cubicBezTo>
                  <a:cubicBezTo>
                    <a:pt x="19954" y="35747"/>
                    <a:pt x="19075" y="35569"/>
                    <a:pt x="18210" y="35377"/>
                  </a:cubicBezTo>
                  <a:cubicBezTo>
                    <a:pt x="16727" y="35061"/>
                    <a:pt x="15271" y="34786"/>
                    <a:pt x="13788" y="34484"/>
                  </a:cubicBezTo>
                  <a:cubicBezTo>
                    <a:pt x="11426" y="33990"/>
                    <a:pt x="9091" y="33399"/>
                    <a:pt x="6826" y="32561"/>
                  </a:cubicBezTo>
                  <a:cubicBezTo>
                    <a:pt x="5178" y="31943"/>
                    <a:pt x="3543" y="31284"/>
                    <a:pt x="1895" y="30653"/>
                  </a:cubicBezTo>
                  <a:cubicBezTo>
                    <a:pt x="1607" y="30529"/>
                    <a:pt x="1291" y="30419"/>
                    <a:pt x="1003" y="30309"/>
                  </a:cubicBezTo>
                  <a:cubicBezTo>
                    <a:pt x="986" y="30306"/>
                    <a:pt x="969" y="30303"/>
                    <a:pt x="954" y="30303"/>
                  </a:cubicBezTo>
                  <a:cubicBezTo>
                    <a:pt x="909" y="30303"/>
                    <a:pt x="876" y="30326"/>
                    <a:pt x="866" y="30419"/>
                  </a:cubicBezTo>
                  <a:cubicBezTo>
                    <a:pt x="989" y="30488"/>
                    <a:pt x="1085" y="30556"/>
                    <a:pt x="1209" y="30598"/>
                  </a:cubicBezTo>
                  <a:cubicBezTo>
                    <a:pt x="2115" y="31010"/>
                    <a:pt x="3008" y="31408"/>
                    <a:pt x="3928" y="31806"/>
                  </a:cubicBezTo>
                  <a:cubicBezTo>
                    <a:pt x="5919" y="32658"/>
                    <a:pt x="7952" y="33413"/>
                    <a:pt x="10039" y="34031"/>
                  </a:cubicBezTo>
                  <a:cubicBezTo>
                    <a:pt x="11591" y="34498"/>
                    <a:pt x="13170" y="34827"/>
                    <a:pt x="14777" y="35157"/>
                  </a:cubicBezTo>
                  <a:cubicBezTo>
                    <a:pt x="16095" y="35432"/>
                    <a:pt x="17414" y="35679"/>
                    <a:pt x="18732" y="35981"/>
                  </a:cubicBezTo>
                  <a:cubicBezTo>
                    <a:pt x="19556" y="36146"/>
                    <a:pt x="20380" y="36393"/>
                    <a:pt x="21204" y="36599"/>
                  </a:cubicBezTo>
                  <a:cubicBezTo>
                    <a:pt x="21520" y="36668"/>
                    <a:pt x="21739" y="36819"/>
                    <a:pt x="21945" y="37080"/>
                  </a:cubicBezTo>
                  <a:cubicBezTo>
                    <a:pt x="23044" y="38453"/>
                    <a:pt x="24390" y="39593"/>
                    <a:pt x="25777" y="40678"/>
                  </a:cubicBezTo>
                  <a:cubicBezTo>
                    <a:pt x="25846" y="40732"/>
                    <a:pt x="25914" y="40787"/>
                    <a:pt x="25997" y="40829"/>
                  </a:cubicBezTo>
                  <a:cubicBezTo>
                    <a:pt x="26052" y="40856"/>
                    <a:pt x="26106" y="40856"/>
                    <a:pt x="26134" y="40856"/>
                  </a:cubicBezTo>
                  <a:cubicBezTo>
                    <a:pt x="26175" y="40829"/>
                    <a:pt x="26216" y="40815"/>
                    <a:pt x="26244" y="40787"/>
                  </a:cubicBezTo>
                  <a:cubicBezTo>
                    <a:pt x="26258" y="40746"/>
                    <a:pt x="26271" y="40691"/>
                    <a:pt x="26258" y="40664"/>
                  </a:cubicBezTo>
                  <a:cubicBezTo>
                    <a:pt x="26216" y="40609"/>
                    <a:pt x="26175" y="40554"/>
                    <a:pt x="26134" y="40526"/>
                  </a:cubicBezTo>
                  <a:cubicBezTo>
                    <a:pt x="25310" y="39702"/>
                    <a:pt x="24472" y="38879"/>
                    <a:pt x="23648" y="38055"/>
                  </a:cubicBezTo>
                  <a:cubicBezTo>
                    <a:pt x="23305" y="37711"/>
                    <a:pt x="22975" y="37354"/>
                    <a:pt x="22646" y="36983"/>
                  </a:cubicBezTo>
                  <a:cubicBezTo>
                    <a:pt x="22508" y="36832"/>
                    <a:pt x="22399" y="36668"/>
                    <a:pt x="22261" y="36503"/>
                  </a:cubicBezTo>
                  <a:cubicBezTo>
                    <a:pt x="22289" y="36228"/>
                    <a:pt x="22399" y="35995"/>
                    <a:pt x="22508" y="35775"/>
                  </a:cubicBezTo>
                  <a:cubicBezTo>
                    <a:pt x="22714" y="35363"/>
                    <a:pt x="22920" y="34951"/>
                    <a:pt x="23168" y="34566"/>
                  </a:cubicBezTo>
                  <a:cubicBezTo>
                    <a:pt x="24472" y="32506"/>
                    <a:pt x="25914" y="30570"/>
                    <a:pt x="27590" y="28799"/>
                  </a:cubicBezTo>
                  <a:cubicBezTo>
                    <a:pt x="29238" y="27068"/>
                    <a:pt x="30995" y="25420"/>
                    <a:pt x="32808" y="23855"/>
                  </a:cubicBezTo>
                  <a:cubicBezTo>
                    <a:pt x="33563" y="23209"/>
                    <a:pt x="34360" y="22564"/>
                    <a:pt x="35143" y="21973"/>
                  </a:cubicBezTo>
                  <a:cubicBezTo>
                    <a:pt x="36228" y="21149"/>
                    <a:pt x="37381" y="20476"/>
                    <a:pt x="38686" y="20051"/>
                  </a:cubicBezTo>
                  <a:lnTo>
                    <a:pt x="38892" y="19941"/>
                  </a:lnTo>
                  <a:cubicBezTo>
                    <a:pt x="38905" y="19941"/>
                    <a:pt x="38919" y="19886"/>
                    <a:pt x="38919" y="19872"/>
                  </a:cubicBezTo>
                  <a:cubicBezTo>
                    <a:pt x="38905" y="19845"/>
                    <a:pt x="38892" y="19790"/>
                    <a:pt x="38851" y="19776"/>
                  </a:cubicBezTo>
                  <a:cubicBezTo>
                    <a:pt x="38808" y="19759"/>
                    <a:pt x="38768" y="19753"/>
                    <a:pt x="38729" y="19753"/>
                  </a:cubicBezTo>
                  <a:cubicBezTo>
                    <a:pt x="38642" y="19753"/>
                    <a:pt x="38561" y="19785"/>
                    <a:pt x="38466" y="19804"/>
                  </a:cubicBezTo>
                  <a:cubicBezTo>
                    <a:pt x="37876" y="19982"/>
                    <a:pt x="37299" y="20216"/>
                    <a:pt x="36749" y="20504"/>
                  </a:cubicBezTo>
                  <a:cubicBezTo>
                    <a:pt x="35678" y="21081"/>
                    <a:pt x="34731" y="21781"/>
                    <a:pt x="33797" y="22536"/>
                  </a:cubicBezTo>
                  <a:cubicBezTo>
                    <a:pt x="31943" y="24006"/>
                    <a:pt x="30226" y="25626"/>
                    <a:pt x="28523" y="27274"/>
                  </a:cubicBezTo>
                  <a:cubicBezTo>
                    <a:pt x="26312" y="29430"/>
                    <a:pt x="24431" y="31875"/>
                    <a:pt x="22811" y="34498"/>
                  </a:cubicBezTo>
                  <a:cubicBezTo>
                    <a:pt x="22508" y="34965"/>
                    <a:pt x="22275" y="35445"/>
                    <a:pt x="22124" y="35981"/>
                  </a:cubicBezTo>
                  <a:cubicBezTo>
                    <a:pt x="22096" y="36022"/>
                    <a:pt x="22083" y="36077"/>
                    <a:pt x="22055" y="36132"/>
                  </a:cubicBezTo>
                  <a:cubicBezTo>
                    <a:pt x="21822" y="36022"/>
                    <a:pt x="21781" y="35844"/>
                    <a:pt x="21739" y="35651"/>
                  </a:cubicBezTo>
                  <a:cubicBezTo>
                    <a:pt x="21533" y="34690"/>
                    <a:pt x="21451" y="33715"/>
                    <a:pt x="21465" y="32712"/>
                  </a:cubicBezTo>
                  <a:cubicBezTo>
                    <a:pt x="21506" y="30584"/>
                    <a:pt x="21877" y="28496"/>
                    <a:pt x="22481" y="26450"/>
                  </a:cubicBezTo>
                  <a:cubicBezTo>
                    <a:pt x="23662" y="22454"/>
                    <a:pt x="25420" y="18746"/>
                    <a:pt x="27713" y="15272"/>
                  </a:cubicBezTo>
                  <a:cubicBezTo>
                    <a:pt x="28935" y="13473"/>
                    <a:pt x="30268" y="11770"/>
                    <a:pt x="31696" y="10122"/>
                  </a:cubicBezTo>
                  <a:cubicBezTo>
                    <a:pt x="31778" y="10039"/>
                    <a:pt x="31847" y="9930"/>
                    <a:pt x="31915" y="9833"/>
                  </a:cubicBezTo>
                  <a:cubicBezTo>
                    <a:pt x="31957" y="9765"/>
                    <a:pt x="31970" y="9696"/>
                    <a:pt x="31847" y="9641"/>
                  </a:cubicBezTo>
                  <a:cubicBezTo>
                    <a:pt x="31764" y="9696"/>
                    <a:pt x="31682" y="9765"/>
                    <a:pt x="31613" y="9833"/>
                  </a:cubicBezTo>
                  <a:cubicBezTo>
                    <a:pt x="31092" y="10397"/>
                    <a:pt x="30583" y="10946"/>
                    <a:pt x="30103" y="11536"/>
                  </a:cubicBezTo>
                  <a:cubicBezTo>
                    <a:pt x="29265" y="12525"/>
                    <a:pt x="28455" y="13555"/>
                    <a:pt x="27699" y="14626"/>
                  </a:cubicBezTo>
                  <a:cubicBezTo>
                    <a:pt x="25324" y="17963"/>
                    <a:pt x="23497" y="21575"/>
                    <a:pt x="22261" y="25489"/>
                  </a:cubicBezTo>
                  <a:cubicBezTo>
                    <a:pt x="21533" y="27741"/>
                    <a:pt x="21067" y="30035"/>
                    <a:pt x="20998" y="32410"/>
                  </a:cubicBezTo>
                  <a:cubicBezTo>
                    <a:pt x="20984" y="33193"/>
                    <a:pt x="20998" y="33990"/>
                    <a:pt x="21135" y="34759"/>
                  </a:cubicBezTo>
                  <a:cubicBezTo>
                    <a:pt x="21135" y="34827"/>
                    <a:pt x="21190" y="34896"/>
                    <a:pt x="21108" y="34951"/>
                  </a:cubicBezTo>
                  <a:cubicBezTo>
                    <a:pt x="21094" y="34910"/>
                    <a:pt x="21053" y="34896"/>
                    <a:pt x="21039" y="34882"/>
                  </a:cubicBezTo>
                  <a:cubicBezTo>
                    <a:pt x="20503" y="34168"/>
                    <a:pt x="20037" y="33440"/>
                    <a:pt x="19611" y="32658"/>
                  </a:cubicBezTo>
                  <a:cubicBezTo>
                    <a:pt x="19542" y="32548"/>
                    <a:pt x="19515" y="32424"/>
                    <a:pt x="19474" y="32287"/>
                  </a:cubicBezTo>
                  <a:cubicBezTo>
                    <a:pt x="19419" y="32067"/>
                    <a:pt x="19377" y="31834"/>
                    <a:pt x="19336" y="31614"/>
                  </a:cubicBezTo>
                  <a:cubicBezTo>
                    <a:pt x="19075" y="30089"/>
                    <a:pt x="18979" y="28565"/>
                    <a:pt x="18979" y="27027"/>
                  </a:cubicBezTo>
                  <a:cubicBezTo>
                    <a:pt x="18965" y="24308"/>
                    <a:pt x="19254" y="21589"/>
                    <a:pt x="19748" y="18897"/>
                  </a:cubicBezTo>
                  <a:cubicBezTo>
                    <a:pt x="20366" y="15601"/>
                    <a:pt x="21204" y="12360"/>
                    <a:pt x="22124" y="9133"/>
                  </a:cubicBezTo>
                  <a:cubicBezTo>
                    <a:pt x="22412" y="8117"/>
                    <a:pt x="22701" y="7087"/>
                    <a:pt x="22989" y="6071"/>
                  </a:cubicBezTo>
                  <a:cubicBezTo>
                    <a:pt x="23030" y="5947"/>
                    <a:pt x="23058" y="5810"/>
                    <a:pt x="23085" y="5672"/>
                  </a:cubicBezTo>
                  <a:cubicBezTo>
                    <a:pt x="23085" y="5631"/>
                    <a:pt x="23044" y="5576"/>
                    <a:pt x="22989" y="5466"/>
                  </a:cubicBezTo>
                  <a:cubicBezTo>
                    <a:pt x="22920" y="5659"/>
                    <a:pt x="22852" y="5782"/>
                    <a:pt x="22824" y="5906"/>
                  </a:cubicBezTo>
                  <a:cubicBezTo>
                    <a:pt x="22605" y="6593"/>
                    <a:pt x="22357" y="7279"/>
                    <a:pt x="22151" y="7980"/>
                  </a:cubicBezTo>
                  <a:cubicBezTo>
                    <a:pt x="21698" y="9531"/>
                    <a:pt x="21231" y="11069"/>
                    <a:pt x="20792" y="12621"/>
                  </a:cubicBezTo>
                  <a:cubicBezTo>
                    <a:pt x="20380" y="14132"/>
                    <a:pt x="20023" y="15670"/>
                    <a:pt x="19652" y="17194"/>
                  </a:cubicBezTo>
                  <a:cubicBezTo>
                    <a:pt x="19007" y="19831"/>
                    <a:pt x="18581" y="22481"/>
                    <a:pt x="18457" y="25201"/>
                  </a:cubicBezTo>
                  <a:cubicBezTo>
                    <a:pt x="18389" y="26903"/>
                    <a:pt x="18361" y="28579"/>
                    <a:pt x="18622" y="30241"/>
                  </a:cubicBezTo>
                  <a:cubicBezTo>
                    <a:pt x="18636" y="30378"/>
                    <a:pt x="18636" y="30501"/>
                    <a:pt x="18636" y="30625"/>
                  </a:cubicBezTo>
                  <a:cubicBezTo>
                    <a:pt x="18498" y="30433"/>
                    <a:pt x="18416" y="30241"/>
                    <a:pt x="18320" y="30048"/>
                  </a:cubicBezTo>
                  <a:cubicBezTo>
                    <a:pt x="17798" y="28826"/>
                    <a:pt x="17359" y="27535"/>
                    <a:pt x="16947" y="26244"/>
                  </a:cubicBezTo>
                  <a:cubicBezTo>
                    <a:pt x="16603" y="25201"/>
                    <a:pt x="16370" y="24116"/>
                    <a:pt x="16136" y="23031"/>
                  </a:cubicBezTo>
                  <a:cubicBezTo>
                    <a:pt x="15862" y="21822"/>
                    <a:pt x="15628" y="20600"/>
                    <a:pt x="15450" y="19364"/>
                  </a:cubicBezTo>
                  <a:cubicBezTo>
                    <a:pt x="15189" y="17606"/>
                    <a:pt x="15038" y="15848"/>
                    <a:pt x="14873" y="14077"/>
                  </a:cubicBezTo>
                  <a:cubicBezTo>
                    <a:pt x="14763" y="12580"/>
                    <a:pt x="14626" y="11111"/>
                    <a:pt x="14489" y="9627"/>
                  </a:cubicBezTo>
                  <a:cubicBezTo>
                    <a:pt x="14351" y="8199"/>
                    <a:pt x="14214" y="6785"/>
                    <a:pt x="14035" y="5370"/>
                  </a:cubicBezTo>
                  <a:cubicBezTo>
                    <a:pt x="13898" y="4176"/>
                    <a:pt x="13733" y="2967"/>
                    <a:pt x="13541" y="1772"/>
                  </a:cubicBezTo>
                  <a:cubicBezTo>
                    <a:pt x="13472" y="1360"/>
                    <a:pt x="13362" y="948"/>
                    <a:pt x="13266" y="536"/>
                  </a:cubicBezTo>
                  <a:cubicBezTo>
                    <a:pt x="13211" y="344"/>
                    <a:pt x="13156" y="138"/>
                    <a:pt x="129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7" name="Google Shape;1517;p32"/>
          <p:cNvGrpSpPr/>
          <p:nvPr/>
        </p:nvGrpSpPr>
        <p:grpSpPr>
          <a:xfrm rot="-2350444">
            <a:off x="8105855" y="3979255"/>
            <a:ext cx="1166288" cy="1407681"/>
            <a:chOff x="6193303" y="1511537"/>
            <a:chExt cx="1420044" cy="1713958"/>
          </a:xfrm>
        </p:grpSpPr>
        <p:sp>
          <p:nvSpPr>
            <p:cNvPr id="1518" name="Google Shape;1518;p32"/>
            <p:cNvSpPr/>
            <p:nvPr/>
          </p:nvSpPr>
          <p:spPr>
            <a:xfrm>
              <a:off x="6193303" y="1539248"/>
              <a:ext cx="419649" cy="1686247"/>
            </a:xfrm>
            <a:custGeom>
              <a:avLst/>
              <a:gdLst/>
              <a:ahLst/>
              <a:cxnLst/>
              <a:rect l="l" t="t" r="r" b="b"/>
              <a:pathLst>
                <a:path w="8117" h="32616" extrusionOk="0">
                  <a:moveTo>
                    <a:pt x="3763" y="0"/>
                  </a:moveTo>
                  <a:cubicBezTo>
                    <a:pt x="3612" y="0"/>
                    <a:pt x="3448" y="14"/>
                    <a:pt x="3310" y="69"/>
                  </a:cubicBezTo>
                  <a:cubicBezTo>
                    <a:pt x="3269" y="83"/>
                    <a:pt x="3200" y="97"/>
                    <a:pt x="3132" y="138"/>
                  </a:cubicBezTo>
                  <a:cubicBezTo>
                    <a:pt x="2994" y="193"/>
                    <a:pt x="2830" y="261"/>
                    <a:pt x="2665" y="344"/>
                  </a:cubicBezTo>
                  <a:cubicBezTo>
                    <a:pt x="2541" y="412"/>
                    <a:pt x="2418" y="481"/>
                    <a:pt x="2308" y="577"/>
                  </a:cubicBezTo>
                  <a:cubicBezTo>
                    <a:pt x="2170" y="687"/>
                    <a:pt x="2006" y="824"/>
                    <a:pt x="1896" y="962"/>
                  </a:cubicBezTo>
                  <a:cubicBezTo>
                    <a:pt x="1690" y="1195"/>
                    <a:pt x="1484" y="1456"/>
                    <a:pt x="1291" y="1717"/>
                  </a:cubicBezTo>
                  <a:cubicBezTo>
                    <a:pt x="1099" y="1978"/>
                    <a:pt x="893" y="2266"/>
                    <a:pt x="770" y="2568"/>
                  </a:cubicBezTo>
                  <a:cubicBezTo>
                    <a:pt x="660" y="2871"/>
                    <a:pt x="550" y="3186"/>
                    <a:pt x="454" y="3571"/>
                  </a:cubicBezTo>
                  <a:cubicBezTo>
                    <a:pt x="399" y="3736"/>
                    <a:pt x="344" y="3928"/>
                    <a:pt x="316" y="4079"/>
                  </a:cubicBezTo>
                  <a:cubicBezTo>
                    <a:pt x="275" y="4258"/>
                    <a:pt x="248" y="4422"/>
                    <a:pt x="220" y="4560"/>
                  </a:cubicBezTo>
                  <a:cubicBezTo>
                    <a:pt x="124" y="5178"/>
                    <a:pt x="55" y="5837"/>
                    <a:pt x="14" y="6620"/>
                  </a:cubicBezTo>
                  <a:cubicBezTo>
                    <a:pt x="1" y="6812"/>
                    <a:pt x="1" y="6949"/>
                    <a:pt x="1" y="7087"/>
                  </a:cubicBezTo>
                  <a:lnTo>
                    <a:pt x="1" y="7238"/>
                  </a:lnTo>
                  <a:lnTo>
                    <a:pt x="1" y="7553"/>
                  </a:lnTo>
                  <a:lnTo>
                    <a:pt x="1" y="7705"/>
                  </a:lnTo>
                  <a:cubicBezTo>
                    <a:pt x="1" y="7828"/>
                    <a:pt x="14" y="7924"/>
                    <a:pt x="14" y="8048"/>
                  </a:cubicBezTo>
                  <a:lnTo>
                    <a:pt x="42" y="8199"/>
                  </a:lnTo>
                  <a:cubicBezTo>
                    <a:pt x="42" y="8322"/>
                    <a:pt x="42" y="8432"/>
                    <a:pt x="55" y="8542"/>
                  </a:cubicBezTo>
                  <a:lnTo>
                    <a:pt x="69" y="8666"/>
                  </a:lnTo>
                  <a:cubicBezTo>
                    <a:pt x="83" y="8954"/>
                    <a:pt x="124" y="9256"/>
                    <a:pt x="152" y="9545"/>
                  </a:cubicBezTo>
                  <a:cubicBezTo>
                    <a:pt x="179" y="9710"/>
                    <a:pt x="207" y="9874"/>
                    <a:pt x="220" y="10025"/>
                  </a:cubicBezTo>
                  <a:cubicBezTo>
                    <a:pt x="248" y="10190"/>
                    <a:pt x="275" y="10369"/>
                    <a:pt x="289" y="10533"/>
                  </a:cubicBezTo>
                  <a:lnTo>
                    <a:pt x="316" y="10630"/>
                  </a:lnTo>
                  <a:lnTo>
                    <a:pt x="358" y="11042"/>
                  </a:lnTo>
                  <a:cubicBezTo>
                    <a:pt x="358" y="11083"/>
                    <a:pt x="385" y="11138"/>
                    <a:pt x="385" y="11193"/>
                  </a:cubicBezTo>
                  <a:cubicBezTo>
                    <a:pt x="399" y="11316"/>
                    <a:pt x="413" y="11412"/>
                    <a:pt x="426" y="11536"/>
                  </a:cubicBezTo>
                  <a:lnTo>
                    <a:pt x="536" y="12113"/>
                  </a:lnTo>
                  <a:cubicBezTo>
                    <a:pt x="564" y="12250"/>
                    <a:pt x="591" y="12374"/>
                    <a:pt x="619" y="12511"/>
                  </a:cubicBezTo>
                  <a:cubicBezTo>
                    <a:pt x="632" y="12566"/>
                    <a:pt x="632" y="12635"/>
                    <a:pt x="660" y="12690"/>
                  </a:cubicBezTo>
                  <a:cubicBezTo>
                    <a:pt x="687" y="12841"/>
                    <a:pt x="728" y="12992"/>
                    <a:pt x="756" y="13115"/>
                  </a:cubicBezTo>
                  <a:lnTo>
                    <a:pt x="770" y="13211"/>
                  </a:lnTo>
                  <a:cubicBezTo>
                    <a:pt x="811" y="13335"/>
                    <a:pt x="825" y="13459"/>
                    <a:pt x="866" y="13555"/>
                  </a:cubicBezTo>
                  <a:cubicBezTo>
                    <a:pt x="948" y="13926"/>
                    <a:pt x="1044" y="14283"/>
                    <a:pt x="1154" y="14640"/>
                  </a:cubicBezTo>
                  <a:cubicBezTo>
                    <a:pt x="1209" y="14818"/>
                    <a:pt x="1237" y="14983"/>
                    <a:pt x="1291" y="15161"/>
                  </a:cubicBezTo>
                  <a:cubicBezTo>
                    <a:pt x="1305" y="15271"/>
                    <a:pt x="1346" y="15381"/>
                    <a:pt x="1374" y="15505"/>
                  </a:cubicBezTo>
                  <a:cubicBezTo>
                    <a:pt x="1456" y="15821"/>
                    <a:pt x="1552" y="16191"/>
                    <a:pt x="1676" y="16576"/>
                  </a:cubicBezTo>
                  <a:cubicBezTo>
                    <a:pt x="1854" y="17263"/>
                    <a:pt x="2060" y="17936"/>
                    <a:pt x="2253" y="18499"/>
                  </a:cubicBezTo>
                  <a:cubicBezTo>
                    <a:pt x="2335" y="18801"/>
                    <a:pt x="2445" y="19075"/>
                    <a:pt x="2541" y="19364"/>
                  </a:cubicBezTo>
                  <a:cubicBezTo>
                    <a:pt x="2637" y="19597"/>
                    <a:pt x="2706" y="19831"/>
                    <a:pt x="2788" y="20064"/>
                  </a:cubicBezTo>
                  <a:lnTo>
                    <a:pt x="2871" y="20325"/>
                  </a:lnTo>
                  <a:lnTo>
                    <a:pt x="3228" y="21355"/>
                  </a:lnTo>
                  <a:cubicBezTo>
                    <a:pt x="3269" y="21451"/>
                    <a:pt x="3296" y="21575"/>
                    <a:pt x="3338" y="21685"/>
                  </a:cubicBezTo>
                  <a:cubicBezTo>
                    <a:pt x="3351" y="21712"/>
                    <a:pt x="3365" y="21767"/>
                    <a:pt x="3393" y="21822"/>
                  </a:cubicBezTo>
                  <a:cubicBezTo>
                    <a:pt x="3420" y="21932"/>
                    <a:pt x="3475" y="22055"/>
                    <a:pt x="3502" y="22165"/>
                  </a:cubicBezTo>
                  <a:lnTo>
                    <a:pt x="3557" y="22303"/>
                  </a:lnTo>
                  <a:cubicBezTo>
                    <a:pt x="3640" y="22522"/>
                    <a:pt x="3736" y="22756"/>
                    <a:pt x="3818" y="23003"/>
                  </a:cubicBezTo>
                  <a:lnTo>
                    <a:pt x="3901" y="23223"/>
                  </a:lnTo>
                  <a:cubicBezTo>
                    <a:pt x="4011" y="23497"/>
                    <a:pt x="4107" y="23813"/>
                    <a:pt x="4189" y="24102"/>
                  </a:cubicBezTo>
                  <a:cubicBezTo>
                    <a:pt x="4230" y="24225"/>
                    <a:pt x="4244" y="24321"/>
                    <a:pt x="4285" y="24431"/>
                  </a:cubicBezTo>
                  <a:cubicBezTo>
                    <a:pt x="4326" y="24637"/>
                    <a:pt x="4381" y="24816"/>
                    <a:pt x="4450" y="25022"/>
                  </a:cubicBezTo>
                  <a:lnTo>
                    <a:pt x="4450" y="25063"/>
                  </a:lnTo>
                  <a:lnTo>
                    <a:pt x="4766" y="26038"/>
                  </a:lnTo>
                  <a:cubicBezTo>
                    <a:pt x="4780" y="26093"/>
                    <a:pt x="4793" y="26162"/>
                    <a:pt x="4807" y="26216"/>
                  </a:cubicBezTo>
                  <a:cubicBezTo>
                    <a:pt x="4848" y="26285"/>
                    <a:pt x="4862" y="26368"/>
                    <a:pt x="4889" y="26450"/>
                  </a:cubicBezTo>
                  <a:lnTo>
                    <a:pt x="4944" y="26587"/>
                  </a:lnTo>
                  <a:lnTo>
                    <a:pt x="4999" y="26725"/>
                  </a:lnTo>
                  <a:cubicBezTo>
                    <a:pt x="4999" y="26738"/>
                    <a:pt x="5013" y="26766"/>
                    <a:pt x="5013" y="26779"/>
                  </a:cubicBezTo>
                  <a:cubicBezTo>
                    <a:pt x="5027" y="26807"/>
                    <a:pt x="5054" y="26862"/>
                    <a:pt x="5068" y="26903"/>
                  </a:cubicBezTo>
                  <a:cubicBezTo>
                    <a:pt x="5095" y="26944"/>
                    <a:pt x="5123" y="26999"/>
                    <a:pt x="5137" y="27054"/>
                  </a:cubicBezTo>
                  <a:cubicBezTo>
                    <a:pt x="5192" y="27191"/>
                    <a:pt x="5233" y="27329"/>
                    <a:pt x="5301" y="27466"/>
                  </a:cubicBezTo>
                  <a:cubicBezTo>
                    <a:pt x="5370" y="27590"/>
                    <a:pt x="5425" y="27700"/>
                    <a:pt x="5494" y="27823"/>
                  </a:cubicBezTo>
                  <a:lnTo>
                    <a:pt x="5535" y="27878"/>
                  </a:lnTo>
                  <a:cubicBezTo>
                    <a:pt x="5617" y="28070"/>
                    <a:pt x="5700" y="28249"/>
                    <a:pt x="5782" y="28455"/>
                  </a:cubicBezTo>
                  <a:cubicBezTo>
                    <a:pt x="5837" y="28620"/>
                    <a:pt x="5906" y="28757"/>
                    <a:pt x="5961" y="28908"/>
                  </a:cubicBezTo>
                  <a:cubicBezTo>
                    <a:pt x="6153" y="29375"/>
                    <a:pt x="6331" y="29856"/>
                    <a:pt x="6537" y="30309"/>
                  </a:cubicBezTo>
                  <a:cubicBezTo>
                    <a:pt x="6867" y="31037"/>
                    <a:pt x="7155" y="31778"/>
                    <a:pt x="7416" y="32396"/>
                  </a:cubicBezTo>
                  <a:cubicBezTo>
                    <a:pt x="7457" y="32479"/>
                    <a:pt x="7526" y="32547"/>
                    <a:pt x="7595" y="32575"/>
                  </a:cubicBezTo>
                  <a:cubicBezTo>
                    <a:pt x="7622" y="32602"/>
                    <a:pt x="7636" y="32616"/>
                    <a:pt x="7677" y="32616"/>
                  </a:cubicBezTo>
                  <a:cubicBezTo>
                    <a:pt x="7732" y="32616"/>
                    <a:pt x="7801" y="32616"/>
                    <a:pt x="7842" y="32602"/>
                  </a:cubicBezTo>
                  <a:cubicBezTo>
                    <a:pt x="7979" y="32547"/>
                    <a:pt x="8075" y="32396"/>
                    <a:pt x="8075" y="32259"/>
                  </a:cubicBezTo>
                  <a:cubicBezTo>
                    <a:pt x="8089" y="32231"/>
                    <a:pt x="8089" y="32218"/>
                    <a:pt x="8089" y="32204"/>
                  </a:cubicBezTo>
                  <a:cubicBezTo>
                    <a:pt x="8103" y="32094"/>
                    <a:pt x="8117" y="32025"/>
                    <a:pt x="8117" y="31943"/>
                  </a:cubicBezTo>
                  <a:cubicBezTo>
                    <a:pt x="8117" y="31888"/>
                    <a:pt x="8103" y="31847"/>
                    <a:pt x="8103" y="31792"/>
                  </a:cubicBezTo>
                  <a:lnTo>
                    <a:pt x="8103" y="31737"/>
                  </a:lnTo>
                  <a:lnTo>
                    <a:pt x="8103" y="31641"/>
                  </a:lnTo>
                  <a:lnTo>
                    <a:pt x="8103" y="31531"/>
                  </a:lnTo>
                  <a:cubicBezTo>
                    <a:pt x="8089" y="31407"/>
                    <a:pt x="8075" y="31256"/>
                    <a:pt x="8034" y="31092"/>
                  </a:cubicBezTo>
                  <a:cubicBezTo>
                    <a:pt x="8007" y="30899"/>
                    <a:pt x="7966" y="30721"/>
                    <a:pt x="7911" y="30556"/>
                  </a:cubicBezTo>
                  <a:cubicBezTo>
                    <a:pt x="7869" y="30419"/>
                    <a:pt x="7828" y="30268"/>
                    <a:pt x="7773" y="30103"/>
                  </a:cubicBezTo>
                  <a:cubicBezTo>
                    <a:pt x="7732" y="30007"/>
                    <a:pt x="7677" y="29856"/>
                    <a:pt x="7622" y="29691"/>
                  </a:cubicBezTo>
                  <a:cubicBezTo>
                    <a:pt x="7554" y="29554"/>
                    <a:pt x="7512" y="29402"/>
                    <a:pt x="7471" y="29265"/>
                  </a:cubicBezTo>
                  <a:lnTo>
                    <a:pt x="7457" y="29183"/>
                  </a:lnTo>
                  <a:cubicBezTo>
                    <a:pt x="7416" y="29059"/>
                    <a:pt x="7389" y="28936"/>
                    <a:pt x="7334" y="28826"/>
                  </a:cubicBezTo>
                  <a:cubicBezTo>
                    <a:pt x="7334" y="28784"/>
                    <a:pt x="7320" y="28757"/>
                    <a:pt x="7293" y="28716"/>
                  </a:cubicBezTo>
                  <a:cubicBezTo>
                    <a:pt x="7252" y="28620"/>
                    <a:pt x="7210" y="28510"/>
                    <a:pt x="7183" y="28414"/>
                  </a:cubicBezTo>
                  <a:cubicBezTo>
                    <a:pt x="7155" y="28345"/>
                    <a:pt x="7128" y="28249"/>
                    <a:pt x="7114" y="28167"/>
                  </a:cubicBezTo>
                  <a:cubicBezTo>
                    <a:pt x="7114" y="28112"/>
                    <a:pt x="7087" y="28070"/>
                    <a:pt x="7073" y="28015"/>
                  </a:cubicBezTo>
                  <a:cubicBezTo>
                    <a:pt x="7018" y="27892"/>
                    <a:pt x="6991" y="27755"/>
                    <a:pt x="6949" y="27631"/>
                  </a:cubicBezTo>
                  <a:cubicBezTo>
                    <a:pt x="6908" y="27480"/>
                    <a:pt x="6867" y="27329"/>
                    <a:pt x="6812" y="27178"/>
                  </a:cubicBezTo>
                  <a:cubicBezTo>
                    <a:pt x="6716" y="26848"/>
                    <a:pt x="6647" y="26519"/>
                    <a:pt x="6579" y="26244"/>
                  </a:cubicBezTo>
                  <a:cubicBezTo>
                    <a:pt x="6537" y="26038"/>
                    <a:pt x="6469" y="25846"/>
                    <a:pt x="6428" y="25640"/>
                  </a:cubicBezTo>
                  <a:cubicBezTo>
                    <a:pt x="6386" y="25557"/>
                    <a:pt x="6359" y="25461"/>
                    <a:pt x="6331" y="25365"/>
                  </a:cubicBezTo>
                  <a:cubicBezTo>
                    <a:pt x="6318" y="25296"/>
                    <a:pt x="6304" y="25214"/>
                    <a:pt x="6290" y="25145"/>
                  </a:cubicBezTo>
                  <a:cubicBezTo>
                    <a:pt x="6263" y="25077"/>
                    <a:pt x="6249" y="24994"/>
                    <a:pt x="6235" y="24926"/>
                  </a:cubicBezTo>
                  <a:cubicBezTo>
                    <a:pt x="6194" y="24788"/>
                    <a:pt x="6167" y="24665"/>
                    <a:pt x="6125" y="24527"/>
                  </a:cubicBezTo>
                  <a:cubicBezTo>
                    <a:pt x="6084" y="24308"/>
                    <a:pt x="6057" y="24088"/>
                    <a:pt x="6029" y="23882"/>
                  </a:cubicBezTo>
                  <a:lnTo>
                    <a:pt x="5974" y="23511"/>
                  </a:lnTo>
                  <a:cubicBezTo>
                    <a:pt x="5919" y="23099"/>
                    <a:pt x="5878" y="22783"/>
                    <a:pt x="5810" y="22467"/>
                  </a:cubicBezTo>
                  <a:lnTo>
                    <a:pt x="5810" y="22481"/>
                  </a:lnTo>
                  <a:lnTo>
                    <a:pt x="5810" y="22509"/>
                  </a:lnTo>
                  <a:cubicBezTo>
                    <a:pt x="5810" y="22467"/>
                    <a:pt x="5782" y="22412"/>
                    <a:pt x="5782" y="22385"/>
                  </a:cubicBezTo>
                  <a:cubicBezTo>
                    <a:pt x="5755" y="22206"/>
                    <a:pt x="5741" y="22042"/>
                    <a:pt x="5713" y="21863"/>
                  </a:cubicBezTo>
                  <a:cubicBezTo>
                    <a:pt x="5700" y="21561"/>
                    <a:pt x="5686" y="21245"/>
                    <a:pt x="5672" y="20929"/>
                  </a:cubicBezTo>
                  <a:cubicBezTo>
                    <a:pt x="5645" y="20682"/>
                    <a:pt x="5645" y="20421"/>
                    <a:pt x="5645" y="20174"/>
                  </a:cubicBezTo>
                  <a:lnTo>
                    <a:pt x="5645" y="20050"/>
                  </a:lnTo>
                  <a:lnTo>
                    <a:pt x="5645" y="19844"/>
                  </a:lnTo>
                  <a:lnTo>
                    <a:pt x="5645" y="19570"/>
                  </a:lnTo>
                  <a:lnTo>
                    <a:pt x="5645" y="19350"/>
                  </a:lnTo>
                  <a:lnTo>
                    <a:pt x="5645" y="19117"/>
                  </a:lnTo>
                  <a:cubicBezTo>
                    <a:pt x="5645" y="18814"/>
                    <a:pt x="5645" y="18526"/>
                    <a:pt x="5672" y="18210"/>
                  </a:cubicBezTo>
                  <a:cubicBezTo>
                    <a:pt x="5686" y="17853"/>
                    <a:pt x="5741" y="17469"/>
                    <a:pt x="5768" y="17098"/>
                  </a:cubicBezTo>
                  <a:cubicBezTo>
                    <a:pt x="5796" y="17015"/>
                    <a:pt x="5796" y="16919"/>
                    <a:pt x="5810" y="16837"/>
                  </a:cubicBezTo>
                  <a:cubicBezTo>
                    <a:pt x="5823" y="16700"/>
                    <a:pt x="5837" y="16576"/>
                    <a:pt x="5851" y="16439"/>
                  </a:cubicBezTo>
                  <a:cubicBezTo>
                    <a:pt x="5878" y="16233"/>
                    <a:pt x="5906" y="16027"/>
                    <a:pt x="5919" y="15876"/>
                  </a:cubicBezTo>
                  <a:lnTo>
                    <a:pt x="6029" y="15052"/>
                  </a:lnTo>
                  <a:cubicBezTo>
                    <a:pt x="6057" y="14708"/>
                    <a:pt x="6112" y="14324"/>
                    <a:pt x="6167" y="13967"/>
                  </a:cubicBezTo>
                  <a:cubicBezTo>
                    <a:pt x="6194" y="13692"/>
                    <a:pt x="6249" y="13417"/>
                    <a:pt x="6290" y="13143"/>
                  </a:cubicBezTo>
                  <a:cubicBezTo>
                    <a:pt x="6359" y="12772"/>
                    <a:pt x="6414" y="12374"/>
                    <a:pt x="6455" y="11975"/>
                  </a:cubicBezTo>
                  <a:lnTo>
                    <a:pt x="6565" y="11206"/>
                  </a:lnTo>
                  <a:lnTo>
                    <a:pt x="6592" y="11042"/>
                  </a:lnTo>
                  <a:cubicBezTo>
                    <a:pt x="6592" y="10987"/>
                    <a:pt x="6620" y="10932"/>
                    <a:pt x="6620" y="10877"/>
                  </a:cubicBezTo>
                  <a:cubicBezTo>
                    <a:pt x="6634" y="10781"/>
                    <a:pt x="6647" y="10657"/>
                    <a:pt x="6661" y="10547"/>
                  </a:cubicBezTo>
                  <a:lnTo>
                    <a:pt x="6702" y="10382"/>
                  </a:lnTo>
                  <a:lnTo>
                    <a:pt x="6757" y="10067"/>
                  </a:lnTo>
                  <a:cubicBezTo>
                    <a:pt x="6798" y="9778"/>
                    <a:pt x="6867" y="9462"/>
                    <a:pt x="6908" y="9119"/>
                  </a:cubicBezTo>
                  <a:cubicBezTo>
                    <a:pt x="6922" y="8954"/>
                    <a:pt x="6936" y="8817"/>
                    <a:pt x="6949" y="8666"/>
                  </a:cubicBezTo>
                  <a:cubicBezTo>
                    <a:pt x="6977" y="8501"/>
                    <a:pt x="7004" y="8309"/>
                    <a:pt x="7018" y="8117"/>
                  </a:cubicBezTo>
                  <a:cubicBezTo>
                    <a:pt x="7046" y="8007"/>
                    <a:pt x="7046" y="7924"/>
                    <a:pt x="7059" y="7828"/>
                  </a:cubicBezTo>
                  <a:cubicBezTo>
                    <a:pt x="7073" y="7622"/>
                    <a:pt x="7114" y="7402"/>
                    <a:pt x="7128" y="7183"/>
                  </a:cubicBezTo>
                  <a:lnTo>
                    <a:pt x="7142" y="7045"/>
                  </a:lnTo>
                  <a:cubicBezTo>
                    <a:pt x="7169" y="6935"/>
                    <a:pt x="7169" y="6798"/>
                    <a:pt x="7183" y="6675"/>
                  </a:cubicBezTo>
                  <a:cubicBezTo>
                    <a:pt x="7183" y="6496"/>
                    <a:pt x="7197" y="6317"/>
                    <a:pt x="7197" y="6139"/>
                  </a:cubicBezTo>
                  <a:cubicBezTo>
                    <a:pt x="7183" y="5823"/>
                    <a:pt x="7183" y="5507"/>
                    <a:pt x="7183" y="5178"/>
                  </a:cubicBezTo>
                  <a:cubicBezTo>
                    <a:pt x="7183" y="4821"/>
                    <a:pt x="7169" y="4532"/>
                    <a:pt x="7142" y="4258"/>
                  </a:cubicBezTo>
                  <a:lnTo>
                    <a:pt x="7142" y="4216"/>
                  </a:lnTo>
                  <a:cubicBezTo>
                    <a:pt x="7087" y="3626"/>
                    <a:pt x="7018" y="3008"/>
                    <a:pt x="6867" y="2404"/>
                  </a:cubicBezTo>
                  <a:cubicBezTo>
                    <a:pt x="6826" y="2225"/>
                    <a:pt x="6785" y="2088"/>
                    <a:pt x="6730" y="1978"/>
                  </a:cubicBezTo>
                  <a:cubicBezTo>
                    <a:pt x="6661" y="1799"/>
                    <a:pt x="6592" y="1662"/>
                    <a:pt x="6510" y="1525"/>
                  </a:cubicBezTo>
                  <a:cubicBezTo>
                    <a:pt x="6428" y="1401"/>
                    <a:pt x="6345" y="1291"/>
                    <a:pt x="6208" y="1126"/>
                  </a:cubicBezTo>
                  <a:cubicBezTo>
                    <a:pt x="6084" y="989"/>
                    <a:pt x="5974" y="893"/>
                    <a:pt x="5878" y="811"/>
                  </a:cubicBezTo>
                  <a:cubicBezTo>
                    <a:pt x="5631" y="605"/>
                    <a:pt x="5343" y="426"/>
                    <a:pt x="5041" y="330"/>
                  </a:cubicBezTo>
                  <a:cubicBezTo>
                    <a:pt x="4848" y="261"/>
                    <a:pt x="4670" y="206"/>
                    <a:pt x="4505" y="151"/>
                  </a:cubicBezTo>
                  <a:cubicBezTo>
                    <a:pt x="4464" y="151"/>
                    <a:pt x="4436" y="138"/>
                    <a:pt x="4395" y="138"/>
                  </a:cubicBezTo>
                  <a:cubicBezTo>
                    <a:pt x="4258" y="124"/>
                    <a:pt x="4148" y="97"/>
                    <a:pt x="39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2"/>
            <p:cNvSpPr/>
            <p:nvPr/>
          </p:nvSpPr>
          <p:spPr>
            <a:xfrm>
              <a:off x="6834435" y="2630221"/>
              <a:ext cx="266979" cy="412566"/>
            </a:xfrm>
            <a:custGeom>
              <a:avLst/>
              <a:gdLst/>
              <a:ahLst/>
              <a:cxnLst/>
              <a:rect l="l" t="t" r="r" b="b"/>
              <a:pathLst>
                <a:path w="5164" h="7980" extrusionOk="0">
                  <a:moveTo>
                    <a:pt x="3425" y="1"/>
                  </a:moveTo>
                  <a:cubicBezTo>
                    <a:pt x="3294" y="1"/>
                    <a:pt x="3162" y="16"/>
                    <a:pt x="3008" y="47"/>
                  </a:cubicBezTo>
                  <a:cubicBezTo>
                    <a:pt x="2829" y="61"/>
                    <a:pt x="2692" y="102"/>
                    <a:pt x="2568" y="143"/>
                  </a:cubicBezTo>
                  <a:cubicBezTo>
                    <a:pt x="2486" y="184"/>
                    <a:pt x="2404" y="212"/>
                    <a:pt x="2321" y="267"/>
                  </a:cubicBezTo>
                  <a:cubicBezTo>
                    <a:pt x="2266" y="280"/>
                    <a:pt x="2211" y="322"/>
                    <a:pt x="2156" y="349"/>
                  </a:cubicBezTo>
                  <a:cubicBezTo>
                    <a:pt x="2060" y="418"/>
                    <a:pt x="1978" y="486"/>
                    <a:pt x="1882" y="583"/>
                  </a:cubicBezTo>
                  <a:cubicBezTo>
                    <a:pt x="1786" y="679"/>
                    <a:pt x="1676" y="789"/>
                    <a:pt x="1593" y="898"/>
                  </a:cubicBezTo>
                  <a:cubicBezTo>
                    <a:pt x="1511" y="1022"/>
                    <a:pt x="1442" y="1146"/>
                    <a:pt x="1360" y="1283"/>
                  </a:cubicBezTo>
                  <a:cubicBezTo>
                    <a:pt x="1223" y="1489"/>
                    <a:pt x="1113" y="1709"/>
                    <a:pt x="1017" y="1928"/>
                  </a:cubicBezTo>
                  <a:cubicBezTo>
                    <a:pt x="907" y="2134"/>
                    <a:pt x="838" y="2382"/>
                    <a:pt x="756" y="2670"/>
                  </a:cubicBezTo>
                  <a:lnTo>
                    <a:pt x="701" y="2876"/>
                  </a:lnTo>
                  <a:cubicBezTo>
                    <a:pt x="687" y="2917"/>
                    <a:pt x="687" y="2958"/>
                    <a:pt x="673" y="3000"/>
                  </a:cubicBezTo>
                  <a:cubicBezTo>
                    <a:pt x="632" y="3096"/>
                    <a:pt x="618" y="3233"/>
                    <a:pt x="577" y="3370"/>
                  </a:cubicBezTo>
                  <a:cubicBezTo>
                    <a:pt x="550" y="3604"/>
                    <a:pt x="495" y="3837"/>
                    <a:pt x="440" y="4098"/>
                  </a:cubicBezTo>
                  <a:cubicBezTo>
                    <a:pt x="412" y="4332"/>
                    <a:pt x="371" y="4593"/>
                    <a:pt x="344" y="4840"/>
                  </a:cubicBezTo>
                  <a:cubicBezTo>
                    <a:pt x="330" y="4991"/>
                    <a:pt x="302" y="5156"/>
                    <a:pt x="275" y="5334"/>
                  </a:cubicBezTo>
                  <a:cubicBezTo>
                    <a:pt x="261" y="5403"/>
                    <a:pt x="261" y="5471"/>
                    <a:pt x="234" y="5540"/>
                  </a:cubicBezTo>
                  <a:cubicBezTo>
                    <a:pt x="206" y="5705"/>
                    <a:pt x="193" y="5883"/>
                    <a:pt x="165" y="6048"/>
                  </a:cubicBezTo>
                  <a:cubicBezTo>
                    <a:pt x="165" y="6103"/>
                    <a:pt x="151" y="6172"/>
                    <a:pt x="151" y="6227"/>
                  </a:cubicBezTo>
                  <a:cubicBezTo>
                    <a:pt x="151" y="6282"/>
                    <a:pt x="138" y="6309"/>
                    <a:pt x="138" y="6350"/>
                  </a:cubicBezTo>
                  <a:cubicBezTo>
                    <a:pt x="138" y="6405"/>
                    <a:pt x="124" y="6474"/>
                    <a:pt x="124" y="6543"/>
                  </a:cubicBezTo>
                  <a:cubicBezTo>
                    <a:pt x="96" y="6653"/>
                    <a:pt x="96" y="6776"/>
                    <a:pt x="96" y="6872"/>
                  </a:cubicBezTo>
                  <a:lnTo>
                    <a:pt x="96" y="6913"/>
                  </a:lnTo>
                  <a:lnTo>
                    <a:pt x="96" y="7023"/>
                  </a:lnTo>
                  <a:cubicBezTo>
                    <a:pt x="83" y="7119"/>
                    <a:pt x="83" y="7188"/>
                    <a:pt x="83" y="7271"/>
                  </a:cubicBezTo>
                  <a:lnTo>
                    <a:pt x="83" y="7339"/>
                  </a:lnTo>
                  <a:lnTo>
                    <a:pt x="83" y="7408"/>
                  </a:lnTo>
                  <a:lnTo>
                    <a:pt x="83" y="7422"/>
                  </a:lnTo>
                  <a:lnTo>
                    <a:pt x="83" y="7435"/>
                  </a:lnTo>
                  <a:cubicBezTo>
                    <a:pt x="14" y="7545"/>
                    <a:pt x="0" y="7669"/>
                    <a:pt x="28" y="7765"/>
                  </a:cubicBezTo>
                  <a:cubicBezTo>
                    <a:pt x="55" y="7820"/>
                    <a:pt x="83" y="7875"/>
                    <a:pt x="138" y="7902"/>
                  </a:cubicBezTo>
                  <a:cubicBezTo>
                    <a:pt x="191" y="7945"/>
                    <a:pt x="253" y="7980"/>
                    <a:pt x="317" y="7980"/>
                  </a:cubicBezTo>
                  <a:cubicBezTo>
                    <a:pt x="335" y="7980"/>
                    <a:pt x="353" y="7977"/>
                    <a:pt x="371" y="7971"/>
                  </a:cubicBezTo>
                  <a:cubicBezTo>
                    <a:pt x="467" y="7957"/>
                    <a:pt x="536" y="7930"/>
                    <a:pt x="577" y="7861"/>
                  </a:cubicBezTo>
                  <a:cubicBezTo>
                    <a:pt x="673" y="7737"/>
                    <a:pt x="769" y="7614"/>
                    <a:pt x="852" y="7490"/>
                  </a:cubicBezTo>
                  <a:cubicBezTo>
                    <a:pt x="1126" y="7133"/>
                    <a:pt x="1429" y="6776"/>
                    <a:pt x="1813" y="6309"/>
                  </a:cubicBezTo>
                  <a:cubicBezTo>
                    <a:pt x="1882" y="6213"/>
                    <a:pt x="1978" y="6117"/>
                    <a:pt x="2060" y="6021"/>
                  </a:cubicBezTo>
                  <a:cubicBezTo>
                    <a:pt x="2280" y="5760"/>
                    <a:pt x="2527" y="5485"/>
                    <a:pt x="2761" y="5224"/>
                  </a:cubicBezTo>
                  <a:lnTo>
                    <a:pt x="2829" y="5183"/>
                  </a:lnTo>
                  <a:cubicBezTo>
                    <a:pt x="3118" y="4908"/>
                    <a:pt x="3420" y="4634"/>
                    <a:pt x="3667" y="4332"/>
                  </a:cubicBezTo>
                  <a:cubicBezTo>
                    <a:pt x="3928" y="4043"/>
                    <a:pt x="4203" y="3714"/>
                    <a:pt x="4477" y="3398"/>
                  </a:cubicBezTo>
                  <a:cubicBezTo>
                    <a:pt x="4532" y="3329"/>
                    <a:pt x="4601" y="3233"/>
                    <a:pt x="4656" y="3164"/>
                  </a:cubicBezTo>
                  <a:lnTo>
                    <a:pt x="4697" y="3109"/>
                  </a:lnTo>
                  <a:cubicBezTo>
                    <a:pt x="4793" y="3000"/>
                    <a:pt x="4875" y="2876"/>
                    <a:pt x="4944" y="2752"/>
                  </a:cubicBezTo>
                  <a:cubicBezTo>
                    <a:pt x="5013" y="2656"/>
                    <a:pt x="5068" y="2533"/>
                    <a:pt x="5095" y="2409"/>
                  </a:cubicBezTo>
                  <a:lnTo>
                    <a:pt x="5095" y="2395"/>
                  </a:lnTo>
                  <a:cubicBezTo>
                    <a:pt x="5109" y="2327"/>
                    <a:pt x="5150" y="2258"/>
                    <a:pt x="5150" y="2189"/>
                  </a:cubicBezTo>
                  <a:cubicBezTo>
                    <a:pt x="5164" y="2134"/>
                    <a:pt x="5164" y="2093"/>
                    <a:pt x="5164" y="2038"/>
                  </a:cubicBezTo>
                  <a:lnTo>
                    <a:pt x="5164" y="1997"/>
                  </a:lnTo>
                  <a:lnTo>
                    <a:pt x="5164" y="1777"/>
                  </a:lnTo>
                  <a:lnTo>
                    <a:pt x="5164" y="1764"/>
                  </a:lnTo>
                  <a:cubicBezTo>
                    <a:pt x="5164" y="1695"/>
                    <a:pt x="5164" y="1640"/>
                    <a:pt x="5150" y="1585"/>
                  </a:cubicBezTo>
                  <a:lnTo>
                    <a:pt x="5095" y="1338"/>
                  </a:lnTo>
                  <a:cubicBezTo>
                    <a:pt x="5068" y="1242"/>
                    <a:pt x="5040" y="1146"/>
                    <a:pt x="5013" y="1063"/>
                  </a:cubicBezTo>
                  <a:cubicBezTo>
                    <a:pt x="4999" y="1036"/>
                    <a:pt x="4972" y="1008"/>
                    <a:pt x="4999" y="953"/>
                  </a:cubicBezTo>
                  <a:cubicBezTo>
                    <a:pt x="4930" y="830"/>
                    <a:pt x="4862" y="692"/>
                    <a:pt x="4752" y="583"/>
                  </a:cubicBezTo>
                  <a:cubicBezTo>
                    <a:pt x="4683" y="486"/>
                    <a:pt x="4615" y="445"/>
                    <a:pt x="4560" y="390"/>
                  </a:cubicBezTo>
                  <a:cubicBezTo>
                    <a:pt x="4477" y="335"/>
                    <a:pt x="4409" y="280"/>
                    <a:pt x="4312" y="239"/>
                  </a:cubicBezTo>
                  <a:cubicBezTo>
                    <a:pt x="4065" y="116"/>
                    <a:pt x="3804" y="33"/>
                    <a:pt x="3557" y="6"/>
                  </a:cubicBezTo>
                  <a:cubicBezTo>
                    <a:pt x="3512" y="2"/>
                    <a:pt x="3469" y="1"/>
                    <a:pt x="34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2"/>
            <p:cNvSpPr/>
            <p:nvPr/>
          </p:nvSpPr>
          <p:spPr>
            <a:xfrm>
              <a:off x="6554686" y="1511537"/>
              <a:ext cx="624122" cy="1707599"/>
            </a:xfrm>
            <a:custGeom>
              <a:avLst/>
              <a:gdLst/>
              <a:ahLst/>
              <a:cxnLst/>
              <a:rect l="l" t="t" r="r" b="b"/>
              <a:pathLst>
                <a:path w="12072" h="33029" extrusionOk="0">
                  <a:moveTo>
                    <a:pt x="9051" y="1"/>
                  </a:moveTo>
                  <a:cubicBezTo>
                    <a:pt x="8872" y="1"/>
                    <a:pt x="8721" y="15"/>
                    <a:pt x="8584" y="56"/>
                  </a:cubicBezTo>
                  <a:cubicBezTo>
                    <a:pt x="8487" y="69"/>
                    <a:pt x="8378" y="97"/>
                    <a:pt x="8295" y="124"/>
                  </a:cubicBezTo>
                  <a:lnTo>
                    <a:pt x="8213" y="138"/>
                  </a:lnTo>
                  <a:cubicBezTo>
                    <a:pt x="8158" y="152"/>
                    <a:pt x="8103" y="152"/>
                    <a:pt x="8048" y="179"/>
                  </a:cubicBezTo>
                  <a:cubicBezTo>
                    <a:pt x="7828" y="248"/>
                    <a:pt x="7636" y="289"/>
                    <a:pt x="7471" y="344"/>
                  </a:cubicBezTo>
                  <a:cubicBezTo>
                    <a:pt x="7293" y="413"/>
                    <a:pt x="7169" y="481"/>
                    <a:pt x="7059" y="550"/>
                  </a:cubicBezTo>
                  <a:cubicBezTo>
                    <a:pt x="6922" y="619"/>
                    <a:pt x="6785" y="729"/>
                    <a:pt x="6620" y="838"/>
                  </a:cubicBezTo>
                  <a:cubicBezTo>
                    <a:pt x="6579" y="880"/>
                    <a:pt x="6524" y="935"/>
                    <a:pt x="6469" y="962"/>
                  </a:cubicBezTo>
                  <a:cubicBezTo>
                    <a:pt x="6400" y="1031"/>
                    <a:pt x="6331" y="1086"/>
                    <a:pt x="6263" y="1141"/>
                  </a:cubicBezTo>
                  <a:cubicBezTo>
                    <a:pt x="6125" y="1237"/>
                    <a:pt x="6029" y="1347"/>
                    <a:pt x="5919" y="1429"/>
                  </a:cubicBezTo>
                  <a:cubicBezTo>
                    <a:pt x="5700" y="1635"/>
                    <a:pt x="5480" y="1855"/>
                    <a:pt x="5274" y="2074"/>
                  </a:cubicBezTo>
                  <a:cubicBezTo>
                    <a:pt x="5150" y="2198"/>
                    <a:pt x="5027" y="2335"/>
                    <a:pt x="4931" y="2473"/>
                  </a:cubicBezTo>
                  <a:lnTo>
                    <a:pt x="4889" y="2514"/>
                  </a:lnTo>
                  <a:cubicBezTo>
                    <a:pt x="4766" y="2651"/>
                    <a:pt x="4683" y="2761"/>
                    <a:pt x="4601" y="2871"/>
                  </a:cubicBezTo>
                  <a:cubicBezTo>
                    <a:pt x="4519" y="3008"/>
                    <a:pt x="4409" y="3132"/>
                    <a:pt x="4313" y="3283"/>
                  </a:cubicBezTo>
                  <a:cubicBezTo>
                    <a:pt x="4271" y="3338"/>
                    <a:pt x="4244" y="3365"/>
                    <a:pt x="4203" y="3420"/>
                  </a:cubicBezTo>
                  <a:lnTo>
                    <a:pt x="4052" y="3626"/>
                  </a:lnTo>
                  <a:cubicBezTo>
                    <a:pt x="3873" y="3887"/>
                    <a:pt x="3708" y="4134"/>
                    <a:pt x="3557" y="4395"/>
                  </a:cubicBezTo>
                  <a:cubicBezTo>
                    <a:pt x="3448" y="4574"/>
                    <a:pt x="3365" y="4739"/>
                    <a:pt x="3255" y="4917"/>
                  </a:cubicBezTo>
                  <a:cubicBezTo>
                    <a:pt x="3187" y="5000"/>
                    <a:pt x="3145" y="5096"/>
                    <a:pt x="3090" y="5206"/>
                  </a:cubicBezTo>
                  <a:cubicBezTo>
                    <a:pt x="2939" y="5480"/>
                    <a:pt x="2775" y="5755"/>
                    <a:pt x="2665" y="6030"/>
                  </a:cubicBezTo>
                  <a:lnTo>
                    <a:pt x="2665" y="6043"/>
                  </a:lnTo>
                  <a:lnTo>
                    <a:pt x="2637" y="6057"/>
                  </a:lnTo>
                  <a:cubicBezTo>
                    <a:pt x="2418" y="6538"/>
                    <a:pt x="2198" y="7059"/>
                    <a:pt x="1937" y="7691"/>
                  </a:cubicBezTo>
                  <a:cubicBezTo>
                    <a:pt x="1882" y="7815"/>
                    <a:pt x="1841" y="7952"/>
                    <a:pt x="1786" y="8103"/>
                  </a:cubicBezTo>
                  <a:cubicBezTo>
                    <a:pt x="1772" y="8158"/>
                    <a:pt x="1745" y="8227"/>
                    <a:pt x="1731" y="8282"/>
                  </a:cubicBezTo>
                  <a:cubicBezTo>
                    <a:pt x="1703" y="8364"/>
                    <a:pt x="1676" y="8447"/>
                    <a:pt x="1649" y="8529"/>
                  </a:cubicBezTo>
                  <a:cubicBezTo>
                    <a:pt x="1580" y="8721"/>
                    <a:pt x="1525" y="8900"/>
                    <a:pt x="1456" y="9078"/>
                  </a:cubicBezTo>
                  <a:lnTo>
                    <a:pt x="1360" y="9394"/>
                  </a:lnTo>
                  <a:cubicBezTo>
                    <a:pt x="1333" y="9449"/>
                    <a:pt x="1319" y="9518"/>
                    <a:pt x="1305" y="9559"/>
                  </a:cubicBezTo>
                  <a:cubicBezTo>
                    <a:pt x="1264" y="9655"/>
                    <a:pt x="1237" y="9751"/>
                    <a:pt x="1195" y="9834"/>
                  </a:cubicBezTo>
                  <a:cubicBezTo>
                    <a:pt x="1154" y="9998"/>
                    <a:pt x="1099" y="10149"/>
                    <a:pt x="1058" y="10300"/>
                  </a:cubicBezTo>
                  <a:cubicBezTo>
                    <a:pt x="1017" y="10506"/>
                    <a:pt x="976" y="10712"/>
                    <a:pt x="921" y="10905"/>
                  </a:cubicBezTo>
                  <a:cubicBezTo>
                    <a:pt x="907" y="11001"/>
                    <a:pt x="879" y="11111"/>
                    <a:pt x="852" y="11207"/>
                  </a:cubicBezTo>
                  <a:lnTo>
                    <a:pt x="838" y="11303"/>
                  </a:lnTo>
                  <a:cubicBezTo>
                    <a:pt x="770" y="11578"/>
                    <a:pt x="701" y="11866"/>
                    <a:pt x="646" y="12141"/>
                  </a:cubicBezTo>
                  <a:cubicBezTo>
                    <a:pt x="632" y="12264"/>
                    <a:pt x="619" y="12360"/>
                    <a:pt x="605" y="12484"/>
                  </a:cubicBezTo>
                  <a:cubicBezTo>
                    <a:pt x="577" y="12553"/>
                    <a:pt x="577" y="12621"/>
                    <a:pt x="564" y="12690"/>
                  </a:cubicBezTo>
                  <a:lnTo>
                    <a:pt x="550" y="12772"/>
                  </a:lnTo>
                  <a:lnTo>
                    <a:pt x="495" y="13129"/>
                  </a:lnTo>
                  <a:lnTo>
                    <a:pt x="481" y="13239"/>
                  </a:lnTo>
                  <a:cubicBezTo>
                    <a:pt x="440" y="13500"/>
                    <a:pt x="399" y="13775"/>
                    <a:pt x="358" y="14050"/>
                  </a:cubicBezTo>
                  <a:lnTo>
                    <a:pt x="358" y="14063"/>
                  </a:lnTo>
                  <a:cubicBezTo>
                    <a:pt x="330" y="14352"/>
                    <a:pt x="275" y="14668"/>
                    <a:pt x="234" y="14956"/>
                  </a:cubicBezTo>
                  <a:cubicBezTo>
                    <a:pt x="207" y="15285"/>
                    <a:pt x="193" y="15629"/>
                    <a:pt x="165" y="15903"/>
                  </a:cubicBezTo>
                  <a:cubicBezTo>
                    <a:pt x="152" y="16178"/>
                    <a:pt x="138" y="16480"/>
                    <a:pt x="97" y="16837"/>
                  </a:cubicBezTo>
                  <a:cubicBezTo>
                    <a:pt x="69" y="17112"/>
                    <a:pt x="69" y="17414"/>
                    <a:pt x="56" y="17771"/>
                  </a:cubicBezTo>
                  <a:cubicBezTo>
                    <a:pt x="28" y="18101"/>
                    <a:pt x="28" y="18403"/>
                    <a:pt x="28" y="18732"/>
                  </a:cubicBezTo>
                  <a:cubicBezTo>
                    <a:pt x="28" y="19035"/>
                    <a:pt x="28" y="19350"/>
                    <a:pt x="14" y="19680"/>
                  </a:cubicBezTo>
                  <a:cubicBezTo>
                    <a:pt x="1" y="20023"/>
                    <a:pt x="1" y="20312"/>
                    <a:pt x="14" y="20586"/>
                  </a:cubicBezTo>
                  <a:cubicBezTo>
                    <a:pt x="28" y="20737"/>
                    <a:pt x="28" y="20888"/>
                    <a:pt x="56" y="21067"/>
                  </a:cubicBezTo>
                  <a:cubicBezTo>
                    <a:pt x="56" y="21122"/>
                    <a:pt x="69" y="21191"/>
                    <a:pt x="69" y="21232"/>
                  </a:cubicBezTo>
                  <a:cubicBezTo>
                    <a:pt x="83" y="21355"/>
                    <a:pt x="83" y="21465"/>
                    <a:pt x="97" y="21575"/>
                  </a:cubicBezTo>
                  <a:lnTo>
                    <a:pt x="97" y="21616"/>
                  </a:lnTo>
                  <a:cubicBezTo>
                    <a:pt x="97" y="21754"/>
                    <a:pt x="124" y="21877"/>
                    <a:pt x="138" y="22015"/>
                  </a:cubicBezTo>
                  <a:cubicBezTo>
                    <a:pt x="152" y="22124"/>
                    <a:pt x="165" y="22248"/>
                    <a:pt x="193" y="22358"/>
                  </a:cubicBezTo>
                  <a:lnTo>
                    <a:pt x="207" y="22454"/>
                  </a:lnTo>
                  <a:cubicBezTo>
                    <a:pt x="220" y="22564"/>
                    <a:pt x="234" y="22674"/>
                    <a:pt x="262" y="22784"/>
                  </a:cubicBezTo>
                  <a:cubicBezTo>
                    <a:pt x="275" y="22990"/>
                    <a:pt x="303" y="23196"/>
                    <a:pt x="344" y="23402"/>
                  </a:cubicBezTo>
                  <a:cubicBezTo>
                    <a:pt x="358" y="23470"/>
                    <a:pt x="371" y="23553"/>
                    <a:pt x="371" y="23621"/>
                  </a:cubicBezTo>
                  <a:cubicBezTo>
                    <a:pt x="399" y="23841"/>
                    <a:pt x="413" y="24075"/>
                    <a:pt x="467" y="24294"/>
                  </a:cubicBezTo>
                  <a:cubicBezTo>
                    <a:pt x="481" y="24377"/>
                    <a:pt x="495" y="24445"/>
                    <a:pt x="509" y="24528"/>
                  </a:cubicBezTo>
                  <a:cubicBezTo>
                    <a:pt x="550" y="24734"/>
                    <a:pt x="605" y="24967"/>
                    <a:pt x="632" y="25187"/>
                  </a:cubicBezTo>
                  <a:lnTo>
                    <a:pt x="646" y="25283"/>
                  </a:lnTo>
                  <a:cubicBezTo>
                    <a:pt x="687" y="25407"/>
                    <a:pt x="701" y="25530"/>
                    <a:pt x="715" y="25654"/>
                  </a:cubicBezTo>
                  <a:cubicBezTo>
                    <a:pt x="756" y="25764"/>
                    <a:pt x="770" y="25901"/>
                    <a:pt x="811" y="26025"/>
                  </a:cubicBezTo>
                  <a:lnTo>
                    <a:pt x="825" y="26093"/>
                  </a:lnTo>
                  <a:lnTo>
                    <a:pt x="879" y="26354"/>
                  </a:lnTo>
                  <a:cubicBezTo>
                    <a:pt x="879" y="26409"/>
                    <a:pt x="893" y="26437"/>
                    <a:pt x="907" y="26492"/>
                  </a:cubicBezTo>
                  <a:cubicBezTo>
                    <a:pt x="907" y="26505"/>
                    <a:pt x="921" y="26519"/>
                    <a:pt x="921" y="26546"/>
                  </a:cubicBezTo>
                  <a:cubicBezTo>
                    <a:pt x="962" y="26711"/>
                    <a:pt x="1017" y="26849"/>
                    <a:pt x="1044" y="26986"/>
                  </a:cubicBezTo>
                  <a:cubicBezTo>
                    <a:pt x="1058" y="27055"/>
                    <a:pt x="1085" y="27137"/>
                    <a:pt x="1099" y="27206"/>
                  </a:cubicBezTo>
                  <a:cubicBezTo>
                    <a:pt x="1168" y="27412"/>
                    <a:pt x="1223" y="27645"/>
                    <a:pt x="1291" y="27865"/>
                  </a:cubicBezTo>
                  <a:cubicBezTo>
                    <a:pt x="1374" y="28139"/>
                    <a:pt x="1470" y="28469"/>
                    <a:pt x="1566" y="28785"/>
                  </a:cubicBezTo>
                  <a:lnTo>
                    <a:pt x="1580" y="28881"/>
                  </a:lnTo>
                  <a:cubicBezTo>
                    <a:pt x="1649" y="29156"/>
                    <a:pt x="1717" y="29430"/>
                    <a:pt x="1800" y="29705"/>
                  </a:cubicBezTo>
                  <a:lnTo>
                    <a:pt x="1813" y="29732"/>
                  </a:lnTo>
                  <a:cubicBezTo>
                    <a:pt x="1855" y="29870"/>
                    <a:pt x="1882" y="30007"/>
                    <a:pt x="1937" y="30144"/>
                  </a:cubicBezTo>
                  <a:cubicBezTo>
                    <a:pt x="1992" y="30268"/>
                    <a:pt x="2019" y="30364"/>
                    <a:pt x="2061" y="30488"/>
                  </a:cubicBezTo>
                  <a:lnTo>
                    <a:pt x="2088" y="30570"/>
                  </a:lnTo>
                  <a:cubicBezTo>
                    <a:pt x="2129" y="30694"/>
                    <a:pt x="2184" y="30817"/>
                    <a:pt x="2212" y="30941"/>
                  </a:cubicBezTo>
                  <a:lnTo>
                    <a:pt x="2239" y="31010"/>
                  </a:lnTo>
                  <a:cubicBezTo>
                    <a:pt x="2266" y="31106"/>
                    <a:pt x="2321" y="31229"/>
                    <a:pt x="2349" y="31325"/>
                  </a:cubicBezTo>
                  <a:cubicBezTo>
                    <a:pt x="2349" y="31380"/>
                    <a:pt x="2376" y="31422"/>
                    <a:pt x="2390" y="31449"/>
                  </a:cubicBezTo>
                  <a:cubicBezTo>
                    <a:pt x="2472" y="31669"/>
                    <a:pt x="2541" y="31916"/>
                    <a:pt x="2610" y="32136"/>
                  </a:cubicBezTo>
                  <a:lnTo>
                    <a:pt x="2624" y="32204"/>
                  </a:lnTo>
                  <a:cubicBezTo>
                    <a:pt x="2665" y="32314"/>
                    <a:pt x="2678" y="32397"/>
                    <a:pt x="2720" y="32493"/>
                  </a:cubicBezTo>
                  <a:cubicBezTo>
                    <a:pt x="2747" y="32630"/>
                    <a:pt x="2802" y="32754"/>
                    <a:pt x="2830" y="32891"/>
                  </a:cubicBezTo>
                  <a:cubicBezTo>
                    <a:pt x="2854" y="32965"/>
                    <a:pt x="2912" y="33017"/>
                    <a:pt x="2983" y="33017"/>
                  </a:cubicBezTo>
                  <a:cubicBezTo>
                    <a:pt x="2991" y="33017"/>
                    <a:pt x="3000" y="33016"/>
                    <a:pt x="3008" y="33015"/>
                  </a:cubicBezTo>
                  <a:cubicBezTo>
                    <a:pt x="3036" y="33028"/>
                    <a:pt x="3063" y="33028"/>
                    <a:pt x="3077" y="33028"/>
                  </a:cubicBezTo>
                  <a:lnTo>
                    <a:pt x="3132" y="33028"/>
                  </a:lnTo>
                  <a:cubicBezTo>
                    <a:pt x="3200" y="33015"/>
                    <a:pt x="3242" y="32946"/>
                    <a:pt x="3242" y="32877"/>
                  </a:cubicBezTo>
                  <a:lnTo>
                    <a:pt x="3242" y="32864"/>
                  </a:lnTo>
                  <a:lnTo>
                    <a:pt x="3242" y="32795"/>
                  </a:lnTo>
                  <a:lnTo>
                    <a:pt x="3242" y="32699"/>
                  </a:lnTo>
                  <a:lnTo>
                    <a:pt x="3242" y="32658"/>
                  </a:lnTo>
                  <a:cubicBezTo>
                    <a:pt x="3242" y="32603"/>
                    <a:pt x="3228" y="32548"/>
                    <a:pt x="3228" y="32493"/>
                  </a:cubicBezTo>
                  <a:cubicBezTo>
                    <a:pt x="3214" y="32465"/>
                    <a:pt x="3214" y="32424"/>
                    <a:pt x="3214" y="32397"/>
                  </a:cubicBezTo>
                  <a:cubicBezTo>
                    <a:pt x="3200" y="32246"/>
                    <a:pt x="3173" y="32081"/>
                    <a:pt x="3145" y="31916"/>
                  </a:cubicBezTo>
                  <a:cubicBezTo>
                    <a:pt x="3132" y="31847"/>
                    <a:pt x="3104" y="31765"/>
                    <a:pt x="3090" y="31696"/>
                  </a:cubicBezTo>
                  <a:lnTo>
                    <a:pt x="3036" y="31380"/>
                  </a:lnTo>
                  <a:cubicBezTo>
                    <a:pt x="3036" y="31312"/>
                    <a:pt x="3022" y="31229"/>
                    <a:pt x="3008" y="31161"/>
                  </a:cubicBezTo>
                  <a:cubicBezTo>
                    <a:pt x="3008" y="31092"/>
                    <a:pt x="2994" y="31023"/>
                    <a:pt x="2967" y="30955"/>
                  </a:cubicBezTo>
                  <a:cubicBezTo>
                    <a:pt x="2967" y="30914"/>
                    <a:pt x="2953" y="30886"/>
                    <a:pt x="2953" y="30845"/>
                  </a:cubicBezTo>
                  <a:cubicBezTo>
                    <a:pt x="2953" y="30817"/>
                    <a:pt x="2953" y="30762"/>
                    <a:pt x="2939" y="30708"/>
                  </a:cubicBezTo>
                  <a:lnTo>
                    <a:pt x="2884" y="30502"/>
                  </a:lnTo>
                  <a:cubicBezTo>
                    <a:pt x="2871" y="30460"/>
                    <a:pt x="2871" y="30405"/>
                    <a:pt x="2857" y="30350"/>
                  </a:cubicBezTo>
                  <a:cubicBezTo>
                    <a:pt x="2830" y="30254"/>
                    <a:pt x="2816" y="30158"/>
                    <a:pt x="2802" y="30076"/>
                  </a:cubicBezTo>
                  <a:cubicBezTo>
                    <a:pt x="2802" y="30021"/>
                    <a:pt x="2788" y="29993"/>
                    <a:pt x="2788" y="29952"/>
                  </a:cubicBezTo>
                  <a:cubicBezTo>
                    <a:pt x="2761" y="29856"/>
                    <a:pt x="2733" y="29732"/>
                    <a:pt x="2720" y="29636"/>
                  </a:cubicBezTo>
                  <a:cubicBezTo>
                    <a:pt x="2720" y="29581"/>
                    <a:pt x="2692" y="29526"/>
                    <a:pt x="2678" y="29472"/>
                  </a:cubicBezTo>
                  <a:cubicBezTo>
                    <a:pt x="2665" y="29375"/>
                    <a:pt x="2624" y="29293"/>
                    <a:pt x="2610" y="29183"/>
                  </a:cubicBezTo>
                  <a:cubicBezTo>
                    <a:pt x="2582" y="29032"/>
                    <a:pt x="2555" y="28881"/>
                    <a:pt x="2541" y="28757"/>
                  </a:cubicBezTo>
                  <a:cubicBezTo>
                    <a:pt x="2527" y="28620"/>
                    <a:pt x="2486" y="28497"/>
                    <a:pt x="2472" y="28373"/>
                  </a:cubicBezTo>
                  <a:cubicBezTo>
                    <a:pt x="2445" y="28236"/>
                    <a:pt x="2418" y="28085"/>
                    <a:pt x="2404" y="27961"/>
                  </a:cubicBezTo>
                  <a:cubicBezTo>
                    <a:pt x="2390" y="27796"/>
                    <a:pt x="2349" y="27645"/>
                    <a:pt x="2335" y="27467"/>
                  </a:cubicBezTo>
                  <a:cubicBezTo>
                    <a:pt x="2321" y="27329"/>
                    <a:pt x="2308" y="27206"/>
                    <a:pt x="2280" y="27068"/>
                  </a:cubicBezTo>
                  <a:cubicBezTo>
                    <a:pt x="2266" y="26835"/>
                    <a:pt x="2253" y="26574"/>
                    <a:pt x="2239" y="26340"/>
                  </a:cubicBezTo>
                  <a:lnTo>
                    <a:pt x="2239" y="26244"/>
                  </a:lnTo>
                  <a:cubicBezTo>
                    <a:pt x="2212" y="26066"/>
                    <a:pt x="2198" y="25860"/>
                    <a:pt x="2184" y="25668"/>
                  </a:cubicBezTo>
                  <a:cubicBezTo>
                    <a:pt x="2184" y="25585"/>
                    <a:pt x="2170" y="25489"/>
                    <a:pt x="2170" y="25407"/>
                  </a:cubicBezTo>
                  <a:lnTo>
                    <a:pt x="2170" y="25310"/>
                  </a:lnTo>
                  <a:cubicBezTo>
                    <a:pt x="2170" y="25173"/>
                    <a:pt x="2143" y="25050"/>
                    <a:pt x="2143" y="24912"/>
                  </a:cubicBezTo>
                  <a:cubicBezTo>
                    <a:pt x="2129" y="24789"/>
                    <a:pt x="2129" y="24693"/>
                    <a:pt x="2129" y="24569"/>
                  </a:cubicBezTo>
                  <a:lnTo>
                    <a:pt x="2129" y="24377"/>
                  </a:lnTo>
                  <a:cubicBezTo>
                    <a:pt x="2129" y="24212"/>
                    <a:pt x="2115" y="24033"/>
                    <a:pt x="2115" y="23869"/>
                  </a:cubicBezTo>
                  <a:lnTo>
                    <a:pt x="2115" y="23402"/>
                  </a:lnTo>
                  <a:cubicBezTo>
                    <a:pt x="2115" y="23113"/>
                    <a:pt x="2129" y="22784"/>
                    <a:pt x="2143" y="22440"/>
                  </a:cubicBezTo>
                  <a:cubicBezTo>
                    <a:pt x="2170" y="22097"/>
                    <a:pt x="2184" y="21809"/>
                    <a:pt x="2212" y="21493"/>
                  </a:cubicBezTo>
                  <a:cubicBezTo>
                    <a:pt x="2253" y="21259"/>
                    <a:pt x="2266" y="21012"/>
                    <a:pt x="2308" y="20779"/>
                  </a:cubicBezTo>
                  <a:lnTo>
                    <a:pt x="2335" y="20531"/>
                  </a:lnTo>
                  <a:cubicBezTo>
                    <a:pt x="2349" y="20367"/>
                    <a:pt x="2390" y="20174"/>
                    <a:pt x="2404" y="19996"/>
                  </a:cubicBezTo>
                  <a:cubicBezTo>
                    <a:pt x="2418" y="19886"/>
                    <a:pt x="2445" y="19749"/>
                    <a:pt x="2459" y="19625"/>
                  </a:cubicBezTo>
                  <a:lnTo>
                    <a:pt x="2459" y="19570"/>
                  </a:lnTo>
                  <a:cubicBezTo>
                    <a:pt x="2527" y="19158"/>
                    <a:pt x="2596" y="18815"/>
                    <a:pt x="2665" y="18485"/>
                  </a:cubicBezTo>
                  <a:cubicBezTo>
                    <a:pt x="2747" y="18142"/>
                    <a:pt x="2816" y="17867"/>
                    <a:pt x="2884" y="17620"/>
                  </a:cubicBezTo>
                  <a:cubicBezTo>
                    <a:pt x="2994" y="17290"/>
                    <a:pt x="3077" y="17016"/>
                    <a:pt x="3159" y="16755"/>
                  </a:cubicBezTo>
                  <a:cubicBezTo>
                    <a:pt x="3200" y="16700"/>
                    <a:pt x="3214" y="16631"/>
                    <a:pt x="3228" y="16590"/>
                  </a:cubicBezTo>
                  <a:cubicBezTo>
                    <a:pt x="3310" y="16357"/>
                    <a:pt x="3406" y="16123"/>
                    <a:pt x="3489" y="15876"/>
                  </a:cubicBezTo>
                  <a:cubicBezTo>
                    <a:pt x="3544" y="15794"/>
                    <a:pt x="3571" y="15711"/>
                    <a:pt x="3612" y="15629"/>
                  </a:cubicBezTo>
                  <a:cubicBezTo>
                    <a:pt x="3626" y="15574"/>
                    <a:pt x="3654" y="15519"/>
                    <a:pt x="3681" y="15464"/>
                  </a:cubicBezTo>
                  <a:cubicBezTo>
                    <a:pt x="3750" y="15313"/>
                    <a:pt x="3818" y="15176"/>
                    <a:pt x="3860" y="15052"/>
                  </a:cubicBezTo>
                  <a:cubicBezTo>
                    <a:pt x="3956" y="14887"/>
                    <a:pt x="4024" y="14709"/>
                    <a:pt x="4093" y="14558"/>
                  </a:cubicBezTo>
                  <a:cubicBezTo>
                    <a:pt x="4258" y="14187"/>
                    <a:pt x="4395" y="13885"/>
                    <a:pt x="4546" y="13638"/>
                  </a:cubicBezTo>
                  <a:cubicBezTo>
                    <a:pt x="4683" y="13404"/>
                    <a:pt x="4848" y="13171"/>
                    <a:pt x="4986" y="12951"/>
                  </a:cubicBezTo>
                  <a:cubicBezTo>
                    <a:pt x="5013" y="12882"/>
                    <a:pt x="5054" y="12827"/>
                    <a:pt x="5082" y="12772"/>
                  </a:cubicBezTo>
                  <a:cubicBezTo>
                    <a:pt x="5260" y="12511"/>
                    <a:pt x="5411" y="12278"/>
                    <a:pt x="5562" y="12017"/>
                  </a:cubicBezTo>
                  <a:lnTo>
                    <a:pt x="5604" y="11962"/>
                  </a:lnTo>
                  <a:cubicBezTo>
                    <a:pt x="5686" y="11852"/>
                    <a:pt x="5768" y="11687"/>
                    <a:pt x="5878" y="11550"/>
                  </a:cubicBezTo>
                  <a:cubicBezTo>
                    <a:pt x="5947" y="11454"/>
                    <a:pt x="6016" y="11344"/>
                    <a:pt x="6098" y="11248"/>
                  </a:cubicBezTo>
                  <a:lnTo>
                    <a:pt x="6125" y="11207"/>
                  </a:lnTo>
                  <a:cubicBezTo>
                    <a:pt x="6180" y="11138"/>
                    <a:pt x="6249" y="11056"/>
                    <a:pt x="6304" y="10987"/>
                  </a:cubicBezTo>
                  <a:cubicBezTo>
                    <a:pt x="6441" y="10822"/>
                    <a:pt x="6565" y="10644"/>
                    <a:pt x="6702" y="10479"/>
                  </a:cubicBezTo>
                  <a:cubicBezTo>
                    <a:pt x="6881" y="10218"/>
                    <a:pt x="7073" y="9971"/>
                    <a:pt x="7265" y="9751"/>
                  </a:cubicBezTo>
                  <a:cubicBezTo>
                    <a:pt x="7389" y="9614"/>
                    <a:pt x="7526" y="9476"/>
                    <a:pt x="7677" y="9284"/>
                  </a:cubicBezTo>
                  <a:cubicBezTo>
                    <a:pt x="8021" y="8900"/>
                    <a:pt x="8391" y="8501"/>
                    <a:pt x="8735" y="8117"/>
                  </a:cubicBezTo>
                  <a:lnTo>
                    <a:pt x="8941" y="7897"/>
                  </a:lnTo>
                  <a:cubicBezTo>
                    <a:pt x="9188" y="7623"/>
                    <a:pt x="9394" y="7417"/>
                    <a:pt x="9559" y="7211"/>
                  </a:cubicBezTo>
                  <a:cubicBezTo>
                    <a:pt x="9614" y="7142"/>
                    <a:pt x="9668" y="7087"/>
                    <a:pt x="9723" y="7046"/>
                  </a:cubicBezTo>
                  <a:cubicBezTo>
                    <a:pt x="9874" y="6867"/>
                    <a:pt x="10026" y="6702"/>
                    <a:pt x="10177" y="6510"/>
                  </a:cubicBezTo>
                  <a:cubicBezTo>
                    <a:pt x="10520" y="6057"/>
                    <a:pt x="10863" y="5576"/>
                    <a:pt x="11193" y="5082"/>
                  </a:cubicBezTo>
                  <a:cubicBezTo>
                    <a:pt x="11234" y="5054"/>
                    <a:pt x="11262" y="5000"/>
                    <a:pt x="11303" y="4945"/>
                  </a:cubicBezTo>
                  <a:cubicBezTo>
                    <a:pt x="11344" y="4862"/>
                    <a:pt x="11385" y="4794"/>
                    <a:pt x="11440" y="4725"/>
                  </a:cubicBezTo>
                  <a:cubicBezTo>
                    <a:pt x="11509" y="4615"/>
                    <a:pt x="11591" y="4464"/>
                    <a:pt x="11660" y="4327"/>
                  </a:cubicBezTo>
                  <a:cubicBezTo>
                    <a:pt x="11728" y="4203"/>
                    <a:pt x="11797" y="4052"/>
                    <a:pt x="11866" y="3860"/>
                  </a:cubicBezTo>
                  <a:cubicBezTo>
                    <a:pt x="11921" y="3750"/>
                    <a:pt x="11962" y="3613"/>
                    <a:pt x="12003" y="3448"/>
                  </a:cubicBezTo>
                  <a:cubicBezTo>
                    <a:pt x="12017" y="3365"/>
                    <a:pt x="12031" y="3269"/>
                    <a:pt x="12058" y="3173"/>
                  </a:cubicBezTo>
                  <a:cubicBezTo>
                    <a:pt x="12072" y="3104"/>
                    <a:pt x="12072" y="3036"/>
                    <a:pt x="12072" y="2967"/>
                  </a:cubicBezTo>
                  <a:lnTo>
                    <a:pt x="12072" y="2555"/>
                  </a:lnTo>
                  <a:cubicBezTo>
                    <a:pt x="12072" y="2390"/>
                    <a:pt x="12058" y="2239"/>
                    <a:pt x="12017" y="2102"/>
                  </a:cubicBezTo>
                  <a:cubicBezTo>
                    <a:pt x="11989" y="1937"/>
                    <a:pt x="11934" y="1786"/>
                    <a:pt x="11866" y="1635"/>
                  </a:cubicBezTo>
                  <a:cubicBezTo>
                    <a:pt x="11728" y="1319"/>
                    <a:pt x="11536" y="1044"/>
                    <a:pt x="11316" y="838"/>
                  </a:cubicBezTo>
                  <a:lnTo>
                    <a:pt x="11275" y="811"/>
                  </a:lnTo>
                  <a:lnTo>
                    <a:pt x="11165" y="687"/>
                  </a:lnTo>
                  <a:cubicBezTo>
                    <a:pt x="11110" y="633"/>
                    <a:pt x="11056" y="605"/>
                    <a:pt x="11028" y="564"/>
                  </a:cubicBezTo>
                  <a:cubicBezTo>
                    <a:pt x="10932" y="495"/>
                    <a:pt x="10850" y="427"/>
                    <a:pt x="10767" y="385"/>
                  </a:cubicBezTo>
                  <a:cubicBezTo>
                    <a:pt x="10685" y="330"/>
                    <a:pt x="10575" y="289"/>
                    <a:pt x="10506" y="262"/>
                  </a:cubicBezTo>
                  <a:cubicBezTo>
                    <a:pt x="10410" y="207"/>
                    <a:pt x="10300" y="152"/>
                    <a:pt x="10177" y="124"/>
                  </a:cubicBezTo>
                  <a:cubicBezTo>
                    <a:pt x="10039" y="83"/>
                    <a:pt x="9902" y="56"/>
                    <a:pt x="9737" y="42"/>
                  </a:cubicBezTo>
                  <a:cubicBezTo>
                    <a:pt x="9627" y="15"/>
                    <a:pt x="9517" y="1"/>
                    <a:pt x="9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2"/>
            <p:cNvSpPr/>
            <p:nvPr/>
          </p:nvSpPr>
          <p:spPr>
            <a:xfrm>
              <a:off x="6688899" y="2031535"/>
              <a:ext cx="924448" cy="1147016"/>
            </a:xfrm>
            <a:custGeom>
              <a:avLst/>
              <a:gdLst/>
              <a:ahLst/>
              <a:cxnLst/>
              <a:rect l="l" t="t" r="r" b="b"/>
              <a:pathLst>
                <a:path w="17881" h="22186" extrusionOk="0">
                  <a:moveTo>
                    <a:pt x="11485" y="0"/>
                  </a:moveTo>
                  <a:cubicBezTo>
                    <a:pt x="11349" y="0"/>
                    <a:pt x="11216" y="9"/>
                    <a:pt x="11082" y="9"/>
                  </a:cubicBezTo>
                  <a:cubicBezTo>
                    <a:pt x="10780" y="23"/>
                    <a:pt x="10492" y="36"/>
                    <a:pt x="10190" y="50"/>
                  </a:cubicBezTo>
                  <a:cubicBezTo>
                    <a:pt x="9956" y="91"/>
                    <a:pt x="9737" y="146"/>
                    <a:pt x="9503" y="188"/>
                  </a:cubicBezTo>
                  <a:lnTo>
                    <a:pt x="9476" y="188"/>
                  </a:lnTo>
                  <a:cubicBezTo>
                    <a:pt x="9366" y="215"/>
                    <a:pt x="9270" y="242"/>
                    <a:pt x="9160" y="256"/>
                  </a:cubicBezTo>
                  <a:cubicBezTo>
                    <a:pt x="9037" y="290"/>
                    <a:pt x="8905" y="332"/>
                    <a:pt x="8779" y="332"/>
                  </a:cubicBezTo>
                  <a:cubicBezTo>
                    <a:pt x="8750" y="332"/>
                    <a:pt x="8721" y="330"/>
                    <a:pt x="8693" y="325"/>
                  </a:cubicBezTo>
                  <a:lnTo>
                    <a:pt x="8556" y="366"/>
                  </a:lnTo>
                  <a:cubicBezTo>
                    <a:pt x="8377" y="407"/>
                    <a:pt x="8185" y="476"/>
                    <a:pt x="7993" y="531"/>
                  </a:cubicBezTo>
                  <a:cubicBezTo>
                    <a:pt x="7649" y="654"/>
                    <a:pt x="7375" y="737"/>
                    <a:pt x="7141" y="847"/>
                  </a:cubicBezTo>
                  <a:cubicBezTo>
                    <a:pt x="6935" y="915"/>
                    <a:pt x="6729" y="1011"/>
                    <a:pt x="6496" y="1135"/>
                  </a:cubicBezTo>
                  <a:cubicBezTo>
                    <a:pt x="6400" y="1190"/>
                    <a:pt x="6290" y="1259"/>
                    <a:pt x="6194" y="1300"/>
                  </a:cubicBezTo>
                  <a:lnTo>
                    <a:pt x="6125" y="1341"/>
                  </a:lnTo>
                  <a:lnTo>
                    <a:pt x="5864" y="1492"/>
                  </a:lnTo>
                  <a:cubicBezTo>
                    <a:pt x="5644" y="1671"/>
                    <a:pt x="5425" y="1822"/>
                    <a:pt x="5191" y="1987"/>
                  </a:cubicBezTo>
                  <a:lnTo>
                    <a:pt x="5150" y="2028"/>
                  </a:lnTo>
                  <a:cubicBezTo>
                    <a:pt x="4958" y="2165"/>
                    <a:pt x="4765" y="2316"/>
                    <a:pt x="4573" y="2467"/>
                  </a:cubicBezTo>
                  <a:cubicBezTo>
                    <a:pt x="4395" y="2632"/>
                    <a:pt x="4216" y="2783"/>
                    <a:pt x="4051" y="2948"/>
                  </a:cubicBezTo>
                  <a:lnTo>
                    <a:pt x="4024" y="2975"/>
                  </a:lnTo>
                  <a:cubicBezTo>
                    <a:pt x="3818" y="3181"/>
                    <a:pt x="3639" y="3346"/>
                    <a:pt x="3461" y="3525"/>
                  </a:cubicBezTo>
                  <a:cubicBezTo>
                    <a:pt x="3282" y="3691"/>
                    <a:pt x="3115" y="3881"/>
                    <a:pt x="2959" y="4061"/>
                  </a:cubicBezTo>
                  <a:lnTo>
                    <a:pt x="2959" y="4061"/>
                  </a:lnTo>
                  <a:cubicBezTo>
                    <a:pt x="2961" y="4057"/>
                    <a:pt x="2964" y="4052"/>
                    <a:pt x="2966" y="4046"/>
                  </a:cubicBezTo>
                  <a:lnTo>
                    <a:pt x="2966" y="4046"/>
                  </a:lnTo>
                  <a:cubicBezTo>
                    <a:pt x="2788" y="4252"/>
                    <a:pt x="2651" y="4445"/>
                    <a:pt x="2513" y="4623"/>
                  </a:cubicBezTo>
                  <a:cubicBezTo>
                    <a:pt x="2417" y="4774"/>
                    <a:pt x="2307" y="4925"/>
                    <a:pt x="2211" y="5063"/>
                  </a:cubicBezTo>
                  <a:lnTo>
                    <a:pt x="2101" y="5214"/>
                  </a:lnTo>
                  <a:cubicBezTo>
                    <a:pt x="1950" y="5447"/>
                    <a:pt x="1827" y="5667"/>
                    <a:pt x="1717" y="5873"/>
                  </a:cubicBezTo>
                  <a:cubicBezTo>
                    <a:pt x="1415" y="6409"/>
                    <a:pt x="1209" y="6862"/>
                    <a:pt x="1044" y="7301"/>
                  </a:cubicBezTo>
                  <a:lnTo>
                    <a:pt x="961" y="7521"/>
                  </a:lnTo>
                  <a:cubicBezTo>
                    <a:pt x="893" y="7686"/>
                    <a:pt x="838" y="7850"/>
                    <a:pt x="769" y="8015"/>
                  </a:cubicBezTo>
                  <a:lnTo>
                    <a:pt x="755" y="8056"/>
                  </a:lnTo>
                  <a:lnTo>
                    <a:pt x="646" y="8359"/>
                  </a:lnTo>
                  <a:cubicBezTo>
                    <a:pt x="618" y="8482"/>
                    <a:pt x="577" y="8606"/>
                    <a:pt x="549" y="8743"/>
                  </a:cubicBezTo>
                  <a:cubicBezTo>
                    <a:pt x="426" y="9237"/>
                    <a:pt x="343" y="9746"/>
                    <a:pt x="247" y="10267"/>
                  </a:cubicBezTo>
                  <a:cubicBezTo>
                    <a:pt x="220" y="10473"/>
                    <a:pt x="179" y="10666"/>
                    <a:pt x="151" y="10872"/>
                  </a:cubicBezTo>
                  <a:cubicBezTo>
                    <a:pt x="82" y="11188"/>
                    <a:pt x="69" y="11531"/>
                    <a:pt x="28" y="11847"/>
                  </a:cubicBezTo>
                  <a:cubicBezTo>
                    <a:pt x="0" y="12135"/>
                    <a:pt x="0" y="12451"/>
                    <a:pt x="0" y="12753"/>
                  </a:cubicBezTo>
                  <a:cubicBezTo>
                    <a:pt x="14" y="13289"/>
                    <a:pt x="14" y="13824"/>
                    <a:pt x="28" y="14305"/>
                  </a:cubicBezTo>
                  <a:lnTo>
                    <a:pt x="28" y="14483"/>
                  </a:lnTo>
                  <a:cubicBezTo>
                    <a:pt x="28" y="14676"/>
                    <a:pt x="28" y="14882"/>
                    <a:pt x="41" y="15074"/>
                  </a:cubicBezTo>
                  <a:cubicBezTo>
                    <a:pt x="41" y="15170"/>
                    <a:pt x="69" y="15280"/>
                    <a:pt x="69" y="15376"/>
                  </a:cubicBezTo>
                  <a:cubicBezTo>
                    <a:pt x="69" y="15513"/>
                    <a:pt x="82" y="15678"/>
                    <a:pt x="82" y="15816"/>
                  </a:cubicBezTo>
                  <a:cubicBezTo>
                    <a:pt x="110" y="16365"/>
                    <a:pt x="165" y="16914"/>
                    <a:pt x="220" y="17436"/>
                  </a:cubicBezTo>
                  <a:cubicBezTo>
                    <a:pt x="220" y="17532"/>
                    <a:pt x="234" y="17615"/>
                    <a:pt x="234" y="17697"/>
                  </a:cubicBezTo>
                  <a:cubicBezTo>
                    <a:pt x="247" y="17875"/>
                    <a:pt x="275" y="18054"/>
                    <a:pt x="288" y="18233"/>
                  </a:cubicBezTo>
                  <a:cubicBezTo>
                    <a:pt x="302" y="18466"/>
                    <a:pt x="343" y="18713"/>
                    <a:pt x="371" y="18974"/>
                  </a:cubicBezTo>
                  <a:lnTo>
                    <a:pt x="385" y="19084"/>
                  </a:lnTo>
                  <a:cubicBezTo>
                    <a:pt x="440" y="19537"/>
                    <a:pt x="508" y="19977"/>
                    <a:pt x="591" y="20430"/>
                  </a:cubicBezTo>
                  <a:cubicBezTo>
                    <a:pt x="687" y="20759"/>
                    <a:pt x="728" y="21103"/>
                    <a:pt x="783" y="21419"/>
                  </a:cubicBezTo>
                  <a:lnTo>
                    <a:pt x="797" y="21515"/>
                  </a:lnTo>
                  <a:cubicBezTo>
                    <a:pt x="824" y="21556"/>
                    <a:pt x="824" y="21611"/>
                    <a:pt x="824" y="21652"/>
                  </a:cubicBezTo>
                  <a:lnTo>
                    <a:pt x="824" y="21666"/>
                  </a:lnTo>
                  <a:cubicBezTo>
                    <a:pt x="824" y="21693"/>
                    <a:pt x="824" y="21734"/>
                    <a:pt x="838" y="21762"/>
                  </a:cubicBezTo>
                  <a:cubicBezTo>
                    <a:pt x="852" y="21803"/>
                    <a:pt x="852" y="21817"/>
                    <a:pt x="865" y="21831"/>
                  </a:cubicBezTo>
                  <a:cubicBezTo>
                    <a:pt x="893" y="21885"/>
                    <a:pt x="893" y="21954"/>
                    <a:pt x="906" y="22009"/>
                  </a:cubicBezTo>
                  <a:cubicBezTo>
                    <a:pt x="920" y="22064"/>
                    <a:pt x="961" y="22105"/>
                    <a:pt x="1003" y="22146"/>
                  </a:cubicBezTo>
                  <a:cubicBezTo>
                    <a:pt x="1041" y="22166"/>
                    <a:pt x="1080" y="22185"/>
                    <a:pt x="1124" y="22185"/>
                  </a:cubicBezTo>
                  <a:cubicBezTo>
                    <a:pt x="1142" y="22185"/>
                    <a:pt x="1161" y="22182"/>
                    <a:pt x="1181" y="22174"/>
                  </a:cubicBezTo>
                  <a:cubicBezTo>
                    <a:pt x="1305" y="22146"/>
                    <a:pt x="1373" y="22023"/>
                    <a:pt x="1346" y="21899"/>
                  </a:cubicBezTo>
                  <a:cubicBezTo>
                    <a:pt x="1305" y="21542"/>
                    <a:pt x="1236" y="21144"/>
                    <a:pt x="1181" y="20773"/>
                  </a:cubicBezTo>
                  <a:lnTo>
                    <a:pt x="1181" y="20732"/>
                  </a:lnTo>
                  <a:lnTo>
                    <a:pt x="1181" y="20704"/>
                  </a:lnTo>
                  <a:cubicBezTo>
                    <a:pt x="1195" y="20663"/>
                    <a:pt x="1195" y="20622"/>
                    <a:pt x="1195" y="20581"/>
                  </a:cubicBezTo>
                  <a:cubicBezTo>
                    <a:pt x="1209" y="20553"/>
                    <a:pt x="1209" y="20498"/>
                    <a:pt x="1209" y="20457"/>
                  </a:cubicBezTo>
                  <a:cubicBezTo>
                    <a:pt x="1209" y="20389"/>
                    <a:pt x="1236" y="20320"/>
                    <a:pt x="1236" y="20251"/>
                  </a:cubicBezTo>
                  <a:lnTo>
                    <a:pt x="1236" y="19949"/>
                  </a:lnTo>
                  <a:lnTo>
                    <a:pt x="1236" y="19812"/>
                  </a:lnTo>
                  <a:lnTo>
                    <a:pt x="1236" y="19592"/>
                  </a:lnTo>
                  <a:lnTo>
                    <a:pt x="1236" y="19221"/>
                  </a:lnTo>
                  <a:lnTo>
                    <a:pt x="1236" y="19208"/>
                  </a:lnTo>
                  <a:cubicBezTo>
                    <a:pt x="1236" y="19084"/>
                    <a:pt x="1236" y="18988"/>
                    <a:pt x="1250" y="18864"/>
                  </a:cubicBezTo>
                  <a:cubicBezTo>
                    <a:pt x="1264" y="18741"/>
                    <a:pt x="1277" y="18645"/>
                    <a:pt x="1305" y="18535"/>
                  </a:cubicBezTo>
                  <a:cubicBezTo>
                    <a:pt x="1332" y="18384"/>
                    <a:pt x="1346" y="18246"/>
                    <a:pt x="1373" y="18109"/>
                  </a:cubicBezTo>
                  <a:lnTo>
                    <a:pt x="1373" y="18040"/>
                  </a:lnTo>
                  <a:cubicBezTo>
                    <a:pt x="1373" y="17944"/>
                    <a:pt x="1387" y="17821"/>
                    <a:pt x="1401" y="17697"/>
                  </a:cubicBezTo>
                  <a:lnTo>
                    <a:pt x="1415" y="17573"/>
                  </a:lnTo>
                  <a:lnTo>
                    <a:pt x="1524" y="16914"/>
                  </a:lnTo>
                  <a:lnTo>
                    <a:pt x="1621" y="16447"/>
                  </a:lnTo>
                  <a:lnTo>
                    <a:pt x="1675" y="16241"/>
                  </a:lnTo>
                  <a:cubicBezTo>
                    <a:pt x="1675" y="16200"/>
                    <a:pt x="1689" y="16159"/>
                    <a:pt x="1689" y="16118"/>
                  </a:cubicBezTo>
                  <a:cubicBezTo>
                    <a:pt x="1689" y="16049"/>
                    <a:pt x="1717" y="15994"/>
                    <a:pt x="1730" y="15925"/>
                  </a:cubicBezTo>
                  <a:cubicBezTo>
                    <a:pt x="1758" y="15788"/>
                    <a:pt x="1799" y="15651"/>
                    <a:pt x="1827" y="15541"/>
                  </a:cubicBezTo>
                  <a:cubicBezTo>
                    <a:pt x="1881" y="15307"/>
                    <a:pt x="1964" y="15088"/>
                    <a:pt x="2033" y="14895"/>
                  </a:cubicBezTo>
                  <a:cubicBezTo>
                    <a:pt x="2101" y="14689"/>
                    <a:pt x="2197" y="14483"/>
                    <a:pt x="2280" y="14277"/>
                  </a:cubicBezTo>
                  <a:lnTo>
                    <a:pt x="2362" y="14099"/>
                  </a:lnTo>
                  <a:lnTo>
                    <a:pt x="2445" y="13893"/>
                  </a:lnTo>
                  <a:cubicBezTo>
                    <a:pt x="2609" y="13550"/>
                    <a:pt x="2788" y="13220"/>
                    <a:pt x="2994" y="12877"/>
                  </a:cubicBezTo>
                  <a:cubicBezTo>
                    <a:pt x="3186" y="12588"/>
                    <a:pt x="3406" y="12286"/>
                    <a:pt x="3612" y="12053"/>
                  </a:cubicBezTo>
                  <a:lnTo>
                    <a:pt x="4051" y="11627"/>
                  </a:lnTo>
                  <a:cubicBezTo>
                    <a:pt x="4161" y="11503"/>
                    <a:pt x="4298" y="11366"/>
                    <a:pt x="4463" y="11242"/>
                  </a:cubicBezTo>
                  <a:cubicBezTo>
                    <a:pt x="4642" y="11078"/>
                    <a:pt x="4807" y="10940"/>
                    <a:pt x="4958" y="10817"/>
                  </a:cubicBezTo>
                  <a:cubicBezTo>
                    <a:pt x="5054" y="10707"/>
                    <a:pt x="5177" y="10625"/>
                    <a:pt x="5356" y="10501"/>
                  </a:cubicBezTo>
                  <a:lnTo>
                    <a:pt x="5370" y="10487"/>
                  </a:lnTo>
                  <a:cubicBezTo>
                    <a:pt x="5425" y="10460"/>
                    <a:pt x="5493" y="10405"/>
                    <a:pt x="5562" y="10364"/>
                  </a:cubicBezTo>
                  <a:cubicBezTo>
                    <a:pt x="5603" y="10336"/>
                    <a:pt x="5658" y="10322"/>
                    <a:pt x="5713" y="10281"/>
                  </a:cubicBezTo>
                  <a:lnTo>
                    <a:pt x="5740" y="10267"/>
                  </a:lnTo>
                  <a:cubicBezTo>
                    <a:pt x="5933" y="10158"/>
                    <a:pt x="6070" y="10089"/>
                    <a:pt x="6207" y="10020"/>
                  </a:cubicBezTo>
                  <a:lnTo>
                    <a:pt x="6221" y="10020"/>
                  </a:lnTo>
                  <a:cubicBezTo>
                    <a:pt x="6358" y="9952"/>
                    <a:pt x="6523" y="9883"/>
                    <a:pt x="6661" y="9814"/>
                  </a:cubicBezTo>
                  <a:cubicBezTo>
                    <a:pt x="6770" y="9746"/>
                    <a:pt x="6908" y="9718"/>
                    <a:pt x="7031" y="9663"/>
                  </a:cubicBezTo>
                  <a:lnTo>
                    <a:pt x="7045" y="9663"/>
                  </a:lnTo>
                  <a:cubicBezTo>
                    <a:pt x="7210" y="9608"/>
                    <a:pt x="7361" y="9540"/>
                    <a:pt x="7526" y="9512"/>
                  </a:cubicBezTo>
                  <a:cubicBezTo>
                    <a:pt x="7567" y="9512"/>
                    <a:pt x="7594" y="9498"/>
                    <a:pt x="7636" y="9498"/>
                  </a:cubicBezTo>
                  <a:cubicBezTo>
                    <a:pt x="7800" y="9457"/>
                    <a:pt x="7993" y="9430"/>
                    <a:pt x="8171" y="9389"/>
                  </a:cubicBezTo>
                  <a:lnTo>
                    <a:pt x="8240" y="9375"/>
                  </a:lnTo>
                  <a:cubicBezTo>
                    <a:pt x="8569" y="9320"/>
                    <a:pt x="8885" y="9265"/>
                    <a:pt x="9215" y="9237"/>
                  </a:cubicBezTo>
                  <a:cubicBezTo>
                    <a:pt x="9270" y="9237"/>
                    <a:pt x="9338" y="9224"/>
                    <a:pt x="9407" y="9224"/>
                  </a:cubicBezTo>
                  <a:lnTo>
                    <a:pt x="9421" y="9224"/>
                  </a:lnTo>
                  <a:lnTo>
                    <a:pt x="9613" y="9196"/>
                  </a:lnTo>
                  <a:lnTo>
                    <a:pt x="9874" y="9196"/>
                  </a:lnTo>
                  <a:cubicBezTo>
                    <a:pt x="10039" y="9196"/>
                    <a:pt x="10231" y="9224"/>
                    <a:pt x="10396" y="9224"/>
                  </a:cubicBezTo>
                  <a:lnTo>
                    <a:pt x="10588" y="9224"/>
                  </a:lnTo>
                  <a:cubicBezTo>
                    <a:pt x="10725" y="9224"/>
                    <a:pt x="10876" y="9237"/>
                    <a:pt x="11014" y="9237"/>
                  </a:cubicBezTo>
                  <a:lnTo>
                    <a:pt x="11398" y="9237"/>
                  </a:lnTo>
                  <a:cubicBezTo>
                    <a:pt x="11659" y="9237"/>
                    <a:pt x="11906" y="9237"/>
                    <a:pt x="12181" y="9224"/>
                  </a:cubicBezTo>
                  <a:cubicBezTo>
                    <a:pt x="12305" y="9196"/>
                    <a:pt x="12428" y="9196"/>
                    <a:pt x="12524" y="9196"/>
                  </a:cubicBezTo>
                  <a:cubicBezTo>
                    <a:pt x="12662" y="9196"/>
                    <a:pt x="12799" y="9183"/>
                    <a:pt x="12923" y="9183"/>
                  </a:cubicBezTo>
                  <a:cubicBezTo>
                    <a:pt x="13403" y="9169"/>
                    <a:pt x="13925" y="9114"/>
                    <a:pt x="14420" y="8990"/>
                  </a:cubicBezTo>
                  <a:cubicBezTo>
                    <a:pt x="14447" y="8977"/>
                    <a:pt x="14502" y="8977"/>
                    <a:pt x="14543" y="8963"/>
                  </a:cubicBezTo>
                  <a:cubicBezTo>
                    <a:pt x="14845" y="8880"/>
                    <a:pt x="15106" y="8784"/>
                    <a:pt x="15340" y="8688"/>
                  </a:cubicBezTo>
                  <a:cubicBezTo>
                    <a:pt x="15450" y="8633"/>
                    <a:pt x="15573" y="8578"/>
                    <a:pt x="15683" y="8510"/>
                  </a:cubicBezTo>
                  <a:cubicBezTo>
                    <a:pt x="15738" y="8482"/>
                    <a:pt x="15807" y="8427"/>
                    <a:pt x="15862" y="8400"/>
                  </a:cubicBezTo>
                  <a:cubicBezTo>
                    <a:pt x="15875" y="8400"/>
                    <a:pt x="15889" y="8372"/>
                    <a:pt x="15916" y="8359"/>
                  </a:cubicBezTo>
                  <a:cubicBezTo>
                    <a:pt x="15958" y="8331"/>
                    <a:pt x="15999" y="8290"/>
                    <a:pt x="16054" y="8262"/>
                  </a:cubicBezTo>
                  <a:cubicBezTo>
                    <a:pt x="16150" y="8194"/>
                    <a:pt x="16232" y="8098"/>
                    <a:pt x="16328" y="8029"/>
                  </a:cubicBezTo>
                  <a:cubicBezTo>
                    <a:pt x="16425" y="7947"/>
                    <a:pt x="16507" y="7850"/>
                    <a:pt x="16603" y="7754"/>
                  </a:cubicBezTo>
                  <a:cubicBezTo>
                    <a:pt x="16740" y="7603"/>
                    <a:pt x="16919" y="7397"/>
                    <a:pt x="17111" y="7191"/>
                  </a:cubicBezTo>
                  <a:cubicBezTo>
                    <a:pt x="17221" y="7068"/>
                    <a:pt x="17317" y="6958"/>
                    <a:pt x="17400" y="6820"/>
                  </a:cubicBezTo>
                  <a:cubicBezTo>
                    <a:pt x="17441" y="6779"/>
                    <a:pt x="17455" y="6724"/>
                    <a:pt x="17496" y="6683"/>
                  </a:cubicBezTo>
                  <a:cubicBezTo>
                    <a:pt x="17564" y="6573"/>
                    <a:pt x="17606" y="6450"/>
                    <a:pt x="17661" y="6340"/>
                  </a:cubicBezTo>
                  <a:lnTo>
                    <a:pt x="17674" y="6299"/>
                  </a:lnTo>
                  <a:cubicBezTo>
                    <a:pt x="17715" y="6216"/>
                    <a:pt x="17770" y="6134"/>
                    <a:pt x="17784" y="6038"/>
                  </a:cubicBezTo>
                  <a:lnTo>
                    <a:pt x="17839" y="5791"/>
                  </a:lnTo>
                  <a:lnTo>
                    <a:pt x="17839" y="5749"/>
                  </a:lnTo>
                  <a:cubicBezTo>
                    <a:pt x="17853" y="5639"/>
                    <a:pt x="17867" y="5516"/>
                    <a:pt x="17867" y="5392"/>
                  </a:cubicBezTo>
                  <a:lnTo>
                    <a:pt x="17867" y="5310"/>
                  </a:lnTo>
                  <a:cubicBezTo>
                    <a:pt x="17880" y="5173"/>
                    <a:pt x="17880" y="5035"/>
                    <a:pt x="17880" y="4898"/>
                  </a:cubicBezTo>
                  <a:cubicBezTo>
                    <a:pt x="17867" y="4719"/>
                    <a:pt x="17853" y="4555"/>
                    <a:pt x="17812" y="4349"/>
                  </a:cubicBezTo>
                  <a:cubicBezTo>
                    <a:pt x="17798" y="4252"/>
                    <a:pt x="17784" y="4184"/>
                    <a:pt x="17770" y="4101"/>
                  </a:cubicBezTo>
                  <a:cubicBezTo>
                    <a:pt x="17770" y="4046"/>
                    <a:pt x="17743" y="4019"/>
                    <a:pt x="17743" y="3978"/>
                  </a:cubicBezTo>
                  <a:cubicBezTo>
                    <a:pt x="17729" y="3937"/>
                    <a:pt x="17729" y="3882"/>
                    <a:pt x="17715" y="3827"/>
                  </a:cubicBezTo>
                  <a:lnTo>
                    <a:pt x="17715" y="3813"/>
                  </a:lnTo>
                  <a:lnTo>
                    <a:pt x="17715" y="3772"/>
                  </a:lnTo>
                  <a:cubicBezTo>
                    <a:pt x="17715" y="3744"/>
                    <a:pt x="17702" y="3731"/>
                    <a:pt x="17702" y="3703"/>
                  </a:cubicBezTo>
                  <a:cubicBezTo>
                    <a:pt x="17674" y="3621"/>
                    <a:pt x="17647" y="3552"/>
                    <a:pt x="17606" y="3470"/>
                  </a:cubicBezTo>
                  <a:cubicBezTo>
                    <a:pt x="17496" y="3222"/>
                    <a:pt x="17358" y="3016"/>
                    <a:pt x="17235" y="2838"/>
                  </a:cubicBezTo>
                  <a:cubicBezTo>
                    <a:pt x="17166" y="2728"/>
                    <a:pt x="17056" y="2591"/>
                    <a:pt x="16960" y="2467"/>
                  </a:cubicBezTo>
                  <a:lnTo>
                    <a:pt x="16891" y="2399"/>
                  </a:lnTo>
                  <a:cubicBezTo>
                    <a:pt x="16823" y="2330"/>
                    <a:pt x="16768" y="2261"/>
                    <a:pt x="16699" y="2193"/>
                  </a:cubicBezTo>
                  <a:lnTo>
                    <a:pt x="16548" y="2041"/>
                  </a:lnTo>
                  <a:cubicBezTo>
                    <a:pt x="16507" y="2014"/>
                    <a:pt x="16479" y="1987"/>
                    <a:pt x="16438" y="1959"/>
                  </a:cubicBezTo>
                  <a:lnTo>
                    <a:pt x="16411" y="1945"/>
                  </a:lnTo>
                  <a:cubicBezTo>
                    <a:pt x="16301" y="1849"/>
                    <a:pt x="16191" y="1767"/>
                    <a:pt x="16026" y="1643"/>
                  </a:cubicBezTo>
                  <a:cubicBezTo>
                    <a:pt x="15916" y="1561"/>
                    <a:pt x="15793" y="1478"/>
                    <a:pt x="15683" y="1396"/>
                  </a:cubicBezTo>
                  <a:cubicBezTo>
                    <a:pt x="15601" y="1327"/>
                    <a:pt x="15532" y="1272"/>
                    <a:pt x="15450" y="1204"/>
                  </a:cubicBezTo>
                  <a:cubicBezTo>
                    <a:pt x="15326" y="1121"/>
                    <a:pt x="15230" y="1053"/>
                    <a:pt x="15134" y="984"/>
                  </a:cubicBezTo>
                  <a:lnTo>
                    <a:pt x="15106" y="957"/>
                  </a:lnTo>
                  <a:cubicBezTo>
                    <a:pt x="14996" y="888"/>
                    <a:pt x="14900" y="819"/>
                    <a:pt x="14790" y="778"/>
                  </a:cubicBezTo>
                  <a:cubicBezTo>
                    <a:pt x="14722" y="737"/>
                    <a:pt x="14639" y="709"/>
                    <a:pt x="14557" y="668"/>
                  </a:cubicBezTo>
                  <a:cubicBezTo>
                    <a:pt x="14543" y="668"/>
                    <a:pt x="14502" y="654"/>
                    <a:pt x="14488" y="654"/>
                  </a:cubicBezTo>
                  <a:lnTo>
                    <a:pt x="14474" y="654"/>
                  </a:lnTo>
                  <a:lnTo>
                    <a:pt x="14310" y="600"/>
                  </a:lnTo>
                  <a:lnTo>
                    <a:pt x="14104" y="545"/>
                  </a:lnTo>
                  <a:cubicBezTo>
                    <a:pt x="14063" y="545"/>
                    <a:pt x="14008" y="531"/>
                    <a:pt x="13953" y="517"/>
                  </a:cubicBezTo>
                  <a:cubicBezTo>
                    <a:pt x="13802" y="462"/>
                    <a:pt x="13623" y="407"/>
                    <a:pt x="13472" y="366"/>
                  </a:cubicBezTo>
                  <a:cubicBezTo>
                    <a:pt x="13170" y="256"/>
                    <a:pt x="12840" y="133"/>
                    <a:pt x="12511" y="105"/>
                  </a:cubicBezTo>
                  <a:cubicBezTo>
                    <a:pt x="12387" y="91"/>
                    <a:pt x="12277" y="91"/>
                    <a:pt x="12154" y="64"/>
                  </a:cubicBezTo>
                  <a:cubicBezTo>
                    <a:pt x="12112" y="50"/>
                    <a:pt x="12085" y="50"/>
                    <a:pt x="12044" y="50"/>
                  </a:cubicBezTo>
                  <a:lnTo>
                    <a:pt x="11975" y="50"/>
                  </a:lnTo>
                  <a:cubicBezTo>
                    <a:pt x="11948" y="50"/>
                    <a:pt x="11906" y="36"/>
                    <a:pt x="11879" y="36"/>
                  </a:cubicBezTo>
                  <a:cubicBezTo>
                    <a:pt x="11838" y="23"/>
                    <a:pt x="11824" y="23"/>
                    <a:pt x="11797" y="23"/>
                  </a:cubicBezTo>
                  <a:cubicBezTo>
                    <a:pt x="11691" y="5"/>
                    <a:pt x="11587" y="0"/>
                    <a:pt x="114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2"/>
          <p:cNvGrpSpPr/>
          <p:nvPr/>
        </p:nvGrpSpPr>
        <p:grpSpPr>
          <a:xfrm rot="2700000">
            <a:off x="7219366" y="-107645"/>
            <a:ext cx="1221664" cy="709879"/>
            <a:chOff x="1874000" y="3167225"/>
            <a:chExt cx="2066125" cy="1200575"/>
          </a:xfrm>
        </p:grpSpPr>
        <p:sp>
          <p:nvSpPr>
            <p:cNvPr id="1523" name="Google Shape;1523;p32"/>
            <p:cNvSpPr/>
            <p:nvPr/>
          </p:nvSpPr>
          <p:spPr>
            <a:xfrm>
              <a:off x="1906600" y="3196175"/>
              <a:ext cx="2033525" cy="1171625"/>
            </a:xfrm>
            <a:custGeom>
              <a:avLst/>
              <a:gdLst/>
              <a:ahLst/>
              <a:cxnLst/>
              <a:rect l="l" t="t" r="r" b="b"/>
              <a:pathLst>
                <a:path w="81341" h="46865" extrusionOk="0">
                  <a:moveTo>
                    <a:pt x="75916" y="0"/>
                  </a:moveTo>
                  <a:lnTo>
                    <a:pt x="75916" y="0"/>
                  </a:lnTo>
                  <a:cubicBezTo>
                    <a:pt x="75930" y="577"/>
                    <a:pt x="75504" y="1127"/>
                    <a:pt x="75064" y="1552"/>
                  </a:cubicBezTo>
                  <a:cubicBezTo>
                    <a:pt x="67264" y="9311"/>
                    <a:pt x="56827" y="14475"/>
                    <a:pt x="46939" y="19062"/>
                  </a:cubicBezTo>
                  <a:cubicBezTo>
                    <a:pt x="40567" y="22014"/>
                    <a:pt x="34113" y="24637"/>
                    <a:pt x="27700" y="27384"/>
                  </a:cubicBezTo>
                  <a:cubicBezTo>
                    <a:pt x="24102" y="28936"/>
                    <a:pt x="20504" y="30391"/>
                    <a:pt x="16823" y="31682"/>
                  </a:cubicBezTo>
                  <a:cubicBezTo>
                    <a:pt x="14139" y="32626"/>
                    <a:pt x="11455" y="33683"/>
                    <a:pt x="8631" y="33683"/>
                  </a:cubicBezTo>
                  <a:cubicBezTo>
                    <a:pt x="8045" y="33683"/>
                    <a:pt x="7453" y="33638"/>
                    <a:pt x="6853" y="33536"/>
                  </a:cubicBezTo>
                  <a:cubicBezTo>
                    <a:pt x="5789" y="33347"/>
                    <a:pt x="3773" y="32430"/>
                    <a:pt x="2246" y="32430"/>
                  </a:cubicBezTo>
                  <a:cubicBezTo>
                    <a:pt x="1666" y="32430"/>
                    <a:pt x="1157" y="32563"/>
                    <a:pt x="797" y="32918"/>
                  </a:cubicBezTo>
                  <a:cubicBezTo>
                    <a:pt x="413" y="33303"/>
                    <a:pt x="234" y="33783"/>
                    <a:pt x="179" y="34360"/>
                  </a:cubicBezTo>
                  <a:cubicBezTo>
                    <a:pt x="1" y="36393"/>
                    <a:pt x="1704" y="39263"/>
                    <a:pt x="2349" y="40554"/>
                  </a:cubicBezTo>
                  <a:cubicBezTo>
                    <a:pt x="3434" y="42627"/>
                    <a:pt x="5288" y="46610"/>
                    <a:pt x="8034" y="46816"/>
                  </a:cubicBezTo>
                  <a:cubicBezTo>
                    <a:pt x="8460" y="46849"/>
                    <a:pt x="8888" y="46865"/>
                    <a:pt x="9317" y="46865"/>
                  </a:cubicBezTo>
                  <a:cubicBezTo>
                    <a:pt x="12259" y="46865"/>
                    <a:pt x="15281" y="46132"/>
                    <a:pt x="18073" y="45305"/>
                  </a:cubicBezTo>
                  <a:cubicBezTo>
                    <a:pt x="37738" y="39483"/>
                    <a:pt x="57651" y="31421"/>
                    <a:pt x="73732" y="18457"/>
                  </a:cubicBezTo>
                  <a:cubicBezTo>
                    <a:pt x="75724" y="16851"/>
                    <a:pt x="77660" y="15175"/>
                    <a:pt x="79445" y="13363"/>
                  </a:cubicBezTo>
                  <a:cubicBezTo>
                    <a:pt x="80173" y="12621"/>
                    <a:pt x="80887" y="11797"/>
                    <a:pt x="81121" y="10781"/>
                  </a:cubicBezTo>
                  <a:cubicBezTo>
                    <a:pt x="81340" y="9737"/>
                    <a:pt x="80969" y="8652"/>
                    <a:pt x="80557" y="7663"/>
                  </a:cubicBezTo>
                  <a:cubicBezTo>
                    <a:pt x="79816" y="5810"/>
                    <a:pt x="78154" y="1566"/>
                    <a:pt x="75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2"/>
            <p:cNvSpPr/>
            <p:nvPr/>
          </p:nvSpPr>
          <p:spPr>
            <a:xfrm>
              <a:off x="1874000" y="3167225"/>
              <a:ext cx="1935325" cy="898200"/>
            </a:xfrm>
            <a:custGeom>
              <a:avLst/>
              <a:gdLst/>
              <a:ahLst/>
              <a:cxnLst/>
              <a:rect l="l" t="t" r="r" b="b"/>
              <a:pathLst>
                <a:path w="77413" h="35928" extrusionOk="0">
                  <a:moveTo>
                    <a:pt x="75378" y="1"/>
                  </a:moveTo>
                  <a:cubicBezTo>
                    <a:pt x="75228" y="1"/>
                    <a:pt x="75081" y="8"/>
                    <a:pt x="74940" y="19"/>
                  </a:cubicBezTo>
                  <a:cubicBezTo>
                    <a:pt x="70038" y="403"/>
                    <a:pt x="65286" y="1694"/>
                    <a:pt x="60631" y="3205"/>
                  </a:cubicBezTo>
                  <a:cubicBezTo>
                    <a:pt x="42709" y="9055"/>
                    <a:pt x="24953" y="16457"/>
                    <a:pt x="9366" y="27182"/>
                  </a:cubicBezTo>
                  <a:cubicBezTo>
                    <a:pt x="7265" y="28624"/>
                    <a:pt x="5205" y="30121"/>
                    <a:pt x="3474" y="31975"/>
                  </a:cubicBezTo>
                  <a:cubicBezTo>
                    <a:pt x="3433" y="32016"/>
                    <a:pt x="3406" y="32057"/>
                    <a:pt x="3365" y="32099"/>
                  </a:cubicBezTo>
                  <a:cubicBezTo>
                    <a:pt x="2541" y="33005"/>
                    <a:pt x="0" y="35477"/>
                    <a:pt x="2760" y="35765"/>
                  </a:cubicBezTo>
                  <a:cubicBezTo>
                    <a:pt x="3690" y="35861"/>
                    <a:pt x="4571" y="35928"/>
                    <a:pt x="5451" y="35928"/>
                  </a:cubicBezTo>
                  <a:cubicBezTo>
                    <a:pt x="6456" y="35928"/>
                    <a:pt x="7459" y="35841"/>
                    <a:pt x="8528" y="35614"/>
                  </a:cubicBezTo>
                  <a:cubicBezTo>
                    <a:pt x="15601" y="34076"/>
                    <a:pt x="22371" y="31398"/>
                    <a:pt x="29004" y="28556"/>
                  </a:cubicBezTo>
                  <a:cubicBezTo>
                    <a:pt x="35417" y="25795"/>
                    <a:pt x="41858" y="23186"/>
                    <a:pt x="48243" y="20233"/>
                  </a:cubicBezTo>
                  <a:cubicBezTo>
                    <a:pt x="58131" y="15647"/>
                    <a:pt x="68568" y="10483"/>
                    <a:pt x="76382" y="2724"/>
                  </a:cubicBezTo>
                  <a:cubicBezTo>
                    <a:pt x="76876" y="2230"/>
                    <a:pt x="77412" y="1557"/>
                    <a:pt x="77206" y="884"/>
                  </a:cubicBezTo>
                  <a:cubicBezTo>
                    <a:pt x="76987" y="182"/>
                    <a:pt x="76152" y="1"/>
                    <a:pt x="753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2"/>
            <p:cNvSpPr/>
            <p:nvPr/>
          </p:nvSpPr>
          <p:spPr>
            <a:xfrm>
              <a:off x="2101950" y="3411450"/>
              <a:ext cx="1690200" cy="840775"/>
            </a:xfrm>
            <a:custGeom>
              <a:avLst/>
              <a:gdLst/>
              <a:ahLst/>
              <a:cxnLst/>
              <a:rect l="l" t="t" r="r" b="b"/>
              <a:pathLst>
                <a:path w="67608" h="33631" extrusionOk="0">
                  <a:moveTo>
                    <a:pt x="67140" y="0"/>
                  </a:moveTo>
                  <a:lnTo>
                    <a:pt x="67140" y="0"/>
                  </a:lnTo>
                  <a:cubicBezTo>
                    <a:pt x="63433" y="3268"/>
                    <a:pt x="59299" y="5809"/>
                    <a:pt x="54905" y="7869"/>
                  </a:cubicBezTo>
                  <a:cubicBezTo>
                    <a:pt x="56211" y="8699"/>
                    <a:pt x="57764" y="9127"/>
                    <a:pt x="59312" y="9127"/>
                  </a:cubicBezTo>
                  <a:cubicBezTo>
                    <a:pt x="60710" y="9127"/>
                    <a:pt x="62104" y="8778"/>
                    <a:pt x="63309" y="8061"/>
                  </a:cubicBezTo>
                  <a:cubicBezTo>
                    <a:pt x="66042" y="6454"/>
                    <a:pt x="67607" y="3117"/>
                    <a:pt x="67140" y="0"/>
                  </a:cubicBezTo>
                  <a:close/>
                  <a:moveTo>
                    <a:pt x="25338" y="21712"/>
                  </a:moveTo>
                  <a:lnTo>
                    <a:pt x="24775" y="22412"/>
                  </a:lnTo>
                  <a:cubicBezTo>
                    <a:pt x="25077" y="22288"/>
                    <a:pt x="25379" y="22192"/>
                    <a:pt x="25681" y="22069"/>
                  </a:cubicBezTo>
                  <a:cubicBezTo>
                    <a:pt x="25557" y="21945"/>
                    <a:pt x="25448" y="21835"/>
                    <a:pt x="25338" y="21712"/>
                  </a:cubicBezTo>
                  <a:close/>
                  <a:moveTo>
                    <a:pt x="46308" y="12662"/>
                  </a:moveTo>
                  <a:lnTo>
                    <a:pt x="46308" y="12662"/>
                  </a:lnTo>
                  <a:cubicBezTo>
                    <a:pt x="39634" y="16219"/>
                    <a:pt x="32740" y="19363"/>
                    <a:pt x="25681" y="22055"/>
                  </a:cubicBezTo>
                  <a:cubicBezTo>
                    <a:pt x="27677" y="24018"/>
                    <a:pt x="30492" y="25001"/>
                    <a:pt x="33322" y="25001"/>
                  </a:cubicBezTo>
                  <a:cubicBezTo>
                    <a:pt x="35087" y="25001"/>
                    <a:pt x="36857" y="24619"/>
                    <a:pt x="38439" y="23854"/>
                  </a:cubicBezTo>
                  <a:cubicBezTo>
                    <a:pt x="42710" y="21794"/>
                    <a:pt x="45566" y="17345"/>
                    <a:pt x="46308" y="12662"/>
                  </a:cubicBezTo>
                  <a:close/>
                  <a:moveTo>
                    <a:pt x="13637" y="26381"/>
                  </a:moveTo>
                  <a:lnTo>
                    <a:pt x="13637" y="26381"/>
                  </a:lnTo>
                  <a:cubicBezTo>
                    <a:pt x="9559" y="28303"/>
                    <a:pt x="4642" y="30212"/>
                    <a:pt x="1" y="30528"/>
                  </a:cubicBezTo>
                  <a:cubicBezTo>
                    <a:pt x="1423" y="32475"/>
                    <a:pt x="3821" y="33631"/>
                    <a:pt x="6214" y="33631"/>
                  </a:cubicBezTo>
                  <a:cubicBezTo>
                    <a:pt x="6893" y="33631"/>
                    <a:pt x="7571" y="33538"/>
                    <a:pt x="8227" y="33343"/>
                  </a:cubicBezTo>
                  <a:cubicBezTo>
                    <a:pt x="11234" y="32451"/>
                    <a:pt x="13500" y="29526"/>
                    <a:pt x="13637" y="26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6" name="Google Shape;1526;p32"/>
          <p:cNvSpPr/>
          <p:nvPr/>
        </p:nvSpPr>
        <p:spPr>
          <a:xfrm rot="-8302180">
            <a:off x="6681051" y="-61285"/>
            <a:ext cx="951590" cy="534116"/>
          </a:xfrm>
          <a:custGeom>
            <a:avLst/>
            <a:gdLst/>
            <a:ahLst/>
            <a:cxnLst/>
            <a:rect l="l" t="t" r="r" b="b"/>
            <a:pathLst>
              <a:path w="25682" h="14415" extrusionOk="0">
                <a:moveTo>
                  <a:pt x="12719" y="344"/>
                </a:moveTo>
                <a:lnTo>
                  <a:pt x="12719" y="344"/>
                </a:lnTo>
                <a:cubicBezTo>
                  <a:pt x="12732" y="347"/>
                  <a:pt x="12744" y="351"/>
                  <a:pt x="12757" y="354"/>
                </a:cubicBezTo>
                <a:lnTo>
                  <a:pt x="12757" y="354"/>
                </a:lnTo>
                <a:cubicBezTo>
                  <a:pt x="12747" y="350"/>
                  <a:pt x="12736" y="345"/>
                  <a:pt x="12719" y="344"/>
                </a:cubicBezTo>
                <a:close/>
                <a:moveTo>
                  <a:pt x="9559" y="1"/>
                </a:moveTo>
                <a:cubicBezTo>
                  <a:pt x="9270" y="1"/>
                  <a:pt x="8982" y="1"/>
                  <a:pt x="8680" y="15"/>
                </a:cubicBezTo>
                <a:cubicBezTo>
                  <a:pt x="8584" y="15"/>
                  <a:pt x="8460" y="28"/>
                  <a:pt x="8364" y="42"/>
                </a:cubicBezTo>
                <a:lnTo>
                  <a:pt x="8295" y="70"/>
                </a:lnTo>
                <a:lnTo>
                  <a:pt x="7925" y="111"/>
                </a:lnTo>
                <a:cubicBezTo>
                  <a:pt x="7677" y="152"/>
                  <a:pt x="7430" y="207"/>
                  <a:pt x="7210" y="248"/>
                </a:cubicBezTo>
                <a:cubicBezTo>
                  <a:pt x="6936" y="317"/>
                  <a:pt x="6661" y="413"/>
                  <a:pt x="6304" y="523"/>
                </a:cubicBezTo>
                <a:cubicBezTo>
                  <a:pt x="6112" y="591"/>
                  <a:pt x="5906" y="660"/>
                  <a:pt x="5727" y="729"/>
                </a:cubicBezTo>
                <a:lnTo>
                  <a:pt x="5590" y="784"/>
                </a:lnTo>
                <a:cubicBezTo>
                  <a:pt x="5538" y="764"/>
                  <a:pt x="5488" y="755"/>
                  <a:pt x="5439" y="755"/>
                </a:cubicBezTo>
                <a:cubicBezTo>
                  <a:pt x="5322" y="755"/>
                  <a:pt x="5212" y="804"/>
                  <a:pt x="5096" y="852"/>
                </a:cubicBezTo>
                <a:cubicBezTo>
                  <a:pt x="4999" y="894"/>
                  <a:pt x="4890" y="935"/>
                  <a:pt x="4807" y="976"/>
                </a:cubicBezTo>
                <a:lnTo>
                  <a:pt x="4766" y="990"/>
                </a:lnTo>
                <a:cubicBezTo>
                  <a:pt x="4546" y="1100"/>
                  <a:pt x="4327" y="1182"/>
                  <a:pt x="4121" y="1319"/>
                </a:cubicBezTo>
                <a:cubicBezTo>
                  <a:pt x="3860" y="1470"/>
                  <a:pt x="3599" y="1649"/>
                  <a:pt x="3351" y="1827"/>
                </a:cubicBezTo>
                <a:cubicBezTo>
                  <a:pt x="3159" y="1965"/>
                  <a:pt x="2953" y="2102"/>
                  <a:pt x="2761" y="2281"/>
                </a:cubicBezTo>
                <a:cubicBezTo>
                  <a:pt x="2747" y="2294"/>
                  <a:pt x="2706" y="2308"/>
                  <a:pt x="2692" y="2349"/>
                </a:cubicBezTo>
                <a:lnTo>
                  <a:pt x="2610" y="2432"/>
                </a:lnTo>
                <a:lnTo>
                  <a:pt x="2555" y="2487"/>
                </a:lnTo>
                <a:cubicBezTo>
                  <a:pt x="2528" y="2500"/>
                  <a:pt x="2500" y="2542"/>
                  <a:pt x="2473" y="2555"/>
                </a:cubicBezTo>
                <a:cubicBezTo>
                  <a:pt x="2390" y="2638"/>
                  <a:pt x="2280" y="2720"/>
                  <a:pt x="2198" y="2816"/>
                </a:cubicBezTo>
                <a:cubicBezTo>
                  <a:pt x="1937" y="3050"/>
                  <a:pt x="1745" y="3338"/>
                  <a:pt x="1566" y="3613"/>
                </a:cubicBezTo>
                <a:cubicBezTo>
                  <a:pt x="1456" y="3750"/>
                  <a:pt x="1360" y="3915"/>
                  <a:pt x="1250" y="4052"/>
                </a:cubicBezTo>
                <a:cubicBezTo>
                  <a:pt x="1223" y="4093"/>
                  <a:pt x="1182" y="4135"/>
                  <a:pt x="1154" y="4189"/>
                </a:cubicBezTo>
                <a:cubicBezTo>
                  <a:pt x="1099" y="4231"/>
                  <a:pt x="1058" y="4299"/>
                  <a:pt x="1017" y="4354"/>
                </a:cubicBezTo>
                <a:cubicBezTo>
                  <a:pt x="976" y="4409"/>
                  <a:pt x="948" y="4437"/>
                  <a:pt x="907" y="4492"/>
                </a:cubicBezTo>
                <a:lnTo>
                  <a:pt x="893" y="4505"/>
                </a:lnTo>
                <a:cubicBezTo>
                  <a:pt x="880" y="4533"/>
                  <a:pt x="852" y="4560"/>
                  <a:pt x="838" y="4574"/>
                </a:cubicBezTo>
                <a:cubicBezTo>
                  <a:pt x="797" y="4670"/>
                  <a:pt x="742" y="4753"/>
                  <a:pt x="701" y="4821"/>
                </a:cubicBezTo>
                <a:cubicBezTo>
                  <a:pt x="660" y="4917"/>
                  <a:pt x="605" y="5041"/>
                  <a:pt x="564" y="5164"/>
                </a:cubicBezTo>
                <a:lnTo>
                  <a:pt x="550" y="5192"/>
                </a:lnTo>
                <a:cubicBezTo>
                  <a:pt x="509" y="5302"/>
                  <a:pt x="481" y="5425"/>
                  <a:pt x="426" y="5576"/>
                </a:cubicBezTo>
                <a:cubicBezTo>
                  <a:pt x="399" y="5673"/>
                  <a:pt x="385" y="5782"/>
                  <a:pt x="344" y="5879"/>
                </a:cubicBezTo>
                <a:cubicBezTo>
                  <a:pt x="303" y="6016"/>
                  <a:pt x="275" y="6181"/>
                  <a:pt x="220" y="6318"/>
                </a:cubicBezTo>
                <a:cubicBezTo>
                  <a:pt x="165" y="6497"/>
                  <a:pt x="124" y="6661"/>
                  <a:pt x="97" y="6799"/>
                </a:cubicBezTo>
                <a:lnTo>
                  <a:pt x="97" y="6826"/>
                </a:lnTo>
                <a:cubicBezTo>
                  <a:pt x="83" y="6881"/>
                  <a:pt x="83" y="6909"/>
                  <a:pt x="83" y="6964"/>
                </a:cubicBezTo>
                <a:lnTo>
                  <a:pt x="56" y="7183"/>
                </a:lnTo>
                <a:cubicBezTo>
                  <a:pt x="28" y="7293"/>
                  <a:pt x="28" y="7375"/>
                  <a:pt x="14" y="7485"/>
                </a:cubicBezTo>
                <a:lnTo>
                  <a:pt x="14" y="7581"/>
                </a:lnTo>
                <a:cubicBezTo>
                  <a:pt x="1" y="7760"/>
                  <a:pt x="14" y="7925"/>
                  <a:pt x="14" y="8062"/>
                </a:cubicBezTo>
                <a:cubicBezTo>
                  <a:pt x="28" y="8282"/>
                  <a:pt x="56" y="8557"/>
                  <a:pt x="97" y="8831"/>
                </a:cubicBezTo>
                <a:cubicBezTo>
                  <a:pt x="124" y="8927"/>
                  <a:pt x="152" y="9010"/>
                  <a:pt x="193" y="9092"/>
                </a:cubicBezTo>
                <a:cubicBezTo>
                  <a:pt x="207" y="9106"/>
                  <a:pt x="207" y="9133"/>
                  <a:pt x="220" y="9161"/>
                </a:cubicBezTo>
                <a:cubicBezTo>
                  <a:pt x="220" y="9174"/>
                  <a:pt x="234" y="9174"/>
                  <a:pt x="234" y="9202"/>
                </a:cubicBezTo>
                <a:lnTo>
                  <a:pt x="234" y="9216"/>
                </a:lnTo>
                <a:cubicBezTo>
                  <a:pt x="262" y="9271"/>
                  <a:pt x="289" y="9312"/>
                  <a:pt x="303" y="9353"/>
                </a:cubicBezTo>
                <a:cubicBezTo>
                  <a:pt x="330" y="9380"/>
                  <a:pt x="344" y="9422"/>
                  <a:pt x="358" y="9477"/>
                </a:cubicBezTo>
                <a:cubicBezTo>
                  <a:pt x="399" y="9559"/>
                  <a:pt x="426" y="9628"/>
                  <a:pt x="468" y="9710"/>
                </a:cubicBezTo>
                <a:cubicBezTo>
                  <a:pt x="564" y="9916"/>
                  <a:pt x="646" y="10067"/>
                  <a:pt x="756" y="10204"/>
                </a:cubicBezTo>
                <a:cubicBezTo>
                  <a:pt x="838" y="10328"/>
                  <a:pt x="921" y="10438"/>
                  <a:pt x="1031" y="10534"/>
                </a:cubicBezTo>
                <a:lnTo>
                  <a:pt x="1086" y="10603"/>
                </a:lnTo>
                <a:cubicBezTo>
                  <a:pt x="1168" y="10685"/>
                  <a:pt x="1250" y="10795"/>
                  <a:pt x="1333" y="10891"/>
                </a:cubicBezTo>
                <a:lnTo>
                  <a:pt x="1360" y="10919"/>
                </a:lnTo>
                <a:cubicBezTo>
                  <a:pt x="1429" y="10987"/>
                  <a:pt x="1470" y="11028"/>
                  <a:pt x="1566" y="11097"/>
                </a:cubicBezTo>
                <a:cubicBezTo>
                  <a:pt x="1635" y="11152"/>
                  <a:pt x="1731" y="11207"/>
                  <a:pt x="1813" y="11262"/>
                </a:cubicBezTo>
                <a:lnTo>
                  <a:pt x="1855" y="11276"/>
                </a:lnTo>
                <a:cubicBezTo>
                  <a:pt x="1978" y="11344"/>
                  <a:pt x="2088" y="11399"/>
                  <a:pt x="2212" y="11468"/>
                </a:cubicBezTo>
                <a:cubicBezTo>
                  <a:pt x="2267" y="11495"/>
                  <a:pt x="2322" y="11509"/>
                  <a:pt x="2363" y="11537"/>
                </a:cubicBezTo>
                <a:cubicBezTo>
                  <a:pt x="2528" y="11605"/>
                  <a:pt x="2692" y="11633"/>
                  <a:pt x="2843" y="11674"/>
                </a:cubicBezTo>
                <a:cubicBezTo>
                  <a:pt x="3146" y="11743"/>
                  <a:pt x="3420" y="11784"/>
                  <a:pt x="3640" y="11825"/>
                </a:cubicBezTo>
                <a:cubicBezTo>
                  <a:pt x="3763" y="11839"/>
                  <a:pt x="3901" y="11880"/>
                  <a:pt x="4038" y="11880"/>
                </a:cubicBezTo>
                <a:cubicBezTo>
                  <a:pt x="4148" y="11894"/>
                  <a:pt x="4272" y="11894"/>
                  <a:pt x="4409" y="11907"/>
                </a:cubicBezTo>
                <a:lnTo>
                  <a:pt x="4656" y="11907"/>
                </a:lnTo>
                <a:cubicBezTo>
                  <a:pt x="4725" y="11907"/>
                  <a:pt x="4807" y="11907"/>
                  <a:pt x="4876" y="11894"/>
                </a:cubicBezTo>
                <a:cubicBezTo>
                  <a:pt x="5013" y="11880"/>
                  <a:pt x="5151" y="11839"/>
                  <a:pt x="5274" y="11825"/>
                </a:cubicBezTo>
                <a:cubicBezTo>
                  <a:pt x="5549" y="11756"/>
                  <a:pt x="5796" y="11674"/>
                  <a:pt x="6112" y="11550"/>
                </a:cubicBezTo>
                <a:cubicBezTo>
                  <a:pt x="6153" y="11537"/>
                  <a:pt x="6194" y="11509"/>
                  <a:pt x="6235" y="11495"/>
                </a:cubicBezTo>
                <a:cubicBezTo>
                  <a:pt x="6730" y="11289"/>
                  <a:pt x="7183" y="11015"/>
                  <a:pt x="7609" y="10740"/>
                </a:cubicBezTo>
                <a:cubicBezTo>
                  <a:pt x="7732" y="10671"/>
                  <a:pt x="7828" y="10589"/>
                  <a:pt x="7938" y="10520"/>
                </a:cubicBezTo>
                <a:cubicBezTo>
                  <a:pt x="8021" y="10452"/>
                  <a:pt x="8117" y="10383"/>
                  <a:pt x="8227" y="10314"/>
                </a:cubicBezTo>
                <a:cubicBezTo>
                  <a:pt x="8460" y="10136"/>
                  <a:pt x="8694" y="9985"/>
                  <a:pt x="8900" y="9847"/>
                </a:cubicBezTo>
                <a:cubicBezTo>
                  <a:pt x="8982" y="9792"/>
                  <a:pt x="9051" y="9724"/>
                  <a:pt x="9119" y="9683"/>
                </a:cubicBezTo>
                <a:cubicBezTo>
                  <a:pt x="9147" y="9655"/>
                  <a:pt x="9174" y="9641"/>
                  <a:pt x="9202" y="9614"/>
                </a:cubicBezTo>
                <a:cubicBezTo>
                  <a:pt x="9325" y="9504"/>
                  <a:pt x="9449" y="9422"/>
                  <a:pt x="9559" y="9339"/>
                </a:cubicBezTo>
                <a:cubicBezTo>
                  <a:pt x="9614" y="9298"/>
                  <a:pt x="9669" y="9243"/>
                  <a:pt x="9724" y="9216"/>
                </a:cubicBezTo>
                <a:cubicBezTo>
                  <a:pt x="9861" y="9092"/>
                  <a:pt x="10012" y="8969"/>
                  <a:pt x="10163" y="8872"/>
                </a:cubicBezTo>
                <a:cubicBezTo>
                  <a:pt x="10177" y="8859"/>
                  <a:pt x="10218" y="8831"/>
                  <a:pt x="10232" y="8817"/>
                </a:cubicBezTo>
                <a:lnTo>
                  <a:pt x="10383" y="8721"/>
                </a:lnTo>
                <a:lnTo>
                  <a:pt x="10561" y="8611"/>
                </a:lnTo>
                <a:lnTo>
                  <a:pt x="10575" y="8598"/>
                </a:lnTo>
                <a:cubicBezTo>
                  <a:pt x="10630" y="8557"/>
                  <a:pt x="10699" y="8529"/>
                  <a:pt x="10754" y="8488"/>
                </a:cubicBezTo>
                <a:cubicBezTo>
                  <a:pt x="11042" y="8323"/>
                  <a:pt x="11344" y="8145"/>
                  <a:pt x="11660" y="7993"/>
                </a:cubicBezTo>
                <a:lnTo>
                  <a:pt x="11729" y="7966"/>
                </a:lnTo>
                <a:cubicBezTo>
                  <a:pt x="11893" y="7870"/>
                  <a:pt x="12072" y="7787"/>
                  <a:pt x="12237" y="7719"/>
                </a:cubicBezTo>
                <a:cubicBezTo>
                  <a:pt x="12278" y="7705"/>
                  <a:pt x="12305" y="7691"/>
                  <a:pt x="12347" y="7691"/>
                </a:cubicBezTo>
                <a:cubicBezTo>
                  <a:pt x="12511" y="7623"/>
                  <a:pt x="12690" y="7568"/>
                  <a:pt x="12827" y="7513"/>
                </a:cubicBezTo>
                <a:lnTo>
                  <a:pt x="12841" y="7513"/>
                </a:lnTo>
                <a:cubicBezTo>
                  <a:pt x="12978" y="7485"/>
                  <a:pt x="13102" y="7430"/>
                  <a:pt x="13239" y="7417"/>
                </a:cubicBezTo>
                <a:cubicBezTo>
                  <a:pt x="13404" y="7375"/>
                  <a:pt x="13569" y="7348"/>
                  <a:pt x="13734" y="7321"/>
                </a:cubicBezTo>
                <a:lnTo>
                  <a:pt x="13747" y="7321"/>
                </a:lnTo>
                <a:cubicBezTo>
                  <a:pt x="13912" y="7307"/>
                  <a:pt x="14077" y="7279"/>
                  <a:pt x="14283" y="7238"/>
                </a:cubicBezTo>
                <a:lnTo>
                  <a:pt x="14338" y="7238"/>
                </a:lnTo>
                <a:cubicBezTo>
                  <a:pt x="14393" y="7224"/>
                  <a:pt x="14448" y="7224"/>
                  <a:pt x="14503" y="7224"/>
                </a:cubicBezTo>
                <a:cubicBezTo>
                  <a:pt x="14599" y="7211"/>
                  <a:pt x="14667" y="7211"/>
                  <a:pt x="14750" y="7211"/>
                </a:cubicBezTo>
                <a:lnTo>
                  <a:pt x="15299" y="7211"/>
                </a:lnTo>
                <a:cubicBezTo>
                  <a:pt x="15505" y="7224"/>
                  <a:pt x="15725" y="7224"/>
                  <a:pt x="15986" y="7252"/>
                </a:cubicBezTo>
                <a:cubicBezTo>
                  <a:pt x="16192" y="7279"/>
                  <a:pt x="16398" y="7293"/>
                  <a:pt x="16562" y="7321"/>
                </a:cubicBezTo>
                <a:cubicBezTo>
                  <a:pt x="16741" y="7348"/>
                  <a:pt x="16961" y="7375"/>
                  <a:pt x="17194" y="7430"/>
                </a:cubicBezTo>
                <a:cubicBezTo>
                  <a:pt x="17510" y="7513"/>
                  <a:pt x="17881" y="7595"/>
                  <a:pt x="18224" y="7733"/>
                </a:cubicBezTo>
                <a:cubicBezTo>
                  <a:pt x="18622" y="7897"/>
                  <a:pt x="18979" y="8062"/>
                  <a:pt x="19337" y="8241"/>
                </a:cubicBezTo>
                <a:lnTo>
                  <a:pt x="19529" y="8351"/>
                </a:lnTo>
                <a:lnTo>
                  <a:pt x="19721" y="8460"/>
                </a:lnTo>
                <a:cubicBezTo>
                  <a:pt x="19927" y="8584"/>
                  <a:pt x="20119" y="8694"/>
                  <a:pt x="20312" y="8817"/>
                </a:cubicBezTo>
                <a:cubicBezTo>
                  <a:pt x="20476" y="8941"/>
                  <a:pt x="20682" y="9065"/>
                  <a:pt x="20875" y="9216"/>
                </a:cubicBezTo>
                <a:cubicBezTo>
                  <a:pt x="20984" y="9298"/>
                  <a:pt x="21081" y="9380"/>
                  <a:pt x="21204" y="9477"/>
                </a:cubicBezTo>
                <a:cubicBezTo>
                  <a:pt x="21259" y="9504"/>
                  <a:pt x="21300" y="9559"/>
                  <a:pt x="21355" y="9614"/>
                </a:cubicBezTo>
                <a:cubicBezTo>
                  <a:pt x="21396" y="9641"/>
                  <a:pt x="21424" y="9655"/>
                  <a:pt x="21465" y="9696"/>
                </a:cubicBezTo>
                <a:cubicBezTo>
                  <a:pt x="21506" y="9751"/>
                  <a:pt x="21561" y="9792"/>
                  <a:pt x="21630" y="9834"/>
                </a:cubicBezTo>
                <a:cubicBezTo>
                  <a:pt x="21754" y="9930"/>
                  <a:pt x="21877" y="10040"/>
                  <a:pt x="22014" y="10163"/>
                </a:cubicBezTo>
                <a:lnTo>
                  <a:pt x="22509" y="10658"/>
                </a:lnTo>
                <a:lnTo>
                  <a:pt x="22591" y="10740"/>
                </a:lnTo>
                <a:cubicBezTo>
                  <a:pt x="22674" y="10822"/>
                  <a:pt x="22770" y="10919"/>
                  <a:pt x="22852" y="11015"/>
                </a:cubicBezTo>
                <a:lnTo>
                  <a:pt x="22907" y="11070"/>
                </a:lnTo>
                <a:lnTo>
                  <a:pt x="23223" y="11399"/>
                </a:lnTo>
                <a:lnTo>
                  <a:pt x="23470" y="11633"/>
                </a:lnTo>
                <a:cubicBezTo>
                  <a:pt x="23553" y="11715"/>
                  <a:pt x="23621" y="11825"/>
                  <a:pt x="23690" y="11907"/>
                </a:cubicBezTo>
                <a:cubicBezTo>
                  <a:pt x="23759" y="12017"/>
                  <a:pt x="23841" y="12113"/>
                  <a:pt x="23937" y="12223"/>
                </a:cubicBezTo>
                <a:cubicBezTo>
                  <a:pt x="23978" y="12292"/>
                  <a:pt x="24019" y="12333"/>
                  <a:pt x="24047" y="12402"/>
                </a:cubicBezTo>
                <a:cubicBezTo>
                  <a:pt x="24088" y="12443"/>
                  <a:pt x="24102" y="12498"/>
                  <a:pt x="24143" y="12525"/>
                </a:cubicBezTo>
                <a:cubicBezTo>
                  <a:pt x="24184" y="12608"/>
                  <a:pt x="24253" y="12704"/>
                  <a:pt x="24322" y="12786"/>
                </a:cubicBezTo>
                <a:cubicBezTo>
                  <a:pt x="24376" y="12841"/>
                  <a:pt x="24431" y="12910"/>
                  <a:pt x="24486" y="12951"/>
                </a:cubicBezTo>
                <a:lnTo>
                  <a:pt x="24569" y="13047"/>
                </a:lnTo>
                <a:cubicBezTo>
                  <a:pt x="24596" y="13075"/>
                  <a:pt x="24624" y="13116"/>
                  <a:pt x="24651" y="13143"/>
                </a:cubicBezTo>
                <a:lnTo>
                  <a:pt x="24665" y="13185"/>
                </a:lnTo>
                <a:lnTo>
                  <a:pt x="24692" y="13212"/>
                </a:lnTo>
                <a:cubicBezTo>
                  <a:pt x="24898" y="13555"/>
                  <a:pt x="25063" y="13940"/>
                  <a:pt x="25242" y="14283"/>
                </a:cubicBezTo>
                <a:cubicBezTo>
                  <a:pt x="25272" y="14364"/>
                  <a:pt x="25353" y="14415"/>
                  <a:pt x="25444" y="14415"/>
                </a:cubicBezTo>
                <a:cubicBezTo>
                  <a:pt x="25477" y="14415"/>
                  <a:pt x="25511" y="14408"/>
                  <a:pt x="25544" y="14393"/>
                </a:cubicBezTo>
                <a:cubicBezTo>
                  <a:pt x="25599" y="14366"/>
                  <a:pt x="25654" y="14311"/>
                  <a:pt x="25667" y="14256"/>
                </a:cubicBezTo>
                <a:cubicBezTo>
                  <a:pt x="25681" y="14187"/>
                  <a:pt x="25681" y="14146"/>
                  <a:pt x="25667" y="14091"/>
                </a:cubicBezTo>
                <a:cubicBezTo>
                  <a:pt x="25626" y="14036"/>
                  <a:pt x="25612" y="13981"/>
                  <a:pt x="25585" y="13912"/>
                </a:cubicBezTo>
                <a:cubicBezTo>
                  <a:pt x="25585" y="13899"/>
                  <a:pt x="25585" y="13871"/>
                  <a:pt x="25558" y="13830"/>
                </a:cubicBezTo>
                <a:lnTo>
                  <a:pt x="25516" y="13734"/>
                </a:lnTo>
                <a:lnTo>
                  <a:pt x="25516" y="13706"/>
                </a:lnTo>
                <a:cubicBezTo>
                  <a:pt x="25489" y="13679"/>
                  <a:pt x="25461" y="13624"/>
                  <a:pt x="25420" y="13596"/>
                </a:cubicBezTo>
                <a:lnTo>
                  <a:pt x="25393" y="13500"/>
                </a:lnTo>
                <a:cubicBezTo>
                  <a:pt x="25242" y="13198"/>
                  <a:pt x="25063" y="12869"/>
                  <a:pt x="24912" y="12539"/>
                </a:cubicBezTo>
                <a:cubicBezTo>
                  <a:pt x="24720" y="12113"/>
                  <a:pt x="24486" y="11701"/>
                  <a:pt x="24253" y="11289"/>
                </a:cubicBezTo>
                <a:lnTo>
                  <a:pt x="24184" y="11166"/>
                </a:lnTo>
                <a:cubicBezTo>
                  <a:pt x="24047" y="10932"/>
                  <a:pt x="23923" y="10713"/>
                  <a:pt x="23813" y="10507"/>
                </a:cubicBezTo>
                <a:cubicBezTo>
                  <a:pt x="23731" y="10342"/>
                  <a:pt x="23621" y="10177"/>
                  <a:pt x="23539" y="10026"/>
                </a:cubicBezTo>
                <a:cubicBezTo>
                  <a:pt x="23484" y="9957"/>
                  <a:pt x="23456" y="9861"/>
                  <a:pt x="23401" y="9792"/>
                </a:cubicBezTo>
                <a:cubicBezTo>
                  <a:pt x="23113" y="9312"/>
                  <a:pt x="22797" y="8817"/>
                  <a:pt x="22481" y="8351"/>
                </a:cubicBezTo>
                <a:cubicBezTo>
                  <a:pt x="22399" y="8241"/>
                  <a:pt x="22317" y="8103"/>
                  <a:pt x="22234" y="7980"/>
                </a:cubicBezTo>
                <a:cubicBezTo>
                  <a:pt x="22165" y="7897"/>
                  <a:pt x="22111" y="7787"/>
                  <a:pt x="22042" y="7705"/>
                </a:cubicBezTo>
                <a:cubicBezTo>
                  <a:pt x="21918" y="7527"/>
                  <a:pt x="21795" y="7362"/>
                  <a:pt x="21699" y="7211"/>
                </a:cubicBezTo>
                <a:lnTo>
                  <a:pt x="21589" y="7046"/>
                </a:lnTo>
                <a:cubicBezTo>
                  <a:pt x="21300" y="6634"/>
                  <a:pt x="20984" y="6194"/>
                  <a:pt x="20669" y="5741"/>
                </a:cubicBezTo>
                <a:cubicBezTo>
                  <a:pt x="20476" y="5494"/>
                  <a:pt x="20270" y="5233"/>
                  <a:pt x="20064" y="5013"/>
                </a:cubicBezTo>
                <a:cubicBezTo>
                  <a:pt x="19845" y="4766"/>
                  <a:pt x="19625" y="4492"/>
                  <a:pt x="19364" y="4258"/>
                </a:cubicBezTo>
                <a:cubicBezTo>
                  <a:pt x="19213" y="4093"/>
                  <a:pt x="19048" y="3956"/>
                  <a:pt x="18897" y="3819"/>
                </a:cubicBezTo>
                <a:cubicBezTo>
                  <a:pt x="18499" y="3448"/>
                  <a:pt x="18114" y="3063"/>
                  <a:pt x="17702" y="2720"/>
                </a:cubicBezTo>
                <a:cubicBezTo>
                  <a:pt x="17579" y="2624"/>
                  <a:pt x="17469" y="2555"/>
                  <a:pt x="17386" y="2487"/>
                </a:cubicBezTo>
                <a:cubicBezTo>
                  <a:pt x="17304" y="2418"/>
                  <a:pt x="17194" y="2349"/>
                  <a:pt x="17098" y="2294"/>
                </a:cubicBezTo>
                <a:lnTo>
                  <a:pt x="17071" y="2281"/>
                </a:lnTo>
                <a:cubicBezTo>
                  <a:pt x="16906" y="2171"/>
                  <a:pt x="16755" y="2088"/>
                  <a:pt x="16604" y="1992"/>
                </a:cubicBezTo>
                <a:lnTo>
                  <a:pt x="16384" y="1855"/>
                </a:lnTo>
                <a:cubicBezTo>
                  <a:pt x="15972" y="1594"/>
                  <a:pt x="15505" y="1347"/>
                  <a:pt x="14915" y="1058"/>
                </a:cubicBezTo>
                <a:cubicBezTo>
                  <a:pt x="14695" y="962"/>
                  <a:pt x="14461" y="852"/>
                  <a:pt x="14173" y="770"/>
                </a:cubicBezTo>
                <a:cubicBezTo>
                  <a:pt x="14104" y="756"/>
                  <a:pt x="14063" y="729"/>
                  <a:pt x="13994" y="701"/>
                </a:cubicBezTo>
                <a:cubicBezTo>
                  <a:pt x="13816" y="633"/>
                  <a:pt x="13651" y="578"/>
                  <a:pt x="13459" y="523"/>
                </a:cubicBezTo>
                <a:cubicBezTo>
                  <a:pt x="13250" y="458"/>
                  <a:pt x="13017" y="417"/>
                  <a:pt x="12759" y="355"/>
                </a:cubicBezTo>
                <a:lnTo>
                  <a:pt x="12759" y="355"/>
                </a:lnTo>
                <a:cubicBezTo>
                  <a:pt x="12759" y="354"/>
                  <a:pt x="12758" y="354"/>
                  <a:pt x="12757" y="354"/>
                </a:cubicBezTo>
                <a:lnTo>
                  <a:pt x="12757" y="354"/>
                </a:lnTo>
                <a:cubicBezTo>
                  <a:pt x="12757" y="354"/>
                  <a:pt x="12757" y="354"/>
                  <a:pt x="12757" y="354"/>
                </a:cubicBezTo>
                <a:lnTo>
                  <a:pt x="12757" y="354"/>
                </a:lnTo>
                <a:cubicBezTo>
                  <a:pt x="12744" y="351"/>
                  <a:pt x="12731" y="348"/>
                  <a:pt x="12717" y="344"/>
                </a:cubicBezTo>
                <a:cubicBezTo>
                  <a:pt x="12718" y="344"/>
                  <a:pt x="12719" y="344"/>
                  <a:pt x="12719" y="344"/>
                </a:cubicBezTo>
                <a:lnTo>
                  <a:pt x="12719" y="344"/>
                </a:lnTo>
                <a:cubicBezTo>
                  <a:pt x="12474" y="282"/>
                  <a:pt x="12218" y="231"/>
                  <a:pt x="11962" y="179"/>
                </a:cubicBezTo>
                <a:cubicBezTo>
                  <a:pt x="11715" y="152"/>
                  <a:pt x="11454" y="111"/>
                  <a:pt x="11165" y="83"/>
                </a:cubicBezTo>
                <a:lnTo>
                  <a:pt x="11124" y="83"/>
                </a:lnTo>
                <a:cubicBezTo>
                  <a:pt x="10877" y="42"/>
                  <a:pt x="10630" y="15"/>
                  <a:pt x="10369" y="15"/>
                </a:cubicBezTo>
                <a:cubicBezTo>
                  <a:pt x="10108" y="1"/>
                  <a:pt x="9875" y="1"/>
                  <a:pt x="96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7" name="Google Shape;1527;p32"/>
          <p:cNvGrpSpPr/>
          <p:nvPr/>
        </p:nvGrpSpPr>
        <p:grpSpPr>
          <a:xfrm>
            <a:off x="6713286" y="3799623"/>
            <a:ext cx="1476866" cy="1967802"/>
            <a:chOff x="1830375" y="2235400"/>
            <a:chExt cx="964075" cy="1284550"/>
          </a:xfrm>
        </p:grpSpPr>
        <p:sp>
          <p:nvSpPr>
            <p:cNvPr id="1528" name="Google Shape;1528;p32"/>
            <p:cNvSpPr/>
            <p:nvPr/>
          </p:nvSpPr>
          <p:spPr>
            <a:xfrm>
              <a:off x="1830375" y="2605650"/>
              <a:ext cx="956175" cy="914300"/>
            </a:xfrm>
            <a:custGeom>
              <a:avLst/>
              <a:gdLst/>
              <a:ahLst/>
              <a:cxnLst/>
              <a:rect l="l" t="t" r="r" b="b"/>
              <a:pathLst>
                <a:path w="38247" h="36572" extrusionOk="0">
                  <a:moveTo>
                    <a:pt x="6552" y="1"/>
                  </a:moveTo>
                  <a:lnTo>
                    <a:pt x="1" y="27096"/>
                  </a:lnTo>
                  <a:cubicBezTo>
                    <a:pt x="1" y="27096"/>
                    <a:pt x="11825" y="34745"/>
                    <a:pt x="22399" y="36572"/>
                  </a:cubicBezTo>
                  <a:lnTo>
                    <a:pt x="38247" y="8419"/>
                  </a:lnTo>
                  <a:lnTo>
                    <a:pt x="65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2"/>
            <p:cNvSpPr/>
            <p:nvPr/>
          </p:nvSpPr>
          <p:spPr>
            <a:xfrm>
              <a:off x="1846875" y="2679475"/>
              <a:ext cx="876850" cy="798250"/>
            </a:xfrm>
            <a:custGeom>
              <a:avLst/>
              <a:gdLst/>
              <a:ahLst/>
              <a:cxnLst/>
              <a:rect l="l" t="t" r="r" b="b"/>
              <a:pathLst>
                <a:path w="35074" h="31930" extrusionOk="0">
                  <a:moveTo>
                    <a:pt x="5177" y="1"/>
                  </a:moveTo>
                  <a:lnTo>
                    <a:pt x="5122" y="248"/>
                  </a:lnTo>
                  <a:cubicBezTo>
                    <a:pt x="6757" y="1182"/>
                    <a:pt x="8405" y="2074"/>
                    <a:pt x="10094" y="2898"/>
                  </a:cubicBezTo>
                  <a:cubicBezTo>
                    <a:pt x="12058" y="3846"/>
                    <a:pt x="14035" y="4725"/>
                    <a:pt x="16040" y="5494"/>
                  </a:cubicBezTo>
                  <a:cubicBezTo>
                    <a:pt x="18059" y="6263"/>
                    <a:pt x="20119" y="6977"/>
                    <a:pt x="22220" y="7595"/>
                  </a:cubicBezTo>
                  <a:cubicBezTo>
                    <a:pt x="24307" y="8185"/>
                    <a:pt x="26408" y="8721"/>
                    <a:pt x="28537" y="9147"/>
                  </a:cubicBezTo>
                  <a:cubicBezTo>
                    <a:pt x="30652" y="9586"/>
                    <a:pt x="32780" y="9929"/>
                    <a:pt x="34923" y="10177"/>
                  </a:cubicBezTo>
                  <a:lnTo>
                    <a:pt x="34936" y="10177"/>
                  </a:lnTo>
                  <a:lnTo>
                    <a:pt x="35074" y="9943"/>
                  </a:lnTo>
                  <a:cubicBezTo>
                    <a:pt x="33137" y="9723"/>
                    <a:pt x="31215" y="9421"/>
                    <a:pt x="29306" y="9078"/>
                  </a:cubicBezTo>
                  <a:cubicBezTo>
                    <a:pt x="27191" y="8666"/>
                    <a:pt x="25104" y="8172"/>
                    <a:pt x="23044" y="7595"/>
                  </a:cubicBezTo>
                  <a:cubicBezTo>
                    <a:pt x="20970" y="6991"/>
                    <a:pt x="18924" y="6318"/>
                    <a:pt x="16892" y="5562"/>
                  </a:cubicBezTo>
                  <a:cubicBezTo>
                    <a:pt x="14859" y="4793"/>
                    <a:pt x="12868" y="3956"/>
                    <a:pt x="10904" y="3022"/>
                  </a:cubicBezTo>
                  <a:cubicBezTo>
                    <a:pt x="8968" y="2102"/>
                    <a:pt x="7059" y="1099"/>
                    <a:pt x="5205" y="14"/>
                  </a:cubicBezTo>
                  <a:cubicBezTo>
                    <a:pt x="5191" y="14"/>
                    <a:pt x="5191" y="1"/>
                    <a:pt x="5177" y="1"/>
                  </a:cubicBezTo>
                  <a:close/>
                  <a:moveTo>
                    <a:pt x="7567" y="7128"/>
                  </a:moveTo>
                  <a:cubicBezTo>
                    <a:pt x="8899" y="7869"/>
                    <a:pt x="10272" y="8556"/>
                    <a:pt x="11659" y="9188"/>
                  </a:cubicBezTo>
                  <a:cubicBezTo>
                    <a:pt x="10135" y="11385"/>
                    <a:pt x="8624" y="13582"/>
                    <a:pt x="7100" y="15766"/>
                  </a:cubicBezTo>
                  <a:cubicBezTo>
                    <a:pt x="7237" y="12882"/>
                    <a:pt x="7402" y="10012"/>
                    <a:pt x="7567" y="7128"/>
                  </a:cubicBezTo>
                  <a:close/>
                  <a:moveTo>
                    <a:pt x="6509" y="8432"/>
                  </a:moveTo>
                  <a:lnTo>
                    <a:pt x="6509" y="8432"/>
                  </a:lnTo>
                  <a:cubicBezTo>
                    <a:pt x="6372" y="10946"/>
                    <a:pt x="6235" y="13459"/>
                    <a:pt x="6098" y="15986"/>
                  </a:cubicBezTo>
                  <a:cubicBezTo>
                    <a:pt x="5040" y="15244"/>
                    <a:pt x="4010" y="14475"/>
                    <a:pt x="3021" y="13651"/>
                  </a:cubicBezTo>
                  <a:cubicBezTo>
                    <a:pt x="4189" y="11921"/>
                    <a:pt x="5356" y="10163"/>
                    <a:pt x="6509" y="8432"/>
                  </a:cubicBezTo>
                  <a:close/>
                  <a:moveTo>
                    <a:pt x="12799" y="9710"/>
                  </a:moveTo>
                  <a:cubicBezTo>
                    <a:pt x="14337" y="10369"/>
                    <a:pt x="15916" y="10987"/>
                    <a:pt x="17523" y="11536"/>
                  </a:cubicBezTo>
                  <a:cubicBezTo>
                    <a:pt x="15724" y="13967"/>
                    <a:pt x="13966" y="16370"/>
                    <a:pt x="12181" y="18787"/>
                  </a:cubicBezTo>
                  <a:cubicBezTo>
                    <a:pt x="12401" y="15752"/>
                    <a:pt x="12607" y="12731"/>
                    <a:pt x="12799" y="9710"/>
                  </a:cubicBezTo>
                  <a:close/>
                  <a:moveTo>
                    <a:pt x="11755" y="10740"/>
                  </a:moveTo>
                  <a:cubicBezTo>
                    <a:pt x="11577" y="13486"/>
                    <a:pt x="11385" y="16247"/>
                    <a:pt x="11206" y="19007"/>
                  </a:cubicBezTo>
                  <a:cubicBezTo>
                    <a:pt x="9929" y="18375"/>
                    <a:pt x="8679" y="17647"/>
                    <a:pt x="7471" y="16892"/>
                  </a:cubicBezTo>
                  <a:lnTo>
                    <a:pt x="11755" y="10740"/>
                  </a:lnTo>
                  <a:close/>
                  <a:moveTo>
                    <a:pt x="19144" y="12044"/>
                  </a:moveTo>
                  <a:cubicBezTo>
                    <a:pt x="20778" y="12566"/>
                    <a:pt x="22426" y="13019"/>
                    <a:pt x="24088" y="13376"/>
                  </a:cubicBezTo>
                  <a:cubicBezTo>
                    <a:pt x="22069" y="15903"/>
                    <a:pt x="20064" y="18444"/>
                    <a:pt x="18031" y="20971"/>
                  </a:cubicBezTo>
                  <a:cubicBezTo>
                    <a:pt x="18416" y="17991"/>
                    <a:pt x="18773" y="15011"/>
                    <a:pt x="19144" y="12044"/>
                  </a:cubicBezTo>
                  <a:close/>
                  <a:moveTo>
                    <a:pt x="18127" y="12346"/>
                  </a:moveTo>
                  <a:lnTo>
                    <a:pt x="18127" y="12346"/>
                  </a:lnTo>
                  <a:cubicBezTo>
                    <a:pt x="17757" y="15368"/>
                    <a:pt x="17386" y="18403"/>
                    <a:pt x="17001" y="21424"/>
                  </a:cubicBezTo>
                  <a:cubicBezTo>
                    <a:pt x="15546" y="20929"/>
                    <a:pt x="14104" y="20366"/>
                    <a:pt x="12689" y="19735"/>
                  </a:cubicBezTo>
                  <a:cubicBezTo>
                    <a:pt x="14516" y="17276"/>
                    <a:pt x="16315" y="14818"/>
                    <a:pt x="18127" y="12346"/>
                  </a:cubicBezTo>
                  <a:close/>
                  <a:moveTo>
                    <a:pt x="25557" y="13706"/>
                  </a:moveTo>
                  <a:cubicBezTo>
                    <a:pt x="27342" y="14049"/>
                    <a:pt x="29141" y="14324"/>
                    <a:pt x="30940" y="14530"/>
                  </a:cubicBezTo>
                  <a:cubicBezTo>
                    <a:pt x="28592" y="17167"/>
                    <a:pt x="26216" y="19817"/>
                    <a:pt x="23868" y="22454"/>
                  </a:cubicBezTo>
                  <a:cubicBezTo>
                    <a:pt x="24431" y="19542"/>
                    <a:pt x="24980" y="16617"/>
                    <a:pt x="25557" y="13706"/>
                  </a:cubicBezTo>
                  <a:close/>
                  <a:moveTo>
                    <a:pt x="24431" y="14530"/>
                  </a:moveTo>
                  <a:lnTo>
                    <a:pt x="24431" y="14530"/>
                  </a:lnTo>
                  <a:cubicBezTo>
                    <a:pt x="23882" y="17331"/>
                    <a:pt x="23332" y="20147"/>
                    <a:pt x="22810" y="22934"/>
                  </a:cubicBezTo>
                  <a:cubicBezTo>
                    <a:pt x="21368" y="22660"/>
                    <a:pt x="19940" y="22316"/>
                    <a:pt x="18526" y="21904"/>
                  </a:cubicBezTo>
                  <a:cubicBezTo>
                    <a:pt x="20503" y="19460"/>
                    <a:pt x="22467" y="16988"/>
                    <a:pt x="24431" y="14530"/>
                  </a:cubicBezTo>
                  <a:close/>
                  <a:moveTo>
                    <a:pt x="4697" y="1978"/>
                  </a:moveTo>
                  <a:lnTo>
                    <a:pt x="3969" y="4986"/>
                  </a:lnTo>
                  <a:cubicBezTo>
                    <a:pt x="4834" y="5535"/>
                    <a:pt x="5686" y="6057"/>
                    <a:pt x="6578" y="6565"/>
                  </a:cubicBezTo>
                  <a:cubicBezTo>
                    <a:pt x="5136" y="8707"/>
                    <a:pt x="3722" y="10849"/>
                    <a:pt x="2280" y="13006"/>
                  </a:cubicBezTo>
                  <a:cubicBezTo>
                    <a:pt x="2211" y="12951"/>
                    <a:pt x="2142" y="12882"/>
                    <a:pt x="2074" y="12827"/>
                  </a:cubicBezTo>
                  <a:lnTo>
                    <a:pt x="1318" y="15986"/>
                  </a:lnTo>
                  <a:cubicBezTo>
                    <a:pt x="8281" y="21726"/>
                    <a:pt x="16864" y="25365"/>
                    <a:pt x="25845" y="26340"/>
                  </a:cubicBezTo>
                  <a:lnTo>
                    <a:pt x="27411" y="23580"/>
                  </a:lnTo>
                  <a:cubicBezTo>
                    <a:pt x="26422" y="23484"/>
                    <a:pt x="25447" y="23388"/>
                    <a:pt x="24472" y="23237"/>
                  </a:cubicBezTo>
                  <a:cubicBezTo>
                    <a:pt x="27026" y="20366"/>
                    <a:pt x="29567" y="17510"/>
                    <a:pt x="32121" y="14640"/>
                  </a:cubicBezTo>
                  <a:cubicBezTo>
                    <a:pt x="32217" y="14640"/>
                    <a:pt x="32313" y="14667"/>
                    <a:pt x="32396" y="14667"/>
                  </a:cubicBezTo>
                  <a:lnTo>
                    <a:pt x="33975" y="11866"/>
                  </a:lnTo>
                  <a:cubicBezTo>
                    <a:pt x="23538" y="11193"/>
                    <a:pt x="13431" y="7787"/>
                    <a:pt x="4697" y="1978"/>
                  </a:cubicBezTo>
                  <a:close/>
                  <a:moveTo>
                    <a:pt x="755" y="18375"/>
                  </a:moveTo>
                  <a:lnTo>
                    <a:pt x="508" y="19433"/>
                  </a:lnTo>
                  <a:cubicBezTo>
                    <a:pt x="2870" y="21589"/>
                    <a:pt x="5466" y="23484"/>
                    <a:pt x="8212" y="25104"/>
                  </a:cubicBezTo>
                  <a:cubicBezTo>
                    <a:pt x="11797" y="27219"/>
                    <a:pt x="15683" y="28867"/>
                    <a:pt x="19693" y="29966"/>
                  </a:cubicBezTo>
                  <a:cubicBezTo>
                    <a:pt x="20902" y="30282"/>
                    <a:pt x="22124" y="30556"/>
                    <a:pt x="23360" y="30803"/>
                  </a:cubicBezTo>
                  <a:lnTo>
                    <a:pt x="23854" y="29911"/>
                  </a:lnTo>
                  <a:cubicBezTo>
                    <a:pt x="20764" y="29348"/>
                    <a:pt x="17743" y="28469"/>
                    <a:pt x="14845" y="27301"/>
                  </a:cubicBezTo>
                  <a:cubicBezTo>
                    <a:pt x="11083" y="25777"/>
                    <a:pt x="7526" y="23758"/>
                    <a:pt x="4312" y="21341"/>
                  </a:cubicBezTo>
                  <a:cubicBezTo>
                    <a:pt x="3076" y="20421"/>
                    <a:pt x="1895" y="19419"/>
                    <a:pt x="755" y="18375"/>
                  </a:cubicBezTo>
                  <a:close/>
                  <a:moveTo>
                    <a:pt x="69" y="21204"/>
                  </a:moveTo>
                  <a:lnTo>
                    <a:pt x="0" y="21479"/>
                  </a:lnTo>
                  <a:cubicBezTo>
                    <a:pt x="1030" y="22371"/>
                    <a:pt x="2101" y="23209"/>
                    <a:pt x="3200" y="24006"/>
                  </a:cubicBezTo>
                  <a:cubicBezTo>
                    <a:pt x="4656" y="25063"/>
                    <a:pt x="6207" y="26024"/>
                    <a:pt x="7800" y="26903"/>
                  </a:cubicBezTo>
                  <a:cubicBezTo>
                    <a:pt x="9393" y="27782"/>
                    <a:pt x="11041" y="28565"/>
                    <a:pt x="12730" y="29238"/>
                  </a:cubicBezTo>
                  <a:cubicBezTo>
                    <a:pt x="14433" y="29911"/>
                    <a:pt x="16164" y="30488"/>
                    <a:pt x="17935" y="30954"/>
                  </a:cubicBezTo>
                  <a:cubicBezTo>
                    <a:pt x="19487" y="31366"/>
                    <a:pt x="21094" y="31696"/>
                    <a:pt x="22701" y="31929"/>
                  </a:cubicBezTo>
                  <a:lnTo>
                    <a:pt x="22824" y="31710"/>
                  </a:lnTo>
                  <a:cubicBezTo>
                    <a:pt x="21410" y="31504"/>
                    <a:pt x="20009" y="31229"/>
                    <a:pt x="18622" y="30886"/>
                  </a:cubicBezTo>
                  <a:cubicBezTo>
                    <a:pt x="16864" y="30446"/>
                    <a:pt x="15134" y="29911"/>
                    <a:pt x="13445" y="29265"/>
                  </a:cubicBezTo>
                  <a:cubicBezTo>
                    <a:pt x="11769" y="28634"/>
                    <a:pt x="10121" y="27878"/>
                    <a:pt x="8514" y="27041"/>
                  </a:cubicBezTo>
                  <a:cubicBezTo>
                    <a:pt x="6935" y="26203"/>
                    <a:pt x="5397" y="25255"/>
                    <a:pt x="3914" y="24225"/>
                  </a:cubicBezTo>
                  <a:cubicBezTo>
                    <a:pt x="2582" y="23278"/>
                    <a:pt x="1291" y="22289"/>
                    <a:pt x="69" y="212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2"/>
            <p:cNvSpPr/>
            <p:nvPr/>
          </p:nvSpPr>
          <p:spPr>
            <a:xfrm>
              <a:off x="1986250" y="2592500"/>
              <a:ext cx="808200" cy="236800"/>
            </a:xfrm>
            <a:custGeom>
              <a:avLst/>
              <a:gdLst/>
              <a:ahLst/>
              <a:cxnLst/>
              <a:rect l="l" t="t" r="r" b="b"/>
              <a:pathLst>
                <a:path w="32328" h="9472" extrusionOk="0">
                  <a:moveTo>
                    <a:pt x="2325" y="1"/>
                  </a:moveTo>
                  <a:cubicBezTo>
                    <a:pt x="1125" y="1"/>
                    <a:pt x="401" y="170"/>
                    <a:pt x="303" y="527"/>
                  </a:cubicBezTo>
                  <a:cubicBezTo>
                    <a:pt x="1" y="1722"/>
                    <a:pt x="6826" y="4578"/>
                    <a:pt x="15587" y="6899"/>
                  </a:cubicBezTo>
                  <a:cubicBezTo>
                    <a:pt x="21723" y="8536"/>
                    <a:pt x="27170" y="9471"/>
                    <a:pt x="29989" y="9471"/>
                  </a:cubicBezTo>
                  <a:cubicBezTo>
                    <a:pt x="31189" y="9471"/>
                    <a:pt x="31913" y="9302"/>
                    <a:pt x="32012" y="8945"/>
                  </a:cubicBezTo>
                  <a:cubicBezTo>
                    <a:pt x="32328" y="7737"/>
                    <a:pt x="25503" y="4894"/>
                    <a:pt x="16727" y="2573"/>
                  </a:cubicBezTo>
                  <a:cubicBezTo>
                    <a:pt x="10591" y="936"/>
                    <a:pt x="5145" y="1"/>
                    <a:pt x="23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2"/>
            <p:cNvSpPr/>
            <p:nvPr/>
          </p:nvSpPr>
          <p:spPr>
            <a:xfrm>
              <a:off x="2009250" y="2601750"/>
              <a:ext cx="762550" cy="218500"/>
            </a:xfrm>
            <a:custGeom>
              <a:avLst/>
              <a:gdLst/>
              <a:ahLst/>
              <a:cxnLst/>
              <a:rect l="l" t="t" r="r" b="b"/>
              <a:pathLst>
                <a:path w="30502" h="8740" extrusionOk="0">
                  <a:moveTo>
                    <a:pt x="1769" y="0"/>
                  </a:moveTo>
                  <a:cubicBezTo>
                    <a:pt x="866" y="0"/>
                    <a:pt x="331" y="125"/>
                    <a:pt x="262" y="390"/>
                  </a:cubicBezTo>
                  <a:cubicBezTo>
                    <a:pt x="1" y="1365"/>
                    <a:pt x="6496" y="3961"/>
                    <a:pt x="14777" y="6158"/>
                  </a:cubicBezTo>
                  <a:cubicBezTo>
                    <a:pt x="20876" y="7776"/>
                    <a:pt x="26245" y="8739"/>
                    <a:pt x="28755" y="8739"/>
                  </a:cubicBezTo>
                  <a:cubicBezTo>
                    <a:pt x="29653" y="8739"/>
                    <a:pt x="30185" y="8616"/>
                    <a:pt x="30254" y="8355"/>
                  </a:cubicBezTo>
                  <a:cubicBezTo>
                    <a:pt x="30501" y="7353"/>
                    <a:pt x="24019" y="4785"/>
                    <a:pt x="15725" y="2574"/>
                  </a:cubicBezTo>
                  <a:cubicBezTo>
                    <a:pt x="9643" y="968"/>
                    <a:pt x="4282" y="0"/>
                    <a:pt x="17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2"/>
            <p:cNvSpPr/>
            <p:nvPr/>
          </p:nvSpPr>
          <p:spPr>
            <a:xfrm>
              <a:off x="2218675" y="2660225"/>
              <a:ext cx="343700" cy="101025"/>
            </a:xfrm>
            <a:custGeom>
              <a:avLst/>
              <a:gdLst/>
              <a:ahLst/>
              <a:cxnLst/>
              <a:rect l="l" t="t" r="r" b="b"/>
              <a:pathLst>
                <a:path w="13748" h="4041" extrusionOk="0">
                  <a:moveTo>
                    <a:pt x="982" y="0"/>
                  </a:moveTo>
                  <a:cubicBezTo>
                    <a:pt x="481" y="0"/>
                    <a:pt x="179" y="71"/>
                    <a:pt x="138" y="221"/>
                  </a:cubicBezTo>
                  <a:cubicBezTo>
                    <a:pt x="1" y="743"/>
                    <a:pt x="2898" y="1938"/>
                    <a:pt x="6634" y="2940"/>
                  </a:cubicBezTo>
                  <a:cubicBezTo>
                    <a:pt x="9256" y="3637"/>
                    <a:pt x="11577" y="4040"/>
                    <a:pt x="12769" y="4040"/>
                  </a:cubicBezTo>
                  <a:cubicBezTo>
                    <a:pt x="13269" y="4040"/>
                    <a:pt x="13569" y="3969"/>
                    <a:pt x="13610" y="3819"/>
                  </a:cubicBezTo>
                  <a:cubicBezTo>
                    <a:pt x="13747" y="3297"/>
                    <a:pt x="10850" y="2103"/>
                    <a:pt x="7128" y="1100"/>
                  </a:cubicBezTo>
                  <a:cubicBezTo>
                    <a:pt x="4506" y="404"/>
                    <a:pt x="2178" y="0"/>
                    <a:pt x="9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2"/>
            <p:cNvSpPr/>
            <p:nvPr/>
          </p:nvSpPr>
          <p:spPr>
            <a:xfrm>
              <a:off x="2039800" y="2264875"/>
              <a:ext cx="282925" cy="360775"/>
            </a:xfrm>
            <a:custGeom>
              <a:avLst/>
              <a:gdLst/>
              <a:ahLst/>
              <a:cxnLst/>
              <a:rect l="l" t="t" r="r" b="b"/>
              <a:pathLst>
                <a:path w="11317" h="14431" extrusionOk="0">
                  <a:moveTo>
                    <a:pt x="633" y="1"/>
                  </a:moveTo>
                  <a:cubicBezTo>
                    <a:pt x="538" y="1"/>
                    <a:pt x="438" y="30"/>
                    <a:pt x="344" y="105"/>
                  </a:cubicBezTo>
                  <a:cubicBezTo>
                    <a:pt x="1" y="366"/>
                    <a:pt x="166" y="860"/>
                    <a:pt x="262" y="970"/>
                  </a:cubicBezTo>
                  <a:lnTo>
                    <a:pt x="8776" y="11847"/>
                  </a:lnTo>
                  <a:cubicBezTo>
                    <a:pt x="8694" y="11915"/>
                    <a:pt x="8653" y="11984"/>
                    <a:pt x="8611" y="12066"/>
                  </a:cubicBezTo>
                  <a:cubicBezTo>
                    <a:pt x="8392" y="12478"/>
                    <a:pt x="8405" y="13000"/>
                    <a:pt x="8611" y="13412"/>
                  </a:cubicBezTo>
                  <a:cubicBezTo>
                    <a:pt x="8804" y="13824"/>
                    <a:pt x="9188" y="14126"/>
                    <a:pt x="9614" y="14305"/>
                  </a:cubicBezTo>
                  <a:cubicBezTo>
                    <a:pt x="9762" y="14379"/>
                    <a:pt x="9932" y="14431"/>
                    <a:pt x="10114" y="14431"/>
                  </a:cubicBezTo>
                  <a:cubicBezTo>
                    <a:pt x="10135" y="14431"/>
                    <a:pt x="10156" y="14430"/>
                    <a:pt x="10177" y="14428"/>
                  </a:cubicBezTo>
                  <a:cubicBezTo>
                    <a:pt x="10465" y="14401"/>
                    <a:pt x="10699" y="14181"/>
                    <a:pt x="10905" y="14016"/>
                  </a:cubicBezTo>
                  <a:cubicBezTo>
                    <a:pt x="11125" y="13824"/>
                    <a:pt x="11262" y="13536"/>
                    <a:pt x="11276" y="13261"/>
                  </a:cubicBezTo>
                  <a:cubicBezTo>
                    <a:pt x="11317" y="12877"/>
                    <a:pt x="11180" y="12520"/>
                    <a:pt x="10987" y="12217"/>
                  </a:cubicBezTo>
                  <a:cubicBezTo>
                    <a:pt x="10864" y="11984"/>
                    <a:pt x="10713" y="11778"/>
                    <a:pt x="10507" y="11641"/>
                  </a:cubicBezTo>
                  <a:cubicBezTo>
                    <a:pt x="10314" y="11490"/>
                    <a:pt x="10053" y="11393"/>
                    <a:pt x="9806" y="11366"/>
                  </a:cubicBezTo>
                  <a:cubicBezTo>
                    <a:pt x="9786" y="11365"/>
                    <a:pt x="9767" y="11364"/>
                    <a:pt x="9747" y="11364"/>
                  </a:cubicBezTo>
                  <a:cubicBezTo>
                    <a:pt x="9536" y="11364"/>
                    <a:pt x="9336" y="11431"/>
                    <a:pt x="9147" y="11545"/>
                  </a:cubicBezTo>
                  <a:lnTo>
                    <a:pt x="1168" y="284"/>
                  </a:lnTo>
                  <a:cubicBezTo>
                    <a:pt x="1118" y="204"/>
                    <a:pt x="888" y="1"/>
                    <a:pt x="6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2"/>
            <p:cNvSpPr/>
            <p:nvPr/>
          </p:nvSpPr>
          <p:spPr>
            <a:xfrm>
              <a:off x="2354300" y="2235400"/>
              <a:ext cx="143525" cy="425650"/>
            </a:xfrm>
            <a:custGeom>
              <a:avLst/>
              <a:gdLst/>
              <a:ahLst/>
              <a:cxnLst/>
              <a:rect l="l" t="t" r="r" b="b"/>
              <a:pathLst>
                <a:path w="5741" h="17026" extrusionOk="0">
                  <a:moveTo>
                    <a:pt x="5148" y="0"/>
                  </a:moveTo>
                  <a:cubicBezTo>
                    <a:pt x="4808" y="0"/>
                    <a:pt x="4611" y="380"/>
                    <a:pt x="4587" y="501"/>
                  </a:cubicBezTo>
                  <a:lnTo>
                    <a:pt x="1497" y="13946"/>
                  </a:lnTo>
                  <a:cubicBezTo>
                    <a:pt x="1424" y="13932"/>
                    <a:pt x="1348" y="13924"/>
                    <a:pt x="1271" y="13924"/>
                  </a:cubicBezTo>
                  <a:cubicBezTo>
                    <a:pt x="1117" y="13924"/>
                    <a:pt x="962" y="13955"/>
                    <a:pt x="824" y="14028"/>
                  </a:cubicBezTo>
                  <a:cubicBezTo>
                    <a:pt x="591" y="14124"/>
                    <a:pt x="399" y="14330"/>
                    <a:pt x="275" y="14564"/>
                  </a:cubicBezTo>
                  <a:cubicBezTo>
                    <a:pt x="151" y="14742"/>
                    <a:pt x="83" y="15003"/>
                    <a:pt x="55" y="15250"/>
                  </a:cubicBezTo>
                  <a:cubicBezTo>
                    <a:pt x="0" y="15607"/>
                    <a:pt x="14" y="16006"/>
                    <a:pt x="179" y="16322"/>
                  </a:cubicBezTo>
                  <a:cubicBezTo>
                    <a:pt x="289" y="16569"/>
                    <a:pt x="536" y="16788"/>
                    <a:pt x="810" y="16885"/>
                  </a:cubicBezTo>
                  <a:cubicBezTo>
                    <a:pt x="992" y="16955"/>
                    <a:pt x="1203" y="17026"/>
                    <a:pt x="1411" y="17026"/>
                  </a:cubicBezTo>
                  <a:cubicBezTo>
                    <a:pt x="1486" y="17026"/>
                    <a:pt x="1561" y="17016"/>
                    <a:pt x="1634" y="16994"/>
                  </a:cubicBezTo>
                  <a:cubicBezTo>
                    <a:pt x="1813" y="16926"/>
                    <a:pt x="1978" y="16802"/>
                    <a:pt x="2115" y="16665"/>
                  </a:cubicBezTo>
                  <a:cubicBezTo>
                    <a:pt x="2445" y="16349"/>
                    <a:pt x="2664" y="15910"/>
                    <a:pt x="2692" y="15470"/>
                  </a:cubicBezTo>
                  <a:cubicBezTo>
                    <a:pt x="2733" y="15003"/>
                    <a:pt x="2541" y="14523"/>
                    <a:pt x="2184" y="14234"/>
                  </a:cubicBezTo>
                  <a:cubicBezTo>
                    <a:pt x="2115" y="14179"/>
                    <a:pt x="2046" y="14124"/>
                    <a:pt x="1964" y="14097"/>
                  </a:cubicBezTo>
                  <a:lnTo>
                    <a:pt x="5699" y="790"/>
                  </a:lnTo>
                  <a:cubicBezTo>
                    <a:pt x="5741" y="652"/>
                    <a:pt x="5699" y="144"/>
                    <a:pt x="5287" y="21"/>
                  </a:cubicBezTo>
                  <a:cubicBezTo>
                    <a:pt x="5238" y="6"/>
                    <a:pt x="5192" y="0"/>
                    <a:pt x="51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5" name="Google Shape;1535;p32"/>
          <p:cNvGrpSpPr/>
          <p:nvPr/>
        </p:nvGrpSpPr>
        <p:grpSpPr>
          <a:xfrm rot="2700000">
            <a:off x="7219366" y="-68895"/>
            <a:ext cx="1221664" cy="709879"/>
            <a:chOff x="1874000" y="3167225"/>
            <a:chExt cx="2066125" cy="1200575"/>
          </a:xfrm>
        </p:grpSpPr>
        <p:sp>
          <p:nvSpPr>
            <p:cNvPr id="1536" name="Google Shape;1536;p32"/>
            <p:cNvSpPr/>
            <p:nvPr/>
          </p:nvSpPr>
          <p:spPr>
            <a:xfrm>
              <a:off x="1906600" y="3196175"/>
              <a:ext cx="2033525" cy="1171625"/>
            </a:xfrm>
            <a:custGeom>
              <a:avLst/>
              <a:gdLst/>
              <a:ahLst/>
              <a:cxnLst/>
              <a:rect l="l" t="t" r="r" b="b"/>
              <a:pathLst>
                <a:path w="81341" h="46865" extrusionOk="0">
                  <a:moveTo>
                    <a:pt x="75916" y="0"/>
                  </a:moveTo>
                  <a:lnTo>
                    <a:pt x="75916" y="0"/>
                  </a:lnTo>
                  <a:cubicBezTo>
                    <a:pt x="75930" y="577"/>
                    <a:pt x="75504" y="1127"/>
                    <a:pt x="75064" y="1552"/>
                  </a:cubicBezTo>
                  <a:cubicBezTo>
                    <a:pt x="67264" y="9311"/>
                    <a:pt x="56827" y="14475"/>
                    <a:pt x="46939" y="19062"/>
                  </a:cubicBezTo>
                  <a:cubicBezTo>
                    <a:pt x="40567" y="22014"/>
                    <a:pt x="34113" y="24637"/>
                    <a:pt x="27700" y="27384"/>
                  </a:cubicBezTo>
                  <a:cubicBezTo>
                    <a:pt x="24102" y="28936"/>
                    <a:pt x="20504" y="30391"/>
                    <a:pt x="16823" y="31682"/>
                  </a:cubicBezTo>
                  <a:cubicBezTo>
                    <a:pt x="14139" y="32626"/>
                    <a:pt x="11455" y="33683"/>
                    <a:pt x="8631" y="33683"/>
                  </a:cubicBezTo>
                  <a:cubicBezTo>
                    <a:pt x="8045" y="33683"/>
                    <a:pt x="7453" y="33638"/>
                    <a:pt x="6853" y="33536"/>
                  </a:cubicBezTo>
                  <a:cubicBezTo>
                    <a:pt x="5789" y="33347"/>
                    <a:pt x="3773" y="32430"/>
                    <a:pt x="2246" y="32430"/>
                  </a:cubicBezTo>
                  <a:cubicBezTo>
                    <a:pt x="1666" y="32430"/>
                    <a:pt x="1157" y="32563"/>
                    <a:pt x="797" y="32918"/>
                  </a:cubicBezTo>
                  <a:cubicBezTo>
                    <a:pt x="413" y="33303"/>
                    <a:pt x="234" y="33783"/>
                    <a:pt x="179" y="34360"/>
                  </a:cubicBezTo>
                  <a:cubicBezTo>
                    <a:pt x="1" y="36393"/>
                    <a:pt x="1704" y="39263"/>
                    <a:pt x="2349" y="40554"/>
                  </a:cubicBezTo>
                  <a:cubicBezTo>
                    <a:pt x="3434" y="42627"/>
                    <a:pt x="5288" y="46610"/>
                    <a:pt x="8034" y="46816"/>
                  </a:cubicBezTo>
                  <a:cubicBezTo>
                    <a:pt x="8460" y="46849"/>
                    <a:pt x="8888" y="46865"/>
                    <a:pt x="9317" y="46865"/>
                  </a:cubicBezTo>
                  <a:cubicBezTo>
                    <a:pt x="12259" y="46865"/>
                    <a:pt x="15281" y="46132"/>
                    <a:pt x="18073" y="45305"/>
                  </a:cubicBezTo>
                  <a:cubicBezTo>
                    <a:pt x="37738" y="39483"/>
                    <a:pt x="57651" y="31421"/>
                    <a:pt x="73732" y="18457"/>
                  </a:cubicBezTo>
                  <a:cubicBezTo>
                    <a:pt x="75724" y="16851"/>
                    <a:pt x="77660" y="15175"/>
                    <a:pt x="79445" y="13363"/>
                  </a:cubicBezTo>
                  <a:cubicBezTo>
                    <a:pt x="80173" y="12621"/>
                    <a:pt x="80887" y="11797"/>
                    <a:pt x="81121" y="10781"/>
                  </a:cubicBezTo>
                  <a:cubicBezTo>
                    <a:pt x="81340" y="9737"/>
                    <a:pt x="80969" y="8652"/>
                    <a:pt x="80557" y="7663"/>
                  </a:cubicBezTo>
                  <a:cubicBezTo>
                    <a:pt x="79816" y="5810"/>
                    <a:pt x="78154" y="1566"/>
                    <a:pt x="75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2"/>
            <p:cNvSpPr/>
            <p:nvPr/>
          </p:nvSpPr>
          <p:spPr>
            <a:xfrm>
              <a:off x="1874000" y="3167225"/>
              <a:ext cx="1935325" cy="898200"/>
            </a:xfrm>
            <a:custGeom>
              <a:avLst/>
              <a:gdLst/>
              <a:ahLst/>
              <a:cxnLst/>
              <a:rect l="l" t="t" r="r" b="b"/>
              <a:pathLst>
                <a:path w="77413" h="35928" extrusionOk="0">
                  <a:moveTo>
                    <a:pt x="75378" y="1"/>
                  </a:moveTo>
                  <a:cubicBezTo>
                    <a:pt x="75228" y="1"/>
                    <a:pt x="75081" y="8"/>
                    <a:pt x="74940" y="19"/>
                  </a:cubicBezTo>
                  <a:cubicBezTo>
                    <a:pt x="70038" y="403"/>
                    <a:pt x="65286" y="1694"/>
                    <a:pt x="60631" y="3205"/>
                  </a:cubicBezTo>
                  <a:cubicBezTo>
                    <a:pt x="42709" y="9055"/>
                    <a:pt x="24953" y="16457"/>
                    <a:pt x="9366" y="27182"/>
                  </a:cubicBezTo>
                  <a:cubicBezTo>
                    <a:pt x="7265" y="28624"/>
                    <a:pt x="5205" y="30121"/>
                    <a:pt x="3474" y="31975"/>
                  </a:cubicBezTo>
                  <a:cubicBezTo>
                    <a:pt x="3433" y="32016"/>
                    <a:pt x="3406" y="32057"/>
                    <a:pt x="3365" y="32099"/>
                  </a:cubicBezTo>
                  <a:cubicBezTo>
                    <a:pt x="2541" y="33005"/>
                    <a:pt x="0" y="35477"/>
                    <a:pt x="2760" y="35765"/>
                  </a:cubicBezTo>
                  <a:cubicBezTo>
                    <a:pt x="3690" y="35861"/>
                    <a:pt x="4571" y="35928"/>
                    <a:pt x="5451" y="35928"/>
                  </a:cubicBezTo>
                  <a:cubicBezTo>
                    <a:pt x="6456" y="35928"/>
                    <a:pt x="7459" y="35841"/>
                    <a:pt x="8528" y="35614"/>
                  </a:cubicBezTo>
                  <a:cubicBezTo>
                    <a:pt x="15601" y="34076"/>
                    <a:pt x="22371" y="31398"/>
                    <a:pt x="29004" y="28556"/>
                  </a:cubicBezTo>
                  <a:cubicBezTo>
                    <a:pt x="35417" y="25795"/>
                    <a:pt x="41858" y="23186"/>
                    <a:pt x="48243" y="20233"/>
                  </a:cubicBezTo>
                  <a:cubicBezTo>
                    <a:pt x="58131" y="15647"/>
                    <a:pt x="68568" y="10483"/>
                    <a:pt x="76382" y="2724"/>
                  </a:cubicBezTo>
                  <a:cubicBezTo>
                    <a:pt x="76876" y="2230"/>
                    <a:pt x="77412" y="1557"/>
                    <a:pt x="77206" y="884"/>
                  </a:cubicBezTo>
                  <a:cubicBezTo>
                    <a:pt x="76987" y="182"/>
                    <a:pt x="76152" y="1"/>
                    <a:pt x="75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2"/>
            <p:cNvSpPr/>
            <p:nvPr/>
          </p:nvSpPr>
          <p:spPr>
            <a:xfrm>
              <a:off x="2101950" y="3411450"/>
              <a:ext cx="1690200" cy="840775"/>
            </a:xfrm>
            <a:custGeom>
              <a:avLst/>
              <a:gdLst/>
              <a:ahLst/>
              <a:cxnLst/>
              <a:rect l="l" t="t" r="r" b="b"/>
              <a:pathLst>
                <a:path w="67608" h="33631" extrusionOk="0">
                  <a:moveTo>
                    <a:pt x="67140" y="0"/>
                  </a:moveTo>
                  <a:lnTo>
                    <a:pt x="67140" y="0"/>
                  </a:lnTo>
                  <a:cubicBezTo>
                    <a:pt x="63433" y="3268"/>
                    <a:pt x="59299" y="5809"/>
                    <a:pt x="54905" y="7869"/>
                  </a:cubicBezTo>
                  <a:cubicBezTo>
                    <a:pt x="56211" y="8699"/>
                    <a:pt x="57764" y="9127"/>
                    <a:pt x="59312" y="9127"/>
                  </a:cubicBezTo>
                  <a:cubicBezTo>
                    <a:pt x="60710" y="9127"/>
                    <a:pt x="62104" y="8778"/>
                    <a:pt x="63309" y="8061"/>
                  </a:cubicBezTo>
                  <a:cubicBezTo>
                    <a:pt x="66042" y="6454"/>
                    <a:pt x="67607" y="3117"/>
                    <a:pt x="67140" y="0"/>
                  </a:cubicBezTo>
                  <a:close/>
                  <a:moveTo>
                    <a:pt x="25338" y="21712"/>
                  </a:moveTo>
                  <a:lnTo>
                    <a:pt x="24775" y="22412"/>
                  </a:lnTo>
                  <a:cubicBezTo>
                    <a:pt x="25077" y="22288"/>
                    <a:pt x="25379" y="22192"/>
                    <a:pt x="25681" y="22069"/>
                  </a:cubicBezTo>
                  <a:cubicBezTo>
                    <a:pt x="25557" y="21945"/>
                    <a:pt x="25448" y="21835"/>
                    <a:pt x="25338" y="21712"/>
                  </a:cubicBezTo>
                  <a:close/>
                  <a:moveTo>
                    <a:pt x="46308" y="12662"/>
                  </a:moveTo>
                  <a:lnTo>
                    <a:pt x="46308" y="12662"/>
                  </a:lnTo>
                  <a:cubicBezTo>
                    <a:pt x="39634" y="16219"/>
                    <a:pt x="32740" y="19363"/>
                    <a:pt x="25681" y="22055"/>
                  </a:cubicBezTo>
                  <a:cubicBezTo>
                    <a:pt x="27677" y="24018"/>
                    <a:pt x="30492" y="25001"/>
                    <a:pt x="33322" y="25001"/>
                  </a:cubicBezTo>
                  <a:cubicBezTo>
                    <a:pt x="35087" y="25001"/>
                    <a:pt x="36857" y="24619"/>
                    <a:pt x="38439" y="23854"/>
                  </a:cubicBezTo>
                  <a:cubicBezTo>
                    <a:pt x="42710" y="21794"/>
                    <a:pt x="45566" y="17345"/>
                    <a:pt x="46308" y="12662"/>
                  </a:cubicBezTo>
                  <a:close/>
                  <a:moveTo>
                    <a:pt x="13637" y="26381"/>
                  </a:moveTo>
                  <a:lnTo>
                    <a:pt x="13637" y="26381"/>
                  </a:lnTo>
                  <a:cubicBezTo>
                    <a:pt x="9559" y="28303"/>
                    <a:pt x="4642" y="30212"/>
                    <a:pt x="1" y="30528"/>
                  </a:cubicBezTo>
                  <a:cubicBezTo>
                    <a:pt x="1423" y="32475"/>
                    <a:pt x="3821" y="33631"/>
                    <a:pt x="6214" y="33631"/>
                  </a:cubicBezTo>
                  <a:cubicBezTo>
                    <a:pt x="6893" y="33631"/>
                    <a:pt x="7571" y="33538"/>
                    <a:pt x="8227" y="33343"/>
                  </a:cubicBezTo>
                  <a:cubicBezTo>
                    <a:pt x="11234" y="32451"/>
                    <a:pt x="13500" y="29526"/>
                    <a:pt x="13637" y="263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0" name="Google Shape;1540;p33"/>
          <p:cNvGrpSpPr/>
          <p:nvPr/>
        </p:nvGrpSpPr>
        <p:grpSpPr>
          <a:xfrm>
            <a:off x="1402183" y="3905799"/>
            <a:ext cx="1352575" cy="1405413"/>
            <a:chOff x="1442083" y="4130361"/>
            <a:chExt cx="1352575" cy="1405413"/>
          </a:xfrm>
        </p:grpSpPr>
        <p:sp>
          <p:nvSpPr>
            <p:cNvPr id="1541" name="Google Shape;1541;p33"/>
            <p:cNvSpPr/>
            <p:nvPr/>
          </p:nvSpPr>
          <p:spPr>
            <a:xfrm>
              <a:off x="1442083" y="4130361"/>
              <a:ext cx="1352575" cy="1257758"/>
            </a:xfrm>
            <a:custGeom>
              <a:avLst/>
              <a:gdLst/>
              <a:ahLst/>
              <a:cxnLst/>
              <a:rect l="l" t="t" r="r" b="b"/>
              <a:pathLst>
                <a:path w="26162" h="24328" extrusionOk="0">
                  <a:moveTo>
                    <a:pt x="8714" y="1"/>
                  </a:moveTo>
                  <a:cubicBezTo>
                    <a:pt x="8662" y="1"/>
                    <a:pt x="8612" y="25"/>
                    <a:pt x="8583" y="75"/>
                  </a:cubicBezTo>
                  <a:cubicBezTo>
                    <a:pt x="8556" y="143"/>
                    <a:pt x="8556" y="212"/>
                    <a:pt x="8542" y="308"/>
                  </a:cubicBezTo>
                  <a:cubicBezTo>
                    <a:pt x="8501" y="542"/>
                    <a:pt x="8487" y="789"/>
                    <a:pt x="8446" y="1022"/>
                  </a:cubicBezTo>
                  <a:cubicBezTo>
                    <a:pt x="8405" y="1407"/>
                    <a:pt x="8336" y="1778"/>
                    <a:pt x="8281" y="2162"/>
                  </a:cubicBezTo>
                  <a:cubicBezTo>
                    <a:pt x="8267" y="2368"/>
                    <a:pt x="8226" y="2588"/>
                    <a:pt x="8212" y="2807"/>
                  </a:cubicBezTo>
                  <a:cubicBezTo>
                    <a:pt x="8144" y="3577"/>
                    <a:pt x="8034" y="4359"/>
                    <a:pt x="7979" y="5128"/>
                  </a:cubicBezTo>
                  <a:cubicBezTo>
                    <a:pt x="7883" y="6241"/>
                    <a:pt x="7910" y="7353"/>
                    <a:pt x="7979" y="8479"/>
                  </a:cubicBezTo>
                  <a:cubicBezTo>
                    <a:pt x="8006" y="8905"/>
                    <a:pt x="8034" y="9317"/>
                    <a:pt x="8102" y="9729"/>
                  </a:cubicBezTo>
                  <a:cubicBezTo>
                    <a:pt x="8157" y="10113"/>
                    <a:pt x="8226" y="10512"/>
                    <a:pt x="8281" y="10910"/>
                  </a:cubicBezTo>
                  <a:cubicBezTo>
                    <a:pt x="8350" y="11432"/>
                    <a:pt x="8432" y="11940"/>
                    <a:pt x="8556" y="12434"/>
                  </a:cubicBezTo>
                  <a:cubicBezTo>
                    <a:pt x="8954" y="14151"/>
                    <a:pt x="9489" y="15799"/>
                    <a:pt x="10313" y="17351"/>
                  </a:cubicBezTo>
                  <a:cubicBezTo>
                    <a:pt x="10396" y="17515"/>
                    <a:pt x="10492" y="17694"/>
                    <a:pt x="10602" y="17859"/>
                  </a:cubicBezTo>
                  <a:cubicBezTo>
                    <a:pt x="10616" y="17900"/>
                    <a:pt x="10629" y="17955"/>
                    <a:pt x="10629" y="17996"/>
                  </a:cubicBezTo>
                  <a:lnTo>
                    <a:pt x="10602" y="17996"/>
                  </a:lnTo>
                  <a:lnTo>
                    <a:pt x="10602" y="17859"/>
                  </a:lnTo>
                  <a:cubicBezTo>
                    <a:pt x="10561" y="17845"/>
                    <a:pt x="10533" y="17845"/>
                    <a:pt x="10533" y="17763"/>
                  </a:cubicBezTo>
                  <a:cubicBezTo>
                    <a:pt x="10478" y="17694"/>
                    <a:pt x="10423" y="17625"/>
                    <a:pt x="10396" y="17557"/>
                  </a:cubicBezTo>
                  <a:cubicBezTo>
                    <a:pt x="9682" y="16444"/>
                    <a:pt x="9050" y="15263"/>
                    <a:pt x="8446" y="14096"/>
                  </a:cubicBezTo>
                  <a:cubicBezTo>
                    <a:pt x="7965" y="13176"/>
                    <a:pt x="7512" y="12242"/>
                    <a:pt x="7004" y="11336"/>
                  </a:cubicBezTo>
                  <a:cubicBezTo>
                    <a:pt x="6427" y="10237"/>
                    <a:pt x="5795" y="9207"/>
                    <a:pt x="5054" y="8218"/>
                  </a:cubicBezTo>
                  <a:cubicBezTo>
                    <a:pt x="4765" y="7820"/>
                    <a:pt x="4436" y="7435"/>
                    <a:pt x="4092" y="7092"/>
                  </a:cubicBezTo>
                  <a:cubicBezTo>
                    <a:pt x="3983" y="6996"/>
                    <a:pt x="3873" y="6914"/>
                    <a:pt x="3763" y="6817"/>
                  </a:cubicBezTo>
                  <a:cubicBezTo>
                    <a:pt x="3733" y="6802"/>
                    <a:pt x="3698" y="6791"/>
                    <a:pt x="3667" y="6791"/>
                  </a:cubicBezTo>
                  <a:cubicBezTo>
                    <a:pt x="3641" y="6791"/>
                    <a:pt x="3617" y="6799"/>
                    <a:pt x="3598" y="6817"/>
                  </a:cubicBezTo>
                  <a:cubicBezTo>
                    <a:pt x="3557" y="6859"/>
                    <a:pt x="3529" y="6927"/>
                    <a:pt x="3529" y="6982"/>
                  </a:cubicBezTo>
                  <a:cubicBezTo>
                    <a:pt x="3529" y="7065"/>
                    <a:pt x="3557" y="7133"/>
                    <a:pt x="3571" y="7216"/>
                  </a:cubicBezTo>
                  <a:cubicBezTo>
                    <a:pt x="3708" y="7820"/>
                    <a:pt x="3886" y="8424"/>
                    <a:pt x="4024" y="9015"/>
                  </a:cubicBezTo>
                  <a:cubicBezTo>
                    <a:pt x="4298" y="10168"/>
                    <a:pt x="4642" y="11308"/>
                    <a:pt x="5122" y="12379"/>
                  </a:cubicBezTo>
                  <a:cubicBezTo>
                    <a:pt x="5631" y="13574"/>
                    <a:pt x="6290" y="14673"/>
                    <a:pt x="7059" y="15716"/>
                  </a:cubicBezTo>
                  <a:cubicBezTo>
                    <a:pt x="7787" y="16691"/>
                    <a:pt x="8611" y="17598"/>
                    <a:pt x="9448" y="18477"/>
                  </a:cubicBezTo>
                  <a:cubicBezTo>
                    <a:pt x="10204" y="19246"/>
                    <a:pt x="10986" y="20001"/>
                    <a:pt x="11851" y="20660"/>
                  </a:cubicBezTo>
                  <a:cubicBezTo>
                    <a:pt x="12126" y="20866"/>
                    <a:pt x="12401" y="21072"/>
                    <a:pt x="12593" y="21361"/>
                  </a:cubicBezTo>
                  <a:cubicBezTo>
                    <a:pt x="12662" y="21470"/>
                    <a:pt x="12758" y="21553"/>
                    <a:pt x="12840" y="21649"/>
                  </a:cubicBezTo>
                  <a:cubicBezTo>
                    <a:pt x="12881" y="21690"/>
                    <a:pt x="12936" y="21718"/>
                    <a:pt x="12950" y="21759"/>
                  </a:cubicBezTo>
                  <a:cubicBezTo>
                    <a:pt x="12978" y="21786"/>
                    <a:pt x="13019" y="21841"/>
                    <a:pt x="12936" y="21896"/>
                  </a:cubicBezTo>
                  <a:cubicBezTo>
                    <a:pt x="12868" y="21841"/>
                    <a:pt x="12799" y="21773"/>
                    <a:pt x="12730" y="21718"/>
                  </a:cubicBezTo>
                  <a:cubicBezTo>
                    <a:pt x="11632" y="20729"/>
                    <a:pt x="10506" y="19754"/>
                    <a:pt x="9366" y="18820"/>
                  </a:cubicBezTo>
                  <a:cubicBezTo>
                    <a:pt x="8377" y="18010"/>
                    <a:pt x="7388" y="17227"/>
                    <a:pt x="6386" y="16444"/>
                  </a:cubicBezTo>
                  <a:cubicBezTo>
                    <a:pt x="4999" y="15318"/>
                    <a:pt x="3557" y="14261"/>
                    <a:pt x="2046" y="13299"/>
                  </a:cubicBezTo>
                  <a:cubicBezTo>
                    <a:pt x="1607" y="12997"/>
                    <a:pt x="1140" y="12723"/>
                    <a:pt x="645" y="12503"/>
                  </a:cubicBezTo>
                  <a:cubicBezTo>
                    <a:pt x="522" y="12448"/>
                    <a:pt x="398" y="12421"/>
                    <a:pt x="275" y="12366"/>
                  </a:cubicBezTo>
                  <a:cubicBezTo>
                    <a:pt x="243" y="12355"/>
                    <a:pt x="211" y="12348"/>
                    <a:pt x="181" y="12348"/>
                  </a:cubicBezTo>
                  <a:cubicBezTo>
                    <a:pt x="133" y="12348"/>
                    <a:pt x="89" y="12365"/>
                    <a:pt x="55" y="12407"/>
                  </a:cubicBezTo>
                  <a:cubicBezTo>
                    <a:pt x="0" y="12475"/>
                    <a:pt x="28" y="12558"/>
                    <a:pt x="55" y="12627"/>
                  </a:cubicBezTo>
                  <a:cubicBezTo>
                    <a:pt x="110" y="12695"/>
                    <a:pt x="137" y="12764"/>
                    <a:pt x="192" y="12832"/>
                  </a:cubicBezTo>
                  <a:cubicBezTo>
                    <a:pt x="316" y="12997"/>
                    <a:pt x="412" y="13162"/>
                    <a:pt x="536" y="13327"/>
                  </a:cubicBezTo>
                  <a:cubicBezTo>
                    <a:pt x="989" y="13986"/>
                    <a:pt x="1415" y="14645"/>
                    <a:pt x="1881" y="15291"/>
                  </a:cubicBezTo>
                  <a:cubicBezTo>
                    <a:pt x="2747" y="16499"/>
                    <a:pt x="3763" y="17598"/>
                    <a:pt x="4944" y="18545"/>
                  </a:cubicBezTo>
                  <a:cubicBezTo>
                    <a:pt x="5905" y="19314"/>
                    <a:pt x="6921" y="19987"/>
                    <a:pt x="8006" y="20550"/>
                  </a:cubicBezTo>
                  <a:cubicBezTo>
                    <a:pt x="9036" y="21086"/>
                    <a:pt x="10066" y="21608"/>
                    <a:pt x="11110" y="22116"/>
                  </a:cubicBezTo>
                  <a:cubicBezTo>
                    <a:pt x="12085" y="22610"/>
                    <a:pt x="13046" y="23118"/>
                    <a:pt x="13980" y="23681"/>
                  </a:cubicBezTo>
                  <a:cubicBezTo>
                    <a:pt x="14049" y="23736"/>
                    <a:pt x="14131" y="23764"/>
                    <a:pt x="14186" y="23819"/>
                  </a:cubicBezTo>
                  <a:cubicBezTo>
                    <a:pt x="14214" y="23833"/>
                    <a:pt x="14214" y="23901"/>
                    <a:pt x="14241" y="23970"/>
                  </a:cubicBezTo>
                  <a:cubicBezTo>
                    <a:pt x="14145" y="23956"/>
                    <a:pt x="14076" y="23915"/>
                    <a:pt x="14008" y="23901"/>
                  </a:cubicBezTo>
                  <a:cubicBezTo>
                    <a:pt x="13829" y="23819"/>
                    <a:pt x="13623" y="23736"/>
                    <a:pt x="13431" y="23668"/>
                  </a:cubicBezTo>
                  <a:cubicBezTo>
                    <a:pt x="12469" y="23283"/>
                    <a:pt x="11508" y="22940"/>
                    <a:pt x="10561" y="22569"/>
                  </a:cubicBezTo>
                  <a:cubicBezTo>
                    <a:pt x="8762" y="21869"/>
                    <a:pt x="6935" y="21210"/>
                    <a:pt x="5109" y="20647"/>
                  </a:cubicBezTo>
                  <a:cubicBezTo>
                    <a:pt x="4106" y="20331"/>
                    <a:pt x="3076" y="20111"/>
                    <a:pt x="2033" y="19987"/>
                  </a:cubicBezTo>
                  <a:cubicBezTo>
                    <a:pt x="1867" y="19975"/>
                    <a:pt x="1696" y="19965"/>
                    <a:pt x="1524" y="19965"/>
                  </a:cubicBezTo>
                  <a:cubicBezTo>
                    <a:pt x="1325" y="19965"/>
                    <a:pt x="1126" y="19978"/>
                    <a:pt x="934" y="20015"/>
                  </a:cubicBezTo>
                  <a:lnTo>
                    <a:pt x="728" y="20056"/>
                  </a:lnTo>
                  <a:cubicBezTo>
                    <a:pt x="604" y="20111"/>
                    <a:pt x="577" y="20248"/>
                    <a:pt x="659" y="20331"/>
                  </a:cubicBezTo>
                  <a:cubicBezTo>
                    <a:pt x="742" y="20441"/>
                    <a:pt x="824" y="20509"/>
                    <a:pt x="934" y="20578"/>
                  </a:cubicBezTo>
                  <a:cubicBezTo>
                    <a:pt x="1428" y="20907"/>
                    <a:pt x="1923" y="21223"/>
                    <a:pt x="2445" y="21539"/>
                  </a:cubicBezTo>
                  <a:cubicBezTo>
                    <a:pt x="3735" y="22322"/>
                    <a:pt x="5122" y="22926"/>
                    <a:pt x="6578" y="23338"/>
                  </a:cubicBezTo>
                  <a:cubicBezTo>
                    <a:pt x="7924" y="23723"/>
                    <a:pt x="9297" y="23942"/>
                    <a:pt x="10670" y="24107"/>
                  </a:cubicBezTo>
                  <a:cubicBezTo>
                    <a:pt x="11600" y="24222"/>
                    <a:pt x="12529" y="24301"/>
                    <a:pt x="13470" y="24301"/>
                  </a:cubicBezTo>
                  <a:cubicBezTo>
                    <a:pt x="13544" y="24301"/>
                    <a:pt x="13618" y="24300"/>
                    <a:pt x="13692" y="24299"/>
                  </a:cubicBezTo>
                  <a:cubicBezTo>
                    <a:pt x="13833" y="24299"/>
                    <a:pt x="13979" y="24290"/>
                    <a:pt x="14126" y="24290"/>
                  </a:cubicBezTo>
                  <a:cubicBezTo>
                    <a:pt x="14237" y="24290"/>
                    <a:pt x="14349" y="24296"/>
                    <a:pt x="14461" y="24313"/>
                  </a:cubicBezTo>
                  <a:cubicBezTo>
                    <a:pt x="14483" y="24323"/>
                    <a:pt x="14506" y="24327"/>
                    <a:pt x="14530" y="24327"/>
                  </a:cubicBezTo>
                  <a:cubicBezTo>
                    <a:pt x="14607" y="24327"/>
                    <a:pt x="14686" y="24280"/>
                    <a:pt x="14749" y="24217"/>
                  </a:cubicBezTo>
                  <a:cubicBezTo>
                    <a:pt x="14832" y="24148"/>
                    <a:pt x="14928" y="24066"/>
                    <a:pt x="15024" y="23997"/>
                  </a:cubicBezTo>
                  <a:cubicBezTo>
                    <a:pt x="15491" y="23668"/>
                    <a:pt x="15930" y="23324"/>
                    <a:pt x="16342" y="22940"/>
                  </a:cubicBezTo>
                  <a:cubicBezTo>
                    <a:pt x="16782" y="22555"/>
                    <a:pt x="17207" y="22157"/>
                    <a:pt x="17619" y="21731"/>
                  </a:cubicBezTo>
                  <a:cubicBezTo>
                    <a:pt x="18855" y="20454"/>
                    <a:pt x="20091" y="19150"/>
                    <a:pt x="21327" y="17886"/>
                  </a:cubicBezTo>
                  <a:cubicBezTo>
                    <a:pt x="22028" y="17145"/>
                    <a:pt x="22755" y="16403"/>
                    <a:pt x="23483" y="15689"/>
                  </a:cubicBezTo>
                  <a:cubicBezTo>
                    <a:pt x="24211" y="14975"/>
                    <a:pt x="24966" y="14329"/>
                    <a:pt x="25749" y="13711"/>
                  </a:cubicBezTo>
                  <a:cubicBezTo>
                    <a:pt x="25859" y="13629"/>
                    <a:pt x="25955" y="13533"/>
                    <a:pt x="26065" y="13437"/>
                  </a:cubicBezTo>
                  <a:cubicBezTo>
                    <a:pt x="26161" y="13327"/>
                    <a:pt x="26134" y="13203"/>
                    <a:pt x="25996" y="13176"/>
                  </a:cubicBezTo>
                  <a:cubicBezTo>
                    <a:pt x="25909" y="13156"/>
                    <a:pt x="25822" y="13137"/>
                    <a:pt x="25739" y="13137"/>
                  </a:cubicBezTo>
                  <a:cubicBezTo>
                    <a:pt x="25705" y="13137"/>
                    <a:pt x="25671" y="13140"/>
                    <a:pt x="25639" y="13148"/>
                  </a:cubicBezTo>
                  <a:cubicBezTo>
                    <a:pt x="25392" y="13162"/>
                    <a:pt x="25131" y="13190"/>
                    <a:pt x="24898" y="13244"/>
                  </a:cubicBezTo>
                  <a:cubicBezTo>
                    <a:pt x="24197" y="13396"/>
                    <a:pt x="23524" y="13629"/>
                    <a:pt x="22852" y="13917"/>
                  </a:cubicBezTo>
                  <a:cubicBezTo>
                    <a:pt x="21973" y="14288"/>
                    <a:pt x="21149" y="14755"/>
                    <a:pt x="20380" y="15318"/>
                  </a:cubicBezTo>
                  <a:cubicBezTo>
                    <a:pt x="19817" y="15758"/>
                    <a:pt x="19281" y="16238"/>
                    <a:pt x="18787" y="16733"/>
                  </a:cubicBezTo>
                  <a:cubicBezTo>
                    <a:pt x="17743" y="17790"/>
                    <a:pt x="16850" y="18957"/>
                    <a:pt x="16164" y="20276"/>
                  </a:cubicBezTo>
                  <a:cubicBezTo>
                    <a:pt x="15655" y="21223"/>
                    <a:pt x="15230" y="22185"/>
                    <a:pt x="14818" y="23160"/>
                  </a:cubicBezTo>
                  <a:cubicBezTo>
                    <a:pt x="14735" y="23352"/>
                    <a:pt x="14680" y="23544"/>
                    <a:pt x="14612" y="23736"/>
                  </a:cubicBezTo>
                  <a:cubicBezTo>
                    <a:pt x="14598" y="23764"/>
                    <a:pt x="14584" y="23819"/>
                    <a:pt x="14557" y="23846"/>
                  </a:cubicBezTo>
                  <a:cubicBezTo>
                    <a:pt x="14447" y="23846"/>
                    <a:pt x="14406" y="23805"/>
                    <a:pt x="14406" y="23695"/>
                  </a:cubicBezTo>
                  <a:cubicBezTo>
                    <a:pt x="14447" y="23201"/>
                    <a:pt x="14502" y="22679"/>
                    <a:pt x="14612" y="22185"/>
                  </a:cubicBezTo>
                  <a:cubicBezTo>
                    <a:pt x="14859" y="21210"/>
                    <a:pt x="15202" y="20262"/>
                    <a:pt x="15614" y="19356"/>
                  </a:cubicBezTo>
                  <a:cubicBezTo>
                    <a:pt x="16040" y="18408"/>
                    <a:pt x="16507" y="17488"/>
                    <a:pt x="16988" y="16554"/>
                  </a:cubicBezTo>
                  <a:lnTo>
                    <a:pt x="17963" y="14700"/>
                  </a:lnTo>
                  <a:cubicBezTo>
                    <a:pt x="18498" y="13670"/>
                    <a:pt x="19048" y="12681"/>
                    <a:pt x="19583" y="11651"/>
                  </a:cubicBezTo>
                  <a:cubicBezTo>
                    <a:pt x="20023" y="10759"/>
                    <a:pt x="20435" y="9839"/>
                    <a:pt x="20778" y="8905"/>
                  </a:cubicBezTo>
                  <a:cubicBezTo>
                    <a:pt x="21052" y="8163"/>
                    <a:pt x="21327" y="7435"/>
                    <a:pt x="21602" y="6708"/>
                  </a:cubicBezTo>
                  <a:cubicBezTo>
                    <a:pt x="21616" y="6639"/>
                    <a:pt x="21657" y="6570"/>
                    <a:pt x="21670" y="6474"/>
                  </a:cubicBezTo>
                  <a:cubicBezTo>
                    <a:pt x="21706" y="6333"/>
                    <a:pt x="21630" y="6232"/>
                    <a:pt x="21495" y="6232"/>
                  </a:cubicBezTo>
                  <a:cubicBezTo>
                    <a:pt x="21473" y="6232"/>
                    <a:pt x="21449" y="6235"/>
                    <a:pt x="21423" y="6241"/>
                  </a:cubicBezTo>
                  <a:cubicBezTo>
                    <a:pt x="21355" y="6254"/>
                    <a:pt x="21286" y="6296"/>
                    <a:pt x="21217" y="6337"/>
                  </a:cubicBezTo>
                  <a:cubicBezTo>
                    <a:pt x="20956" y="6543"/>
                    <a:pt x="20682" y="6749"/>
                    <a:pt x="20393" y="6982"/>
                  </a:cubicBezTo>
                  <a:cubicBezTo>
                    <a:pt x="19762" y="7518"/>
                    <a:pt x="19199" y="8108"/>
                    <a:pt x="18649" y="8713"/>
                  </a:cubicBezTo>
                  <a:cubicBezTo>
                    <a:pt x="18018" y="9413"/>
                    <a:pt x="17400" y="10113"/>
                    <a:pt x="16850" y="10896"/>
                  </a:cubicBezTo>
                  <a:cubicBezTo>
                    <a:pt x="15504" y="12750"/>
                    <a:pt x="14516" y="14741"/>
                    <a:pt x="13898" y="16939"/>
                  </a:cubicBezTo>
                  <a:cubicBezTo>
                    <a:pt x="13513" y="18312"/>
                    <a:pt x="13362" y="19713"/>
                    <a:pt x="13431" y="21141"/>
                  </a:cubicBezTo>
                  <a:cubicBezTo>
                    <a:pt x="13445" y="21347"/>
                    <a:pt x="13445" y="21553"/>
                    <a:pt x="13458" y="21759"/>
                  </a:cubicBezTo>
                  <a:cubicBezTo>
                    <a:pt x="13348" y="21759"/>
                    <a:pt x="13321" y="21690"/>
                    <a:pt x="13307" y="21622"/>
                  </a:cubicBezTo>
                  <a:cubicBezTo>
                    <a:pt x="13280" y="21429"/>
                    <a:pt x="13239" y="21223"/>
                    <a:pt x="13184" y="21045"/>
                  </a:cubicBezTo>
                  <a:cubicBezTo>
                    <a:pt x="13156" y="20866"/>
                    <a:pt x="13142" y="20715"/>
                    <a:pt x="13156" y="20564"/>
                  </a:cubicBezTo>
                  <a:cubicBezTo>
                    <a:pt x="13211" y="20029"/>
                    <a:pt x="13252" y="19507"/>
                    <a:pt x="13293" y="18985"/>
                  </a:cubicBezTo>
                  <a:cubicBezTo>
                    <a:pt x="13417" y="17309"/>
                    <a:pt x="13650" y="15648"/>
                    <a:pt x="13994" y="14000"/>
                  </a:cubicBezTo>
                  <a:cubicBezTo>
                    <a:pt x="14200" y="12984"/>
                    <a:pt x="14420" y="11995"/>
                    <a:pt x="14626" y="10979"/>
                  </a:cubicBezTo>
                  <a:cubicBezTo>
                    <a:pt x="14955" y="9399"/>
                    <a:pt x="15202" y="7820"/>
                    <a:pt x="15271" y="6227"/>
                  </a:cubicBezTo>
                  <a:cubicBezTo>
                    <a:pt x="15312" y="5376"/>
                    <a:pt x="15353" y="4524"/>
                    <a:pt x="15381" y="3686"/>
                  </a:cubicBezTo>
                  <a:cubicBezTo>
                    <a:pt x="15408" y="3631"/>
                    <a:pt x="15381" y="3577"/>
                    <a:pt x="15381" y="3535"/>
                  </a:cubicBezTo>
                  <a:cubicBezTo>
                    <a:pt x="15381" y="3463"/>
                    <a:pt x="15334" y="3429"/>
                    <a:pt x="15281" y="3429"/>
                  </a:cubicBezTo>
                  <a:cubicBezTo>
                    <a:pt x="15264" y="3429"/>
                    <a:pt x="15246" y="3433"/>
                    <a:pt x="15230" y="3439"/>
                  </a:cubicBezTo>
                  <a:cubicBezTo>
                    <a:pt x="15161" y="3494"/>
                    <a:pt x="15092" y="3563"/>
                    <a:pt x="15038" y="3631"/>
                  </a:cubicBezTo>
                  <a:cubicBezTo>
                    <a:pt x="14900" y="3837"/>
                    <a:pt x="14777" y="4043"/>
                    <a:pt x="14653" y="4263"/>
                  </a:cubicBezTo>
                  <a:cubicBezTo>
                    <a:pt x="13829" y="5760"/>
                    <a:pt x="13184" y="7353"/>
                    <a:pt x="12730" y="9001"/>
                  </a:cubicBezTo>
                  <a:cubicBezTo>
                    <a:pt x="12085" y="11226"/>
                    <a:pt x="11879" y="13464"/>
                    <a:pt x="12003" y="15771"/>
                  </a:cubicBezTo>
                  <a:cubicBezTo>
                    <a:pt x="12016" y="16348"/>
                    <a:pt x="12085" y="16925"/>
                    <a:pt x="12126" y="17502"/>
                  </a:cubicBezTo>
                  <a:cubicBezTo>
                    <a:pt x="12099" y="17447"/>
                    <a:pt x="12071" y="17378"/>
                    <a:pt x="12057" y="17337"/>
                  </a:cubicBezTo>
                  <a:cubicBezTo>
                    <a:pt x="12003" y="17103"/>
                    <a:pt x="11975" y="16870"/>
                    <a:pt x="11934" y="16623"/>
                  </a:cubicBezTo>
                  <a:cubicBezTo>
                    <a:pt x="11865" y="16197"/>
                    <a:pt x="11797" y="15785"/>
                    <a:pt x="11742" y="15373"/>
                  </a:cubicBezTo>
                  <a:cubicBezTo>
                    <a:pt x="11646" y="14700"/>
                    <a:pt x="11536" y="14055"/>
                    <a:pt x="11467" y="13382"/>
                  </a:cubicBezTo>
                  <a:cubicBezTo>
                    <a:pt x="11371" y="12475"/>
                    <a:pt x="11288" y="11542"/>
                    <a:pt x="11192" y="10635"/>
                  </a:cubicBezTo>
                  <a:cubicBezTo>
                    <a:pt x="11151" y="10113"/>
                    <a:pt x="11082" y="9605"/>
                    <a:pt x="11041" y="9083"/>
                  </a:cubicBezTo>
                  <a:cubicBezTo>
                    <a:pt x="11014" y="8726"/>
                    <a:pt x="11014" y="8356"/>
                    <a:pt x="10973" y="7999"/>
                  </a:cubicBezTo>
                  <a:cubicBezTo>
                    <a:pt x="10904" y="7257"/>
                    <a:pt x="10822" y="6529"/>
                    <a:pt x="10712" y="5815"/>
                  </a:cubicBezTo>
                  <a:cubicBezTo>
                    <a:pt x="10616" y="5060"/>
                    <a:pt x="10464" y="4304"/>
                    <a:pt x="10217" y="3563"/>
                  </a:cubicBezTo>
                  <a:cubicBezTo>
                    <a:pt x="10052" y="3013"/>
                    <a:pt x="9860" y="2464"/>
                    <a:pt x="9668" y="1915"/>
                  </a:cubicBezTo>
                  <a:cubicBezTo>
                    <a:pt x="9572" y="1626"/>
                    <a:pt x="9448" y="1338"/>
                    <a:pt x="9325" y="1050"/>
                  </a:cubicBezTo>
                  <a:cubicBezTo>
                    <a:pt x="9187" y="761"/>
                    <a:pt x="9050" y="487"/>
                    <a:pt x="8913" y="198"/>
                  </a:cubicBezTo>
                  <a:cubicBezTo>
                    <a:pt x="8899" y="143"/>
                    <a:pt x="8885" y="88"/>
                    <a:pt x="8844" y="61"/>
                  </a:cubicBezTo>
                  <a:cubicBezTo>
                    <a:pt x="8811" y="21"/>
                    <a:pt x="8762" y="1"/>
                    <a:pt x="87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3"/>
            <p:cNvSpPr/>
            <p:nvPr/>
          </p:nvSpPr>
          <p:spPr>
            <a:xfrm>
              <a:off x="1450562" y="4140598"/>
              <a:ext cx="1327036" cy="1395176"/>
            </a:xfrm>
            <a:custGeom>
              <a:avLst/>
              <a:gdLst/>
              <a:ahLst/>
              <a:cxnLst/>
              <a:rect l="l" t="t" r="r" b="b"/>
              <a:pathLst>
                <a:path w="25668" h="26986" extrusionOk="0">
                  <a:moveTo>
                    <a:pt x="8460" y="0"/>
                  </a:moveTo>
                  <a:lnTo>
                    <a:pt x="8460" y="0"/>
                  </a:lnTo>
                  <a:cubicBezTo>
                    <a:pt x="8474" y="69"/>
                    <a:pt x="8474" y="151"/>
                    <a:pt x="8501" y="220"/>
                  </a:cubicBezTo>
                  <a:cubicBezTo>
                    <a:pt x="8515" y="344"/>
                    <a:pt x="8543" y="467"/>
                    <a:pt x="8570" y="591"/>
                  </a:cubicBezTo>
                  <a:cubicBezTo>
                    <a:pt x="8653" y="1168"/>
                    <a:pt x="8735" y="1731"/>
                    <a:pt x="8790" y="2321"/>
                  </a:cubicBezTo>
                  <a:cubicBezTo>
                    <a:pt x="8941" y="3832"/>
                    <a:pt x="9078" y="5329"/>
                    <a:pt x="9202" y="6839"/>
                  </a:cubicBezTo>
                  <a:cubicBezTo>
                    <a:pt x="9339" y="8487"/>
                    <a:pt x="9435" y="10149"/>
                    <a:pt x="9628" y="11797"/>
                  </a:cubicBezTo>
                  <a:cubicBezTo>
                    <a:pt x="9779" y="13101"/>
                    <a:pt x="9985" y="14365"/>
                    <a:pt x="10287" y="15642"/>
                  </a:cubicBezTo>
                  <a:cubicBezTo>
                    <a:pt x="10589" y="16960"/>
                    <a:pt x="10987" y="18238"/>
                    <a:pt x="11468" y="19487"/>
                  </a:cubicBezTo>
                  <a:cubicBezTo>
                    <a:pt x="11482" y="19515"/>
                    <a:pt x="11523" y="19556"/>
                    <a:pt x="11454" y="19611"/>
                  </a:cubicBezTo>
                  <a:cubicBezTo>
                    <a:pt x="11303" y="19446"/>
                    <a:pt x="11152" y="19295"/>
                    <a:pt x="11001" y="19144"/>
                  </a:cubicBezTo>
                  <a:cubicBezTo>
                    <a:pt x="10108" y="18210"/>
                    <a:pt x="9229" y="17276"/>
                    <a:pt x="8447" y="16246"/>
                  </a:cubicBezTo>
                  <a:cubicBezTo>
                    <a:pt x="7142" y="14502"/>
                    <a:pt x="6098" y="12607"/>
                    <a:pt x="5178" y="10629"/>
                  </a:cubicBezTo>
                  <a:cubicBezTo>
                    <a:pt x="4931" y="10039"/>
                    <a:pt x="4670" y="9448"/>
                    <a:pt x="4423" y="8858"/>
                  </a:cubicBezTo>
                  <a:cubicBezTo>
                    <a:pt x="4203" y="8322"/>
                    <a:pt x="3970" y="7801"/>
                    <a:pt x="3805" y="7224"/>
                  </a:cubicBezTo>
                  <a:cubicBezTo>
                    <a:pt x="3777" y="7086"/>
                    <a:pt x="3709" y="6949"/>
                    <a:pt x="3654" y="6839"/>
                  </a:cubicBezTo>
                  <a:cubicBezTo>
                    <a:pt x="3640" y="6812"/>
                    <a:pt x="3599" y="6798"/>
                    <a:pt x="3558" y="6784"/>
                  </a:cubicBezTo>
                  <a:lnTo>
                    <a:pt x="3558" y="6784"/>
                  </a:lnTo>
                  <a:cubicBezTo>
                    <a:pt x="3503" y="6935"/>
                    <a:pt x="3558" y="7059"/>
                    <a:pt x="3585" y="7183"/>
                  </a:cubicBezTo>
                  <a:cubicBezTo>
                    <a:pt x="3983" y="8309"/>
                    <a:pt x="4450" y="9421"/>
                    <a:pt x="4931" y="10547"/>
                  </a:cubicBezTo>
                  <a:cubicBezTo>
                    <a:pt x="5521" y="11934"/>
                    <a:pt x="6236" y="13266"/>
                    <a:pt x="7018" y="14557"/>
                  </a:cubicBezTo>
                  <a:cubicBezTo>
                    <a:pt x="7856" y="15944"/>
                    <a:pt x="8790" y="17249"/>
                    <a:pt x="9902" y="18416"/>
                  </a:cubicBezTo>
                  <a:cubicBezTo>
                    <a:pt x="10218" y="18746"/>
                    <a:pt x="10520" y="19061"/>
                    <a:pt x="10836" y="19364"/>
                  </a:cubicBezTo>
                  <a:cubicBezTo>
                    <a:pt x="11138" y="19693"/>
                    <a:pt x="11468" y="20023"/>
                    <a:pt x="11770" y="20366"/>
                  </a:cubicBezTo>
                  <a:cubicBezTo>
                    <a:pt x="11880" y="20462"/>
                    <a:pt x="11948" y="20586"/>
                    <a:pt x="12017" y="20709"/>
                  </a:cubicBezTo>
                  <a:cubicBezTo>
                    <a:pt x="12237" y="21121"/>
                    <a:pt x="12443" y="21547"/>
                    <a:pt x="12663" y="21959"/>
                  </a:cubicBezTo>
                  <a:cubicBezTo>
                    <a:pt x="12704" y="21987"/>
                    <a:pt x="12704" y="22042"/>
                    <a:pt x="12717" y="22110"/>
                  </a:cubicBezTo>
                  <a:lnTo>
                    <a:pt x="12580" y="22042"/>
                  </a:lnTo>
                  <a:cubicBezTo>
                    <a:pt x="11619" y="21478"/>
                    <a:pt x="10658" y="20888"/>
                    <a:pt x="9696" y="20311"/>
                  </a:cubicBezTo>
                  <a:cubicBezTo>
                    <a:pt x="8845" y="19817"/>
                    <a:pt x="7993" y="19281"/>
                    <a:pt x="7183" y="18718"/>
                  </a:cubicBezTo>
                  <a:cubicBezTo>
                    <a:pt x="4739" y="16960"/>
                    <a:pt x="2459" y="15038"/>
                    <a:pt x="495" y="12744"/>
                  </a:cubicBezTo>
                  <a:cubicBezTo>
                    <a:pt x="399" y="12607"/>
                    <a:pt x="262" y="12497"/>
                    <a:pt x="138" y="12374"/>
                  </a:cubicBezTo>
                  <a:cubicBezTo>
                    <a:pt x="124" y="12360"/>
                    <a:pt x="70" y="12360"/>
                    <a:pt x="1" y="12332"/>
                  </a:cubicBezTo>
                  <a:lnTo>
                    <a:pt x="1" y="12332"/>
                  </a:lnTo>
                  <a:cubicBezTo>
                    <a:pt x="28" y="12415"/>
                    <a:pt x="28" y="12470"/>
                    <a:pt x="70" y="12511"/>
                  </a:cubicBezTo>
                  <a:cubicBezTo>
                    <a:pt x="289" y="12840"/>
                    <a:pt x="550" y="13156"/>
                    <a:pt x="825" y="13445"/>
                  </a:cubicBezTo>
                  <a:cubicBezTo>
                    <a:pt x="1663" y="14337"/>
                    <a:pt x="2500" y="15216"/>
                    <a:pt x="3407" y="16040"/>
                  </a:cubicBezTo>
                  <a:cubicBezTo>
                    <a:pt x="5494" y="17922"/>
                    <a:pt x="7760" y="19556"/>
                    <a:pt x="10177" y="20984"/>
                  </a:cubicBezTo>
                  <a:cubicBezTo>
                    <a:pt x="10918" y="21424"/>
                    <a:pt x="11633" y="21849"/>
                    <a:pt x="12374" y="22289"/>
                  </a:cubicBezTo>
                  <a:cubicBezTo>
                    <a:pt x="12608" y="22426"/>
                    <a:pt x="12841" y="22577"/>
                    <a:pt x="13061" y="22728"/>
                  </a:cubicBezTo>
                  <a:cubicBezTo>
                    <a:pt x="13157" y="22797"/>
                    <a:pt x="13253" y="22879"/>
                    <a:pt x="13322" y="22975"/>
                  </a:cubicBezTo>
                  <a:cubicBezTo>
                    <a:pt x="13486" y="23195"/>
                    <a:pt x="13665" y="23429"/>
                    <a:pt x="13816" y="23662"/>
                  </a:cubicBezTo>
                  <a:cubicBezTo>
                    <a:pt x="13844" y="23689"/>
                    <a:pt x="13871" y="23744"/>
                    <a:pt x="13898" y="23813"/>
                  </a:cubicBezTo>
                  <a:cubicBezTo>
                    <a:pt x="13816" y="23799"/>
                    <a:pt x="13775" y="23799"/>
                    <a:pt x="13734" y="23772"/>
                  </a:cubicBezTo>
                  <a:cubicBezTo>
                    <a:pt x="13157" y="23593"/>
                    <a:pt x="12594" y="23456"/>
                    <a:pt x="12017" y="23332"/>
                  </a:cubicBezTo>
                  <a:cubicBezTo>
                    <a:pt x="11028" y="23140"/>
                    <a:pt x="10053" y="22948"/>
                    <a:pt x="9092" y="22742"/>
                  </a:cubicBezTo>
                  <a:cubicBezTo>
                    <a:pt x="7526" y="22426"/>
                    <a:pt x="5988" y="22042"/>
                    <a:pt x="4491" y="21478"/>
                  </a:cubicBezTo>
                  <a:cubicBezTo>
                    <a:pt x="3407" y="21066"/>
                    <a:pt x="2335" y="20641"/>
                    <a:pt x="1251" y="20229"/>
                  </a:cubicBezTo>
                  <a:cubicBezTo>
                    <a:pt x="1058" y="20133"/>
                    <a:pt x="852" y="20064"/>
                    <a:pt x="660" y="19995"/>
                  </a:cubicBezTo>
                  <a:cubicBezTo>
                    <a:pt x="654" y="19992"/>
                    <a:pt x="647" y="19991"/>
                    <a:pt x="640" y="19991"/>
                  </a:cubicBezTo>
                  <a:cubicBezTo>
                    <a:pt x="615" y="19991"/>
                    <a:pt x="588" y="20011"/>
                    <a:pt x="578" y="20064"/>
                  </a:cubicBezTo>
                  <a:cubicBezTo>
                    <a:pt x="646" y="20105"/>
                    <a:pt x="715" y="20160"/>
                    <a:pt x="797" y="20188"/>
                  </a:cubicBezTo>
                  <a:cubicBezTo>
                    <a:pt x="1402" y="20449"/>
                    <a:pt x="1992" y="20723"/>
                    <a:pt x="2583" y="20984"/>
                  </a:cubicBezTo>
                  <a:cubicBezTo>
                    <a:pt x="3915" y="21547"/>
                    <a:pt x="5247" y="22042"/>
                    <a:pt x="6620" y="22454"/>
                  </a:cubicBezTo>
                  <a:cubicBezTo>
                    <a:pt x="7650" y="22769"/>
                    <a:pt x="8694" y="22989"/>
                    <a:pt x="9751" y="23195"/>
                  </a:cubicBezTo>
                  <a:cubicBezTo>
                    <a:pt x="10616" y="23387"/>
                    <a:pt x="11482" y="23552"/>
                    <a:pt x="12360" y="23744"/>
                  </a:cubicBezTo>
                  <a:cubicBezTo>
                    <a:pt x="12910" y="23868"/>
                    <a:pt x="13432" y="24019"/>
                    <a:pt x="13995" y="24156"/>
                  </a:cubicBezTo>
                  <a:cubicBezTo>
                    <a:pt x="14173" y="24211"/>
                    <a:pt x="14338" y="24307"/>
                    <a:pt x="14462" y="24486"/>
                  </a:cubicBezTo>
                  <a:cubicBezTo>
                    <a:pt x="15189" y="25392"/>
                    <a:pt x="16068" y="26161"/>
                    <a:pt x="16988" y="26862"/>
                  </a:cubicBezTo>
                  <a:lnTo>
                    <a:pt x="17139" y="26972"/>
                  </a:lnTo>
                  <a:cubicBezTo>
                    <a:pt x="17167" y="26985"/>
                    <a:pt x="17194" y="26985"/>
                    <a:pt x="17236" y="26985"/>
                  </a:cubicBezTo>
                  <a:cubicBezTo>
                    <a:pt x="17249" y="26985"/>
                    <a:pt x="17277" y="26972"/>
                    <a:pt x="17304" y="26958"/>
                  </a:cubicBezTo>
                  <a:cubicBezTo>
                    <a:pt x="17318" y="26930"/>
                    <a:pt x="17332" y="26889"/>
                    <a:pt x="17318" y="26862"/>
                  </a:cubicBezTo>
                  <a:cubicBezTo>
                    <a:pt x="17304" y="26834"/>
                    <a:pt x="17263" y="26821"/>
                    <a:pt x="17236" y="26779"/>
                  </a:cubicBezTo>
                  <a:cubicBezTo>
                    <a:pt x="16686" y="26230"/>
                    <a:pt x="16137" y="25694"/>
                    <a:pt x="15588" y="25145"/>
                  </a:cubicBezTo>
                  <a:cubicBezTo>
                    <a:pt x="15368" y="24925"/>
                    <a:pt x="15148" y="24678"/>
                    <a:pt x="14928" y="24445"/>
                  </a:cubicBezTo>
                  <a:lnTo>
                    <a:pt x="14681" y="24143"/>
                  </a:lnTo>
                  <a:cubicBezTo>
                    <a:pt x="14709" y="23950"/>
                    <a:pt x="14764" y="23799"/>
                    <a:pt x="14846" y="23635"/>
                  </a:cubicBezTo>
                  <a:cubicBezTo>
                    <a:pt x="14983" y="23360"/>
                    <a:pt x="15121" y="23113"/>
                    <a:pt x="15272" y="22852"/>
                  </a:cubicBezTo>
                  <a:cubicBezTo>
                    <a:pt x="16137" y="21478"/>
                    <a:pt x="17085" y="20201"/>
                    <a:pt x="18197" y="19034"/>
                  </a:cubicBezTo>
                  <a:cubicBezTo>
                    <a:pt x="19268" y="17894"/>
                    <a:pt x="20422" y="16809"/>
                    <a:pt x="21630" y="15779"/>
                  </a:cubicBezTo>
                  <a:cubicBezTo>
                    <a:pt x="22138" y="15326"/>
                    <a:pt x="22660" y="14914"/>
                    <a:pt x="23168" y="14530"/>
                  </a:cubicBezTo>
                  <a:cubicBezTo>
                    <a:pt x="23882" y="13980"/>
                    <a:pt x="24651" y="13527"/>
                    <a:pt x="25503" y="13252"/>
                  </a:cubicBezTo>
                  <a:cubicBezTo>
                    <a:pt x="25558" y="13239"/>
                    <a:pt x="25613" y="13198"/>
                    <a:pt x="25640" y="13184"/>
                  </a:cubicBezTo>
                  <a:cubicBezTo>
                    <a:pt x="25640" y="13170"/>
                    <a:pt x="25668" y="13156"/>
                    <a:pt x="25668" y="13129"/>
                  </a:cubicBezTo>
                  <a:cubicBezTo>
                    <a:pt x="25640" y="13115"/>
                    <a:pt x="25626" y="13088"/>
                    <a:pt x="25558" y="13060"/>
                  </a:cubicBezTo>
                  <a:cubicBezTo>
                    <a:pt x="25533" y="13048"/>
                    <a:pt x="25508" y="13043"/>
                    <a:pt x="25482" y="13043"/>
                  </a:cubicBezTo>
                  <a:cubicBezTo>
                    <a:pt x="25424" y="13043"/>
                    <a:pt x="25364" y="13069"/>
                    <a:pt x="25297" y="13088"/>
                  </a:cubicBezTo>
                  <a:cubicBezTo>
                    <a:pt x="24912" y="13198"/>
                    <a:pt x="24528" y="13362"/>
                    <a:pt x="24171" y="13541"/>
                  </a:cubicBezTo>
                  <a:cubicBezTo>
                    <a:pt x="23470" y="13925"/>
                    <a:pt x="22825" y="14392"/>
                    <a:pt x="22207" y="14887"/>
                  </a:cubicBezTo>
                  <a:cubicBezTo>
                    <a:pt x="20998" y="15862"/>
                    <a:pt x="19845" y="16933"/>
                    <a:pt x="18732" y="18004"/>
                  </a:cubicBezTo>
                  <a:cubicBezTo>
                    <a:pt x="17249" y="19419"/>
                    <a:pt x="16013" y="21025"/>
                    <a:pt x="14956" y="22769"/>
                  </a:cubicBezTo>
                  <a:cubicBezTo>
                    <a:pt x="14764" y="23071"/>
                    <a:pt x="14613" y="23401"/>
                    <a:pt x="14503" y="23744"/>
                  </a:cubicBezTo>
                  <a:lnTo>
                    <a:pt x="14448" y="23841"/>
                  </a:lnTo>
                  <a:cubicBezTo>
                    <a:pt x="14297" y="23772"/>
                    <a:pt x="14283" y="23635"/>
                    <a:pt x="14242" y="23525"/>
                  </a:cubicBezTo>
                  <a:cubicBezTo>
                    <a:pt x="14104" y="22879"/>
                    <a:pt x="14077" y="22234"/>
                    <a:pt x="14077" y="21575"/>
                  </a:cubicBezTo>
                  <a:cubicBezTo>
                    <a:pt x="14091" y="20174"/>
                    <a:pt x="14352" y="18801"/>
                    <a:pt x="14750" y="17441"/>
                  </a:cubicBezTo>
                  <a:cubicBezTo>
                    <a:pt x="15519" y="14818"/>
                    <a:pt x="16673" y="12360"/>
                    <a:pt x="18197" y="10080"/>
                  </a:cubicBezTo>
                  <a:cubicBezTo>
                    <a:pt x="19007" y="8872"/>
                    <a:pt x="19872" y="7759"/>
                    <a:pt x="20820" y="6674"/>
                  </a:cubicBezTo>
                  <a:cubicBezTo>
                    <a:pt x="20875" y="6633"/>
                    <a:pt x="20902" y="6565"/>
                    <a:pt x="20957" y="6496"/>
                  </a:cubicBezTo>
                  <a:cubicBezTo>
                    <a:pt x="20998" y="6441"/>
                    <a:pt x="20998" y="6400"/>
                    <a:pt x="20930" y="6372"/>
                  </a:cubicBezTo>
                  <a:cubicBezTo>
                    <a:pt x="20875" y="6400"/>
                    <a:pt x="20820" y="6441"/>
                    <a:pt x="20765" y="6496"/>
                  </a:cubicBezTo>
                  <a:cubicBezTo>
                    <a:pt x="20422" y="6867"/>
                    <a:pt x="20106" y="7251"/>
                    <a:pt x="19776" y="7622"/>
                  </a:cubicBezTo>
                  <a:cubicBezTo>
                    <a:pt x="19227" y="8295"/>
                    <a:pt x="18691" y="8968"/>
                    <a:pt x="18197" y="9668"/>
                  </a:cubicBezTo>
                  <a:cubicBezTo>
                    <a:pt x="16631" y="11865"/>
                    <a:pt x="15409" y="14255"/>
                    <a:pt x="14613" y="16823"/>
                  </a:cubicBezTo>
                  <a:cubicBezTo>
                    <a:pt x="14146" y="18320"/>
                    <a:pt x="13830" y="19831"/>
                    <a:pt x="13789" y="21396"/>
                  </a:cubicBezTo>
                  <a:cubicBezTo>
                    <a:pt x="13761" y="21918"/>
                    <a:pt x="13789" y="22440"/>
                    <a:pt x="13871" y="22948"/>
                  </a:cubicBezTo>
                  <a:cubicBezTo>
                    <a:pt x="13871" y="22989"/>
                    <a:pt x="13926" y="23044"/>
                    <a:pt x="13857" y="23071"/>
                  </a:cubicBezTo>
                  <a:cubicBezTo>
                    <a:pt x="13830" y="23058"/>
                    <a:pt x="13816" y="23058"/>
                    <a:pt x="13802" y="23044"/>
                  </a:cubicBezTo>
                  <a:cubicBezTo>
                    <a:pt x="13459" y="22577"/>
                    <a:pt x="13143" y="22096"/>
                    <a:pt x="12869" y="21575"/>
                  </a:cubicBezTo>
                  <a:cubicBezTo>
                    <a:pt x="12841" y="21492"/>
                    <a:pt x="12800" y="21410"/>
                    <a:pt x="12786" y="21327"/>
                  </a:cubicBezTo>
                  <a:cubicBezTo>
                    <a:pt x="12759" y="21163"/>
                    <a:pt x="12717" y="21025"/>
                    <a:pt x="12704" y="20874"/>
                  </a:cubicBezTo>
                  <a:cubicBezTo>
                    <a:pt x="12525" y="19885"/>
                    <a:pt x="12457" y="18869"/>
                    <a:pt x="12457" y="17853"/>
                  </a:cubicBezTo>
                  <a:cubicBezTo>
                    <a:pt x="12457" y="16040"/>
                    <a:pt x="12649" y="14255"/>
                    <a:pt x="12978" y="12483"/>
                  </a:cubicBezTo>
                  <a:cubicBezTo>
                    <a:pt x="13390" y="10314"/>
                    <a:pt x="13940" y="8171"/>
                    <a:pt x="14544" y="6043"/>
                  </a:cubicBezTo>
                  <a:cubicBezTo>
                    <a:pt x="14722" y="5356"/>
                    <a:pt x="14928" y="4683"/>
                    <a:pt x="15121" y="4024"/>
                  </a:cubicBezTo>
                  <a:lnTo>
                    <a:pt x="15176" y="3763"/>
                  </a:lnTo>
                  <a:cubicBezTo>
                    <a:pt x="15189" y="3722"/>
                    <a:pt x="15162" y="3694"/>
                    <a:pt x="15121" y="3626"/>
                  </a:cubicBezTo>
                  <a:cubicBezTo>
                    <a:pt x="15066" y="3763"/>
                    <a:pt x="15038" y="3832"/>
                    <a:pt x="14997" y="3914"/>
                  </a:cubicBezTo>
                  <a:cubicBezTo>
                    <a:pt x="14846" y="4381"/>
                    <a:pt x="14695" y="4820"/>
                    <a:pt x="14558" y="5287"/>
                  </a:cubicBezTo>
                  <a:cubicBezTo>
                    <a:pt x="14242" y="6304"/>
                    <a:pt x="13940" y="7320"/>
                    <a:pt x="13665" y="8350"/>
                  </a:cubicBezTo>
                  <a:cubicBezTo>
                    <a:pt x="13390" y="9339"/>
                    <a:pt x="13143" y="10355"/>
                    <a:pt x="12910" y="11371"/>
                  </a:cubicBezTo>
                  <a:cubicBezTo>
                    <a:pt x="12484" y="13101"/>
                    <a:pt x="12209" y="14845"/>
                    <a:pt x="12113" y="16631"/>
                  </a:cubicBezTo>
                  <a:cubicBezTo>
                    <a:pt x="12072" y="17757"/>
                    <a:pt x="12045" y="18869"/>
                    <a:pt x="12223" y="19968"/>
                  </a:cubicBezTo>
                  <a:cubicBezTo>
                    <a:pt x="12237" y="20037"/>
                    <a:pt x="12237" y="20119"/>
                    <a:pt x="12237" y="20201"/>
                  </a:cubicBezTo>
                  <a:cubicBezTo>
                    <a:pt x="12154" y="20091"/>
                    <a:pt x="12086" y="19954"/>
                    <a:pt x="12031" y="19831"/>
                  </a:cubicBezTo>
                  <a:cubicBezTo>
                    <a:pt x="11674" y="19020"/>
                    <a:pt x="11399" y="18169"/>
                    <a:pt x="11124" y="17317"/>
                  </a:cubicBezTo>
                  <a:cubicBezTo>
                    <a:pt x="10905" y="16617"/>
                    <a:pt x="10726" y="15917"/>
                    <a:pt x="10575" y="15189"/>
                  </a:cubicBezTo>
                  <a:cubicBezTo>
                    <a:pt x="10397" y="14392"/>
                    <a:pt x="10246" y="13582"/>
                    <a:pt x="10122" y="12772"/>
                  </a:cubicBezTo>
                  <a:cubicBezTo>
                    <a:pt x="9957" y="11618"/>
                    <a:pt x="9847" y="10451"/>
                    <a:pt x="9751" y="9284"/>
                  </a:cubicBezTo>
                  <a:cubicBezTo>
                    <a:pt x="9669" y="8309"/>
                    <a:pt x="9600" y="7334"/>
                    <a:pt x="9490" y="6359"/>
                  </a:cubicBezTo>
                  <a:cubicBezTo>
                    <a:pt x="9408" y="5425"/>
                    <a:pt x="9325" y="4477"/>
                    <a:pt x="9202" y="3557"/>
                  </a:cubicBezTo>
                  <a:cubicBezTo>
                    <a:pt x="9119" y="2761"/>
                    <a:pt x="8996" y="1978"/>
                    <a:pt x="8872" y="1181"/>
                  </a:cubicBezTo>
                  <a:cubicBezTo>
                    <a:pt x="8817" y="907"/>
                    <a:pt x="8749" y="632"/>
                    <a:pt x="8680" y="357"/>
                  </a:cubicBezTo>
                  <a:cubicBezTo>
                    <a:pt x="8653" y="220"/>
                    <a:pt x="8611" y="83"/>
                    <a:pt x="84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3" name="Google Shape;1543;p33"/>
          <p:cNvGrpSpPr/>
          <p:nvPr/>
        </p:nvGrpSpPr>
        <p:grpSpPr>
          <a:xfrm>
            <a:off x="59342" y="3769112"/>
            <a:ext cx="706006" cy="1827980"/>
            <a:chOff x="1059475" y="3902824"/>
            <a:chExt cx="620555" cy="1606733"/>
          </a:xfrm>
        </p:grpSpPr>
        <p:sp>
          <p:nvSpPr>
            <p:cNvPr id="1544" name="Google Shape;1544;p33"/>
            <p:cNvSpPr/>
            <p:nvPr/>
          </p:nvSpPr>
          <p:spPr>
            <a:xfrm>
              <a:off x="1059475" y="3902824"/>
              <a:ext cx="620555" cy="1452925"/>
            </a:xfrm>
            <a:custGeom>
              <a:avLst/>
              <a:gdLst/>
              <a:ahLst/>
              <a:cxnLst/>
              <a:rect l="l" t="t" r="r" b="b"/>
              <a:pathLst>
                <a:path w="12003" h="28103" extrusionOk="0">
                  <a:moveTo>
                    <a:pt x="3385" y="0"/>
                  </a:moveTo>
                  <a:cubicBezTo>
                    <a:pt x="3211" y="0"/>
                    <a:pt x="3044" y="52"/>
                    <a:pt x="2884" y="156"/>
                  </a:cubicBezTo>
                  <a:cubicBezTo>
                    <a:pt x="2541" y="362"/>
                    <a:pt x="2307" y="651"/>
                    <a:pt x="2156" y="1008"/>
                  </a:cubicBezTo>
                  <a:cubicBezTo>
                    <a:pt x="1991" y="1433"/>
                    <a:pt x="1909" y="1873"/>
                    <a:pt x="1923" y="2312"/>
                  </a:cubicBezTo>
                  <a:cubicBezTo>
                    <a:pt x="1923" y="2999"/>
                    <a:pt x="2046" y="3672"/>
                    <a:pt x="2225" y="4331"/>
                  </a:cubicBezTo>
                  <a:cubicBezTo>
                    <a:pt x="2458" y="5100"/>
                    <a:pt x="2692" y="5855"/>
                    <a:pt x="2911" y="6624"/>
                  </a:cubicBezTo>
                  <a:cubicBezTo>
                    <a:pt x="3282" y="7874"/>
                    <a:pt x="3282" y="9110"/>
                    <a:pt x="2870" y="10360"/>
                  </a:cubicBezTo>
                  <a:cubicBezTo>
                    <a:pt x="2664" y="11033"/>
                    <a:pt x="2390" y="11678"/>
                    <a:pt x="2046" y="12269"/>
                  </a:cubicBezTo>
                  <a:cubicBezTo>
                    <a:pt x="1703" y="12887"/>
                    <a:pt x="1360" y="13505"/>
                    <a:pt x="1030" y="14136"/>
                  </a:cubicBezTo>
                  <a:cubicBezTo>
                    <a:pt x="645" y="14864"/>
                    <a:pt x="357" y="15619"/>
                    <a:pt x="192" y="16430"/>
                  </a:cubicBezTo>
                  <a:cubicBezTo>
                    <a:pt x="14" y="17281"/>
                    <a:pt x="0" y="18160"/>
                    <a:pt x="165" y="19025"/>
                  </a:cubicBezTo>
                  <a:cubicBezTo>
                    <a:pt x="357" y="19945"/>
                    <a:pt x="783" y="20756"/>
                    <a:pt x="1373" y="21497"/>
                  </a:cubicBezTo>
                  <a:cubicBezTo>
                    <a:pt x="1662" y="21854"/>
                    <a:pt x="1978" y="22198"/>
                    <a:pt x="2293" y="22527"/>
                  </a:cubicBezTo>
                  <a:cubicBezTo>
                    <a:pt x="2939" y="23214"/>
                    <a:pt x="3502" y="23942"/>
                    <a:pt x="3996" y="24766"/>
                  </a:cubicBezTo>
                  <a:cubicBezTo>
                    <a:pt x="4312" y="25287"/>
                    <a:pt x="4518" y="25823"/>
                    <a:pt x="4614" y="26400"/>
                  </a:cubicBezTo>
                  <a:cubicBezTo>
                    <a:pt x="4752" y="26963"/>
                    <a:pt x="4765" y="27512"/>
                    <a:pt x="4477" y="28103"/>
                  </a:cubicBezTo>
                  <a:cubicBezTo>
                    <a:pt x="4600" y="28076"/>
                    <a:pt x="4683" y="28022"/>
                    <a:pt x="4756" y="28022"/>
                  </a:cubicBezTo>
                  <a:cubicBezTo>
                    <a:pt x="4798" y="28022"/>
                    <a:pt x="4835" y="28039"/>
                    <a:pt x="4875" y="28089"/>
                  </a:cubicBezTo>
                  <a:cubicBezTo>
                    <a:pt x="5727" y="26798"/>
                    <a:pt x="6866" y="25823"/>
                    <a:pt x="7924" y="24766"/>
                  </a:cubicBezTo>
                  <a:cubicBezTo>
                    <a:pt x="8610" y="24106"/>
                    <a:pt x="9297" y="23447"/>
                    <a:pt x="9915" y="22733"/>
                  </a:cubicBezTo>
                  <a:cubicBezTo>
                    <a:pt x="10176" y="22431"/>
                    <a:pt x="10437" y="22129"/>
                    <a:pt x="10670" y="21813"/>
                  </a:cubicBezTo>
                  <a:cubicBezTo>
                    <a:pt x="11412" y="20879"/>
                    <a:pt x="11797" y="19808"/>
                    <a:pt x="11893" y="18627"/>
                  </a:cubicBezTo>
                  <a:cubicBezTo>
                    <a:pt x="12003" y="17405"/>
                    <a:pt x="11906" y="16196"/>
                    <a:pt x="11728" y="15001"/>
                  </a:cubicBezTo>
                  <a:cubicBezTo>
                    <a:pt x="11522" y="13738"/>
                    <a:pt x="11137" y="12516"/>
                    <a:pt x="10629" y="11349"/>
                  </a:cubicBezTo>
                  <a:cubicBezTo>
                    <a:pt x="10313" y="10676"/>
                    <a:pt x="10025" y="10003"/>
                    <a:pt x="9709" y="9330"/>
                  </a:cubicBezTo>
                  <a:cubicBezTo>
                    <a:pt x="9187" y="8190"/>
                    <a:pt x="8720" y="7023"/>
                    <a:pt x="8322" y="5814"/>
                  </a:cubicBezTo>
                  <a:cubicBezTo>
                    <a:pt x="8102" y="5128"/>
                    <a:pt x="7841" y="4468"/>
                    <a:pt x="7553" y="3795"/>
                  </a:cubicBezTo>
                  <a:cubicBezTo>
                    <a:pt x="7278" y="3109"/>
                    <a:pt x="6880" y="2491"/>
                    <a:pt x="6413" y="1928"/>
                  </a:cubicBezTo>
                  <a:cubicBezTo>
                    <a:pt x="5974" y="1378"/>
                    <a:pt x="5438" y="912"/>
                    <a:pt x="4820" y="527"/>
                  </a:cubicBezTo>
                  <a:cubicBezTo>
                    <a:pt x="4449" y="294"/>
                    <a:pt x="4024" y="156"/>
                    <a:pt x="3625" y="33"/>
                  </a:cubicBezTo>
                  <a:cubicBezTo>
                    <a:pt x="3544" y="11"/>
                    <a:pt x="3464" y="0"/>
                    <a:pt x="33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3"/>
            <p:cNvSpPr/>
            <p:nvPr/>
          </p:nvSpPr>
          <p:spPr>
            <a:xfrm>
              <a:off x="1165926" y="3919420"/>
              <a:ext cx="498491" cy="1590137"/>
            </a:xfrm>
            <a:custGeom>
              <a:avLst/>
              <a:gdLst/>
              <a:ahLst/>
              <a:cxnLst/>
              <a:rect l="l" t="t" r="r" b="b"/>
              <a:pathLst>
                <a:path w="9642" h="30757" extrusionOk="0">
                  <a:moveTo>
                    <a:pt x="4610" y="7215"/>
                  </a:moveTo>
                  <a:cubicBezTo>
                    <a:pt x="4613" y="7219"/>
                    <a:pt x="4615" y="7226"/>
                    <a:pt x="4615" y="7237"/>
                  </a:cubicBezTo>
                  <a:cubicBezTo>
                    <a:pt x="4629" y="7237"/>
                    <a:pt x="4615" y="7251"/>
                    <a:pt x="4615" y="7251"/>
                  </a:cubicBezTo>
                  <a:cubicBezTo>
                    <a:pt x="4615" y="7241"/>
                    <a:pt x="4615" y="7224"/>
                    <a:pt x="4610" y="7215"/>
                  </a:cubicBezTo>
                  <a:close/>
                  <a:moveTo>
                    <a:pt x="1498" y="0"/>
                  </a:moveTo>
                  <a:cubicBezTo>
                    <a:pt x="1498" y="69"/>
                    <a:pt x="1470" y="124"/>
                    <a:pt x="1512" y="165"/>
                  </a:cubicBezTo>
                  <a:cubicBezTo>
                    <a:pt x="1566" y="261"/>
                    <a:pt x="1635" y="343"/>
                    <a:pt x="1704" y="439"/>
                  </a:cubicBezTo>
                  <a:cubicBezTo>
                    <a:pt x="2734" y="1785"/>
                    <a:pt x="3434" y="3323"/>
                    <a:pt x="3997" y="4916"/>
                  </a:cubicBezTo>
                  <a:cubicBezTo>
                    <a:pt x="4217" y="5534"/>
                    <a:pt x="4395" y="6152"/>
                    <a:pt x="4601" y="6770"/>
                  </a:cubicBezTo>
                  <a:cubicBezTo>
                    <a:pt x="4629" y="6894"/>
                    <a:pt x="4656" y="7031"/>
                    <a:pt x="4670" y="7141"/>
                  </a:cubicBezTo>
                  <a:cubicBezTo>
                    <a:pt x="4629" y="7127"/>
                    <a:pt x="4588" y="7114"/>
                    <a:pt x="4560" y="7072"/>
                  </a:cubicBezTo>
                  <a:cubicBezTo>
                    <a:pt x="4203" y="6523"/>
                    <a:pt x="3736" y="6070"/>
                    <a:pt x="3256" y="5617"/>
                  </a:cubicBezTo>
                  <a:cubicBezTo>
                    <a:pt x="2459" y="4875"/>
                    <a:pt x="1594" y="4175"/>
                    <a:pt x="715" y="3502"/>
                  </a:cubicBezTo>
                  <a:cubicBezTo>
                    <a:pt x="605" y="3420"/>
                    <a:pt x="495" y="3323"/>
                    <a:pt x="303" y="3282"/>
                  </a:cubicBezTo>
                  <a:lnTo>
                    <a:pt x="303" y="3282"/>
                  </a:lnTo>
                  <a:cubicBezTo>
                    <a:pt x="358" y="3474"/>
                    <a:pt x="482" y="3598"/>
                    <a:pt x="605" y="3694"/>
                  </a:cubicBezTo>
                  <a:cubicBezTo>
                    <a:pt x="907" y="3983"/>
                    <a:pt x="1237" y="4257"/>
                    <a:pt x="1539" y="4532"/>
                  </a:cubicBezTo>
                  <a:cubicBezTo>
                    <a:pt x="2130" y="5054"/>
                    <a:pt x="2706" y="5562"/>
                    <a:pt x="3256" y="6097"/>
                  </a:cubicBezTo>
                  <a:cubicBezTo>
                    <a:pt x="3571" y="6386"/>
                    <a:pt x="3846" y="6715"/>
                    <a:pt x="4107" y="7045"/>
                  </a:cubicBezTo>
                  <a:cubicBezTo>
                    <a:pt x="4423" y="7443"/>
                    <a:pt x="4629" y="7883"/>
                    <a:pt x="4835" y="8363"/>
                  </a:cubicBezTo>
                  <a:cubicBezTo>
                    <a:pt x="5000" y="8748"/>
                    <a:pt x="5164" y="9105"/>
                    <a:pt x="5219" y="9517"/>
                  </a:cubicBezTo>
                  <a:cubicBezTo>
                    <a:pt x="5288" y="10121"/>
                    <a:pt x="5370" y="10739"/>
                    <a:pt x="5439" y="11330"/>
                  </a:cubicBezTo>
                  <a:cubicBezTo>
                    <a:pt x="5576" y="12524"/>
                    <a:pt x="5576" y="13719"/>
                    <a:pt x="5549" y="14928"/>
                  </a:cubicBezTo>
                  <a:cubicBezTo>
                    <a:pt x="5480" y="17056"/>
                    <a:pt x="5206" y="19144"/>
                    <a:pt x="4725" y="21217"/>
                  </a:cubicBezTo>
                  <a:cubicBezTo>
                    <a:pt x="4698" y="21327"/>
                    <a:pt x="4670" y="21423"/>
                    <a:pt x="4588" y="21533"/>
                  </a:cubicBezTo>
                  <a:cubicBezTo>
                    <a:pt x="4547" y="21382"/>
                    <a:pt x="4519" y="21217"/>
                    <a:pt x="4492" y="21066"/>
                  </a:cubicBezTo>
                  <a:cubicBezTo>
                    <a:pt x="4286" y="19899"/>
                    <a:pt x="3915" y="18787"/>
                    <a:pt x="3365" y="17715"/>
                  </a:cubicBezTo>
                  <a:cubicBezTo>
                    <a:pt x="2775" y="16603"/>
                    <a:pt x="2157" y="15491"/>
                    <a:pt x="1470" y="14447"/>
                  </a:cubicBezTo>
                  <a:cubicBezTo>
                    <a:pt x="1017" y="13733"/>
                    <a:pt x="564" y="13019"/>
                    <a:pt x="125" y="12318"/>
                  </a:cubicBezTo>
                  <a:cubicBezTo>
                    <a:pt x="97" y="12277"/>
                    <a:pt x="70" y="12264"/>
                    <a:pt x="1" y="12209"/>
                  </a:cubicBezTo>
                  <a:lnTo>
                    <a:pt x="1" y="12209"/>
                  </a:lnTo>
                  <a:cubicBezTo>
                    <a:pt x="15" y="12332"/>
                    <a:pt x="1" y="12428"/>
                    <a:pt x="28" y="12524"/>
                  </a:cubicBezTo>
                  <a:cubicBezTo>
                    <a:pt x="97" y="12689"/>
                    <a:pt x="193" y="12881"/>
                    <a:pt x="276" y="13033"/>
                  </a:cubicBezTo>
                  <a:cubicBezTo>
                    <a:pt x="537" y="13499"/>
                    <a:pt x="784" y="13966"/>
                    <a:pt x="1058" y="14406"/>
                  </a:cubicBezTo>
                  <a:cubicBezTo>
                    <a:pt x="1800" y="15628"/>
                    <a:pt x="2500" y="16864"/>
                    <a:pt x="3118" y="18155"/>
                  </a:cubicBezTo>
                  <a:cubicBezTo>
                    <a:pt x="3626" y="19199"/>
                    <a:pt x="3970" y="20297"/>
                    <a:pt x="4135" y="21451"/>
                  </a:cubicBezTo>
                  <a:cubicBezTo>
                    <a:pt x="4244" y="22041"/>
                    <a:pt x="4244" y="22632"/>
                    <a:pt x="4176" y="23236"/>
                  </a:cubicBezTo>
                  <a:cubicBezTo>
                    <a:pt x="4148" y="23387"/>
                    <a:pt x="4107" y="23524"/>
                    <a:pt x="4066" y="23662"/>
                  </a:cubicBezTo>
                  <a:cubicBezTo>
                    <a:pt x="3668" y="24980"/>
                    <a:pt x="3173" y="26257"/>
                    <a:pt x="2569" y="27493"/>
                  </a:cubicBezTo>
                  <a:cubicBezTo>
                    <a:pt x="2033" y="28551"/>
                    <a:pt x="1512" y="29594"/>
                    <a:pt x="880" y="30597"/>
                  </a:cubicBezTo>
                  <a:cubicBezTo>
                    <a:pt x="852" y="30611"/>
                    <a:pt x="880" y="30638"/>
                    <a:pt x="852" y="30679"/>
                  </a:cubicBezTo>
                  <a:cubicBezTo>
                    <a:pt x="888" y="30737"/>
                    <a:pt x="935" y="30757"/>
                    <a:pt x="982" y="30757"/>
                  </a:cubicBezTo>
                  <a:cubicBezTo>
                    <a:pt x="1025" y="30757"/>
                    <a:pt x="1067" y="30740"/>
                    <a:pt x="1100" y="30720"/>
                  </a:cubicBezTo>
                  <a:cubicBezTo>
                    <a:pt x="1196" y="30624"/>
                    <a:pt x="1306" y="30528"/>
                    <a:pt x="1374" y="30418"/>
                  </a:cubicBezTo>
                  <a:cubicBezTo>
                    <a:pt x="1649" y="30034"/>
                    <a:pt x="1924" y="29649"/>
                    <a:pt x="2171" y="29237"/>
                  </a:cubicBezTo>
                  <a:cubicBezTo>
                    <a:pt x="2802" y="28221"/>
                    <a:pt x="3297" y="27150"/>
                    <a:pt x="3723" y="26051"/>
                  </a:cubicBezTo>
                  <a:cubicBezTo>
                    <a:pt x="3805" y="25845"/>
                    <a:pt x="3887" y="25653"/>
                    <a:pt x="4052" y="25502"/>
                  </a:cubicBezTo>
                  <a:cubicBezTo>
                    <a:pt x="4395" y="25117"/>
                    <a:pt x="4711" y="24705"/>
                    <a:pt x="5041" y="24307"/>
                  </a:cubicBezTo>
                  <a:cubicBezTo>
                    <a:pt x="5576" y="23689"/>
                    <a:pt x="6153" y="23126"/>
                    <a:pt x="6799" y="22618"/>
                  </a:cubicBezTo>
                  <a:cubicBezTo>
                    <a:pt x="7115" y="22343"/>
                    <a:pt x="7444" y="22083"/>
                    <a:pt x="7774" y="21808"/>
                  </a:cubicBezTo>
                  <a:cubicBezTo>
                    <a:pt x="8350" y="21341"/>
                    <a:pt x="8831" y="20792"/>
                    <a:pt x="9284" y="20215"/>
                  </a:cubicBezTo>
                  <a:cubicBezTo>
                    <a:pt x="9408" y="20050"/>
                    <a:pt x="9490" y="19899"/>
                    <a:pt x="9586" y="19734"/>
                  </a:cubicBezTo>
                  <a:cubicBezTo>
                    <a:pt x="9628" y="19679"/>
                    <a:pt x="9628" y="19624"/>
                    <a:pt x="9641" y="19569"/>
                  </a:cubicBezTo>
                  <a:lnTo>
                    <a:pt x="9641" y="19569"/>
                  </a:lnTo>
                  <a:cubicBezTo>
                    <a:pt x="9613" y="19581"/>
                    <a:pt x="9592" y="19586"/>
                    <a:pt x="9576" y="19586"/>
                  </a:cubicBezTo>
                  <a:cubicBezTo>
                    <a:pt x="9536" y="19586"/>
                    <a:pt x="9523" y="19557"/>
                    <a:pt x="9504" y="19528"/>
                  </a:cubicBezTo>
                  <a:cubicBezTo>
                    <a:pt x="9463" y="19569"/>
                    <a:pt x="9408" y="19611"/>
                    <a:pt x="9367" y="19666"/>
                  </a:cubicBezTo>
                  <a:cubicBezTo>
                    <a:pt x="8859" y="20393"/>
                    <a:pt x="8227" y="21039"/>
                    <a:pt x="7513" y="21588"/>
                  </a:cubicBezTo>
                  <a:cubicBezTo>
                    <a:pt x="7073" y="21945"/>
                    <a:pt x="6620" y="22289"/>
                    <a:pt x="6167" y="22632"/>
                  </a:cubicBezTo>
                  <a:cubicBezTo>
                    <a:pt x="5549" y="23112"/>
                    <a:pt x="5000" y="23648"/>
                    <a:pt x="4492" y="24239"/>
                  </a:cubicBezTo>
                  <a:cubicBezTo>
                    <a:pt x="4450" y="24307"/>
                    <a:pt x="4382" y="24376"/>
                    <a:pt x="4286" y="24472"/>
                  </a:cubicBezTo>
                  <a:cubicBezTo>
                    <a:pt x="4203" y="24335"/>
                    <a:pt x="4286" y="24239"/>
                    <a:pt x="4313" y="24142"/>
                  </a:cubicBezTo>
                  <a:cubicBezTo>
                    <a:pt x="4725" y="22797"/>
                    <a:pt x="5041" y="21451"/>
                    <a:pt x="5274" y="20050"/>
                  </a:cubicBezTo>
                  <a:cubicBezTo>
                    <a:pt x="5384" y="19322"/>
                    <a:pt x="5480" y="18581"/>
                    <a:pt x="5576" y="17839"/>
                  </a:cubicBezTo>
                  <a:cubicBezTo>
                    <a:pt x="5590" y="17688"/>
                    <a:pt x="5631" y="17509"/>
                    <a:pt x="5686" y="17358"/>
                  </a:cubicBezTo>
                  <a:cubicBezTo>
                    <a:pt x="5934" y="16507"/>
                    <a:pt x="6208" y="15642"/>
                    <a:pt x="6551" y="14818"/>
                  </a:cubicBezTo>
                  <a:cubicBezTo>
                    <a:pt x="7128" y="13390"/>
                    <a:pt x="7513" y="11934"/>
                    <a:pt x="7774" y="10423"/>
                  </a:cubicBezTo>
                  <a:cubicBezTo>
                    <a:pt x="7829" y="10094"/>
                    <a:pt x="7897" y="9750"/>
                    <a:pt x="7842" y="9366"/>
                  </a:cubicBezTo>
                  <a:lnTo>
                    <a:pt x="7842" y="9366"/>
                  </a:lnTo>
                  <a:cubicBezTo>
                    <a:pt x="7787" y="9435"/>
                    <a:pt x="7746" y="9462"/>
                    <a:pt x="7746" y="9503"/>
                  </a:cubicBezTo>
                  <a:cubicBezTo>
                    <a:pt x="7678" y="9723"/>
                    <a:pt x="7623" y="9943"/>
                    <a:pt x="7568" y="10162"/>
                  </a:cubicBezTo>
                  <a:cubicBezTo>
                    <a:pt x="7211" y="11673"/>
                    <a:pt x="6757" y="13156"/>
                    <a:pt x="6194" y="14598"/>
                  </a:cubicBezTo>
                  <a:cubicBezTo>
                    <a:pt x="6112" y="14818"/>
                    <a:pt x="6043" y="15065"/>
                    <a:pt x="5961" y="15285"/>
                  </a:cubicBezTo>
                  <a:cubicBezTo>
                    <a:pt x="5934" y="15340"/>
                    <a:pt x="5906" y="15408"/>
                    <a:pt x="5851" y="15518"/>
                  </a:cubicBezTo>
                  <a:cubicBezTo>
                    <a:pt x="5782" y="15285"/>
                    <a:pt x="5796" y="15106"/>
                    <a:pt x="5824" y="14941"/>
                  </a:cubicBezTo>
                  <a:cubicBezTo>
                    <a:pt x="5851" y="14035"/>
                    <a:pt x="5837" y="13115"/>
                    <a:pt x="5769" y="12209"/>
                  </a:cubicBezTo>
                  <a:cubicBezTo>
                    <a:pt x="5631" y="10025"/>
                    <a:pt x="5288" y="7883"/>
                    <a:pt x="4629" y="5809"/>
                  </a:cubicBezTo>
                  <a:cubicBezTo>
                    <a:pt x="4547" y="5521"/>
                    <a:pt x="4450" y="5246"/>
                    <a:pt x="4341" y="4971"/>
                  </a:cubicBezTo>
                  <a:cubicBezTo>
                    <a:pt x="4286" y="4807"/>
                    <a:pt x="4258" y="4655"/>
                    <a:pt x="4272" y="4491"/>
                  </a:cubicBezTo>
                  <a:lnTo>
                    <a:pt x="4382" y="3145"/>
                  </a:lnTo>
                  <a:cubicBezTo>
                    <a:pt x="4395" y="2747"/>
                    <a:pt x="4423" y="2362"/>
                    <a:pt x="4450" y="1964"/>
                  </a:cubicBezTo>
                  <a:cubicBezTo>
                    <a:pt x="4450" y="1854"/>
                    <a:pt x="4423" y="1744"/>
                    <a:pt x="4423" y="1634"/>
                  </a:cubicBezTo>
                  <a:cubicBezTo>
                    <a:pt x="4415" y="1634"/>
                    <a:pt x="4408" y="1633"/>
                    <a:pt x="4401" y="1633"/>
                  </a:cubicBezTo>
                  <a:cubicBezTo>
                    <a:pt x="4273" y="1633"/>
                    <a:pt x="4286" y="1748"/>
                    <a:pt x="4286" y="1813"/>
                  </a:cubicBezTo>
                  <a:cubicBezTo>
                    <a:pt x="4203" y="2362"/>
                    <a:pt x="4121" y="2911"/>
                    <a:pt x="4011" y="3461"/>
                  </a:cubicBezTo>
                  <a:cubicBezTo>
                    <a:pt x="3997" y="3543"/>
                    <a:pt x="3983" y="3639"/>
                    <a:pt x="3942" y="3777"/>
                  </a:cubicBezTo>
                  <a:cubicBezTo>
                    <a:pt x="3874" y="3667"/>
                    <a:pt x="3832" y="3598"/>
                    <a:pt x="3791" y="3529"/>
                  </a:cubicBezTo>
                  <a:cubicBezTo>
                    <a:pt x="3558" y="3021"/>
                    <a:pt x="3311" y="2513"/>
                    <a:pt x="3050" y="2033"/>
                  </a:cubicBezTo>
                  <a:cubicBezTo>
                    <a:pt x="2734" y="1415"/>
                    <a:pt x="2336" y="851"/>
                    <a:pt x="1882" y="316"/>
                  </a:cubicBezTo>
                  <a:cubicBezTo>
                    <a:pt x="1786" y="192"/>
                    <a:pt x="1704" y="55"/>
                    <a:pt x="14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6" name="Google Shape;1546;p33"/>
          <p:cNvGrpSpPr/>
          <p:nvPr/>
        </p:nvGrpSpPr>
        <p:grpSpPr>
          <a:xfrm rot="3277563">
            <a:off x="7760" y="752470"/>
            <a:ext cx="809160" cy="1485816"/>
            <a:chOff x="-106394" y="2567354"/>
            <a:chExt cx="1400812" cy="2571868"/>
          </a:xfrm>
        </p:grpSpPr>
        <p:sp>
          <p:nvSpPr>
            <p:cNvPr id="1547" name="Google Shape;1547;p33"/>
            <p:cNvSpPr/>
            <p:nvPr/>
          </p:nvSpPr>
          <p:spPr>
            <a:xfrm>
              <a:off x="-106394" y="4026328"/>
              <a:ext cx="1400812" cy="961361"/>
            </a:xfrm>
            <a:custGeom>
              <a:avLst/>
              <a:gdLst/>
              <a:ahLst/>
              <a:cxnLst/>
              <a:rect l="l" t="t" r="r" b="b"/>
              <a:pathLst>
                <a:path w="27095" h="18595" extrusionOk="0">
                  <a:moveTo>
                    <a:pt x="25447" y="1"/>
                  </a:moveTo>
                  <a:cubicBezTo>
                    <a:pt x="25351" y="1"/>
                    <a:pt x="25337" y="97"/>
                    <a:pt x="25310" y="165"/>
                  </a:cubicBezTo>
                  <a:cubicBezTo>
                    <a:pt x="25062" y="783"/>
                    <a:pt x="24747" y="1360"/>
                    <a:pt x="24417" y="1951"/>
                  </a:cubicBezTo>
                  <a:cubicBezTo>
                    <a:pt x="23991" y="2706"/>
                    <a:pt x="23511" y="3434"/>
                    <a:pt x="22975" y="4121"/>
                  </a:cubicBezTo>
                  <a:cubicBezTo>
                    <a:pt x="21588" y="5933"/>
                    <a:pt x="20393" y="7856"/>
                    <a:pt x="19240" y="9806"/>
                  </a:cubicBezTo>
                  <a:cubicBezTo>
                    <a:pt x="18196" y="11564"/>
                    <a:pt x="17207" y="13349"/>
                    <a:pt x="16246" y="15134"/>
                  </a:cubicBezTo>
                  <a:lnTo>
                    <a:pt x="16109" y="15340"/>
                  </a:lnTo>
                  <a:cubicBezTo>
                    <a:pt x="16095" y="15203"/>
                    <a:pt x="16081" y="15134"/>
                    <a:pt x="16081" y="15066"/>
                  </a:cubicBezTo>
                  <a:cubicBezTo>
                    <a:pt x="16081" y="13830"/>
                    <a:pt x="15999" y="12607"/>
                    <a:pt x="15697" y="11399"/>
                  </a:cubicBezTo>
                  <a:cubicBezTo>
                    <a:pt x="15477" y="10493"/>
                    <a:pt x="15175" y="9614"/>
                    <a:pt x="14722" y="8776"/>
                  </a:cubicBezTo>
                  <a:cubicBezTo>
                    <a:pt x="14090" y="7595"/>
                    <a:pt x="13211" y="6634"/>
                    <a:pt x="12085" y="5892"/>
                  </a:cubicBezTo>
                  <a:cubicBezTo>
                    <a:pt x="11275" y="5384"/>
                    <a:pt x="10437" y="4917"/>
                    <a:pt x="9572" y="4464"/>
                  </a:cubicBezTo>
                  <a:cubicBezTo>
                    <a:pt x="8130" y="3736"/>
                    <a:pt x="6660" y="3091"/>
                    <a:pt x="5164" y="2473"/>
                  </a:cubicBezTo>
                  <a:cubicBezTo>
                    <a:pt x="5026" y="2431"/>
                    <a:pt x="4903" y="2376"/>
                    <a:pt x="4765" y="2335"/>
                  </a:cubicBezTo>
                  <a:cubicBezTo>
                    <a:pt x="4743" y="2328"/>
                    <a:pt x="4721" y="2324"/>
                    <a:pt x="4699" y="2324"/>
                  </a:cubicBezTo>
                  <a:cubicBezTo>
                    <a:pt x="4638" y="2324"/>
                    <a:pt x="4575" y="2350"/>
                    <a:pt x="4504" y="2390"/>
                  </a:cubicBezTo>
                  <a:cubicBezTo>
                    <a:pt x="4463" y="2445"/>
                    <a:pt x="4436" y="2500"/>
                    <a:pt x="4477" y="2569"/>
                  </a:cubicBezTo>
                  <a:cubicBezTo>
                    <a:pt x="4491" y="2582"/>
                    <a:pt x="4491" y="2610"/>
                    <a:pt x="4504" y="2637"/>
                  </a:cubicBezTo>
                  <a:cubicBezTo>
                    <a:pt x="4958" y="3159"/>
                    <a:pt x="5425" y="3681"/>
                    <a:pt x="5850" y="4217"/>
                  </a:cubicBezTo>
                  <a:cubicBezTo>
                    <a:pt x="6908" y="5494"/>
                    <a:pt x="8116" y="6661"/>
                    <a:pt x="9407" y="7691"/>
                  </a:cubicBezTo>
                  <a:lnTo>
                    <a:pt x="11920" y="9710"/>
                  </a:lnTo>
                  <a:cubicBezTo>
                    <a:pt x="12730" y="10355"/>
                    <a:pt x="13527" y="11028"/>
                    <a:pt x="14214" y="11811"/>
                  </a:cubicBezTo>
                  <a:cubicBezTo>
                    <a:pt x="14639" y="12333"/>
                    <a:pt x="14996" y="12882"/>
                    <a:pt x="15271" y="13500"/>
                  </a:cubicBezTo>
                  <a:cubicBezTo>
                    <a:pt x="15546" y="14146"/>
                    <a:pt x="15656" y="14818"/>
                    <a:pt x="15614" y="15519"/>
                  </a:cubicBezTo>
                  <a:cubicBezTo>
                    <a:pt x="15587" y="16233"/>
                    <a:pt x="15422" y="16920"/>
                    <a:pt x="15244" y="17606"/>
                  </a:cubicBezTo>
                  <a:cubicBezTo>
                    <a:pt x="15216" y="17647"/>
                    <a:pt x="15202" y="17689"/>
                    <a:pt x="15147" y="17771"/>
                  </a:cubicBezTo>
                  <a:cubicBezTo>
                    <a:pt x="15106" y="17634"/>
                    <a:pt x="15065" y="17551"/>
                    <a:pt x="15051" y="17441"/>
                  </a:cubicBezTo>
                  <a:cubicBezTo>
                    <a:pt x="14365" y="15230"/>
                    <a:pt x="13074" y="13459"/>
                    <a:pt x="11137" y="12209"/>
                  </a:cubicBezTo>
                  <a:cubicBezTo>
                    <a:pt x="10272" y="11660"/>
                    <a:pt x="9380" y="11193"/>
                    <a:pt x="8459" y="10808"/>
                  </a:cubicBezTo>
                  <a:cubicBezTo>
                    <a:pt x="7292" y="10300"/>
                    <a:pt x="6125" y="9820"/>
                    <a:pt x="4971" y="9298"/>
                  </a:cubicBezTo>
                  <a:cubicBezTo>
                    <a:pt x="3983" y="8831"/>
                    <a:pt x="2994" y="8309"/>
                    <a:pt x="2019" y="7815"/>
                  </a:cubicBezTo>
                  <a:cubicBezTo>
                    <a:pt x="1607" y="7609"/>
                    <a:pt x="1195" y="7389"/>
                    <a:pt x="783" y="7183"/>
                  </a:cubicBezTo>
                  <a:cubicBezTo>
                    <a:pt x="632" y="7114"/>
                    <a:pt x="481" y="7046"/>
                    <a:pt x="316" y="6991"/>
                  </a:cubicBezTo>
                  <a:cubicBezTo>
                    <a:pt x="275" y="6977"/>
                    <a:pt x="206" y="6977"/>
                    <a:pt x="137" y="6977"/>
                  </a:cubicBezTo>
                  <a:cubicBezTo>
                    <a:pt x="28" y="6991"/>
                    <a:pt x="0" y="7114"/>
                    <a:pt x="41" y="7183"/>
                  </a:cubicBezTo>
                  <a:lnTo>
                    <a:pt x="96" y="7238"/>
                  </a:lnTo>
                  <a:cubicBezTo>
                    <a:pt x="824" y="7870"/>
                    <a:pt x="1415" y="8625"/>
                    <a:pt x="2074" y="9325"/>
                  </a:cubicBezTo>
                  <a:cubicBezTo>
                    <a:pt x="3172" y="10493"/>
                    <a:pt x="4271" y="11660"/>
                    <a:pt x="5466" y="12731"/>
                  </a:cubicBezTo>
                  <a:cubicBezTo>
                    <a:pt x="6660" y="13775"/>
                    <a:pt x="7979" y="14626"/>
                    <a:pt x="9448" y="15230"/>
                  </a:cubicBezTo>
                  <a:cubicBezTo>
                    <a:pt x="10204" y="15519"/>
                    <a:pt x="10945" y="15835"/>
                    <a:pt x="11700" y="16137"/>
                  </a:cubicBezTo>
                  <a:cubicBezTo>
                    <a:pt x="12538" y="16508"/>
                    <a:pt x="13348" y="16933"/>
                    <a:pt x="14076" y="17483"/>
                  </a:cubicBezTo>
                  <a:cubicBezTo>
                    <a:pt x="14323" y="17675"/>
                    <a:pt x="14571" y="17881"/>
                    <a:pt x="14777" y="18128"/>
                  </a:cubicBezTo>
                  <a:cubicBezTo>
                    <a:pt x="14873" y="18279"/>
                    <a:pt x="14969" y="18430"/>
                    <a:pt x="15065" y="18595"/>
                  </a:cubicBezTo>
                  <a:cubicBezTo>
                    <a:pt x="15120" y="18581"/>
                    <a:pt x="15134" y="18581"/>
                    <a:pt x="15147" y="18568"/>
                  </a:cubicBezTo>
                  <a:cubicBezTo>
                    <a:pt x="15601" y="18073"/>
                    <a:pt x="16150" y="17675"/>
                    <a:pt x="16699" y="17290"/>
                  </a:cubicBezTo>
                  <a:cubicBezTo>
                    <a:pt x="17812" y="16521"/>
                    <a:pt x="18965" y="15821"/>
                    <a:pt x="20146" y="15134"/>
                  </a:cubicBezTo>
                  <a:cubicBezTo>
                    <a:pt x="20984" y="14640"/>
                    <a:pt x="21835" y="14159"/>
                    <a:pt x="22618" y="13582"/>
                  </a:cubicBezTo>
                  <a:cubicBezTo>
                    <a:pt x="23442" y="13019"/>
                    <a:pt x="24170" y="12347"/>
                    <a:pt x="24760" y="11577"/>
                  </a:cubicBezTo>
                  <a:cubicBezTo>
                    <a:pt x="25296" y="10891"/>
                    <a:pt x="25694" y="10136"/>
                    <a:pt x="26024" y="9353"/>
                  </a:cubicBezTo>
                  <a:cubicBezTo>
                    <a:pt x="26518" y="8117"/>
                    <a:pt x="26793" y="6826"/>
                    <a:pt x="26944" y="5521"/>
                  </a:cubicBezTo>
                  <a:cubicBezTo>
                    <a:pt x="26999" y="5096"/>
                    <a:pt x="27054" y="4656"/>
                    <a:pt x="27081" y="4217"/>
                  </a:cubicBezTo>
                  <a:cubicBezTo>
                    <a:pt x="27095" y="4107"/>
                    <a:pt x="27081" y="4024"/>
                    <a:pt x="27081" y="3928"/>
                  </a:cubicBezTo>
                  <a:cubicBezTo>
                    <a:pt x="26944" y="3956"/>
                    <a:pt x="26944" y="4066"/>
                    <a:pt x="26930" y="4148"/>
                  </a:cubicBezTo>
                  <a:cubicBezTo>
                    <a:pt x="26807" y="4505"/>
                    <a:pt x="26710" y="4848"/>
                    <a:pt x="26587" y="5205"/>
                  </a:cubicBezTo>
                  <a:cubicBezTo>
                    <a:pt x="26175" y="6359"/>
                    <a:pt x="25543" y="7375"/>
                    <a:pt x="24733" y="8282"/>
                  </a:cubicBezTo>
                  <a:cubicBezTo>
                    <a:pt x="24074" y="9023"/>
                    <a:pt x="23360" y="9710"/>
                    <a:pt x="22659" y="10369"/>
                  </a:cubicBezTo>
                  <a:cubicBezTo>
                    <a:pt x="21602" y="11371"/>
                    <a:pt x="20558" y="12374"/>
                    <a:pt x="19542" y="13418"/>
                  </a:cubicBezTo>
                  <a:cubicBezTo>
                    <a:pt x="18237" y="14763"/>
                    <a:pt x="16919" y="16123"/>
                    <a:pt x="15724" y="17565"/>
                  </a:cubicBezTo>
                  <a:cubicBezTo>
                    <a:pt x="15697" y="17606"/>
                    <a:pt x="15669" y="17620"/>
                    <a:pt x="15614" y="17647"/>
                  </a:cubicBezTo>
                  <a:cubicBezTo>
                    <a:pt x="15601" y="17606"/>
                    <a:pt x="15587" y="17565"/>
                    <a:pt x="15601" y="17551"/>
                  </a:cubicBezTo>
                  <a:cubicBezTo>
                    <a:pt x="15903" y="16672"/>
                    <a:pt x="16287" y="15835"/>
                    <a:pt x="16713" y="15024"/>
                  </a:cubicBezTo>
                  <a:cubicBezTo>
                    <a:pt x="17235" y="14077"/>
                    <a:pt x="17880" y="13225"/>
                    <a:pt x="18608" y="12415"/>
                  </a:cubicBezTo>
                  <a:cubicBezTo>
                    <a:pt x="19377" y="11523"/>
                    <a:pt x="20187" y="10671"/>
                    <a:pt x="20970" y="9792"/>
                  </a:cubicBezTo>
                  <a:cubicBezTo>
                    <a:pt x="21643" y="9064"/>
                    <a:pt x="22288" y="8309"/>
                    <a:pt x="22879" y="7526"/>
                  </a:cubicBezTo>
                  <a:cubicBezTo>
                    <a:pt x="24142" y="5823"/>
                    <a:pt x="24939" y="3942"/>
                    <a:pt x="25268" y="1841"/>
                  </a:cubicBezTo>
                  <a:cubicBezTo>
                    <a:pt x="25351" y="1305"/>
                    <a:pt x="25420" y="783"/>
                    <a:pt x="25488" y="248"/>
                  </a:cubicBezTo>
                  <a:cubicBezTo>
                    <a:pt x="25502" y="165"/>
                    <a:pt x="25543" y="69"/>
                    <a:pt x="254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3"/>
            <p:cNvSpPr/>
            <p:nvPr/>
          </p:nvSpPr>
          <p:spPr>
            <a:xfrm>
              <a:off x="209545" y="3601768"/>
              <a:ext cx="925172" cy="801143"/>
            </a:xfrm>
            <a:custGeom>
              <a:avLst/>
              <a:gdLst/>
              <a:ahLst/>
              <a:cxnLst/>
              <a:rect l="l" t="t" r="r" b="b"/>
              <a:pathLst>
                <a:path w="17895" h="15496" extrusionOk="0">
                  <a:moveTo>
                    <a:pt x="17784" y="0"/>
                  </a:moveTo>
                  <a:cubicBezTo>
                    <a:pt x="17743" y="83"/>
                    <a:pt x="17716" y="193"/>
                    <a:pt x="17674" y="275"/>
                  </a:cubicBezTo>
                  <a:cubicBezTo>
                    <a:pt x="17386" y="1470"/>
                    <a:pt x="16905" y="2610"/>
                    <a:pt x="16301" y="3695"/>
                  </a:cubicBezTo>
                  <a:cubicBezTo>
                    <a:pt x="14763" y="6469"/>
                    <a:pt x="13568" y="9421"/>
                    <a:pt x="12525" y="12429"/>
                  </a:cubicBezTo>
                  <a:cubicBezTo>
                    <a:pt x="12332" y="12937"/>
                    <a:pt x="12167" y="13472"/>
                    <a:pt x="11989" y="13994"/>
                  </a:cubicBezTo>
                  <a:cubicBezTo>
                    <a:pt x="11975" y="14063"/>
                    <a:pt x="11948" y="14132"/>
                    <a:pt x="11907" y="14200"/>
                  </a:cubicBezTo>
                  <a:cubicBezTo>
                    <a:pt x="11810" y="14173"/>
                    <a:pt x="11810" y="14090"/>
                    <a:pt x="11810" y="14035"/>
                  </a:cubicBezTo>
                  <a:cubicBezTo>
                    <a:pt x="11687" y="13459"/>
                    <a:pt x="11618" y="12854"/>
                    <a:pt x="11467" y="12278"/>
                  </a:cubicBezTo>
                  <a:cubicBezTo>
                    <a:pt x="10849" y="9737"/>
                    <a:pt x="9558" y="7622"/>
                    <a:pt x="7485" y="6002"/>
                  </a:cubicBezTo>
                  <a:cubicBezTo>
                    <a:pt x="6729" y="5425"/>
                    <a:pt x="5905" y="4958"/>
                    <a:pt x="5054" y="4532"/>
                  </a:cubicBezTo>
                  <a:cubicBezTo>
                    <a:pt x="3639" y="3818"/>
                    <a:pt x="2239" y="3063"/>
                    <a:pt x="865" y="2266"/>
                  </a:cubicBezTo>
                  <a:cubicBezTo>
                    <a:pt x="728" y="2170"/>
                    <a:pt x="591" y="2115"/>
                    <a:pt x="481" y="2033"/>
                  </a:cubicBezTo>
                  <a:cubicBezTo>
                    <a:pt x="410" y="2006"/>
                    <a:pt x="333" y="1991"/>
                    <a:pt x="262" y="1991"/>
                  </a:cubicBezTo>
                  <a:cubicBezTo>
                    <a:pt x="223" y="1991"/>
                    <a:pt x="185" y="1996"/>
                    <a:pt x="151" y="2005"/>
                  </a:cubicBezTo>
                  <a:cubicBezTo>
                    <a:pt x="41" y="2033"/>
                    <a:pt x="0" y="2156"/>
                    <a:pt x="41" y="2239"/>
                  </a:cubicBezTo>
                  <a:cubicBezTo>
                    <a:pt x="69" y="2280"/>
                    <a:pt x="83" y="2308"/>
                    <a:pt x="110" y="2335"/>
                  </a:cubicBezTo>
                  <a:cubicBezTo>
                    <a:pt x="687" y="3035"/>
                    <a:pt x="1250" y="3749"/>
                    <a:pt x="1813" y="4464"/>
                  </a:cubicBezTo>
                  <a:cubicBezTo>
                    <a:pt x="3172" y="6112"/>
                    <a:pt x="4683" y="7595"/>
                    <a:pt x="6290" y="8995"/>
                  </a:cubicBezTo>
                  <a:cubicBezTo>
                    <a:pt x="7169" y="9751"/>
                    <a:pt x="8048" y="10479"/>
                    <a:pt x="8927" y="11261"/>
                  </a:cubicBezTo>
                  <a:cubicBezTo>
                    <a:pt x="9352" y="11632"/>
                    <a:pt x="9764" y="12030"/>
                    <a:pt x="10190" y="12442"/>
                  </a:cubicBezTo>
                  <a:cubicBezTo>
                    <a:pt x="10726" y="12950"/>
                    <a:pt x="11069" y="13596"/>
                    <a:pt x="11275" y="14310"/>
                  </a:cubicBezTo>
                  <a:cubicBezTo>
                    <a:pt x="11357" y="14653"/>
                    <a:pt x="11495" y="14997"/>
                    <a:pt x="11604" y="15340"/>
                  </a:cubicBezTo>
                  <a:cubicBezTo>
                    <a:pt x="11617" y="15401"/>
                    <a:pt x="11629" y="15495"/>
                    <a:pt x="11710" y="15495"/>
                  </a:cubicBezTo>
                  <a:cubicBezTo>
                    <a:pt x="11719" y="15495"/>
                    <a:pt x="11730" y="15494"/>
                    <a:pt x="11742" y="15491"/>
                  </a:cubicBezTo>
                  <a:cubicBezTo>
                    <a:pt x="11810" y="15477"/>
                    <a:pt x="11852" y="15409"/>
                    <a:pt x="11893" y="15340"/>
                  </a:cubicBezTo>
                  <a:cubicBezTo>
                    <a:pt x="12030" y="15107"/>
                    <a:pt x="12154" y="14873"/>
                    <a:pt x="12264" y="14640"/>
                  </a:cubicBezTo>
                  <a:lnTo>
                    <a:pt x="12840" y="13459"/>
                  </a:lnTo>
                  <a:cubicBezTo>
                    <a:pt x="13143" y="12841"/>
                    <a:pt x="13568" y="12291"/>
                    <a:pt x="13980" y="11742"/>
                  </a:cubicBezTo>
                  <a:cubicBezTo>
                    <a:pt x="14433" y="11138"/>
                    <a:pt x="14900" y="10520"/>
                    <a:pt x="15312" y="9902"/>
                  </a:cubicBezTo>
                  <a:cubicBezTo>
                    <a:pt x="16576" y="7965"/>
                    <a:pt x="17345" y="5837"/>
                    <a:pt x="17661" y="3530"/>
                  </a:cubicBezTo>
                  <a:cubicBezTo>
                    <a:pt x="17784" y="2623"/>
                    <a:pt x="17853" y="1690"/>
                    <a:pt x="17880" y="769"/>
                  </a:cubicBezTo>
                  <a:cubicBezTo>
                    <a:pt x="17880" y="577"/>
                    <a:pt x="17894" y="385"/>
                    <a:pt x="17894" y="179"/>
                  </a:cubicBezTo>
                  <a:cubicBezTo>
                    <a:pt x="17894" y="138"/>
                    <a:pt x="17867" y="69"/>
                    <a:pt x="17867" y="14"/>
                  </a:cubicBezTo>
                  <a:cubicBezTo>
                    <a:pt x="17825" y="0"/>
                    <a:pt x="17812" y="0"/>
                    <a:pt x="177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3"/>
            <p:cNvSpPr/>
            <p:nvPr/>
          </p:nvSpPr>
          <p:spPr>
            <a:xfrm>
              <a:off x="244339" y="3875105"/>
              <a:ext cx="920157" cy="740447"/>
            </a:xfrm>
            <a:custGeom>
              <a:avLst/>
              <a:gdLst/>
              <a:ahLst/>
              <a:cxnLst/>
              <a:rect l="l" t="t" r="r" b="b"/>
              <a:pathLst>
                <a:path w="17798" h="14322" extrusionOk="0">
                  <a:moveTo>
                    <a:pt x="17688" y="1"/>
                  </a:moveTo>
                  <a:cubicBezTo>
                    <a:pt x="17619" y="97"/>
                    <a:pt x="17592" y="165"/>
                    <a:pt x="17551" y="234"/>
                  </a:cubicBezTo>
                  <a:cubicBezTo>
                    <a:pt x="16054" y="3351"/>
                    <a:pt x="14323" y="6331"/>
                    <a:pt x="12524" y="9270"/>
                  </a:cubicBezTo>
                  <a:cubicBezTo>
                    <a:pt x="11879" y="10300"/>
                    <a:pt x="11302" y="11344"/>
                    <a:pt x="10780" y="12429"/>
                  </a:cubicBezTo>
                  <a:cubicBezTo>
                    <a:pt x="10753" y="12497"/>
                    <a:pt x="10712" y="12566"/>
                    <a:pt x="10684" y="12621"/>
                  </a:cubicBezTo>
                  <a:cubicBezTo>
                    <a:pt x="10602" y="12594"/>
                    <a:pt x="10616" y="12525"/>
                    <a:pt x="10616" y="12497"/>
                  </a:cubicBezTo>
                  <a:cubicBezTo>
                    <a:pt x="10465" y="11330"/>
                    <a:pt x="10080" y="10232"/>
                    <a:pt x="9462" y="9215"/>
                  </a:cubicBezTo>
                  <a:cubicBezTo>
                    <a:pt x="9091" y="8597"/>
                    <a:pt x="8693" y="8021"/>
                    <a:pt x="8267" y="7430"/>
                  </a:cubicBezTo>
                  <a:cubicBezTo>
                    <a:pt x="7471" y="6386"/>
                    <a:pt x="6523" y="5521"/>
                    <a:pt x="5479" y="4738"/>
                  </a:cubicBezTo>
                  <a:cubicBezTo>
                    <a:pt x="4161" y="3736"/>
                    <a:pt x="2705" y="2967"/>
                    <a:pt x="1181" y="2294"/>
                  </a:cubicBezTo>
                  <a:cubicBezTo>
                    <a:pt x="975" y="2212"/>
                    <a:pt x="742" y="2129"/>
                    <a:pt x="536" y="2047"/>
                  </a:cubicBezTo>
                  <a:cubicBezTo>
                    <a:pt x="485" y="2021"/>
                    <a:pt x="428" y="2011"/>
                    <a:pt x="369" y="2011"/>
                  </a:cubicBezTo>
                  <a:cubicBezTo>
                    <a:pt x="301" y="2011"/>
                    <a:pt x="231" y="2025"/>
                    <a:pt x="165" y="2047"/>
                  </a:cubicBezTo>
                  <a:cubicBezTo>
                    <a:pt x="55" y="2074"/>
                    <a:pt x="0" y="2198"/>
                    <a:pt x="82" y="2280"/>
                  </a:cubicBezTo>
                  <a:cubicBezTo>
                    <a:pt x="96" y="2321"/>
                    <a:pt x="124" y="2349"/>
                    <a:pt x="151" y="2363"/>
                  </a:cubicBezTo>
                  <a:cubicBezTo>
                    <a:pt x="838" y="3187"/>
                    <a:pt x="1497" y="4038"/>
                    <a:pt x="2184" y="4862"/>
                  </a:cubicBezTo>
                  <a:cubicBezTo>
                    <a:pt x="3145" y="6002"/>
                    <a:pt x="4230" y="7032"/>
                    <a:pt x="5411" y="7979"/>
                  </a:cubicBezTo>
                  <a:cubicBezTo>
                    <a:pt x="6139" y="8542"/>
                    <a:pt x="6880" y="9119"/>
                    <a:pt x="7594" y="9682"/>
                  </a:cubicBezTo>
                  <a:cubicBezTo>
                    <a:pt x="8006" y="9998"/>
                    <a:pt x="8418" y="10328"/>
                    <a:pt x="8817" y="10671"/>
                  </a:cubicBezTo>
                  <a:cubicBezTo>
                    <a:pt x="9393" y="11193"/>
                    <a:pt x="9792" y="11811"/>
                    <a:pt x="10011" y="12566"/>
                  </a:cubicBezTo>
                  <a:cubicBezTo>
                    <a:pt x="10149" y="13033"/>
                    <a:pt x="10190" y="13486"/>
                    <a:pt x="10190" y="13967"/>
                  </a:cubicBezTo>
                  <a:cubicBezTo>
                    <a:pt x="10190" y="14063"/>
                    <a:pt x="10190" y="14145"/>
                    <a:pt x="10204" y="14242"/>
                  </a:cubicBezTo>
                  <a:cubicBezTo>
                    <a:pt x="10213" y="14288"/>
                    <a:pt x="10273" y="14322"/>
                    <a:pt x="10327" y="14322"/>
                  </a:cubicBezTo>
                  <a:cubicBezTo>
                    <a:pt x="10353" y="14322"/>
                    <a:pt x="10378" y="14314"/>
                    <a:pt x="10396" y="14296"/>
                  </a:cubicBezTo>
                  <a:cubicBezTo>
                    <a:pt x="10423" y="14269"/>
                    <a:pt x="10465" y="14228"/>
                    <a:pt x="10492" y="14173"/>
                  </a:cubicBezTo>
                  <a:cubicBezTo>
                    <a:pt x="10547" y="14090"/>
                    <a:pt x="10588" y="13994"/>
                    <a:pt x="10616" y="13898"/>
                  </a:cubicBezTo>
                  <a:cubicBezTo>
                    <a:pt x="11082" y="12662"/>
                    <a:pt x="11797" y="11564"/>
                    <a:pt x="12662" y="10589"/>
                  </a:cubicBezTo>
                  <a:cubicBezTo>
                    <a:pt x="13170" y="10012"/>
                    <a:pt x="13692" y="9463"/>
                    <a:pt x="14214" y="8886"/>
                  </a:cubicBezTo>
                  <a:cubicBezTo>
                    <a:pt x="14790" y="8268"/>
                    <a:pt x="15285" y="7609"/>
                    <a:pt x="15738" y="6894"/>
                  </a:cubicBezTo>
                  <a:cubicBezTo>
                    <a:pt x="16493" y="5727"/>
                    <a:pt x="16988" y="4464"/>
                    <a:pt x="17303" y="3118"/>
                  </a:cubicBezTo>
                  <a:cubicBezTo>
                    <a:pt x="17509" y="2225"/>
                    <a:pt x="17674" y="1319"/>
                    <a:pt x="17798" y="399"/>
                  </a:cubicBezTo>
                  <a:cubicBezTo>
                    <a:pt x="17798" y="234"/>
                    <a:pt x="17798" y="234"/>
                    <a:pt x="176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3"/>
            <p:cNvSpPr/>
            <p:nvPr/>
          </p:nvSpPr>
          <p:spPr>
            <a:xfrm>
              <a:off x="282649" y="3363224"/>
              <a:ext cx="777516" cy="777465"/>
            </a:xfrm>
            <a:custGeom>
              <a:avLst/>
              <a:gdLst/>
              <a:ahLst/>
              <a:cxnLst/>
              <a:rect l="l" t="t" r="r" b="b"/>
              <a:pathLst>
                <a:path w="15039" h="15038" extrusionOk="0">
                  <a:moveTo>
                    <a:pt x="14860" y="0"/>
                  </a:moveTo>
                  <a:cubicBezTo>
                    <a:pt x="14805" y="69"/>
                    <a:pt x="14750" y="110"/>
                    <a:pt x="14736" y="179"/>
                  </a:cubicBezTo>
                  <a:cubicBezTo>
                    <a:pt x="14448" y="1099"/>
                    <a:pt x="14036" y="1964"/>
                    <a:pt x="13665" y="2857"/>
                  </a:cubicBezTo>
                  <a:cubicBezTo>
                    <a:pt x="12635" y="5383"/>
                    <a:pt x="11852" y="7979"/>
                    <a:pt x="11303" y="10643"/>
                  </a:cubicBezTo>
                  <a:lnTo>
                    <a:pt x="10891" y="12593"/>
                  </a:lnTo>
                  <a:cubicBezTo>
                    <a:pt x="10877" y="12676"/>
                    <a:pt x="10850" y="12772"/>
                    <a:pt x="10822" y="12909"/>
                  </a:cubicBezTo>
                  <a:cubicBezTo>
                    <a:pt x="10712" y="12744"/>
                    <a:pt x="10699" y="12621"/>
                    <a:pt x="10671" y="12497"/>
                  </a:cubicBezTo>
                  <a:cubicBezTo>
                    <a:pt x="10396" y="11330"/>
                    <a:pt x="9998" y="10204"/>
                    <a:pt x="9463" y="9146"/>
                  </a:cubicBezTo>
                  <a:cubicBezTo>
                    <a:pt x="8790" y="7787"/>
                    <a:pt x="7870" y="6633"/>
                    <a:pt x="6771" y="5631"/>
                  </a:cubicBezTo>
                  <a:cubicBezTo>
                    <a:pt x="5933" y="4848"/>
                    <a:pt x="4986" y="4202"/>
                    <a:pt x="4024" y="3598"/>
                  </a:cubicBezTo>
                  <a:cubicBezTo>
                    <a:pt x="3077" y="3021"/>
                    <a:pt x="2047" y="2554"/>
                    <a:pt x="1072" y="2033"/>
                  </a:cubicBezTo>
                  <a:lnTo>
                    <a:pt x="454" y="1730"/>
                  </a:lnTo>
                  <a:cubicBezTo>
                    <a:pt x="381" y="1694"/>
                    <a:pt x="320" y="1676"/>
                    <a:pt x="259" y="1676"/>
                  </a:cubicBezTo>
                  <a:cubicBezTo>
                    <a:pt x="228" y="1676"/>
                    <a:pt x="197" y="1680"/>
                    <a:pt x="165" y="1689"/>
                  </a:cubicBezTo>
                  <a:cubicBezTo>
                    <a:pt x="56" y="1717"/>
                    <a:pt x="1" y="1813"/>
                    <a:pt x="56" y="1895"/>
                  </a:cubicBezTo>
                  <a:lnTo>
                    <a:pt x="111" y="2005"/>
                  </a:lnTo>
                  <a:cubicBezTo>
                    <a:pt x="440" y="2472"/>
                    <a:pt x="756" y="2925"/>
                    <a:pt x="1072" y="3392"/>
                  </a:cubicBezTo>
                  <a:cubicBezTo>
                    <a:pt x="2033" y="4875"/>
                    <a:pt x="3255" y="6111"/>
                    <a:pt x="4670" y="7141"/>
                  </a:cubicBezTo>
                  <a:cubicBezTo>
                    <a:pt x="5288" y="7581"/>
                    <a:pt x="5906" y="7993"/>
                    <a:pt x="6524" y="8446"/>
                  </a:cubicBezTo>
                  <a:cubicBezTo>
                    <a:pt x="7073" y="8830"/>
                    <a:pt x="7650" y="9215"/>
                    <a:pt x="8172" y="9641"/>
                  </a:cubicBezTo>
                  <a:cubicBezTo>
                    <a:pt x="8748" y="10094"/>
                    <a:pt x="9243" y="10602"/>
                    <a:pt x="9641" y="11220"/>
                  </a:cubicBezTo>
                  <a:cubicBezTo>
                    <a:pt x="10122" y="11961"/>
                    <a:pt x="10424" y="12772"/>
                    <a:pt x="10506" y="13664"/>
                  </a:cubicBezTo>
                  <a:cubicBezTo>
                    <a:pt x="10506" y="14104"/>
                    <a:pt x="10493" y="14571"/>
                    <a:pt x="10630" y="15038"/>
                  </a:cubicBezTo>
                  <a:cubicBezTo>
                    <a:pt x="10712" y="15010"/>
                    <a:pt x="10781" y="15010"/>
                    <a:pt x="10891" y="14996"/>
                  </a:cubicBezTo>
                  <a:cubicBezTo>
                    <a:pt x="10959" y="14626"/>
                    <a:pt x="11042" y="14241"/>
                    <a:pt x="11083" y="13843"/>
                  </a:cubicBezTo>
                  <a:cubicBezTo>
                    <a:pt x="11152" y="12703"/>
                    <a:pt x="11509" y="11618"/>
                    <a:pt x="11989" y="10561"/>
                  </a:cubicBezTo>
                  <a:cubicBezTo>
                    <a:pt x="12292" y="9874"/>
                    <a:pt x="12704" y="9229"/>
                    <a:pt x="13088" y="8569"/>
                  </a:cubicBezTo>
                  <a:cubicBezTo>
                    <a:pt x="13390" y="8048"/>
                    <a:pt x="13706" y="7512"/>
                    <a:pt x="13981" y="6963"/>
                  </a:cubicBezTo>
                  <a:cubicBezTo>
                    <a:pt x="14585" y="5782"/>
                    <a:pt x="14873" y="4532"/>
                    <a:pt x="14969" y="3200"/>
                  </a:cubicBezTo>
                  <a:cubicBezTo>
                    <a:pt x="15038" y="2225"/>
                    <a:pt x="14997" y="1236"/>
                    <a:pt x="14969" y="247"/>
                  </a:cubicBezTo>
                  <a:cubicBezTo>
                    <a:pt x="14969" y="165"/>
                    <a:pt x="14969" y="165"/>
                    <a:pt x="148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3"/>
            <p:cNvSpPr/>
            <p:nvPr/>
          </p:nvSpPr>
          <p:spPr>
            <a:xfrm>
              <a:off x="257109" y="3081355"/>
              <a:ext cx="715011" cy="719974"/>
            </a:xfrm>
            <a:custGeom>
              <a:avLst/>
              <a:gdLst/>
              <a:ahLst/>
              <a:cxnLst/>
              <a:rect l="l" t="t" r="r" b="b"/>
              <a:pathLst>
                <a:path w="13830" h="13926" extrusionOk="0">
                  <a:moveTo>
                    <a:pt x="13513" y="0"/>
                  </a:moveTo>
                  <a:cubicBezTo>
                    <a:pt x="13472" y="0"/>
                    <a:pt x="13445" y="14"/>
                    <a:pt x="13417" y="55"/>
                  </a:cubicBezTo>
                  <a:cubicBezTo>
                    <a:pt x="13390" y="110"/>
                    <a:pt x="13390" y="179"/>
                    <a:pt x="13376" y="247"/>
                  </a:cubicBezTo>
                  <a:cubicBezTo>
                    <a:pt x="12840" y="1964"/>
                    <a:pt x="12442" y="3708"/>
                    <a:pt x="12017" y="5452"/>
                  </a:cubicBezTo>
                  <a:cubicBezTo>
                    <a:pt x="11701" y="6729"/>
                    <a:pt x="11399" y="8006"/>
                    <a:pt x="11110" y="9297"/>
                  </a:cubicBezTo>
                  <a:cubicBezTo>
                    <a:pt x="10973" y="9860"/>
                    <a:pt x="10904" y="10465"/>
                    <a:pt x="10794" y="11028"/>
                  </a:cubicBezTo>
                  <a:cubicBezTo>
                    <a:pt x="10767" y="11055"/>
                    <a:pt x="10753" y="11124"/>
                    <a:pt x="10712" y="11234"/>
                  </a:cubicBezTo>
                  <a:cubicBezTo>
                    <a:pt x="10657" y="11124"/>
                    <a:pt x="10616" y="11055"/>
                    <a:pt x="10575" y="10986"/>
                  </a:cubicBezTo>
                  <a:cubicBezTo>
                    <a:pt x="10012" y="9805"/>
                    <a:pt x="9256" y="8748"/>
                    <a:pt x="8377" y="7759"/>
                  </a:cubicBezTo>
                  <a:cubicBezTo>
                    <a:pt x="7100" y="6345"/>
                    <a:pt x="5658" y="5081"/>
                    <a:pt x="4120" y="3942"/>
                  </a:cubicBezTo>
                  <a:cubicBezTo>
                    <a:pt x="3159" y="3214"/>
                    <a:pt x="2143" y="2568"/>
                    <a:pt x="1099" y="1964"/>
                  </a:cubicBezTo>
                  <a:cubicBezTo>
                    <a:pt x="852" y="1827"/>
                    <a:pt x="632" y="1689"/>
                    <a:pt x="412" y="1538"/>
                  </a:cubicBezTo>
                  <a:cubicBezTo>
                    <a:pt x="353" y="1499"/>
                    <a:pt x="280" y="1467"/>
                    <a:pt x="208" y="1467"/>
                  </a:cubicBezTo>
                  <a:cubicBezTo>
                    <a:pt x="179" y="1467"/>
                    <a:pt x="151" y="1472"/>
                    <a:pt x="124" y="1483"/>
                  </a:cubicBezTo>
                  <a:cubicBezTo>
                    <a:pt x="55" y="1497"/>
                    <a:pt x="0" y="1593"/>
                    <a:pt x="28" y="1676"/>
                  </a:cubicBezTo>
                  <a:cubicBezTo>
                    <a:pt x="55" y="1703"/>
                    <a:pt x="69" y="1744"/>
                    <a:pt x="96" y="1772"/>
                  </a:cubicBezTo>
                  <a:cubicBezTo>
                    <a:pt x="508" y="2335"/>
                    <a:pt x="907" y="2898"/>
                    <a:pt x="1319" y="3461"/>
                  </a:cubicBezTo>
                  <a:cubicBezTo>
                    <a:pt x="2500" y="5054"/>
                    <a:pt x="3914" y="6427"/>
                    <a:pt x="5493" y="7622"/>
                  </a:cubicBezTo>
                  <a:cubicBezTo>
                    <a:pt x="6372" y="8295"/>
                    <a:pt x="7237" y="8968"/>
                    <a:pt x="8089" y="9682"/>
                  </a:cubicBezTo>
                  <a:cubicBezTo>
                    <a:pt x="8803" y="10300"/>
                    <a:pt x="9462" y="10959"/>
                    <a:pt x="9943" y="11783"/>
                  </a:cubicBezTo>
                  <a:cubicBezTo>
                    <a:pt x="10314" y="12415"/>
                    <a:pt x="10684" y="13074"/>
                    <a:pt x="10904" y="13788"/>
                  </a:cubicBezTo>
                  <a:lnTo>
                    <a:pt x="10945" y="13898"/>
                  </a:lnTo>
                  <a:cubicBezTo>
                    <a:pt x="10987" y="13912"/>
                    <a:pt x="11028" y="13925"/>
                    <a:pt x="11055" y="13925"/>
                  </a:cubicBezTo>
                  <a:cubicBezTo>
                    <a:pt x="11083" y="13925"/>
                    <a:pt x="11124" y="13898"/>
                    <a:pt x="11138" y="13857"/>
                  </a:cubicBezTo>
                  <a:cubicBezTo>
                    <a:pt x="11151" y="13829"/>
                    <a:pt x="11151" y="13788"/>
                    <a:pt x="11179" y="13761"/>
                  </a:cubicBezTo>
                  <a:cubicBezTo>
                    <a:pt x="11385" y="12277"/>
                    <a:pt x="11728" y="10835"/>
                    <a:pt x="12305" y="9462"/>
                  </a:cubicBezTo>
                  <a:cubicBezTo>
                    <a:pt x="12648" y="8638"/>
                    <a:pt x="12964" y="7800"/>
                    <a:pt x="13266" y="6963"/>
                  </a:cubicBezTo>
                  <a:cubicBezTo>
                    <a:pt x="13678" y="5768"/>
                    <a:pt x="13829" y="4532"/>
                    <a:pt x="13829" y="3282"/>
                  </a:cubicBezTo>
                  <a:cubicBezTo>
                    <a:pt x="13829" y="2280"/>
                    <a:pt x="13747" y="1291"/>
                    <a:pt x="13651" y="302"/>
                  </a:cubicBezTo>
                  <a:cubicBezTo>
                    <a:pt x="13651" y="220"/>
                    <a:pt x="13623" y="138"/>
                    <a:pt x="13596" y="69"/>
                  </a:cubicBezTo>
                  <a:cubicBezTo>
                    <a:pt x="13582" y="41"/>
                    <a:pt x="13541" y="0"/>
                    <a:pt x="135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3"/>
            <p:cNvSpPr/>
            <p:nvPr/>
          </p:nvSpPr>
          <p:spPr>
            <a:xfrm>
              <a:off x="298986" y="2924394"/>
              <a:ext cx="578006" cy="595791"/>
            </a:xfrm>
            <a:custGeom>
              <a:avLst/>
              <a:gdLst/>
              <a:ahLst/>
              <a:cxnLst/>
              <a:rect l="l" t="t" r="r" b="b"/>
              <a:pathLst>
                <a:path w="11180" h="11524" extrusionOk="0">
                  <a:moveTo>
                    <a:pt x="10442" y="0"/>
                  </a:moveTo>
                  <a:cubicBezTo>
                    <a:pt x="10436" y="0"/>
                    <a:pt x="10430" y="1"/>
                    <a:pt x="10424" y="1"/>
                  </a:cubicBezTo>
                  <a:cubicBezTo>
                    <a:pt x="10286" y="15"/>
                    <a:pt x="10286" y="180"/>
                    <a:pt x="10245" y="276"/>
                  </a:cubicBezTo>
                  <a:cubicBezTo>
                    <a:pt x="10108" y="688"/>
                    <a:pt x="10012" y="1114"/>
                    <a:pt x="9833" y="1512"/>
                  </a:cubicBezTo>
                  <a:cubicBezTo>
                    <a:pt x="9353" y="2720"/>
                    <a:pt x="9092" y="3970"/>
                    <a:pt x="8927" y="5233"/>
                  </a:cubicBezTo>
                  <a:cubicBezTo>
                    <a:pt x="8790" y="6167"/>
                    <a:pt x="8748" y="7087"/>
                    <a:pt x="8776" y="8035"/>
                  </a:cubicBezTo>
                  <a:lnTo>
                    <a:pt x="8776" y="8819"/>
                  </a:lnTo>
                  <a:lnTo>
                    <a:pt x="8776" y="8819"/>
                  </a:lnTo>
                  <a:cubicBezTo>
                    <a:pt x="8773" y="8815"/>
                    <a:pt x="8768" y="8812"/>
                    <a:pt x="8762" y="8812"/>
                  </a:cubicBezTo>
                  <a:cubicBezTo>
                    <a:pt x="8752" y="8812"/>
                    <a:pt x="8741" y="8819"/>
                    <a:pt x="8735" y="8831"/>
                  </a:cubicBezTo>
                  <a:cubicBezTo>
                    <a:pt x="8707" y="8763"/>
                    <a:pt x="8652" y="8708"/>
                    <a:pt x="8611" y="8639"/>
                  </a:cubicBezTo>
                  <a:cubicBezTo>
                    <a:pt x="7773" y="7005"/>
                    <a:pt x="6606" y="5645"/>
                    <a:pt x="5233" y="4451"/>
                  </a:cubicBezTo>
                  <a:cubicBezTo>
                    <a:pt x="4409" y="3723"/>
                    <a:pt x="3516" y="3132"/>
                    <a:pt x="2569" y="2556"/>
                  </a:cubicBezTo>
                  <a:cubicBezTo>
                    <a:pt x="1868" y="2144"/>
                    <a:pt x="1168" y="1718"/>
                    <a:pt x="467" y="1292"/>
                  </a:cubicBezTo>
                  <a:cubicBezTo>
                    <a:pt x="371" y="1237"/>
                    <a:pt x="289" y="1182"/>
                    <a:pt x="193" y="1155"/>
                  </a:cubicBezTo>
                  <a:cubicBezTo>
                    <a:pt x="183" y="1152"/>
                    <a:pt x="173" y="1151"/>
                    <a:pt x="162" y="1151"/>
                  </a:cubicBezTo>
                  <a:cubicBezTo>
                    <a:pt x="114" y="1151"/>
                    <a:pt x="59" y="1176"/>
                    <a:pt x="14" y="1210"/>
                  </a:cubicBezTo>
                  <a:cubicBezTo>
                    <a:pt x="1" y="1223"/>
                    <a:pt x="1" y="1292"/>
                    <a:pt x="1" y="1347"/>
                  </a:cubicBezTo>
                  <a:cubicBezTo>
                    <a:pt x="1" y="1361"/>
                    <a:pt x="14" y="1388"/>
                    <a:pt x="28" y="1416"/>
                  </a:cubicBezTo>
                  <a:cubicBezTo>
                    <a:pt x="893" y="2885"/>
                    <a:pt x="1868" y="4272"/>
                    <a:pt x="3118" y="5467"/>
                  </a:cubicBezTo>
                  <a:cubicBezTo>
                    <a:pt x="4107" y="6401"/>
                    <a:pt x="5150" y="7280"/>
                    <a:pt x="6235" y="8090"/>
                  </a:cubicBezTo>
                  <a:cubicBezTo>
                    <a:pt x="6675" y="8419"/>
                    <a:pt x="7100" y="8735"/>
                    <a:pt x="7554" y="9079"/>
                  </a:cubicBezTo>
                  <a:cubicBezTo>
                    <a:pt x="7924" y="9395"/>
                    <a:pt x="8268" y="9738"/>
                    <a:pt x="8570" y="10136"/>
                  </a:cubicBezTo>
                  <a:cubicBezTo>
                    <a:pt x="8803" y="10438"/>
                    <a:pt x="8996" y="10768"/>
                    <a:pt x="9078" y="11139"/>
                  </a:cubicBezTo>
                  <a:cubicBezTo>
                    <a:pt x="9092" y="11248"/>
                    <a:pt x="9160" y="11345"/>
                    <a:pt x="9229" y="11454"/>
                  </a:cubicBezTo>
                  <a:cubicBezTo>
                    <a:pt x="9270" y="11482"/>
                    <a:pt x="9339" y="11523"/>
                    <a:pt x="9408" y="11523"/>
                  </a:cubicBezTo>
                  <a:cubicBezTo>
                    <a:pt x="9490" y="11523"/>
                    <a:pt x="9545" y="11441"/>
                    <a:pt x="9545" y="11372"/>
                  </a:cubicBezTo>
                  <a:cubicBezTo>
                    <a:pt x="9545" y="11276"/>
                    <a:pt x="9559" y="11180"/>
                    <a:pt x="9545" y="11097"/>
                  </a:cubicBezTo>
                  <a:cubicBezTo>
                    <a:pt x="9462" y="10644"/>
                    <a:pt x="9504" y="10232"/>
                    <a:pt x="9614" y="9806"/>
                  </a:cubicBezTo>
                  <a:cubicBezTo>
                    <a:pt x="9737" y="9285"/>
                    <a:pt x="9902" y="8790"/>
                    <a:pt x="10149" y="8323"/>
                  </a:cubicBezTo>
                  <a:cubicBezTo>
                    <a:pt x="10726" y="7087"/>
                    <a:pt x="11055" y="5810"/>
                    <a:pt x="11124" y="4451"/>
                  </a:cubicBezTo>
                  <a:cubicBezTo>
                    <a:pt x="11179" y="3517"/>
                    <a:pt x="11152" y="2610"/>
                    <a:pt x="10946" y="1704"/>
                  </a:cubicBezTo>
                  <a:cubicBezTo>
                    <a:pt x="10849" y="1223"/>
                    <a:pt x="10740" y="757"/>
                    <a:pt x="10630" y="276"/>
                  </a:cubicBezTo>
                  <a:cubicBezTo>
                    <a:pt x="10590" y="157"/>
                    <a:pt x="10589" y="0"/>
                    <a:pt x="104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3"/>
            <p:cNvSpPr/>
            <p:nvPr/>
          </p:nvSpPr>
          <p:spPr>
            <a:xfrm>
              <a:off x="260625" y="2718525"/>
              <a:ext cx="494200" cy="511882"/>
            </a:xfrm>
            <a:custGeom>
              <a:avLst/>
              <a:gdLst/>
              <a:ahLst/>
              <a:cxnLst/>
              <a:rect l="l" t="t" r="r" b="b"/>
              <a:pathLst>
                <a:path w="9559" h="9901" extrusionOk="0">
                  <a:moveTo>
                    <a:pt x="8543" y="1"/>
                  </a:moveTo>
                  <a:cubicBezTo>
                    <a:pt x="8447" y="1"/>
                    <a:pt x="8433" y="83"/>
                    <a:pt x="8405" y="152"/>
                  </a:cubicBezTo>
                  <a:cubicBezTo>
                    <a:pt x="8392" y="193"/>
                    <a:pt x="8392" y="220"/>
                    <a:pt x="8392" y="275"/>
                  </a:cubicBezTo>
                  <a:cubicBezTo>
                    <a:pt x="8241" y="1113"/>
                    <a:pt x="8103" y="1951"/>
                    <a:pt x="7952" y="2816"/>
                  </a:cubicBezTo>
                  <a:cubicBezTo>
                    <a:pt x="7719" y="4066"/>
                    <a:pt x="7815" y="5315"/>
                    <a:pt x="8035" y="6551"/>
                  </a:cubicBezTo>
                  <a:cubicBezTo>
                    <a:pt x="8103" y="6936"/>
                    <a:pt x="8158" y="7320"/>
                    <a:pt x="8199" y="7691"/>
                  </a:cubicBezTo>
                  <a:cubicBezTo>
                    <a:pt x="8282" y="8309"/>
                    <a:pt x="8392" y="8913"/>
                    <a:pt x="8529" y="9545"/>
                  </a:cubicBezTo>
                  <a:cubicBezTo>
                    <a:pt x="8474" y="9490"/>
                    <a:pt x="8433" y="9463"/>
                    <a:pt x="8419" y="9421"/>
                  </a:cubicBezTo>
                  <a:cubicBezTo>
                    <a:pt x="8172" y="8831"/>
                    <a:pt x="7829" y="8295"/>
                    <a:pt x="7485" y="7746"/>
                  </a:cubicBezTo>
                  <a:cubicBezTo>
                    <a:pt x="7018" y="7018"/>
                    <a:pt x="6538" y="6304"/>
                    <a:pt x="6016" y="5645"/>
                  </a:cubicBezTo>
                  <a:cubicBezTo>
                    <a:pt x="5480" y="4999"/>
                    <a:pt x="4890" y="4409"/>
                    <a:pt x="4244" y="3887"/>
                  </a:cubicBezTo>
                  <a:cubicBezTo>
                    <a:pt x="3393" y="3200"/>
                    <a:pt x="2528" y="2596"/>
                    <a:pt x="1635" y="1978"/>
                  </a:cubicBezTo>
                  <a:cubicBezTo>
                    <a:pt x="1237" y="1704"/>
                    <a:pt x="852" y="1429"/>
                    <a:pt x="468" y="1168"/>
                  </a:cubicBezTo>
                  <a:cubicBezTo>
                    <a:pt x="372" y="1113"/>
                    <a:pt x="289" y="1044"/>
                    <a:pt x="207" y="1017"/>
                  </a:cubicBezTo>
                  <a:cubicBezTo>
                    <a:pt x="182" y="1002"/>
                    <a:pt x="155" y="992"/>
                    <a:pt x="128" y="992"/>
                  </a:cubicBezTo>
                  <a:cubicBezTo>
                    <a:pt x="82" y="992"/>
                    <a:pt x="36" y="1021"/>
                    <a:pt x="1" y="1099"/>
                  </a:cubicBezTo>
                  <a:cubicBezTo>
                    <a:pt x="56" y="1182"/>
                    <a:pt x="97" y="1278"/>
                    <a:pt x="166" y="1374"/>
                  </a:cubicBezTo>
                  <a:cubicBezTo>
                    <a:pt x="1086" y="2582"/>
                    <a:pt x="2020" y="3722"/>
                    <a:pt x="3022" y="4848"/>
                  </a:cubicBezTo>
                  <a:cubicBezTo>
                    <a:pt x="3654" y="5549"/>
                    <a:pt x="4341" y="6167"/>
                    <a:pt x="5096" y="6716"/>
                  </a:cubicBezTo>
                  <a:cubicBezTo>
                    <a:pt x="5274" y="6840"/>
                    <a:pt x="5439" y="6977"/>
                    <a:pt x="5631" y="7087"/>
                  </a:cubicBezTo>
                  <a:cubicBezTo>
                    <a:pt x="6648" y="7773"/>
                    <a:pt x="7472" y="8639"/>
                    <a:pt x="8241" y="9586"/>
                  </a:cubicBezTo>
                  <a:cubicBezTo>
                    <a:pt x="8323" y="9682"/>
                    <a:pt x="8405" y="9765"/>
                    <a:pt x="8502" y="9861"/>
                  </a:cubicBezTo>
                  <a:cubicBezTo>
                    <a:pt x="8528" y="9888"/>
                    <a:pt x="8560" y="9900"/>
                    <a:pt x="8591" y="9900"/>
                  </a:cubicBezTo>
                  <a:cubicBezTo>
                    <a:pt x="8654" y="9900"/>
                    <a:pt x="8717" y="9848"/>
                    <a:pt x="8735" y="9765"/>
                  </a:cubicBezTo>
                  <a:cubicBezTo>
                    <a:pt x="8749" y="9669"/>
                    <a:pt x="8776" y="9559"/>
                    <a:pt x="8776" y="9463"/>
                  </a:cubicBezTo>
                  <a:cubicBezTo>
                    <a:pt x="8817" y="8927"/>
                    <a:pt x="8872" y="8391"/>
                    <a:pt x="8955" y="7856"/>
                  </a:cubicBezTo>
                  <a:cubicBezTo>
                    <a:pt x="9010" y="7485"/>
                    <a:pt x="9133" y="7101"/>
                    <a:pt x="9229" y="6744"/>
                  </a:cubicBezTo>
                  <a:cubicBezTo>
                    <a:pt x="9408" y="6139"/>
                    <a:pt x="9559" y="5521"/>
                    <a:pt x="9559" y="4890"/>
                  </a:cubicBezTo>
                  <a:cubicBezTo>
                    <a:pt x="9559" y="4340"/>
                    <a:pt x="9504" y="3791"/>
                    <a:pt x="9422" y="3242"/>
                  </a:cubicBezTo>
                  <a:cubicBezTo>
                    <a:pt x="9271" y="2294"/>
                    <a:pt x="9078" y="1360"/>
                    <a:pt x="8817" y="426"/>
                  </a:cubicBezTo>
                  <a:cubicBezTo>
                    <a:pt x="8790" y="330"/>
                    <a:pt x="8749" y="234"/>
                    <a:pt x="8721" y="138"/>
                  </a:cubicBezTo>
                  <a:cubicBezTo>
                    <a:pt x="8680" y="69"/>
                    <a:pt x="8639" y="1"/>
                    <a:pt x="8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3"/>
            <p:cNvSpPr/>
            <p:nvPr/>
          </p:nvSpPr>
          <p:spPr>
            <a:xfrm>
              <a:off x="298262" y="2567354"/>
              <a:ext cx="338015" cy="468247"/>
            </a:xfrm>
            <a:custGeom>
              <a:avLst/>
              <a:gdLst/>
              <a:ahLst/>
              <a:cxnLst/>
              <a:rect l="l" t="t" r="r" b="b"/>
              <a:pathLst>
                <a:path w="6538" h="9057" extrusionOk="0">
                  <a:moveTo>
                    <a:pt x="4560" y="4930"/>
                  </a:moveTo>
                  <a:cubicBezTo>
                    <a:pt x="4574" y="4957"/>
                    <a:pt x="4601" y="4957"/>
                    <a:pt x="4615" y="4971"/>
                  </a:cubicBezTo>
                  <a:cubicBezTo>
                    <a:pt x="4615" y="4985"/>
                    <a:pt x="4601" y="4998"/>
                    <a:pt x="4601" y="5026"/>
                  </a:cubicBezTo>
                  <a:lnTo>
                    <a:pt x="4574" y="4998"/>
                  </a:lnTo>
                  <a:cubicBezTo>
                    <a:pt x="4560" y="4971"/>
                    <a:pt x="4560" y="4957"/>
                    <a:pt x="4560" y="4930"/>
                  </a:cubicBezTo>
                  <a:close/>
                  <a:moveTo>
                    <a:pt x="3588" y="1"/>
                  </a:moveTo>
                  <a:cubicBezTo>
                    <a:pt x="3562" y="1"/>
                    <a:pt x="3538" y="10"/>
                    <a:pt x="3516" y="27"/>
                  </a:cubicBezTo>
                  <a:cubicBezTo>
                    <a:pt x="3407" y="109"/>
                    <a:pt x="3461" y="219"/>
                    <a:pt x="3475" y="315"/>
                  </a:cubicBezTo>
                  <a:cubicBezTo>
                    <a:pt x="3599" y="1030"/>
                    <a:pt x="3722" y="1757"/>
                    <a:pt x="3915" y="2458"/>
                  </a:cubicBezTo>
                  <a:cubicBezTo>
                    <a:pt x="4121" y="3213"/>
                    <a:pt x="4327" y="3968"/>
                    <a:pt x="4505" y="4724"/>
                  </a:cubicBezTo>
                  <a:cubicBezTo>
                    <a:pt x="4546" y="4779"/>
                    <a:pt x="4546" y="4861"/>
                    <a:pt x="4560" y="4930"/>
                  </a:cubicBezTo>
                  <a:cubicBezTo>
                    <a:pt x="4549" y="4933"/>
                    <a:pt x="4538" y="4934"/>
                    <a:pt x="4528" y="4934"/>
                  </a:cubicBezTo>
                  <a:cubicBezTo>
                    <a:pt x="4457" y="4934"/>
                    <a:pt x="4432" y="4853"/>
                    <a:pt x="4395" y="4792"/>
                  </a:cubicBezTo>
                  <a:cubicBezTo>
                    <a:pt x="3242" y="3268"/>
                    <a:pt x="1937" y="1881"/>
                    <a:pt x="481" y="618"/>
                  </a:cubicBezTo>
                  <a:cubicBezTo>
                    <a:pt x="385" y="549"/>
                    <a:pt x="303" y="466"/>
                    <a:pt x="207" y="425"/>
                  </a:cubicBezTo>
                  <a:cubicBezTo>
                    <a:pt x="188" y="416"/>
                    <a:pt x="169" y="413"/>
                    <a:pt x="147" y="413"/>
                  </a:cubicBezTo>
                  <a:cubicBezTo>
                    <a:pt x="105" y="413"/>
                    <a:pt x="56" y="425"/>
                    <a:pt x="1" y="425"/>
                  </a:cubicBezTo>
                  <a:cubicBezTo>
                    <a:pt x="28" y="508"/>
                    <a:pt x="28" y="576"/>
                    <a:pt x="42" y="618"/>
                  </a:cubicBezTo>
                  <a:cubicBezTo>
                    <a:pt x="372" y="1387"/>
                    <a:pt x="756" y="2101"/>
                    <a:pt x="1209" y="2774"/>
                  </a:cubicBezTo>
                  <a:cubicBezTo>
                    <a:pt x="2377" y="4490"/>
                    <a:pt x="3681" y="6097"/>
                    <a:pt x="5178" y="7566"/>
                  </a:cubicBezTo>
                  <a:cubicBezTo>
                    <a:pt x="5494" y="7869"/>
                    <a:pt x="5769" y="8198"/>
                    <a:pt x="6057" y="8541"/>
                  </a:cubicBezTo>
                  <a:cubicBezTo>
                    <a:pt x="6153" y="8651"/>
                    <a:pt x="6222" y="8830"/>
                    <a:pt x="6318" y="8967"/>
                  </a:cubicBezTo>
                  <a:cubicBezTo>
                    <a:pt x="6345" y="9021"/>
                    <a:pt x="6383" y="9057"/>
                    <a:pt x="6437" y="9057"/>
                  </a:cubicBezTo>
                  <a:cubicBezTo>
                    <a:pt x="6466" y="9057"/>
                    <a:pt x="6499" y="9046"/>
                    <a:pt x="6538" y="9022"/>
                  </a:cubicBezTo>
                  <a:cubicBezTo>
                    <a:pt x="6496" y="8816"/>
                    <a:pt x="6455" y="8610"/>
                    <a:pt x="6414" y="8390"/>
                  </a:cubicBezTo>
                  <a:cubicBezTo>
                    <a:pt x="6345" y="7951"/>
                    <a:pt x="6359" y="7511"/>
                    <a:pt x="6359" y="7086"/>
                  </a:cubicBezTo>
                  <a:cubicBezTo>
                    <a:pt x="6387" y="6550"/>
                    <a:pt x="6318" y="6028"/>
                    <a:pt x="6208" y="5520"/>
                  </a:cubicBezTo>
                  <a:cubicBezTo>
                    <a:pt x="5988" y="4298"/>
                    <a:pt x="5590" y="3144"/>
                    <a:pt x="5041" y="2032"/>
                  </a:cubicBezTo>
                  <a:cubicBezTo>
                    <a:pt x="4711" y="1359"/>
                    <a:pt x="4285" y="769"/>
                    <a:pt x="3819" y="178"/>
                  </a:cubicBezTo>
                  <a:cubicBezTo>
                    <a:pt x="3819" y="164"/>
                    <a:pt x="3805" y="164"/>
                    <a:pt x="3805" y="151"/>
                  </a:cubicBezTo>
                  <a:cubicBezTo>
                    <a:pt x="3719" y="46"/>
                    <a:pt x="3647" y="1"/>
                    <a:pt x="3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3"/>
            <p:cNvSpPr/>
            <p:nvPr/>
          </p:nvSpPr>
          <p:spPr>
            <a:xfrm>
              <a:off x="342983" y="2776067"/>
              <a:ext cx="684508" cy="2363155"/>
            </a:xfrm>
            <a:custGeom>
              <a:avLst/>
              <a:gdLst/>
              <a:ahLst/>
              <a:cxnLst/>
              <a:rect l="l" t="t" r="r" b="b"/>
              <a:pathLst>
                <a:path w="13240" h="45709" extrusionOk="0">
                  <a:moveTo>
                    <a:pt x="4547" y="0"/>
                  </a:moveTo>
                  <a:lnTo>
                    <a:pt x="4547" y="0"/>
                  </a:lnTo>
                  <a:cubicBezTo>
                    <a:pt x="4519" y="343"/>
                    <a:pt x="4656" y="673"/>
                    <a:pt x="4711" y="1003"/>
                  </a:cubicBezTo>
                  <a:cubicBezTo>
                    <a:pt x="4753" y="1346"/>
                    <a:pt x="4849" y="1689"/>
                    <a:pt x="4890" y="2019"/>
                  </a:cubicBezTo>
                  <a:cubicBezTo>
                    <a:pt x="4959" y="2335"/>
                    <a:pt x="5013" y="2678"/>
                    <a:pt x="5055" y="3021"/>
                  </a:cubicBezTo>
                  <a:cubicBezTo>
                    <a:pt x="4876" y="2870"/>
                    <a:pt x="4807" y="2664"/>
                    <a:pt x="4711" y="2499"/>
                  </a:cubicBezTo>
                  <a:cubicBezTo>
                    <a:pt x="4601" y="2321"/>
                    <a:pt x="4505" y="2129"/>
                    <a:pt x="4395" y="1964"/>
                  </a:cubicBezTo>
                  <a:cubicBezTo>
                    <a:pt x="4272" y="1785"/>
                    <a:pt x="4176" y="1607"/>
                    <a:pt x="3929" y="1428"/>
                  </a:cubicBezTo>
                  <a:lnTo>
                    <a:pt x="3929" y="1428"/>
                  </a:lnTo>
                  <a:cubicBezTo>
                    <a:pt x="3997" y="1758"/>
                    <a:pt x="4176" y="1978"/>
                    <a:pt x="4272" y="2197"/>
                  </a:cubicBezTo>
                  <a:cubicBezTo>
                    <a:pt x="4382" y="2445"/>
                    <a:pt x="4505" y="2678"/>
                    <a:pt x="4574" y="2953"/>
                  </a:cubicBezTo>
                  <a:cubicBezTo>
                    <a:pt x="4505" y="2870"/>
                    <a:pt x="4437" y="2802"/>
                    <a:pt x="4368" y="2719"/>
                  </a:cubicBezTo>
                  <a:cubicBezTo>
                    <a:pt x="3846" y="2019"/>
                    <a:pt x="3269" y="1360"/>
                    <a:pt x="2665" y="728"/>
                  </a:cubicBezTo>
                  <a:cubicBezTo>
                    <a:pt x="2528" y="577"/>
                    <a:pt x="2377" y="453"/>
                    <a:pt x="2212" y="302"/>
                  </a:cubicBezTo>
                  <a:cubicBezTo>
                    <a:pt x="2184" y="261"/>
                    <a:pt x="2143" y="247"/>
                    <a:pt x="2033" y="192"/>
                  </a:cubicBezTo>
                  <a:lnTo>
                    <a:pt x="2033" y="192"/>
                  </a:lnTo>
                  <a:cubicBezTo>
                    <a:pt x="2130" y="440"/>
                    <a:pt x="2253" y="549"/>
                    <a:pt x="2349" y="687"/>
                  </a:cubicBezTo>
                  <a:cubicBezTo>
                    <a:pt x="2748" y="1167"/>
                    <a:pt x="3160" y="1648"/>
                    <a:pt x="3544" y="2156"/>
                  </a:cubicBezTo>
                  <a:cubicBezTo>
                    <a:pt x="4121" y="2939"/>
                    <a:pt x="4684" y="3749"/>
                    <a:pt x="5261" y="4559"/>
                  </a:cubicBezTo>
                  <a:cubicBezTo>
                    <a:pt x="5302" y="4642"/>
                    <a:pt x="5370" y="4724"/>
                    <a:pt x="5412" y="4834"/>
                  </a:cubicBezTo>
                  <a:cubicBezTo>
                    <a:pt x="5741" y="5672"/>
                    <a:pt x="6043" y="6509"/>
                    <a:pt x="6359" y="7347"/>
                  </a:cubicBezTo>
                  <a:cubicBezTo>
                    <a:pt x="6344" y="7350"/>
                    <a:pt x="6331" y="7352"/>
                    <a:pt x="6318" y="7352"/>
                  </a:cubicBezTo>
                  <a:cubicBezTo>
                    <a:pt x="6226" y="7352"/>
                    <a:pt x="6191" y="7270"/>
                    <a:pt x="6167" y="7210"/>
                  </a:cubicBezTo>
                  <a:cubicBezTo>
                    <a:pt x="5096" y="5837"/>
                    <a:pt x="3860" y="4642"/>
                    <a:pt x="2487" y="3571"/>
                  </a:cubicBezTo>
                  <a:cubicBezTo>
                    <a:pt x="2281" y="3420"/>
                    <a:pt x="2075" y="3282"/>
                    <a:pt x="1896" y="3131"/>
                  </a:cubicBezTo>
                  <a:cubicBezTo>
                    <a:pt x="1786" y="3200"/>
                    <a:pt x="1855" y="3227"/>
                    <a:pt x="1869" y="3268"/>
                  </a:cubicBezTo>
                  <a:cubicBezTo>
                    <a:pt x="1992" y="3392"/>
                    <a:pt x="2130" y="3529"/>
                    <a:pt x="2267" y="3639"/>
                  </a:cubicBezTo>
                  <a:cubicBezTo>
                    <a:pt x="3420" y="4710"/>
                    <a:pt x="4519" y="5864"/>
                    <a:pt x="5535" y="7072"/>
                  </a:cubicBezTo>
                  <a:cubicBezTo>
                    <a:pt x="6030" y="7677"/>
                    <a:pt x="6455" y="8336"/>
                    <a:pt x="6909" y="8968"/>
                  </a:cubicBezTo>
                  <a:cubicBezTo>
                    <a:pt x="6977" y="9064"/>
                    <a:pt x="7018" y="9187"/>
                    <a:pt x="7073" y="9311"/>
                  </a:cubicBezTo>
                  <a:cubicBezTo>
                    <a:pt x="7595" y="10767"/>
                    <a:pt x="8048" y="12250"/>
                    <a:pt x="8433" y="13760"/>
                  </a:cubicBezTo>
                  <a:cubicBezTo>
                    <a:pt x="8447" y="13802"/>
                    <a:pt x="8447" y="13870"/>
                    <a:pt x="8433" y="13939"/>
                  </a:cubicBezTo>
                  <a:cubicBezTo>
                    <a:pt x="8378" y="13829"/>
                    <a:pt x="8323" y="13719"/>
                    <a:pt x="8282" y="13596"/>
                  </a:cubicBezTo>
                  <a:cubicBezTo>
                    <a:pt x="7980" y="12909"/>
                    <a:pt x="7664" y="12250"/>
                    <a:pt x="7279" y="11604"/>
                  </a:cubicBezTo>
                  <a:cubicBezTo>
                    <a:pt x="7073" y="11261"/>
                    <a:pt x="6812" y="10918"/>
                    <a:pt x="6593" y="10602"/>
                  </a:cubicBezTo>
                  <a:cubicBezTo>
                    <a:pt x="6524" y="10506"/>
                    <a:pt x="6455" y="10410"/>
                    <a:pt x="6304" y="10368"/>
                  </a:cubicBezTo>
                  <a:lnTo>
                    <a:pt x="6304" y="10368"/>
                  </a:lnTo>
                  <a:cubicBezTo>
                    <a:pt x="6332" y="10465"/>
                    <a:pt x="6359" y="10533"/>
                    <a:pt x="6387" y="10602"/>
                  </a:cubicBezTo>
                  <a:cubicBezTo>
                    <a:pt x="7334" y="12332"/>
                    <a:pt x="8048" y="14172"/>
                    <a:pt x="8708" y="16040"/>
                  </a:cubicBezTo>
                  <a:cubicBezTo>
                    <a:pt x="8831" y="16383"/>
                    <a:pt x="8927" y="16727"/>
                    <a:pt x="9051" y="17056"/>
                  </a:cubicBezTo>
                  <a:cubicBezTo>
                    <a:pt x="9257" y="17619"/>
                    <a:pt x="9271" y="18196"/>
                    <a:pt x="9353" y="18787"/>
                  </a:cubicBezTo>
                  <a:cubicBezTo>
                    <a:pt x="9345" y="18788"/>
                    <a:pt x="9337" y="18788"/>
                    <a:pt x="9330" y="18788"/>
                  </a:cubicBezTo>
                  <a:cubicBezTo>
                    <a:pt x="9245" y="18788"/>
                    <a:pt x="9254" y="18714"/>
                    <a:pt x="9216" y="18663"/>
                  </a:cubicBezTo>
                  <a:cubicBezTo>
                    <a:pt x="9078" y="18361"/>
                    <a:pt x="8968" y="18045"/>
                    <a:pt x="8831" y="17757"/>
                  </a:cubicBezTo>
                  <a:cubicBezTo>
                    <a:pt x="8515" y="17084"/>
                    <a:pt x="8145" y="16438"/>
                    <a:pt x="7691" y="15848"/>
                  </a:cubicBezTo>
                  <a:cubicBezTo>
                    <a:pt x="7609" y="15752"/>
                    <a:pt x="7540" y="15614"/>
                    <a:pt x="7389" y="15546"/>
                  </a:cubicBezTo>
                  <a:lnTo>
                    <a:pt x="7389" y="15546"/>
                  </a:lnTo>
                  <a:cubicBezTo>
                    <a:pt x="7389" y="15683"/>
                    <a:pt x="7458" y="15779"/>
                    <a:pt x="7499" y="15862"/>
                  </a:cubicBezTo>
                  <a:cubicBezTo>
                    <a:pt x="8035" y="16823"/>
                    <a:pt x="8488" y="17839"/>
                    <a:pt x="8845" y="18883"/>
                  </a:cubicBezTo>
                  <a:cubicBezTo>
                    <a:pt x="9065" y="19542"/>
                    <a:pt x="9216" y="20215"/>
                    <a:pt x="9422" y="20874"/>
                  </a:cubicBezTo>
                  <a:cubicBezTo>
                    <a:pt x="9655" y="21602"/>
                    <a:pt x="9724" y="22343"/>
                    <a:pt x="9724" y="23071"/>
                  </a:cubicBezTo>
                  <a:cubicBezTo>
                    <a:pt x="9724" y="23662"/>
                    <a:pt x="9738" y="24225"/>
                    <a:pt x="9738" y="24815"/>
                  </a:cubicBezTo>
                  <a:cubicBezTo>
                    <a:pt x="9738" y="24857"/>
                    <a:pt x="9738" y="24911"/>
                    <a:pt x="9724" y="25035"/>
                  </a:cubicBezTo>
                  <a:cubicBezTo>
                    <a:pt x="9628" y="24774"/>
                    <a:pt x="9586" y="24568"/>
                    <a:pt x="9532" y="24376"/>
                  </a:cubicBezTo>
                  <a:cubicBezTo>
                    <a:pt x="9326" y="23621"/>
                    <a:pt x="9106" y="22893"/>
                    <a:pt x="8721" y="22179"/>
                  </a:cubicBezTo>
                  <a:cubicBezTo>
                    <a:pt x="8625" y="22000"/>
                    <a:pt x="8502" y="21808"/>
                    <a:pt x="8392" y="21616"/>
                  </a:cubicBezTo>
                  <a:cubicBezTo>
                    <a:pt x="8364" y="21561"/>
                    <a:pt x="8309" y="21533"/>
                    <a:pt x="8227" y="21519"/>
                  </a:cubicBezTo>
                  <a:lnTo>
                    <a:pt x="8227" y="21519"/>
                  </a:lnTo>
                  <a:lnTo>
                    <a:pt x="8323" y="21877"/>
                  </a:lnTo>
                  <a:cubicBezTo>
                    <a:pt x="8639" y="22687"/>
                    <a:pt x="8900" y="23483"/>
                    <a:pt x="9106" y="24335"/>
                  </a:cubicBezTo>
                  <a:cubicBezTo>
                    <a:pt x="9271" y="25090"/>
                    <a:pt x="9422" y="25845"/>
                    <a:pt x="9490" y="26601"/>
                  </a:cubicBezTo>
                  <a:cubicBezTo>
                    <a:pt x="9518" y="26710"/>
                    <a:pt x="9518" y="26820"/>
                    <a:pt x="9532" y="26944"/>
                  </a:cubicBezTo>
                  <a:cubicBezTo>
                    <a:pt x="9628" y="27631"/>
                    <a:pt x="9628" y="28317"/>
                    <a:pt x="9545" y="29004"/>
                  </a:cubicBezTo>
                  <a:lnTo>
                    <a:pt x="9339" y="30803"/>
                  </a:lnTo>
                  <a:cubicBezTo>
                    <a:pt x="9326" y="30885"/>
                    <a:pt x="9312" y="30968"/>
                    <a:pt x="9243" y="31064"/>
                  </a:cubicBezTo>
                  <a:cubicBezTo>
                    <a:pt x="9188" y="30872"/>
                    <a:pt x="9133" y="30679"/>
                    <a:pt x="9078" y="30473"/>
                  </a:cubicBezTo>
                  <a:cubicBezTo>
                    <a:pt x="8831" y="29512"/>
                    <a:pt x="8570" y="28564"/>
                    <a:pt x="8117" y="27672"/>
                  </a:cubicBezTo>
                  <a:cubicBezTo>
                    <a:pt x="7980" y="27383"/>
                    <a:pt x="7815" y="27109"/>
                    <a:pt x="7664" y="26834"/>
                  </a:cubicBezTo>
                  <a:cubicBezTo>
                    <a:pt x="7595" y="26697"/>
                    <a:pt x="7485" y="26573"/>
                    <a:pt x="7403" y="26463"/>
                  </a:cubicBezTo>
                  <a:cubicBezTo>
                    <a:pt x="7321" y="26532"/>
                    <a:pt x="7389" y="26573"/>
                    <a:pt x="7389" y="26628"/>
                  </a:cubicBezTo>
                  <a:cubicBezTo>
                    <a:pt x="7403" y="26683"/>
                    <a:pt x="7417" y="26710"/>
                    <a:pt x="7430" y="26765"/>
                  </a:cubicBezTo>
                  <a:cubicBezTo>
                    <a:pt x="7664" y="27328"/>
                    <a:pt x="7897" y="27878"/>
                    <a:pt x="8090" y="28455"/>
                  </a:cubicBezTo>
                  <a:cubicBezTo>
                    <a:pt x="8529" y="29800"/>
                    <a:pt x="8831" y="31201"/>
                    <a:pt x="8982" y="32616"/>
                  </a:cubicBezTo>
                  <a:cubicBezTo>
                    <a:pt x="8996" y="32726"/>
                    <a:pt x="8996" y="32822"/>
                    <a:pt x="8968" y="32931"/>
                  </a:cubicBezTo>
                  <a:cubicBezTo>
                    <a:pt x="8872" y="33371"/>
                    <a:pt x="8790" y="33810"/>
                    <a:pt x="8708" y="34250"/>
                  </a:cubicBezTo>
                  <a:cubicBezTo>
                    <a:pt x="8708" y="34264"/>
                    <a:pt x="8680" y="34291"/>
                    <a:pt x="8653" y="34332"/>
                  </a:cubicBezTo>
                  <a:cubicBezTo>
                    <a:pt x="8625" y="34291"/>
                    <a:pt x="8584" y="34250"/>
                    <a:pt x="8584" y="34222"/>
                  </a:cubicBezTo>
                  <a:cubicBezTo>
                    <a:pt x="8488" y="33687"/>
                    <a:pt x="8296" y="33192"/>
                    <a:pt x="8090" y="32684"/>
                  </a:cubicBezTo>
                  <a:cubicBezTo>
                    <a:pt x="7774" y="31956"/>
                    <a:pt x="7472" y="31201"/>
                    <a:pt x="7060" y="30487"/>
                  </a:cubicBezTo>
                  <a:cubicBezTo>
                    <a:pt x="6936" y="30281"/>
                    <a:pt x="6799" y="30075"/>
                    <a:pt x="6661" y="29869"/>
                  </a:cubicBezTo>
                  <a:cubicBezTo>
                    <a:pt x="6565" y="29718"/>
                    <a:pt x="6442" y="29581"/>
                    <a:pt x="6291" y="29512"/>
                  </a:cubicBezTo>
                  <a:cubicBezTo>
                    <a:pt x="6222" y="29553"/>
                    <a:pt x="6236" y="29594"/>
                    <a:pt x="6249" y="29649"/>
                  </a:cubicBezTo>
                  <a:cubicBezTo>
                    <a:pt x="7018" y="30762"/>
                    <a:pt x="7430" y="32053"/>
                    <a:pt x="7884" y="33330"/>
                  </a:cubicBezTo>
                  <a:cubicBezTo>
                    <a:pt x="8103" y="33989"/>
                    <a:pt x="8213" y="34703"/>
                    <a:pt x="8254" y="35403"/>
                  </a:cubicBezTo>
                  <a:cubicBezTo>
                    <a:pt x="8296" y="35870"/>
                    <a:pt x="8241" y="36310"/>
                    <a:pt x="8103" y="36763"/>
                  </a:cubicBezTo>
                  <a:cubicBezTo>
                    <a:pt x="7870" y="37532"/>
                    <a:pt x="7636" y="38301"/>
                    <a:pt x="7403" y="39070"/>
                  </a:cubicBezTo>
                  <a:cubicBezTo>
                    <a:pt x="7362" y="39180"/>
                    <a:pt x="7348" y="39304"/>
                    <a:pt x="7224" y="39413"/>
                  </a:cubicBezTo>
                  <a:cubicBezTo>
                    <a:pt x="7183" y="39207"/>
                    <a:pt x="7197" y="39043"/>
                    <a:pt x="7183" y="38864"/>
                  </a:cubicBezTo>
                  <a:cubicBezTo>
                    <a:pt x="7156" y="38699"/>
                    <a:pt x="7156" y="38507"/>
                    <a:pt x="7142" y="38342"/>
                  </a:cubicBezTo>
                  <a:cubicBezTo>
                    <a:pt x="7128" y="38164"/>
                    <a:pt x="7115" y="37971"/>
                    <a:pt x="7073" y="37807"/>
                  </a:cubicBezTo>
                  <a:cubicBezTo>
                    <a:pt x="7046" y="37628"/>
                    <a:pt x="7005" y="37450"/>
                    <a:pt x="6977" y="37271"/>
                  </a:cubicBezTo>
                  <a:cubicBezTo>
                    <a:pt x="6936" y="37106"/>
                    <a:pt x="6881" y="36928"/>
                    <a:pt x="6854" y="36763"/>
                  </a:cubicBezTo>
                  <a:lnTo>
                    <a:pt x="6703" y="36241"/>
                  </a:lnTo>
                  <a:cubicBezTo>
                    <a:pt x="6648" y="36076"/>
                    <a:pt x="6593" y="35898"/>
                    <a:pt x="6524" y="35733"/>
                  </a:cubicBezTo>
                  <a:cubicBezTo>
                    <a:pt x="6455" y="35554"/>
                    <a:pt x="6387" y="35403"/>
                    <a:pt x="6318" y="35225"/>
                  </a:cubicBezTo>
                  <a:cubicBezTo>
                    <a:pt x="6249" y="35060"/>
                    <a:pt x="6181" y="34909"/>
                    <a:pt x="6098" y="34731"/>
                  </a:cubicBezTo>
                  <a:cubicBezTo>
                    <a:pt x="6030" y="34566"/>
                    <a:pt x="5961" y="34401"/>
                    <a:pt x="5879" y="34250"/>
                  </a:cubicBezTo>
                  <a:cubicBezTo>
                    <a:pt x="5782" y="34099"/>
                    <a:pt x="5700" y="33948"/>
                    <a:pt x="5576" y="33810"/>
                  </a:cubicBezTo>
                  <a:lnTo>
                    <a:pt x="5576" y="33810"/>
                  </a:lnTo>
                  <a:cubicBezTo>
                    <a:pt x="5604" y="33975"/>
                    <a:pt x="5645" y="34126"/>
                    <a:pt x="5714" y="34305"/>
                  </a:cubicBezTo>
                  <a:cubicBezTo>
                    <a:pt x="5988" y="35060"/>
                    <a:pt x="6249" y="35829"/>
                    <a:pt x="6428" y="36626"/>
                  </a:cubicBezTo>
                  <a:cubicBezTo>
                    <a:pt x="6661" y="37683"/>
                    <a:pt x="6785" y="38768"/>
                    <a:pt x="6703" y="39867"/>
                  </a:cubicBezTo>
                  <a:cubicBezTo>
                    <a:pt x="6675" y="40141"/>
                    <a:pt x="6661" y="40430"/>
                    <a:pt x="6675" y="40704"/>
                  </a:cubicBezTo>
                  <a:cubicBezTo>
                    <a:pt x="6703" y="40965"/>
                    <a:pt x="6648" y="41226"/>
                    <a:pt x="6524" y="41446"/>
                  </a:cubicBezTo>
                  <a:cubicBezTo>
                    <a:pt x="6455" y="41597"/>
                    <a:pt x="6428" y="41789"/>
                    <a:pt x="6291" y="41940"/>
                  </a:cubicBezTo>
                  <a:cubicBezTo>
                    <a:pt x="6236" y="41885"/>
                    <a:pt x="6194" y="41858"/>
                    <a:pt x="6181" y="41817"/>
                  </a:cubicBezTo>
                  <a:cubicBezTo>
                    <a:pt x="5906" y="41336"/>
                    <a:pt x="5549" y="40965"/>
                    <a:pt x="5165" y="40567"/>
                  </a:cubicBezTo>
                  <a:cubicBezTo>
                    <a:pt x="4093" y="39468"/>
                    <a:pt x="2940" y="38452"/>
                    <a:pt x="1690" y="37546"/>
                  </a:cubicBezTo>
                  <a:cubicBezTo>
                    <a:pt x="1223" y="37202"/>
                    <a:pt x="743" y="36900"/>
                    <a:pt x="221" y="36639"/>
                  </a:cubicBezTo>
                  <a:lnTo>
                    <a:pt x="15" y="36530"/>
                  </a:lnTo>
                  <a:lnTo>
                    <a:pt x="15" y="36530"/>
                  </a:lnTo>
                  <a:cubicBezTo>
                    <a:pt x="1" y="36639"/>
                    <a:pt x="70" y="36653"/>
                    <a:pt x="111" y="36694"/>
                  </a:cubicBezTo>
                  <a:cubicBezTo>
                    <a:pt x="344" y="36859"/>
                    <a:pt x="591" y="37038"/>
                    <a:pt x="811" y="37216"/>
                  </a:cubicBezTo>
                  <a:cubicBezTo>
                    <a:pt x="2006" y="38095"/>
                    <a:pt x="3132" y="39070"/>
                    <a:pt x="4189" y="40128"/>
                  </a:cubicBezTo>
                  <a:cubicBezTo>
                    <a:pt x="4533" y="40471"/>
                    <a:pt x="4862" y="40828"/>
                    <a:pt x="5192" y="41185"/>
                  </a:cubicBezTo>
                  <a:cubicBezTo>
                    <a:pt x="5439" y="41473"/>
                    <a:pt x="5645" y="41803"/>
                    <a:pt x="5782" y="42160"/>
                  </a:cubicBezTo>
                  <a:cubicBezTo>
                    <a:pt x="5851" y="42325"/>
                    <a:pt x="5947" y="42462"/>
                    <a:pt x="6030" y="42641"/>
                  </a:cubicBezTo>
                  <a:cubicBezTo>
                    <a:pt x="5631" y="43629"/>
                    <a:pt x="5165" y="44604"/>
                    <a:pt x="4780" y="45621"/>
                  </a:cubicBezTo>
                  <a:cubicBezTo>
                    <a:pt x="4899" y="45680"/>
                    <a:pt x="4974" y="45709"/>
                    <a:pt x="5030" y="45709"/>
                  </a:cubicBezTo>
                  <a:cubicBezTo>
                    <a:pt x="5103" y="45709"/>
                    <a:pt x="5143" y="45659"/>
                    <a:pt x="5206" y="45566"/>
                  </a:cubicBezTo>
                  <a:cubicBezTo>
                    <a:pt x="5412" y="45181"/>
                    <a:pt x="5618" y="44797"/>
                    <a:pt x="5810" y="44398"/>
                  </a:cubicBezTo>
                  <a:cubicBezTo>
                    <a:pt x="6043" y="43904"/>
                    <a:pt x="6249" y="43382"/>
                    <a:pt x="6469" y="42888"/>
                  </a:cubicBezTo>
                  <a:cubicBezTo>
                    <a:pt x="6538" y="42737"/>
                    <a:pt x="6634" y="42599"/>
                    <a:pt x="6744" y="42476"/>
                  </a:cubicBezTo>
                  <a:cubicBezTo>
                    <a:pt x="7939" y="41322"/>
                    <a:pt x="9106" y="40155"/>
                    <a:pt x="10301" y="39001"/>
                  </a:cubicBezTo>
                  <a:cubicBezTo>
                    <a:pt x="10699" y="38631"/>
                    <a:pt x="11111" y="38287"/>
                    <a:pt x="11509" y="37944"/>
                  </a:cubicBezTo>
                  <a:lnTo>
                    <a:pt x="11784" y="37669"/>
                  </a:lnTo>
                  <a:cubicBezTo>
                    <a:pt x="11935" y="37601"/>
                    <a:pt x="11949" y="37587"/>
                    <a:pt x="11921" y="37450"/>
                  </a:cubicBezTo>
                  <a:lnTo>
                    <a:pt x="11921" y="37450"/>
                  </a:lnTo>
                  <a:cubicBezTo>
                    <a:pt x="11866" y="37518"/>
                    <a:pt x="11797" y="37587"/>
                    <a:pt x="11743" y="37656"/>
                  </a:cubicBezTo>
                  <a:cubicBezTo>
                    <a:pt x="11688" y="37683"/>
                    <a:pt x="11619" y="37683"/>
                    <a:pt x="11578" y="37738"/>
                  </a:cubicBezTo>
                  <a:cubicBezTo>
                    <a:pt x="11193" y="38013"/>
                    <a:pt x="10781" y="38274"/>
                    <a:pt x="10424" y="38576"/>
                  </a:cubicBezTo>
                  <a:cubicBezTo>
                    <a:pt x="9449" y="39386"/>
                    <a:pt x="8502" y="40224"/>
                    <a:pt x="7595" y="41116"/>
                  </a:cubicBezTo>
                  <a:cubicBezTo>
                    <a:pt x="7417" y="41295"/>
                    <a:pt x="7252" y="41460"/>
                    <a:pt x="7046" y="41679"/>
                  </a:cubicBezTo>
                  <a:cubicBezTo>
                    <a:pt x="7046" y="41583"/>
                    <a:pt x="7018" y="41542"/>
                    <a:pt x="7046" y="41515"/>
                  </a:cubicBezTo>
                  <a:cubicBezTo>
                    <a:pt x="7595" y="39949"/>
                    <a:pt x="8227" y="38425"/>
                    <a:pt x="9010" y="36969"/>
                  </a:cubicBezTo>
                  <a:cubicBezTo>
                    <a:pt x="9202" y="36626"/>
                    <a:pt x="9408" y="36282"/>
                    <a:pt x="9628" y="35953"/>
                  </a:cubicBezTo>
                  <a:cubicBezTo>
                    <a:pt x="10301" y="34950"/>
                    <a:pt x="11001" y="33975"/>
                    <a:pt x="11797" y="33055"/>
                  </a:cubicBezTo>
                  <a:cubicBezTo>
                    <a:pt x="11894" y="32931"/>
                    <a:pt x="12003" y="32794"/>
                    <a:pt x="12127" y="32671"/>
                  </a:cubicBezTo>
                  <a:cubicBezTo>
                    <a:pt x="12101" y="32659"/>
                    <a:pt x="12078" y="32654"/>
                    <a:pt x="12059" y="32654"/>
                  </a:cubicBezTo>
                  <a:cubicBezTo>
                    <a:pt x="11986" y="32654"/>
                    <a:pt x="11953" y="32721"/>
                    <a:pt x="11921" y="32753"/>
                  </a:cubicBezTo>
                  <a:cubicBezTo>
                    <a:pt x="11193" y="33481"/>
                    <a:pt x="10548" y="34291"/>
                    <a:pt x="9944" y="35115"/>
                  </a:cubicBezTo>
                  <a:cubicBezTo>
                    <a:pt x="9449" y="35774"/>
                    <a:pt x="8968" y="36461"/>
                    <a:pt x="8598" y="37216"/>
                  </a:cubicBezTo>
                  <a:cubicBezTo>
                    <a:pt x="8584" y="37257"/>
                    <a:pt x="8557" y="37285"/>
                    <a:pt x="8502" y="37381"/>
                  </a:cubicBezTo>
                  <a:cubicBezTo>
                    <a:pt x="8515" y="37257"/>
                    <a:pt x="8515" y="37189"/>
                    <a:pt x="8529" y="37120"/>
                  </a:cubicBezTo>
                  <a:cubicBezTo>
                    <a:pt x="8735" y="36227"/>
                    <a:pt x="8968" y="35321"/>
                    <a:pt x="9174" y="34428"/>
                  </a:cubicBezTo>
                  <a:cubicBezTo>
                    <a:pt x="9202" y="34264"/>
                    <a:pt x="9271" y="34126"/>
                    <a:pt x="9326" y="33989"/>
                  </a:cubicBezTo>
                  <a:cubicBezTo>
                    <a:pt x="9339" y="33948"/>
                    <a:pt x="9380" y="33907"/>
                    <a:pt x="9394" y="33852"/>
                  </a:cubicBezTo>
                  <a:cubicBezTo>
                    <a:pt x="10232" y="32465"/>
                    <a:pt x="11070" y="31078"/>
                    <a:pt x="11935" y="29691"/>
                  </a:cubicBezTo>
                  <a:cubicBezTo>
                    <a:pt x="12209" y="29237"/>
                    <a:pt x="12512" y="28812"/>
                    <a:pt x="12786" y="28358"/>
                  </a:cubicBezTo>
                  <a:cubicBezTo>
                    <a:pt x="12951" y="28125"/>
                    <a:pt x="13088" y="27878"/>
                    <a:pt x="13239" y="27631"/>
                  </a:cubicBezTo>
                  <a:cubicBezTo>
                    <a:pt x="13223" y="27618"/>
                    <a:pt x="13210" y="27612"/>
                    <a:pt x="13199" y="27612"/>
                  </a:cubicBezTo>
                  <a:cubicBezTo>
                    <a:pt x="13163" y="27612"/>
                    <a:pt x="13147" y="27671"/>
                    <a:pt x="13116" y="27713"/>
                  </a:cubicBezTo>
                  <a:cubicBezTo>
                    <a:pt x="13061" y="27782"/>
                    <a:pt x="13020" y="27864"/>
                    <a:pt x="12965" y="27933"/>
                  </a:cubicBezTo>
                  <a:cubicBezTo>
                    <a:pt x="12910" y="28001"/>
                    <a:pt x="12882" y="28056"/>
                    <a:pt x="12827" y="28125"/>
                  </a:cubicBezTo>
                  <a:cubicBezTo>
                    <a:pt x="12772" y="28194"/>
                    <a:pt x="12745" y="28249"/>
                    <a:pt x="12690" y="28317"/>
                  </a:cubicBezTo>
                  <a:cubicBezTo>
                    <a:pt x="12635" y="28386"/>
                    <a:pt x="12580" y="28468"/>
                    <a:pt x="12539" y="28537"/>
                  </a:cubicBezTo>
                  <a:cubicBezTo>
                    <a:pt x="12484" y="28606"/>
                    <a:pt x="12443" y="28661"/>
                    <a:pt x="12402" y="28729"/>
                  </a:cubicBezTo>
                  <a:cubicBezTo>
                    <a:pt x="12347" y="28798"/>
                    <a:pt x="12292" y="28880"/>
                    <a:pt x="12237" y="28949"/>
                  </a:cubicBezTo>
                  <a:cubicBezTo>
                    <a:pt x="12196" y="29018"/>
                    <a:pt x="12155" y="29073"/>
                    <a:pt x="12100" y="29141"/>
                  </a:cubicBezTo>
                  <a:cubicBezTo>
                    <a:pt x="12058" y="29210"/>
                    <a:pt x="12017" y="29251"/>
                    <a:pt x="11962" y="29320"/>
                  </a:cubicBezTo>
                  <a:cubicBezTo>
                    <a:pt x="11921" y="29388"/>
                    <a:pt x="11866" y="29457"/>
                    <a:pt x="11811" y="29553"/>
                  </a:cubicBezTo>
                  <a:cubicBezTo>
                    <a:pt x="11756" y="29622"/>
                    <a:pt x="11729" y="29663"/>
                    <a:pt x="11674" y="29732"/>
                  </a:cubicBezTo>
                  <a:cubicBezTo>
                    <a:pt x="11619" y="29800"/>
                    <a:pt x="11591" y="29855"/>
                    <a:pt x="11537" y="29924"/>
                  </a:cubicBezTo>
                  <a:cubicBezTo>
                    <a:pt x="11482" y="29993"/>
                    <a:pt x="11440" y="30075"/>
                    <a:pt x="11385" y="30144"/>
                  </a:cubicBezTo>
                  <a:cubicBezTo>
                    <a:pt x="11331" y="30212"/>
                    <a:pt x="11303" y="30267"/>
                    <a:pt x="11248" y="30336"/>
                  </a:cubicBezTo>
                  <a:cubicBezTo>
                    <a:pt x="11193" y="30405"/>
                    <a:pt x="11138" y="30487"/>
                    <a:pt x="11097" y="30556"/>
                  </a:cubicBezTo>
                  <a:cubicBezTo>
                    <a:pt x="11056" y="30624"/>
                    <a:pt x="11001" y="30679"/>
                    <a:pt x="10973" y="30748"/>
                  </a:cubicBezTo>
                  <a:cubicBezTo>
                    <a:pt x="10932" y="30817"/>
                    <a:pt x="10891" y="30872"/>
                    <a:pt x="10850" y="30940"/>
                  </a:cubicBezTo>
                  <a:cubicBezTo>
                    <a:pt x="10795" y="31009"/>
                    <a:pt x="10754" y="31091"/>
                    <a:pt x="10699" y="31160"/>
                  </a:cubicBezTo>
                  <a:cubicBezTo>
                    <a:pt x="10658" y="31229"/>
                    <a:pt x="10616" y="31297"/>
                    <a:pt x="10575" y="31352"/>
                  </a:cubicBezTo>
                  <a:cubicBezTo>
                    <a:pt x="10548" y="31421"/>
                    <a:pt x="10493" y="31490"/>
                    <a:pt x="10452" y="31544"/>
                  </a:cubicBezTo>
                  <a:cubicBezTo>
                    <a:pt x="10410" y="31613"/>
                    <a:pt x="10356" y="31696"/>
                    <a:pt x="10314" y="31764"/>
                  </a:cubicBezTo>
                  <a:cubicBezTo>
                    <a:pt x="10287" y="31833"/>
                    <a:pt x="10232" y="31902"/>
                    <a:pt x="10204" y="31970"/>
                  </a:cubicBezTo>
                  <a:cubicBezTo>
                    <a:pt x="10150" y="32039"/>
                    <a:pt x="10108" y="32121"/>
                    <a:pt x="10067" y="32190"/>
                  </a:cubicBezTo>
                  <a:cubicBezTo>
                    <a:pt x="10026" y="32259"/>
                    <a:pt x="9971" y="32327"/>
                    <a:pt x="9944" y="32382"/>
                  </a:cubicBezTo>
                  <a:cubicBezTo>
                    <a:pt x="9902" y="32451"/>
                    <a:pt x="9861" y="32520"/>
                    <a:pt x="9820" y="32574"/>
                  </a:cubicBezTo>
                  <a:cubicBezTo>
                    <a:pt x="9765" y="32643"/>
                    <a:pt x="9738" y="32726"/>
                    <a:pt x="9683" y="32794"/>
                  </a:cubicBezTo>
                  <a:cubicBezTo>
                    <a:pt x="9655" y="32849"/>
                    <a:pt x="9600" y="32918"/>
                    <a:pt x="9490" y="33028"/>
                  </a:cubicBezTo>
                  <a:cubicBezTo>
                    <a:pt x="9518" y="32890"/>
                    <a:pt x="9518" y="32822"/>
                    <a:pt x="9532" y="32780"/>
                  </a:cubicBezTo>
                  <a:cubicBezTo>
                    <a:pt x="9696" y="31696"/>
                    <a:pt x="9875" y="30624"/>
                    <a:pt x="9971" y="29553"/>
                  </a:cubicBezTo>
                  <a:cubicBezTo>
                    <a:pt x="9998" y="29430"/>
                    <a:pt x="10012" y="29320"/>
                    <a:pt x="10067" y="29224"/>
                  </a:cubicBezTo>
                  <a:lnTo>
                    <a:pt x="11193" y="26491"/>
                  </a:lnTo>
                  <a:cubicBezTo>
                    <a:pt x="11660" y="25406"/>
                    <a:pt x="12223" y="24376"/>
                    <a:pt x="12786" y="23332"/>
                  </a:cubicBezTo>
                  <a:cubicBezTo>
                    <a:pt x="12896" y="23140"/>
                    <a:pt x="13020" y="22934"/>
                    <a:pt x="13061" y="22714"/>
                  </a:cubicBezTo>
                  <a:lnTo>
                    <a:pt x="13061" y="22714"/>
                  </a:lnTo>
                  <a:cubicBezTo>
                    <a:pt x="12759" y="23112"/>
                    <a:pt x="12470" y="23538"/>
                    <a:pt x="12223" y="23964"/>
                  </a:cubicBezTo>
                  <a:cubicBezTo>
                    <a:pt x="11962" y="24417"/>
                    <a:pt x="11688" y="24884"/>
                    <a:pt x="11440" y="25323"/>
                  </a:cubicBezTo>
                  <a:cubicBezTo>
                    <a:pt x="11193" y="25777"/>
                    <a:pt x="10973" y="26230"/>
                    <a:pt x="10768" y="26697"/>
                  </a:cubicBezTo>
                  <a:cubicBezTo>
                    <a:pt x="10562" y="27164"/>
                    <a:pt x="10369" y="27631"/>
                    <a:pt x="10136" y="28084"/>
                  </a:cubicBezTo>
                  <a:cubicBezTo>
                    <a:pt x="10136" y="28043"/>
                    <a:pt x="10108" y="28001"/>
                    <a:pt x="10108" y="27946"/>
                  </a:cubicBezTo>
                  <a:cubicBezTo>
                    <a:pt x="10204" y="26573"/>
                    <a:pt x="10218" y="25186"/>
                    <a:pt x="10218" y="23799"/>
                  </a:cubicBezTo>
                  <a:cubicBezTo>
                    <a:pt x="10218" y="23552"/>
                    <a:pt x="10232" y="23318"/>
                    <a:pt x="10287" y="23071"/>
                  </a:cubicBezTo>
                  <a:cubicBezTo>
                    <a:pt x="10452" y="21890"/>
                    <a:pt x="10726" y="20737"/>
                    <a:pt x="11097" y="19597"/>
                  </a:cubicBezTo>
                  <a:cubicBezTo>
                    <a:pt x="11207" y="19226"/>
                    <a:pt x="11331" y="18869"/>
                    <a:pt x="11468" y="18512"/>
                  </a:cubicBezTo>
                  <a:cubicBezTo>
                    <a:pt x="11688" y="17949"/>
                    <a:pt x="11921" y="17400"/>
                    <a:pt x="12141" y="16823"/>
                  </a:cubicBezTo>
                  <a:cubicBezTo>
                    <a:pt x="12168" y="16754"/>
                    <a:pt x="12209" y="16685"/>
                    <a:pt x="12264" y="16644"/>
                  </a:cubicBezTo>
                  <a:lnTo>
                    <a:pt x="12264" y="16644"/>
                  </a:lnTo>
                  <a:cubicBezTo>
                    <a:pt x="12209" y="16658"/>
                    <a:pt x="12141" y="16644"/>
                    <a:pt x="12127" y="16672"/>
                  </a:cubicBezTo>
                  <a:cubicBezTo>
                    <a:pt x="12017" y="16823"/>
                    <a:pt x="11935" y="16988"/>
                    <a:pt x="11866" y="17139"/>
                  </a:cubicBezTo>
                  <a:cubicBezTo>
                    <a:pt x="11179" y="18498"/>
                    <a:pt x="10630" y="19913"/>
                    <a:pt x="10246" y="21396"/>
                  </a:cubicBezTo>
                  <a:cubicBezTo>
                    <a:pt x="10232" y="21451"/>
                    <a:pt x="10218" y="21478"/>
                    <a:pt x="10150" y="21519"/>
                  </a:cubicBezTo>
                  <a:lnTo>
                    <a:pt x="10095" y="21149"/>
                  </a:lnTo>
                  <a:cubicBezTo>
                    <a:pt x="10012" y="20352"/>
                    <a:pt x="9930" y="19528"/>
                    <a:pt x="9834" y="18718"/>
                  </a:cubicBezTo>
                  <a:cubicBezTo>
                    <a:pt x="9834" y="18649"/>
                    <a:pt x="9820" y="18594"/>
                    <a:pt x="9806" y="18526"/>
                  </a:cubicBezTo>
                  <a:cubicBezTo>
                    <a:pt x="9655" y="17963"/>
                    <a:pt x="9724" y="17372"/>
                    <a:pt x="9820" y="16809"/>
                  </a:cubicBezTo>
                  <a:cubicBezTo>
                    <a:pt x="9998" y="15903"/>
                    <a:pt x="10163" y="14969"/>
                    <a:pt x="10438" y="14076"/>
                  </a:cubicBezTo>
                  <a:cubicBezTo>
                    <a:pt x="10562" y="13719"/>
                    <a:pt x="10630" y="13348"/>
                    <a:pt x="10754" y="12964"/>
                  </a:cubicBezTo>
                  <a:cubicBezTo>
                    <a:pt x="10822" y="12730"/>
                    <a:pt x="10864" y="12470"/>
                    <a:pt x="11028" y="12264"/>
                  </a:cubicBezTo>
                  <a:lnTo>
                    <a:pt x="11028" y="12264"/>
                  </a:lnTo>
                  <a:cubicBezTo>
                    <a:pt x="10973" y="12277"/>
                    <a:pt x="10905" y="12277"/>
                    <a:pt x="10891" y="12291"/>
                  </a:cubicBezTo>
                  <a:cubicBezTo>
                    <a:pt x="10795" y="12470"/>
                    <a:pt x="10713" y="12634"/>
                    <a:pt x="10644" y="12813"/>
                  </a:cubicBezTo>
                  <a:cubicBezTo>
                    <a:pt x="10246" y="13980"/>
                    <a:pt x="9820" y="15134"/>
                    <a:pt x="9586" y="16328"/>
                  </a:cubicBezTo>
                  <a:cubicBezTo>
                    <a:pt x="9559" y="16383"/>
                    <a:pt x="9545" y="16411"/>
                    <a:pt x="9518" y="16507"/>
                  </a:cubicBezTo>
                  <a:cubicBezTo>
                    <a:pt x="9477" y="16438"/>
                    <a:pt x="9463" y="16411"/>
                    <a:pt x="9449" y="16383"/>
                  </a:cubicBezTo>
                  <a:cubicBezTo>
                    <a:pt x="9271" y="15587"/>
                    <a:pt x="9120" y="14804"/>
                    <a:pt x="8927" y="14035"/>
                  </a:cubicBezTo>
                  <a:cubicBezTo>
                    <a:pt x="8859" y="13705"/>
                    <a:pt x="8859" y="13376"/>
                    <a:pt x="8845" y="13033"/>
                  </a:cubicBezTo>
                  <a:cubicBezTo>
                    <a:pt x="8804" y="12497"/>
                    <a:pt x="8804" y="11975"/>
                    <a:pt x="8776" y="11426"/>
                  </a:cubicBezTo>
                  <a:cubicBezTo>
                    <a:pt x="8708" y="10204"/>
                    <a:pt x="8845" y="8995"/>
                    <a:pt x="9133" y="7814"/>
                  </a:cubicBezTo>
                  <a:cubicBezTo>
                    <a:pt x="9133" y="7800"/>
                    <a:pt x="9147" y="7787"/>
                    <a:pt x="9174" y="7745"/>
                  </a:cubicBezTo>
                  <a:lnTo>
                    <a:pt x="9174" y="7745"/>
                  </a:lnTo>
                  <a:cubicBezTo>
                    <a:pt x="9120" y="7759"/>
                    <a:pt x="9051" y="7759"/>
                    <a:pt x="9051" y="7787"/>
                  </a:cubicBezTo>
                  <a:cubicBezTo>
                    <a:pt x="8982" y="7938"/>
                    <a:pt x="8927" y="8089"/>
                    <a:pt x="8872" y="8240"/>
                  </a:cubicBezTo>
                  <a:cubicBezTo>
                    <a:pt x="8653" y="8926"/>
                    <a:pt x="8557" y="9641"/>
                    <a:pt x="8515" y="10355"/>
                  </a:cubicBezTo>
                  <a:cubicBezTo>
                    <a:pt x="8502" y="10835"/>
                    <a:pt x="8488" y="11330"/>
                    <a:pt x="8447" y="11810"/>
                  </a:cubicBezTo>
                  <a:cubicBezTo>
                    <a:pt x="8447" y="11852"/>
                    <a:pt x="8433" y="11879"/>
                    <a:pt x="8419" y="11975"/>
                  </a:cubicBezTo>
                  <a:cubicBezTo>
                    <a:pt x="8364" y="11838"/>
                    <a:pt x="8323" y="11728"/>
                    <a:pt x="8296" y="11646"/>
                  </a:cubicBezTo>
                  <a:cubicBezTo>
                    <a:pt x="7966" y="10670"/>
                    <a:pt x="7636" y="9709"/>
                    <a:pt x="7321" y="8720"/>
                  </a:cubicBezTo>
                  <a:cubicBezTo>
                    <a:pt x="7252" y="8542"/>
                    <a:pt x="7197" y="8363"/>
                    <a:pt x="7211" y="8157"/>
                  </a:cubicBezTo>
                  <a:lnTo>
                    <a:pt x="7211" y="8130"/>
                  </a:lnTo>
                  <a:cubicBezTo>
                    <a:pt x="7060" y="6660"/>
                    <a:pt x="7142" y="5205"/>
                    <a:pt x="7266" y="3749"/>
                  </a:cubicBezTo>
                  <a:lnTo>
                    <a:pt x="7266" y="3502"/>
                  </a:lnTo>
                  <a:cubicBezTo>
                    <a:pt x="7197" y="3667"/>
                    <a:pt x="7156" y="3735"/>
                    <a:pt x="7142" y="3818"/>
                  </a:cubicBezTo>
                  <a:cubicBezTo>
                    <a:pt x="7060" y="4244"/>
                    <a:pt x="6977" y="4669"/>
                    <a:pt x="6922" y="5109"/>
                  </a:cubicBezTo>
                  <a:cubicBezTo>
                    <a:pt x="6854" y="5658"/>
                    <a:pt x="6812" y="6207"/>
                    <a:pt x="6771" y="6757"/>
                  </a:cubicBezTo>
                  <a:cubicBezTo>
                    <a:pt x="6771" y="6825"/>
                    <a:pt x="6744" y="6866"/>
                    <a:pt x="6730" y="6935"/>
                  </a:cubicBezTo>
                  <a:cubicBezTo>
                    <a:pt x="6634" y="6935"/>
                    <a:pt x="6648" y="6853"/>
                    <a:pt x="6606" y="6798"/>
                  </a:cubicBezTo>
                  <a:cubicBezTo>
                    <a:pt x="6304" y="6015"/>
                    <a:pt x="5975" y="5246"/>
                    <a:pt x="5686" y="4450"/>
                  </a:cubicBezTo>
                  <a:cubicBezTo>
                    <a:pt x="5631" y="4312"/>
                    <a:pt x="5604" y="4161"/>
                    <a:pt x="5563" y="4010"/>
                  </a:cubicBezTo>
                  <a:cubicBezTo>
                    <a:pt x="5480" y="3598"/>
                    <a:pt x="5412" y="3186"/>
                    <a:pt x="5302" y="2774"/>
                  </a:cubicBezTo>
                  <a:cubicBezTo>
                    <a:pt x="5123" y="2019"/>
                    <a:pt x="4931" y="1263"/>
                    <a:pt x="4725" y="508"/>
                  </a:cubicBezTo>
                  <a:cubicBezTo>
                    <a:pt x="4670" y="330"/>
                    <a:pt x="4615" y="165"/>
                    <a:pt x="45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3"/>
            <p:cNvSpPr/>
            <p:nvPr/>
          </p:nvSpPr>
          <p:spPr>
            <a:xfrm>
              <a:off x="817279" y="3176483"/>
              <a:ext cx="1448" cy="4291"/>
            </a:xfrm>
            <a:custGeom>
              <a:avLst/>
              <a:gdLst/>
              <a:ahLst/>
              <a:cxnLst/>
              <a:rect l="l" t="t" r="r" b="b"/>
              <a:pathLst>
                <a:path w="28" h="83" extrusionOk="0">
                  <a:moveTo>
                    <a:pt x="0" y="0"/>
                  </a:moveTo>
                  <a:cubicBezTo>
                    <a:pt x="0" y="14"/>
                    <a:pt x="14" y="55"/>
                    <a:pt x="28" y="83"/>
                  </a:cubicBezTo>
                  <a:cubicBezTo>
                    <a:pt x="14" y="55"/>
                    <a:pt x="14" y="4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3"/>
            <p:cNvSpPr/>
            <p:nvPr/>
          </p:nvSpPr>
          <p:spPr>
            <a:xfrm>
              <a:off x="981995" y="4446649"/>
              <a:ext cx="3619" cy="361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42" y="1"/>
                  </a:moveTo>
                  <a:cubicBezTo>
                    <a:pt x="42" y="14"/>
                    <a:pt x="28" y="28"/>
                    <a:pt x="1" y="55"/>
                  </a:cubicBezTo>
                  <a:lnTo>
                    <a:pt x="28" y="69"/>
                  </a:lnTo>
                  <a:lnTo>
                    <a:pt x="69" y="14"/>
                  </a:lnTo>
                  <a:cubicBezTo>
                    <a:pt x="55" y="14"/>
                    <a:pt x="55" y="1"/>
                    <a:pt x="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3"/>
            <p:cNvSpPr/>
            <p:nvPr/>
          </p:nvSpPr>
          <p:spPr>
            <a:xfrm>
              <a:off x="912407" y="3409392"/>
              <a:ext cx="775" cy="4291"/>
            </a:xfrm>
            <a:custGeom>
              <a:avLst/>
              <a:gdLst/>
              <a:ahLst/>
              <a:cxnLst/>
              <a:rect l="l" t="t" r="r" b="b"/>
              <a:pathLst>
                <a:path w="15" h="83" extrusionOk="0">
                  <a:moveTo>
                    <a:pt x="1" y="0"/>
                  </a:moveTo>
                  <a:cubicBezTo>
                    <a:pt x="1" y="28"/>
                    <a:pt x="14" y="69"/>
                    <a:pt x="14" y="82"/>
                  </a:cubicBezTo>
                  <a:cubicBezTo>
                    <a:pt x="14" y="41"/>
                    <a:pt x="1" y="27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3"/>
            <p:cNvSpPr/>
            <p:nvPr/>
          </p:nvSpPr>
          <p:spPr>
            <a:xfrm>
              <a:off x="964262" y="4710784"/>
              <a:ext cx="2895" cy="2171"/>
            </a:xfrm>
            <a:custGeom>
              <a:avLst/>
              <a:gdLst/>
              <a:ahLst/>
              <a:cxnLst/>
              <a:rect l="l" t="t" r="r" b="b"/>
              <a:pathLst>
                <a:path w="56" h="42" extrusionOk="0">
                  <a:moveTo>
                    <a:pt x="41" y="0"/>
                  </a:moveTo>
                  <a:cubicBezTo>
                    <a:pt x="28" y="0"/>
                    <a:pt x="0" y="28"/>
                    <a:pt x="0" y="28"/>
                  </a:cubicBezTo>
                  <a:cubicBezTo>
                    <a:pt x="28" y="28"/>
                    <a:pt x="41" y="41"/>
                    <a:pt x="55" y="41"/>
                  </a:cubicBezTo>
                  <a:cubicBezTo>
                    <a:pt x="41" y="28"/>
                    <a:pt x="41" y="28"/>
                    <a:pt x="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3"/>
            <p:cNvSpPr/>
            <p:nvPr/>
          </p:nvSpPr>
          <p:spPr>
            <a:xfrm>
              <a:off x="963538" y="4712180"/>
              <a:ext cx="775" cy="775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"/>
                  </a:moveTo>
                  <a:cubicBezTo>
                    <a:pt x="0" y="1"/>
                    <a:pt x="0" y="14"/>
                    <a:pt x="0" y="1"/>
                  </a:cubicBezTo>
                  <a:cubicBezTo>
                    <a:pt x="14" y="1"/>
                    <a:pt x="14" y="1"/>
                    <a:pt x="0" y="1"/>
                  </a:cubicBezTo>
                  <a:cubicBezTo>
                    <a:pt x="14" y="1"/>
                    <a:pt x="14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1" name="Google Shape;1561;p33"/>
          <p:cNvGrpSpPr/>
          <p:nvPr/>
        </p:nvGrpSpPr>
        <p:grpSpPr>
          <a:xfrm rot="5733901">
            <a:off x="-483045" y="620"/>
            <a:ext cx="1343848" cy="1479756"/>
            <a:chOff x="-353468" y="1479586"/>
            <a:chExt cx="1875107" cy="2064743"/>
          </a:xfrm>
        </p:grpSpPr>
        <p:sp>
          <p:nvSpPr>
            <p:cNvPr id="1562" name="Google Shape;1562;p33"/>
            <p:cNvSpPr/>
            <p:nvPr/>
          </p:nvSpPr>
          <p:spPr>
            <a:xfrm>
              <a:off x="761908" y="1794129"/>
              <a:ext cx="499164" cy="1750200"/>
            </a:xfrm>
            <a:custGeom>
              <a:avLst/>
              <a:gdLst/>
              <a:ahLst/>
              <a:cxnLst/>
              <a:rect l="l" t="t" r="r" b="b"/>
              <a:pathLst>
                <a:path w="9655" h="33853" extrusionOk="0">
                  <a:moveTo>
                    <a:pt x="2788" y="0"/>
                  </a:moveTo>
                  <a:cubicBezTo>
                    <a:pt x="2637" y="0"/>
                    <a:pt x="2472" y="14"/>
                    <a:pt x="2307" y="69"/>
                  </a:cubicBezTo>
                  <a:cubicBezTo>
                    <a:pt x="2253" y="83"/>
                    <a:pt x="2184" y="97"/>
                    <a:pt x="2129" y="110"/>
                  </a:cubicBezTo>
                  <a:lnTo>
                    <a:pt x="2101" y="138"/>
                  </a:lnTo>
                  <a:cubicBezTo>
                    <a:pt x="1978" y="206"/>
                    <a:pt x="1854" y="248"/>
                    <a:pt x="1758" y="316"/>
                  </a:cubicBezTo>
                  <a:lnTo>
                    <a:pt x="1648" y="371"/>
                  </a:lnTo>
                  <a:cubicBezTo>
                    <a:pt x="1497" y="481"/>
                    <a:pt x="1346" y="577"/>
                    <a:pt x="1168" y="701"/>
                  </a:cubicBezTo>
                  <a:cubicBezTo>
                    <a:pt x="893" y="907"/>
                    <a:pt x="673" y="1168"/>
                    <a:pt x="481" y="1442"/>
                  </a:cubicBezTo>
                  <a:cubicBezTo>
                    <a:pt x="412" y="1552"/>
                    <a:pt x="344" y="1676"/>
                    <a:pt x="261" y="1868"/>
                  </a:cubicBezTo>
                  <a:cubicBezTo>
                    <a:pt x="179" y="2060"/>
                    <a:pt x="124" y="2211"/>
                    <a:pt x="83" y="2363"/>
                  </a:cubicBezTo>
                  <a:cubicBezTo>
                    <a:pt x="55" y="2514"/>
                    <a:pt x="14" y="2692"/>
                    <a:pt x="14" y="2884"/>
                  </a:cubicBezTo>
                  <a:cubicBezTo>
                    <a:pt x="0" y="3022"/>
                    <a:pt x="0" y="3159"/>
                    <a:pt x="14" y="3338"/>
                  </a:cubicBezTo>
                  <a:cubicBezTo>
                    <a:pt x="55" y="3997"/>
                    <a:pt x="193" y="4628"/>
                    <a:pt x="330" y="5246"/>
                  </a:cubicBezTo>
                  <a:lnTo>
                    <a:pt x="330" y="5288"/>
                  </a:lnTo>
                  <a:cubicBezTo>
                    <a:pt x="399" y="5562"/>
                    <a:pt x="467" y="5851"/>
                    <a:pt x="591" y="6208"/>
                  </a:cubicBezTo>
                  <a:cubicBezTo>
                    <a:pt x="687" y="6537"/>
                    <a:pt x="769" y="6839"/>
                    <a:pt x="879" y="7169"/>
                  </a:cubicBezTo>
                  <a:cubicBezTo>
                    <a:pt x="934" y="7348"/>
                    <a:pt x="1003" y="7512"/>
                    <a:pt x="1071" y="7705"/>
                  </a:cubicBezTo>
                  <a:lnTo>
                    <a:pt x="1223" y="8062"/>
                  </a:lnTo>
                  <a:lnTo>
                    <a:pt x="1277" y="8199"/>
                  </a:lnTo>
                  <a:cubicBezTo>
                    <a:pt x="1360" y="8405"/>
                    <a:pt x="1442" y="8611"/>
                    <a:pt x="1552" y="8817"/>
                  </a:cubicBezTo>
                  <a:cubicBezTo>
                    <a:pt x="1580" y="8899"/>
                    <a:pt x="1635" y="9009"/>
                    <a:pt x="1662" y="9092"/>
                  </a:cubicBezTo>
                  <a:cubicBezTo>
                    <a:pt x="1758" y="9256"/>
                    <a:pt x="1827" y="9449"/>
                    <a:pt x="1909" y="9627"/>
                  </a:cubicBezTo>
                  <a:cubicBezTo>
                    <a:pt x="1978" y="9765"/>
                    <a:pt x="2047" y="9902"/>
                    <a:pt x="2101" y="10053"/>
                  </a:cubicBezTo>
                  <a:cubicBezTo>
                    <a:pt x="2239" y="10383"/>
                    <a:pt x="2404" y="10685"/>
                    <a:pt x="2555" y="10959"/>
                  </a:cubicBezTo>
                  <a:cubicBezTo>
                    <a:pt x="2610" y="11069"/>
                    <a:pt x="2665" y="11152"/>
                    <a:pt x="2719" y="11248"/>
                  </a:cubicBezTo>
                  <a:lnTo>
                    <a:pt x="2802" y="11426"/>
                  </a:lnTo>
                  <a:lnTo>
                    <a:pt x="2953" y="11728"/>
                  </a:lnTo>
                  <a:cubicBezTo>
                    <a:pt x="2967" y="11783"/>
                    <a:pt x="3008" y="11838"/>
                    <a:pt x="3022" y="11866"/>
                  </a:cubicBezTo>
                  <a:lnTo>
                    <a:pt x="3104" y="12030"/>
                  </a:lnTo>
                  <a:cubicBezTo>
                    <a:pt x="3228" y="12264"/>
                    <a:pt x="3351" y="12511"/>
                    <a:pt x="3447" y="12745"/>
                  </a:cubicBezTo>
                  <a:cubicBezTo>
                    <a:pt x="3626" y="13129"/>
                    <a:pt x="3818" y="13500"/>
                    <a:pt x="3983" y="13857"/>
                  </a:cubicBezTo>
                  <a:cubicBezTo>
                    <a:pt x="4106" y="14118"/>
                    <a:pt x="4244" y="14379"/>
                    <a:pt x="4367" y="14640"/>
                  </a:cubicBezTo>
                  <a:cubicBezTo>
                    <a:pt x="4532" y="14983"/>
                    <a:pt x="4683" y="15340"/>
                    <a:pt x="4848" y="15683"/>
                  </a:cubicBezTo>
                  <a:cubicBezTo>
                    <a:pt x="4958" y="15944"/>
                    <a:pt x="5081" y="16192"/>
                    <a:pt x="5205" y="16466"/>
                  </a:cubicBezTo>
                  <a:cubicBezTo>
                    <a:pt x="5274" y="16631"/>
                    <a:pt x="5356" y="16810"/>
                    <a:pt x="5439" y="17016"/>
                  </a:cubicBezTo>
                  <a:cubicBezTo>
                    <a:pt x="5493" y="17139"/>
                    <a:pt x="5562" y="17276"/>
                    <a:pt x="5617" y="17400"/>
                  </a:cubicBezTo>
                  <a:cubicBezTo>
                    <a:pt x="5645" y="17482"/>
                    <a:pt x="5686" y="17551"/>
                    <a:pt x="5713" y="17633"/>
                  </a:cubicBezTo>
                  <a:cubicBezTo>
                    <a:pt x="5892" y="18018"/>
                    <a:pt x="6043" y="18375"/>
                    <a:pt x="6180" y="18718"/>
                  </a:cubicBezTo>
                  <a:cubicBezTo>
                    <a:pt x="6290" y="19007"/>
                    <a:pt x="6386" y="19323"/>
                    <a:pt x="6496" y="19625"/>
                  </a:cubicBezTo>
                  <a:cubicBezTo>
                    <a:pt x="6510" y="19707"/>
                    <a:pt x="6537" y="19790"/>
                    <a:pt x="6565" y="19858"/>
                  </a:cubicBezTo>
                  <a:cubicBezTo>
                    <a:pt x="6578" y="19927"/>
                    <a:pt x="6606" y="20009"/>
                    <a:pt x="6633" y="20078"/>
                  </a:cubicBezTo>
                  <a:cubicBezTo>
                    <a:pt x="6661" y="20160"/>
                    <a:pt x="6674" y="20270"/>
                    <a:pt x="6716" y="20353"/>
                  </a:cubicBezTo>
                  <a:cubicBezTo>
                    <a:pt x="6729" y="20421"/>
                    <a:pt x="6743" y="20490"/>
                    <a:pt x="6784" y="20559"/>
                  </a:cubicBezTo>
                  <a:lnTo>
                    <a:pt x="6812" y="20682"/>
                  </a:lnTo>
                  <a:cubicBezTo>
                    <a:pt x="6908" y="20929"/>
                    <a:pt x="6977" y="21190"/>
                    <a:pt x="7045" y="21438"/>
                  </a:cubicBezTo>
                  <a:cubicBezTo>
                    <a:pt x="7128" y="21767"/>
                    <a:pt x="7210" y="22083"/>
                    <a:pt x="7279" y="22399"/>
                  </a:cubicBezTo>
                  <a:cubicBezTo>
                    <a:pt x="7320" y="22564"/>
                    <a:pt x="7347" y="22742"/>
                    <a:pt x="7361" y="22921"/>
                  </a:cubicBezTo>
                  <a:cubicBezTo>
                    <a:pt x="7361" y="22976"/>
                    <a:pt x="7389" y="23017"/>
                    <a:pt x="7389" y="23058"/>
                  </a:cubicBezTo>
                  <a:lnTo>
                    <a:pt x="7389" y="23044"/>
                  </a:lnTo>
                  <a:lnTo>
                    <a:pt x="7389" y="23031"/>
                  </a:lnTo>
                  <a:cubicBezTo>
                    <a:pt x="7416" y="23360"/>
                    <a:pt x="7471" y="23703"/>
                    <a:pt x="7540" y="24129"/>
                  </a:cubicBezTo>
                  <a:cubicBezTo>
                    <a:pt x="7553" y="24253"/>
                    <a:pt x="7567" y="24376"/>
                    <a:pt x="7608" y="24514"/>
                  </a:cubicBezTo>
                  <a:cubicBezTo>
                    <a:pt x="7636" y="24733"/>
                    <a:pt x="7691" y="24953"/>
                    <a:pt x="7704" y="25173"/>
                  </a:cubicBezTo>
                  <a:cubicBezTo>
                    <a:pt x="7732" y="25310"/>
                    <a:pt x="7732" y="25448"/>
                    <a:pt x="7732" y="25612"/>
                  </a:cubicBezTo>
                  <a:cubicBezTo>
                    <a:pt x="7732" y="25695"/>
                    <a:pt x="7732" y="25763"/>
                    <a:pt x="7746" y="25846"/>
                  </a:cubicBezTo>
                  <a:cubicBezTo>
                    <a:pt x="7746" y="25928"/>
                    <a:pt x="7746" y="25997"/>
                    <a:pt x="7759" y="26093"/>
                  </a:cubicBezTo>
                  <a:cubicBezTo>
                    <a:pt x="7759" y="26189"/>
                    <a:pt x="7759" y="26299"/>
                    <a:pt x="7773" y="26395"/>
                  </a:cubicBezTo>
                  <a:cubicBezTo>
                    <a:pt x="7773" y="26601"/>
                    <a:pt x="7801" y="26821"/>
                    <a:pt x="7814" y="27054"/>
                  </a:cubicBezTo>
                  <a:cubicBezTo>
                    <a:pt x="7828" y="27343"/>
                    <a:pt x="7869" y="27686"/>
                    <a:pt x="7869" y="28043"/>
                  </a:cubicBezTo>
                  <a:cubicBezTo>
                    <a:pt x="7869" y="28222"/>
                    <a:pt x="7883" y="28386"/>
                    <a:pt x="7883" y="28537"/>
                  </a:cubicBezTo>
                  <a:cubicBezTo>
                    <a:pt x="7883" y="28675"/>
                    <a:pt x="7883" y="28812"/>
                    <a:pt x="7897" y="28949"/>
                  </a:cubicBezTo>
                  <a:lnTo>
                    <a:pt x="7897" y="29128"/>
                  </a:lnTo>
                  <a:cubicBezTo>
                    <a:pt x="7897" y="29210"/>
                    <a:pt x="7910" y="29293"/>
                    <a:pt x="7897" y="29403"/>
                  </a:cubicBezTo>
                  <a:cubicBezTo>
                    <a:pt x="7897" y="29526"/>
                    <a:pt x="7897" y="29636"/>
                    <a:pt x="7883" y="29746"/>
                  </a:cubicBezTo>
                  <a:lnTo>
                    <a:pt x="7883" y="29869"/>
                  </a:lnTo>
                  <a:lnTo>
                    <a:pt x="7883" y="30254"/>
                  </a:lnTo>
                  <a:lnTo>
                    <a:pt x="7883" y="30350"/>
                  </a:lnTo>
                  <a:cubicBezTo>
                    <a:pt x="7883" y="30501"/>
                    <a:pt x="7883" y="30666"/>
                    <a:pt x="7869" y="30831"/>
                  </a:cubicBezTo>
                  <a:cubicBezTo>
                    <a:pt x="7842" y="30996"/>
                    <a:pt x="7842" y="31174"/>
                    <a:pt x="7842" y="31284"/>
                  </a:cubicBezTo>
                  <a:cubicBezTo>
                    <a:pt x="7842" y="31463"/>
                    <a:pt x="7842" y="31627"/>
                    <a:pt x="7869" y="31792"/>
                  </a:cubicBezTo>
                  <a:cubicBezTo>
                    <a:pt x="7869" y="31957"/>
                    <a:pt x="7883" y="32149"/>
                    <a:pt x="7910" y="32369"/>
                  </a:cubicBezTo>
                  <a:cubicBezTo>
                    <a:pt x="7938" y="32561"/>
                    <a:pt x="7965" y="32712"/>
                    <a:pt x="8007" y="32850"/>
                  </a:cubicBezTo>
                  <a:cubicBezTo>
                    <a:pt x="8007" y="32891"/>
                    <a:pt x="8020" y="32918"/>
                    <a:pt x="8034" y="32959"/>
                  </a:cubicBezTo>
                  <a:cubicBezTo>
                    <a:pt x="8048" y="32987"/>
                    <a:pt x="8048" y="33028"/>
                    <a:pt x="8075" y="33056"/>
                  </a:cubicBezTo>
                  <a:cubicBezTo>
                    <a:pt x="8075" y="33069"/>
                    <a:pt x="8075" y="33097"/>
                    <a:pt x="8089" y="33110"/>
                  </a:cubicBezTo>
                  <a:cubicBezTo>
                    <a:pt x="8103" y="33165"/>
                    <a:pt x="8103" y="33207"/>
                    <a:pt x="8116" y="33275"/>
                  </a:cubicBezTo>
                  <a:cubicBezTo>
                    <a:pt x="8158" y="33371"/>
                    <a:pt x="8185" y="33440"/>
                    <a:pt x="8240" y="33536"/>
                  </a:cubicBezTo>
                  <a:cubicBezTo>
                    <a:pt x="8240" y="33550"/>
                    <a:pt x="8254" y="33577"/>
                    <a:pt x="8254" y="33591"/>
                  </a:cubicBezTo>
                  <a:cubicBezTo>
                    <a:pt x="8295" y="33742"/>
                    <a:pt x="8446" y="33852"/>
                    <a:pt x="8597" y="33852"/>
                  </a:cubicBezTo>
                  <a:cubicBezTo>
                    <a:pt x="8666" y="33852"/>
                    <a:pt x="8721" y="33825"/>
                    <a:pt x="8776" y="33797"/>
                  </a:cubicBezTo>
                  <a:cubicBezTo>
                    <a:pt x="8803" y="33783"/>
                    <a:pt x="8831" y="33756"/>
                    <a:pt x="8844" y="33742"/>
                  </a:cubicBezTo>
                  <a:cubicBezTo>
                    <a:pt x="8913" y="33673"/>
                    <a:pt x="8940" y="33605"/>
                    <a:pt x="8940" y="33509"/>
                  </a:cubicBezTo>
                  <a:cubicBezTo>
                    <a:pt x="8995" y="32795"/>
                    <a:pt x="9064" y="31971"/>
                    <a:pt x="9174" y="31147"/>
                  </a:cubicBezTo>
                  <a:cubicBezTo>
                    <a:pt x="9243" y="30625"/>
                    <a:pt x="9270" y="30089"/>
                    <a:pt x="9311" y="29567"/>
                  </a:cubicBezTo>
                  <a:cubicBezTo>
                    <a:pt x="9325" y="29403"/>
                    <a:pt x="9325" y="29252"/>
                    <a:pt x="9339" y="29073"/>
                  </a:cubicBezTo>
                  <a:cubicBezTo>
                    <a:pt x="9352" y="28853"/>
                    <a:pt x="9380" y="28634"/>
                    <a:pt x="9407" y="28400"/>
                  </a:cubicBezTo>
                  <a:lnTo>
                    <a:pt x="9407" y="28331"/>
                  </a:lnTo>
                  <a:cubicBezTo>
                    <a:pt x="9421" y="28194"/>
                    <a:pt x="9462" y="28043"/>
                    <a:pt x="9476" y="27906"/>
                  </a:cubicBezTo>
                  <a:lnTo>
                    <a:pt x="9531" y="27439"/>
                  </a:lnTo>
                  <a:cubicBezTo>
                    <a:pt x="9531" y="27398"/>
                    <a:pt x="9545" y="27329"/>
                    <a:pt x="9545" y="27274"/>
                  </a:cubicBezTo>
                  <a:lnTo>
                    <a:pt x="9545" y="27137"/>
                  </a:lnTo>
                  <a:lnTo>
                    <a:pt x="9545" y="27068"/>
                  </a:lnTo>
                  <a:lnTo>
                    <a:pt x="9545" y="26917"/>
                  </a:lnTo>
                  <a:lnTo>
                    <a:pt x="9545" y="26752"/>
                  </a:lnTo>
                  <a:lnTo>
                    <a:pt x="9545" y="26477"/>
                  </a:lnTo>
                  <a:lnTo>
                    <a:pt x="9545" y="26299"/>
                  </a:lnTo>
                  <a:cubicBezTo>
                    <a:pt x="9558" y="25928"/>
                    <a:pt x="9545" y="25571"/>
                    <a:pt x="9545" y="25228"/>
                  </a:cubicBezTo>
                  <a:lnTo>
                    <a:pt x="9545" y="25200"/>
                  </a:lnTo>
                  <a:cubicBezTo>
                    <a:pt x="9545" y="24967"/>
                    <a:pt x="9531" y="24761"/>
                    <a:pt x="9531" y="24541"/>
                  </a:cubicBezTo>
                  <a:cubicBezTo>
                    <a:pt x="9531" y="24418"/>
                    <a:pt x="9531" y="24321"/>
                    <a:pt x="9517" y="24198"/>
                  </a:cubicBezTo>
                  <a:cubicBezTo>
                    <a:pt x="9490" y="23868"/>
                    <a:pt x="9517" y="23552"/>
                    <a:pt x="9531" y="23237"/>
                  </a:cubicBezTo>
                  <a:lnTo>
                    <a:pt x="9545" y="22976"/>
                  </a:lnTo>
                  <a:cubicBezTo>
                    <a:pt x="9558" y="22728"/>
                    <a:pt x="9558" y="22454"/>
                    <a:pt x="9586" y="22193"/>
                  </a:cubicBezTo>
                  <a:lnTo>
                    <a:pt x="9586" y="22055"/>
                  </a:lnTo>
                  <a:lnTo>
                    <a:pt x="9586" y="21671"/>
                  </a:lnTo>
                  <a:lnTo>
                    <a:pt x="9586" y="21520"/>
                  </a:lnTo>
                  <a:lnTo>
                    <a:pt x="9586" y="21163"/>
                  </a:lnTo>
                  <a:cubicBezTo>
                    <a:pt x="9600" y="20778"/>
                    <a:pt x="9600" y="20408"/>
                    <a:pt x="9613" y="20023"/>
                  </a:cubicBezTo>
                  <a:lnTo>
                    <a:pt x="9613" y="19735"/>
                  </a:lnTo>
                  <a:cubicBezTo>
                    <a:pt x="9613" y="19474"/>
                    <a:pt x="9627" y="19227"/>
                    <a:pt x="9627" y="18966"/>
                  </a:cubicBezTo>
                  <a:cubicBezTo>
                    <a:pt x="9655" y="18650"/>
                    <a:pt x="9655" y="18334"/>
                    <a:pt x="9655" y="18018"/>
                  </a:cubicBezTo>
                  <a:cubicBezTo>
                    <a:pt x="9655" y="17400"/>
                    <a:pt x="9655" y="16658"/>
                    <a:pt x="9627" y="15931"/>
                  </a:cubicBezTo>
                  <a:cubicBezTo>
                    <a:pt x="9613" y="15491"/>
                    <a:pt x="9600" y="15120"/>
                    <a:pt x="9600" y="14763"/>
                  </a:cubicBezTo>
                  <a:cubicBezTo>
                    <a:pt x="9600" y="14640"/>
                    <a:pt x="9586" y="14516"/>
                    <a:pt x="9586" y="14393"/>
                  </a:cubicBezTo>
                  <a:cubicBezTo>
                    <a:pt x="9558" y="14214"/>
                    <a:pt x="9558" y="14022"/>
                    <a:pt x="9545" y="13843"/>
                  </a:cubicBezTo>
                  <a:lnTo>
                    <a:pt x="9490" y="12662"/>
                  </a:lnTo>
                  <a:cubicBezTo>
                    <a:pt x="9490" y="12539"/>
                    <a:pt x="9476" y="12429"/>
                    <a:pt x="9476" y="12305"/>
                  </a:cubicBezTo>
                  <a:lnTo>
                    <a:pt x="9462" y="12195"/>
                  </a:lnTo>
                  <a:cubicBezTo>
                    <a:pt x="9449" y="12085"/>
                    <a:pt x="9449" y="11907"/>
                    <a:pt x="9421" y="11756"/>
                  </a:cubicBezTo>
                  <a:cubicBezTo>
                    <a:pt x="9421" y="11687"/>
                    <a:pt x="9407" y="11632"/>
                    <a:pt x="9407" y="11564"/>
                  </a:cubicBezTo>
                  <a:lnTo>
                    <a:pt x="9352" y="11152"/>
                  </a:lnTo>
                  <a:lnTo>
                    <a:pt x="9270" y="10534"/>
                  </a:lnTo>
                  <a:lnTo>
                    <a:pt x="9215" y="10177"/>
                  </a:lnTo>
                  <a:cubicBezTo>
                    <a:pt x="9201" y="10122"/>
                    <a:pt x="9201" y="10067"/>
                    <a:pt x="9188" y="10025"/>
                  </a:cubicBezTo>
                  <a:cubicBezTo>
                    <a:pt x="9174" y="9888"/>
                    <a:pt x="9133" y="9723"/>
                    <a:pt x="9119" y="9586"/>
                  </a:cubicBezTo>
                  <a:lnTo>
                    <a:pt x="9105" y="9504"/>
                  </a:lnTo>
                  <a:cubicBezTo>
                    <a:pt x="9064" y="9311"/>
                    <a:pt x="9037" y="9147"/>
                    <a:pt x="9009" y="8954"/>
                  </a:cubicBezTo>
                  <a:cubicBezTo>
                    <a:pt x="8982" y="8790"/>
                    <a:pt x="8968" y="8625"/>
                    <a:pt x="8927" y="8460"/>
                  </a:cubicBezTo>
                  <a:cubicBezTo>
                    <a:pt x="8872" y="8144"/>
                    <a:pt x="8803" y="7856"/>
                    <a:pt x="8734" y="7554"/>
                  </a:cubicBezTo>
                  <a:lnTo>
                    <a:pt x="8707" y="7416"/>
                  </a:lnTo>
                  <a:cubicBezTo>
                    <a:pt x="8666" y="7293"/>
                    <a:pt x="8652" y="7183"/>
                    <a:pt x="8625" y="7073"/>
                  </a:cubicBezTo>
                  <a:lnTo>
                    <a:pt x="8583" y="6908"/>
                  </a:lnTo>
                  <a:cubicBezTo>
                    <a:pt x="8556" y="6798"/>
                    <a:pt x="8515" y="6688"/>
                    <a:pt x="8501" y="6565"/>
                  </a:cubicBezTo>
                  <a:cubicBezTo>
                    <a:pt x="8487" y="6524"/>
                    <a:pt x="8473" y="6469"/>
                    <a:pt x="8473" y="6414"/>
                  </a:cubicBezTo>
                  <a:lnTo>
                    <a:pt x="8364" y="6112"/>
                  </a:lnTo>
                  <a:lnTo>
                    <a:pt x="8309" y="5947"/>
                  </a:lnTo>
                  <a:cubicBezTo>
                    <a:pt x="8281" y="5809"/>
                    <a:pt x="8226" y="5672"/>
                    <a:pt x="8158" y="5507"/>
                  </a:cubicBezTo>
                  <a:cubicBezTo>
                    <a:pt x="7869" y="4738"/>
                    <a:pt x="7595" y="4093"/>
                    <a:pt x="7292" y="3516"/>
                  </a:cubicBezTo>
                  <a:cubicBezTo>
                    <a:pt x="7224" y="3379"/>
                    <a:pt x="7141" y="3228"/>
                    <a:pt x="7059" y="3063"/>
                  </a:cubicBezTo>
                  <a:cubicBezTo>
                    <a:pt x="6977" y="2926"/>
                    <a:pt x="6867" y="2761"/>
                    <a:pt x="6771" y="2582"/>
                  </a:cubicBezTo>
                  <a:cubicBezTo>
                    <a:pt x="6537" y="2239"/>
                    <a:pt x="6331" y="1951"/>
                    <a:pt x="6139" y="1690"/>
                  </a:cubicBezTo>
                  <a:cubicBezTo>
                    <a:pt x="5905" y="1415"/>
                    <a:pt x="5617" y="1195"/>
                    <a:pt x="5342" y="1003"/>
                  </a:cubicBezTo>
                  <a:cubicBezTo>
                    <a:pt x="5068" y="797"/>
                    <a:pt x="4793" y="618"/>
                    <a:pt x="4505" y="440"/>
                  </a:cubicBezTo>
                  <a:cubicBezTo>
                    <a:pt x="4326" y="344"/>
                    <a:pt x="4148" y="275"/>
                    <a:pt x="3969" y="206"/>
                  </a:cubicBezTo>
                  <a:cubicBezTo>
                    <a:pt x="3818" y="152"/>
                    <a:pt x="3681" y="97"/>
                    <a:pt x="3530" y="83"/>
                  </a:cubicBezTo>
                  <a:cubicBezTo>
                    <a:pt x="3337" y="42"/>
                    <a:pt x="3145" y="28"/>
                    <a:pt x="2994" y="14"/>
                  </a:cubicBezTo>
                  <a:cubicBezTo>
                    <a:pt x="2912" y="14"/>
                    <a:pt x="2843" y="0"/>
                    <a:pt x="27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3"/>
            <p:cNvSpPr/>
            <p:nvPr/>
          </p:nvSpPr>
          <p:spPr>
            <a:xfrm>
              <a:off x="1317838" y="2789974"/>
              <a:ext cx="203801" cy="465352"/>
            </a:xfrm>
            <a:custGeom>
              <a:avLst/>
              <a:gdLst/>
              <a:ahLst/>
              <a:cxnLst/>
              <a:rect l="l" t="t" r="r" b="b"/>
              <a:pathLst>
                <a:path w="3942" h="9001" extrusionOk="0">
                  <a:moveTo>
                    <a:pt x="1899" y="0"/>
                  </a:moveTo>
                  <a:cubicBezTo>
                    <a:pt x="1871" y="0"/>
                    <a:pt x="1842" y="2"/>
                    <a:pt x="1813" y="6"/>
                  </a:cubicBezTo>
                  <a:cubicBezTo>
                    <a:pt x="1730" y="6"/>
                    <a:pt x="1648" y="33"/>
                    <a:pt x="1538" y="47"/>
                  </a:cubicBezTo>
                  <a:cubicBezTo>
                    <a:pt x="1373" y="74"/>
                    <a:pt x="1236" y="143"/>
                    <a:pt x="1113" y="212"/>
                  </a:cubicBezTo>
                  <a:cubicBezTo>
                    <a:pt x="1101" y="200"/>
                    <a:pt x="1089" y="196"/>
                    <a:pt x="1078" y="196"/>
                  </a:cubicBezTo>
                  <a:cubicBezTo>
                    <a:pt x="1062" y="196"/>
                    <a:pt x="1046" y="204"/>
                    <a:pt x="1030" y="212"/>
                  </a:cubicBezTo>
                  <a:cubicBezTo>
                    <a:pt x="948" y="267"/>
                    <a:pt x="852" y="335"/>
                    <a:pt x="783" y="390"/>
                  </a:cubicBezTo>
                  <a:cubicBezTo>
                    <a:pt x="714" y="445"/>
                    <a:pt x="646" y="514"/>
                    <a:pt x="577" y="582"/>
                  </a:cubicBezTo>
                  <a:cubicBezTo>
                    <a:pt x="549" y="610"/>
                    <a:pt x="495" y="665"/>
                    <a:pt x="467" y="720"/>
                  </a:cubicBezTo>
                  <a:lnTo>
                    <a:pt x="440" y="734"/>
                  </a:lnTo>
                  <a:cubicBezTo>
                    <a:pt x="398" y="788"/>
                    <a:pt x="357" y="857"/>
                    <a:pt x="302" y="926"/>
                  </a:cubicBezTo>
                  <a:lnTo>
                    <a:pt x="289" y="953"/>
                  </a:lnTo>
                  <a:cubicBezTo>
                    <a:pt x="275" y="981"/>
                    <a:pt x="234" y="1036"/>
                    <a:pt x="206" y="1091"/>
                  </a:cubicBezTo>
                  <a:cubicBezTo>
                    <a:pt x="165" y="1159"/>
                    <a:pt x="137" y="1228"/>
                    <a:pt x="124" y="1297"/>
                  </a:cubicBezTo>
                  <a:lnTo>
                    <a:pt x="124" y="1310"/>
                  </a:lnTo>
                  <a:cubicBezTo>
                    <a:pt x="69" y="1434"/>
                    <a:pt x="55" y="1558"/>
                    <a:pt x="28" y="1695"/>
                  </a:cubicBezTo>
                  <a:cubicBezTo>
                    <a:pt x="14" y="1832"/>
                    <a:pt x="14" y="1983"/>
                    <a:pt x="0" y="2148"/>
                  </a:cubicBezTo>
                  <a:lnTo>
                    <a:pt x="0" y="2217"/>
                  </a:lnTo>
                  <a:lnTo>
                    <a:pt x="0" y="2533"/>
                  </a:lnTo>
                  <a:cubicBezTo>
                    <a:pt x="14" y="2972"/>
                    <a:pt x="28" y="3411"/>
                    <a:pt x="69" y="3823"/>
                  </a:cubicBezTo>
                  <a:cubicBezTo>
                    <a:pt x="96" y="4235"/>
                    <a:pt x="165" y="4647"/>
                    <a:pt x="234" y="5032"/>
                  </a:cubicBezTo>
                  <a:lnTo>
                    <a:pt x="261" y="5128"/>
                  </a:lnTo>
                  <a:cubicBezTo>
                    <a:pt x="302" y="5485"/>
                    <a:pt x="330" y="5856"/>
                    <a:pt x="343" y="6227"/>
                  </a:cubicBezTo>
                  <a:cubicBezTo>
                    <a:pt x="343" y="6364"/>
                    <a:pt x="357" y="6474"/>
                    <a:pt x="357" y="6625"/>
                  </a:cubicBezTo>
                  <a:cubicBezTo>
                    <a:pt x="398" y="7257"/>
                    <a:pt x="412" y="7751"/>
                    <a:pt x="412" y="8218"/>
                  </a:cubicBezTo>
                  <a:lnTo>
                    <a:pt x="412" y="8685"/>
                  </a:lnTo>
                  <a:cubicBezTo>
                    <a:pt x="412" y="8767"/>
                    <a:pt x="440" y="8850"/>
                    <a:pt x="508" y="8905"/>
                  </a:cubicBezTo>
                  <a:cubicBezTo>
                    <a:pt x="577" y="8973"/>
                    <a:pt x="673" y="9001"/>
                    <a:pt x="755" y="9001"/>
                  </a:cubicBezTo>
                  <a:cubicBezTo>
                    <a:pt x="810" y="9001"/>
                    <a:pt x="879" y="8987"/>
                    <a:pt x="920" y="8946"/>
                  </a:cubicBezTo>
                  <a:cubicBezTo>
                    <a:pt x="1030" y="8877"/>
                    <a:pt x="1099" y="8781"/>
                    <a:pt x="1099" y="8657"/>
                  </a:cubicBezTo>
                  <a:lnTo>
                    <a:pt x="1099" y="8644"/>
                  </a:lnTo>
                  <a:lnTo>
                    <a:pt x="1099" y="8630"/>
                  </a:lnTo>
                  <a:cubicBezTo>
                    <a:pt x="1113" y="8616"/>
                    <a:pt x="1126" y="8589"/>
                    <a:pt x="1126" y="8575"/>
                  </a:cubicBezTo>
                  <a:cubicBezTo>
                    <a:pt x="1154" y="8561"/>
                    <a:pt x="1167" y="8548"/>
                    <a:pt x="1181" y="8506"/>
                  </a:cubicBezTo>
                  <a:lnTo>
                    <a:pt x="1195" y="8493"/>
                  </a:lnTo>
                  <a:lnTo>
                    <a:pt x="1181" y="8520"/>
                  </a:lnTo>
                  <a:cubicBezTo>
                    <a:pt x="1236" y="8451"/>
                    <a:pt x="1291" y="8383"/>
                    <a:pt x="1318" y="8314"/>
                  </a:cubicBezTo>
                  <a:lnTo>
                    <a:pt x="1387" y="8218"/>
                  </a:lnTo>
                  <a:lnTo>
                    <a:pt x="1401" y="8177"/>
                  </a:lnTo>
                  <a:cubicBezTo>
                    <a:pt x="1470" y="8094"/>
                    <a:pt x="1538" y="7998"/>
                    <a:pt x="1607" y="7902"/>
                  </a:cubicBezTo>
                  <a:cubicBezTo>
                    <a:pt x="1648" y="7861"/>
                    <a:pt x="1676" y="7792"/>
                    <a:pt x="1717" y="7724"/>
                  </a:cubicBezTo>
                  <a:lnTo>
                    <a:pt x="1772" y="7614"/>
                  </a:lnTo>
                  <a:cubicBezTo>
                    <a:pt x="1799" y="7559"/>
                    <a:pt x="1840" y="7518"/>
                    <a:pt x="1854" y="7463"/>
                  </a:cubicBezTo>
                  <a:cubicBezTo>
                    <a:pt x="1936" y="7312"/>
                    <a:pt x="2046" y="7147"/>
                    <a:pt x="2129" y="6996"/>
                  </a:cubicBezTo>
                  <a:cubicBezTo>
                    <a:pt x="2156" y="6927"/>
                    <a:pt x="2197" y="6872"/>
                    <a:pt x="2225" y="6803"/>
                  </a:cubicBezTo>
                  <a:lnTo>
                    <a:pt x="2486" y="6350"/>
                  </a:lnTo>
                  <a:cubicBezTo>
                    <a:pt x="2623" y="6117"/>
                    <a:pt x="2747" y="5897"/>
                    <a:pt x="2870" y="5664"/>
                  </a:cubicBezTo>
                  <a:lnTo>
                    <a:pt x="3214" y="4977"/>
                  </a:lnTo>
                  <a:cubicBezTo>
                    <a:pt x="3282" y="4840"/>
                    <a:pt x="3323" y="4716"/>
                    <a:pt x="3378" y="4592"/>
                  </a:cubicBezTo>
                  <a:cubicBezTo>
                    <a:pt x="3392" y="4565"/>
                    <a:pt x="3420" y="4510"/>
                    <a:pt x="3433" y="4469"/>
                  </a:cubicBezTo>
                  <a:cubicBezTo>
                    <a:pt x="3461" y="4400"/>
                    <a:pt x="3502" y="4332"/>
                    <a:pt x="3516" y="4290"/>
                  </a:cubicBezTo>
                  <a:cubicBezTo>
                    <a:pt x="3639" y="3988"/>
                    <a:pt x="3722" y="3755"/>
                    <a:pt x="3777" y="3508"/>
                  </a:cubicBezTo>
                  <a:cubicBezTo>
                    <a:pt x="3832" y="3260"/>
                    <a:pt x="3873" y="3013"/>
                    <a:pt x="3914" y="2752"/>
                  </a:cubicBezTo>
                  <a:cubicBezTo>
                    <a:pt x="3928" y="2587"/>
                    <a:pt x="3941" y="2436"/>
                    <a:pt x="3941" y="2299"/>
                  </a:cubicBezTo>
                  <a:cubicBezTo>
                    <a:pt x="3941" y="2134"/>
                    <a:pt x="3928" y="1983"/>
                    <a:pt x="3914" y="1832"/>
                  </a:cubicBezTo>
                  <a:cubicBezTo>
                    <a:pt x="3900" y="1709"/>
                    <a:pt x="3859" y="1585"/>
                    <a:pt x="3832" y="1489"/>
                  </a:cubicBezTo>
                  <a:cubicBezTo>
                    <a:pt x="3804" y="1434"/>
                    <a:pt x="3777" y="1365"/>
                    <a:pt x="3763" y="1310"/>
                  </a:cubicBezTo>
                  <a:cubicBezTo>
                    <a:pt x="3708" y="1214"/>
                    <a:pt x="3667" y="1132"/>
                    <a:pt x="3626" y="1063"/>
                  </a:cubicBezTo>
                  <a:cubicBezTo>
                    <a:pt x="3557" y="940"/>
                    <a:pt x="3447" y="816"/>
                    <a:pt x="3351" y="692"/>
                  </a:cubicBezTo>
                  <a:cubicBezTo>
                    <a:pt x="3214" y="541"/>
                    <a:pt x="3049" y="418"/>
                    <a:pt x="2898" y="322"/>
                  </a:cubicBezTo>
                  <a:cubicBezTo>
                    <a:pt x="2678" y="184"/>
                    <a:pt x="2417" y="74"/>
                    <a:pt x="2129" y="33"/>
                  </a:cubicBezTo>
                  <a:cubicBezTo>
                    <a:pt x="2048" y="13"/>
                    <a:pt x="1975" y="0"/>
                    <a:pt x="18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3"/>
            <p:cNvSpPr/>
            <p:nvPr/>
          </p:nvSpPr>
          <p:spPr>
            <a:xfrm>
              <a:off x="254989" y="1479586"/>
              <a:ext cx="465093" cy="560273"/>
            </a:xfrm>
            <a:custGeom>
              <a:avLst/>
              <a:gdLst/>
              <a:ahLst/>
              <a:cxnLst/>
              <a:rect l="l" t="t" r="r" b="b"/>
              <a:pathLst>
                <a:path w="8996" h="10837" extrusionOk="0">
                  <a:moveTo>
                    <a:pt x="2692" y="1"/>
                  </a:moveTo>
                  <a:cubicBezTo>
                    <a:pt x="2596" y="1"/>
                    <a:pt x="2513" y="15"/>
                    <a:pt x="2445" y="15"/>
                  </a:cubicBezTo>
                  <a:lnTo>
                    <a:pt x="2417" y="15"/>
                  </a:lnTo>
                  <a:cubicBezTo>
                    <a:pt x="2307" y="28"/>
                    <a:pt x="2184" y="69"/>
                    <a:pt x="2046" y="97"/>
                  </a:cubicBezTo>
                  <a:cubicBezTo>
                    <a:pt x="1813" y="152"/>
                    <a:pt x="1662" y="221"/>
                    <a:pt x="1497" y="330"/>
                  </a:cubicBezTo>
                  <a:cubicBezTo>
                    <a:pt x="1469" y="344"/>
                    <a:pt x="1428" y="372"/>
                    <a:pt x="1387" y="399"/>
                  </a:cubicBezTo>
                  <a:cubicBezTo>
                    <a:pt x="1277" y="468"/>
                    <a:pt x="1167" y="550"/>
                    <a:pt x="1071" y="633"/>
                  </a:cubicBezTo>
                  <a:cubicBezTo>
                    <a:pt x="852" y="811"/>
                    <a:pt x="646" y="1017"/>
                    <a:pt x="453" y="1223"/>
                  </a:cubicBezTo>
                  <a:cubicBezTo>
                    <a:pt x="385" y="1305"/>
                    <a:pt x="302" y="1415"/>
                    <a:pt x="220" y="1525"/>
                  </a:cubicBezTo>
                  <a:cubicBezTo>
                    <a:pt x="179" y="1566"/>
                    <a:pt x="165" y="1608"/>
                    <a:pt x="137" y="1649"/>
                  </a:cubicBezTo>
                  <a:lnTo>
                    <a:pt x="137" y="1662"/>
                  </a:lnTo>
                  <a:cubicBezTo>
                    <a:pt x="124" y="1717"/>
                    <a:pt x="96" y="1786"/>
                    <a:pt x="69" y="1855"/>
                  </a:cubicBezTo>
                  <a:cubicBezTo>
                    <a:pt x="28" y="1992"/>
                    <a:pt x="0" y="2143"/>
                    <a:pt x="0" y="2349"/>
                  </a:cubicBezTo>
                  <a:cubicBezTo>
                    <a:pt x="0" y="2596"/>
                    <a:pt x="69" y="2830"/>
                    <a:pt x="137" y="3036"/>
                  </a:cubicBezTo>
                  <a:cubicBezTo>
                    <a:pt x="206" y="3242"/>
                    <a:pt x="316" y="3448"/>
                    <a:pt x="440" y="3681"/>
                  </a:cubicBezTo>
                  <a:cubicBezTo>
                    <a:pt x="481" y="3764"/>
                    <a:pt x="536" y="3832"/>
                    <a:pt x="604" y="3928"/>
                  </a:cubicBezTo>
                  <a:lnTo>
                    <a:pt x="646" y="3970"/>
                  </a:lnTo>
                  <a:cubicBezTo>
                    <a:pt x="714" y="4066"/>
                    <a:pt x="797" y="4176"/>
                    <a:pt x="879" y="4258"/>
                  </a:cubicBezTo>
                  <a:lnTo>
                    <a:pt x="893" y="4272"/>
                  </a:lnTo>
                  <a:cubicBezTo>
                    <a:pt x="989" y="4382"/>
                    <a:pt x="1085" y="4505"/>
                    <a:pt x="1209" y="4588"/>
                  </a:cubicBezTo>
                  <a:cubicBezTo>
                    <a:pt x="1277" y="4643"/>
                    <a:pt x="1346" y="4684"/>
                    <a:pt x="1442" y="4752"/>
                  </a:cubicBezTo>
                  <a:cubicBezTo>
                    <a:pt x="1634" y="4890"/>
                    <a:pt x="1827" y="5055"/>
                    <a:pt x="2046" y="5233"/>
                  </a:cubicBezTo>
                  <a:cubicBezTo>
                    <a:pt x="2252" y="5412"/>
                    <a:pt x="2472" y="5576"/>
                    <a:pt x="2747" y="5769"/>
                  </a:cubicBezTo>
                  <a:cubicBezTo>
                    <a:pt x="2815" y="5824"/>
                    <a:pt x="2884" y="5851"/>
                    <a:pt x="2953" y="5906"/>
                  </a:cubicBezTo>
                  <a:cubicBezTo>
                    <a:pt x="2994" y="5920"/>
                    <a:pt x="3021" y="5961"/>
                    <a:pt x="3063" y="5975"/>
                  </a:cubicBezTo>
                  <a:lnTo>
                    <a:pt x="3090" y="6016"/>
                  </a:lnTo>
                  <a:cubicBezTo>
                    <a:pt x="3186" y="6084"/>
                    <a:pt x="3282" y="6153"/>
                    <a:pt x="3392" y="6194"/>
                  </a:cubicBezTo>
                  <a:cubicBezTo>
                    <a:pt x="3612" y="6332"/>
                    <a:pt x="3832" y="6469"/>
                    <a:pt x="4051" y="6593"/>
                  </a:cubicBezTo>
                  <a:lnTo>
                    <a:pt x="4147" y="6648"/>
                  </a:lnTo>
                  <a:cubicBezTo>
                    <a:pt x="4381" y="6785"/>
                    <a:pt x="4642" y="6936"/>
                    <a:pt x="4875" y="7087"/>
                  </a:cubicBezTo>
                  <a:cubicBezTo>
                    <a:pt x="5122" y="7252"/>
                    <a:pt x="5356" y="7417"/>
                    <a:pt x="5658" y="7623"/>
                  </a:cubicBezTo>
                  <a:lnTo>
                    <a:pt x="5727" y="7677"/>
                  </a:lnTo>
                  <a:lnTo>
                    <a:pt x="6139" y="7980"/>
                  </a:lnTo>
                  <a:cubicBezTo>
                    <a:pt x="6290" y="8117"/>
                    <a:pt x="6427" y="8254"/>
                    <a:pt x="6578" y="8433"/>
                  </a:cubicBezTo>
                  <a:cubicBezTo>
                    <a:pt x="6715" y="8584"/>
                    <a:pt x="6867" y="8749"/>
                    <a:pt x="7045" y="8927"/>
                  </a:cubicBezTo>
                  <a:cubicBezTo>
                    <a:pt x="7196" y="9092"/>
                    <a:pt x="7333" y="9229"/>
                    <a:pt x="7443" y="9367"/>
                  </a:cubicBezTo>
                  <a:cubicBezTo>
                    <a:pt x="7759" y="9779"/>
                    <a:pt x="8075" y="10218"/>
                    <a:pt x="8363" y="10671"/>
                  </a:cubicBezTo>
                  <a:cubicBezTo>
                    <a:pt x="8437" y="10781"/>
                    <a:pt x="8553" y="10836"/>
                    <a:pt x="8667" y="10836"/>
                  </a:cubicBezTo>
                  <a:cubicBezTo>
                    <a:pt x="8723" y="10836"/>
                    <a:pt x="8780" y="10822"/>
                    <a:pt x="8830" y="10795"/>
                  </a:cubicBezTo>
                  <a:cubicBezTo>
                    <a:pt x="8913" y="10740"/>
                    <a:pt x="8968" y="10671"/>
                    <a:pt x="8981" y="10575"/>
                  </a:cubicBezTo>
                  <a:cubicBezTo>
                    <a:pt x="8995" y="10493"/>
                    <a:pt x="8981" y="10397"/>
                    <a:pt x="8954" y="10314"/>
                  </a:cubicBezTo>
                  <a:cubicBezTo>
                    <a:pt x="8926" y="10287"/>
                    <a:pt x="8899" y="10246"/>
                    <a:pt x="8885" y="10218"/>
                  </a:cubicBezTo>
                  <a:cubicBezTo>
                    <a:pt x="8913" y="10163"/>
                    <a:pt x="8926" y="10108"/>
                    <a:pt x="8954" y="10053"/>
                  </a:cubicBezTo>
                  <a:cubicBezTo>
                    <a:pt x="8968" y="10012"/>
                    <a:pt x="8968" y="9957"/>
                    <a:pt x="8968" y="9902"/>
                  </a:cubicBezTo>
                  <a:lnTo>
                    <a:pt x="8968" y="9875"/>
                  </a:lnTo>
                  <a:lnTo>
                    <a:pt x="8968" y="9834"/>
                  </a:lnTo>
                  <a:lnTo>
                    <a:pt x="8968" y="9737"/>
                  </a:lnTo>
                  <a:cubicBezTo>
                    <a:pt x="8968" y="9696"/>
                    <a:pt x="8968" y="9669"/>
                    <a:pt x="8954" y="9614"/>
                  </a:cubicBezTo>
                  <a:cubicBezTo>
                    <a:pt x="8926" y="9504"/>
                    <a:pt x="8926" y="9422"/>
                    <a:pt x="8913" y="9325"/>
                  </a:cubicBezTo>
                  <a:lnTo>
                    <a:pt x="8913" y="9284"/>
                  </a:lnTo>
                  <a:lnTo>
                    <a:pt x="8913" y="9271"/>
                  </a:lnTo>
                  <a:cubicBezTo>
                    <a:pt x="8899" y="9147"/>
                    <a:pt x="8885" y="9051"/>
                    <a:pt x="8858" y="8941"/>
                  </a:cubicBezTo>
                  <a:cubicBezTo>
                    <a:pt x="8858" y="8913"/>
                    <a:pt x="8844" y="8859"/>
                    <a:pt x="8844" y="8817"/>
                  </a:cubicBezTo>
                  <a:cubicBezTo>
                    <a:pt x="8844" y="8776"/>
                    <a:pt x="8830" y="8735"/>
                    <a:pt x="8830" y="8680"/>
                  </a:cubicBezTo>
                  <a:cubicBezTo>
                    <a:pt x="8817" y="8598"/>
                    <a:pt x="8817" y="8501"/>
                    <a:pt x="8803" y="8405"/>
                  </a:cubicBezTo>
                  <a:cubicBezTo>
                    <a:pt x="8775" y="8295"/>
                    <a:pt x="8762" y="8158"/>
                    <a:pt x="8748" y="8021"/>
                  </a:cubicBezTo>
                  <a:cubicBezTo>
                    <a:pt x="8707" y="7760"/>
                    <a:pt x="8666" y="7513"/>
                    <a:pt x="8611" y="7293"/>
                  </a:cubicBezTo>
                  <a:lnTo>
                    <a:pt x="8569" y="7156"/>
                  </a:lnTo>
                  <a:cubicBezTo>
                    <a:pt x="8514" y="6950"/>
                    <a:pt x="8473" y="6757"/>
                    <a:pt x="8418" y="6551"/>
                  </a:cubicBezTo>
                  <a:cubicBezTo>
                    <a:pt x="8350" y="6345"/>
                    <a:pt x="8281" y="6126"/>
                    <a:pt x="8212" y="5920"/>
                  </a:cubicBezTo>
                  <a:lnTo>
                    <a:pt x="8185" y="5824"/>
                  </a:lnTo>
                  <a:cubicBezTo>
                    <a:pt x="8144" y="5727"/>
                    <a:pt x="8130" y="5645"/>
                    <a:pt x="8089" y="5563"/>
                  </a:cubicBezTo>
                  <a:cubicBezTo>
                    <a:pt x="8048" y="5412"/>
                    <a:pt x="7993" y="5233"/>
                    <a:pt x="7924" y="5082"/>
                  </a:cubicBezTo>
                  <a:cubicBezTo>
                    <a:pt x="7842" y="4835"/>
                    <a:pt x="7732" y="4588"/>
                    <a:pt x="7581" y="4258"/>
                  </a:cubicBezTo>
                  <a:cubicBezTo>
                    <a:pt x="7526" y="4134"/>
                    <a:pt x="7471" y="3997"/>
                    <a:pt x="7402" y="3860"/>
                  </a:cubicBezTo>
                  <a:cubicBezTo>
                    <a:pt x="7347" y="3736"/>
                    <a:pt x="7292" y="3626"/>
                    <a:pt x="7224" y="3516"/>
                  </a:cubicBezTo>
                  <a:cubicBezTo>
                    <a:pt x="7086" y="3283"/>
                    <a:pt x="6921" y="3050"/>
                    <a:pt x="6784" y="2844"/>
                  </a:cubicBezTo>
                  <a:cubicBezTo>
                    <a:pt x="6647" y="2638"/>
                    <a:pt x="6482" y="2432"/>
                    <a:pt x="6331" y="2253"/>
                  </a:cubicBezTo>
                  <a:lnTo>
                    <a:pt x="6262" y="2157"/>
                  </a:lnTo>
                  <a:cubicBezTo>
                    <a:pt x="6084" y="1951"/>
                    <a:pt x="5919" y="1772"/>
                    <a:pt x="5740" y="1580"/>
                  </a:cubicBezTo>
                  <a:lnTo>
                    <a:pt x="5685" y="1525"/>
                  </a:lnTo>
                  <a:cubicBezTo>
                    <a:pt x="5617" y="1443"/>
                    <a:pt x="5534" y="1374"/>
                    <a:pt x="5452" y="1292"/>
                  </a:cubicBezTo>
                  <a:cubicBezTo>
                    <a:pt x="5370" y="1196"/>
                    <a:pt x="5273" y="1127"/>
                    <a:pt x="5191" y="1058"/>
                  </a:cubicBezTo>
                  <a:lnTo>
                    <a:pt x="5164" y="1031"/>
                  </a:lnTo>
                  <a:cubicBezTo>
                    <a:pt x="4958" y="839"/>
                    <a:pt x="4710" y="674"/>
                    <a:pt x="4450" y="509"/>
                  </a:cubicBezTo>
                  <a:cubicBezTo>
                    <a:pt x="4161" y="344"/>
                    <a:pt x="3941" y="221"/>
                    <a:pt x="3694" y="138"/>
                  </a:cubicBezTo>
                  <a:cubicBezTo>
                    <a:pt x="3584" y="83"/>
                    <a:pt x="3461" y="69"/>
                    <a:pt x="3337" y="56"/>
                  </a:cubicBezTo>
                  <a:cubicBezTo>
                    <a:pt x="3200" y="28"/>
                    <a:pt x="3063" y="15"/>
                    <a:pt x="2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3"/>
            <p:cNvSpPr/>
            <p:nvPr/>
          </p:nvSpPr>
          <p:spPr>
            <a:xfrm>
              <a:off x="-353468" y="1592499"/>
              <a:ext cx="1409342" cy="1280351"/>
            </a:xfrm>
            <a:custGeom>
              <a:avLst/>
              <a:gdLst/>
              <a:ahLst/>
              <a:cxnLst/>
              <a:rect l="l" t="t" r="r" b="b"/>
              <a:pathLst>
                <a:path w="27260" h="24765" extrusionOk="0">
                  <a:moveTo>
                    <a:pt x="4051" y="0"/>
                  </a:moveTo>
                  <a:cubicBezTo>
                    <a:pt x="3845" y="0"/>
                    <a:pt x="3680" y="0"/>
                    <a:pt x="3502" y="14"/>
                  </a:cubicBezTo>
                  <a:cubicBezTo>
                    <a:pt x="3365" y="28"/>
                    <a:pt x="3214" y="55"/>
                    <a:pt x="3021" y="96"/>
                  </a:cubicBezTo>
                  <a:cubicBezTo>
                    <a:pt x="2955" y="77"/>
                    <a:pt x="2892" y="69"/>
                    <a:pt x="2829" y="69"/>
                  </a:cubicBezTo>
                  <a:cubicBezTo>
                    <a:pt x="2670" y="69"/>
                    <a:pt x="2516" y="124"/>
                    <a:pt x="2348" y="193"/>
                  </a:cubicBezTo>
                  <a:cubicBezTo>
                    <a:pt x="2307" y="206"/>
                    <a:pt x="2252" y="220"/>
                    <a:pt x="2197" y="261"/>
                  </a:cubicBezTo>
                  <a:lnTo>
                    <a:pt x="2115" y="289"/>
                  </a:lnTo>
                  <a:cubicBezTo>
                    <a:pt x="2032" y="330"/>
                    <a:pt x="1923" y="371"/>
                    <a:pt x="1840" y="412"/>
                  </a:cubicBezTo>
                  <a:cubicBezTo>
                    <a:pt x="1703" y="481"/>
                    <a:pt x="1566" y="563"/>
                    <a:pt x="1428" y="646"/>
                  </a:cubicBezTo>
                  <a:cubicBezTo>
                    <a:pt x="1360" y="701"/>
                    <a:pt x="1277" y="756"/>
                    <a:pt x="1209" y="824"/>
                  </a:cubicBezTo>
                  <a:lnTo>
                    <a:pt x="1154" y="879"/>
                  </a:lnTo>
                  <a:cubicBezTo>
                    <a:pt x="1044" y="962"/>
                    <a:pt x="948" y="1044"/>
                    <a:pt x="879" y="1126"/>
                  </a:cubicBezTo>
                  <a:cubicBezTo>
                    <a:pt x="755" y="1250"/>
                    <a:pt x="659" y="1374"/>
                    <a:pt x="563" y="1470"/>
                  </a:cubicBezTo>
                  <a:cubicBezTo>
                    <a:pt x="494" y="1580"/>
                    <a:pt x="426" y="1676"/>
                    <a:pt x="385" y="1786"/>
                  </a:cubicBezTo>
                  <a:cubicBezTo>
                    <a:pt x="330" y="1854"/>
                    <a:pt x="288" y="1950"/>
                    <a:pt x="247" y="2047"/>
                  </a:cubicBezTo>
                  <a:lnTo>
                    <a:pt x="137" y="2349"/>
                  </a:lnTo>
                  <a:cubicBezTo>
                    <a:pt x="124" y="2404"/>
                    <a:pt x="124" y="2472"/>
                    <a:pt x="110" y="2541"/>
                  </a:cubicBezTo>
                  <a:cubicBezTo>
                    <a:pt x="82" y="2582"/>
                    <a:pt x="82" y="2665"/>
                    <a:pt x="69" y="2706"/>
                  </a:cubicBezTo>
                  <a:lnTo>
                    <a:pt x="55" y="2761"/>
                  </a:lnTo>
                  <a:cubicBezTo>
                    <a:pt x="0" y="3090"/>
                    <a:pt x="0" y="3434"/>
                    <a:pt x="82" y="3777"/>
                  </a:cubicBezTo>
                  <a:cubicBezTo>
                    <a:pt x="137" y="3942"/>
                    <a:pt x="192" y="4120"/>
                    <a:pt x="247" y="4258"/>
                  </a:cubicBezTo>
                  <a:cubicBezTo>
                    <a:pt x="316" y="4395"/>
                    <a:pt x="385" y="4505"/>
                    <a:pt x="494" y="4683"/>
                  </a:cubicBezTo>
                  <a:cubicBezTo>
                    <a:pt x="591" y="4807"/>
                    <a:pt x="673" y="4930"/>
                    <a:pt x="755" y="5027"/>
                  </a:cubicBezTo>
                  <a:cubicBezTo>
                    <a:pt x="797" y="5082"/>
                    <a:pt x="838" y="5123"/>
                    <a:pt x="893" y="5191"/>
                  </a:cubicBezTo>
                  <a:cubicBezTo>
                    <a:pt x="961" y="5274"/>
                    <a:pt x="1030" y="5329"/>
                    <a:pt x="1112" y="5411"/>
                  </a:cubicBezTo>
                  <a:cubicBezTo>
                    <a:pt x="1236" y="5507"/>
                    <a:pt x="1373" y="5590"/>
                    <a:pt x="1497" y="5672"/>
                  </a:cubicBezTo>
                  <a:cubicBezTo>
                    <a:pt x="1662" y="5796"/>
                    <a:pt x="1827" y="5878"/>
                    <a:pt x="1964" y="5947"/>
                  </a:cubicBezTo>
                  <a:cubicBezTo>
                    <a:pt x="2115" y="6015"/>
                    <a:pt x="2266" y="6084"/>
                    <a:pt x="2403" y="6139"/>
                  </a:cubicBezTo>
                  <a:cubicBezTo>
                    <a:pt x="2486" y="6180"/>
                    <a:pt x="2582" y="6208"/>
                    <a:pt x="2664" y="6221"/>
                  </a:cubicBezTo>
                  <a:cubicBezTo>
                    <a:pt x="2719" y="6249"/>
                    <a:pt x="2788" y="6263"/>
                    <a:pt x="2829" y="6290"/>
                  </a:cubicBezTo>
                  <a:cubicBezTo>
                    <a:pt x="3420" y="6523"/>
                    <a:pt x="3996" y="6716"/>
                    <a:pt x="4573" y="6839"/>
                  </a:cubicBezTo>
                  <a:cubicBezTo>
                    <a:pt x="4807" y="6922"/>
                    <a:pt x="5054" y="6949"/>
                    <a:pt x="5287" y="7004"/>
                  </a:cubicBezTo>
                  <a:cubicBezTo>
                    <a:pt x="5370" y="7018"/>
                    <a:pt x="5438" y="7032"/>
                    <a:pt x="5534" y="7059"/>
                  </a:cubicBezTo>
                  <a:cubicBezTo>
                    <a:pt x="5809" y="7100"/>
                    <a:pt x="6097" y="7169"/>
                    <a:pt x="6468" y="7238"/>
                  </a:cubicBezTo>
                  <a:lnTo>
                    <a:pt x="6784" y="7292"/>
                  </a:lnTo>
                  <a:cubicBezTo>
                    <a:pt x="7320" y="7389"/>
                    <a:pt x="7869" y="7498"/>
                    <a:pt x="8418" y="7622"/>
                  </a:cubicBezTo>
                  <a:cubicBezTo>
                    <a:pt x="8665" y="7663"/>
                    <a:pt x="8858" y="7704"/>
                    <a:pt x="9050" y="7759"/>
                  </a:cubicBezTo>
                  <a:cubicBezTo>
                    <a:pt x="9338" y="7828"/>
                    <a:pt x="9654" y="7910"/>
                    <a:pt x="9956" y="8007"/>
                  </a:cubicBezTo>
                  <a:cubicBezTo>
                    <a:pt x="10176" y="8089"/>
                    <a:pt x="10410" y="8130"/>
                    <a:pt x="10616" y="8199"/>
                  </a:cubicBezTo>
                  <a:cubicBezTo>
                    <a:pt x="10712" y="8240"/>
                    <a:pt x="10794" y="8254"/>
                    <a:pt x="10904" y="8281"/>
                  </a:cubicBezTo>
                  <a:lnTo>
                    <a:pt x="10959" y="8309"/>
                  </a:lnTo>
                  <a:cubicBezTo>
                    <a:pt x="11069" y="8336"/>
                    <a:pt x="11206" y="8377"/>
                    <a:pt x="11343" y="8419"/>
                  </a:cubicBezTo>
                  <a:cubicBezTo>
                    <a:pt x="11522" y="8487"/>
                    <a:pt x="11673" y="8542"/>
                    <a:pt x="11851" y="8611"/>
                  </a:cubicBezTo>
                  <a:lnTo>
                    <a:pt x="11920" y="8625"/>
                  </a:lnTo>
                  <a:cubicBezTo>
                    <a:pt x="12209" y="8734"/>
                    <a:pt x="12497" y="8858"/>
                    <a:pt x="12772" y="8954"/>
                  </a:cubicBezTo>
                  <a:cubicBezTo>
                    <a:pt x="12840" y="8968"/>
                    <a:pt x="12895" y="9009"/>
                    <a:pt x="12964" y="9023"/>
                  </a:cubicBezTo>
                  <a:cubicBezTo>
                    <a:pt x="13225" y="9133"/>
                    <a:pt x="13499" y="9229"/>
                    <a:pt x="13747" y="9339"/>
                  </a:cubicBezTo>
                  <a:cubicBezTo>
                    <a:pt x="14049" y="9449"/>
                    <a:pt x="14351" y="9613"/>
                    <a:pt x="14708" y="9819"/>
                  </a:cubicBezTo>
                  <a:cubicBezTo>
                    <a:pt x="14873" y="9902"/>
                    <a:pt x="15037" y="9998"/>
                    <a:pt x="15216" y="10094"/>
                  </a:cubicBezTo>
                  <a:cubicBezTo>
                    <a:pt x="15326" y="10163"/>
                    <a:pt x="15463" y="10245"/>
                    <a:pt x="15628" y="10327"/>
                  </a:cubicBezTo>
                  <a:cubicBezTo>
                    <a:pt x="15669" y="10369"/>
                    <a:pt x="15724" y="10382"/>
                    <a:pt x="15779" y="10410"/>
                  </a:cubicBezTo>
                  <a:lnTo>
                    <a:pt x="16040" y="10575"/>
                  </a:lnTo>
                  <a:cubicBezTo>
                    <a:pt x="16260" y="10712"/>
                    <a:pt x="16479" y="10863"/>
                    <a:pt x="16685" y="11000"/>
                  </a:cubicBezTo>
                  <a:lnTo>
                    <a:pt x="16836" y="11097"/>
                  </a:lnTo>
                  <a:cubicBezTo>
                    <a:pt x="17084" y="11261"/>
                    <a:pt x="17317" y="11440"/>
                    <a:pt x="17619" y="11646"/>
                  </a:cubicBezTo>
                  <a:cubicBezTo>
                    <a:pt x="17839" y="11824"/>
                    <a:pt x="18059" y="12017"/>
                    <a:pt x="18347" y="12250"/>
                  </a:cubicBezTo>
                  <a:cubicBezTo>
                    <a:pt x="18608" y="12470"/>
                    <a:pt x="18883" y="12717"/>
                    <a:pt x="19212" y="13019"/>
                  </a:cubicBezTo>
                  <a:lnTo>
                    <a:pt x="19240" y="13060"/>
                  </a:lnTo>
                  <a:cubicBezTo>
                    <a:pt x="19336" y="13143"/>
                    <a:pt x="19432" y="13253"/>
                    <a:pt x="19542" y="13335"/>
                  </a:cubicBezTo>
                  <a:cubicBezTo>
                    <a:pt x="19679" y="13472"/>
                    <a:pt x="19789" y="13610"/>
                    <a:pt x="19913" y="13747"/>
                  </a:cubicBezTo>
                  <a:lnTo>
                    <a:pt x="20091" y="13939"/>
                  </a:lnTo>
                  <a:lnTo>
                    <a:pt x="20599" y="14502"/>
                  </a:lnTo>
                  <a:cubicBezTo>
                    <a:pt x="20819" y="14736"/>
                    <a:pt x="21011" y="14983"/>
                    <a:pt x="21231" y="15244"/>
                  </a:cubicBezTo>
                  <a:cubicBezTo>
                    <a:pt x="21464" y="15518"/>
                    <a:pt x="21684" y="15793"/>
                    <a:pt x="21876" y="16013"/>
                  </a:cubicBezTo>
                  <a:cubicBezTo>
                    <a:pt x="21973" y="16150"/>
                    <a:pt x="22069" y="16288"/>
                    <a:pt x="22165" y="16411"/>
                  </a:cubicBezTo>
                  <a:cubicBezTo>
                    <a:pt x="22261" y="16562"/>
                    <a:pt x="22371" y="16700"/>
                    <a:pt x="22467" y="16851"/>
                  </a:cubicBezTo>
                  <a:cubicBezTo>
                    <a:pt x="22508" y="16906"/>
                    <a:pt x="22536" y="16960"/>
                    <a:pt x="22591" y="17015"/>
                  </a:cubicBezTo>
                  <a:cubicBezTo>
                    <a:pt x="22659" y="17112"/>
                    <a:pt x="22728" y="17194"/>
                    <a:pt x="22797" y="17304"/>
                  </a:cubicBezTo>
                  <a:cubicBezTo>
                    <a:pt x="22879" y="17414"/>
                    <a:pt x="22948" y="17523"/>
                    <a:pt x="23016" y="17647"/>
                  </a:cubicBezTo>
                  <a:lnTo>
                    <a:pt x="23085" y="17743"/>
                  </a:lnTo>
                  <a:cubicBezTo>
                    <a:pt x="23140" y="17812"/>
                    <a:pt x="23181" y="17908"/>
                    <a:pt x="23222" y="17977"/>
                  </a:cubicBezTo>
                  <a:cubicBezTo>
                    <a:pt x="23332" y="18141"/>
                    <a:pt x="23428" y="18334"/>
                    <a:pt x="23552" y="18499"/>
                  </a:cubicBezTo>
                  <a:lnTo>
                    <a:pt x="23607" y="18595"/>
                  </a:lnTo>
                  <a:cubicBezTo>
                    <a:pt x="23744" y="18787"/>
                    <a:pt x="23895" y="19020"/>
                    <a:pt x="24033" y="19240"/>
                  </a:cubicBezTo>
                  <a:lnTo>
                    <a:pt x="24239" y="19597"/>
                  </a:lnTo>
                  <a:lnTo>
                    <a:pt x="24499" y="20064"/>
                  </a:lnTo>
                  <a:cubicBezTo>
                    <a:pt x="24568" y="20188"/>
                    <a:pt x="24637" y="20325"/>
                    <a:pt x="24705" y="20462"/>
                  </a:cubicBezTo>
                  <a:cubicBezTo>
                    <a:pt x="24760" y="20586"/>
                    <a:pt x="24815" y="20696"/>
                    <a:pt x="24898" y="20819"/>
                  </a:cubicBezTo>
                  <a:cubicBezTo>
                    <a:pt x="24966" y="20929"/>
                    <a:pt x="25035" y="21080"/>
                    <a:pt x="25117" y="21231"/>
                  </a:cubicBezTo>
                  <a:cubicBezTo>
                    <a:pt x="25172" y="21314"/>
                    <a:pt x="25200" y="21424"/>
                    <a:pt x="25241" y="21520"/>
                  </a:cubicBezTo>
                  <a:cubicBezTo>
                    <a:pt x="25255" y="21575"/>
                    <a:pt x="25282" y="21630"/>
                    <a:pt x="25310" y="21685"/>
                  </a:cubicBezTo>
                  <a:lnTo>
                    <a:pt x="25461" y="21987"/>
                  </a:lnTo>
                  <a:lnTo>
                    <a:pt x="25516" y="22097"/>
                  </a:lnTo>
                  <a:cubicBezTo>
                    <a:pt x="25543" y="22179"/>
                    <a:pt x="25598" y="22261"/>
                    <a:pt x="25626" y="22344"/>
                  </a:cubicBezTo>
                  <a:cubicBezTo>
                    <a:pt x="25653" y="22399"/>
                    <a:pt x="25667" y="22454"/>
                    <a:pt x="25694" y="22509"/>
                  </a:cubicBezTo>
                  <a:cubicBezTo>
                    <a:pt x="25735" y="22577"/>
                    <a:pt x="25763" y="22646"/>
                    <a:pt x="25790" y="22715"/>
                  </a:cubicBezTo>
                  <a:cubicBezTo>
                    <a:pt x="25804" y="22756"/>
                    <a:pt x="25832" y="22797"/>
                    <a:pt x="25859" y="22852"/>
                  </a:cubicBezTo>
                  <a:cubicBezTo>
                    <a:pt x="25873" y="22879"/>
                    <a:pt x="25886" y="22893"/>
                    <a:pt x="25900" y="22934"/>
                  </a:cubicBezTo>
                  <a:lnTo>
                    <a:pt x="26010" y="23140"/>
                  </a:lnTo>
                  <a:lnTo>
                    <a:pt x="26106" y="23346"/>
                  </a:lnTo>
                  <a:cubicBezTo>
                    <a:pt x="26161" y="23442"/>
                    <a:pt x="26216" y="23525"/>
                    <a:pt x="26243" y="23635"/>
                  </a:cubicBezTo>
                  <a:cubicBezTo>
                    <a:pt x="26285" y="23703"/>
                    <a:pt x="26312" y="23786"/>
                    <a:pt x="26353" y="23854"/>
                  </a:cubicBezTo>
                  <a:cubicBezTo>
                    <a:pt x="26436" y="24033"/>
                    <a:pt x="26504" y="24170"/>
                    <a:pt x="26587" y="24308"/>
                  </a:cubicBezTo>
                  <a:cubicBezTo>
                    <a:pt x="26614" y="24335"/>
                    <a:pt x="26628" y="24376"/>
                    <a:pt x="26642" y="24390"/>
                  </a:cubicBezTo>
                  <a:cubicBezTo>
                    <a:pt x="26683" y="24445"/>
                    <a:pt x="26697" y="24472"/>
                    <a:pt x="26724" y="24527"/>
                  </a:cubicBezTo>
                  <a:cubicBezTo>
                    <a:pt x="26724" y="24541"/>
                    <a:pt x="26752" y="24555"/>
                    <a:pt x="26752" y="24555"/>
                  </a:cubicBezTo>
                  <a:cubicBezTo>
                    <a:pt x="26765" y="24582"/>
                    <a:pt x="26779" y="24610"/>
                    <a:pt x="26793" y="24637"/>
                  </a:cubicBezTo>
                  <a:lnTo>
                    <a:pt x="26848" y="24678"/>
                  </a:lnTo>
                  <a:lnTo>
                    <a:pt x="26861" y="24706"/>
                  </a:lnTo>
                  <a:cubicBezTo>
                    <a:pt x="26900" y="24735"/>
                    <a:pt x="26953" y="24764"/>
                    <a:pt x="27005" y="24764"/>
                  </a:cubicBezTo>
                  <a:cubicBezTo>
                    <a:pt x="27026" y="24764"/>
                    <a:pt x="27047" y="24759"/>
                    <a:pt x="27067" y="24747"/>
                  </a:cubicBezTo>
                  <a:cubicBezTo>
                    <a:pt x="27095" y="24747"/>
                    <a:pt x="27109" y="24733"/>
                    <a:pt x="27122" y="24720"/>
                  </a:cubicBezTo>
                  <a:cubicBezTo>
                    <a:pt x="27136" y="24706"/>
                    <a:pt x="27164" y="24678"/>
                    <a:pt x="27164" y="24665"/>
                  </a:cubicBezTo>
                  <a:cubicBezTo>
                    <a:pt x="27232" y="24637"/>
                    <a:pt x="27260" y="24541"/>
                    <a:pt x="27232" y="24459"/>
                  </a:cubicBezTo>
                  <a:cubicBezTo>
                    <a:pt x="27177" y="24321"/>
                    <a:pt x="27122" y="24184"/>
                    <a:pt x="27095" y="24047"/>
                  </a:cubicBezTo>
                  <a:cubicBezTo>
                    <a:pt x="27054" y="23950"/>
                    <a:pt x="27026" y="23841"/>
                    <a:pt x="26985" y="23758"/>
                  </a:cubicBezTo>
                  <a:lnTo>
                    <a:pt x="26958" y="23690"/>
                  </a:lnTo>
                  <a:cubicBezTo>
                    <a:pt x="26861" y="23470"/>
                    <a:pt x="26779" y="23223"/>
                    <a:pt x="26697" y="22962"/>
                  </a:cubicBezTo>
                  <a:cubicBezTo>
                    <a:pt x="26683" y="22934"/>
                    <a:pt x="26683" y="22879"/>
                    <a:pt x="26655" y="22852"/>
                  </a:cubicBezTo>
                  <a:cubicBezTo>
                    <a:pt x="26628" y="22728"/>
                    <a:pt x="26587" y="22618"/>
                    <a:pt x="26559" y="22509"/>
                  </a:cubicBezTo>
                  <a:lnTo>
                    <a:pt x="26546" y="22440"/>
                  </a:lnTo>
                  <a:cubicBezTo>
                    <a:pt x="26504" y="22316"/>
                    <a:pt x="26449" y="22179"/>
                    <a:pt x="26422" y="22055"/>
                  </a:cubicBezTo>
                  <a:lnTo>
                    <a:pt x="26381" y="21959"/>
                  </a:lnTo>
                  <a:cubicBezTo>
                    <a:pt x="26353" y="21836"/>
                    <a:pt x="26312" y="21712"/>
                    <a:pt x="26271" y="21616"/>
                  </a:cubicBezTo>
                  <a:lnTo>
                    <a:pt x="26106" y="21204"/>
                  </a:lnTo>
                  <a:lnTo>
                    <a:pt x="26092" y="21163"/>
                  </a:lnTo>
                  <a:cubicBezTo>
                    <a:pt x="25996" y="20888"/>
                    <a:pt x="25886" y="20613"/>
                    <a:pt x="25763" y="20339"/>
                  </a:cubicBezTo>
                  <a:lnTo>
                    <a:pt x="25735" y="20256"/>
                  </a:lnTo>
                  <a:cubicBezTo>
                    <a:pt x="25612" y="19927"/>
                    <a:pt x="25474" y="19597"/>
                    <a:pt x="25378" y="19309"/>
                  </a:cubicBezTo>
                  <a:lnTo>
                    <a:pt x="25117" y="18636"/>
                  </a:lnTo>
                  <a:cubicBezTo>
                    <a:pt x="25076" y="18567"/>
                    <a:pt x="25062" y="18485"/>
                    <a:pt x="25035" y="18416"/>
                  </a:cubicBezTo>
                  <a:cubicBezTo>
                    <a:pt x="24980" y="18279"/>
                    <a:pt x="24925" y="18128"/>
                    <a:pt x="24856" y="17949"/>
                  </a:cubicBezTo>
                  <a:cubicBezTo>
                    <a:pt x="24856" y="17935"/>
                    <a:pt x="24843" y="17922"/>
                    <a:pt x="24843" y="17881"/>
                  </a:cubicBezTo>
                  <a:cubicBezTo>
                    <a:pt x="24829" y="17839"/>
                    <a:pt x="24802" y="17798"/>
                    <a:pt x="24788" y="17743"/>
                  </a:cubicBezTo>
                  <a:cubicBezTo>
                    <a:pt x="24760" y="17661"/>
                    <a:pt x="24719" y="17578"/>
                    <a:pt x="24692" y="17510"/>
                  </a:cubicBezTo>
                  <a:lnTo>
                    <a:pt x="24650" y="17441"/>
                  </a:lnTo>
                  <a:cubicBezTo>
                    <a:pt x="24596" y="17317"/>
                    <a:pt x="24554" y="17194"/>
                    <a:pt x="24486" y="17084"/>
                  </a:cubicBezTo>
                  <a:cubicBezTo>
                    <a:pt x="24431" y="16960"/>
                    <a:pt x="24362" y="16851"/>
                    <a:pt x="24307" y="16741"/>
                  </a:cubicBezTo>
                  <a:lnTo>
                    <a:pt x="24252" y="16645"/>
                  </a:lnTo>
                  <a:lnTo>
                    <a:pt x="23950" y="16027"/>
                  </a:lnTo>
                  <a:cubicBezTo>
                    <a:pt x="23909" y="15958"/>
                    <a:pt x="23881" y="15876"/>
                    <a:pt x="23840" y="15807"/>
                  </a:cubicBezTo>
                  <a:cubicBezTo>
                    <a:pt x="23744" y="15601"/>
                    <a:pt x="23621" y="15395"/>
                    <a:pt x="23497" y="15189"/>
                  </a:cubicBezTo>
                  <a:cubicBezTo>
                    <a:pt x="23469" y="15120"/>
                    <a:pt x="23415" y="15052"/>
                    <a:pt x="23387" y="14983"/>
                  </a:cubicBezTo>
                  <a:cubicBezTo>
                    <a:pt x="23277" y="14791"/>
                    <a:pt x="23181" y="14585"/>
                    <a:pt x="23071" y="14406"/>
                  </a:cubicBezTo>
                  <a:lnTo>
                    <a:pt x="22920" y="14090"/>
                  </a:lnTo>
                  <a:lnTo>
                    <a:pt x="22865" y="13994"/>
                  </a:lnTo>
                  <a:cubicBezTo>
                    <a:pt x="22810" y="13884"/>
                    <a:pt x="22769" y="13788"/>
                    <a:pt x="22700" y="13678"/>
                  </a:cubicBezTo>
                  <a:lnTo>
                    <a:pt x="22494" y="13321"/>
                  </a:lnTo>
                  <a:lnTo>
                    <a:pt x="22467" y="13280"/>
                  </a:lnTo>
                  <a:cubicBezTo>
                    <a:pt x="22398" y="13184"/>
                    <a:pt x="22357" y="13074"/>
                    <a:pt x="22288" y="12978"/>
                  </a:cubicBezTo>
                  <a:lnTo>
                    <a:pt x="22179" y="12827"/>
                  </a:lnTo>
                  <a:cubicBezTo>
                    <a:pt x="22082" y="12662"/>
                    <a:pt x="21986" y="12525"/>
                    <a:pt x="21918" y="12415"/>
                  </a:cubicBezTo>
                  <a:cubicBezTo>
                    <a:pt x="21767" y="12168"/>
                    <a:pt x="21574" y="11934"/>
                    <a:pt x="21355" y="11632"/>
                  </a:cubicBezTo>
                  <a:cubicBezTo>
                    <a:pt x="21135" y="11357"/>
                    <a:pt x="20943" y="11124"/>
                    <a:pt x="20737" y="10863"/>
                  </a:cubicBezTo>
                  <a:cubicBezTo>
                    <a:pt x="20531" y="10588"/>
                    <a:pt x="20325" y="10327"/>
                    <a:pt x="20132" y="10080"/>
                  </a:cubicBezTo>
                  <a:cubicBezTo>
                    <a:pt x="19899" y="9778"/>
                    <a:pt x="19707" y="9545"/>
                    <a:pt x="19514" y="9339"/>
                  </a:cubicBezTo>
                  <a:cubicBezTo>
                    <a:pt x="19267" y="9050"/>
                    <a:pt x="19061" y="8817"/>
                    <a:pt x="18869" y="8597"/>
                  </a:cubicBezTo>
                  <a:cubicBezTo>
                    <a:pt x="18677" y="8377"/>
                    <a:pt x="18457" y="8116"/>
                    <a:pt x="18210" y="7842"/>
                  </a:cubicBezTo>
                  <a:cubicBezTo>
                    <a:pt x="18004" y="7622"/>
                    <a:pt x="17770" y="7375"/>
                    <a:pt x="17564" y="7169"/>
                  </a:cubicBezTo>
                  <a:lnTo>
                    <a:pt x="17551" y="7155"/>
                  </a:lnTo>
                  <a:cubicBezTo>
                    <a:pt x="17345" y="6949"/>
                    <a:pt x="17139" y="6757"/>
                    <a:pt x="16933" y="6551"/>
                  </a:cubicBezTo>
                  <a:lnTo>
                    <a:pt x="16836" y="6469"/>
                  </a:lnTo>
                  <a:cubicBezTo>
                    <a:pt x="16754" y="6386"/>
                    <a:pt x="16658" y="6304"/>
                    <a:pt x="16562" y="6208"/>
                  </a:cubicBezTo>
                  <a:lnTo>
                    <a:pt x="16493" y="6139"/>
                  </a:lnTo>
                  <a:lnTo>
                    <a:pt x="16342" y="5988"/>
                  </a:lnTo>
                  <a:lnTo>
                    <a:pt x="16081" y="5727"/>
                  </a:lnTo>
                  <a:cubicBezTo>
                    <a:pt x="15861" y="5521"/>
                    <a:pt x="15642" y="5342"/>
                    <a:pt x="15422" y="5150"/>
                  </a:cubicBezTo>
                  <a:lnTo>
                    <a:pt x="15353" y="5095"/>
                  </a:lnTo>
                  <a:lnTo>
                    <a:pt x="15092" y="4889"/>
                  </a:lnTo>
                  <a:cubicBezTo>
                    <a:pt x="14941" y="4752"/>
                    <a:pt x="14763" y="4615"/>
                    <a:pt x="14598" y="4477"/>
                  </a:cubicBezTo>
                  <a:cubicBezTo>
                    <a:pt x="14461" y="4381"/>
                    <a:pt x="14337" y="4271"/>
                    <a:pt x="14200" y="4161"/>
                  </a:cubicBezTo>
                  <a:cubicBezTo>
                    <a:pt x="14117" y="4093"/>
                    <a:pt x="14021" y="4052"/>
                    <a:pt x="13939" y="3997"/>
                  </a:cubicBezTo>
                  <a:lnTo>
                    <a:pt x="13788" y="3900"/>
                  </a:lnTo>
                  <a:cubicBezTo>
                    <a:pt x="13705" y="3818"/>
                    <a:pt x="13596" y="3777"/>
                    <a:pt x="13513" y="3708"/>
                  </a:cubicBezTo>
                  <a:cubicBezTo>
                    <a:pt x="13335" y="3585"/>
                    <a:pt x="13184" y="3488"/>
                    <a:pt x="13019" y="3365"/>
                  </a:cubicBezTo>
                  <a:cubicBezTo>
                    <a:pt x="12923" y="3310"/>
                    <a:pt x="12854" y="3255"/>
                    <a:pt x="12772" y="3214"/>
                  </a:cubicBezTo>
                  <a:lnTo>
                    <a:pt x="12621" y="3104"/>
                  </a:lnTo>
                  <a:cubicBezTo>
                    <a:pt x="12483" y="3022"/>
                    <a:pt x="12346" y="2939"/>
                    <a:pt x="12236" y="2871"/>
                  </a:cubicBezTo>
                  <a:cubicBezTo>
                    <a:pt x="11618" y="2500"/>
                    <a:pt x="11110" y="2198"/>
                    <a:pt x="10629" y="1937"/>
                  </a:cubicBezTo>
                  <a:lnTo>
                    <a:pt x="10616" y="1923"/>
                  </a:lnTo>
                  <a:lnTo>
                    <a:pt x="10588" y="1909"/>
                  </a:lnTo>
                  <a:cubicBezTo>
                    <a:pt x="10313" y="1744"/>
                    <a:pt x="10025" y="1607"/>
                    <a:pt x="9737" y="1470"/>
                  </a:cubicBezTo>
                  <a:cubicBezTo>
                    <a:pt x="9627" y="1429"/>
                    <a:pt x="9517" y="1374"/>
                    <a:pt x="9407" y="1319"/>
                  </a:cubicBezTo>
                  <a:lnTo>
                    <a:pt x="8844" y="1058"/>
                  </a:lnTo>
                  <a:cubicBezTo>
                    <a:pt x="8556" y="948"/>
                    <a:pt x="8240" y="824"/>
                    <a:pt x="7938" y="714"/>
                  </a:cubicBezTo>
                  <a:cubicBezTo>
                    <a:pt x="7841" y="687"/>
                    <a:pt x="7759" y="673"/>
                    <a:pt x="7677" y="632"/>
                  </a:cubicBezTo>
                  <a:cubicBezTo>
                    <a:pt x="7622" y="618"/>
                    <a:pt x="7553" y="605"/>
                    <a:pt x="7498" y="577"/>
                  </a:cubicBezTo>
                  <a:cubicBezTo>
                    <a:pt x="7333" y="536"/>
                    <a:pt x="7155" y="481"/>
                    <a:pt x="7004" y="426"/>
                  </a:cubicBezTo>
                  <a:cubicBezTo>
                    <a:pt x="6866" y="399"/>
                    <a:pt x="6715" y="344"/>
                    <a:pt x="6537" y="302"/>
                  </a:cubicBezTo>
                  <a:lnTo>
                    <a:pt x="6496" y="289"/>
                  </a:lnTo>
                  <a:cubicBezTo>
                    <a:pt x="6317" y="261"/>
                    <a:pt x="6125" y="206"/>
                    <a:pt x="5960" y="165"/>
                  </a:cubicBezTo>
                  <a:cubicBezTo>
                    <a:pt x="5644" y="124"/>
                    <a:pt x="5328" y="69"/>
                    <a:pt x="4999" y="28"/>
                  </a:cubicBezTo>
                  <a:cubicBezTo>
                    <a:pt x="4861" y="14"/>
                    <a:pt x="4724" y="14"/>
                    <a:pt x="4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3"/>
            <p:cNvSpPr/>
            <p:nvPr/>
          </p:nvSpPr>
          <p:spPr>
            <a:xfrm>
              <a:off x="-328652" y="2117150"/>
              <a:ext cx="1327759" cy="745256"/>
            </a:xfrm>
            <a:custGeom>
              <a:avLst/>
              <a:gdLst/>
              <a:ahLst/>
              <a:cxnLst/>
              <a:rect l="l" t="t" r="r" b="b"/>
              <a:pathLst>
                <a:path w="25682" h="14415" extrusionOk="0">
                  <a:moveTo>
                    <a:pt x="12719" y="344"/>
                  </a:moveTo>
                  <a:lnTo>
                    <a:pt x="12719" y="344"/>
                  </a:lnTo>
                  <a:cubicBezTo>
                    <a:pt x="12732" y="347"/>
                    <a:pt x="12744" y="351"/>
                    <a:pt x="12757" y="354"/>
                  </a:cubicBezTo>
                  <a:lnTo>
                    <a:pt x="12757" y="354"/>
                  </a:lnTo>
                  <a:cubicBezTo>
                    <a:pt x="12747" y="350"/>
                    <a:pt x="12736" y="345"/>
                    <a:pt x="12719" y="344"/>
                  </a:cubicBezTo>
                  <a:close/>
                  <a:moveTo>
                    <a:pt x="9559" y="1"/>
                  </a:moveTo>
                  <a:cubicBezTo>
                    <a:pt x="9270" y="1"/>
                    <a:pt x="8982" y="1"/>
                    <a:pt x="8680" y="15"/>
                  </a:cubicBezTo>
                  <a:cubicBezTo>
                    <a:pt x="8584" y="15"/>
                    <a:pt x="8460" y="28"/>
                    <a:pt x="8364" y="42"/>
                  </a:cubicBezTo>
                  <a:lnTo>
                    <a:pt x="8295" y="70"/>
                  </a:lnTo>
                  <a:lnTo>
                    <a:pt x="7925" y="111"/>
                  </a:lnTo>
                  <a:cubicBezTo>
                    <a:pt x="7677" y="152"/>
                    <a:pt x="7430" y="207"/>
                    <a:pt x="7210" y="248"/>
                  </a:cubicBezTo>
                  <a:cubicBezTo>
                    <a:pt x="6936" y="317"/>
                    <a:pt x="6661" y="413"/>
                    <a:pt x="6304" y="523"/>
                  </a:cubicBezTo>
                  <a:cubicBezTo>
                    <a:pt x="6112" y="591"/>
                    <a:pt x="5906" y="660"/>
                    <a:pt x="5727" y="729"/>
                  </a:cubicBezTo>
                  <a:lnTo>
                    <a:pt x="5590" y="784"/>
                  </a:lnTo>
                  <a:cubicBezTo>
                    <a:pt x="5538" y="764"/>
                    <a:pt x="5488" y="755"/>
                    <a:pt x="5439" y="755"/>
                  </a:cubicBezTo>
                  <a:cubicBezTo>
                    <a:pt x="5322" y="755"/>
                    <a:pt x="5212" y="804"/>
                    <a:pt x="5096" y="852"/>
                  </a:cubicBezTo>
                  <a:cubicBezTo>
                    <a:pt x="4999" y="894"/>
                    <a:pt x="4890" y="935"/>
                    <a:pt x="4807" y="976"/>
                  </a:cubicBezTo>
                  <a:lnTo>
                    <a:pt x="4766" y="990"/>
                  </a:lnTo>
                  <a:cubicBezTo>
                    <a:pt x="4546" y="1100"/>
                    <a:pt x="4327" y="1182"/>
                    <a:pt x="4121" y="1319"/>
                  </a:cubicBezTo>
                  <a:cubicBezTo>
                    <a:pt x="3860" y="1470"/>
                    <a:pt x="3599" y="1649"/>
                    <a:pt x="3351" y="1827"/>
                  </a:cubicBezTo>
                  <a:cubicBezTo>
                    <a:pt x="3159" y="1965"/>
                    <a:pt x="2953" y="2102"/>
                    <a:pt x="2761" y="2281"/>
                  </a:cubicBezTo>
                  <a:cubicBezTo>
                    <a:pt x="2747" y="2294"/>
                    <a:pt x="2706" y="2308"/>
                    <a:pt x="2692" y="2349"/>
                  </a:cubicBezTo>
                  <a:lnTo>
                    <a:pt x="2610" y="2432"/>
                  </a:lnTo>
                  <a:lnTo>
                    <a:pt x="2555" y="2487"/>
                  </a:lnTo>
                  <a:cubicBezTo>
                    <a:pt x="2528" y="2500"/>
                    <a:pt x="2500" y="2542"/>
                    <a:pt x="2473" y="2555"/>
                  </a:cubicBezTo>
                  <a:cubicBezTo>
                    <a:pt x="2390" y="2638"/>
                    <a:pt x="2280" y="2720"/>
                    <a:pt x="2198" y="2816"/>
                  </a:cubicBezTo>
                  <a:cubicBezTo>
                    <a:pt x="1937" y="3050"/>
                    <a:pt x="1745" y="3338"/>
                    <a:pt x="1566" y="3613"/>
                  </a:cubicBezTo>
                  <a:cubicBezTo>
                    <a:pt x="1456" y="3750"/>
                    <a:pt x="1360" y="3915"/>
                    <a:pt x="1250" y="4052"/>
                  </a:cubicBezTo>
                  <a:cubicBezTo>
                    <a:pt x="1223" y="4093"/>
                    <a:pt x="1182" y="4135"/>
                    <a:pt x="1154" y="4189"/>
                  </a:cubicBezTo>
                  <a:cubicBezTo>
                    <a:pt x="1099" y="4231"/>
                    <a:pt x="1058" y="4299"/>
                    <a:pt x="1017" y="4354"/>
                  </a:cubicBezTo>
                  <a:cubicBezTo>
                    <a:pt x="976" y="4409"/>
                    <a:pt x="948" y="4437"/>
                    <a:pt x="907" y="4492"/>
                  </a:cubicBezTo>
                  <a:lnTo>
                    <a:pt x="893" y="4505"/>
                  </a:lnTo>
                  <a:cubicBezTo>
                    <a:pt x="880" y="4533"/>
                    <a:pt x="852" y="4560"/>
                    <a:pt x="838" y="4574"/>
                  </a:cubicBezTo>
                  <a:cubicBezTo>
                    <a:pt x="797" y="4670"/>
                    <a:pt x="742" y="4753"/>
                    <a:pt x="701" y="4821"/>
                  </a:cubicBezTo>
                  <a:cubicBezTo>
                    <a:pt x="660" y="4917"/>
                    <a:pt x="605" y="5041"/>
                    <a:pt x="564" y="5164"/>
                  </a:cubicBezTo>
                  <a:lnTo>
                    <a:pt x="550" y="5192"/>
                  </a:lnTo>
                  <a:cubicBezTo>
                    <a:pt x="509" y="5302"/>
                    <a:pt x="481" y="5425"/>
                    <a:pt x="426" y="5576"/>
                  </a:cubicBezTo>
                  <a:cubicBezTo>
                    <a:pt x="399" y="5673"/>
                    <a:pt x="385" y="5782"/>
                    <a:pt x="344" y="5879"/>
                  </a:cubicBezTo>
                  <a:cubicBezTo>
                    <a:pt x="303" y="6016"/>
                    <a:pt x="275" y="6181"/>
                    <a:pt x="220" y="6318"/>
                  </a:cubicBezTo>
                  <a:cubicBezTo>
                    <a:pt x="165" y="6497"/>
                    <a:pt x="124" y="6661"/>
                    <a:pt x="97" y="6799"/>
                  </a:cubicBezTo>
                  <a:lnTo>
                    <a:pt x="97" y="6826"/>
                  </a:lnTo>
                  <a:cubicBezTo>
                    <a:pt x="83" y="6881"/>
                    <a:pt x="83" y="6909"/>
                    <a:pt x="83" y="6964"/>
                  </a:cubicBezTo>
                  <a:lnTo>
                    <a:pt x="56" y="7183"/>
                  </a:lnTo>
                  <a:cubicBezTo>
                    <a:pt x="28" y="7293"/>
                    <a:pt x="28" y="7375"/>
                    <a:pt x="14" y="7485"/>
                  </a:cubicBezTo>
                  <a:lnTo>
                    <a:pt x="14" y="7581"/>
                  </a:lnTo>
                  <a:cubicBezTo>
                    <a:pt x="1" y="7760"/>
                    <a:pt x="14" y="7925"/>
                    <a:pt x="14" y="8062"/>
                  </a:cubicBezTo>
                  <a:cubicBezTo>
                    <a:pt x="28" y="8282"/>
                    <a:pt x="56" y="8557"/>
                    <a:pt x="97" y="8831"/>
                  </a:cubicBezTo>
                  <a:cubicBezTo>
                    <a:pt x="124" y="8927"/>
                    <a:pt x="152" y="9010"/>
                    <a:pt x="193" y="9092"/>
                  </a:cubicBezTo>
                  <a:cubicBezTo>
                    <a:pt x="207" y="9106"/>
                    <a:pt x="207" y="9133"/>
                    <a:pt x="220" y="9161"/>
                  </a:cubicBezTo>
                  <a:cubicBezTo>
                    <a:pt x="220" y="9174"/>
                    <a:pt x="234" y="9174"/>
                    <a:pt x="234" y="9202"/>
                  </a:cubicBezTo>
                  <a:lnTo>
                    <a:pt x="234" y="9216"/>
                  </a:lnTo>
                  <a:cubicBezTo>
                    <a:pt x="262" y="9271"/>
                    <a:pt x="289" y="9312"/>
                    <a:pt x="303" y="9353"/>
                  </a:cubicBezTo>
                  <a:cubicBezTo>
                    <a:pt x="330" y="9380"/>
                    <a:pt x="344" y="9422"/>
                    <a:pt x="358" y="9477"/>
                  </a:cubicBezTo>
                  <a:cubicBezTo>
                    <a:pt x="399" y="9559"/>
                    <a:pt x="426" y="9628"/>
                    <a:pt x="468" y="9710"/>
                  </a:cubicBezTo>
                  <a:cubicBezTo>
                    <a:pt x="564" y="9916"/>
                    <a:pt x="646" y="10067"/>
                    <a:pt x="756" y="10204"/>
                  </a:cubicBezTo>
                  <a:cubicBezTo>
                    <a:pt x="838" y="10328"/>
                    <a:pt x="921" y="10438"/>
                    <a:pt x="1031" y="10534"/>
                  </a:cubicBezTo>
                  <a:lnTo>
                    <a:pt x="1086" y="10603"/>
                  </a:lnTo>
                  <a:cubicBezTo>
                    <a:pt x="1168" y="10685"/>
                    <a:pt x="1250" y="10795"/>
                    <a:pt x="1333" y="10891"/>
                  </a:cubicBezTo>
                  <a:lnTo>
                    <a:pt x="1360" y="10919"/>
                  </a:lnTo>
                  <a:cubicBezTo>
                    <a:pt x="1429" y="10987"/>
                    <a:pt x="1470" y="11028"/>
                    <a:pt x="1566" y="11097"/>
                  </a:cubicBezTo>
                  <a:cubicBezTo>
                    <a:pt x="1635" y="11152"/>
                    <a:pt x="1731" y="11207"/>
                    <a:pt x="1813" y="11262"/>
                  </a:cubicBezTo>
                  <a:lnTo>
                    <a:pt x="1855" y="11276"/>
                  </a:lnTo>
                  <a:cubicBezTo>
                    <a:pt x="1978" y="11344"/>
                    <a:pt x="2088" y="11399"/>
                    <a:pt x="2212" y="11468"/>
                  </a:cubicBezTo>
                  <a:cubicBezTo>
                    <a:pt x="2267" y="11495"/>
                    <a:pt x="2322" y="11509"/>
                    <a:pt x="2363" y="11537"/>
                  </a:cubicBezTo>
                  <a:cubicBezTo>
                    <a:pt x="2528" y="11605"/>
                    <a:pt x="2692" y="11633"/>
                    <a:pt x="2843" y="11674"/>
                  </a:cubicBezTo>
                  <a:cubicBezTo>
                    <a:pt x="3146" y="11743"/>
                    <a:pt x="3420" y="11784"/>
                    <a:pt x="3640" y="11825"/>
                  </a:cubicBezTo>
                  <a:cubicBezTo>
                    <a:pt x="3763" y="11839"/>
                    <a:pt x="3901" y="11880"/>
                    <a:pt x="4038" y="11880"/>
                  </a:cubicBezTo>
                  <a:cubicBezTo>
                    <a:pt x="4148" y="11894"/>
                    <a:pt x="4272" y="11894"/>
                    <a:pt x="4409" y="11907"/>
                  </a:cubicBezTo>
                  <a:lnTo>
                    <a:pt x="4656" y="11907"/>
                  </a:lnTo>
                  <a:cubicBezTo>
                    <a:pt x="4725" y="11907"/>
                    <a:pt x="4807" y="11907"/>
                    <a:pt x="4876" y="11894"/>
                  </a:cubicBezTo>
                  <a:cubicBezTo>
                    <a:pt x="5013" y="11880"/>
                    <a:pt x="5151" y="11839"/>
                    <a:pt x="5274" y="11825"/>
                  </a:cubicBezTo>
                  <a:cubicBezTo>
                    <a:pt x="5549" y="11756"/>
                    <a:pt x="5796" y="11674"/>
                    <a:pt x="6112" y="11550"/>
                  </a:cubicBezTo>
                  <a:cubicBezTo>
                    <a:pt x="6153" y="11537"/>
                    <a:pt x="6194" y="11509"/>
                    <a:pt x="6235" y="11495"/>
                  </a:cubicBezTo>
                  <a:cubicBezTo>
                    <a:pt x="6730" y="11289"/>
                    <a:pt x="7183" y="11015"/>
                    <a:pt x="7609" y="10740"/>
                  </a:cubicBezTo>
                  <a:cubicBezTo>
                    <a:pt x="7732" y="10671"/>
                    <a:pt x="7828" y="10589"/>
                    <a:pt x="7938" y="10520"/>
                  </a:cubicBezTo>
                  <a:cubicBezTo>
                    <a:pt x="8021" y="10452"/>
                    <a:pt x="8117" y="10383"/>
                    <a:pt x="8227" y="10314"/>
                  </a:cubicBezTo>
                  <a:cubicBezTo>
                    <a:pt x="8460" y="10136"/>
                    <a:pt x="8694" y="9985"/>
                    <a:pt x="8900" y="9847"/>
                  </a:cubicBezTo>
                  <a:cubicBezTo>
                    <a:pt x="8982" y="9792"/>
                    <a:pt x="9051" y="9724"/>
                    <a:pt x="9119" y="9683"/>
                  </a:cubicBezTo>
                  <a:cubicBezTo>
                    <a:pt x="9147" y="9655"/>
                    <a:pt x="9174" y="9641"/>
                    <a:pt x="9202" y="9614"/>
                  </a:cubicBezTo>
                  <a:cubicBezTo>
                    <a:pt x="9325" y="9504"/>
                    <a:pt x="9449" y="9422"/>
                    <a:pt x="9559" y="9339"/>
                  </a:cubicBezTo>
                  <a:cubicBezTo>
                    <a:pt x="9614" y="9298"/>
                    <a:pt x="9669" y="9243"/>
                    <a:pt x="9724" y="9216"/>
                  </a:cubicBezTo>
                  <a:cubicBezTo>
                    <a:pt x="9861" y="9092"/>
                    <a:pt x="10012" y="8969"/>
                    <a:pt x="10163" y="8872"/>
                  </a:cubicBezTo>
                  <a:cubicBezTo>
                    <a:pt x="10177" y="8859"/>
                    <a:pt x="10218" y="8831"/>
                    <a:pt x="10232" y="8817"/>
                  </a:cubicBezTo>
                  <a:lnTo>
                    <a:pt x="10383" y="8721"/>
                  </a:lnTo>
                  <a:lnTo>
                    <a:pt x="10561" y="8611"/>
                  </a:lnTo>
                  <a:lnTo>
                    <a:pt x="10575" y="8598"/>
                  </a:lnTo>
                  <a:cubicBezTo>
                    <a:pt x="10630" y="8557"/>
                    <a:pt x="10699" y="8529"/>
                    <a:pt x="10754" y="8488"/>
                  </a:cubicBezTo>
                  <a:cubicBezTo>
                    <a:pt x="11042" y="8323"/>
                    <a:pt x="11344" y="8145"/>
                    <a:pt x="11660" y="7993"/>
                  </a:cubicBezTo>
                  <a:lnTo>
                    <a:pt x="11729" y="7966"/>
                  </a:lnTo>
                  <a:cubicBezTo>
                    <a:pt x="11893" y="7870"/>
                    <a:pt x="12072" y="7787"/>
                    <a:pt x="12237" y="7719"/>
                  </a:cubicBezTo>
                  <a:cubicBezTo>
                    <a:pt x="12278" y="7705"/>
                    <a:pt x="12305" y="7691"/>
                    <a:pt x="12347" y="7691"/>
                  </a:cubicBezTo>
                  <a:cubicBezTo>
                    <a:pt x="12511" y="7623"/>
                    <a:pt x="12690" y="7568"/>
                    <a:pt x="12827" y="7513"/>
                  </a:cubicBezTo>
                  <a:lnTo>
                    <a:pt x="12841" y="7513"/>
                  </a:lnTo>
                  <a:cubicBezTo>
                    <a:pt x="12978" y="7485"/>
                    <a:pt x="13102" y="7430"/>
                    <a:pt x="13239" y="7417"/>
                  </a:cubicBezTo>
                  <a:cubicBezTo>
                    <a:pt x="13404" y="7375"/>
                    <a:pt x="13569" y="7348"/>
                    <a:pt x="13734" y="7321"/>
                  </a:cubicBezTo>
                  <a:lnTo>
                    <a:pt x="13747" y="7321"/>
                  </a:lnTo>
                  <a:cubicBezTo>
                    <a:pt x="13912" y="7307"/>
                    <a:pt x="14077" y="7279"/>
                    <a:pt x="14283" y="7238"/>
                  </a:cubicBezTo>
                  <a:lnTo>
                    <a:pt x="14338" y="7238"/>
                  </a:lnTo>
                  <a:cubicBezTo>
                    <a:pt x="14393" y="7224"/>
                    <a:pt x="14448" y="7224"/>
                    <a:pt x="14503" y="7224"/>
                  </a:cubicBezTo>
                  <a:cubicBezTo>
                    <a:pt x="14599" y="7211"/>
                    <a:pt x="14667" y="7211"/>
                    <a:pt x="14750" y="7211"/>
                  </a:cubicBezTo>
                  <a:lnTo>
                    <a:pt x="15299" y="7211"/>
                  </a:lnTo>
                  <a:cubicBezTo>
                    <a:pt x="15505" y="7224"/>
                    <a:pt x="15725" y="7224"/>
                    <a:pt x="15986" y="7252"/>
                  </a:cubicBezTo>
                  <a:cubicBezTo>
                    <a:pt x="16192" y="7279"/>
                    <a:pt x="16398" y="7293"/>
                    <a:pt x="16562" y="7321"/>
                  </a:cubicBezTo>
                  <a:cubicBezTo>
                    <a:pt x="16741" y="7348"/>
                    <a:pt x="16961" y="7375"/>
                    <a:pt x="17194" y="7430"/>
                  </a:cubicBezTo>
                  <a:cubicBezTo>
                    <a:pt x="17510" y="7513"/>
                    <a:pt x="17881" y="7595"/>
                    <a:pt x="18224" y="7733"/>
                  </a:cubicBezTo>
                  <a:cubicBezTo>
                    <a:pt x="18622" y="7897"/>
                    <a:pt x="18979" y="8062"/>
                    <a:pt x="19337" y="8241"/>
                  </a:cubicBezTo>
                  <a:lnTo>
                    <a:pt x="19529" y="8351"/>
                  </a:lnTo>
                  <a:lnTo>
                    <a:pt x="19721" y="8460"/>
                  </a:lnTo>
                  <a:cubicBezTo>
                    <a:pt x="19927" y="8584"/>
                    <a:pt x="20119" y="8694"/>
                    <a:pt x="20312" y="8817"/>
                  </a:cubicBezTo>
                  <a:cubicBezTo>
                    <a:pt x="20476" y="8941"/>
                    <a:pt x="20682" y="9065"/>
                    <a:pt x="20875" y="9216"/>
                  </a:cubicBezTo>
                  <a:cubicBezTo>
                    <a:pt x="20984" y="9298"/>
                    <a:pt x="21081" y="9380"/>
                    <a:pt x="21204" y="9477"/>
                  </a:cubicBezTo>
                  <a:cubicBezTo>
                    <a:pt x="21259" y="9504"/>
                    <a:pt x="21300" y="9559"/>
                    <a:pt x="21355" y="9614"/>
                  </a:cubicBezTo>
                  <a:cubicBezTo>
                    <a:pt x="21396" y="9641"/>
                    <a:pt x="21424" y="9655"/>
                    <a:pt x="21465" y="9696"/>
                  </a:cubicBezTo>
                  <a:cubicBezTo>
                    <a:pt x="21506" y="9751"/>
                    <a:pt x="21561" y="9792"/>
                    <a:pt x="21630" y="9834"/>
                  </a:cubicBezTo>
                  <a:cubicBezTo>
                    <a:pt x="21754" y="9930"/>
                    <a:pt x="21877" y="10040"/>
                    <a:pt x="22014" y="10163"/>
                  </a:cubicBezTo>
                  <a:lnTo>
                    <a:pt x="22509" y="10658"/>
                  </a:lnTo>
                  <a:lnTo>
                    <a:pt x="22591" y="10740"/>
                  </a:lnTo>
                  <a:cubicBezTo>
                    <a:pt x="22674" y="10822"/>
                    <a:pt x="22770" y="10919"/>
                    <a:pt x="22852" y="11015"/>
                  </a:cubicBezTo>
                  <a:lnTo>
                    <a:pt x="22907" y="11070"/>
                  </a:lnTo>
                  <a:lnTo>
                    <a:pt x="23223" y="11399"/>
                  </a:lnTo>
                  <a:lnTo>
                    <a:pt x="23470" y="11633"/>
                  </a:lnTo>
                  <a:cubicBezTo>
                    <a:pt x="23553" y="11715"/>
                    <a:pt x="23621" y="11825"/>
                    <a:pt x="23690" y="11907"/>
                  </a:cubicBezTo>
                  <a:cubicBezTo>
                    <a:pt x="23759" y="12017"/>
                    <a:pt x="23841" y="12113"/>
                    <a:pt x="23937" y="12223"/>
                  </a:cubicBezTo>
                  <a:cubicBezTo>
                    <a:pt x="23978" y="12292"/>
                    <a:pt x="24019" y="12333"/>
                    <a:pt x="24047" y="12402"/>
                  </a:cubicBezTo>
                  <a:cubicBezTo>
                    <a:pt x="24088" y="12443"/>
                    <a:pt x="24102" y="12498"/>
                    <a:pt x="24143" y="12525"/>
                  </a:cubicBezTo>
                  <a:cubicBezTo>
                    <a:pt x="24184" y="12608"/>
                    <a:pt x="24253" y="12704"/>
                    <a:pt x="24322" y="12786"/>
                  </a:cubicBezTo>
                  <a:cubicBezTo>
                    <a:pt x="24376" y="12841"/>
                    <a:pt x="24431" y="12910"/>
                    <a:pt x="24486" y="12951"/>
                  </a:cubicBezTo>
                  <a:lnTo>
                    <a:pt x="24569" y="13047"/>
                  </a:lnTo>
                  <a:cubicBezTo>
                    <a:pt x="24596" y="13075"/>
                    <a:pt x="24624" y="13116"/>
                    <a:pt x="24651" y="13143"/>
                  </a:cubicBezTo>
                  <a:lnTo>
                    <a:pt x="24665" y="13185"/>
                  </a:lnTo>
                  <a:lnTo>
                    <a:pt x="24692" y="13212"/>
                  </a:lnTo>
                  <a:cubicBezTo>
                    <a:pt x="24898" y="13555"/>
                    <a:pt x="25063" y="13940"/>
                    <a:pt x="25242" y="14283"/>
                  </a:cubicBezTo>
                  <a:cubicBezTo>
                    <a:pt x="25272" y="14364"/>
                    <a:pt x="25353" y="14415"/>
                    <a:pt x="25444" y="14415"/>
                  </a:cubicBezTo>
                  <a:cubicBezTo>
                    <a:pt x="25477" y="14415"/>
                    <a:pt x="25511" y="14408"/>
                    <a:pt x="25544" y="14393"/>
                  </a:cubicBezTo>
                  <a:cubicBezTo>
                    <a:pt x="25599" y="14366"/>
                    <a:pt x="25654" y="14311"/>
                    <a:pt x="25667" y="14256"/>
                  </a:cubicBezTo>
                  <a:cubicBezTo>
                    <a:pt x="25681" y="14187"/>
                    <a:pt x="25681" y="14146"/>
                    <a:pt x="25667" y="14091"/>
                  </a:cubicBezTo>
                  <a:cubicBezTo>
                    <a:pt x="25626" y="14036"/>
                    <a:pt x="25612" y="13981"/>
                    <a:pt x="25585" y="13912"/>
                  </a:cubicBezTo>
                  <a:cubicBezTo>
                    <a:pt x="25585" y="13899"/>
                    <a:pt x="25585" y="13871"/>
                    <a:pt x="25558" y="13830"/>
                  </a:cubicBezTo>
                  <a:lnTo>
                    <a:pt x="25516" y="13734"/>
                  </a:lnTo>
                  <a:lnTo>
                    <a:pt x="25516" y="13706"/>
                  </a:lnTo>
                  <a:cubicBezTo>
                    <a:pt x="25489" y="13679"/>
                    <a:pt x="25461" y="13624"/>
                    <a:pt x="25420" y="13596"/>
                  </a:cubicBezTo>
                  <a:lnTo>
                    <a:pt x="25393" y="13500"/>
                  </a:lnTo>
                  <a:cubicBezTo>
                    <a:pt x="25242" y="13198"/>
                    <a:pt x="25063" y="12869"/>
                    <a:pt x="24912" y="12539"/>
                  </a:cubicBezTo>
                  <a:cubicBezTo>
                    <a:pt x="24720" y="12113"/>
                    <a:pt x="24486" y="11701"/>
                    <a:pt x="24253" y="11289"/>
                  </a:cubicBezTo>
                  <a:lnTo>
                    <a:pt x="24184" y="11166"/>
                  </a:lnTo>
                  <a:cubicBezTo>
                    <a:pt x="24047" y="10932"/>
                    <a:pt x="23923" y="10713"/>
                    <a:pt x="23813" y="10507"/>
                  </a:cubicBezTo>
                  <a:cubicBezTo>
                    <a:pt x="23731" y="10342"/>
                    <a:pt x="23621" y="10177"/>
                    <a:pt x="23539" y="10026"/>
                  </a:cubicBezTo>
                  <a:cubicBezTo>
                    <a:pt x="23484" y="9957"/>
                    <a:pt x="23456" y="9861"/>
                    <a:pt x="23401" y="9792"/>
                  </a:cubicBezTo>
                  <a:cubicBezTo>
                    <a:pt x="23113" y="9312"/>
                    <a:pt x="22797" y="8817"/>
                    <a:pt x="22481" y="8351"/>
                  </a:cubicBezTo>
                  <a:cubicBezTo>
                    <a:pt x="22399" y="8241"/>
                    <a:pt x="22317" y="8103"/>
                    <a:pt x="22234" y="7980"/>
                  </a:cubicBezTo>
                  <a:cubicBezTo>
                    <a:pt x="22165" y="7897"/>
                    <a:pt x="22111" y="7787"/>
                    <a:pt x="22042" y="7705"/>
                  </a:cubicBezTo>
                  <a:cubicBezTo>
                    <a:pt x="21918" y="7527"/>
                    <a:pt x="21795" y="7362"/>
                    <a:pt x="21699" y="7211"/>
                  </a:cubicBezTo>
                  <a:lnTo>
                    <a:pt x="21589" y="7046"/>
                  </a:lnTo>
                  <a:cubicBezTo>
                    <a:pt x="21300" y="6634"/>
                    <a:pt x="20984" y="6194"/>
                    <a:pt x="20669" y="5741"/>
                  </a:cubicBezTo>
                  <a:cubicBezTo>
                    <a:pt x="20476" y="5494"/>
                    <a:pt x="20270" y="5233"/>
                    <a:pt x="20064" y="5013"/>
                  </a:cubicBezTo>
                  <a:cubicBezTo>
                    <a:pt x="19845" y="4766"/>
                    <a:pt x="19625" y="4492"/>
                    <a:pt x="19364" y="4258"/>
                  </a:cubicBezTo>
                  <a:cubicBezTo>
                    <a:pt x="19213" y="4093"/>
                    <a:pt x="19048" y="3956"/>
                    <a:pt x="18897" y="3819"/>
                  </a:cubicBezTo>
                  <a:cubicBezTo>
                    <a:pt x="18499" y="3448"/>
                    <a:pt x="18114" y="3063"/>
                    <a:pt x="17702" y="2720"/>
                  </a:cubicBezTo>
                  <a:cubicBezTo>
                    <a:pt x="17579" y="2624"/>
                    <a:pt x="17469" y="2555"/>
                    <a:pt x="17386" y="2487"/>
                  </a:cubicBezTo>
                  <a:cubicBezTo>
                    <a:pt x="17304" y="2418"/>
                    <a:pt x="17194" y="2349"/>
                    <a:pt x="17098" y="2294"/>
                  </a:cubicBezTo>
                  <a:lnTo>
                    <a:pt x="17071" y="2281"/>
                  </a:lnTo>
                  <a:cubicBezTo>
                    <a:pt x="16906" y="2171"/>
                    <a:pt x="16755" y="2088"/>
                    <a:pt x="16604" y="1992"/>
                  </a:cubicBezTo>
                  <a:lnTo>
                    <a:pt x="16384" y="1855"/>
                  </a:lnTo>
                  <a:cubicBezTo>
                    <a:pt x="15972" y="1594"/>
                    <a:pt x="15505" y="1347"/>
                    <a:pt x="14915" y="1058"/>
                  </a:cubicBezTo>
                  <a:cubicBezTo>
                    <a:pt x="14695" y="962"/>
                    <a:pt x="14461" y="852"/>
                    <a:pt x="14173" y="770"/>
                  </a:cubicBezTo>
                  <a:cubicBezTo>
                    <a:pt x="14104" y="756"/>
                    <a:pt x="14063" y="729"/>
                    <a:pt x="13994" y="701"/>
                  </a:cubicBezTo>
                  <a:cubicBezTo>
                    <a:pt x="13816" y="633"/>
                    <a:pt x="13651" y="578"/>
                    <a:pt x="13459" y="523"/>
                  </a:cubicBezTo>
                  <a:cubicBezTo>
                    <a:pt x="13250" y="458"/>
                    <a:pt x="13017" y="417"/>
                    <a:pt x="12759" y="355"/>
                  </a:cubicBezTo>
                  <a:lnTo>
                    <a:pt x="12759" y="355"/>
                  </a:lnTo>
                  <a:cubicBezTo>
                    <a:pt x="12759" y="354"/>
                    <a:pt x="12758" y="354"/>
                    <a:pt x="12757" y="354"/>
                  </a:cubicBezTo>
                  <a:lnTo>
                    <a:pt x="12757" y="354"/>
                  </a:lnTo>
                  <a:cubicBezTo>
                    <a:pt x="12757" y="354"/>
                    <a:pt x="12757" y="354"/>
                    <a:pt x="12757" y="354"/>
                  </a:cubicBezTo>
                  <a:lnTo>
                    <a:pt x="12757" y="354"/>
                  </a:lnTo>
                  <a:cubicBezTo>
                    <a:pt x="12744" y="351"/>
                    <a:pt x="12731" y="348"/>
                    <a:pt x="12717" y="344"/>
                  </a:cubicBezTo>
                  <a:cubicBezTo>
                    <a:pt x="12718" y="344"/>
                    <a:pt x="12719" y="344"/>
                    <a:pt x="12719" y="344"/>
                  </a:cubicBezTo>
                  <a:lnTo>
                    <a:pt x="12719" y="344"/>
                  </a:lnTo>
                  <a:cubicBezTo>
                    <a:pt x="12474" y="282"/>
                    <a:pt x="12218" y="231"/>
                    <a:pt x="11962" y="179"/>
                  </a:cubicBezTo>
                  <a:cubicBezTo>
                    <a:pt x="11715" y="152"/>
                    <a:pt x="11454" y="111"/>
                    <a:pt x="11165" y="83"/>
                  </a:cubicBezTo>
                  <a:lnTo>
                    <a:pt x="11124" y="83"/>
                  </a:lnTo>
                  <a:cubicBezTo>
                    <a:pt x="10877" y="42"/>
                    <a:pt x="10630" y="15"/>
                    <a:pt x="10369" y="15"/>
                  </a:cubicBezTo>
                  <a:cubicBezTo>
                    <a:pt x="10108" y="1"/>
                    <a:pt x="9875" y="1"/>
                    <a:pt x="96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7" name="Google Shape;1567;p33"/>
          <p:cNvGrpSpPr/>
          <p:nvPr/>
        </p:nvGrpSpPr>
        <p:grpSpPr>
          <a:xfrm>
            <a:off x="461273" y="-86079"/>
            <a:ext cx="1245490" cy="666757"/>
            <a:chOff x="3304600" y="4254950"/>
            <a:chExt cx="1610200" cy="862000"/>
          </a:xfrm>
        </p:grpSpPr>
        <p:sp>
          <p:nvSpPr>
            <p:cNvPr id="1568" name="Google Shape;1568;p33"/>
            <p:cNvSpPr/>
            <p:nvPr/>
          </p:nvSpPr>
          <p:spPr>
            <a:xfrm>
              <a:off x="3358175" y="4414150"/>
              <a:ext cx="1474225" cy="689475"/>
            </a:xfrm>
            <a:custGeom>
              <a:avLst/>
              <a:gdLst/>
              <a:ahLst/>
              <a:cxnLst/>
              <a:rect l="l" t="t" r="r" b="b"/>
              <a:pathLst>
                <a:path w="58969" h="27579" extrusionOk="0">
                  <a:moveTo>
                    <a:pt x="14809" y="0"/>
                  </a:moveTo>
                  <a:cubicBezTo>
                    <a:pt x="7900" y="0"/>
                    <a:pt x="2926" y="1761"/>
                    <a:pt x="1868" y="5156"/>
                  </a:cubicBezTo>
                  <a:cubicBezTo>
                    <a:pt x="0" y="11088"/>
                    <a:pt x="10863" y="19767"/>
                    <a:pt x="26120" y="24533"/>
                  </a:cubicBezTo>
                  <a:cubicBezTo>
                    <a:pt x="32665" y="26583"/>
                    <a:pt x="38957" y="27579"/>
                    <a:pt x="44155" y="27579"/>
                  </a:cubicBezTo>
                  <a:cubicBezTo>
                    <a:pt x="51075" y="27579"/>
                    <a:pt x="56056" y="25813"/>
                    <a:pt x="57115" y="22418"/>
                  </a:cubicBezTo>
                  <a:cubicBezTo>
                    <a:pt x="58969" y="16485"/>
                    <a:pt x="48092" y="7806"/>
                    <a:pt x="32835" y="3041"/>
                  </a:cubicBezTo>
                  <a:cubicBezTo>
                    <a:pt x="26293" y="996"/>
                    <a:pt x="20004" y="0"/>
                    <a:pt x="148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3"/>
            <p:cNvSpPr/>
            <p:nvPr/>
          </p:nvSpPr>
          <p:spPr>
            <a:xfrm>
              <a:off x="3304600" y="4425750"/>
              <a:ext cx="1610200" cy="691200"/>
            </a:xfrm>
            <a:custGeom>
              <a:avLst/>
              <a:gdLst/>
              <a:ahLst/>
              <a:cxnLst/>
              <a:rect l="l" t="t" r="r" b="b"/>
              <a:pathLst>
                <a:path w="64408" h="27648" extrusionOk="0">
                  <a:moveTo>
                    <a:pt x="4821" y="1"/>
                  </a:moveTo>
                  <a:cubicBezTo>
                    <a:pt x="2627" y="1"/>
                    <a:pt x="973" y="662"/>
                    <a:pt x="591" y="1876"/>
                  </a:cubicBezTo>
                  <a:cubicBezTo>
                    <a:pt x="1" y="3799"/>
                    <a:pt x="2789" y="6408"/>
                    <a:pt x="6867" y="7672"/>
                  </a:cubicBezTo>
                  <a:cubicBezTo>
                    <a:pt x="8369" y="8142"/>
                    <a:pt x="9830" y="8366"/>
                    <a:pt x="11106" y="8366"/>
                  </a:cubicBezTo>
                  <a:cubicBezTo>
                    <a:pt x="13297" y="8366"/>
                    <a:pt x="14945" y="7705"/>
                    <a:pt x="15327" y="6491"/>
                  </a:cubicBezTo>
                  <a:cubicBezTo>
                    <a:pt x="15931" y="4568"/>
                    <a:pt x="13129" y="1959"/>
                    <a:pt x="9064" y="695"/>
                  </a:cubicBezTo>
                  <a:cubicBezTo>
                    <a:pt x="7563" y="225"/>
                    <a:pt x="6100" y="1"/>
                    <a:pt x="4821" y="1"/>
                  </a:cubicBezTo>
                  <a:close/>
                  <a:moveTo>
                    <a:pt x="8721" y="8429"/>
                  </a:moveTo>
                  <a:cubicBezTo>
                    <a:pt x="6522" y="8429"/>
                    <a:pt x="4860" y="9090"/>
                    <a:pt x="4478" y="10308"/>
                  </a:cubicBezTo>
                  <a:cubicBezTo>
                    <a:pt x="3873" y="12231"/>
                    <a:pt x="6675" y="14840"/>
                    <a:pt x="10740" y="16104"/>
                  </a:cubicBezTo>
                  <a:cubicBezTo>
                    <a:pt x="12237" y="16574"/>
                    <a:pt x="13698" y="16798"/>
                    <a:pt x="14976" y="16798"/>
                  </a:cubicBezTo>
                  <a:cubicBezTo>
                    <a:pt x="17170" y="16798"/>
                    <a:pt x="18826" y="16137"/>
                    <a:pt x="19199" y="14923"/>
                  </a:cubicBezTo>
                  <a:cubicBezTo>
                    <a:pt x="19804" y="13000"/>
                    <a:pt x="17002" y="10404"/>
                    <a:pt x="12937" y="9114"/>
                  </a:cubicBezTo>
                  <a:cubicBezTo>
                    <a:pt x="11447" y="8650"/>
                    <a:pt x="9994" y="8429"/>
                    <a:pt x="8721" y="8429"/>
                  </a:cubicBezTo>
                  <a:close/>
                  <a:moveTo>
                    <a:pt x="53281" y="14763"/>
                  </a:moveTo>
                  <a:cubicBezTo>
                    <a:pt x="51090" y="14763"/>
                    <a:pt x="49436" y="15424"/>
                    <a:pt x="49054" y="16639"/>
                  </a:cubicBezTo>
                  <a:cubicBezTo>
                    <a:pt x="48450" y="18562"/>
                    <a:pt x="51252" y="21171"/>
                    <a:pt x="55317" y="22434"/>
                  </a:cubicBezTo>
                  <a:cubicBezTo>
                    <a:pt x="56818" y="22905"/>
                    <a:pt x="58281" y="23129"/>
                    <a:pt x="59560" y="23129"/>
                  </a:cubicBezTo>
                  <a:cubicBezTo>
                    <a:pt x="61754" y="23129"/>
                    <a:pt x="63408" y="22468"/>
                    <a:pt x="63790" y="21253"/>
                  </a:cubicBezTo>
                  <a:cubicBezTo>
                    <a:pt x="64408" y="19331"/>
                    <a:pt x="61593" y="16722"/>
                    <a:pt x="57514" y="15458"/>
                  </a:cubicBezTo>
                  <a:cubicBezTo>
                    <a:pt x="56017" y="14988"/>
                    <a:pt x="54558" y="14763"/>
                    <a:pt x="53281" y="14763"/>
                  </a:cubicBezTo>
                  <a:close/>
                  <a:moveTo>
                    <a:pt x="25712" y="16002"/>
                  </a:moveTo>
                  <a:cubicBezTo>
                    <a:pt x="23189" y="16002"/>
                    <a:pt x="21277" y="16767"/>
                    <a:pt x="20833" y="18177"/>
                  </a:cubicBezTo>
                  <a:cubicBezTo>
                    <a:pt x="20133" y="20416"/>
                    <a:pt x="23333" y="23396"/>
                    <a:pt x="28016" y="24851"/>
                  </a:cubicBezTo>
                  <a:cubicBezTo>
                    <a:pt x="29719" y="25391"/>
                    <a:pt x="31382" y="25649"/>
                    <a:pt x="32840" y="25649"/>
                  </a:cubicBezTo>
                  <a:cubicBezTo>
                    <a:pt x="35355" y="25649"/>
                    <a:pt x="37259" y="24881"/>
                    <a:pt x="37711" y="23464"/>
                  </a:cubicBezTo>
                  <a:cubicBezTo>
                    <a:pt x="38398" y="21240"/>
                    <a:pt x="35184" y="18246"/>
                    <a:pt x="30529" y="16790"/>
                  </a:cubicBezTo>
                  <a:cubicBezTo>
                    <a:pt x="28830" y="16257"/>
                    <a:pt x="27169" y="16002"/>
                    <a:pt x="25712" y="16002"/>
                  </a:cubicBezTo>
                  <a:close/>
                  <a:moveTo>
                    <a:pt x="44303" y="19278"/>
                  </a:moveTo>
                  <a:cubicBezTo>
                    <a:pt x="42104" y="19278"/>
                    <a:pt x="40442" y="19939"/>
                    <a:pt x="40059" y="21157"/>
                  </a:cubicBezTo>
                  <a:cubicBezTo>
                    <a:pt x="39455" y="23080"/>
                    <a:pt x="42257" y="25689"/>
                    <a:pt x="46322" y="26953"/>
                  </a:cubicBezTo>
                  <a:cubicBezTo>
                    <a:pt x="47823" y="27423"/>
                    <a:pt x="49286" y="27647"/>
                    <a:pt x="50565" y="27647"/>
                  </a:cubicBezTo>
                  <a:cubicBezTo>
                    <a:pt x="52759" y="27647"/>
                    <a:pt x="54413" y="26986"/>
                    <a:pt x="54795" y="25772"/>
                  </a:cubicBezTo>
                  <a:cubicBezTo>
                    <a:pt x="55385" y="23849"/>
                    <a:pt x="52598" y="21240"/>
                    <a:pt x="48519" y="19963"/>
                  </a:cubicBezTo>
                  <a:cubicBezTo>
                    <a:pt x="47029" y="19499"/>
                    <a:pt x="45576" y="19278"/>
                    <a:pt x="44303" y="192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3"/>
            <p:cNvSpPr/>
            <p:nvPr/>
          </p:nvSpPr>
          <p:spPr>
            <a:xfrm>
              <a:off x="3380475" y="4391975"/>
              <a:ext cx="1455700" cy="639025"/>
            </a:xfrm>
            <a:custGeom>
              <a:avLst/>
              <a:gdLst/>
              <a:ahLst/>
              <a:cxnLst/>
              <a:rect l="l" t="t" r="r" b="b"/>
              <a:pathLst>
                <a:path w="58228" h="25561" extrusionOk="0">
                  <a:moveTo>
                    <a:pt x="2802" y="0"/>
                  </a:moveTo>
                  <a:lnTo>
                    <a:pt x="1360" y="4752"/>
                  </a:lnTo>
                  <a:cubicBezTo>
                    <a:pt x="1" y="9558"/>
                    <a:pt x="11111" y="17262"/>
                    <a:pt x="26285" y="22000"/>
                  </a:cubicBezTo>
                  <a:cubicBezTo>
                    <a:pt x="33870" y="24376"/>
                    <a:pt x="41041" y="25561"/>
                    <a:pt x="46517" y="25561"/>
                  </a:cubicBezTo>
                  <a:cubicBezTo>
                    <a:pt x="52056" y="25561"/>
                    <a:pt x="55862" y="24349"/>
                    <a:pt x="56607" y="21932"/>
                  </a:cubicBezTo>
                  <a:cubicBezTo>
                    <a:pt x="56649" y="21835"/>
                    <a:pt x="56662" y="21712"/>
                    <a:pt x="56676" y="21616"/>
                  </a:cubicBezTo>
                  <a:lnTo>
                    <a:pt x="56772" y="21643"/>
                  </a:lnTo>
                  <a:lnTo>
                    <a:pt x="58228" y="16878"/>
                  </a:lnTo>
                  <a:lnTo>
                    <a:pt x="53092" y="15312"/>
                  </a:lnTo>
                  <a:cubicBezTo>
                    <a:pt x="48780" y="11522"/>
                    <a:pt x="41007" y="7498"/>
                    <a:pt x="31710" y="4601"/>
                  </a:cubicBezTo>
                  <a:cubicBezTo>
                    <a:pt x="24110" y="2220"/>
                    <a:pt x="16941" y="1043"/>
                    <a:pt x="11468" y="1043"/>
                  </a:cubicBezTo>
                  <a:cubicBezTo>
                    <a:pt x="9899" y="1043"/>
                    <a:pt x="8470" y="1140"/>
                    <a:pt x="7210" y="1332"/>
                  </a:cubicBezTo>
                  <a:lnTo>
                    <a:pt x="28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3"/>
            <p:cNvSpPr/>
            <p:nvPr/>
          </p:nvSpPr>
          <p:spPr>
            <a:xfrm>
              <a:off x="3407600" y="4254950"/>
              <a:ext cx="1474600" cy="689400"/>
            </a:xfrm>
            <a:custGeom>
              <a:avLst/>
              <a:gdLst/>
              <a:ahLst/>
              <a:cxnLst/>
              <a:rect l="l" t="t" r="r" b="b"/>
              <a:pathLst>
                <a:path w="58984" h="27576" extrusionOk="0">
                  <a:moveTo>
                    <a:pt x="14837" y="0"/>
                  </a:moveTo>
                  <a:cubicBezTo>
                    <a:pt x="7918" y="0"/>
                    <a:pt x="2935" y="1763"/>
                    <a:pt x="1868" y="5152"/>
                  </a:cubicBezTo>
                  <a:cubicBezTo>
                    <a:pt x="1" y="11098"/>
                    <a:pt x="10863" y="19763"/>
                    <a:pt x="26120" y="24529"/>
                  </a:cubicBezTo>
                  <a:cubicBezTo>
                    <a:pt x="32669" y="26580"/>
                    <a:pt x="38962" y="27576"/>
                    <a:pt x="44158" y="27576"/>
                  </a:cubicBezTo>
                  <a:cubicBezTo>
                    <a:pt x="51070" y="27576"/>
                    <a:pt x="56044" y="25814"/>
                    <a:pt x="57102" y="22427"/>
                  </a:cubicBezTo>
                  <a:cubicBezTo>
                    <a:pt x="58983" y="16481"/>
                    <a:pt x="48107" y="7816"/>
                    <a:pt x="32850" y="3037"/>
                  </a:cubicBezTo>
                  <a:cubicBezTo>
                    <a:pt x="26314" y="993"/>
                    <a:pt x="20030" y="0"/>
                    <a:pt x="148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2" name="Google Shape;1572;p33"/>
          <p:cNvGrpSpPr/>
          <p:nvPr/>
        </p:nvGrpSpPr>
        <p:grpSpPr>
          <a:xfrm>
            <a:off x="2065153" y="4149421"/>
            <a:ext cx="1476810" cy="1408014"/>
            <a:chOff x="2004925" y="1367550"/>
            <a:chExt cx="3826925" cy="3648650"/>
          </a:xfrm>
        </p:grpSpPr>
        <p:sp>
          <p:nvSpPr>
            <p:cNvPr id="1573" name="Google Shape;1573;p33"/>
            <p:cNvSpPr/>
            <p:nvPr/>
          </p:nvSpPr>
          <p:spPr>
            <a:xfrm>
              <a:off x="2549500" y="2597750"/>
              <a:ext cx="2817025" cy="1913925"/>
            </a:xfrm>
            <a:custGeom>
              <a:avLst/>
              <a:gdLst/>
              <a:ahLst/>
              <a:cxnLst/>
              <a:rect l="l" t="t" r="r" b="b"/>
              <a:pathLst>
                <a:path w="112681" h="76557" extrusionOk="0">
                  <a:moveTo>
                    <a:pt x="99510" y="1"/>
                  </a:moveTo>
                  <a:cubicBezTo>
                    <a:pt x="99355" y="1"/>
                    <a:pt x="99197" y="17"/>
                    <a:pt x="99038" y="49"/>
                  </a:cubicBezTo>
                  <a:cubicBezTo>
                    <a:pt x="97770" y="316"/>
                    <a:pt x="97003" y="1517"/>
                    <a:pt x="97203" y="2785"/>
                  </a:cubicBezTo>
                  <a:lnTo>
                    <a:pt x="107844" y="63028"/>
                  </a:lnTo>
                  <a:cubicBezTo>
                    <a:pt x="108046" y="64154"/>
                    <a:pt x="109023" y="64955"/>
                    <a:pt x="110105" y="64955"/>
                  </a:cubicBezTo>
                  <a:cubicBezTo>
                    <a:pt x="110272" y="64955"/>
                    <a:pt x="110442" y="64936"/>
                    <a:pt x="110612" y="64896"/>
                  </a:cubicBezTo>
                  <a:cubicBezTo>
                    <a:pt x="111880" y="64662"/>
                    <a:pt x="112681" y="63495"/>
                    <a:pt x="112447" y="62227"/>
                  </a:cubicBezTo>
                  <a:lnTo>
                    <a:pt x="101840" y="1951"/>
                  </a:lnTo>
                  <a:cubicBezTo>
                    <a:pt x="101605" y="809"/>
                    <a:pt x="100626" y="1"/>
                    <a:pt x="99510" y="1"/>
                  </a:cubicBezTo>
                  <a:close/>
                  <a:moveTo>
                    <a:pt x="67015" y="845"/>
                  </a:moveTo>
                  <a:cubicBezTo>
                    <a:pt x="66872" y="845"/>
                    <a:pt x="66727" y="858"/>
                    <a:pt x="66581" y="883"/>
                  </a:cubicBezTo>
                  <a:cubicBezTo>
                    <a:pt x="65347" y="1117"/>
                    <a:pt x="64513" y="2318"/>
                    <a:pt x="64680" y="3552"/>
                  </a:cubicBezTo>
                  <a:lnTo>
                    <a:pt x="73419" y="64095"/>
                  </a:lnTo>
                  <a:cubicBezTo>
                    <a:pt x="73596" y="65271"/>
                    <a:pt x="74575" y="66110"/>
                    <a:pt x="75719" y="66110"/>
                  </a:cubicBezTo>
                  <a:cubicBezTo>
                    <a:pt x="75873" y="66110"/>
                    <a:pt x="76030" y="66095"/>
                    <a:pt x="76188" y="66063"/>
                  </a:cubicBezTo>
                  <a:cubicBezTo>
                    <a:pt x="77422" y="65863"/>
                    <a:pt x="78256" y="64662"/>
                    <a:pt x="78089" y="63395"/>
                  </a:cubicBezTo>
                  <a:lnTo>
                    <a:pt x="69350" y="2851"/>
                  </a:lnTo>
                  <a:cubicBezTo>
                    <a:pt x="69171" y="1663"/>
                    <a:pt x="68173" y="845"/>
                    <a:pt x="67015" y="845"/>
                  </a:cubicBezTo>
                  <a:close/>
                  <a:moveTo>
                    <a:pt x="31763" y="4691"/>
                  </a:moveTo>
                  <a:cubicBezTo>
                    <a:pt x="31640" y="4691"/>
                    <a:pt x="31515" y="4700"/>
                    <a:pt x="31389" y="4719"/>
                  </a:cubicBezTo>
                  <a:cubicBezTo>
                    <a:pt x="30155" y="4953"/>
                    <a:pt x="29288" y="6120"/>
                    <a:pt x="29455" y="7354"/>
                  </a:cubicBezTo>
                  <a:lnTo>
                    <a:pt x="37527" y="68031"/>
                  </a:lnTo>
                  <a:cubicBezTo>
                    <a:pt x="37678" y="69237"/>
                    <a:pt x="38727" y="70061"/>
                    <a:pt x="39863" y="70061"/>
                  </a:cubicBezTo>
                  <a:cubicBezTo>
                    <a:pt x="39985" y="70061"/>
                    <a:pt x="40107" y="70052"/>
                    <a:pt x="40229" y="70033"/>
                  </a:cubicBezTo>
                  <a:cubicBezTo>
                    <a:pt x="41496" y="69833"/>
                    <a:pt x="42364" y="68665"/>
                    <a:pt x="42197" y="67397"/>
                  </a:cubicBezTo>
                  <a:lnTo>
                    <a:pt x="34125" y="6721"/>
                  </a:lnTo>
                  <a:cubicBezTo>
                    <a:pt x="33974" y="5515"/>
                    <a:pt x="32924" y="4691"/>
                    <a:pt x="31763" y="4691"/>
                  </a:cubicBezTo>
                  <a:close/>
                  <a:moveTo>
                    <a:pt x="2476" y="10938"/>
                  </a:moveTo>
                  <a:cubicBezTo>
                    <a:pt x="2375" y="10938"/>
                    <a:pt x="2272" y="10944"/>
                    <a:pt x="2168" y="10957"/>
                  </a:cubicBezTo>
                  <a:cubicBezTo>
                    <a:pt x="934" y="11124"/>
                    <a:pt x="0" y="12225"/>
                    <a:pt x="134" y="13492"/>
                  </a:cubicBezTo>
                  <a:lnTo>
                    <a:pt x="5804" y="74402"/>
                  </a:lnTo>
                  <a:cubicBezTo>
                    <a:pt x="5928" y="75636"/>
                    <a:pt x="6935" y="76556"/>
                    <a:pt x="8141" y="76556"/>
                  </a:cubicBezTo>
                  <a:cubicBezTo>
                    <a:pt x="8239" y="76556"/>
                    <a:pt x="8339" y="76550"/>
                    <a:pt x="8440" y="76537"/>
                  </a:cubicBezTo>
                  <a:cubicBezTo>
                    <a:pt x="9674" y="76371"/>
                    <a:pt x="10608" y="75236"/>
                    <a:pt x="10474" y="74002"/>
                  </a:cubicBezTo>
                  <a:lnTo>
                    <a:pt x="4804" y="13059"/>
                  </a:lnTo>
                  <a:cubicBezTo>
                    <a:pt x="4681" y="11828"/>
                    <a:pt x="3678" y="10938"/>
                    <a:pt x="2476" y="109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3"/>
            <p:cNvSpPr/>
            <p:nvPr/>
          </p:nvSpPr>
          <p:spPr>
            <a:xfrm>
              <a:off x="2029950" y="2906700"/>
              <a:ext cx="3801900" cy="1984400"/>
            </a:xfrm>
            <a:custGeom>
              <a:avLst/>
              <a:gdLst/>
              <a:ahLst/>
              <a:cxnLst/>
              <a:rect l="l" t="t" r="r" b="b"/>
              <a:pathLst>
                <a:path w="152076" h="79376" extrusionOk="0">
                  <a:moveTo>
                    <a:pt x="144404" y="0"/>
                  </a:moveTo>
                  <a:lnTo>
                    <a:pt x="1" y="17880"/>
                  </a:lnTo>
                  <a:lnTo>
                    <a:pt x="6772" y="72252"/>
                  </a:lnTo>
                  <a:cubicBezTo>
                    <a:pt x="7356" y="76884"/>
                    <a:pt x="20497" y="79376"/>
                    <a:pt x="40021" y="79376"/>
                  </a:cubicBezTo>
                  <a:cubicBezTo>
                    <a:pt x="51710" y="79376"/>
                    <a:pt x="65685" y="78483"/>
                    <a:pt x="80625" y="76622"/>
                  </a:cubicBezTo>
                  <a:cubicBezTo>
                    <a:pt x="120487" y="71718"/>
                    <a:pt x="152076" y="61711"/>
                    <a:pt x="151175" y="54372"/>
                  </a:cubicBezTo>
                  <a:lnTo>
                    <a:pt x="1444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3"/>
            <p:cNvSpPr/>
            <p:nvPr/>
          </p:nvSpPr>
          <p:spPr>
            <a:xfrm>
              <a:off x="2004925" y="2709375"/>
              <a:ext cx="3655975" cy="803025"/>
            </a:xfrm>
            <a:custGeom>
              <a:avLst/>
              <a:gdLst/>
              <a:ahLst/>
              <a:cxnLst/>
              <a:rect l="l" t="t" r="r" b="b"/>
              <a:pathLst>
                <a:path w="146239" h="32121" extrusionOk="0">
                  <a:moveTo>
                    <a:pt x="111923" y="1"/>
                  </a:moveTo>
                  <a:cubicBezTo>
                    <a:pt x="100258" y="1"/>
                    <a:pt x="86331" y="882"/>
                    <a:pt x="71452" y="2723"/>
                  </a:cubicBezTo>
                  <a:cubicBezTo>
                    <a:pt x="31590" y="7693"/>
                    <a:pt x="1" y="17667"/>
                    <a:pt x="902" y="25005"/>
                  </a:cubicBezTo>
                  <a:cubicBezTo>
                    <a:pt x="1487" y="29623"/>
                    <a:pt x="14676" y="32120"/>
                    <a:pt x="34246" y="32120"/>
                  </a:cubicBezTo>
                  <a:cubicBezTo>
                    <a:pt x="45919" y="32120"/>
                    <a:pt x="59862" y="31232"/>
                    <a:pt x="74754" y="29375"/>
                  </a:cubicBezTo>
                  <a:cubicBezTo>
                    <a:pt x="114649" y="24438"/>
                    <a:pt x="146239" y="14464"/>
                    <a:pt x="145338" y="7093"/>
                  </a:cubicBezTo>
                  <a:cubicBezTo>
                    <a:pt x="144752" y="2491"/>
                    <a:pt x="131536" y="1"/>
                    <a:pt x="1119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3"/>
            <p:cNvSpPr/>
            <p:nvPr/>
          </p:nvSpPr>
          <p:spPr>
            <a:xfrm>
              <a:off x="2361025" y="2843700"/>
              <a:ext cx="2943800" cy="534300"/>
            </a:xfrm>
            <a:custGeom>
              <a:avLst/>
              <a:gdLst/>
              <a:ahLst/>
              <a:cxnLst/>
              <a:rect l="l" t="t" r="r" b="b"/>
              <a:pathLst>
                <a:path w="117752" h="21372" extrusionOk="0">
                  <a:moveTo>
                    <a:pt x="97608" y="0"/>
                  </a:moveTo>
                  <a:cubicBezTo>
                    <a:pt x="87065" y="0"/>
                    <a:pt x="73119" y="931"/>
                    <a:pt x="57908" y="2820"/>
                  </a:cubicBezTo>
                  <a:cubicBezTo>
                    <a:pt x="25685" y="6823"/>
                    <a:pt x="0" y="13595"/>
                    <a:pt x="534" y="17931"/>
                  </a:cubicBezTo>
                  <a:cubicBezTo>
                    <a:pt x="815" y="20217"/>
                    <a:pt x="8325" y="21372"/>
                    <a:pt x="20084" y="21372"/>
                  </a:cubicBezTo>
                  <a:cubicBezTo>
                    <a:pt x="30634" y="21372"/>
                    <a:pt x="44605" y="20442"/>
                    <a:pt x="59843" y="18565"/>
                  </a:cubicBezTo>
                  <a:cubicBezTo>
                    <a:pt x="92066" y="14562"/>
                    <a:pt x="117751" y="7791"/>
                    <a:pt x="117217" y="3454"/>
                  </a:cubicBezTo>
                  <a:cubicBezTo>
                    <a:pt x="116936" y="1165"/>
                    <a:pt x="109401" y="0"/>
                    <a:pt x="97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3"/>
            <p:cNvSpPr/>
            <p:nvPr/>
          </p:nvSpPr>
          <p:spPr>
            <a:xfrm>
              <a:off x="2168375" y="3161875"/>
              <a:ext cx="3520050" cy="1607850"/>
            </a:xfrm>
            <a:custGeom>
              <a:avLst/>
              <a:gdLst/>
              <a:ahLst/>
              <a:cxnLst/>
              <a:rect l="l" t="t" r="r" b="b"/>
              <a:pathLst>
                <a:path w="140802" h="64314" extrusionOk="0">
                  <a:moveTo>
                    <a:pt x="139534" y="0"/>
                  </a:moveTo>
                  <a:lnTo>
                    <a:pt x="128293" y="47268"/>
                  </a:lnTo>
                  <a:lnTo>
                    <a:pt x="90666" y="11108"/>
                  </a:lnTo>
                  <a:lnTo>
                    <a:pt x="53773" y="62178"/>
                  </a:lnTo>
                  <a:lnTo>
                    <a:pt x="15846" y="16479"/>
                  </a:lnTo>
                  <a:lnTo>
                    <a:pt x="1" y="56874"/>
                  </a:lnTo>
                  <a:lnTo>
                    <a:pt x="1202" y="57375"/>
                  </a:lnTo>
                  <a:lnTo>
                    <a:pt x="16246" y="19014"/>
                  </a:lnTo>
                  <a:lnTo>
                    <a:pt x="53873" y="64313"/>
                  </a:lnTo>
                  <a:lnTo>
                    <a:pt x="90832" y="13076"/>
                  </a:lnTo>
                  <a:lnTo>
                    <a:pt x="129026" y="49769"/>
                  </a:lnTo>
                  <a:lnTo>
                    <a:pt x="140801" y="301"/>
                  </a:lnTo>
                  <a:lnTo>
                    <a:pt x="1395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3"/>
            <p:cNvSpPr/>
            <p:nvPr/>
          </p:nvSpPr>
          <p:spPr>
            <a:xfrm>
              <a:off x="2478600" y="3046275"/>
              <a:ext cx="3023025" cy="1969925"/>
            </a:xfrm>
            <a:custGeom>
              <a:avLst/>
              <a:gdLst/>
              <a:ahLst/>
              <a:cxnLst/>
              <a:rect l="l" t="t" r="r" b="b"/>
              <a:pathLst>
                <a:path w="120921" h="78797" extrusionOk="0">
                  <a:moveTo>
                    <a:pt x="108990" y="1"/>
                  </a:moveTo>
                  <a:cubicBezTo>
                    <a:pt x="108888" y="1"/>
                    <a:pt x="108783" y="7"/>
                    <a:pt x="108678" y="21"/>
                  </a:cubicBezTo>
                  <a:cubicBezTo>
                    <a:pt x="107344" y="188"/>
                    <a:pt x="106410" y="1389"/>
                    <a:pt x="106610" y="2723"/>
                  </a:cubicBezTo>
                  <a:lnTo>
                    <a:pt x="116050" y="63166"/>
                  </a:lnTo>
                  <a:cubicBezTo>
                    <a:pt x="116234" y="64329"/>
                    <a:pt x="117203" y="65155"/>
                    <a:pt x="118366" y="65155"/>
                  </a:cubicBezTo>
                  <a:cubicBezTo>
                    <a:pt x="118471" y="65155"/>
                    <a:pt x="118578" y="65148"/>
                    <a:pt x="118686" y="65134"/>
                  </a:cubicBezTo>
                  <a:cubicBezTo>
                    <a:pt x="120020" y="64968"/>
                    <a:pt x="120920" y="63733"/>
                    <a:pt x="120720" y="62432"/>
                  </a:cubicBezTo>
                  <a:lnTo>
                    <a:pt x="111280" y="1956"/>
                  </a:lnTo>
                  <a:cubicBezTo>
                    <a:pt x="111097" y="824"/>
                    <a:pt x="110128" y="1"/>
                    <a:pt x="108990" y="1"/>
                  </a:cubicBezTo>
                  <a:close/>
                  <a:moveTo>
                    <a:pt x="76599" y="7773"/>
                  </a:moveTo>
                  <a:cubicBezTo>
                    <a:pt x="76497" y="7773"/>
                    <a:pt x="76393" y="7780"/>
                    <a:pt x="76289" y="7793"/>
                  </a:cubicBezTo>
                  <a:cubicBezTo>
                    <a:pt x="74954" y="7960"/>
                    <a:pt x="74054" y="9194"/>
                    <a:pt x="74254" y="10529"/>
                  </a:cubicBezTo>
                  <a:lnTo>
                    <a:pt x="83694" y="70972"/>
                  </a:lnTo>
                  <a:cubicBezTo>
                    <a:pt x="83877" y="72135"/>
                    <a:pt x="84847" y="72960"/>
                    <a:pt x="86010" y="72960"/>
                  </a:cubicBezTo>
                  <a:cubicBezTo>
                    <a:pt x="86115" y="72960"/>
                    <a:pt x="86221" y="72954"/>
                    <a:pt x="86329" y="72940"/>
                  </a:cubicBezTo>
                  <a:cubicBezTo>
                    <a:pt x="87663" y="72773"/>
                    <a:pt x="88564" y="71572"/>
                    <a:pt x="88364" y="70238"/>
                  </a:cubicBezTo>
                  <a:lnTo>
                    <a:pt x="78924" y="9761"/>
                  </a:lnTo>
                  <a:cubicBezTo>
                    <a:pt x="78740" y="8626"/>
                    <a:pt x="77766" y="7773"/>
                    <a:pt x="76599" y="7773"/>
                  </a:cubicBezTo>
                  <a:close/>
                  <a:moveTo>
                    <a:pt x="35827" y="12844"/>
                  </a:moveTo>
                  <a:cubicBezTo>
                    <a:pt x="35728" y="12844"/>
                    <a:pt x="35627" y="12851"/>
                    <a:pt x="35526" y="12864"/>
                  </a:cubicBezTo>
                  <a:cubicBezTo>
                    <a:pt x="34292" y="12997"/>
                    <a:pt x="33358" y="14131"/>
                    <a:pt x="33491" y="15399"/>
                  </a:cubicBezTo>
                  <a:lnTo>
                    <a:pt x="39162" y="76309"/>
                  </a:lnTo>
                  <a:cubicBezTo>
                    <a:pt x="39285" y="77543"/>
                    <a:pt x="40321" y="78463"/>
                    <a:pt x="41505" y="78463"/>
                  </a:cubicBezTo>
                  <a:cubicBezTo>
                    <a:pt x="41602" y="78463"/>
                    <a:pt x="41699" y="78456"/>
                    <a:pt x="41797" y="78444"/>
                  </a:cubicBezTo>
                  <a:cubicBezTo>
                    <a:pt x="43032" y="78277"/>
                    <a:pt x="43932" y="77143"/>
                    <a:pt x="43832" y="75909"/>
                  </a:cubicBezTo>
                  <a:lnTo>
                    <a:pt x="38161" y="14965"/>
                  </a:lnTo>
                  <a:cubicBezTo>
                    <a:pt x="38038" y="13734"/>
                    <a:pt x="37007" y="12844"/>
                    <a:pt x="35827" y="12844"/>
                  </a:cubicBezTo>
                  <a:close/>
                  <a:moveTo>
                    <a:pt x="2477" y="13178"/>
                  </a:moveTo>
                  <a:cubicBezTo>
                    <a:pt x="2375" y="13178"/>
                    <a:pt x="2273" y="13184"/>
                    <a:pt x="2169" y="13197"/>
                  </a:cubicBezTo>
                  <a:cubicBezTo>
                    <a:pt x="901" y="13364"/>
                    <a:pt x="1" y="14465"/>
                    <a:pt x="134" y="15732"/>
                  </a:cubicBezTo>
                  <a:lnTo>
                    <a:pt x="5805" y="76643"/>
                  </a:lnTo>
                  <a:cubicBezTo>
                    <a:pt x="5897" y="77876"/>
                    <a:pt x="6931" y="78796"/>
                    <a:pt x="8114" y="78796"/>
                  </a:cubicBezTo>
                  <a:cubicBezTo>
                    <a:pt x="8211" y="78796"/>
                    <a:pt x="8309" y="78790"/>
                    <a:pt x="8407" y="78777"/>
                  </a:cubicBezTo>
                  <a:cubicBezTo>
                    <a:pt x="9674" y="78611"/>
                    <a:pt x="10608" y="77477"/>
                    <a:pt x="10475" y="76242"/>
                  </a:cubicBezTo>
                  <a:lnTo>
                    <a:pt x="4804" y="15299"/>
                  </a:lnTo>
                  <a:cubicBezTo>
                    <a:pt x="4681" y="14068"/>
                    <a:pt x="3678" y="13178"/>
                    <a:pt x="2477" y="131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3"/>
            <p:cNvSpPr/>
            <p:nvPr/>
          </p:nvSpPr>
          <p:spPr>
            <a:xfrm>
              <a:off x="2042475" y="1368450"/>
              <a:ext cx="1833825" cy="586325"/>
            </a:xfrm>
            <a:custGeom>
              <a:avLst/>
              <a:gdLst/>
              <a:ahLst/>
              <a:cxnLst/>
              <a:rect l="l" t="t" r="r" b="b"/>
              <a:pathLst>
                <a:path w="73353" h="23453" extrusionOk="0">
                  <a:moveTo>
                    <a:pt x="3974" y="1"/>
                  </a:moveTo>
                  <a:cubicBezTo>
                    <a:pt x="2338" y="1"/>
                    <a:pt x="854" y="1137"/>
                    <a:pt x="467" y="2821"/>
                  </a:cubicBezTo>
                  <a:cubicBezTo>
                    <a:pt x="0" y="4823"/>
                    <a:pt x="1301" y="6858"/>
                    <a:pt x="3336" y="7225"/>
                  </a:cubicBezTo>
                  <a:lnTo>
                    <a:pt x="14444" y="9326"/>
                  </a:lnTo>
                  <a:lnTo>
                    <a:pt x="16645" y="9726"/>
                  </a:lnTo>
                  <a:lnTo>
                    <a:pt x="22049" y="10727"/>
                  </a:lnTo>
                  <a:lnTo>
                    <a:pt x="32790" y="12728"/>
                  </a:lnTo>
                  <a:lnTo>
                    <a:pt x="39495" y="13996"/>
                  </a:lnTo>
                  <a:lnTo>
                    <a:pt x="59176" y="17665"/>
                  </a:lnTo>
                  <a:cubicBezTo>
                    <a:pt x="60477" y="19433"/>
                    <a:pt x="63645" y="23069"/>
                    <a:pt x="67848" y="23436"/>
                  </a:cubicBezTo>
                  <a:cubicBezTo>
                    <a:pt x="67992" y="23447"/>
                    <a:pt x="68132" y="23453"/>
                    <a:pt x="68268" y="23453"/>
                  </a:cubicBezTo>
                  <a:cubicBezTo>
                    <a:pt x="73353" y="23453"/>
                    <a:pt x="73303" y="15765"/>
                    <a:pt x="68983" y="14563"/>
                  </a:cubicBezTo>
                  <a:cubicBezTo>
                    <a:pt x="68082" y="14312"/>
                    <a:pt x="67190" y="14212"/>
                    <a:pt x="66343" y="14212"/>
                  </a:cubicBezTo>
                  <a:cubicBezTo>
                    <a:pt x="63142" y="14212"/>
                    <a:pt x="60577" y="15631"/>
                    <a:pt x="60577" y="15631"/>
                  </a:cubicBezTo>
                  <a:lnTo>
                    <a:pt x="60010" y="15964"/>
                  </a:lnTo>
                  <a:lnTo>
                    <a:pt x="40129" y="10227"/>
                  </a:lnTo>
                  <a:lnTo>
                    <a:pt x="33924" y="8459"/>
                  </a:lnTo>
                  <a:lnTo>
                    <a:pt x="23717" y="5523"/>
                  </a:lnTo>
                  <a:lnTo>
                    <a:pt x="17946" y="3855"/>
                  </a:lnTo>
                  <a:lnTo>
                    <a:pt x="15578" y="3188"/>
                  </a:lnTo>
                  <a:lnTo>
                    <a:pt x="5004" y="153"/>
                  </a:lnTo>
                  <a:cubicBezTo>
                    <a:pt x="4659" y="50"/>
                    <a:pt x="4313" y="1"/>
                    <a:pt x="39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3"/>
            <p:cNvSpPr/>
            <p:nvPr/>
          </p:nvSpPr>
          <p:spPr>
            <a:xfrm>
              <a:off x="2458600" y="1464825"/>
              <a:ext cx="177650" cy="171825"/>
            </a:xfrm>
            <a:custGeom>
              <a:avLst/>
              <a:gdLst/>
              <a:ahLst/>
              <a:cxnLst/>
              <a:rect l="l" t="t" r="r" b="b"/>
              <a:pathLst>
                <a:path w="7106" h="6873" extrusionOk="0">
                  <a:moveTo>
                    <a:pt x="1335" y="0"/>
                  </a:moveTo>
                  <a:lnTo>
                    <a:pt x="0" y="5838"/>
                  </a:lnTo>
                  <a:lnTo>
                    <a:pt x="5437" y="6872"/>
                  </a:lnTo>
                  <a:lnTo>
                    <a:pt x="7105" y="1635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3"/>
            <p:cNvSpPr/>
            <p:nvPr/>
          </p:nvSpPr>
          <p:spPr>
            <a:xfrm>
              <a:off x="2043300" y="1367550"/>
              <a:ext cx="1003250" cy="350825"/>
            </a:xfrm>
            <a:custGeom>
              <a:avLst/>
              <a:gdLst/>
              <a:ahLst/>
              <a:cxnLst/>
              <a:rect l="l" t="t" r="r" b="b"/>
              <a:pathLst>
                <a:path w="40130" h="14033" extrusionOk="0">
                  <a:moveTo>
                    <a:pt x="3956" y="1"/>
                  </a:moveTo>
                  <a:cubicBezTo>
                    <a:pt x="2319" y="1"/>
                    <a:pt x="819" y="1117"/>
                    <a:pt x="434" y="2824"/>
                  </a:cubicBezTo>
                  <a:cubicBezTo>
                    <a:pt x="0" y="4825"/>
                    <a:pt x="1268" y="6860"/>
                    <a:pt x="3336" y="7227"/>
                  </a:cubicBezTo>
                  <a:lnTo>
                    <a:pt x="14411" y="9329"/>
                  </a:lnTo>
                  <a:lnTo>
                    <a:pt x="15578" y="3191"/>
                  </a:lnTo>
                  <a:lnTo>
                    <a:pt x="5004" y="155"/>
                  </a:lnTo>
                  <a:cubicBezTo>
                    <a:pt x="4655" y="51"/>
                    <a:pt x="4302" y="1"/>
                    <a:pt x="3956" y="1"/>
                  </a:cubicBezTo>
                  <a:close/>
                  <a:moveTo>
                    <a:pt x="33925" y="8461"/>
                  </a:moveTo>
                  <a:lnTo>
                    <a:pt x="32757" y="12798"/>
                  </a:lnTo>
                  <a:lnTo>
                    <a:pt x="39462" y="14032"/>
                  </a:lnTo>
                  <a:lnTo>
                    <a:pt x="40129" y="10229"/>
                  </a:lnTo>
                  <a:lnTo>
                    <a:pt x="33925" y="846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3"/>
            <p:cNvSpPr/>
            <p:nvPr/>
          </p:nvSpPr>
          <p:spPr>
            <a:xfrm>
              <a:off x="3479100" y="1784775"/>
              <a:ext cx="1879100" cy="525925"/>
            </a:xfrm>
            <a:custGeom>
              <a:avLst/>
              <a:gdLst/>
              <a:ahLst/>
              <a:cxnLst/>
              <a:rect l="l" t="t" r="r" b="b"/>
              <a:pathLst>
                <a:path w="75164" h="21037" extrusionOk="0">
                  <a:moveTo>
                    <a:pt x="71161" y="0"/>
                  </a:moveTo>
                  <a:cubicBezTo>
                    <a:pt x="70863" y="0"/>
                    <a:pt x="70560" y="36"/>
                    <a:pt x="70260" y="112"/>
                  </a:cubicBezTo>
                  <a:lnTo>
                    <a:pt x="59352" y="2847"/>
                  </a:lnTo>
                  <a:lnTo>
                    <a:pt x="57184" y="3381"/>
                  </a:lnTo>
                  <a:lnTo>
                    <a:pt x="51846" y="4715"/>
                  </a:lnTo>
                  <a:lnTo>
                    <a:pt x="41239" y="7384"/>
                  </a:lnTo>
                  <a:lnTo>
                    <a:pt x="34667" y="9051"/>
                  </a:lnTo>
                  <a:lnTo>
                    <a:pt x="15220" y="13988"/>
                  </a:lnTo>
                  <a:cubicBezTo>
                    <a:pt x="13816" y="13211"/>
                    <a:pt x="10979" y="11887"/>
                    <a:pt x="7970" y="11887"/>
                  </a:cubicBezTo>
                  <a:cubicBezTo>
                    <a:pt x="6977" y="11887"/>
                    <a:pt x="5965" y="12031"/>
                    <a:pt x="4980" y="12387"/>
                  </a:cubicBezTo>
                  <a:cubicBezTo>
                    <a:pt x="1" y="14238"/>
                    <a:pt x="2870" y="21036"/>
                    <a:pt x="6983" y="21036"/>
                  </a:cubicBezTo>
                  <a:cubicBezTo>
                    <a:pt x="7169" y="21036"/>
                    <a:pt x="7358" y="21022"/>
                    <a:pt x="7548" y="20993"/>
                  </a:cubicBezTo>
                  <a:cubicBezTo>
                    <a:pt x="11985" y="20226"/>
                    <a:pt x="14787" y="16490"/>
                    <a:pt x="14787" y="16490"/>
                  </a:cubicBezTo>
                  <a:lnTo>
                    <a:pt x="15154" y="15956"/>
                  </a:lnTo>
                  <a:lnTo>
                    <a:pt x="35635" y="12787"/>
                  </a:lnTo>
                  <a:lnTo>
                    <a:pt x="42039" y="11820"/>
                  </a:lnTo>
                  <a:lnTo>
                    <a:pt x="52547" y="10186"/>
                  </a:lnTo>
                  <a:lnTo>
                    <a:pt x="58484" y="9285"/>
                  </a:lnTo>
                  <a:lnTo>
                    <a:pt x="60886" y="8885"/>
                  </a:lnTo>
                  <a:lnTo>
                    <a:pt x="71727" y="7217"/>
                  </a:lnTo>
                  <a:cubicBezTo>
                    <a:pt x="73762" y="6883"/>
                    <a:pt x="75163" y="4915"/>
                    <a:pt x="74729" y="2880"/>
                  </a:cubicBezTo>
                  <a:cubicBezTo>
                    <a:pt x="74389" y="1151"/>
                    <a:pt x="72845" y="0"/>
                    <a:pt x="7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3"/>
            <p:cNvSpPr/>
            <p:nvPr/>
          </p:nvSpPr>
          <p:spPr>
            <a:xfrm>
              <a:off x="4776075" y="1868450"/>
              <a:ext cx="165150" cy="170150"/>
            </a:xfrm>
            <a:custGeom>
              <a:avLst/>
              <a:gdLst/>
              <a:ahLst/>
              <a:cxnLst/>
              <a:rect l="l" t="t" r="r" b="b"/>
              <a:pathLst>
                <a:path w="6606" h="6806" extrusionOk="0">
                  <a:moveTo>
                    <a:pt x="5305" y="0"/>
                  </a:moveTo>
                  <a:lnTo>
                    <a:pt x="1" y="1335"/>
                  </a:lnTo>
                  <a:lnTo>
                    <a:pt x="635" y="6805"/>
                  </a:lnTo>
                  <a:lnTo>
                    <a:pt x="6605" y="5871"/>
                  </a:lnTo>
                  <a:lnTo>
                    <a:pt x="53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3"/>
            <p:cNvSpPr/>
            <p:nvPr/>
          </p:nvSpPr>
          <p:spPr>
            <a:xfrm>
              <a:off x="4346600" y="1783150"/>
              <a:ext cx="1011600" cy="321325"/>
            </a:xfrm>
            <a:custGeom>
              <a:avLst/>
              <a:gdLst/>
              <a:ahLst/>
              <a:cxnLst/>
              <a:rect l="l" t="t" r="r" b="b"/>
              <a:pathLst>
                <a:path w="40464" h="12853" extrusionOk="0">
                  <a:moveTo>
                    <a:pt x="36445" y="1"/>
                  </a:moveTo>
                  <a:cubicBezTo>
                    <a:pt x="36152" y="1"/>
                    <a:pt x="35855" y="36"/>
                    <a:pt x="35560" y="110"/>
                  </a:cubicBezTo>
                  <a:lnTo>
                    <a:pt x="24652" y="2879"/>
                  </a:lnTo>
                  <a:lnTo>
                    <a:pt x="26186" y="8916"/>
                  </a:lnTo>
                  <a:lnTo>
                    <a:pt x="37027" y="7248"/>
                  </a:lnTo>
                  <a:cubicBezTo>
                    <a:pt x="39062" y="6915"/>
                    <a:pt x="40463" y="4947"/>
                    <a:pt x="40029" y="2912"/>
                  </a:cubicBezTo>
                  <a:cubicBezTo>
                    <a:pt x="39688" y="1178"/>
                    <a:pt x="38135" y="1"/>
                    <a:pt x="36445" y="1"/>
                  </a:cubicBezTo>
                  <a:close/>
                  <a:moveTo>
                    <a:pt x="6572" y="7415"/>
                  </a:moveTo>
                  <a:lnTo>
                    <a:pt x="1" y="9083"/>
                  </a:lnTo>
                  <a:lnTo>
                    <a:pt x="935" y="12852"/>
                  </a:lnTo>
                  <a:lnTo>
                    <a:pt x="7339" y="11852"/>
                  </a:lnTo>
                  <a:lnTo>
                    <a:pt x="6572" y="74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5" name="Google Shape;1585;p33"/>
          <p:cNvGrpSpPr/>
          <p:nvPr/>
        </p:nvGrpSpPr>
        <p:grpSpPr>
          <a:xfrm rot="-1055679" flipH="1">
            <a:off x="57696" y="2795385"/>
            <a:ext cx="1477135" cy="2799817"/>
            <a:chOff x="2782750" y="799350"/>
            <a:chExt cx="2246025" cy="4257200"/>
          </a:xfrm>
        </p:grpSpPr>
        <p:sp>
          <p:nvSpPr>
            <p:cNvPr id="1586" name="Google Shape;1586;p33"/>
            <p:cNvSpPr/>
            <p:nvPr/>
          </p:nvSpPr>
          <p:spPr>
            <a:xfrm>
              <a:off x="2948950" y="3011150"/>
              <a:ext cx="1901375" cy="2045400"/>
            </a:xfrm>
            <a:custGeom>
              <a:avLst/>
              <a:gdLst/>
              <a:ahLst/>
              <a:cxnLst/>
              <a:rect l="l" t="t" r="r" b="b"/>
              <a:pathLst>
                <a:path w="76055" h="81816" extrusionOk="0">
                  <a:moveTo>
                    <a:pt x="7629" y="0"/>
                  </a:moveTo>
                  <a:cubicBezTo>
                    <a:pt x="4719" y="0"/>
                    <a:pt x="2939" y="145"/>
                    <a:pt x="2836" y="492"/>
                  </a:cubicBezTo>
                  <a:cubicBezTo>
                    <a:pt x="2168" y="2527"/>
                    <a:pt x="367" y="14736"/>
                    <a:pt x="5571" y="18305"/>
                  </a:cubicBezTo>
                  <a:cubicBezTo>
                    <a:pt x="10741" y="21841"/>
                    <a:pt x="11575" y="27411"/>
                    <a:pt x="11575" y="27411"/>
                  </a:cubicBezTo>
                  <a:lnTo>
                    <a:pt x="7939" y="31848"/>
                  </a:lnTo>
                  <a:lnTo>
                    <a:pt x="1068" y="43756"/>
                  </a:lnTo>
                  <a:cubicBezTo>
                    <a:pt x="0" y="53897"/>
                    <a:pt x="1335" y="66506"/>
                    <a:pt x="10775" y="72110"/>
                  </a:cubicBezTo>
                  <a:cubicBezTo>
                    <a:pt x="21341" y="79099"/>
                    <a:pt x="31364" y="81815"/>
                    <a:pt x="40199" y="81815"/>
                  </a:cubicBezTo>
                  <a:cubicBezTo>
                    <a:pt x="54431" y="81815"/>
                    <a:pt x="65579" y="74767"/>
                    <a:pt x="70951" y="67173"/>
                  </a:cubicBezTo>
                  <a:cubicBezTo>
                    <a:pt x="73619" y="63404"/>
                    <a:pt x="76055" y="49494"/>
                    <a:pt x="76055" y="49494"/>
                  </a:cubicBezTo>
                  <a:cubicBezTo>
                    <a:pt x="76055" y="49494"/>
                    <a:pt x="67548" y="47726"/>
                    <a:pt x="62945" y="33983"/>
                  </a:cubicBezTo>
                  <a:cubicBezTo>
                    <a:pt x="58409" y="20206"/>
                    <a:pt x="64680" y="16103"/>
                    <a:pt x="64680" y="16103"/>
                  </a:cubicBezTo>
                  <a:lnTo>
                    <a:pt x="67682" y="3861"/>
                  </a:lnTo>
                  <a:cubicBezTo>
                    <a:pt x="67682" y="3861"/>
                    <a:pt x="22636" y="0"/>
                    <a:pt x="7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3"/>
            <p:cNvSpPr/>
            <p:nvPr/>
          </p:nvSpPr>
          <p:spPr>
            <a:xfrm>
              <a:off x="2782750" y="2657025"/>
              <a:ext cx="2246025" cy="2238225"/>
            </a:xfrm>
            <a:custGeom>
              <a:avLst/>
              <a:gdLst/>
              <a:ahLst/>
              <a:cxnLst/>
              <a:rect l="l" t="t" r="r" b="b"/>
              <a:pathLst>
                <a:path w="89841" h="89529" extrusionOk="0">
                  <a:moveTo>
                    <a:pt x="46874" y="1"/>
                  </a:moveTo>
                  <a:cubicBezTo>
                    <a:pt x="43984" y="1"/>
                    <a:pt x="40852" y="215"/>
                    <a:pt x="37470" y="680"/>
                  </a:cubicBezTo>
                  <a:cubicBezTo>
                    <a:pt x="37470" y="680"/>
                    <a:pt x="6081" y="7018"/>
                    <a:pt x="9183" y="19360"/>
                  </a:cubicBezTo>
                  <a:cubicBezTo>
                    <a:pt x="12219" y="31669"/>
                    <a:pt x="29198" y="27967"/>
                    <a:pt x="11485" y="49515"/>
                  </a:cubicBezTo>
                  <a:cubicBezTo>
                    <a:pt x="0" y="63461"/>
                    <a:pt x="14142" y="89529"/>
                    <a:pt x="41735" y="89529"/>
                  </a:cubicBezTo>
                  <a:cubicBezTo>
                    <a:pt x="44436" y="89529"/>
                    <a:pt x="47265" y="89279"/>
                    <a:pt x="50213" y="88743"/>
                  </a:cubicBezTo>
                  <a:cubicBezTo>
                    <a:pt x="83270" y="82739"/>
                    <a:pt x="89841" y="57221"/>
                    <a:pt x="76098" y="45346"/>
                  </a:cubicBezTo>
                  <a:cubicBezTo>
                    <a:pt x="62388" y="33504"/>
                    <a:pt x="67592" y="30035"/>
                    <a:pt x="72695" y="21028"/>
                  </a:cubicBezTo>
                  <a:cubicBezTo>
                    <a:pt x="77190" y="13044"/>
                    <a:pt x="69443" y="1"/>
                    <a:pt x="468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3"/>
            <p:cNvSpPr/>
            <p:nvPr/>
          </p:nvSpPr>
          <p:spPr>
            <a:xfrm>
              <a:off x="3486000" y="3336950"/>
              <a:ext cx="767225" cy="673300"/>
            </a:xfrm>
            <a:custGeom>
              <a:avLst/>
              <a:gdLst/>
              <a:ahLst/>
              <a:cxnLst/>
              <a:rect l="l" t="t" r="r" b="b"/>
              <a:pathLst>
                <a:path w="30689" h="26932" extrusionOk="0">
                  <a:moveTo>
                    <a:pt x="15330" y="1"/>
                  </a:moveTo>
                  <a:cubicBezTo>
                    <a:pt x="12776" y="1"/>
                    <a:pt x="10193" y="725"/>
                    <a:pt x="7906" y="2237"/>
                  </a:cubicBezTo>
                  <a:cubicBezTo>
                    <a:pt x="1701" y="6340"/>
                    <a:pt x="0" y="14680"/>
                    <a:pt x="4103" y="20884"/>
                  </a:cubicBezTo>
                  <a:cubicBezTo>
                    <a:pt x="6699" y="24809"/>
                    <a:pt x="10989" y="26932"/>
                    <a:pt x="15362" y="26932"/>
                  </a:cubicBezTo>
                  <a:cubicBezTo>
                    <a:pt x="17902" y="26932"/>
                    <a:pt x="20470" y="26215"/>
                    <a:pt x="22750" y="24720"/>
                  </a:cubicBezTo>
                  <a:cubicBezTo>
                    <a:pt x="28954" y="20617"/>
                    <a:pt x="30689" y="12245"/>
                    <a:pt x="26586" y="6040"/>
                  </a:cubicBezTo>
                  <a:cubicBezTo>
                    <a:pt x="23996" y="2123"/>
                    <a:pt x="19704" y="1"/>
                    <a:pt x="153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3"/>
            <p:cNvSpPr/>
            <p:nvPr/>
          </p:nvSpPr>
          <p:spPr>
            <a:xfrm>
              <a:off x="3317550" y="799350"/>
              <a:ext cx="523725" cy="848975"/>
            </a:xfrm>
            <a:custGeom>
              <a:avLst/>
              <a:gdLst/>
              <a:ahLst/>
              <a:cxnLst/>
              <a:rect l="l" t="t" r="r" b="b"/>
              <a:pathLst>
                <a:path w="20949" h="33959" extrusionOk="0">
                  <a:moveTo>
                    <a:pt x="20581" y="0"/>
                  </a:moveTo>
                  <a:lnTo>
                    <a:pt x="13476" y="1868"/>
                  </a:lnTo>
                  <a:lnTo>
                    <a:pt x="0" y="27887"/>
                  </a:lnTo>
                  <a:lnTo>
                    <a:pt x="3603" y="33958"/>
                  </a:lnTo>
                  <a:lnTo>
                    <a:pt x="13943" y="32223"/>
                  </a:lnTo>
                  <a:lnTo>
                    <a:pt x="20948" y="26419"/>
                  </a:lnTo>
                  <a:lnTo>
                    <a:pt x="205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3"/>
            <p:cNvSpPr/>
            <p:nvPr/>
          </p:nvSpPr>
          <p:spPr>
            <a:xfrm>
              <a:off x="3405100" y="1598250"/>
              <a:ext cx="721375" cy="2752000"/>
            </a:xfrm>
            <a:custGeom>
              <a:avLst/>
              <a:gdLst/>
              <a:ahLst/>
              <a:cxnLst/>
              <a:rect l="l" t="t" r="r" b="b"/>
              <a:pathLst>
                <a:path w="28855" h="110080" extrusionOk="0">
                  <a:moveTo>
                    <a:pt x="10842" y="1"/>
                  </a:moveTo>
                  <a:lnTo>
                    <a:pt x="1" y="1735"/>
                  </a:lnTo>
                  <a:lnTo>
                    <a:pt x="167" y="2569"/>
                  </a:lnTo>
                  <a:lnTo>
                    <a:pt x="15745" y="107744"/>
                  </a:lnTo>
                  <a:lnTo>
                    <a:pt x="14611" y="107878"/>
                  </a:lnTo>
                  <a:lnTo>
                    <a:pt x="14845" y="110079"/>
                  </a:lnTo>
                  <a:lnTo>
                    <a:pt x="28855" y="108912"/>
                  </a:lnTo>
                  <a:lnTo>
                    <a:pt x="28688" y="106177"/>
                  </a:lnTo>
                  <a:lnTo>
                    <a:pt x="27120" y="106377"/>
                  </a:lnTo>
                  <a:lnTo>
                    <a:pt x="10508" y="768"/>
                  </a:lnTo>
                  <a:lnTo>
                    <a:pt x="10575" y="768"/>
                  </a:lnTo>
                  <a:lnTo>
                    <a:pt x="108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3"/>
            <p:cNvSpPr/>
            <p:nvPr/>
          </p:nvSpPr>
          <p:spPr>
            <a:xfrm>
              <a:off x="3465975" y="1012825"/>
              <a:ext cx="555425" cy="3284875"/>
            </a:xfrm>
            <a:custGeom>
              <a:avLst/>
              <a:gdLst/>
              <a:ahLst/>
              <a:cxnLst/>
              <a:rect l="l" t="t" r="r" b="b"/>
              <a:pathLst>
                <a:path w="22217" h="131395" extrusionOk="0">
                  <a:moveTo>
                    <a:pt x="14811" y="8240"/>
                  </a:moveTo>
                  <a:lnTo>
                    <a:pt x="4837" y="24185"/>
                  </a:lnTo>
                  <a:lnTo>
                    <a:pt x="21383" y="130794"/>
                  </a:lnTo>
                  <a:lnTo>
                    <a:pt x="22217" y="130661"/>
                  </a:lnTo>
                  <a:lnTo>
                    <a:pt x="5705" y="24385"/>
                  </a:lnTo>
                  <a:lnTo>
                    <a:pt x="15512" y="8707"/>
                  </a:lnTo>
                  <a:lnTo>
                    <a:pt x="14811" y="8240"/>
                  </a:lnTo>
                  <a:close/>
                  <a:moveTo>
                    <a:pt x="14544" y="301"/>
                  </a:moveTo>
                  <a:lnTo>
                    <a:pt x="3203" y="24485"/>
                  </a:lnTo>
                  <a:lnTo>
                    <a:pt x="19348" y="131095"/>
                  </a:lnTo>
                  <a:lnTo>
                    <a:pt x="20182" y="130995"/>
                  </a:lnTo>
                  <a:lnTo>
                    <a:pt x="4070" y="24652"/>
                  </a:lnTo>
                  <a:lnTo>
                    <a:pt x="15312" y="635"/>
                  </a:lnTo>
                  <a:lnTo>
                    <a:pt x="14544" y="301"/>
                  </a:lnTo>
                  <a:close/>
                  <a:moveTo>
                    <a:pt x="3570" y="1"/>
                  </a:moveTo>
                  <a:lnTo>
                    <a:pt x="1735" y="24852"/>
                  </a:lnTo>
                  <a:lnTo>
                    <a:pt x="17847" y="131328"/>
                  </a:lnTo>
                  <a:lnTo>
                    <a:pt x="18681" y="131228"/>
                  </a:lnTo>
                  <a:lnTo>
                    <a:pt x="2569" y="24819"/>
                  </a:lnTo>
                  <a:lnTo>
                    <a:pt x="4404" y="34"/>
                  </a:lnTo>
                  <a:lnTo>
                    <a:pt x="3570" y="1"/>
                  </a:lnTo>
                  <a:close/>
                  <a:moveTo>
                    <a:pt x="1" y="7039"/>
                  </a:moveTo>
                  <a:lnTo>
                    <a:pt x="234" y="24785"/>
                  </a:lnTo>
                  <a:lnTo>
                    <a:pt x="234" y="24852"/>
                  </a:lnTo>
                  <a:lnTo>
                    <a:pt x="16045" y="131395"/>
                  </a:lnTo>
                  <a:lnTo>
                    <a:pt x="16879" y="131228"/>
                  </a:lnTo>
                  <a:lnTo>
                    <a:pt x="1068" y="24752"/>
                  </a:lnTo>
                  <a:lnTo>
                    <a:pt x="835" y="70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3"/>
            <p:cNvSpPr/>
            <p:nvPr/>
          </p:nvSpPr>
          <p:spPr>
            <a:xfrm>
              <a:off x="3390100" y="960050"/>
              <a:ext cx="540400" cy="344950"/>
            </a:xfrm>
            <a:custGeom>
              <a:avLst/>
              <a:gdLst/>
              <a:ahLst/>
              <a:cxnLst/>
              <a:rect l="l" t="t" r="r" b="b"/>
              <a:pathLst>
                <a:path w="21616" h="13798" extrusionOk="0">
                  <a:moveTo>
                    <a:pt x="6786" y="0"/>
                  </a:moveTo>
                  <a:cubicBezTo>
                    <a:pt x="6401" y="0"/>
                    <a:pt x="6013" y="111"/>
                    <a:pt x="5671" y="344"/>
                  </a:cubicBezTo>
                  <a:cubicBezTo>
                    <a:pt x="4704" y="978"/>
                    <a:pt x="4437" y="2212"/>
                    <a:pt x="5070" y="3179"/>
                  </a:cubicBezTo>
                  <a:cubicBezTo>
                    <a:pt x="5472" y="3792"/>
                    <a:pt x="6114" y="4123"/>
                    <a:pt x="6776" y="4123"/>
                  </a:cubicBezTo>
                  <a:cubicBezTo>
                    <a:pt x="7160" y="4123"/>
                    <a:pt x="7551" y="4012"/>
                    <a:pt x="7906" y="3780"/>
                  </a:cubicBezTo>
                  <a:cubicBezTo>
                    <a:pt x="8873" y="3146"/>
                    <a:pt x="9107" y="1912"/>
                    <a:pt x="8506" y="944"/>
                  </a:cubicBezTo>
                  <a:cubicBezTo>
                    <a:pt x="8105" y="332"/>
                    <a:pt x="7450" y="0"/>
                    <a:pt x="6786" y="0"/>
                  </a:cubicBezTo>
                  <a:close/>
                  <a:moveTo>
                    <a:pt x="19284" y="300"/>
                  </a:moveTo>
                  <a:cubicBezTo>
                    <a:pt x="18897" y="300"/>
                    <a:pt x="18501" y="412"/>
                    <a:pt x="18146" y="644"/>
                  </a:cubicBezTo>
                  <a:cubicBezTo>
                    <a:pt x="17212" y="1278"/>
                    <a:pt x="16946" y="2512"/>
                    <a:pt x="17579" y="3479"/>
                  </a:cubicBezTo>
                  <a:cubicBezTo>
                    <a:pt x="17980" y="4091"/>
                    <a:pt x="18620" y="4409"/>
                    <a:pt x="19281" y="4409"/>
                  </a:cubicBezTo>
                  <a:cubicBezTo>
                    <a:pt x="19666" y="4409"/>
                    <a:pt x="20059" y="4301"/>
                    <a:pt x="20415" y="4080"/>
                  </a:cubicBezTo>
                  <a:cubicBezTo>
                    <a:pt x="21382" y="3446"/>
                    <a:pt x="21616" y="2179"/>
                    <a:pt x="20982" y="1245"/>
                  </a:cubicBezTo>
                  <a:cubicBezTo>
                    <a:pt x="20602" y="632"/>
                    <a:pt x="19954" y="300"/>
                    <a:pt x="19284" y="300"/>
                  </a:cubicBezTo>
                  <a:close/>
                  <a:moveTo>
                    <a:pt x="2309" y="6647"/>
                  </a:moveTo>
                  <a:cubicBezTo>
                    <a:pt x="1932" y="6647"/>
                    <a:pt x="1549" y="6754"/>
                    <a:pt x="1201" y="6982"/>
                  </a:cubicBezTo>
                  <a:cubicBezTo>
                    <a:pt x="234" y="7616"/>
                    <a:pt x="0" y="8850"/>
                    <a:pt x="601" y="9817"/>
                  </a:cubicBezTo>
                  <a:cubicBezTo>
                    <a:pt x="1001" y="10429"/>
                    <a:pt x="1655" y="10747"/>
                    <a:pt x="2317" y="10747"/>
                  </a:cubicBezTo>
                  <a:cubicBezTo>
                    <a:pt x="2703" y="10747"/>
                    <a:pt x="3092" y="10639"/>
                    <a:pt x="3436" y="10418"/>
                  </a:cubicBezTo>
                  <a:cubicBezTo>
                    <a:pt x="4403" y="9784"/>
                    <a:pt x="4670" y="8516"/>
                    <a:pt x="4036" y="7582"/>
                  </a:cubicBezTo>
                  <a:cubicBezTo>
                    <a:pt x="3631" y="6985"/>
                    <a:pt x="2979" y="6647"/>
                    <a:pt x="2309" y="6647"/>
                  </a:cubicBezTo>
                  <a:close/>
                  <a:moveTo>
                    <a:pt x="18463" y="9688"/>
                  </a:moveTo>
                  <a:cubicBezTo>
                    <a:pt x="18079" y="9688"/>
                    <a:pt x="17690" y="9796"/>
                    <a:pt x="17346" y="10018"/>
                  </a:cubicBezTo>
                  <a:cubicBezTo>
                    <a:pt x="16379" y="10651"/>
                    <a:pt x="16112" y="11919"/>
                    <a:pt x="16745" y="12853"/>
                  </a:cubicBezTo>
                  <a:cubicBezTo>
                    <a:pt x="17147" y="13465"/>
                    <a:pt x="17789" y="13797"/>
                    <a:pt x="18451" y="13797"/>
                  </a:cubicBezTo>
                  <a:cubicBezTo>
                    <a:pt x="18835" y="13797"/>
                    <a:pt x="19226" y="13686"/>
                    <a:pt x="19581" y="13453"/>
                  </a:cubicBezTo>
                  <a:cubicBezTo>
                    <a:pt x="20548" y="12820"/>
                    <a:pt x="20782" y="11585"/>
                    <a:pt x="20148" y="10618"/>
                  </a:cubicBezTo>
                  <a:cubicBezTo>
                    <a:pt x="19769" y="10007"/>
                    <a:pt x="19123" y="9688"/>
                    <a:pt x="18463" y="96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>
            <a:spLocks noGrp="1"/>
          </p:cNvSpPr>
          <p:nvPr>
            <p:ph type="title"/>
          </p:nvPr>
        </p:nvSpPr>
        <p:spPr>
          <a:xfrm>
            <a:off x="3756594" y="1882193"/>
            <a:ext cx="3469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5" name="Google Shape;95;p3"/>
          <p:cNvSpPr txBox="1">
            <a:spLocks noGrp="1"/>
          </p:cNvSpPr>
          <p:nvPr>
            <p:ph type="title" idx="2" hasCustomPrompt="1"/>
          </p:nvPr>
        </p:nvSpPr>
        <p:spPr>
          <a:xfrm>
            <a:off x="1917606" y="1882207"/>
            <a:ext cx="1839000" cy="13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3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6" name="Google Shape;96;p3"/>
          <p:cNvSpPr txBox="1">
            <a:spLocks noGrp="1"/>
          </p:cNvSpPr>
          <p:nvPr>
            <p:ph type="subTitle" idx="1"/>
          </p:nvPr>
        </p:nvSpPr>
        <p:spPr>
          <a:xfrm>
            <a:off x="3756594" y="2571593"/>
            <a:ext cx="34698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7" name="Google Shape;97;p3"/>
          <p:cNvGrpSpPr/>
          <p:nvPr/>
        </p:nvGrpSpPr>
        <p:grpSpPr>
          <a:xfrm rot="10800000">
            <a:off x="-256346" y="3328990"/>
            <a:ext cx="1549966" cy="1081357"/>
            <a:chOff x="5546530" y="4275357"/>
            <a:chExt cx="1549966" cy="1081357"/>
          </a:xfrm>
        </p:grpSpPr>
        <p:sp>
          <p:nvSpPr>
            <p:cNvPr id="98" name="Google Shape;98;p3"/>
            <p:cNvSpPr/>
            <p:nvPr/>
          </p:nvSpPr>
          <p:spPr>
            <a:xfrm>
              <a:off x="5546530" y="4275357"/>
              <a:ext cx="1486789" cy="1081357"/>
            </a:xfrm>
            <a:custGeom>
              <a:avLst/>
              <a:gdLst/>
              <a:ahLst/>
              <a:cxnLst/>
              <a:rect l="l" t="t" r="r" b="b"/>
              <a:pathLst>
                <a:path w="28758" h="20916" extrusionOk="0">
                  <a:moveTo>
                    <a:pt x="4244" y="2761"/>
                  </a:moveTo>
                  <a:cubicBezTo>
                    <a:pt x="4258" y="2761"/>
                    <a:pt x="4258" y="2788"/>
                    <a:pt x="4258" y="2802"/>
                  </a:cubicBezTo>
                  <a:lnTo>
                    <a:pt x="4244" y="2802"/>
                  </a:lnTo>
                  <a:cubicBezTo>
                    <a:pt x="4230" y="2802"/>
                    <a:pt x="4230" y="2788"/>
                    <a:pt x="4203" y="2788"/>
                  </a:cubicBezTo>
                  <a:cubicBezTo>
                    <a:pt x="4230" y="2761"/>
                    <a:pt x="4230" y="2761"/>
                    <a:pt x="4244" y="2761"/>
                  </a:cubicBezTo>
                  <a:close/>
                  <a:moveTo>
                    <a:pt x="2076" y="1382"/>
                  </a:moveTo>
                  <a:cubicBezTo>
                    <a:pt x="1813" y="1382"/>
                    <a:pt x="1552" y="1400"/>
                    <a:pt x="1291" y="1429"/>
                  </a:cubicBezTo>
                  <a:lnTo>
                    <a:pt x="1278" y="1429"/>
                  </a:lnTo>
                  <a:cubicBezTo>
                    <a:pt x="1154" y="1443"/>
                    <a:pt x="1099" y="1498"/>
                    <a:pt x="1099" y="1553"/>
                  </a:cubicBezTo>
                  <a:cubicBezTo>
                    <a:pt x="1099" y="1635"/>
                    <a:pt x="1181" y="1635"/>
                    <a:pt x="1236" y="1662"/>
                  </a:cubicBezTo>
                  <a:cubicBezTo>
                    <a:pt x="1676" y="1868"/>
                    <a:pt x="2129" y="2061"/>
                    <a:pt x="2596" y="2212"/>
                  </a:cubicBezTo>
                  <a:cubicBezTo>
                    <a:pt x="3090" y="2376"/>
                    <a:pt x="3585" y="2528"/>
                    <a:pt x="4079" y="2692"/>
                  </a:cubicBezTo>
                  <a:cubicBezTo>
                    <a:pt x="4134" y="2720"/>
                    <a:pt x="4175" y="2747"/>
                    <a:pt x="4216" y="2761"/>
                  </a:cubicBezTo>
                  <a:cubicBezTo>
                    <a:pt x="4198" y="2798"/>
                    <a:pt x="4168" y="2804"/>
                    <a:pt x="4133" y="2804"/>
                  </a:cubicBezTo>
                  <a:cubicBezTo>
                    <a:pt x="4116" y="2804"/>
                    <a:pt x="4097" y="2802"/>
                    <a:pt x="4079" y="2802"/>
                  </a:cubicBezTo>
                  <a:cubicBezTo>
                    <a:pt x="2802" y="2885"/>
                    <a:pt x="1552" y="3104"/>
                    <a:pt x="303" y="3475"/>
                  </a:cubicBezTo>
                  <a:cubicBezTo>
                    <a:pt x="220" y="3503"/>
                    <a:pt x="152" y="3516"/>
                    <a:pt x="83" y="3558"/>
                  </a:cubicBezTo>
                  <a:cubicBezTo>
                    <a:pt x="55" y="3571"/>
                    <a:pt x="42" y="3626"/>
                    <a:pt x="0" y="3681"/>
                  </a:cubicBezTo>
                  <a:cubicBezTo>
                    <a:pt x="69" y="3695"/>
                    <a:pt x="97" y="3709"/>
                    <a:pt x="138" y="3709"/>
                  </a:cubicBezTo>
                  <a:cubicBezTo>
                    <a:pt x="619" y="3805"/>
                    <a:pt x="1101" y="3848"/>
                    <a:pt x="1583" y="3848"/>
                  </a:cubicBezTo>
                  <a:cubicBezTo>
                    <a:pt x="1650" y="3848"/>
                    <a:pt x="1718" y="3848"/>
                    <a:pt x="1786" y="3846"/>
                  </a:cubicBezTo>
                  <a:cubicBezTo>
                    <a:pt x="3173" y="3832"/>
                    <a:pt x="4546" y="3695"/>
                    <a:pt x="5961" y="3379"/>
                  </a:cubicBezTo>
                  <a:cubicBezTo>
                    <a:pt x="6235" y="3310"/>
                    <a:pt x="6524" y="3283"/>
                    <a:pt x="6812" y="3242"/>
                  </a:cubicBezTo>
                  <a:cubicBezTo>
                    <a:pt x="6828" y="3240"/>
                    <a:pt x="6843" y="3239"/>
                    <a:pt x="6859" y="3239"/>
                  </a:cubicBezTo>
                  <a:cubicBezTo>
                    <a:pt x="6953" y="3239"/>
                    <a:pt x="7047" y="3269"/>
                    <a:pt x="7142" y="3269"/>
                  </a:cubicBezTo>
                  <a:cubicBezTo>
                    <a:pt x="7210" y="3269"/>
                    <a:pt x="7238" y="3242"/>
                    <a:pt x="7238" y="3159"/>
                  </a:cubicBezTo>
                  <a:cubicBezTo>
                    <a:pt x="7114" y="3091"/>
                    <a:pt x="6990" y="3036"/>
                    <a:pt x="6853" y="2994"/>
                  </a:cubicBezTo>
                  <a:cubicBezTo>
                    <a:pt x="6578" y="2871"/>
                    <a:pt x="6331" y="2720"/>
                    <a:pt x="6098" y="2541"/>
                  </a:cubicBezTo>
                  <a:cubicBezTo>
                    <a:pt x="5809" y="2335"/>
                    <a:pt x="5494" y="2184"/>
                    <a:pt x="5164" y="2047"/>
                  </a:cubicBezTo>
                  <a:cubicBezTo>
                    <a:pt x="4395" y="1731"/>
                    <a:pt x="3612" y="1525"/>
                    <a:pt x="2788" y="1429"/>
                  </a:cubicBezTo>
                  <a:cubicBezTo>
                    <a:pt x="2548" y="1396"/>
                    <a:pt x="2311" y="1382"/>
                    <a:pt x="2076" y="1382"/>
                  </a:cubicBezTo>
                  <a:close/>
                  <a:moveTo>
                    <a:pt x="4358" y="147"/>
                  </a:moveTo>
                  <a:cubicBezTo>
                    <a:pt x="4321" y="147"/>
                    <a:pt x="4289" y="165"/>
                    <a:pt x="4258" y="207"/>
                  </a:cubicBezTo>
                  <a:cubicBezTo>
                    <a:pt x="4230" y="262"/>
                    <a:pt x="4258" y="317"/>
                    <a:pt x="4299" y="344"/>
                  </a:cubicBezTo>
                  <a:lnTo>
                    <a:pt x="4340" y="399"/>
                  </a:lnTo>
                  <a:cubicBezTo>
                    <a:pt x="4779" y="797"/>
                    <a:pt x="5191" y="1182"/>
                    <a:pt x="5617" y="1580"/>
                  </a:cubicBezTo>
                  <a:cubicBezTo>
                    <a:pt x="6235" y="2157"/>
                    <a:pt x="6977" y="2582"/>
                    <a:pt x="7746" y="2926"/>
                  </a:cubicBezTo>
                  <a:cubicBezTo>
                    <a:pt x="7979" y="3022"/>
                    <a:pt x="8226" y="3118"/>
                    <a:pt x="8446" y="3242"/>
                  </a:cubicBezTo>
                  <a:cubicBezTo>
                    <a:pt x="8831" y="3420"/>
                    <a:pt x="9201" y="3571"/>
                    <a:pt x="9613" y="3722"/>
                  </a:cubicBezTo>
                  <a:cubicBezTo>
                    <a:pt x="9573" y="3742"/>
                    <a:pt x="9548" y="3755"/>
                    <a:pt x="9521" y="3755"/>
                  </a:cubicBezTo>
                  <a:cubicBezTo>
                    <a:pt x="9511" y="3755"/>
                    <a:pt x="9501" y="3753"/>
                    <a:pt x="9490" y="3750"/>
                  </a:cubicBezTo>
                  <a:cubicBezTo>
                    <a:pt x="9064" y="3654"/>
                    <a:pt x="8638" y="3654"/>
                    <a:pt x="8199" y="3640"/>
                  </a:cubicBezTo>
                  <a:cubicBezTo>
                    <a:pt x="7622" y="3640"/>
                    <a:pt x="7059" y="3640"/>
                    <a:pt x="6469" y="3709"/>
                  </a:cubicBezTo>
                  <a:cubicBezTo>
                    <a:pt x="5906" y="3764"/>
                    <a:pt x="5370" y="3873"/>
                    <a:pt x="4834" y="4052"/>
                  </a:cubicBezTo>
                  <a:cubicBezTo>
                    <a:pt x="4148" y="4272"/>
                    <a:pt x="3489" y="4546"/>
                    <a:pt x="2816" y="4807"/>
                  </a:cubicBezTo>
                  <a:cubicBezTo>
                    <a:pt x="2527" y="4931"/>
                    <a:pt x="2239" y="5041"/>
                    <a:pt x="1923" y="5164"/>
                  </a:cubicBezTo>
                  <a:cubicBezTo>
                    <a:pt x="1854" y="5205"/>
                    <a:pt x="1799" y="5219"/>
                    <a:pt x="1731" y="5247"/>
                  </a:cubicBezTo>
                  <a:cubicBezTo>
                    <a:pt x="1676" y="5288"/>
                    <a:pt x="1662" y="5315"/>
                    <a:pt x="1717" y="5411"/>
                  </a:cubicBezTo>
                  <a:lnTo>
                    <a:pt x="1923" y="5411"/>
                  </a:lnTo>
                  <a:cubicBezTo>
                    <a:pt x="2939" y="5343"/>
                    <a:pt x="3928" y="5233"/>
                    <a:pt x="4931" y="5082"/>
                  </a:cubicBezTo>
                  <a:cubicBezTo>
                    <a:pt x="5576" y="4999"/>
                    <a:pt x="6194" y="4821"/>
                    <a:pt x="6784" y="4601"/>
                  </a:cubicBezTo>
                  <a:lnTo>
                    <a:pt x="7196" y="4450"/>
                  </a:lnTo>
                  <a:cubicBezTo>
                    <a:pt x="7952" y="4121"/>
                    <a:pt x="8735" y="3983"/>
                    <a:pt x="9545" y="3901"/>
                  </a:cubicBezTo>
                  <a:cubicBezTo>
                    <a:pt x="9627" y="3887"/>
                    <a:pt x="9723" y="3887"/>
                    <a:pt x="9806" y="3846"/>
                  </a:cubicBezTo>
                  <a:cubicBezTo>
                    <a:pt x="9888" y="3832"/>
                    <a:pt x="9902" y="3750"/>
                    <a:pt x="9833" y="3681"/>
                  </a:cubicBezTo>
                  <a:cubicBezTo>
                    <a:pt x="9792" y="3626"/>
                    <a:pt x="9737" y="3585"/>
                    <a:pt x="9682" y="3544"/>
                  </a:cubicBezTo>
                  <a:cubicBezTo>
                    <a:pt x="9407" y="3310"/>
                    <a:pt x="9119" y="3091"/>
                    <a:pt x="8844" y="2857"/>
                  </a:cubicBezTo>
                  <a:cubicBezTo>
                    <a:pt x="8652" y="2679"/>
                    <a:pt x="8487" y="2486"/>
                    <a:pt x="8309" y="2280"/>
                  </a:cubicBezTo>
                  <a:cubicBezTo>
                    <a:pt x="8034" y="1965"/>
                    <a:pt x="7746" y="1662"/>
                    <a:pt x="7389" y="1429"/>
                  </a:cubicBezTo>
                  <a:cubicBezTo>
                    <a:pt x="7073" y="1223"/>
                    <a:pt x="6743" y="1044"/>
                    <a:pt x="6400" y="893"/>
                  </a:cubicBezTo>
                  <a:cubicBezTo>
                    <a:pt x="5823" y="632"/>
                    <a:pt x="5219" y="399"/>
                    <a:pt x="4601" y="207"/>
                  </a:cubicBezTo>
                  <a:lnTo>
                    <a:pt x="4395" y="152"/>
                  </a:lnTo>
                  <a:cubicBezTo>
                    <a:pt x="4382" y="149"/>
                    <a:pt x="4370" y="147"/>
                    <a:pt x="4358" y="147"/>
                  </a:cubicBezTo>
                  <a:close/>
                  <a:moveTo>
                    <a:pt x="7559" y="114"/>
                  </a:moveTo>
                  <a:cubicBezTo>
                    <a:pt x="7523" y="114"/>
                    <a:pt x="7490" y="129"/>
                    <a:pt x="7471" y="179"/>
                  </a:cubicBezTo>
                  <a:cubicBezTo>
                    <a:pt x="7416" y="262"/>
                    <a:pt x="7512" y="317"/>
                    <a:pt x="7554" y="358"/>
                  </a:cubicBezTo>
                  <a:cubicBezTo>
                    <a:pt x="7746" y="591"/>
                    <a:pt x="7938" y="811"/>
                    <a:pt x="8103" y="1044"/>
                  </a:cubicBezTo>
                  <a:cubicBezTo>
                    <a:pt x="8597" y="1759"/>
                    <a:pt x="9201" y="2376"/>
                    <a:pt x="9861" y="2940"/>
                  </a:cubicBezTo>
                  <a:cubicBezTo>
                    <a:pt x="10341" y="3352"/>
                    <a:pt x="10836" y="3722"/>
                    <a:pt x="11371" y="4052"/>
                  </a:cubicBezTo>
                  <a:cubicBezTo>
                    <a:pt x="11522" y="4162"/>
                    <a:pt x="11673" y="4244"/>
                    <a:pt x="11811" y="4340"/>
                  </a:cubicBezTo>
                  <a:cubicBezTo>
                    <a:pt x="11811" y="4368"/>
                    <a:pt x="11797" y="4381"/>
                    <a:pt x="11797" y="4381"/>
                  </a:cubicBezTo>
                  <a:lnTo>
                    <a:pt x="11646" y="4381"/>
                  </a:lnTo>
                  <a:cubicBezTo>
                    <a:pt x="11359" y="4352"/>
                    <a:pt x="11073" y="4339"/>
                    <a:pt x="10788" y="4339"/>
                  </a:cubicBezTo>
                  <a:cubicBezTo>
                    <a:pt x="9858" y="4339"/>
                    <a:pt x="8938" y="4486"/>
                    <a:pt x="8034" y="4739"/>
                  </a:cubicBezTo>
                  <a:cubicBezTo>
                    <a:pt x="7334" y="4945"/>
                    <a:pt x="6661" y="5219"/>
                    <a:pt x="5988" y="5549"/>
                  </a:cubicBezTo>
                  <a:lnTo>
                    <a:pt x="4505" y="6263"/>
                  </a:lnTo>
                  <a:cubicBezTo>
                    <a:pt x="4436" y="6304"/>
                    <a:pt x="4381" y="6332"/>
                    <a:pt x="4326" y="6373"/>
                  </a:cubicBezTo>
                  <a:cubicBezTo>
                    <a:pt x="4299" y="6386"/>
                    <a:pt x="4299" y="6441"/>
                    <a:pt x="4299" y="6496"/>
                  </a:cubicBezTo>
                  <a:cubicBezTo>
                    <a:pt x="4299" y="6510"/>
                    <a:pt x="4340" y="6524"/>
                    <a:pt x="4368" y="6538"/>
                  </a:cubicBezTo>
                  <a:lnTo>
                    <a:pt x="4409" y="6538"/>
                  </a:lnTo>
                  <a:cubicBezTo>
                    <a:pt x="4717" y="6552"/>
                    <a:pt x="5024" y="6561"/>
                    <a:pt x="5330" y="6561"/>
                  </a:cubicBezTo>
                  <a:cubicBezTo>
                    <a:pt x="6166" y="6561"/>
                    <a:pt x="6993" y="6495"/>
                    <a:pt x="7828" y="6304"/>
                  </a:cubicBezTo>
                  <a:cubicBezTo>
                    <a:pt x="8762" y="6098"/>
                    <a:pt x="9627" y="5837"/>
                    <a:pt x="10492" y="5508"/>
                  </a:cubicBezTo>
                  <a:cubicBezTo>
                    <a:pt x="10836" y="5398"/>
                    <a:pt x="11179" y="5260"/>
                    <a:pt x="11536" y="5137"/>
                  </a:cubicBezTo>
                  <a:cubicBezTo>
                    <a:pt x="11852" y="5027"/>
                    <a:pt x="12168" y="4986"/>
                    <a:pt x="12497" y="4945"/>
                  </a:cubicBezTo>
                  <a:cubicBezTo>
                    <a:pt x="12569" y="4941"/>
                    <a:pt x="12640" y="4938"/>
                    <a:pt x="12711" y="4938"/>
                  </a:cubicBezTo>
                  <a:cubicBezTo>
                    <a:pt x="12899" y="4938"/>
                    <a:pt x="13083" y="4957"/>
                    <a:pt x="13253" y="5027"/>
                  </a:cubicBezTo>
                  <a:cubicBezTo>
                    <a:pt x="13296" y="5053"/>
                    <a:pt x="13345" y="5063"/>
                    <a:pt x="13393" y="5063"/>
                  </a:cubicBezTo>
                  <a:cubicBezTo>
                    <a:pt x="13420" y="5063"/>
                    <a:pt x="13447" y="5059"/>
                    <a:pt x="13472" y="5054"/>
                  </a:cubicBezTo>
                  <a:cubicBezTo>
                    <a:pt x="13514" y="5054"/>
                    <a:pt x="13569" y="5013"/>
                    <a:pt x="13582" y="4986"/>
                  </a:cubicBezTo>
                  <a:cubicBezTo>
                    <a:pt x="13610" y="4931"/>
                    <a:pt x="13582" y="4876"/>
                    <a:pt x="13541" y="4848"/>
                  </a:cubicBezTo>
                  <a:lnTo>
                    <a:pt x="13390" y="4739"/>
                  </a:lnTo>
                  <a:cubicBezTo>
                    <a:pt x="13115" y="4642"/>
                    <a:pt x="12896" y="4436"/>
                    <a:pt x="12690" y="4230"/>
                  </a:cubicBezTo>
                  <a:cubicBezTo>
                    <a:pt x="12442" y="3970"/>
                    <a:pt x="12223" y="3695"/>
                    <a:pt x="12044" y="3379"/>
                  </a:cubicBezTo>
                  <a:cubicBezTo>
                    <a:pt x="11577" y="2610"/>
                    <a:pt x="10973" y="1937"/>
                    <a:pt x="10231" y="1415"/>
                  </a:cubicBezTo>
                  <a:cubicBezTo>
                    <a:pt x="9737" y="1031"/>
                    <a:pt x="9201" y="729"/>
                    <a:pt x="8611" y="495"/>
                  </a:cubicBezTo>
                  <a:cubicBezTo>
                    <a:pt x="8309" y="385"/>
                    <a:pt x="7993" y="275"/>
                    <a:pt x="7691" y="152"/>
                  </a:cubicBezTo>
                  <a:cubicBezTo>
                    <a:pt x="7653" y="137"/>
                    <a:pt x="7603" y="114"/>
                    <a:pt x="7559" y="114"/>
                  </a:cubicBezTo>
                  <a:close/>
                  <a:moveTo>
                    <a:pt x="10053" y="1"/>
                  </a:moveTo>
                  <a:cubicBezTo>
                    <a:pt x="10039" y="1"/>
                    <a:pt x="10012" y="1"/>
                    <a:pt x="9984" y="14"/>
                  </a:cubicBezTo>
                  <a:cubicBezTo>
                    <a:pt x="9971" y="42"/>
                    <a:pt x="9971" y="69"/>
                    <a:pt x="9984" y="83"/>
                  </a:cubicBezTo>
                  <a:cubicBezTo>
                    <a:pt x="10012" y="124"/>
                    <a:pt x="10039" y="152"/>
                    <a:pt x="10080" y="193"/>
                  </a:cubicBezTo>
                  <a:cubicBezTo>
                    <a:pt x="10849" y="1113"/>
                    <a:pt x="11673" y="1992"/>
                    <a:pt x="12511" y="2871"/>
                  </a:cubicBezTo>
                  <a:cubicBezTo>
                    <a:pt x="13115" y="3503"/>
                    <a:pt x="13733" y="4162"/>
                    <a:pt x="14351" y="4793"/>
                  </a:cubicBezTo>
                  <a:cubicBezTo>
                    <a:pt x="14626" y="5082"/>
                    <a:pt x="14914" y="5343"/>
                    <a:pt x="15216" y="5604"/>
                  </a:cubicBezTo>
                  <a:cubicBezTo>
                    <a:pt x="15244" y="5631"/>
                    <a:pt x="15285" y="5672"/>
                    <a:pt x="15313" y="5741"/>
                  </a:cubicBezTo>
                  <a:cubicBezTo>
                    <a:pt x="15230" y="5741"/>
                    <a:pt x="15175" y="5741"/>
                    <a:pt x="15120" y="5714"/>
                  </a:cubicBezTo>
                  <a:cubicBezTo>
                    <a:pt x="14759" y="5668"/>
                    <a:pt x="14396" y="5646"/>
                    <a:pt x="14031" y="5646"/>
                  </a:cubicBezTo>
                  <a:cubicBezTo>
                    <a:pt x="13521" y="5646"/>
                    <a:pt x="13009" y="5689"/>
                    <a:pt x="12497" y="5769"/>
                  </a:cubicBezTo>
                  <a:cubicBezTo>
                    <a:pt x="11234" y="5961"/>
                    <a:pt x="9998" y="6304"/>
                    <a:pt x="8789" y="6744"/>
                  </a:cubicBezTo>
                  <a:cubicBezTo>
                    <a:pt x="8034" y="7018"/>
                    <a:pt x="7293" y="7348"/>
                    <a:pt x="6578" y="7732"/>
                  </a:cubicBezTo>
                  <a:cubicBezTo>
                    <a:pt x="6427" y="7815"/>
                    <a:pt x="6249" y="7883"/>
                    <a:pt x="6084" y="7966"/>
                  </a:cubicBezTo>
                  <a:cubicBezTo>
                    <a:pt x="6015" y="8007"/>
                    <a:pt x="5961" y="8034"/>
                    <a:pt x="5947" y="8103"/>
                  </a:cubicBezTo>
                  <a:cubicBezTo>
                    <a:pt x="5919" y="8158"/>
                    <a:pt x="5961" y="8227"/>
                    <a:pt x="6015" y="8227"/>
                  </a:cubicBezTo>
                  <a:lnTo>
                    <a:pt x="6098" y="8227"/>
                  </a:lnTo>
                  <a:cubicBezTo>
                    <a:pt x="6565" y="8213"/>
                    <a:pt x="7018" y="8185"/>
                    <a:pt x="7485" y="8158"/>
                  </a:cubicBezTo>
                  <a:cubicBezTo>
                    <a:pt x="8831" y="8089"/>
                    <a:pt x="10108" y="7801"/>
                    <a:pt x="11371" y="7334"/>
                  </a:cubicBezTo>
                  <a:cubicBezTo>
                    <a:pt x="12058" y="7087"/>
                    <a:pt x="12745" y="6853"/>
                    <a:pt x="13459" y="6647"/>
                  </a:cubicBezTo>
                  <a:cubicBezTo>
                    <a:pt x="14029" y="6479"/>
                    <a:pt x="14611" y="6372"/>
                    <a:pt x="15206" y="6372"/>
                  </a:cubicBezTo>
                  <a:cubicBezTo>
                    <a:pt x="15242" y="6372"/>
                    <a:pt x="15277" y="6372"/>
                    <a:pt x="15313" y="6373"/>
                  </a:cubicBezTo>
                  <a:cubicBezTo>
                    <a:pt x="15807" y="6386"/>
                    <a:pt x="16301" y="6441"/>
                    <a:pt x="16796" y="6565"/>
                  </a:cubicBezTo>
                  <a:cubicBezTo>
                    <a:pt x="16805" y="6565"/>
                    <a:pt x="16820" y="6571"/>
                    <a:pt x="16837" y="6571"/>
                  </a:cubicBezTo>
                  <a:cubicBezTo>
                    <a:pt x="16846" y="6571"/>
                    <a:pt x="16855" y="6570"/>
                    <a:pt x="16864" y="6565"/>
                  </a:cubicBezTo>
                  <a:cubicBezTo>
                    <a:pt x="16878" y="6565"/>
                    <a:pt x="16906" y="6538"/>
                    <a:pt x="16906" y="6510"/>
                  </a:cubicBezTo>
                  <a:cubicBezTo>
                    <a:pt x="16919" y="6496"/>
                    <a:pt x="16906" y="6455"/>
                    <a:pt x="16906" y="6441"/>
                  </a:cubicBezTo>
                  <a:lnTo>
                    <a:pt x="16864" y="6386"/>
                  </a:lnTo>
                  <a:cubicBezTo>
                    <a:pt x="16109" y="5714"/>
                    <a:pt x="15422" y="4999"/>
                    <a:pt x="14859" y="4175"/>
                  </a:cubicBezTo>
                  <a:cubicBezTo>
                    <a:pt x="14516" y="3681"/>
                    <a:pt x="14159" y="3200"/>
                    <a:pt x="13802" y="2720"/>
                  </a:cubicBezTo>
                  <a:cubicBezTo>
                    <a:pt x="13280" y="2047"/>
                    <a:pt x="12648" y="1511"/>
                    <a:pt x="11948" y="1044"/>
                  </a:cubicBezTo>
                  <a:cubicBezTo>
                    <a:pt x="11385" y="674"/>
                    <a:pt x="10794" y="358"/>
                    <a:pt x="10190" y="56"/>
                  </a:cubicBezTo>
                  <a:cubicBezTo>
                    <a:pt x="10149" y="42"/>
                    <a:pt x="10108" y="14"/>
                    <a:pt x="10053" y="1"/>
                  </a:cubicBezTo>
                  <a:close/>
                  <a:moveTo>
                    <a:pt x="13733" y="1017"/>
                  </a:moveTo>
                  <a:cubicBezTo>
                    <a:pt x="13747" y="1072"/>
                    <a:pt x="13761" y="1113"/>
                    <a:pt x="13802" y="1154"/>
                  </a:cubicBezTo>
                  <a:cubicBezTo>
                    <a:pt x="14214" y="1649"/>
                    <a:pt x="14544" y="2198"/>
                    <a:pt x="14914" y="2734"/>
                  </a:cubicBezTo>
                  <a:cubicBezTo>
                    <a:pt x="15958" y="4230"/>
                    <a:pt x="17112" y="5631"/>
                    <a:pt x="18416" y="6922"/>
                  </a:cubicBezTo>
                  <a:lnTo>
                    <a:pt x="19364" y="7870"/>
                  </a:lnTo>
                  <a:cubicBezTo>
                    <a:pt x="19391" y="7897"/>
                    <a:pt x="19446" y="7952"/>
                    <a:pt x="19501" y="8021"/>
                  </a:cubicBezTo>
                  <a:cubicBezTo>
                    <a:pt x="19377" y="8021"/>
                    <a:pt x="19295" y="7980"/>
                    <a:pt x="19213" y="7952"/>
                  </a:cubicBezTo>
                  <a:cubicBezTo>
                    <a:pt x="18457" y="7677"/>
                    <a:pt x="17675" y="7485"/>
                    <a:pt x="16878" y="7403"/>
                  </a:cubicBezTo>
                  <a:cubicBezTo>
                    <a:pt x="16594" y="7368"/>
                    <a:pt x="16311" y="7351"/>
                    <a:pt x="16028" y="7351"/>
                  </a:cubicBezTo>
                  <a:cubicBezTo>
                    <a:pt x="15315" y="7351"/>
                    <a:pt x="14606" y="7455"/>
                    <a:pt x="13898" y="7622"/>
                  </a:cubicBezTo>
                  <a:cubicBezTo>
                    <a:pt x="13170" y="7815"/>
                    <a:pt x="12442" y="8103"/>
                    <a:pt x="11756" y="8433"/>
                  </a:cubicBezTo>
                  <a:cubicBezTo>
                    <a:pt x="11069" y="8762"/>
                    <a:pt x="10451" y="9147"/>
                    <a:pt x="9806" y="9531"/>
                  </a:cubicBezTo>
                  <a:cubicBezTo>
                    <a:pt x="9668" y="9600"/>
                    <a:pt x="9531" y="9682"/>
                    <a:pt x="9407" y="9765"/>
                  </a:cubicBezTo>
                  <a:cubicBezTo>
                    <a:pt x="9339" y="9806"/>
                    <a:pt x="9298" y="9847"/>
                    <a:pt x="9270" y="9916"/>
                  </a:cubicBezTo>
                  <a:cubicBezTo>
                    <a:pt x="9256" y="9985"/>
                    <a:pt x="9284" y="10039"/>
                    <a:pt x="9339" y="10053"/>
                  </a:cubicBezTo>
                  <a:lnTo>
                    <a:pt x="9407" y="10053"/>
                  </a:lnTo>
                  <a:cubicBezTo>
                    <a:pt x="9778" y="10039"/>
                    <a:pt x="10163" y="10026"/>
                    <a:pt x="10534" y="10026"/>
                  </a:cubicBezTo>
                  <a:cubicBezTo>
                    <a:pt x="11728" y="10026"/>
                    <a:pt x="12854" y="9806"/>
                    <a:pt x="13967" y="9367"/>
                  </a:cubicBezTo>
                  <a:cubicBezTo>
                    <a:pt x="14489" y="9202"/>
                    <a:pt x="14956" y="8996"/>
                    <a:pt x="15436" y="8831"/>
                  </a:cubicBezTo>
                  <a:cubicBezTo>
                    <a:pt x="15862" y="8652"/>
                    <a:pt x="16274" y="8488"/>
                    <a:pt x="16700" y="8350"/>
                  </a:cubicBezTo>
                  <a:cubicBezTo>
                    <a:pt x="17167" y="8185"/>
                    <a:pt x="17633" y="8103"/>
                    <a:pt x="18128" y="8103"/>
                  </a:cubicBezTo>
                  <a:cubicBezTo>
                    <a:pt x="18732" y="8103"/>
                    <a:pt x="19295" y="8227"/>
                    <a:pt x="19803" y="8501"/>
                  </a:cubicBezTo>
                  <a:cubicBezTo>
                    <a:pt x="20078" y="8639"/>
                    <a:pt x="20339" y="8831"/>
                    <a:pt x="20655" y="8913"/>
                  </a:cubicBezTo>
                  <a:cubicBezTo>
                    <a:pt x="20668" y="8858"/>
                    <a:pt x="20696" y="8803"/>
                    <a:pt x="20723" y="8762"/>
                  </a:cubicBezTo>
                  <a:cubicBezTo>
                    <a:pt x="20531" y="8584"/>
                    <a:pt x="20353" y="8391"/>
                    <a:pt x="20133" y="8227"/>
                  </a:cubicBezTo>
                  <a:cubicBezTo>
                    <a:pt x="19515" y="7760"/>
                    <a:pt x="19034" y="7156"/>
                    <a:pt x="18622" y="6510"/>
                  </a:cubicBezTo>
                  <a:cubicBezTo>
                    <a:pt x="18348" y="6084"/>
                    <a:pt x="18142" y="5617"/>
                    <a:pt x="17908" y="5164"/>
                  </a:cubicBezTo>
                  <a:cubicBezTo>
                    <a:pt x="17716" y="4807"/>
                    <a:pt x="17537" y="4436"/>
                    <a:pt x="17331" y="4066"/>
                  </a:cubicBezTo>
                  <a:cubicBezTo>
                    <a:pt x="16892" y="3297"/>
                    <a:pt x="16288" y="2665"/>
                    <a:pt x="15587" y="2129"/>
                  </a:cubicBezTo>
                  <a:cubicBezTo>
                    <a:pt x="15052" y="1731"/>
                    <a:pt x="14489" y="1388"/>
                    <a:pt x="13926" y="1044"/>
                  </a:cubicBezTo>
                  <a:cubicBezTo>
                    <a:pt x="13871" y="1017"/>
                    <a:pt x="13871" y="1017"/>
                    <a:pt x="13733" y="1017"/>
                  </a:cubicBezTo>
                  <a:close/>
                  <a:moveTo>
                    <a:pt x="16961" y="1813"/>
                  </a:moveTo>
                  <a:cubicBezTo>
                    <a:pt x="16947" y="1841"/>
                    <a:pt x="16947" y="1855"/>
                    <a:pt x="16919" y="1868"/>
                  </a:cubicBezTo>
                  <a:cubicBezTo>
                    <a:pt x="16961" y="1923"/>
                    <a:pt x="17015" y="1978"/>
                    <a:pt x="17043" y="2019"/>
                  </a:cubicBezTo>
                  <a:cubicBezTo>
                    <a:pt x="17606" y="2624"/>
                    <a:pt x="18073" y="3310"/>
                    <a:pt x="18457" y="4052"/>
                  </a:cubicBezTo>
                  <a:cubicBezTo>
                    <a:pt x="19446" y="5933"/>
                    <a:pt x="20668" y="7691"/>
                    <a:pt x="21973" y="9394"/>
                  </a:cubicBezTo>
                  <a:cubicBezTo>
                    <a:pt x="22193" y="9682"/>
                    <a:pt x="22440" y="9971"/>
                    <a:pt x="22660" y="10273"/>
                  </a:cubicBezTo>
                  <a:cubicBezTo>
                    <a:pt x="22701" y="10300"/>
                    <a:pt x="22715" y="10355"/>
                    <a:pt x="22742" y="10383"/>
                  </a:cubicBezTo>
                  <a:cubicBezTo>
                    <a:pt x="22725" y="10406"/>
                    <a:pt x="22707" y="10414"/>
                    <a:pt x="22690" y="10414"/>
                  </a:cubicBezTo>
                  <a:cubicBezTo>
                    <a:pt x="22666" y="10414"/>
                    <a:pt x="22642" y="10399"/>
                    <a:pt x="22618" y="10383"/>
                  </a:cubicBezTo>
                  <a:cubicBezTo>
                    <a:pt x="22248" y="10232"/>
                    <a:pt x="21891" y="10067"/>
                    <a:pt x="21506" y="9930"/>
                  </a:cubicBezTo>
                  <a:cubicBezTo>
                    <a:pt x="20639" y="9619"/>
                    <a:pt x="19767" y="9456"/>
                    <a:pt x="18894" y="9456"/>
                  </a:cubicBezTo>
                  <a:cubicBezTo>
                    <a:pt x="18109" y="9456"/>
                    <a:pt x="17322" y="9588"/>
                    <a:pt x="16535" y="9861"/>
                  </a:cubicBezTo>
                  <a:cubicBezTo>
                    <a:pt x="15931" y="10067"/>
                    <a:pt x="15368" y="10355"/>
                    <a:pt x="14818" y="10685"/>
                  </a:cubicBezTo>
                  <a:cubicBezTo>
                    <a:pt x="13884" y="11234"/>
                    <a:pt x="12964" y="11729"/>
                    <a:pt x="12003" y="12209"/>
                  </a:cubicBezTo>
                  <a:cubicBezTo>
                    <a:pt x="11907" y="12264"/>
                    <a:pt x="11811" y="12292"/>
                    <a:pt x="11728" y="12347"/>
                  </a:cubicBezTo>
                  <a:cubicBezTo>
                    <a:pt x="11660" y="12374"/>
                    <a:pt x="11605" y="12429"/>
                    <a:pt x="11591" y="12511"/>
                  </a:cubicBezTo>
                  <a:cubicBezTo>
                    <a:pt x="11564" y="12580"/>
                    <a:pt x="11605" y="12649"/>
                    <a:pt x="11687" y="12676"/>
                  </a:cubicBezTo>
                  <a:lnTo>
                    <a:pt x="11770" y="12676"/>
                  </a:lnTo>
                  <a:cubicBezTo>
                    <a:pt x="12374" y="12621"/>
                    <a:pt x="12992" y="12553"/>
                    <a:pt x="13596" y="12498"/>
                  </a:cubicBezTo>
                  <a:cubicBezTo>
                    <a:pt x="15024" y="12347"/>
                    <a:pt x="16411" y="12031"/>
                    <a:pt x="17784" y="11646"/>
                  </a:cubicBezTo>
                  <a:cubicBezTo>
                    <a:pt x="18471" y="11399"/>
                    <a:pt x="19213" y="11179"/>
                    <a:pt x="19968" y="10973"/>
                  </a:cubicBezTo>
                  <a:cubicBezTo>
                    <a:pt x="20339" y="10863"/>
                    <a:pt x="20723" y="10781"/>
                    <a:pt x="21094" y="10699"/>
                  </a:cubicBezTo>
                  <a:cubicBezTo>
                    <a:pt x="21287" y="10652"/>
                    <a:pt x="21476" y="10631"/>
                    <a:pt x="21661" y="10631"/>
                  </a:cubicBezTo>
                  <a:cubicBezTo>
                    <a:pt x="21963" y="10631"/>
                    <a:pt x="22255" y="10687"/>
                    <a:pt x="22536" y="10781"/>
                  </a:cubicBezTo>
                  <a:cubicBezTo>
                    <a:pt x="22756" y="10850"/>
                    <a:pt x="23003" y="10905"/>
                    <a:pt x="23250" y="10973"/>
                  </a:cubicBezTo>
                  <a:cubicBezTo>
                    <a:pt x="23274" y="10981"/>
                    <a:pt x="23307" y="10998"/>
                    <a:pt x="23335" y="10998"/>
                  </a:cubicBezTo>
                  <a:cubicBezTo>
                    <a:pt x="23357" y="10998"/>
                    <a:pt x="23376" y="10989"/>
                    <a:pt x="23387" y="10960"/>
                  </a:cubicBezTo>
                  <a:cubicBezTo>
                    <a:pt x="23401" y="10918"/>
                    <a:pt x="23387" y="10850"/>
                    <a:pt x="23360" y="10822"/>
                  </a:cubicBezTo>
                  <a:cubicBezTo>
                    <a:pt x="23278" y="10657"/>
                    <a:pt x="23195" y="10493"/>
                    <a:pt x="23099" y="10328"/>
                  </a:cubicBezTo>
                  <a:cubicBezTo>
                    <a:pt x="22948" y="10081"/>
                    <a:pt x="22797" y="9833"/>
                    <a:pt x="22660" y="9586"/>
                  </a:cubicBezTo>
                  <a:cubicBezTo>
                    <a:pt x="22412" y="9174"/>
                    <a:pt x="22275" y="8735"/>
                    <a:pt x="22110" y="8295"/>
                  </a:cubicBezTo>
                  <a:cubicBezTo>
                    <a:pt x="21932" y="7815"/>
                    <a:pt x="21767" y="7334"/>
                    <a:pt x="21561" y="6867"/>
                  </a:cubicBezTo>
                  <a:cubicBezTo>
                    <a:pt x="20943" y="5439"/>
                    <a:pt x="20009" y="4230"/>
                    <a:pt x="18842" y="3214"/>
                  </a:cubicBezTo>
                  <a:cubicBezTo>
                    <a:pt x="18389" y="2802"/>
                    <a:pt x="17881" y="2431"/>
                    <a:pt x="17386" y="2074"/>
                  </a:cubicBezTo>
                  <a:cubicBezTo>
                    <a:pt x="17290" y="2006"/>
                    <a:pt x="17180" y="1923"/>
                    <a:pt x="17084" y="1855"/>
                  </a:cubicBezTo>
                  <a:cubicBezTo>
                    <a:pt x="17043" y="1841"/>
                    <a:pt x="17015" y="1813"/>
                    <a:pt x="16961" y="1813"/>
                  </a:cubicBezTo>
                  <a:close/>
                  <a:moveTo>
                    <a:pt x="20064" y="3489"/>
                  </a:moveTo>
                  <a:lnTo>
                    <a:pt x="20064" y="3489"/>
                  </a:lnTo>
                  <a:cubicBezTo>
                    <a:pt x="20105" y="3571"/>
                    <a:pt x="20119" y="3612"/>
                    <a:pt x="20160" y="3654"/>
                  </a:cubicBezTo>
                  <a:cubicBezTo>
                    <a:pt x="21355" y="5645"/>
                    <a:pt x="22385" y="7705"/>
                    <a:pt x="23387" y="9806"/>
                  </a:cubicBezTo>
                  <a:cubicBezTo>
                    <a:pt x="23731" y="10548"/>
                    <a:pt x="24102" y="11248"/>
                    <a:pt x="24527" y="11948"/>
                  </a:cubicBezTo>
                  <a:cubicBezTo>
                    <a:pt x="24569" y="11990"/>
                    <a:pt x="24582" y="12031"/>
                    <a:pt x="24596" y="12072"/>
                  </a:cubicBezTo>
                  <a:cubicBezTo>
                    <a:pt x="24580" y="12093"/>
                    <a:pt x="24567" y="12100"/>
                    <a:pt x="24554" y="12100"/>
                  </a:cubicBezTo>
                  <a:cubicBezTo>
                    <a:pt x="24534" y="12100"/>
                    <a:pt x="24517" y="12080"/>
                    <a:pt x="24500" y="12072"/>
                  </a:cubicBezTo>
                  <a:cubicBezTo>
                    <a:pt x="23772" y="11729"/>
                    <a:pt x="23017" y="11536"/>
                    <a:pt x="22234" y="11509"/>
                  </a:cubicBezTo>
                  <a:cubicBezTo>
                    <a:pt x="22018" y="11497"/>
                    <a:pt x="21802" y="11490"/>
                    <a:pt x="21586" y="11490"/>
                  </a:cubicBezTo>
                  <a:cubicBezTo>
                    <a:pt x="21321" y="11490"/>
                    <a:pt x="21057" y="11500"/>
                    <a:pt x="20792" y="11523"/>
                  </a:cubicBezTo>
                  <a:cubicBezTo>
                    <a:pt x="19913" y="11578"/>
                    <a:pt x="19075" y="11797"/>
                    <a:pt x="18251" y="12086"/>
                  </a:cubicBezTo>
                  <a:cubicBezTo>
                    <a:pt x="17208" y="12470"/>
                    <a:pt x="16219" y="12992"/>
                    <a:pt x="15299" y="13610"/>
                  </a:cubicBezTo>
                  <a:cubicBezTo>
                    <a:pt x="15162" y="13706"/>
                    <a:pt x="15038" y="13789"/>
                    <a:pt x="14914" y="13871"/>
                  </a:cubicBezTo>
                  <a:cubicBezTo>
                    <a:pt x="14846" y="13926"/>
                    <a:pt x="14791" y="13995"/>
                    <a:pt x="14777" y="14077"/>
                  </a:cubicBezTo>
                  <a:cubicBezTo>
                    <a:pt x="14763" y="14146"/>
                    <a:pt x="14818" y="14214"/>
                    <a:pt x="14887" y="14214"/>
                  </a:cubicBezTo>
                  <a:lnTo>
                    <a:pt x="14956" y="14214"/>
                  </a:lnTo>
                  <a:cubicBezTo>
                    <a:pt x="15670" y="14132"/>
                    <a:pt x="16397" y="14063"/>
                    <a:pt x="17098" y="13981"/>
                  </a:cubicBezTo>
                  <a:cubicBezTo>
                    <a:pt x="18142" y="13843"/>
                    <a:pt x="19130" y="13610"/>
                    <a:pt x="20064" y="13308"/>
                  </a:cubicBezTo>
                  <a:cubicBezTo>
                    <a:pt x="20655" y="13116"/>
                    <a:pt x="21231" y="12910"/>
                    <a:pt x="21822" y="12704"/>
                  </a:cubicBezTo>
                  <a:cubicBezTo>
                    <a:pt x="22152" y="12607"/>
                    <a:pt x="22495" y="12484"/>
                    <a:pt x="22838" y="12401"/>
                  </a:cubicBezTo>
                  <a:cubicBezTo>
                    <a:pt x="23079" y="12334"/>
                    <a:pt x="23321" y="12300"/>
                    <a:pt x="23565" y="12300"/>
                  </a:cubicBezTo>
                  <a:cubicBezTo>
                    <a:pt x="23822" y="12300"/>
                    <a:pt x="24082" y="12338"/>
                    <a:pt x="24349" y="12415"/>
                  </a:cubicBezTo>
                  <a:cubicBezTo>
                    <a:pt x="24651" y="12498"/>
                    <a:pt x="24926" y="12649"/>
                    <a:pt x="25200" y="12841"/>
                  </a:cubicBezTo>
                  <a:cubicBezTo>
                    <a:pt x="25255" y="12882"/>
                    <a:pt x="25310" y="12910"/>
                    <a:pt x="25351" y="12923"/>
                  </a:cubicBezTo>
                  <a:cubicBezTo>
                    <a:pt x="25361" y="12928"/>
                    <a:pt x="25371" y="12931"/>
                    <a:pt x="25381" y="12931"/>
                  </a:cubicBezTo>
                  <a:cubicBezTo>
                    <a:pt x="25425" y="12931"/>
                    <a:pt x="25461" y="12886"/>
                    <a:pt x="25461" y="12841"/>
                  </a:cubicBezTo>
                  <a:cubicBezTo>
                    <a:pt x="25461" y="12813"/>
                    <a:pt x="25447" y="12772"/>
                    <a:pt x="25420" y="12745"/>
                  </a:cubicBezTo>
                  <a:cubicBezTo>
                    <a:pt x="25392" y="12690"/>
                    <a:pt x="25351" y="12621"/>
                    <a:pt x="25296" y="12566"/>
                  </a:cubicBezTo>
                  <a:cubicBezTo>
                    <a:pt x="24775" y="11852"/>
                    <a:pt x="24431" y="11056"/>
                    <a:pt x="24184" y="10204"/>
                  </a:cubicBezTo>
                  <a:cubicBezTo>
                    <a:pt x="24047" y="9696"/>
                    <a:pt x="23923" y="9202"/>
                    <a:pt x="23786" y="8707"/>
                  </a:cubicBezTo>
                  <a:cubicBezTo>
                    <a:pt x="23662" y="8158"/>
                    <a:pt x="23470" y="7636"/>
                    <a:pt x="23223" y="7128"/>
                  </a:cubicBezTo>
                  <a:cubicBezTo>
                    <a:pt x="22852" y="6290"/>
                    <a:pt x="22316" y="5535"/>
                    <a:pt x="21685" y="4862"/>
                  </a:cubicBezTo>
                  <a:cubicBezTo>
                    <a:pt x="21259" y="4409"/>
                    <a:pt x="20792" y="3997"/>
                    <a:pt x="20325" y="3585"/>
                  </a:cubicBezTo>
                  <a:cubicBezTo>
                    <a:pt x="20243" y="3516"/>
                    <a:pt x="20243" y="3516"/>
                    <a:pt x="20064" y="3489"/>
                  </a:cubicBezTo>
                  <a:close/>
                  <a:moveTo>
                    <a:pt x="22097" y="3971"/>
                  </a:moveTo>
                  <a:cubicBezTo>
                    <a:pt x="22084" y="3971"/>
                    <a:pt x="22070" y="3974"/>
                    <a:pt x="22055" y="3983"/>
                  </a:cubicBezTo>
                  <a:cubicBezTo>
                    <a:pt x="22028" y="4052"/>
                    <a:pt x="22083" y="4079"/>
                    <a:pt x="22097" y="4121"/>
                  </a:cubicBezTo>
                  <a:cubicBezTo>
                    <a:pt x="22330" y="4491"/>
                    <a:pt x="22564" y="4890"/>
                    <a:pt x="22770" y="5288"/>
                  </a:cubicBezTo>
                  <a:cubicBezTo>
                    <a:pt x="23017" y="5823"/>
                    <a:pt x="23264" y="6345"/>
                    <a:pt x="23456" y="6895"/>
                  </a:cubicBezTo>
                  <a:cubicBezTo>
                    <a:pt x="23951" y="8337"/>
                    <a:pt x="24596" y="9710"/>
                    <a:pt x="25269" y="11083"/>
                  </a:cubicBezTo>
                  <a:cubicBezTo>
                    <a:pt x="25887" y="12319"/>
                    <a:pt x="26519" y="13528"/>
                    <a:pt x="27178" y="14722"/>
                  </a:cubicBezTo>
                  <a:cubicBezTo>
                    <a:pt x="27191" y="14764"/>
                    <a:pt x="27205" y="14791"/>
                    <a:pt x="27246" y="14887"/>
                  </a:cubicBezTo>
                  <a:cubicBezTo>
                    <a:pt x="27164" y="14832"/>
                    <a:pt x="27109" y="14818"/>
                    <a:pt x="27068" y="14791"/>
                  </a:cubicBezTo>
                  <a:cubicBezTo>
                    <a:pt x="26381" y="14338"/>
                    <a:pt x="25667" y="13940"/>
                    <a:pt x="24871" y="13665"/>
                  </a:cubicBezTo>
                  <a:cubicBezTo>
                    <a:pt x="24280" y="13459"/>
                    <a:pt x="23676" y="13308"/>
                    <a:pt x="23044" y="13253"/>
                  </a:cubicBezTo>
                  <a:cubicBezTo>
                    <a:pt x="22878" y="13238"/>
                    <a:pt x="22712" y="13230"/>
                    <a:pt x="22547" y="13230"/>
                  </a:cubicBezTo>
                  <a:cubicBezTo>
                    <a:pt x="21826" y="13230"/>
                    <a:pt x="21119" y="13377"/>
                    <a:pt x="20449" y="13679"/>
                  </a:cubicBezTo>
                  <a:cubicBezTo>
                    <a:pt x="19858" y="13953"/>
                    <a:pt x="19295" y="14242"/>
                    <a:pt x="18732" y="14571"/>
                  </a:cubicBezTo>
                  <a:cubicBezTo>
                    <a:pt x="17798" y="15107"/>
                    <a:pt x="16892" y="15711"/>
                    <a:pt x="15999" y="16329"/>
                  </a:cubicBezTo>
                  <a:cubicBezTo>
                    <a:pt x="15917" y="16370"/>
                    <a:pt x="15848" y="16425"/>
                    <a:pt x="15779" y="16494"/>
                  </a:cubicBezTo>
                  <a:cubicBezTo>
                    <a:pt x="15725" y="16535"/>
                    <a:pt x="15711" y="16576"/>
                    <a:pt x="15711" y="16645"/>
                  </a:cubicBezTo>
                  <a:cubicBezTo>
                    <a:pt x="15725" y="16700"/>
                    <a:pt x="15738" y="16741"/>
                    <a:pt x="15793" y="16741"/>
                  </a:cubicBezTo>
                  <a:lnTo>
                    <a:pt x="15848" y="16741"/>
                  </a:lnTo>
                  <a:cubicBezTo>
                    <a:pt x="16315" y="16686"/>
                    <a:pt x="16768" y="16617"/>
                    <a:pt x="17235" y="16563"/>
                  </a:cubicBezTo>
                  <a:cubicBezTo>
                    <a:pt x="18348" y="16439"/>
                    <a:pt x="19446" y="16192"/>
                    <a:pt x="20517" y="15848"/>
                  </a:cubicBezTo>
                  <a:cubicBezTo>
                    <a:pt x="21204" y="15615"/>
                    <a:pt x="21891" y="15382"/>
                    <a:pt x="22577" y="15162"/>
                  </a:cubicBezTo>
                  <a:cubicBezTo>
                    <a:pt x="23250" y="14928"/>
                    <a:pt x="23896" y="14722"/>
                    <a:pt x="24596" y="14640"/>
                  </a:cubicBezTo>
                  <a:cubicBezTo>
                    <a:pt x="24812" y="14607"/>
                    <a:pt x="25025" y="14590"/>
                    <a:pt x="25238" y="14590"/>
                  </a:cubicBezTo>
                  <a:cubicBezTo>
                    <a:pt x="25472" y="14590"/>
                    <a:pt x="25705" y="14611"/>
                    <a:pt x="25942" y="14654"/>
                  </a:cubicBezTo>
                  <a:cubicBezTo>
                    <a:pt x="26422" y="14750"/>
                    <a:pt x="26834" y="14928"/>
                    <a:pt x="27205" y="15203"/>
                  </a:cubicBezTo>
                  <a:cubicBezTo>
                    <a:pt x="27590" y="15505"/>
                    <a:pt x="27933" y="15821"/>
                    <a:pt x="28235" y="16192"/>
                  </a:cubicBezTo>
                  <a:cubicBezTo>
                    <a:pt x="28263" y="16205"/>
                    <a:pt x="28276" y="16233"/>
                    <a:pt x="28304" y="16288"/>
                  </a:cubicBezTo>
                  <a:cubicBezTo>
                    <a:pt x="28208" y="16274"/>
                    <a:pt x="28153" y="16260"/>
                    <a:pt x="28084" y="16233"/>
                  </a:cubicBezTo>
                  <a:cubicBezTo>
                    <a:pt x="27458" y="16055"/>
                    <a:pt x="26839" y="15963"/>
                    <a:pt x="26226" y="15963"/>
                  </a:cubicBezTo>
                  <a:cubicBezTo>
                    <a:pt x="25374" y="15963"/>
                    <a:pt x="24534" y="16140"/>
                    <a:pt x="23703" y="16508"/>
                  </a:cubicBezTo>
                  <a:cubicBezTo>
                    <a:pt x="23072" y="16782"/>
                    <a:pt x="22495" y="17126"/>
                    <a:pt x="21918" y="17510"/>
                  </a:cubicBezTo>
                  <a:cubicBezTo>
                    <a:pt x="21218" y="17991"/>
                    <a:pt x="20517" y="18471"/>
                    <a:pt x="19789" y="18911"/>
                  </a:cubicBezTo>
                  <a:cubicBezTo>
                    <a:pt x="19158" y="19309"/>
                    <a:pt x="18512" y="19652"/>
                    <a:pt x="17867" y="20037"/>
                  </a:cubicBezTo>
                  <a:cubicBezTo>
                    <a:pt x="17592" y="20188"/>
                    <a:pt x="17345" y="20339"/>
                    <a:pt x="17070" y="20490"/>
                  </a:cubicBezTo>
                  <a:cubicBezTo>
                    <a:pt x="16974" y="20545"/>
                    <a:pt x="16878" y="20614"/>
                    <a:pt x="16796" y="20682"/>
                  </a:cubicBezTo>
                  <a:cubicBezTo>
                    <a:pt x="16755" y="20724"/>
                    <a:pt x="16741" y="20751"/>
                    <a:pt x="16727" y="20792"/>
                  </a:cubicBezTo>
                  <a:cubicBezTo>
                    <a:pt x="16686" y="20847"/>
                    <a:pt x="16741" y="20916"/>
                    <a:pt x="16809" y="20916"/>
                  </a:cubicBezTo>
                  <a:cubicBezTo>
                    <a:pt x="16823" y="20888"/>
                    <a:pt x="16837" y="20888"/>
                    <a:pt x="16864" y="20888"/>
                  </a:cubicBezTo>
                  <a:cubicBezTo>
                    <a:pt x="17496" y="20724"/>
                    <a:pt x="18128" y="20655"/>
                    <a:pt x="18760" y="20545"/>
                  </a:cubicBezTo>
                  <a:cubicBezTo>
                    <a:pt x="19831" y="20380"/>
                    <a:pt x="20874" y="20188"/>
                    <a:pt x="21918" y="19900"/>
                  </a:cubicBezTo>
                  <a:cubicBezTo>
                    <a:pt x="22948" y="19598"/>
                    <a:pt x="23909" y="19199"/>
                    <a:pt x="24788" y="18568"/>
                  </a:cubicBezTo>
                  <a:lnTo>
                    <a:pt x="26134" y="17647"/>
                  </a:lnTo>
                  <a:cubicBezTo>
                    <a:pt x="26628" y="17304"/>
                    <a:pt x="27164" y="17016"/>
                    <a:pt x="27741" y="16810"/>
                  </a:cubicBezTo>
                  <a:cubicBezTo>
                    <a:pt x="27933" y="16741"/>
                    <a:pt x="28139" y="16672"/>
                    <a:pt x="28359" y="16659"/>
                  </a:cubicBezTo>
                  <a:cubicBezTo>
                    <a:pt x="28482" y="16659"/>
                    <a:pt x="28606" y="16672"/>
                    <a:pt x="28743" y="16672"/>
                  </a:cubicBezTo>
                  <a:cubicBezTo>
                    <a:pt x="28743" y="16631"/>
                    <a:pt x="28757" y="16617"/>
                    <a:pt x="28757" y="16604"/>
                  </a:cubicBezTo>
                  <a:cubicBezTo>
                    <a:pt x="28633" y="16151"/>
                    <a:pt x="28620" y="15711"/>
                    <a:pt x="28551" y="15299"/>
                  </a:cubicBezTo>
                  <a:cubicBezTo>
                    <a:pt x="28537" y="14379"/>
                    <a:pt x="28551" y="13473"/>
                    <a:pt x="28606" y="12566"/>
                  </a:cubicBezTo>
                  <a:cubicBezTo>
                    <a:pt x="28633" y="11907"/>
                    <a:pt x="28675" y="11262"/>
                    <a:pt x="28647" y="10602"/>
                  </a:cubicBezTo>
                  <a:cubicBezTo>
                    <a:pt x="28633" y="9943"/>
                    <a:pt x="28537" y="9284"/>
                    <a:pt x="28304" y="8652"/>
                  </a:cubicBezTo>
                  <a:cubicBezTo>
                    <a:pt x="28125" y="8103"/>
                    <a:pt x="27851" y="7609"/>
                    <a:pt x="27521" y="7128"/>
                  </a:cubicBezTo>
                  <a:cubicBezTo>
                    <a:pt x="26999" y="6386"/>
                    <a:pt x="26381" y="5755"/>
                    <a:pt x="25695" y="5178"/>
                  </a:cubicBezTo>
                  <a:cubicBezTo>
                    <a:pt x="25475" y="4999"/>
                    <a:pt x="25255" y="4821"/>
                    <a:pt x="25035" y="4642"/>
                  </a:cubicBezTo>
                  <a:cubicBezTo>
                    <a:pt x="24980" y="4601"/>
                    <a:pt x="24926" y="4560"/>
                    <a:pt x="24857" y="4533"/>
                  </a:cubicBezTo>
                  <a:lnTo>
                    <a:pt x="24857" y="4533"/>
                  </a:lnTo>
                  <a:cubicBezTo>
                    <a:pt x="24816" y="4615"/>
                    <a:pt x="24884" y="4656"/>
                    <a:pt x="24926" y="4697"/>
                  </a:cubicBezTo>
                  <a:cubicBezTo>
                    <a:pt x="25077" y="4890"/>
                    <a:pt x="25241" y="5082"/>
                    <a:pt x="25392" y="5288"/>
                  </a:cubicBezTo>
                  <a:cubicBezTo>
                    <a:pt x="25887" y="5933"/>
                    <a:pt x="26216" y="6675"/>
                    <a:pt x="26436" y="7471"/>
                  </a:cubicBezTo>
                  <a:cubicBezTo>
                    <a:pt x="26615" y="8103"/>
                    <a:pt x="26725" y="8749"/>
                    <a:pt x="26848" y="9408"/>
                  </a:cubicBezTo>
                  <a:cubicBezTo>
                    <a:pt x="27027" y="10369"/>
                    <a:pt x="27191" y="11330"/>
                    <a:pt x="27411" y="12278"/>
                  </a:cubicBezTo>
                  <a:cubicBezTo>
                    <a:pt x="27686" y="13514"/>
                    <a:pt x="27961" y="14722"/>
                    <a:pt x="28345" y="15945"/>
                  </a:cubicBezTo>
                  <a:cubicBezTo>
                    <a:pt x="28359" y="15958"/>
                    <a:pt x="28359" y="16000"/>
                    <a:pt x="28359" y="16027"/>
                  </a:cubicBezTo>
                  <a:cubicBezTo>
                    <a:pt x="28331" y="16013"/>
                    <a:pt x="28304" y="16013"/>
                    <a:pt x="28290" y="16000"/>
                  </a:cubicBezTo>
                  <a:cubicBezTo>
                    <a:pt x="27919" y="15505"/>
                    <a:pt x="27576" y="14983"/>
                    <a:pt x="27274" y="14434"/>
                  </a:cubicBezTo>
                  <a:cubicBezTo>
                    <a:pt x="26931" y="13789"/>
                    <a:pt x="26697" y="13116"/>
                    <a:pt x="26505" y="12415"/>
                  </a:cubicBezTo>
                  <a:cubicBezTo>
                    <a:pt x="26299" y="11632"/>
                    <a:pt x="26093" y="10877"/>
                    <a:pt x="25901" y="10108"/>
                  </a:cubicBezTo>
                  <a:cubicBezTo>
                    <a:pt x="25750" y="9463"/>
                    <a:pt x="25557" y="8817"/>
                    <a:pt x="25338" y="8199"/>
                  </a:cubicBezTo>
                  <a:cubicBezTo>
                    <a:pt x="24843" y="6867"/>
                    <a:pt x="24074" y="5714"/>
                    <a:pt x="23017" y="4766"/>
                  </a:cubicBezTo>
                  <a:cubicBezTo>
                    <a:pt x="22770" y="4533"/>
                    <a:pt x="22495" y="4285"/>
                    <a:pt x="22220" y="4052"/>
                  </a:cubicBezTo>
                  <a:cubicBezTo>
                    <a:pt x="22177" y="4020"/>
                    <a:pt x="22143" y="3971"/>
                    <a:pt x="22097" y="397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716210" y="4364126"/>
              <a:ext cx="1380287" cy="869077"/>
            </a:xfrm>
            <a:custGeom>
              <a:avLst/>
              <a:gdLst/>
              <a:ahLst/>
              <a:cxnLst/>
              <a:rect l="l" t="t" r="r" b="b"/>
              <a:pathLst>
                <a:path w="26698" h="16810" extrusionOk="0">
                  <a:moveTo>
                    <a:pt x="3736" y="0"/>
                  </a:moveTo>
                  <a:lnTo>
                    <a:pt x="3736" y="0"/>
                  </a:lnTo>
                  <a:cubicBezTo>
                    <a:pt x="3805" y="83"/>
                    <a:pt x="3818" y="138"/>
                    <a:pt x="3860" y="193"/>
                  </a:cubicBezTo>
                  <a:cubicBezTo>
                    <a:pt x="4066" y="399"/>
                    <a:pt x="4272" y="605"/>
                    <a:pt x="4505" y="797"/>
                  </a:cubicBezTo>
                  <a:cubicBezTo>
                    <a:pt x="4780" y="1030"/>
                    <a:pt x="5095" y="1250"/>
                    <a:pt x="5384" y="1483"/>
                  </a:cubicBezTo>
                  <a:cubicBezTo>
                    <a:pt x="5425" y="1497"/>
                    <a:pt x="5439" y="1525"/>
                    <a:pt x="5466" y="1566"/>
                  </a:cubicBezTo>
                  <a:cubicBezTo>
                    <a:pt x="5455" y="1588"/>
                    <a:pt x="5440" y="1594"/>
                    <a:pt x="5424" y="1594"/>
                  </a:cubicBezTo>
                  <a:cubicBezTo>
                    <a:pt x="5399" y="1594"/>
                    <a:pt x="5373" y="1580"/>
                    <a:pt x="5356" y="1580"/>
                  </a:cubicBezTo>
                  <a:cubicBezTo>
                    <a:pt x="4807" y="1456"/>
                    <a:pt x="4230" y="1360"/>
                    <a:pt x="3681" y="1236"/>
                  </a:cubicBezTo>
                  <a:cubicBezTo>
                    <a:pt x="3585" y="1223"/>
                    <a:pt x="3502" y="1181"/>
                    <a:pt x="3393" y="1140"/>
                  </a:cubicBezTo>
                  <a:cubicBezTo>
                    <a:pt x="3132" y="1030"/>
                    <a:pt x="2857" y="907"/>
                    <a:pt x="2610" y="824"/>
                  </a:cubicBezTo>
                  <a:lnTo>
                    <a:pt x="1113" y="316"/>
                  </a:lnTo>
                  <a:cubicBezTo>
                    <a:pt x="989" y="275"/>
                    <a:pt x="893" y="248"/>
                    <a:pt x="770" y="220"/>
                  </a:cubicBezTo>
                  <a:lnTo>
                    <a:pt x="770" y="220"/>
                  </a:lnTo>
                  <a:cubicBezTo>
                    <a:pt x="934" y="385"/>
                    <a:pt x="1182" y="412"/>
                    <a:pt x="1388" y="495"/>
                  </a:cubicBezTo>
                  <a:cubicBezTo>
                    <a:pt x="1594" y="591"/>
                    <a:pt x="1813" y="673"/>
                    <a:pt x="2033" y="756"/>
                  </a:cubicBezTo>
                  <a:cubicBezTo>
                    <a:pt x="2239" y="838"/>
                    <a:pt x="2473" y="934"/>
                    <a:pt x="2679" y="1030"/>
                  </a:cubicBezTo>
                  <a:cubicBezTo>
                    <a:pt x="2624" y="1044"/>
                    <a:pt x="2572" y="1049"/>
                    <a:pt x="2522" y="1049"/>
                  </a:cubicBezTo>
                  <a:cubicBezTo>
                    <a:pt x="2422" y="1049"/>
                    <a:pt x="2331" y="1030"/>
                    <a:pt x="2239" y="1030"/>
                  </a:cubicBezTo>
                  <a:cubicBezTo>
                    <a:pt x="2102" y="1030"/>
                    <a:pt x="1964" y="1017"/>
                    <a:pt x="1827" y="1017"/>
                  </a:cubicBezTo>
                  <a:cubicBezTo>
                    <a:pt x="1690" y="1017"/>
                    <a:pt x="1539" y="1017"/>
                    <a:pt x="1346" y="1085"/>
                  </a:cubicBezTo>
                  <a:cubicBezTo>
                    <a:pt x="1552" y="1168"/>
                    <a:pt x="1745" y="1154"/>
                    <a:pt x="1923" y="1168"/>
                  </a:cubicBezTo>
                  <a:cubicBezTo>
                    <a:pt x="2088" y="1209"/>
                    <a:pt x="2280" y="1223"/>
                    <a:pt x="2445" y="1277"/>
                  </a:cubicBezTo>
                  <a:cubicBezTo>
                    <a:pt x="2376" y="1291"/>
                    <a:pt x="2308" y="1291"/>
                    <a:pt x="2239" y="1291"/>
                  </a:cubicBezTo>
                  <a:cubicBezTo>
                    <a:pt x="1662" y="1319"/>
                    <a:pt x="1072" y="1415"/>
                    <a:pt x="509" y="1511"/>
                  </a:cubicBezTo>
                  <a:cubicBezTo>
                    <a:pt x="371" y="1525"/>
                    <a:pt x="234" y="1580"/>
                    <a:pt x="110" y="1621"/>
                  </a:cubicBezTo>
                  <a:cubicBezTo>
                    <a:pt x="83" y="1621"/>
                    <a:pt x="69" y="1648"/>
                    <a:pt x="1" y="1689"/>
                  </a:cubicBezTo>
                  <a:cubicBezTo>
                    <a:pt x="70" y="1701"/>
                    <a:pt x="133" y="1705"/>
                    <a:pt x="189" y="1705"/>
                  </a:cubicBezTo>
                  <a:cubicBezTo>
                    <a:pt x="265" y="1705"/>
                    <a:pt x="330" y="1697"/>
                    <a:pt x="385" y="1689"/>
                  </a:cubicBezTo>
                  <a:cubicBezTo>
                    <a:pt x="797" y="1648"/>
                    <a:pt x="1237" y="1580"/>
                    <a:pt x="1649" y="1566"/>
                  </a:cubicBezTo>
                  <a:cubicBezTo>
                    <a:pt x="2308" y="1525"/>
                    <a:pt x="2967" y="1511"/>
                    <a:pt x="3640" y="1483"/>
                  </a:cubicBezTo>
                  <a:cubicBezTo>
                    <a:pt x="3708" y="1483"/>
                    <a:pt x="3777" y="1483"/>
                    <a:pt x="3846" y="1497"/>
                  </a:cubicBezTo>
                  <a:cubicBezTo>
                    <a:pt x="4423" y="1621"/>
                    <a:pt x="5013" y="1758"/>
                    <a:pt x="5604" y="1895"/>
                  </a:cubicBezTo>
                  <a:cubicBezTo>
                    <a:pt x="5576" y="1978"/>
                    <a:pt x="5507" y="1937"/>
                    <a:pt x="5453" y="1964"/>
                  </a:cubicBezTo>
                  <a:cubicBezTo>
                    <a:pt x="4285" y="2047"/>
                    <a:pt x="3159" y="2307"/>
                    <a:pt x="2061" y="2678"/>
                  </a:cubicBezTo>
                  <a:cubicBezTo>
                    <a:pt x="1896" y="2733"/>
                    <a:pt x="1731" y="2802"/>
                    <a:pt x="1594" y="2870"/>
                  </a:cubicBezTo>
                  <a:cubicBezTo>
                    <a:pt x="1594" y="2922"/>
                    <a:pt x="1615" y="2936"/>
                    <a:pt x="1634" y="2936"/>
                  </a:cubicBezTo>
                  <a:cubicBezTo>
                    <a:pt x="1646" y="2936"/>
                    <a:pt x="1657" y="2931"/>
                    <a:pt x="1662" y="2925"/>
                  </a:cubicBezTo>
                  <a:cubicBezTo>
                    <a:pt x="1786" y="2898"/>
                    <a:pt x="1896" y="2870"/>
                    <a:pt x="2019" y="2829"/>
                  </a:cubicBezTo>
                  <a:cubicBezTo>
                    <a:pt x="3049" y="2582"/>
                    <a:pt x="4093" y="2390"/>
                    <a:pt x="5150" y="2266"/>
                  </a:cubicBezTo>
                  <a:cubicBezTo>
                    <a:pt x="5659" y="2198"/>
                    <a:pt x="6194" y="2211"/>
                    <a:pt x="6730" y="2198"/>
                  </a:cubicBezTo>
                  <a:cubicBezTo>
                    <a:pt x="6812" y="2198"/>
                    <a:pt x="6894" y="2211"/>
                    <a:pt x="6977" y="2239"/>
                  </a:cubicBezTo>
                  <a:cubicBezTo>
                    <a:pt x="7993" y="2472"/>
                    <a:pt x="8996" y="2761"/>
                    <a:pt x="9971" y="3104"/>
                  </a:cubicBezTo>
                  <a:cubicBezTo>
                    <a:pt x="9998" y="3131"/>
                    <a:pt x="10039" y="3145"/>
                    <a:pt x="10067" y="3173"/>
                  </a:cubicBezTo>
                  <a:cubicBezTo>
                    <a:pt x="9984" y="3159"/>
                    <a:pt x="9902" y="3159"/>
                    <a:pt x="9820" y="3145"/>
                  </a:cubicBezTo>
                  <a:cubicBezTo>
                    <a:pt x="9311" y="3063"/>
                    <a:pt x="8831" y="2994"/>
                    <a:pt x="8323" y="2967"/>
                  </a:cubicBezTo>
                  <a:cubicBezTo>
                    <a:pt x="8249" y="2963"/>
                    <a:pt x="8176" y="2961"/>
                    <a:pt x="8102" y="2961"/>
                  </a:cubicBezTo>
                  <a:cubicBezTo>
                    <a:pt x="7901" y="2961"/>
                    <a:pt x="7700" y="2974"/>
                    <a:pt x="7499" y="2994"/>
                  </a:cubicBezTo>
                  <a:cubicBezTo>
                    <a:pt x="7430" y="2994"/>
                    <a:pt x="7348" y="2994"/>
                    <a:pt x="7279" y="3076"/>
                  </a:cubicBezTo>
                  <a:cubicBezTo>
                    <a:pt x="7320" y="3090"/>
                    <a:pt x="7375" y="3104"/>
                    <a:pt x="7430" y="3104"/>
                  </a:cubicBezTo>
                  <a:cubicBezTo>
                    <a:pt x="8748" y="3214"/>
                    <a:pt x="10053" y="3488"/>
                    <a:pt x="11344" y="3791"/>
                  </a:cubicBezTo>
                  <a:cubicBezTo>
                    <a:pt x="11577" y="3846"/>
                    <a:pt x="11811" y="3914"/>
                    <a:pt x="12044" y="3969"/>
                  </a:cubicBezTo>
                  <a:cubicBezTo>
                    <a:pt x="12443" y="4052"/>
                    <a:pt x="12786" y="4258"/>
                    <a:pt x="13129" y="4436"/>
                  </a:cubicBezTo>
                  <a:cubicBezTo>
                    <a:pt x="13110" y="4467"/>
                    <a:pt x="13092" y="4476"/>
                    <a:pt x="13073" y="4476"/>
                  </a:cubicBezTo>
                  <a:cubicBezTo>
                    <a:pt x="13051" y="4476"/>
                    <a:pt x="13028" y="4463"/>
                    <a:pt x="13006" y="4463"/>
                  </a:cubicBezTo>
                  <a:cubicBezTo>
                    <a:pt x="12786" y="4436"/>
                    <a:pt x="12566" y="4381"/>
                    <a:pt x="12333" y="4367"/>
                  </a:cubicBezTo>
                  <a:cubicBezTo>
                    <a:pt x="11974" y="4318"/>
                    <a:pt x="11616" y="4282"/>
                    <a:pt x="11258" y="4282"/>
                  </a:cubicBezTo>
                  <a:cubicBezTo>
                    <a:pt x="11122" y="4282"/>
                    <a:pt x="10986" y="4287"/>
                    <a:pt x="10850" y="4299"/>
                  </a:cubicBezTo>
                  <a:cubicBezTo>
                    <a:pt x="10753" y="4299"/>
                    <a:pt x="10657" y="4299"/>
                    <a:pt x="10547" y="4367"/>
                  </a:cubicBezTo>
                  <a:cubicBezTo>
                    <a:pt x="10644" y="4409"/>
                    <a:pt x="10712" y="4409"/>
                    <a:pt x="10781" y="4409"/>
                  </a:cubicBezTo>
                  <a:cubicBezTo>
                    <a:pt x="11509" y="4463"/>
                    <a:pt x="12250" y="4587"/>
                    <a:pt x="12951" y="4779"/>
                  </a:cubicBezTo>
                  <a:cubicBezTo>
                    <a:pt x="13404" y="4889"/>
                    <a:pt x="13843" y="5054"/>
                    <a:pt x="14296" y="5164"/>
                  </a:cubicBezTo>
                  <a:cubicBezTo>
                    <a:pt x="14777" y="5301"/>
                    <a:pt x="15217" y="5548"/>
                    <a:pt x="15629" y="5823"/>
                  </a:cubicBezTo>
                  <a:lnTo>
                    <a:pt x="16617" y="6441"/>
                  </a:lnTo>
                  <a:cubicBezTo>
                    <a:pt x="16645" y="6455"/>
                    <a:pt x="16659" y="6468"/>
                    <a:pt x="16727" y="6523"/>
                  </a:cubicBezTo>
                  <a:cubicBezTo>
                    <a:pt x="16549" y="6468"/>
                    <a:pt x="16425" y="6441"/>
                    <a:pt x="16288" y="6386"/>
                  </a:cubicBezTo>
                  <a:cubicBezTo>
                    <a:pt x="15793" y="6221"/>
                    <a:pt x="15285" y="6084"/>
                    <a:pt x="14763" y="6029"/>
                  </a:cubicBezTo>
                  <a:cubicBezTo>
                    <a:pt x="14626" y="6015"/>
                    <a:pt x="14461" y="6015"/>
                    <a:pt x="14310" y="6015"/>
                  </a:cubicBezTo>
                  <a:cubicBezTo>
                    <a:pt x="14283" y="6015"/>
                    <a:pt x="14228" y="6029"/>
                    <a:pt x="14187" y="6057"/>
                  </a:cubicBezTo>
                  <a:cubicBezTo>
                    <a:pt x="14283" y="6084"/>
                    <a:pt x="14351" y="6111"/>
                    <a:pt x="14434" y="6125"/>
                  </a:cubicBezTo>
                  <a:cubicBezTo>
                    <a:pt x="14997" y="6249"/>
                    <a:pt x="15546" y="6400"/>
                    <a:pt x="16095" y="6592"/>
                  </a:cubicBezTo>
                  <a:cubicBezTo>
                    <a:pt x="16576" y="6771"/>
                    <a:pt x="17057" y="6977"/>
                    <a:pt x="17524" y="7210"/>
                  </a:cubicBezTo>
                  <a:lnTo>
                    <a:pt x="17730" y="7320"/>
                  </a:lnTo>
                  <a:cubicBezTo>
                    <a:pt x="18155" y="7498"/>
                    <a:pt x="18540" y="7759"/>
                    <a:pt x="18897" y="8075"/>
                  </a:cubicBezTo>
                  <a:lnTo>
                    <a:pt x="19817" y="8844"/>
                  </a:lnTo>
                  <a:cubicBezTo>
                    <a:pt x="19872" y="8872"/>
                    <a:pt x="19913" y="8927"/>
                    <a:pt x="19927" y="8995"/>
                  </a:cubicBezTo>
                  <a:cubicBezTo>
                    <a:pt x="19803" y="8940"/>
                    <a:pt x="19666" y="8913"/>
                    <a:pt x="19542" y="8858"/>
                  </a:cubicBezTo>
                  <a:cubicBezTo>
                    <a:pt x="18911" y="8652"/>
                    <a:pt x="18293" y="8446"/>
                    <a:pt x="17620" y="8364"/>
                  </a:cubicBezTo>
                  <a:cubicBezTo>
                    <a:pt x="17414" y="8322"/>
                    <a:pt x="17194" y="8322"/>
                    <a:pt x="16988" y="8309"/>
                  </a:cubicBezTo>
                  <a:lnTo>
                    <a:pt x="16686" y="8309"/>
                  </a:lnTo>
                  <a:cubicBezTo>
                    <a:pt x="16686" y="8377"/>
                    <a:pt x="16755" y="8364"/>
                    <a:pt x="16768" y="8377"/>
                  </a:cubicBezTo>
                  <a:cubicBezTo>
                    <a:pt x="16796" y="8391"/>
                    <a:pt x="16837" y="8391"/>
                    <a:pt x="16865" y="8391"/>
                  </a:cubicBezTo>
                  <a:cubicBezTo>
                    <a:pt x="17263" y="8487"/>
                    <a:pt x="17661" y="8556"/>
                    <a:pt x="18059" y="8652"/>
                  </a:cubicBezTo>
                  <a:cubicBezTo>
                    <a:pt x="18979" y="8899"/>
                    <a:pt x="19872" y="9243"/>
                    <a:pt x="20710" y="9682"/>
                  </a:cubicBezTo>
                  <a:cubicBezTo>
                    <a:pt x="20778" y="9723"/>
                    <a:pt x="20833" y="9751"/>
                    <a:pt x="20888" y="9806"/>
                  </a:cubicBezTo>
                  <a:cubicBezTo>
                    <a:pt x="21108" y="10012"/>
                    <a:pt x="21314" y="10218"/>
                    <a:pt x="21534" y="10437"/>
                  </a:cubicBezTo>
                  <a:cubicBezTo>
                    <a:pt x="21561" y="10451"/>
                    <a:pt x="21561" y="10478"/>
                    <a:pt x="21575" y="10506"/>
                  </a:cubicBezTo>
                  <a:lnTo>
                    <a:pt x="21465" y="10506"/>
                  </a:lnTo>
                  <a:cubicBezTo>
                    <a:pt x="21122" y="10369"/>
                    <a:pt x="20778" y="10300"/>
                    <a:pt x="20421" y="10231"/>
                  </a:cubicBezTo>
                  <a:cubicBezTo>
                    <a:pt x="19886" y="10135"/>
                    <a:pt x="19364" y="10039"/>
                    <a:pt x="18815" y="10012"/>
                  </a:cubicBezTo>
                  <a:cubicBezTo>
                    <a:pt x="18732" y="10005"/>
                    <a:pt x="18650" y="10001"/>
                    <a:pt x="18566" y="10001"/>
                  </a:cubicBezTo>
                  <a:cubicBezTo>
                    <a:pt x="18482" y="10001"/>
                    <a:pt x="18396" y="10005"/>
                    <a:pt x="18306" y="10012"/>
                  </a:cubicBezTo>
                  <a:cubicBezTo>
                    <a:pt x="18197" y="10012"/>
                    <a:pt x="18073" y="10025"/>
                    <a:pt x="17963" y="10094"/>
                  </a:cubicBezTo>
                  <a:cubicBezTo>
                    <a:pt x="17963" y="10149"/>
                    <a:pt x="18004" y="10163"/>
                    <a:pt x="18032" y="10163"/>
                  </a:cubicBezTo>
                  <a:cubicBezTo>
                    <a:pt x="18059" y="10162"/>
                    <a:pt x="18087" y="10162"/>
                    <a:pt x="18114" y="10162"/>
                  </a:cubicBezTo>
                  <a:cubicBezTo>
                    <a:pt x="19004" y="10162"/>
                    <a:pt x="19843" y="10375"/>
                    <a:pt x="20696" y="10588"/>
                  </a:cubicBezTo>
                  <a:cubicBezTo>
                    <a:pt x="21163" y="10712"/>
                    <a:pt x="21589" y="10904"/>
                    <a:pt x="22001" y="11138"/>
                  </a:cubicBezTo>
                  <a:cubicBezTo>
                    <a:pt x="22275" y="11302"/>
                    <a:pt x="22522" y="11481"/>
                    <a:pt x="22701" y="11728"/>
                  </a:cubicBezTo>
                  <a:cubicBezTo>
                    <a:pt x="23044" y="12140"/>
                    <a:pt x="23415" y="12552"/>
                    <a:pt x="23758" y="12964"/>
                  </a:cubicBezTo>
                  <a:cubicBezTo>
                    <a:pt x="23800" y="13019"/>
                    <a:pt x="23855" y="13060"/>
                    <a:pt x="23896" y="13184"/>
                  </a:cubicBezTo>
                  <a:cubicBezTo>
                    <a:pt x="23758" y="13129"/>
                    <a:pt x="23662" y="13060"/>
                    <a:pt x="23566" y="13019"/>
                  </a:cubicBezTo>
                  <a:cubicBezTo>
                    <a:pt x="23456" y="12964"/>
                    <a:pt x="23360" y="12895"/>
                    <a:pt x="23250" y="12841"/>
                  </a:cubicBezTo>
                  <a:cubicBezTo>
                    <a:pt x="23154" y="12786"/>
                    <a:pt x="23044" y="12744"/>
                    <a:pt x="22934" y="12689"/>
                  </a:cubicBezTo>
                  <a:cubicBezTo>
                    <a:pt x="22825" y="12635"/>
                    <a:pt x="22701" y="12607"/>
                    <a:pt x="22591" y="12552"/>
                  </a:cubicBezTo>
                  <a:cubicBezTo>
                    <a:pt x="22468" y="12511"/>
                    <a:pt x="22358" y="12470"/>
                    <a:pt x="22248" y="12429"/>
                  </a:cubicBezTo>
                  <a:cubicBezTo>
                    <a:pt x="22124" y="12401"/>
                    <a:pt x="22014" y="12360"/>
                    <a:pt x="21904" y="12332"/>
                  </a:cubicBezTo>
                  <a:cubicBezTo>
                    <a:pt x="21781" y="12291"/>
                    <a:pt x="21657" y="12264"/>
                    <a:pt x="21561" y="12236"/>
                  </a:cubicBezTo>
                  <a:cubicBezTo>
                    <a:pt x="21438" y="12209"/>
                    <a:pt x="21314" y="12195"/>
                    <a:pt x="21190" y="12168"/>
                  </a:cubicBezTo>
                  <a:lnTo>
                    <a:pt x="20833" y="12126"/>
                  </a:lnTo>
                  <a:lnTo>
                    <a:pt x="20476" y="12072"/>
                  </a:lnTo>
                  <a:cubicBezTo>
                    <a:pt x="20414" y="12065"/>
                    <a:pt x="20353" y="12061"/>
                    <a:pt x="20293" y="12061"/>
                  </a:cubicBezTo>
                  <a:cubicBezTo>
                    <a:pt x="20233" y="12061"/>
                    <a:pt x="20174" y="12065"/>
                    <a:pt x="20119" y="12072"/>
                  </a:cubicBezTo>
                  <a:cubicBezTo>
                    <a:pt x="20215" y="12126"/>
                    <a:pt x="20325" y="12154"/>
                    <a:pt x="20435" y="12168"/>
                  </a:cubicBezTo>
                  <a:cubicBezTo>
                    <a:pt x="20971" y="12291"/>
                    <a:pt x="21493" y="12429"/>
                    <a:pt x="22001" y="12621"/>
                  </a:cubicBezTo>
                  <a:cubicBezTo>
                    <a:pt x="22687" y="12882"/>
                    <a:pt x="23346" y="13198"/>
                    <a:pt x="23923" y="13651"/>
                  </a:cubicBezTo>
                  <a:cubicBezTo>
                    <a:pt x="24074" y="13774"/>
                    <a:pt x="24239" y="13871"/>
                    <a:pt x="24390" y="13980"/>
                  </a:cubicBezTo>
                  <a:cubicBezTo>
                    <a:pt x="24541" y="14063"/>
                    <a:pt x="24665" y="14186"/>
                    <a:pt x="24747" y="14337"/>
                  </a:cubicBezTo>
                  <a:cubicBezTo>
                    <a:pt x="24816" y="14434"/>
                    <a:pt x="24898" y="14530"/>
                    <a:pt x="24939" y="14640"/>
                  </a:cubicBezTo>
                  <a:cubicBezTo>
                    <a:pt x="24885" y="14640"/>
                    <a:pt x="24857" y="14667"/>
                    <a:pt x="24830" y="14667"/>
                  </a:cubicBezTo>
                  <a:cubicBezTo>
                    <a:pt x="24765" y="14662"/>
                    <a:pt x="24701" y="14660"/>
                    <a:pt x="24637" y="14660"/>
                  </a:cubicBezTo>
                  <a:cubicBezTo>
                    <a:pt x="24344" y="14660"/>
                    <a:pt x="24051" y="14707"/>
                    <a:pt x="23758" y="14763"/>
                  </a:cubicBezTo>
                  <a:cubicBezTo>
                    <a:pt x="22742" y="14969"/>
                    <a:pt x="21740" y="15244"/>
                    <a:pt x="20778" y="15601"/>
                  </a:cubicBezTo>
                  <a:cubicBezTo>
                    <a:pt x="20421" y="15738"/>
                    <a:pt x="20064" y="15903"/>
                    <a:pt x="19735" y="16082"/>
                  </a:cubicBezTo>
                  <a:cubicBezTo>
                    <a:pt x="19680" y="16109"/>
                    <a:pt x="19652" y="16136"/>
                    <a:pt x="19597" y="16178"/>
                  </a:cubicBezTo>
                  <a:cubicBezTo>
                    <a:pt x="19619" y="16194"/>
                    <a:pt x="19636" y="16199"/>
                    <a:pt x="19652" y="16199"/>
                  </a:cubicBezTo>
                  <a:cubicBezTo>
                    <a:pt x="19676" y="16199"/>
                    <a:pt x="19696" y="16186"/>
                    <a:pt x="19721" y="16178"/>
                  </a:cubicBezTo>
                  <a:cubicBezTo>
                    <a:pt x="19913" y="16109"/>
                    <a:pt x="20092" y="16040"/>
                    <a:pt x="20270" y="15972"/>
                  </a:cubicBezTo>
                  <a:cubicBezTo>
                    <a:pt x="21190" y="15601"/>
                    <a:pt x="22179" y="15354"/>
                    <a:pt x="23140" y="15120"/>
                  </a:cubicBezTo>
                  <a:cubicBezTo>
                    <a:pt x="23456" y="15052"/>
                    <a:pt x="23772" y="15010"/>
                    <a:pt x="24102" y="14955"/>
                  </a:cubicBezTo>
                  <a:cubicBezTo>
                    <a:pt x="24216" y="14936"/>
                    <a:pt x="24334" y="14926"/>
                    <a:pt x="24453" y="14926"/>
                  </a:cubicBezTo>
                  <a:cubicBezTo>
                    <a:pt x="24591" y="14926"/>
                    <a:pt x="24731" y="14940"/>
                    <a:pt x="24871" y="14969"/>
                  </a:cubicBezTo>
                  <a:cubicBezTo>
                    <a:pt x="24967" y="14983"/>
                    <a:pt x="25091" y="15010"/>
                    <a:pt x="25228" y="15024"/>
                  </a:cubicBezTo>
                  <a:cubicBezTo>
                    <a:pt x="25640" y="15601"/>
                    <a:pt x="26024" y="16219"/>
                    <a:pt x="26436" y="16809"/>
                  </a:cubicBezTo>
                  <a:cubicBezTo>
                    <a:pt x="26670" y="16727"/>
                    <a:pt x="26697" y="16686"/>
                    <a:pt x="26629" y="16562"/>
                  </a:cubicBezTo>
                  <a:cubicBezTo>
                    <a:pt x="26491" y="16315"/>
                    <a:pt x="26354" y="16054"/>
                    <a:pt x="26189" y="15793"/>
                  </a:cubicBezTo>
                  <a:cubicBezTo>
                    <a:pt x="26011" y="15491"/>
                    <a:pt x="25805" y="15175"/>
                    <a:pt x="25599" y="14873"/>
                  </a:cubicBezTo>
                  <a:cubicBezTo>
                    <a:pt x="25530" y="14763"/>
                    <a:pt x="25489" y="14681"/>
                    <a:pt x="25461" y="14557"/>
                  </a:cubicBezTo>
                  <a:cubicBezTo>
                    <a:pt x="25228" y="13472"/>
                    <a:pt x="25022" y="12374"/>
                    <a:pt x="24802" y="11302"/>
                  </a:cubicBezTo>
                  <a:cubicBezTo>
                    <a:pt x="24733" y="10932"/>
                    <a:pt x="24706" y="10575"/>
                    <a:pt x="24651" y="10231"/>
                  </a:cubicBezTo>
                  <a:cubicBezTo>
                    <a:pt x="24637" y="10149"/>
                    <a:pt x="24610" y="10067"/>
                    <a:pt x="24596" y="9998"/>
                  </a:cubicBezTo>
                  <a:lnTo>
                    <a:pt x="24582" y="9998"/>
                  </a:lnTo>
                  <a:cubicBezTo>
                    <a:pt x="24582" y="10025"/>
                    <a:pt x="24569" y="10080"/>
                    <a:pt x="24569" y="10108"/>
                  </a:cubicBezTo>
                  <a:cubicBezTo>
                    <a:pt x="24582" y="10437"/>
                    <a:pt x="24582" y="10753"/>
                    <a:pt x="24610" y="11055"/>
                  </a:cubicBezTo>
                  <a:cubicBezTo>
                    <a:pt x="24720" y="11893"/>
                    <a:pt x="24843" y="12744"/>
                    <a:pt x="24994" y="13582"/>
                  </a:cubicBezTo>
                  <a:cubicBezTo>
                    <a:pt x="25022" y="13733"/>
                    <a:pt x="25063" y="13884"/>
                    <a:pt x="25118" y="14090"/>
                  </a:cubicBezTo>
                  <a:cubicBezTo>
                    <a:pt x="25063" y="14063"/>
                    <a:pt x="25022" y="14063"/>
                    <a:pt x="25008" y="14022"/>
                  </a:cubicBezTo>
                  <a:cubicBezTo>
                    <a:pt x="24335" y="13156"/>
                    <a:pt x="23703" y="12223"/>
                    <a:pt x="23168" y="11248"/>
                  </a:cubicBezTo>
                  <a:cubicBezTo>
                    <a:pt x="23058" y="11000"/>
                    <a:pt x="22934" y="10767"/>
                    <a:pt x="22825" y="10520"/>
                  </a:cubicBezTo>
                  <a:cubicBezTo>
                    <a:pt x="22522" y="9792"/>
                    <a:pt x="22234" y="9037"/>
                    <a:pt x="21987" y="8240"/>
                  </a:cubicBezTo>
                  <a:cubicBezTo>
                    <a:pt x="21959" y="8144"/>
                    <a:pt x="21918" y="8034"/>
                    <a:pt x="21891" y="7910"/>
                  </a:cubicBezTo>
                  <a:cubicBezTo>
                    <a:pt x="21795" y="7965"/>
                    <a:pt x="21850" y="8020"/>
                    <a:pt x="21850" y="8048"/>
                  </a:cubicBezTo>
                  <a:cubicBezTo>
                    <a:pt x="21987" y="8721"/>
                    <a:pt x="22193" y="9394"/>
                    <a:pt x="22454" y="10025"/>
                  </a:cubicBezTo>
                  <a:cubicBezTo>
                    <a:pt x="22660" y="10547"/>
                    <a:pt x="22866" y="11069"/>
                    <a:pt x="23140" y="11550"/>
                  </a:cubicBezTo>
                  <a:cubicBezTo>
                    <a:pt x="23154" y="11577"/>
                    <a:pt x="23154" y="11605"/>
                    <a:pt x="23195" y="11673"/>
                  </a:cubicBezTo>
                  <a:cubicBezTo>
                    <a:pt x="23127" y="11618"/>
                    <a:pt x="23086" y="11591"/>
                    <a:pt x="23058" y="11577"/>
                  </a:cubicBezTo>
                  <a:cubicBezTo>
                    <a:pt x="22619" y="11124"/>
                    <a:pt x="22193" y="10684"/>
                    <a:pt x="21781" y="10218"/>
                  </a:cubicBezTo>
                  <a:cubicBezTo>
                    <a:pt x="21712" y="10149"/>
                    <a:pt x="21657" y="10039"/>
                    <a:pt x="21589" y="9970"/>
                  </a:cubicBezTo>
                  <a:cubicBezTo>
                    <a:pt x="21575" y="9943"/>
                    <a:pt x="21561" y="9929"/>
                    <a:pt x="21547" y="9888"/>
                  </a:cubicBezTo>
                  <a:cubicBezTo>
                    <a:pt x="21081" y="8913"/>
                    <a:pt x="20600" y="7910"/>
                    <a:pt x="20133" y="6935"/>
                  </a:cubicBezTo>
                  <a:cubicBezTo>
                    <a:pt x="19982" y="6606"/>
                    <a:pt x="19858" y="6290"/>
                    <a:pt x="19707" y="5974"/>
                  </a:cubicBezTo>
                  <a:cubicBezTo>
                    <a:pt x="19639" y="5809"/>
                    <a:pt x="19529" y="5631"/>
                    <a:pt x="19446" y="5466"/>
                  </a:cubicBezTo>
                  <a:cubicBezTo>
                    <a:pt x="19391" y="5535"/>
                    <a:pt x="19433" y="5562"/>
                    <a:pt x="19446" y="5617"/>
                  </a:cubicBezTo>
                  <a:cubicBezTo>
                    <a:pt x="19460" y="5672"/>
                    <a:pt x="19501" y="5713"/>
                    <a:pt x="19515" y="5782"/>
                  </a:cubicBezTo>
                  <a:cubicBezTo>
                    <a:pt x="19529" y="5837"/>
                    <a:pt x="19556" y="5892"/>
                    <a:pt x="19570" y="5919"/>
                  </a:cubicBezTo>
                  <a:cubicBezTo>
                    <a:pt x="19584" y="5974"/>
                    <a:pt x="19597" y="6029"/>
                    <a:pt x="19625" y="6057"/>
                  </a:cubicBezTo>
                  <a:cubicBezTo>
                    <a:pt x="19639" y="6111"/>
                    <a:pt x="19666" y="6180"/>
                    <a:pt x="19694" y="6235"/>
                  </a:cubicBezTo>
                  <a:cubicBezTo>
                    <a:pt x="19707" y="6290"/>
                    <a:pt x="19721" y="6331"/>
                    <a:pt x="19735" y="6372"/>
                  </a:cubicBezTo>
                  <a:cubicBezTo>
                    <a:pt x="19762" y="6427"/>
                    <a:pt x="19790" y="6496"/>
                    <a:pt x="19803" y="6537"/>
                  </a:cubicBezTo>
                  <a:cubicBezTo>
                    <a:pt x="19817" y="6592"/>
                    <a:pt x="19845" y="6647"/>
                    <a:pt x="19858" y="6674"/>
                  </a:cubicBezTo>
                  <a:cubicBezTo>
                    <a:pt x="19872" y="6729"/>
                    <a:pt x="19886" y="6784"/>
                    <a:pt x="19913" y="6812"/>
                  </a:cubicBezTo>
                  <a:cubicBezTo>
                    <a:pt x="19927" y="6867"/>
                    <a:pt x="19941" y="6935"/>
                    <a:pt x="19982" y="6990"/>
                  </a:cubicBezTo>
                  <a:cubicBezTo>
                    <a:pt x="19996" y="7045"/>
                    <a:pt x="20009" y="7086"/>
                    <a:pt x="20023" y="7128"/>
                  </a:cubicBezTo>
                  <a:cubicBezTo>
                    <a:pt x="20051" y="7183"/>
                    <a:pt x="20064" y="7224"/>
                    <a:pt x="20078" y="7265"/>
                  </a:cubicBezTo>
                  <a:cubicBezTo>
                    <a:pt x="20092" y="7320"/>
                    <a:pt x="20133" y="7389"/>
                    <a:pt x="20147" y="7430"/>
                  </a:cubicBezTo>
                  <a:cubicBezTo>
                    <a:pt x="20160" y="7485"/>
                    <a:pt x="20188" y="7540"/>
                    <a:pt x="20202" y="7567"/>
                  </a:cubicBezTo>
                  <a:cubicBezTo>
                    <a:pt x="20215" y="7622"/>
                    <a:pt x="20257" y="7677"/>
                    <a:pt x="20270" y="7746"/>
                  </a:cubicBezTo>
                  <a:cubicBezTo>
                    <a:pt x="20284" y="7801"/>
                    <a:pt x="20298" y="7842"/>
                    <a:pt x="20339" y="7883"/>
                  </a:cubicBezTo>
                  <a:cubicBezTo>
                    <a:pt x="20353" y="7938"/>
                    <a:pt x="20366" y="7979"/>
                    <a:pt x="20408" y="8020"/>
                  </a:cubicBezTo>
                  <a:cubicBezTo>
                    <a:pt x="20421" y="8075"/>
                    <a:pt x="20463" y="8116"/>
                    <a:pt x="20476" y="8185"/>
                  </a:cubicBezTo>
                  <a:cubicBezTo>
                    <a:pt x="20490" y="8240"/>
                    <a:pt x="20504" y="8281"/>
                    <a:pt x="20545" y="8322"/>
                  </a:cubicBezTo>
                  <a:cubicBezTo>
                    <a:pt x="20559" y="8377"/>
                    <a:pt x="20600" y="8419"/>
                    <a:pt x="20614" y="8460"/>
                  </a:cubicBezTo>
                  <a:cubicBezTo>
                    <a:pt x="20627" y="8515"/>
                    <a:pt x="20669" y="8570"/>
                    <a:pt x="20682" y="8638"/>
                  </a:cubicBezTo>
                  <a:cubicBezTo>
                    <a:pt x="20696" y="8693"/>
                    <a:pt x="20737" y="8721"/>
                    <a:pt x="20751" y="8776"/>
                  </a:cubicBezTo>
                  <a:cubicBezTo>
                    <a:pt x="20778" y="8831"/>
                    <a:pt x="20806" y="8872"/>
                    <a:pt x="20833" y="8927"/>
                  </a:cubicBezTo>
                  <a:cubicBezTo>
                    <a:pt x="20847" y="8982"/>
                    <a:pt x="20888" y="9009"/>
                    <a:pt x="20902" y="9064"/>
                  </a:cubicBezTo>
                  <a:cubicBezTo>
                    <a:pt x="20916" y="9119"/>
                    <a:pt x="20957" y="9146"/>
                    <a:pt x="20971" y="9201"/>
                  </a:cubicBezTo>
                  <a:cubicBezTo>
                    <a:pt x="20984" y="9256"/>
                    <a:pt x="21026" y="9311"/>
                    <a:pt x="21039" y="9380"/>
                  </a:cubicBezTo>
                  <a:cubicBezTo>
                    <a:pt x="21053" y="9421"/>
                    <a:pt x="21081" y="9462"/>
                    <a:pt x="21108" y="9558"/>
                  </a:cubicBezTo>
                  <a:cubicBezTo>
                    <a:pt x="21039" y="9490"/>
                    <a:pt x="21012" y="9476"/>
                    <a:pt x="20971" y="9449"/>
                  </a:cubicBezTo>
                  <a:cubicBezTo>
                    <a:pt x="20435" y="8940"/>
                    <a:pt x="19886" y="8460"/>
                    <a:pt x="19323" y="8007"/>
                  </a:cubicBezTo>
                  <a:cubicBezTo>
                    <a:pt x="19268" y="7952"/>
                    <a:pt x="19199" y="7897"/>
                    <a:pt x="19172" y="7828"/>
                  </a:cubicBezTo>
                  <a:cubicBezTo>
                    <a:pt x="18787" y="7279"/>
                    <a:pt x="18416" y="6729"/>
                    <a:pt x="18059" y="6180"/>
                  </a:cubicBezTo>
                  <a:cubicBezTo>
                    <a:pt x="17606" y="5535"/>
                    <a:pt x="17249" y="4821"/>
                    <a:pt x="16865" y="4120"/>
                  </a:cubicBezTo>
                  <a:cubicBezTo>
                    <a:pt x="16796" y="3983"/>
                    <a:pt x="16727" y="3846"/>
                    <a:pt x="16631" y="3749"/>
                  </a:cubicBezTo>
                  <a:lnTo>
                    <a:pt x="16631" y="3749"/>
                  </a:lnTo>
                  <a:cubicBezTo>
                    <a:pt x="16727" y="4065"/>
                    <a:pt x="16865" y="4381"/>
                    <a:pt x="17029" y="4683"/>
                  </a:cubicBezTo>
                  <a:cubicBezTo>
                    <a:pt x="17180" y="4999"/>
                    <a:pt x="17331" y="5329"/>
                    <a:pt x="17510" y="5631"/>
                  </a:cubicBezTo>
                  <a:cubicBezTo>
                    <a:pt x="17675" y="5947"/>
                    <a:pt x="17853" y="6235"/>
                    <a:pt x="18032" y="6523"/>
                  </a:cubicBezTo>
                  <a:cubicBezTo>
                    <a:pt x="18224" y="6812"/>
                    <a:pt x="18416" y="7086"/>
                    <a:pt x="18581" y="7402"/>
                  </a:cubicBezTo>
                  <a:cubicBezTo>
                    <a:pt x="18554" y="7389"/>
                    <a:pt x="18540" y="7389"/>
                    <a:pt x="18499" y="7361"/>
                  </a:cubicBezTo>
                  <a:cubicBezTo>
                    <a:pt x="17757" y="6798"/>
                    <a:pt x="16988" y="6304"/>
                    <a:pt x="16205" y="5782"/>
                  </a:cubicBezTo>
                  <a:cubicBezTo>
                    <a:pt x="16068" y="5699"/>
                    <a:pt x="15944" y="5603"/>
                    <a:pt x="15821" y="5480"/>
                  </a:cubicBezTo>
                  <a:cubicBezTo>
                    <a:pt x="15217" y="4944"/>
                    <a:pt x="14667" y="4367"/>
                    <a:pt x="14159" y="3749"/>
                  </a:cubicBezTo>
                  <a:cubicBezTo>
                    <a:pt x="13981" y="3543"/>
                    <a:pt x="13830" y="3337"/>
                    <a:pt x="13692" y="3131"/>
                  </a:cubicBezTo>
                  <a:cubicBezTo>
                    <a:pt x="13459" y="2802"/>
                    <a:pt x="13225" y="2472"/>
                    <a:pt x="12992" y="2129"/>
                  </a:cubicBezTo>
                  <a:cubicBezTo>
                    <a:pt x="12951" y="2101"/>
                    <a:pt x="12937" y="2047"/>
                    <a:pt x="12923" y="1992"/>
                  </a:cubicBezTo>
                  <a:cubicBezTo>
                    <a:pt x="12909" y="2033"/>
                    <a:pt x="12882" y="2060"/>
                    <a:pt x="12882" y="2074"/>
                  </a:cubicBezTo>
                  <a:cubicBezTo>
                    <a:pt x="12937" y="2184"/>
                    <a:pt x="12992" y="2307"/>
                    <a:pt x="13061" y="2404"/>
                  </a:cubicBezTo>
                  <a:cubicBezTo>
                    <a:pt x="13569" y="3296"/>
                    <a:pt x="14173" y="4120"/>
                    <a:pt x="14860" y="4875"/>
                  </a:cubicBezTo>
                  <a:cubicBezTo>
                    <a:pt x="14873" y="4889"/>
                    <a:pt x="14901" y="4930"/>
                    <a:pt x="14901" y="4985"/>
                  </a:cubicBezTo>
                  <a:cubicBezTo>
                    <a:pt x="14832" y="4944"/>
                    <a:pt x="14736" y="4917"/>
                    <a:pt x="14667" y="4875"/>
                  </a:cubicBezTo>
                  <a:cubicBezTo>
                    <a:pt x="14187" y="4615"/>
                    <a:pt x="13692" y="4381"/>
                    <a:pt x="13212" y="4120"/>
                  </a:cubicBezTo>
                  <a:cubicBezTo>
                    <a:pt x="13184" y="4106"/>
                    <a:pt x="13143" y="4093"/>
                    <a:pt x="13088" y="4065"/>
                  </a:cubicBezTo>
                  <a:cubicBezTo>
                    <a:pt x="12717" y="3955"/>
                    <a:pt x="12429" y="3694"/>
                    <a:pt x="12154" y="3434"/>
                  </a:cubicBezTo>
                  <a:cubicBezTo>
                    <a:pt x="11701" y="3008"/>
                    <a:pt x="11234" y="2555"/>
                    <a:pt x="10850" y="2074"/>
                  </a:cubicBezTo>
                  <a:cubicBezTo>
                    <a:pt x="10671" y="1868"/>
                    <a:pt x="10506" y="1703"/>
                    <a:pt x="10328" y="1497"/>
                  </a:cubicBezTo>
                  <a:cubicBezTo>
                    <a:pt x="10232" y="1374"/>
                    <a:pt x="10094" y="1250"/>
                    <a:pt x="10039" y="1085"/>
                  </a:cubicBezTo>
                  <a:cubicBezTo>
                    <a:pt x="10026" y="1113"/>
                    <a:pt x="9998" y="1154"/>
                    <a:pt x="9998" y="1168"/>
                  </a:cubicBezTo>
                  <a:cubicBezTo>
                    <a:pt x="10067" y="1277"/>
                    <a:pt x="10122" y="1387"/>
                    <a:pt x="10204" y="1497"/>
                  </a:cubicBezTo>
                  <a:cubicBezTo>
                    <a:pt x="10726" y="2143"/>
                    <a:pt x="11207" y="2802"/>
                    <a:pt x="11811" y="3379"/>
                  </a:cubicBezTo>
                  <a:cubicBezTo>
                    <a:pt x="11825" y="3406"/>
                    <a:pt x="11838" y="3434"/>
                    <a:pt x="11880" y="3488"/>
                  </a:cubicBezTo>
                  <a:lnTo>
                    <a:pt x="11783" y="3488"/>
                  </a:lnTo>
                  <a:cubicBezTo>
                    <a:pt x="11289" y="3296"/>
                    <a:pt x="10781" y="3090"/>
                    <a:pt x="10273" y="2898"/>
                  </a:cubicBezTo>
                  <a:cubicBezTo>
                    <a:pt x="10067" y="2816"/>
                    <a:pt x="9888" y="2692"/>
                    <a:pt x="9696" y="2596"/>
                  </a:cubicBezTo>
                  <a:cubicBezTo>
                    <a:pt x="9380" y="2404"/>
                    <a:pt x="9078" y="2211"/>
                    <a:pt x="8762" y="2047"/>
                  </a:cubicBezTo>
                  <a:cubicBezTo>
                    <a:pt x="8062" y="1635"/>
                    <a:pt x="7430" y="1113"/>
                    <a:pt x="6867" y="522"/>
                  </a:cubicBezTo>
                  <a:cubicBezTo>
                    <a:pt x="6840" y="495"/>
                    <a:pt x="6840" y="481"/>
                    <a:pt x="6840" y="467"/>
                  </a:cubicBezTo>
                  <a:cubicBezTo>
                    <a:pt x="6840" y="495"/>
                    <a:pt x="6812" y="536"/>
                    <a:pt x="6826" y="550"/>
                  </a:cubicBezTo>
                  <a:cubicBezTo>
                    <a:pt x="6894" y="632"/>
                    <a:pt x="6949" y="742"/>
                    <a:pt x="7018" y="824"/>
                  </a:cubicBezTo>
                  <a:cubicBezTo>
                    <a:pt x="7320" y="1209"/>
                    <a:pt x="7691" y="1525"/>
                    <a:pt x="8062" y="1799"/>
                  </a:cubicBezTo>
                  <a:cubicBezTo>
                    <a:pt x="8323" y="1992"/>
                    <a:pt x="8597" y="2184"/>
                    <a:pt x="8858" y="2376"/>
                  </a:cubicBezTo>
                  <a:lnTo>
                    <a:pt x="8927" y="2445"/>
                  </a:lnTo>
                  <a:cubicBezTo>
                    <a:pt x="8817" y="2417"/>
                    <a:pt x="8748" y="2404"/>
                    <a:pt x="8680" y="2390"/>
                  </a:cubicBezTo>
                  <a:cubicBezTo>
                    <a:pt x="8007" y="2211"/>
                    <a:pt x="7348" y="2047"/>
                    <a:pt x="6689" y="1868"/>
                  </a:cubicBezTo>
                  <a:cubicBezTo>
                    <a:pt x="6565" y="1841"/>
                    <a:pt x="6455" y="1799"/>
                    <a:pt x="6331" y="1731"/>
                  </a:cubicBezTo>
                  <a:lnTo>
                    <a:pt x="6318" y="1717"/>
                  </a:lnTo>
                  <a:cubicBezTo>
                    <a:pt x="5439" y="1277"/>
                    <a:pt x="4642" y="687"/>
                    <a:pt x="3873" y="83"/>
                  </a:cubicBezTo>
                  <a:cubicBezTo>
                    <a:pt x="3846" y="69"/>
                    <a:pt x="3818" y="55"/>
                    <a:pt x="3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6842236" y="4762423"/>
              <a:ext cx="2223" cy="2895"/>
            </a:xfrm>
            <a:custGeom>
              <a:avLst/>
              <a:gdLst/>
              <a:ahLst/>
              <a:cxnLst/>
              <a:rect l="l" t="t" r="r" b="b"/>
              <a:pathLst>
                <a:path w="43" h="56" extrusionOk="0">
                  <a:moveTo>
                    <a:pt x="15" y="0"/>
                  </a:moveTo>
                  <a:cubicBezTo>
                    <a:pt x="1" y="28"/>
                    <a:pt x="15" y="42"/>
                    <a:pt x="15" y="55"/>
                  </a:cubicBezTo>
                  <a:lnTo>
                    <a:pt x="42" y="55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984256" y="4871768"/>
              <a:ext cx="4291" cy="9254"/>
            </a:xfrm>
            <a:custGeom>
              <a:avLst/>
              <a:gdLst/>
              <a:ahLst/>
              <a:cxnLst/>
              <a:rect l="l" t="t" r="r" b="b"/>
              <a:pathLst>
                <a:path w="83" h="179" extrusionOk="0">
                  <a:moveTo>
                    <a:pt x="0" y="0"/>
                  </a:moveTo>
                  <a:lnTo>
                    <a:pt x="0" y="0"/>
                  </a:lnTo>
                  <a:cubicBezTo>
                    <a:pt x="14" y="55"/>
                    <a:pt x="42" y="124"/>
                    <a:pt x="55" y="179"/>
                  </a:cubicBezTo>
                  <a:lnTo>
                    <a:pt x="69" y="151"/>
                  </a:lnTo>
                  <a:cubicBezTo>
                    <a:pt x="83" y="42"/>
                    <a:pt x="83" y="14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984256" y="4870321"/>
              <a:ext cx="776" cy="1499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0" y="1"/>
                  </a:moveTo>
                  <a:lnTo>
                    <a:pt x="0" y="28"/>
                  </a:lnTo>
                  <a:cubicBezTo>
                    <a:pt x="0" y="15"/>
                    <a:pt x="14" y="15"/>
                    <a:pt x="14" y="15"/>
                  </a:cubicBezTo>
                  <a:cubicBezTo>
                    <a:pt x="14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3"/>
          <p:cNvGrpSpPr/>
          <p:nvPr/>
        </p:nvGrpSpPr>
        <p:grpSpPr>
          <a:xfrm rot="2329863">
            <a:off x="-194997" y="4060679"/>
            <a:ext cx="1246762" cy="1210909"/>
            <a:chOff x="7356963" y="4097822"/>
            <a:chExt cx="880451" cy="855170"/>
          </a:xfrm>
        </p:grpSpPr>
        <p:sp>
          <p:nvSpPr>
            <p:cNvPr id="104" name="Google Shape;104;p3"/>
            <p:cNvSpPr/>
            <p:nvPr/>
          </p:nvSpPr>
          <p:spPr>
            <a:xfrm>
              <a:off x="7356963" y="4097822"/>
              <a:ext cx="880451" cy="798765"/>
            </a:xfrm>
            <a:custGeom>
              <a:avLst/>
              <a:gdLst/>
              <a:ahLst/>
              <a:cxnLst/>
              <a:rect l="l" t="t" r="r" b="b"/>
              <a:pathLst>
                <a:path w="17030" h="15450" extrusionOk="0">
                  <a:moveTo>
                    <a:pt x="7608" y="0"/>
                  </a:moveTo>
                  <a:cubicBezTo>
                    <a:pt x="7293" y="261"/>
                    <a:pt x="7073" y="549"/>
                    <a:pt x="6881" y="879"/>
                  </a:cubicBezTo>
                  <a:cubicBezTo>
                    <a:pt x="6469" y="1579"/>
                    <a:pt x="6194" y="2321"/>
                    <a:pt x="6029" y="3104"/>
                  </a:cubicBezTo>
                  <a:cubicBezTo>
                    <a:pt x="5837" y="3914"/>
                    <a:pt x="5823" y="4724"/>
                    <a:pt x="5961" y="5534"/>
                  </a:cubicBezTo>
                  <a:cubicBezTo>
                    <a:pt x="6057" y="6098"/>
                    <a:pt x="6235" y="6633"/>
                    <a:pt x="6455" y="7169"/>
                  </a:cubicBezTo>
                  <a:cubicBezTo>
                    <a:pt x="6853" y="8116"/>
                    <a:pt x="7348" y="9050"/>
                    <a:pt x="7883" y="9943"/>
                  </a:cubicBezTo>
                  <a:cubicBezTo>
                    <a:pt x="8117" y="10368"/>
                    <a:pt x="8364" y="10780"/>
                    <a:pt x="8583" y="11206"/>
                  </a:cubicBezTo>
                  <a:cubicBezTo>
                    <a:pt x="8638" y="11330"/>
                    <a:pt x="8707" y="11453"/>
                    <a:pt x="8735" y="11618"/>
                  </a:cubicBezTo>
                  <a:cubicBezTo>
                    <a:pt x="8666" y="11536"/>
                    <a:pt x="8638" y="11508"/>
                    <a:pt x="8597" y="11467"/>
                  </a:cubicBezTo>
                  <a:cubicBezTo>
                    <a:pt x="8419" y="11206"/>
                    <a:pt x="8240" y="10959"/>
                    <a:pt x="8048" y="10698"/>
                  </a:cubicBezTo>
                  <a:cubicBezTo>
                    <a:pt x="7361" y="9723"/>
                    <a:pt x="6565" y="8844"/>
                    <a:pt x="5631" y="8103"/>
                  </a:cubicBezTo>
                  <a:cubicBezTo>
                    <a:pt x="5068" y="7663"/>
                    <a:pt x="4477" y="7265"/>
                    <a:pt x="3818" y="6990"/>
                  </a:cubicBezTo>
                  <a:cubicBezTo>
                    <a:pt x="2884" y="6606"/>
                    <a:pt x="1909" y="6400"/>
                    <a:pt x="907" y="6317"/>
                  </a:cubicBezTo>
                  <a:cubicBezTo>
                    <a:pt x="831" y="6310"/>
                    <a:pt x="756" y="6307"/>
                    <a:pt x="680" y="6307"/>
                  </a:cubicBezTo>
                  <a:cubicBezTo>
                    <a:pt x="605" y="6307"/>
                    <a:pt x="529" y="6310"/>
                    <a:pt x="454" y="6317"/>
                  </a:cubicBezTo>
                  <a:cubicBezTo>
                    <a:pt x="152" y="6358"/>
                    <a:pt x="0" y="6537"/>
                    <a:pt x="0" y="6839"/>
                  </a:cubicBezTo>
                  <a:cubicBezTo>
                    <a:pt x="0" y="6880"/>
                    <a:pt x="0" y="6963"/>
                    <a:pt x="14" y="7031"/>
                  </a:cubicBezTo>
                  <a:cubicBezTo>
                    <a:pt x="69" y="7265"/>
                    <a:pt x="179" y="7471"/>
                    <a:pt x="316" y="7677"/>
                  </a:cubicBezTo>
                  <a:cubicBezTo>
                    <a:pt x="660" y="8171"/>
                    <a:pt x="1072" y="8583"/>
                    <a:pt x="1552" y="8940"/>
                  </a:cubicBezTo>
                  <a:cubicBezTo>
                    <a:pt x="2170" y="9407"/>
                    <a:pt x="2857" y="9737"/>
                    <a:pt x="3585" y="9970"/>
                  </a:cubicBezTo>
                  <a:cubicBezTo>
                    <a:pt x="4065" y="10135"/>
                    <a:pt x="4573" y="10272"/>
                    <a:pt x="5068" y="10410"/>
                  </a:cubicBezTo>
                  <a:cubicBezTo>
                    <a:pt x="5713" y="10602"/>
                    <a:pt x="6372" y="10822"/>
                    <a:pt x="7004" y="11110"/>
                  </a:cubicBezTo>
                  <a:cubicBezTo>
                    <a:pt x="8007" y="11577"/>
                    <a:pt x="8776" y="12291"/>
                    <a:pt x="9339" y="13252"/>
                  </a:cubicBezTo>
                  <a:cubicBezTo>
                    <a:pt x="9462" y="13458"/>
                    <a:pt x="9559" y="13651"/>
                    <a:pt x="9613" y="13898"/>
                  </a:cubicBezTo>
                  <a:cubicBezTo>
                    <a:pt x="9641" y="14008"/>
                    <a:pt x="9696" y="14131"/>
                    <a:pt x="9751" y="14255"/>
                  </a:cubicBezTo>
                  <a:cubicBezTo>
                    <a:pt x="9778" y="14324"/>
                    <a:pt x="9806" y="14378"/>
                    <a:pt x="9861" y="14420"/>
                  </a:cubicBezTo>
                  <a:cubicBezTo>
                    <a:pt x="9884" y="14431"/>
                    <a:pt x="9928" y="14464"/>
                    <a:pt x="9966" y="14464"/>
                  </a:cubicBezTo>
                  <a:cubicBezTo>
                    <a:pt x="9972" y="14464"/>
                    <a:pt x="9978" y="14463"/>
                    <a:pt x="9984" y="14461"/>
                  </a:cubicBezTo>
                  <a:cubicBezTo>
                    <a:pt x="9998" y="14433"/>
                    <a:pt x="10025" y="14392"/>
                    <a:pt x="10025" y="14351"/>
                  </a:cubicBezTo>
                  <a:cubicBezTo>
                    <a:pt x="9998" y="14200"/>
                    <a:pt x="9957" y="14008"/>
                    <a:pt x="9888" y="13857"/>
                  </a:cubicBezTo>
                  <a:cubicBezTo>
                    <a:pt x="9792" y="13609"/>
                    <a:pt x="9737" y="13376"/>
                    <a:pt x="9723" y="13115"/>
                  </a:cubicBezTo>
                  <a:cubicBezTo>
                    <a:pt x="9668" y="12209"/>
                    <a:pt x="9929" y="11398"/>
                    <a:pt x="10492" y="10698"/>
                  </a:cubicBezTo>
                  <a:cubicBezTo>
                    <a:pt x="10740" y="10396"/>
                    <a:pt x="11014" y="10121"/>
                    <a:pt x="11316" y="9860"/>
                  </a:cubicBezTo>
                  <a:cubicBezTo>
                    <a:pt x="11811" y="9435"/>
                    <a:pt x="12360" y="9050"/>
                    <a:pt x="12909" y="8693"/>
                  </a:cubicBezTo>
                  <a:cubicBezTo>
                    <a:pt x="13569" y="8254"/>
                    <a:pt x="14241" y="7814"/>
                    <a:pt x="14832" y="7320"/>
                  </a:cubicBezTo>
                  <a:cubicBezTo>
                    <a:pt x="15381" y="6867"/>
                    <a:pt x="15862" y="6372"/>
                    <a:pt x="16274" y="5795"/>
                  </a:cubicBezTo>
                  <a:cubicBezTo>
                    <a:pt x="16535" y="5452"/>
                    <a:pt x="16741" y="5054"/>
                    <a:pt x="16892" y="4642"/>
                  </a:cubicBezTo>
                  <a:cubicBezTo>
                    <a:pt x="16988" y="4381"/>
                    <a:pt x="17029" y="4106"/>
                    <a:pt x="17015" y="3859"/>
                  </a:cubicBezTo>
                  <a:cubicBezTo>
                    <a:pt x="16944" y="3584"/>
                    <a:pt x="16788" y="3423"/>
                    <a:pt x="16531" y="3423"/>
                  </a:cubicBezTo>
                  <a:cubicBezTo>
                    <a:pt x="16493" y="3423"/>
                    <a:pt x="16453" y="3426"/>
                    <a:pt x="16411" y="3433"/>
                  </a:cubicBezTo>
                  <a:cubicBezTo>
                    <a:pt x="16246" y="3447"/>
                    <a:pt x="16082" y="3502"/>
                    <a:pt x="15931" y="3557"/>
                  </a:cubicBezTo>
                  <a:cubicBezTo>
                    <a:pt x="15162" y="3818"/>
                    <a:pt x="14461" y="4202"/>
                    <a:pt x="13774" y="4601"/>
                  </a:cubicBezTo>
                  <a:cubicBezTo>
                    <a:pt x="12621" y="5274"/>
                    <a:pt x="11660" y="6166"/>
                    <a:pt x="10918" y="7279"/>
                  </a:cubicBezTo>
                  <a:cubicBezTo>
                    <a:pt x="10424" y="8020"/>
                    <a:pt x="9998" y="8789"/>
                    <a:pt x="9765" y="9668"/>
                  </a:cubicBezTo>
                  <a:cubicBezTo>
                    <a:pt x="9655" y="10135"/>
                    <a:pt x="9559" y="10629"/>
                    <a:pt x="9462" y="11110"/>
                  </a:cubicBezTo>
                  <a:cubicBezTo>
                    <a:pt x="9449" y="11192"/>
                    <a:pt x="9462" y="11275"/>
                    <a:pt x="9394" y="11385"/>
                  </a:cubicBezTo>
                  <a:cubicBezTo>
                    <a:pt x="9325" y="11247"/>
                    <a:pt x="9339" y="11110"/>
                    <a:pt x="9339" y="10986"/>
                  </a:cubicBezTo>
                  <a:cubicBezTo>
                    <a:pt x="9353" y="10561"/>
                    <a:pt x="9394" y="10108"/>
                    <a:pt x="9449" y="9682"/>
                  </a:cubicBezTo>
                  <a:cubicBezTo>
                    <a:pt x="9545" y="8968"/>
                    <a:pt x="9668" y="8254"/>
                    <a:pt x="9792" y="7539"/>
                  </a:cubicBezTo>
                  <a:cubicBezTo>
                    <a:pt x="9888" y="6880"/>
                    <a:pt x="9998" y="6235"/>
                    <a:pt x="10039" y="5576"/>
                  </a:cubicBezTo>
                  <a:cubicBezTo>
                    <a:pt x="10176" y="3914"/>
                    <a:pt x="9792" y="2403"/>
                    <a:pt x="8803" y="1044"/>
                  </a:cubicBezTo>
                  <a:cubicBezTo>
                    <a:pt x="8625" y="797"/>
                    <a:pt x="8419" y="549"/>
                    <a:pt x="8171" y="343"/>
                  </a:cubicBezTo>
                  <a:cubicBezTo>
                    <a:pt x="8007" y="206"/>
                    <a:pt x="7814" y="69"/>
                    <a:pt x="7608" y="0"/>
                  </a:cubicBezTo>
                  <a:close/>
                  <a:moveTo>
                    <a:pt x="15889" y="8927"/>
                  </a:moveTo>
                  <a:cubicBezTo>
                    <a:pt x="15148" y="8954"/>
                    <a:pt x="14420" y="9064"/>
                    <a:pt x="13720" y="9311"/>
                  </a:cubicBezTo>
                  <a:cubicBezTo>
                    <a:pt x="12635" y="9682"/>
                    <a:pt x="11783" y="10355"/>
                    <a:pt x="11179" y="11344"/>
                  </a:cubicBezTo>
                  <a:cubicBezTo>
                    <a:pt x="10836" y="11934"/>
                    <a:pt x="10630" y="12566"/>
                    <a:pt x="10492" y="13225"/>
                  </a:cubicBezTo>
                  <a:cubicBezTo>
                    <a:pt x="10382" y="13719"/>
                    <a:pt x="10286" y="14227"/>
                    <a:pt x="10176" y="14736"/>
                  </a:cubicBezTo>
                  <a:cubicBezTo>
                    <a:pt x="10163" y="14777"/>
                    <a:pt x="10149" y="14832"/>
                    <a:pt x="10135" y="14900"/>
                  </a:cubicBezTo>
                  <a:cubicBezTo>
                    <a:pt x="10067" y="14845"/>
                    <a:pt x="9998" y="14804"/>
                    <a:pt x="9957" y="14763"/>
                  </a:cubicBezTo>
                  <a:cubicBezTo>
                    <a:pt x="9559" y="14392"/>
                    <a:pt x="9147" y="14008"/>
                    <a:pt x="8762" y="13637"/>
                  </a:cubicBezTo>
                  <a:cubicBezTo>
                    <a:pt x="8487" y="13376"/>
                    <a:pt x="8213" y="13088"/>
                    <a:pt x="7938" y="12827"/>
                  </a:cubicBezTo>
                  <a:cubicBezTo>
                    <a:pt x="7416" y="12360"/>
                    <a:pt x="6867" y="11934"/>
                    <a:pt x="6249" y="11618"/>
                  </a:cubicBezTo>
                  <a:cubicBezTo>
                    <a:pt x="5540" y="11252"/>
                    <a:pt x="4822" y="11078"/>
                    <a:pt x="4085" y="11078"/>
                  </a:cubicBezTo>
                  <a:cubicBezTo>
                    <a:pt x="3580" y="11078"/>
                    <a:pt x="3066" y="11160"/>
                    <a:pt x="2541" y="11316"/>
                  </a:cubicBezTo>
                  <a:cubicBezTo>
                    <a:pt x="2417" y="11344"/>
                    <a:pt x="2280" y="11398"/>
                    <a:pt x="2184" y="11453"/>
                  </a:cubicBezTo>
                  <a:cubicBezTo>
                    <a:pt x="2033" y="11536"/>
                    <a:pt x="2005" y="11673"/>
                    <a:pt x="2115" y="11810"/>
                  </a:cubicBezTo>
                  <a:cubicBezTo>
                    <a:pt x="2170" y="11879"/>
                    <a:pt x="2211" y="11934"/>
                    <a:pt x="2266" y="11989"/>
                  </a:cubicBezTo>
                  <a:cubicBezTo>
                    <a:pt x="2472" y="12195"/>
                    <a:pt x="2665" y="12401"/>
                    <a:pt x="2871" y="12579"/>
                  </a:cubicBezTo>
                  <a:cubicBezTo>
                    <a:pt x="3791" y="13445"/>
                    <a:pt x="4862" y="14063"/>
                    <a:pt x="6057" y="14420"/>
                  </a:cubicBezTo>
                  <a:cubicBezTo>
                    <a:pt x="7155" y="14749"/>
                    <a:pt x="8254" y="15038"/>
                    <a:pt x="9394" y="15189"/>
                  </a:cubicBezTo>
                  <a:cubicBezTo>
                    <a:pt x="9723" y="15244"/>
                    <a:pt x="10039" y="15299"/>
                    <a:pt x="10355" y="15450"/>
                  </a:cubicBezTo>
                  <a:cubicBezTo>
                    <a:pt x="10506" y="15189"/>
                    <a:pt x="10753" y="15051"/>
                    <a:pt x="10973" y="14914"/>
                  </a:cubicBezTo>
                  <a:cubicBezTo>
                    <a:pt x="11646" y="14530"/>
                    <a:pt x="12264" y="14076"/>
                    <a:pt x="12841" y="13582"/>
                  </a:cubicBezTo>
                  <a:cubicBezTo>
                    <a:pt x="13321" y="13184"/>
                    <a:pt x="13802" y="12785"/>
                    <a:pt x="14255" y="12332"/>
                  </a:cubicBezTo>
                  <a:cubicBezTo>
                    <a:pt x="15093" y="11440"/>
                    <a:pt x="15711" y="10410"/>
                    <a:pt x="16260" y="9339"/>
                  </a:cubicBezTo>
                  <a:cubicBezTo>
                    <a:pt x="16274" y="9284"/>
                    <a:pt x="16315" y="9242"/>
                    <a:pt x="16329" y="9187"/>
                  </a:cubicBezTo>
                  <a:cubicBezTo>
                    <a:pt x="16356" y="9091"/>
                    <a:pt x="16315" y="8981"/>
                    <a:pt x="16178" y="8954"/>
                  </a:cubicBezTo>
                  <a:cubicBezTo>
                    <a:pt x="16068" y="8927"/>
                    <a:pt x="15985" y="8927"/>
                    <a:pt x="15889" y="89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366890" y="4130341"/>
              <a:ext cx="859151" cy="822650"/>
            </a:xfrm>
            <a:custGeom>
              <a:avLst/>
              <a:gdLst/>
              <a:ahLst/>
              <a:cxnLst/>
              <a:rect l="l" t="t" r="r" b="b"/>
              <a:pathLst>
                <a:path w="16618" h="15912" extrusionOk="0">
                  <a:moveTo>
                    <a:pt x="7354" y="1"/>
                  </a:moveTo>
                  <a:cubicBezTo>
                    <a:pt x="7348" y="1"/>
                    <a:pt x="7341" y="1"/>
                    <a:pt x="7334" y="3"/>
                  </a:cubicBezTo>
                  <a:cubicBezTo>
                    <a:pt x="7348" y="99"/>
                    <a:pt x="7348" y="181"/>
                    <a:pt x="7362" y="264"/>
                  </a:cubicBezTo>
                  <a:cubicBezTo>
                    <a:pt x="7554" y="1417"/>
                    <a:pt x="7664" y="2571"/>
                    <a:pt x="7774" y="3738"/>
                  </a:cubicBezTo>
                  <a:cubicBezTo>
                    <a:pt x="7842" y="4507"/>
                    <a:pt x="7925" y="5263"/>
                    <a:pt x="8021" y="6032"/>
                  </a:cubicBezTo>
                  <a:cubicBezTo>
                    <a:pt x="8089" y="6705"/>
                    <a:pt x="8172" y="7391"/>
                    <a:pt x="8268" y="8064"/>
                  </a:cubicBezTo>
                  <a:cubicBezTo>
                    <a:pt x="8378" y="8819"/>
                    <a:pt x="8501" y="9588"/>
                    <a:pt x="8639" y="10344"/>
                  </a:cubicBezTo>
                  <a:cubicBezTo>
                    <a:pt x="8694" y="10687"/>
                    <a:pt x="8776" y="11030"/>
                    <a:pt x="8845" y="11374"/>
                  </a:cubicBezTo>
                  <a:cubicBezTo>
                    <a:pt x="8858" y="11429"/>
                    <a:pt x="8900" y="11470"/>
                    <a:pt x="8803" y="11511"/>
                  </a:cubicBezTo>
                  <a:cubicBezTo>
                    <a:pt x="8762" y="11442"/>
                    <a:pt x="8694" y="11360"/>
                    <a:pt x="8639" y="11291"/>
                  </a:cubicBezTo>
                  <a:cubicBezTo>
                    <a:pt x="8158" y="10646"/>
                    <a:pt x="7609" y="10055"/>
                    <a:pt x="6991" y="9533"/>
                  </a:cubicBezTo>
                  <a:cubicBezTo>
                    <a:pt x="6812" y="9382"/>
                    <a:pt x="6647" y="9245"/>
                    <a:pt x="6455" y="9094"/>
                  </a:cubicBezTo>
                  <a:cubicBezTo>
                    <a:pt x="5563" y="8339"/>
                    <a:pt x="4601" y="7680"/>
                    <a:pt x="3558" y="7171"/>
                  </a:cubicBezTo>
                  <a:cubicBezTo>
                    <a:pt x="2830" y="6828"/>
                    <a:pt x="2116" y="6512"/>
                    <a:pt x="1374" y="6238"/>
                  </a:cubicBezTo>
                  <a:cubicBezTo>
                    <a:pt x="1099" y="6141"/>
                    <a:pt x="825" y="6073"/>
                    <a:pt x="550" y="5977"/>
                  </a:cubicBezTo>
                  <a:cubicBezTo>
                    <a:pt x="426" y="5949"/>
                    <a:pt x="317" y="5935"/>
                    <a:pt x="193" y="5908"/>
                  </a:cubicBezTo>
                  <a:cubicBezTo>
                    <a:pt x="138" y="5908"/>
                    <a:pt x="97" y="5935"/>
                    <a:pt x="1" y="5949"/>
                  </a:cubicBezTo>
                  <a:cubicBezTo>
                    <a:pt x="83" y="6004"/>
                    <a:pt x="124" y="6018"/>
                    <a:pt x="152" y="6032"/>
                  </a:cubicBezTo>
                  <a:cubicBezTo>
                    <a:pt x="893" y="6279"/>
                    <a:pt x="1594" y="6553"/>
                    <a:pt x="2294" y="6856"/>
                  </a:cubicBezTo>
                  <a:cubicBezTo>
                    <a:pt x="3091" y="7199"/>
                    <a:pt x="3873" y="7597"/>
                    <a:pt x="4601" y="8064"/>
                  </a:cubicBezTo>
                  <a:cubicBezTo>
                    <a:pt x="5769" y="8806"/>
                    <a:pt x="6798" y="9712"/>
                    <a:pt x="7746" y="10701"/>
                  </a:cubicBezTo>
                  <a:cubicBezTo>
                    <a:pt x="8240" y="11236"/>
                    <a:pt x="8666" y="11813"/>
                    <a:pt x="9064" y="12417"/>
                  </a:cubicBezTo>
                  <a:cubicBezTo>
                    <a:pt x="9119" y="12486"/>
                    <a:pt x="9133" y="12568"/>
                    <a:pt x="9161" y="12665"/>
                  </a:cubicBezTo>
                  <a:cubicBezTo>
                    <a:pt x="9202" y="12774"/>
                    <a:pt x="9229" y="12884"/>
                    <a:pt x="9284" y="13008"/>
                  </a:cubicBezTo>
                  <a:lnTo>
                    <a:pt x="9696" y="14079"/>
                  </a:lnTo>
                  <a:cubicBezTo>
                    <a:pt x="9710" y="14120"/>
                    <a:pt x="9737" y="14148"/>
                    <a:pt x="9737" y="14175"/>
                  </a:cubicBezTo>
                  <a:cubicBezTo>
                    <a:pt x="9737" y="14203"/>
                    <a:pt x="9765" y="14258"/>
                    <a:pt x="9696" y="14285"/>
                  </a:cubicBezTo>
                  <a:cubicBezTo>
                    <a:pt x="9669" y="14271"/>
                    <a:pt x="9614" y="14244"/>
                    <a:pt x="9573" y="14203"/>
                  </a:cubicBezTo>
                  <a:cubicBezTo>
                    <a:pt x="8515" y="13392"/>
                    <a:pt x="7362" y="12706"/>
                    <a:pt x="6167" y="12115"/>
                  </a:cubicBezTo>
                  <a:cubicBezTo>
                    <a:pt x="5288" y="11662"/>
                    <a:pt x="4354" y="11305"/>
                    <a:pt x="3393" y="11085"/>
                  </a:cubicBezTo>
                  <a:cubicBezTo>
                    <a:pt x="3008" y="10989"/>
                    <a:pt x="2610" y="10948"/>
                    <a:pt x="2198" y="10948"/>
                  </a:cubicBezTo>
                  <a:cubicBezTo>
                    <a:pt x="2129" y="10948"/>
                    <a:pt x="2061" y="10962"/>
                    <a:pt x="1992" y="10975"/>
                  </a:cubicBezTo>
                  <a:cubicBezTo>
                    <a:pt x="2029" y="11049"/>
                    <a:pt x="2077" y="11061"/>
                    <a:pt x="2126" y="11061"/>
                  </a:cubicBezTo>
                  <a:cubicBezTo>
                    <a:pt x="2151" y="11061"/>
                    <a:pt x="2175" y="11058"/>
                    <a:pt x="2198" y="11058"/>
                  </a:cubicBezTo>
                  <a:cubicBezTo>
                    <a:pt x="3324" y="11223"/>
                    <a:pt x="4423" y="11538"/>
                    <a:pt x="5453" y="12060"/>
                  </a:cubicBezTo>
                  <a:cubicBezTo>
                    <a:pt x="6963" y="12816"/>
                    <a:pt x="8433" y="13667"/>
                    <a:pt x="9751" y="14738"/>
                  </a:cubicBezTo>
                  <a:cubicBezTo>
                    <a:pt x="9820" y="14807"/>
                    <a:pt x="9902" y="14862"/>
                    <a:pt x="9984" y="14903"/>
                  </a:cubicBezTo>
                  <a:cubicBezTo>
                    <a:pt x="10122" y="14972"/>
                    <a:pt x="10218" y="15082"/>
                    <a:pt x="10287" y="15219"/>
                  </a:cubicBezTo>
                  <a:lnTo>
                    <a:pt x="10589" y="15686"/>
                  </a:lnTo>
                  <a:cubicBezTo>
                    <a:pt x="10644" y="15754"/>
                    <a:pt x="10699" y="15823"/>
                    <a:pt x="10767" y="15892"/>
                  </a:cubicBezTo>
                  <a:cubicBezTo>
                    <a:pt x="10777" y="15902"/>
                    <a:pt x="10807" y="15911"/>
                    <a:pt x="10829" y="15911"/>
                  </a:cubicBezTo>
                  <a:cubicBezTo>
                    <a:pt x="10838" y="15911"/>
                    <a:pt x="10846" y="15910"/>
                    <a:pt x="10850" y="15906"/>
                  </a:cubicBezTo>
                  <a:cubicBezTo>
                    <a:pt x="10877" y="15864"/>
                    <a:pt x="10905" y="15823"/>
                    <a:pt x="10905" y="15796"/>
                  </a:cubicBezTo>
                  <a:cubicBezTo>
                    <a:pt x="10877" y="15713"/>
                    <a:pt x="10850" y="15631"/>
                    <a:pt x="10808" y="15562"/>
                  </a:cubicBezTo>
                  <a:cubicBezTo>
                    <a:pt x="10740" y="15384"/>
                    <a:pt x="10671" y="15219"/>
                    <a:pt x="10575" y="15040"/>
                  </a:cubicBezTo>
                  <a:cubicBezTo>
                    <a:pt x="10465" y="14889"/>
                    <a:pt x="10493" y="14738"/>
                    <a:pt x="10561" y="14587"/>
                  </a:cubicBezTo>
                  <a:cubicBezTo>
                    <a:pt x="10644" y="14381"/>
                    <a:pt x="10712" y="14148"/>
                    <a:pt x="10808" y="13955"/>
                  </a:cubicBezTo>
                  <a:cubicBezTo>
                    <a:pt x="11317" y="12871"/>
                    <a:pt x="11962" y="11909"/>
                    <a:pt x="12800" y="11058"/>
                  </a:cubicBezTo>
                  <a:cubicBezTo>
                    <a:pt x="13692" y="10179"/>
                    <a:pt x="14654" y="9341"/>
                    <a:pt x="15752" y="8710"/>
                  </a:cubicBezTo>
                  <a:cubicBezTo>
                    <a:pt x="15862" y="8655"/>
                    <a:pt x="15999" y="8641"/>
                    <a:pt x="16013" y="8490"/>
                  </a:cubicBezTo>
                  <a:cubicBezTo>
                    <a:pt x="15972" y="8460"/>
                    <a:pt x="15936" y="8448"/>
                    <a:pt x="15904" y="8448"/>
                  </a:cubicBezTo>
                  <a:cubicBezTo>
                    <a:pt x="15815" y="8448"/>
                    <a:pt x="15750" y="8532"/>
                    <a:pt x="15670" y="8572"/>
                  </a:cubicBezTo>
                  <a:cubicBezTo>
                    <a:pt x="14434" y="9245"/>
                    <a:pt x="13377" y="10151"/>
                    <a:pt x="12429" y="11168"/>
                  </a:cubicBezTo>
                  <a:cubicBezTo>
                    <a:pt x="11838" y="11786"/>
                    <a:pt x="11358" y="12472"/>
                    <a:pt x="10932" y="13214"/>
                  </a:cubicBezTo>
                  <a:cubicBezTo>
                    <a:pt x="10726" y="13557"/>
                    <a:pt x="10561" y="13914"/>
                    <a:pt x="10438" y="14299"/>
                  </a:cubicBezTo>
                  <a:cubicBezTo>
                    <a:pt x="10424" y="14354"/>
                    <a:pt x="10383" y="14436"/>
                    <a:pt x="10355" y="14532"/>
                  </a:cubicBezTo>
                  <a:cubicBezTo>
                    <a:pt x="10300" y="14422"/>
                    <a:pt x="10245" y="14381"/>
                    <a:pt x="10218" y="14313"/>
                  </a:cubicBezTo>
                  <a:cubicBezTo>
                    <a:pt x="9943" y="13667"/>
                    <a:pt x="9696" y="13022"/>
                    <a:pt x="9490" y="12362"/>
                  </a:cubicBezTo>
                  <a:cubicBezTo>
                    <a:pt x="9463" y="12253"/>
                    <a:pt x="9463" y="12129"/>
                    <a:pt x="9476" y="12005"/>
                  </a:cubicBezTo>
                  <a:cubicBezTo>
                    <a:pt x="9531" y="11786"/>
                    <a:pt x="9559" y="11566"/>
                    <a:pt x="9614" y="11332"/>
                  </a:cubicBezTo>
                  <a:cubicBezTo>
                    <a:pt x="9765" y="10673"/>
                    <a:pt x="9957" y="10000"/>
                    <a:pt x="10259" y="9382"/>
                  </a:cubicBezTo>
                  <a:cubicBezTo>
                    <a:pt x="10602" y="8696"/>
                    <a:pt x="11001" y="8037"/>
                    <a:pt x="11468" y="7432"/>
                  </a:cubicBezTo>
                  <a:cubicBezTo>
                    <a:pt x="12553" y="5990"/>
                    <a:pt x="13898" y="4851"/>
                    <a:pt x="15436" y="3930"/>
                  </a:cubicBezTo>
                  <a:cubicBezTo>
                    <a:pt x="15752" y="3724"/>
                    <a:pt x="16096" y="3546"/>
                    <a:pt x="16425" y="3354"/>
                  </a:cubicBezTo>
                  <a:cubicBezTo>
                    <a:pt x="16494" y="3326"/>
                    <a:pt x="16576" y="3285"/>
                    <a:pt x="16617" y="3134"/>
                  </a:cubicBezTo>
                  <a:cubicBezTo>
                    <a:pt x="16529" y="3102"/>
                    <a:pt x="16473" y="3088"/>
                    <a:pt x="16432" y="3088"/>
                  </a:cubicBezTo>
                  <a:cubicBezTo>
                    <a:pt x="16402" y="3088"/>
                    <a:pt x="16379" y="3095"/>
                    <a:pt x="16357" y="3106"/>
                  </a:cubicBezTo>
                  <a:cubicBezTo>
                    <a:pt x="15999" y="3271"/>
                    <a:pt x="15629" y="3422"/>
                    <a:pt x="15258" y="3628"/>
                  </a:cubicBezTo>
                  <a:cubicBezTo>
                    <a:pt x="14228" y="4246"/>
                    <a:pt x="13253" y="4974"/>
                    <a:pt x="12401" y="5826"/>
                  </a:cubicBezTo>
                  <a:cubicBezTo>
                    <a:pt x="11619" y="6608"/>
                    <a:pt x="10905" y="7446"/>
                    <a:pt x="10342" y="8394"/>
                  </a:cubicBezTo>
                  <a:cubicBezTo>
                    <a:pt x="9820" y="9231"/>
                    <a:pt x="9421" y="10138"/>
                    <a:pt x="9257" y="11113"/>
                  </a:cubicBezTo>
                  <a:cubicBezTo>
                    <a:pt x="9257" y="11168"/>
                    <a:pt x="9215" y="11223"/>
                    <a:pt x="9202" y="11264"/>
                  </a:cubicBezTo>
                  <a:cubicBezTo>
                    <a:pt x="9106" y="11181"/>
                    <a:pt x="9106" y="11085"/>
                    <a:pt x="9078" y="10989"/>
                  </a:cubicBezTo>
                  <a:cubicBezTo>
                    <a:pt x="8900" y="10055"/>
                    <a:pt x="8721" y="9108"/>
                    <a:pt x="8597" y="8146"/>
                  </a:cubicBezTo>
                  <a:cubicBezTo>
                    <a:pt x="8501" y="7240"/>
                    <a:pt x="8378" y="6347"/>
                    <a:pt x="8282" y="5427"/>
                  </a:cubicBezTo>
                  <a:cubicBezTo>
                    <a:pt x="8172" y="4576"/>
                    <a:pt x="8076" y="3738"/>
                    <a:pt x="7979" y="2873"/>
                  </a:cubicBezTo>
                  <a:cubicBezTo>
                    <a:pt x="7897" y="2131"/>
                    <a:pt x="7774" y="1404"/>
                    <a:pt x="7622" y="662"/>
                  </a:cubicBezTo>
                  <a:cubicBezTo>
                    <a:pt x="7568" y="470"/>
                    <a:pt x="7499" y="278"/>
                    <a:pt x="7458" y="99"/>
                  </a:cubicBezTo>
                  <a:cubicBezTo>
                    <a:pt x="7433" y="50"/>
                    <a:pt x="7409" y="1"/>
                    <a:pt x="7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06;p3"/>
          <p:cNvGrpSpPr/>
          <p:nvPr/>
        </p:nvGrpSpPr>
        <p:grpSpPr>
          <a:xfrm rot="10800000">
            <a:off x="-992047" y="483698"/>
            <a:ext cx="2055437" cy="2129058"/>
            <a:chOff x="7447898" y="3361261"/>
            <a:chExt cx="2055437" cy="2129058"/>
          </a:xfrm>
        </p:grpSpPr>
        <p:sp>
          <p:nvSpPr>
            <p:cNvPr id="107" name="Google Shape;107;p3"/>
            <p:cNvSpPr/>
            <p:nvPr/>
          </p:nvSpPr>
          <p:spPr>
            <a:xfrm>
              <a:off x="7447898" y="3361261"/>
              <a:ext cx="2055437" cy="1909229"/>
            </a:xfrm>
            <a:custGeom>
              <a:avLst/>
              <a:gdLst/>
              <a:ahLst/>
              <a:cxnLst/>
              <a:rect l="l" t="t" r="r" b="b"/>
              <a:pathLst>
                <a:path w="39757" h="36929" extrusionOk="0">
                  <a:moveTo>
                    <a:pt x="16150" y="27090"/>
                  </a:moveTo>
                  <a:lnTo>
                    <a:pt x="16150" y="27090"/>
                  </a:lnTo>
                  <a:cubicBezTo>
                    <a:pt x="16164" y="27131"/>
                    <a:pt x="16191" y="27200"/>
                    <a:pt x="16205" y="27269"/>
                  </a:cubicBezTo>
                  <a:lnTo>
                    <a:pt x="16164" y="27269"/>
                  </a:lnTo>
                  <a:cubicBezTo>
                    <a:pt x="16150" y="27227"/>
                    <a:pt x="16150" y="27159"/>
                    <a:pt x="16150" y="27090"/>
                  </a:cubicBezTo>
                  <a:close/>
                  <a:moveTo>
                    <a:pt x="13317" y="1"/>
                  </a:moveTo>
                  <a:cubicBezTo>
                    <a:pt x="13236" y="1"/>
                    <a:pt x="13153" y="43"/>
                    <a:pt x="13115" y="119"/>
                  </a:cubicBezTo>
                  <a:cubicBezTo>
                    <a:pt x="13060" y="215"/>
                    <a:pt x="13047" y="338"/>
                    <a:pt x="13033" y="462"/>
                  </a:cubicBezTo>
                  <a:cubicBezTo>
                    <a:pt x="12978" y="819"/>
                    <a:pt x="12964" y="1176"/>
                    <a:pt x="12909" y="1533"/>
                  </a:cubicBezTo>
                  <a:lnTo>
                    <a:pt x="12648" y="3236"/>
                  </a:lnTo>
                  <a:cubicBezTo>
                    <a:pt x="12593" y="3566"/>
                    <a:pt x="12566" y="3909"/>
                    <a:pt x="12525" y="4239"/>
                  </a:cubicBezTo>
                  <a:cubicBezTo>
                    <a:pt x="12401" y="5406"/>
                    <a:pt x="12236" y="6573"/>
                    <a:pt x="12154" y="7754"/>
                  </a:cubicBezTo>
                  <a:cubicBezTo>
                    <a:pt x="12017" y="9430"/>
                    <a:pt x="12044" y="11133"/>
                    <a:pt x="12154" y="12835"/>
                  </a:cubicBezTo>
                  <a:cubicBezTo>
                    <a:pt x="12209" y="13495"/>
                    <a:pt x="12250" y="14113"/>
                    <a:pt x="12360" y="14744"/>
                  </a:cubicBezTo>
                  <a:cubicBezTo>
                    <a:pt x="12442" y="15349"/>
                    <a:pt x="12566" y="15939"/>
                    <a:pt x="12635" y="16543"/>
                  </a:cubicBezTo>
                  <a:cubicBezTo>
                    <a:pt x="12717" y="17340"/>
                    <a:pt x="12868" y="18109"/>
                    <a:pt x="13047" y="18878"/>
                  </a:cubicBezTo>
                  <a:cubicBezTo>
                    <a:pt x="13651" y="21460"/>
                    <a:pt x="14461" y="23959"/>
                    <a:pt x="15711" y="26307"/>
                  </a:cubicBezTo>
                  <a:cubicBezTo>
                    <a:pt x="15848" y="26568"/>
                    <a:pt x="15999" y="26829"/>
                    <a:pt x="16150" y="27090"/>
                  </a:cubicBezTo>
                  <a:cubicBezTo>
                    <a:pt x="16095" y="27049"/>
                    <a:pt x="16027" y="27049"/>
                    <a:pt x="15944" y="27049"/>
                  </a:cubicBezTo>
                  <a:cubicBezTo>
                    <a:pt x="15862" y="26939"/>
                    <a:pt x="15807" y="26843"/>
                    <a:pt x="15738" y="26747"/>
                  </a:cubicBezTo>
                  <a:cubicBezTo>
                    <a:pt x="14667" y="25044"/>
                    <a:pt x="13733" y="23272"/>
                    <a:pt x="12799" y="21501"/>
                  </a:cubicBezTo>
                  <a:cubicBezTo>
                    <a:pt x="12085" y="20100"/>
                    <a:pt x="11357" y="18686"/>
                    <a:pt x="10616" y="17299"/>
                  </a:cubicBezTo>
                  <a:cubicBezTo>
                    <a:pt x="9751" y="15651"/>
                    <a:pt x="8762" y="14071"/>
                    <a:pt x="7650" y="12561"/>
                  </a:cubicBezTo>
                  <a:cubicBezTo>
                    <a:pt x="7210" y="11970"/>
                    <a:pt x="6730" y="11393"/>
                    <a:pt x="6194" y="10872"/>
                  </a:cubicBezTo>
                  <a:cubicBezTo>
                    <a:pt x="6057" y="10721"/>
                    <a:pt x="5878" y="10611"/>
                    <a:pt x="5713" y="10460"/>
                  </a:cubicBezTo>
                  <a:cubicBezTo>
                    <a:pt x="5668" y="10422"/>
                    <a:pt x="5614" y="10401"/>
                    <a:pt x="5564" y="10401"/>
                  </a:cubicBezTo>
                  <a:cubicBezTo>
                    <a:pt x="5523" y="10401"/>
                    <a:pt x="5483" y="10415"/>
                    <a:pt x="5452" y="10446"/>
                  </a:cubicBezTo>
                  <a:cubicBezTo>
                    <a:pt x="5397" y="10501"/>
                    <a:pt x="5356" y="10583"/>
                    <a:pt x="5356" y="10666"/>
                  </a:cubicBezTo>
                  <a:cubicBezTo>
                    <a:pt x="5370" y="10789"/>
                    <a:pt x="5397" y="10913"/>
                    <a:pt x="5439" y="11036"/>
                  </a:cubicBezTo>
                  <a:cubicBezTo>
                    <a:pt x="5658" y="11943"/>
                    <a:pt x="5906" y="12849"/>
                    <a:pt x="6125" y="13755"/>
                  </a:cubicBezTo>
                  <a:cubicBezTo>
                    <a:pt x="6551" y="15500"/>
                    <a:pt x="7073" y="17216"/>
                    <a:pt x="7787" y="18864"/>
                  </a:cubicBezTo>
                  <a:cubicBezTo>
                    <a:pt x="8556" y="20663"/>
                    <a:pt x="9558" y="22339"/>
                    <a:pt x="10726" y="23918"/>
                  </a:cubicBezTo>
                  <a:cubicBezTo>
                    <a:pt x="11824" y="25415"/>
                    <a:pt x="13060" y="26788"/>
                    <a:pt x="14351" y="28134"/>
                  </a:cubicBezTo>
                  <a:cubicBezTo>
                    <a:pt x="15491" y="29301"/>
                    <a:pt x="16686" y="30427"/>
                    <a:pt x="17990" y="31430"/>
                  </a:cubicBezTo>
                  <a:cubicBezTo>
                    <a:pt x="18402" y="31746"/>
                    <a:pt x="18814" y="32061"/>
                    <a:pt x="19103" y="32487"/>
                  </a:cubicBezTo>
                  <a:cubicBezTo>
                    <a:pt x="19199" y="32638"/>
                    <a:pt x="19364" y="32776"/>
                    <a:pt x="19501" y="32913"/>
                  </a:cubicBezTo>
                  <a:cubicBezTo>
                    <a:pt x="19542" y="32968"/>
                    <a:pt x="19611" y="33023"/>
                    <a:pt x="19652" y="33091"/>
                  </a:cubicBezTo>
                  <a:cubicBezTo>
                    <a:pt x="19680" y="33160"/>
                    <a:pt x="19735" y="33229"/>
                    <a:pt x="19611" y="33297"/>
                  </a:cubicBezTo>
                  <a:lnTo>
                    <a:pt x="19309" y="33036"/>
                  </a:lnTo>
                  <a:cubicBezTo>
                    <a:pt x="17647" y="31526"/>
                    <a:pt x="15958" y="30056"/>
                    <a:pt x="14214" y="28642"/>
                  </a:cubicBezTo>
                  <a:cubicBezTo>
                    <a:pt x="12717" y="27420"/>
                    <a:pt x="11193" y="26239"/>
                    <a:pt x="9696" y="25044"/>
                  </a:cubicBezTo>
                  <a:cubicBezTo>
                    <a:pt x="7581" y="23341"/>
                    <a:pt x="5397" y="21721"/>
                    <a:pt x="3104" y="20265"/>
                  </a:cubicBezTo>
                  <a:cubicBezTo>
                    <a:pt x="2417" y="19839"/>
                    <a:pt x="1717" y="19413"/>
                    <a:pt x="962" y="19084"/>
                  </a:cubicBezTo>
                  <a:cubicBezTo>
                    <a:pt x="783" y="19015"/>
                    <a:pt x="591" y="18947"/>
                    <a:pt x="412" y="18878"/>
                  </a:cubicBezTo>
                  <a:cubicBezTo>
                    <a:pt x="362" y="18861"/>
                    <a:pt x="311" y="18849"/>
                    <a:pt x="263" y="18849"/>
                  </a:cubicBezTo>
                  <a:cubicBezTo>
                    <a:pt x="194" y="18849"/>
                    <a:pt x="131" y="18874"/>
                    <a:pt x="83" y="18947"/>
                  </a:cubicBezTo>
                  <a:cubicBezTo>
                    <a:pt x="0" y="19043"/>
                    <a:pt x="14" y="19180"/>
                    <a:pt x="83" y="19290"/>
                  </a:cubicBezTo>
                  <a:cubicBezTo>
                    <a:pt x="138" y="19386"/>
                    <a:pt x="206" y="19496"/>
                    <a:pt x="275" y="19592"/>
                  </a:cubicBezTo>
                  <a:cubicBezTo>
                    <a:pt x="454" y="19839"/>
                    <a:pt x="632" y="20073"/>
                    <a:pt x="797" y="20334"/>
                  </a:cubicBezTo>
                  <a:cubicBezTo>
                    <a:pt x="1484" y="21309"/>
                    <a:pt x="2143" y="22311"/>
                    <a:pt x="2843" y="23286"/>
                  </a:cubicBezTo>
                  <a:cubicBezTo>
                    <a:pt x="4161" y="25140"/>
                    <a:pt x="5713" y="26802"/>
                    <a:pt x="7512" y="28230"/>
                  </a:cubicBezTo>
                  <a:cubicBezTo>
                    <a:pt x="8968" y="29384"/>
                    <a:pt x="10506" y="30413"/>
                    <a:pt x="12154" y="31265"/>
                  </a:cubicBezTo>
                  <a:cubicBezTo>
                    <a:pt x="13706" y="32075"/>
                    <a:pt x="15285" y="32872"/>
                    <a:pt x="16864" y="33641"/>
                  </a:cubicBezTo>
                  <a:cubicBezTo>
                    <a:pt x="18348" y="34355"/>
                    <a:pt x="19817" y="35110"/>
                    <a:pt x="21231" y="35989"/>
                  </a:cubicBezTo>
                  <a:cubicBezTo>
                    <a:pt x="21328" y="36058"/>
                    <a:pt x="21451" y="36113"/>
                    <a:pt x="21534" y="36195"/>
                  </a:cubicBezTo>
                  <a:cubicBezTo>
                    <a:pt x="21575" y="36250"/>
                    <a:pt x="21575" y="36332"/>
                    <a:pt x="21602" y="36442"/>
                  </a:cubicBezTo>
                  <a:cubicBezTo>
                    <a:pt x="21465" y="36401"/>
                    <a:pt x="21369" y="36374"/>
                    <a:pt x="21259" y="36332"/>
                  </a:cubicBezTo>
                  <a:cubicBezTo>
                    <a:pt x="20957" y="36209"/>
                    <a:pt x="20668" y="36099"/>
                    <a:pt x="20366" y="35975"/>
                  </a:cubicBezTo>
                  <a:cubicBezTo>
                    <a:pt x="18911" y="35412"/>
                    <a:pt x="17469" y="34890"/>
                    <a:pt x="16027" y="34314"/>
                  </a:cubicBezTo>
                  <a:cubicBezTo>
                    <a:pt x="13321" y="33215"/>
                    <a:pt x="10547" y="32226"/>
                    <a:pt x="7759" y="31375"/>
                  </a:cubicBezTo>
                  <a:cubicBezTo>
                    <a:pt x="6221" y="30894"/>
                    <a:pt x="4670" y="30551"/>
                    <a:pt x="3090" y="30372"/>
                  </a:cubicBezTo>
                  <a:cubicBezTo>
                    <a:pt x="2789" y="30351"/>
                    <a:pt x="2495" y="30329"/>
                    <a:pt x="2203" y="30329"/>
                  </a:cubicBezTo>
                  <a:cubicBezTo>
                    <a:pt x="1936" y="30329"/>
                    <a:pt x="1670" y="30347"/>
                    <a:pt x="1401" y="30400"/>
                  </a:cubicBezTo>
                  <a:cubicBezTo>
                    <a:pt x="1305" y="30413"/>
                    <a:pt x="1195" y="30427"/>
                    <a:pt x="1099" y="30468"/>
                  </a:cubicBezTo>
                  <a:cubicBezTo>
                    <a:pt x="921" y="30551"/>
                    <a:pt x="852" y="30743"/>
                    <a:pt x="989" y="30880"/>
                  </a:cubicBezTo>
                  <a:cubicBezTo>
                    <a:pt x="1113" y="31018"/>
                    <a:pt x="1250" y="31128"/>
                    <a:pt x="1401" y="31237"/>
                  </a:cubicBezTo>
                  <a:cubicBezTo>
                    <a:pt x="2156" y="31732"/>
                    <a:pt x="2926" y="32226"/>
                    <a:pt x="3708" y="32707"/>
                  </a:cubicBezTo>
                  <a:cubicBezTo>
                    <a:pt x="5658" y="33915"/>
                    <a:pt x="7773" y="34822"/>
                    <a:pt x="9984" y="35440"/>
                  </a:cubicBezTo>
                  <a:cubicBezTo>
                    <a:pt x="12030" y="35989"/>
                    <a:pt x="14104" y="36346"/>
                    <a:pt x="16205" y="36607"/>
                  </a:cubicBezTo>
                  <a:cubicBezTo>
                    <a:pt x="17545" y="36764"/>
                    <a:pt x="18885" y="36889"/>
                    <a:pt x="20225" y="36889"/>
                  </a:cubicBezTo>
                  <a:cubicBezTo>
                    <a:pt x="20409" y="36889"/>
                    <a:pt x="20594" y="36887"/>
                    <a:pt x="20778" y="36882"/>
                  </a:cubicBezTo>
                  <a:cubicBezTo>
                    <a:pt x="20955" y="36882"/>
                    <a:pt x="21132" y="36876"/>
                    <a:pt x="21309" y="36876"/>
                  </a:cubicBezTo>
                  <a:cubicBezTo>
                    <a:pt x="21530" y="36876"/>
                    <a:pt x="21752" y="36885"/>
                    <a:pt x="21973" y="36923"/>
                  </a:cubicBezTo>
                  <a:cubicBezTo>
                    <a:pt x="21995" y="36927"/>
                    <a:pt x="22017" y="36929"/>
                    <a:pt x="22039" y="36929"/>
                  </a:cubicBezTo>
                  <a:cubicBezTo>
                    <a:pt x="22168" y="36929"/>
                    <a:pt x="22295" y="36862"/>
                    <a:pt x="22412" y="36744"/>
                  </a:cubicBezTo>
                  <a:cubicBezTo>
                    <a:pt x="22536" y="36621"/>
                    <a:pt x="22673" y="36511"/>
                    <a:pt x="22824" y="36401"/>
                  </a:cubicBezTo>
                  <a:cubicBezTo>
                    <a:pt x="23511" y="35907"/>
                    <a:pt x="24198" y="35412"/>
                    <a:pt x="24816" y="34822"/>
                  </a:cubicBezTo>
                  <a:cubicBezTo>
                    <a:pt x="25475" y="34217"/>
                    <a:pt x="26134" y="33600"/>
                    <a:pt x="26752" y="32968"/>
                  </a:cubicBezTo>
                  <a:cubicBezTo>
                    <a:pt x="28647" y="31031"/>
                    <a:pt x="30515" y="29068"/>
                    <a:pt x="32382" y="27131"/>
                  </a:cubicBezTo>
                  <a:cubicBezTo>
                    <a:pt x="33481" y="26019"/>
                    <a:pt x="34566" y="24907"/>
                    <a:pt x="35678" y="23808"/>
                  </a:cubicBezTo>
                  <a:cubicBezTo>
                    <a:pt x="36763" y="22737"/>
                    <a:pt x="37931" y="21762"/>
                    <a:pt x="39112" y="20814"/>
                  </a:cubicBezTo>
                  <a:cubicBezTo>
                    <a:pt x="39290" y="20691"/>
                    <a:pt x="39441" y="20553"/>
                    <a:pt x="39592" y="20402"/>
                  </a:cubicBezTo>
                  <a:cubicBezTo>
                    <a:pt x="39757" y="20265"/>
                    <a:pt x="39702" y="20073"/>
                    <a:pt x="39496" y="20031"/>
                  </a:cubicBezTo>
                  <a:cubicBezTo>
                    <a:pt x="39362" y="20001"/>
                    <a:pt x="39228" y="19985"/>
                    <a:pt x="39094" y="19985"/>
                  </a:cubicBezTo>
                  <a:cubicBezTo>
                    <a:pt x="39050" y="19985"/>
                    <a:pt x="39005" y="19987"/>
                    <a:pt x="38960" y="19990"/>
                  </a:cubicBezTo>
                  <a:cubicBezTo>
                    <a:pt x="38603" y="20031"/>
                    <a:pt x="38219" y="20073"/>
                    <a:pt x="37848" y="20169"/>
                  </a:cubicBezTo>
                  <a:cubicBezTo>
                    <a:pt x="36777" y="20388"/>
                    <a:pt x="35733" y="20732"/>
                    <a:pt x="34745" y="21171"/>
                  </a:cubicBezTo>
                  <a:cubicBezTo>
                    <a:pt x="33412" y="21776"/>
                    <a:pt x="32163" y="22476"/>
                    <a:pt x="30995" y="23327"/>
                  </a:cubicBezTo>
                  <a:cubicBezTo>
                    <a:pt x="30117" y="23959"/>
                    <a:pt x="29334" y="24673"/>
                    <a:pt x="28578" y="25456"/>
                  </a:cubicBezTo>
                  <a:cubicBezTo>
                    <a:pt x="26985" y="27049"/>
                    <a:pt x="25626" y="28834"/>
                    <a:pt x="24582" y="30839"/>
                  </a:cubicBezTo>
                  <a:cubicBezTo>
                    <a:pt x="23827" y="32267"/>
                    <a:pt x="23168" y="33737"/>
                    <a:pt x="22550" y="35220"/>
                  </a:cubicBezTo>
                  <a:cubicBezTo>
                    <a:pt x="22426" y="35495"/>
                    <a:pt x="22344" y="35783"/>
                    <a:pt x="22248" y="36071"/>
                  </a:cubicBezTo>
                  <a:cubicBezTo>
                    <a:pt x="22220" y="36140"/>
                    <a:pt x="22193" y="36195"/>
                    <a:pt x="22152" y="36264"/>
                  </a:cubicBezTo>
                  <a:cubicBezTo>
                    <a:pt x="21987" y="36250"/>
                    <a:pt x="21904" y="36181"/>
                    <a:pt x="21918" y="36030"/>
                  </a:cubicBezTo>
                  <a:cubicBezTo>
                    <a:pt x="21973" y="35247"/>
                    <a:pt x="22042" y="34478"/>
                    <a:pt x="22220" y="33723"/>
                  </a:cubicBezTo>
                  <a:cubicBezTo>
                    <a:pt x="22591" y="32254"/>
                    <a:pt x="23099" y="30825"/>
                    <a:pt x="23717" y="29438"/>
                  </a:cubicBezTo>
                  <a:cubicBezTo>
                    <a:pt x="24349" y="27969"/>
                    <a:pt x="25063" y="26568"/>
                    <a:pt x="25791" y="25181"/>
                  </a:cubicBezTo>
                  <a:cubicBezTo>
                    <a:pt x="26299" y="24247"/>
                    <a:pt x="26779" y="23300"/>
                    <a:pt x="27274" y="22366"/>
                  </a:cubicBezTo>
                  <a:cubicBezTo>
                    <a:pt x="28098" y="20828"/>
                    <a:pt x="28936" y="19290"/>
                    <a:pt x="29732" y="17738"/>
                  </a:cubicBezTo>
                  <a:cubicBezTo>
                    <a:pt x="30432" y="16392"/>
                    <a:pt x="31037" y="14991"/>
                    <a:pt x="31558" y="13577"/>
                  </a:cubicBezTo>
                  <a:cubicBezTo>
                    <a:pt x="31970" y="12451"/>
                    <a:pt x="32382" y="11352"/>
                    <a:pt x="32794" y="10240"/>
                  </a:cubicBezTo>
                  <a:cubicBezTo>
                    <a:pt x="32836" y="10144"/>
                    <a:pt x="32891" y="10020"/>
                    <a:pt x="32904" y="9897"/>
                  </a:cubicBezTo>
                  <a:cubicBezTo>
                    <a:pt x="32952" y="9692"/>
                    <a:pt x="32821" y="9529"/>
                    <a:pt x="32631" y="9529"/>
                  </a:cubicBezTo>
                  <a:cubicBezTo>
                    <a:pt x="32604" y="9529"/>
                    <a:pt x="32576" y="9533"/>
                    <a:pt x="32547" y="9540"/>
                  </a:cubicBezTo>
                  <a:cubicBezTo>
                    <a:pt x="32424" y="9553"/>
                    <a:pt x="32314" y="9622"/>
                    <a:pt x="32218" y="9691"/>
                  </a:cubicBezTo>
                  <a:cubicBezTo>
                    <a:pt x="31806" y="10006"/>
                    <a:pt x="31380" y="10309"/>
                    <a:pt x="30968" y="10652"/>
                  </a:cubicBezTo>
                  <a:cubicBezTo>
                    <a:pt x="30020" y="11462"/>
                    <a:pt x="29155" y="12355"/>
                    <a:pt x="28318" y="13275"/>
                  </a:cubicBezTo>
                  <a:cubicBezTo>
                    <a:pt x="27356" y="14332"/>
                    <a:pt x="26436" y="15403"/>
                    <a:pt x="25585" y="16571"/>
                  </a:cubicBezTo>
                  <a:cubicBezTo>
                    <a:pt x="23580" y="19372"/>
                    <a:pt x="22055" y="22393"/>
                    <a:pt x="21122" y="25731"/>
                  </a:cubicBezTo>
                  <a:cubicBezTo>
                    <a:pt x="20545" y="27804"/>
                    <a:pt x="20325" y="29947"/>
                    <a:pt x="20421" y="32116"/>
                  </a:cubicBezTo>
                  <a:cubicBezTo>
                    <a:pt x="20435" y="32418"/>
                    <a:pt x="20462" y="32748"/>
                    <a:pt x="20476" y="33050"/>
                  </a:cubicBezTo>
                  <a:cubicBezTo>
                    <a:pt x="20298" y="33050"/>
                    <a:pt x="20270" y="32954"/>
                    <a:pt x="20256" y="32844"/>
                  </a:cubicBezTo>
                  <a:cubicBezTo>
                    <a:pt x="20188" y="32556"/>
                    <a:pt x="20133" y="32254"/>
                    <a:pt x="20064" y="31952"/>
                  </a:cubicBezTo>
                  <a:cubicBezTo>
                    <a:pt x="19995" y="31718"/>
                    <a:pt x="19995" y="31471"/>
                    <a:pt x="20009" y="31237"/>
                  </a:cubicBezTo>
                  <a:cubicBezTo>
                    <a:pt x="20078" y="30427"/>
                    <a:pt x="20174" y="29644"/>
                    <a:pt x="20215" y="28834"/>
                  </a:cubicBezTo>
                  <a:cubicBezTo>
                    <a:pt x="20394" y="26280"/>
                    <a:pt x="20764" y="23767"/>
                    <a:pt x="21286" y="21267"/>
                  </a:cubicBezTo>
                  <a:cubicBezTo>
                    <a:pt x="21616" y="19729"/>
                    <a:pt x="21918" y="18205"/>
                    <a:pt x="22248" y="16681"/>
                  </a:cubicBezTo>
                  <a:cubicBezTo>
                    <a:pt x="22742" y="14291"/>
                    <a:pt x="23085" y="11902"/>
                    <a:pt x="23209" y="9471"/>
                  </a:cubicBezTo>
                  <a:cubicBezTo>
                    <a:pt x="23278" y="8180"/>
                    <a:pt x="23333" y="6889"/>
                    <a:pt x="23374" y="5612"/>
                  </a:cubicBezTo>
                  <a:cubicBezTo>
                    <a:pt x="23374" y="5543"/>
                    <a:pt x="23374" y="5447"/>
                    <a:pt x="23360" y="5378"/>
                  </a:cubicBezTo>
                  <a:cubicBezTo>
                    <a:pt x="23350" y="5307"/>
                    <a:pt x="23271" y="5243"/>
                    <a:pt x="23198" y="5243"/>
                  </a:cubicBezTo>
                  <a:cubicBezTo>
                    <a:pt x="23173" y="5243"/>
                    <a:pt x="23148" y="5251"/>
                    <a:pt x="23127" y="5269"/>
                  </a:cubicBezTo>
                  <a:cubicBezTo>
                    <a:pt x="23017" y="5337"/>
                    <a:pt x="22893" y="5433"/>
                    <a:pt x="22824" y="5543"/>
                  </a:cubicBezTo>
                  <a:cubicBezTo>
                    <a:pt x="22605" y="5859"/>
                    <a:pt x="22412" y="6189"/>
                    <a:pt x="22234" y="6518"/>
                  </a:cubicBezTo>
                  <a:cubicBezTo>
                    <a:pt x="20970" y="8798"/>
                    <a:pt x="20009" y="11201"/>
                    <a:pt x="19309" y="13714"/>
                  </a:cubicBezTo>
                  <a:cubicBezTo>
                    <a:pt x="18361" y="17051"/>
                    <a:pt x="18059" y="20485"/>
                    <a:pt x="18224" y="23973"/>
                  </a:cubicBezTo>
                  <a:cubicBezTo>
                    <a:pt x="18265" y="24838"/>
                    <a:pt x="18348" y="25703"/>
                    <a:pt x="18416" y="26582"/>
                  </a:cubicBezTo>
                  <a:cubicBezTo>
                    <a:pt x="18389" y="26500"/>
                    <a:pt x="18348" y="26417"/>
                    <a:pt x="18334" y="26321"/>
                  </a:cubicBezTo>
                  <a:cubicBezTo>
                    <a:pt x="18265" y="25964"/>
                    <a:pt x="18210" y="25607"/>
                    <a:pt x="18155" y="25250"/>
                  </a:cubicBezTo>
                  <a:cubicBezTo>
                    <a:pt x="18073" y="24604"/>
                    <a:pt x="17977" y="23986"/>
                    <a:pt x="17881" y="23355"/>
                  </a:cubicBezTo>
                  <a:cubicBezTo>
                    <a:pt x="17743" y="22339"/>
                    <a:pt x="17592" y="21350"/>
                    <a:pt x="17469" y="20334"/>
                  </a:cubicBezTo>
                  <a:cubicBezTo>
                    <a:pt x="17318" y="18960"/>
                    <a:pt x="17180" y="17573"/>
                    <a:pt x="17043" y="16186"/>
                  </a:cubicBezTo>
                  <a:cubicBezTo>
                    <a:pt x="16974" y="15390"/>
                    <a:pt x="16892" y="14621"/>
                    <a:pt x="16823" y="13824"/>
                  </a:cubicBezTo>
                  <a:cubicBezTo>
                    <a:pt x="16768" y="13261"/>
                    <a:pt x="16768" y="12698"/>
                    <a:pt x="16713" y="12149"/>
                  </a:cubicBezTo>
                  <a:cubicBezTo>
                    <a:pt x="16617" y="11050"/>
                    <a:pt x="16480" y="9951"/>
                    <a:pt x="16329" y="8853"/>
                  </a:cubicBezTo>
                  <a:cubicBezTo>
                    <a:pt x="16164" y="7699"/>
                    <a:pt x="15944" y="6546"/>
                    <a:pt x="15587" y="5433"/>
                  </a:cubicBezTo>
                  <a:cubicBezTo>
                    <a:pt x="15313" y="4596"/>
                    <a:pt x="15038" y="3758"/>
                    <a:pt x="14750" y="2934"/>
                  </a:cubicBezTo>
                  <a:cubicBezTo>
                    <a:pt x="14585" y="2481"/>
                    <a:pt x="14406" y="2055"/>
                    <a:pt x="14214" y="1629"/>
                  </a:cubicBezTo>
                  <a:cubicBezTo>
                    <a:pt x="14022" y="1176"/>
                    <a:pt x="13802" y="737"/>
                    <a:pt x="13596" y="297"/>
                  </a:cubicBezTo>
                  <a:cubicBezTo>
                    <a:pt x="13555" y="229"/>
                    <a:pt x="13541" y="146"/>
                    <a:pt x="13486" y="91"/>
                  </a:cubicBezTo>
                  <a:cubicBezTo>
                    <a:pt x="13449" y="29"/>
                    <a:pt x="13384" y="1"/>
                    <a:pt x="13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7461392" y="3378012"/>
              <a:ext cx="2012164" cy="2112307"/>
            </a:xfrm>
            <a:custGeom>
              <a:avLst/>
              <a:gdLst/>
              <a:ahLst/>
              <a:cxnLst/>
              <a:rect l="l" t="t" r="r" b="b"/>
              <a:pathLst>
                <a:path w="38920" h="40857" extrusionOk="0">
                  <a:moveTo>
                    <a:pt x="12937" y="1"/>
                  </a:moveTo>
                  <a:lnTo>
                    <a:pt x="12937" y="1"/>
                  </a:lnTo>
                  <a:cubicBezTo>
                    <a:pt x="12950" y="111"/>
                    <a:pt x="12978" y="234"/>
                    <a:pt x="12909" y="385"/>
                  </a:cubicBezTo>
                  <a:cubicBezTo>
                    <a:pt x="12950" y="564"/>
                    <a:pt x="13005" y="756"/>
                    <a:pt x="13019" y="921"/>
                  </a:cubicBezTo>
                  <a:cubicBezTo>
                    <a:pt x="13143" y="1786"/>
                    <a:pt x="13280" y="2651"/>
                    <a:pt x="13362" y="3530"/>
                  </a:cubicBezTo>
                  <a:cubicBezTo>
                    <a:pt x="13596" y="5810"/>
                    <a:pt x="13802" y="8103"/>
                    <a:pt x="13980" y="10383"/>
                  </a:cubicBezTo>
                  <a:cubicBezTo>
                    <a:pt x="14186" y="12882"/>
                    <a:pt x="14365" y="15395"/>
                    <a:pt x="14640" y="17895"/>
                  </a:cubicBezTo>
                  <a:cubicBezTo>
                    <a:pt x="14846" y="19872"/>
                    <a:pt x="15175" y="21809"/>
                    <a:pt x="15615" y="23731"/>
                  </a:cubicBezTo>
                  <a:cubicBezTo>
                    <a:pt x="16068" y="25709"/>
                    <a:pt x="16658" y="27645"/>
                    <a:pt x="17400" y="29554"/>
                  </a:cubicBezTo>
                  <a:cubicBezTo>
                    <a:pt x="17414" y="29609"/>
                    <a:pt x="17469" y="29664"/>
                    <a:pt x="17372" y="29732"/>
                  </a:cubicBezTo>
                  <a:cubicBezTo>
                    <a:pt x="17139" y="29485"/>
                    <a:pt x="16905" y="29266"/>
                    <a:pt x="16686" y="29018"/>
                  </a:cubicBezTo>
                  <a:cubicBezTo>
                    <a:pt x="15326" y="27604"/>
                    <a:pt x="13980" y="26176"/>
                    <a:pt x="12799" y="24610"/>
                  </a:cubicBezTo>
                  <a:cubicBezTo>
                    <a:pt x="10794" y="21973"/>
                    <a:pt x="9229" y="19089"/>
                    <a:pt x="7842" y="16096"/>
                  </a:cubicBezTo>
                  <a:cubicBezTo>
                    <a:pt x="7430" y="15203"/>
                    <a:pt x="7073" y="14310"/>
                    <a:pt x="6688" y="13418"/>
                  </a:cubicBezTo>
                  <a:cubicBezTo>
                    <a:pt x="6345" y="12608"/>
                    <a:pt x="6002" y="11811"/>
                    <a:pt x="5768" y="10946"/>
                  </a:cubicBezTo>
                  <a:cubicBezTo>
                    <a:pt x="5713" y="10740"/>
                    <a:pt x="5603" y="10548"/>
                    <a:pt x="5521" y="10369"/>
                  </a:cubicBezTo>
                  <a:cubicBezTo>
                    <a:pt x="5507" y="10328"/>
                    <a:pt x="5439" y="10314"/>
                    <a:pt x="5370" y="10273"/>
                  </a:cubicBezTo>
                  <a:lnTo>
                    <a:pt x="5370" y="10273"/>
                  </a:lnTo>
                  <a:cubicBezTo>
                    <a:pt x="5301" y="10506"/>
                    <a:pt x="5356" y="10685"/>
                    <a:pt x="5425" y="10877"/>
                  </a:cubicBezTo>
                  <a:cubicBezTo>
                    <a:pt x="6015" y="12608"/>
                    <a:pt x="6702" y="14310"/>
                    <a:pt x="7444" y="16000"/>
                  </a:cubicBezTo>
                  <a:cubicBezTo>
                    <a:pt x="8350" y="18087"/>
                    <a:pt x="9421" y="20119"/>
                    <a:pt x="10616" y="22069"/>
                  </a:cubicBezTo>
                  <a:cubicBezTo>
                    <a:pt x="11907" y="24171"/>
                    <a:pt x="13321" y="26162"/>
                    <a:pt x="15010" y="27920"/>
                  </a:cubicBezTo>
                  <a:cubicBezTo>
                    <a:pt x="15477" y="28400"/>
                    <a:pt x="15958" y="28867"/>
                    <a:pt x="16425" y="29348"/>
                  </a:cubicBezTo>
                  <a:cubicBezTo>
                    <a:pt x="16919" y="29870"/>
                    <a:pt x="17400" y="30364"/>
                    <a:pt x="17867" y="30872"/>
                  </a:cubicBezTo>
                  <a:cubicBezTo>
                    <a:pt x="18004" y="31037"/>
                    <a:pt x="18128" y="31202"/>
                    <a:pt x="18224" y="31394"/>
                  </a:cubicBezTo>
                  <a:cubicBezTo>
                    <a:pt x="18567" y="32012"/>
                    <a:pt x="18897" y="32644"/>
                    <a:pt x="19226" y="33276"/>
                  </a:cubicBezTo>
                  <a:cubicBezTo>
                    <a:pt x="19254" y="33330"/>
                    <a:pt x="19254" y="33399"/>
                    <a:pt x="19295" y="33523"/>
                  </a:cubicBezTo>
                  <a:cubicBezTo>
                    <a:pt x="19185" y="33468"/>
                    <a:pt x="19130" y="33454"/>
                    <a:pt x="19089" y="33413"/>
                  </a:cubicBezTo>
                  <a:cubicBezTo>
                    <a:pt x="17620" y="32548"/>
                    <a:pt x="16178" y="31655"/>
                    <a:pt x="14722" y="30776"/>
                  </a:cubicBezTo>
                  <a:cubicBezTo>
                    <a:pt x="13431" y="30007"/>
                    <a:pt x="12154" y="29211"/>
                    <a:pt x="10932" y="28332"/>
                  </a:cubicBezTo>
                  <a:cubicBezTo>
                    <a:pt x="7210" y="25695"/>
                    <a:pt x="3736" y="22756"/>
                    <a:pt x="769" y="19268"/>
                  </a:cubicBezTo>
                  <a:cubicBezTo>
                    <a:pt x="605" y="19089"/>
                    <a:pt x="412" y="18911"/>
                    <a:pt x="220" y="18746"/>
                  </a:cubicBezTo>
                  <a:cubicBezTo>
                    <a:pt x="165" y="18705"/>
                    <a:pt x="110" y="18691"/>
                    <a:pt x="0" y="18650"/>
                  </a:cubicBezTo>
                  <a:lnTo>
                    <a:pt x="0" y="18650"/>
                  </a:lnTo>
                  <a:cubicBezTo>
                    <a:pt x="42" y="18787"/>
                    <a:pt x="69" y="18883"/>
                    <a:pt x="96" y="18952"/>
                  </a:cubicBezTo>
                  <a:cubicBezTo>
                    <a:pt x="426" y="19460"/>
                    <a:pt x="824" y="19927"/>
                    <a:pt x="1236" y="20367"/>
                  </a:cubicBezTo>
                  <a:cubicBezTo>
                    <a:pt x="2500" y="21726"/>
                    <a:pt x="3791" y="23072"/>
                    <a:pt x="5164" y="24308"/>
                  </a:cubicBezTo>
                  <a:cubicBezTo>
                    <a:pt x="8322" y="27151"/>
                    <a:pt x="11756" y="29636"/>
                    <a:pt x="15422" y="31806"/>
                  </a:cubicBezTo>
                  <a:cubicBezTo>
                    <a:pt x="16548" y="32479"/>
                    <a:pt x="17633" y="33124"/>
                    <a:pt x="18759" y="33784"/>
                  </a:cubicBezTo>
                  <a:cubicBezTo>
                    <a:pt x="19103" y="33990"/>
                    <a:pt x="19446" y="34209"/>
                    <a:pt x="19789" y="34443"/>
                  </a:cubicBezTo>
                  <a:cubicBezTo>
                    <a:pt x="19940" y="34553"/>
                    <a:pt x="20078" y="34690"/>
                    <a:pt x="20174" y="34827"/>
                  </a:cubicBezTo>
                  <a:cubicBezTo>
                    <a:pt x="20449" y="35171"/>
                    <a:pt x="20696" y="35514"/>
                    <a:pt x="20929" y="35857"/>
                  </a:cubicBezTo>
                  <a:lnTo>
                    <a:pt x="21053" y="36091"/>
                  </a:lnTo>
                  <a:cubicBezTo>
                    <a:pt x="20929" y="36077"/>
                    <a:pt x="20861" y="36063"/>
                    <a:pt x="20792" y="36050"/>
                  </a:cubicBezTo>
                  <a:cubicBezTo>
                    <a:pt x="19954" y="35747"/>
                    <a:pt x="19075" y="35569"/>
                    <a:pt x="18210" y="35377"/>
                  </a:cubicBezTo>
                  <a:cubicBezTo>
                    <a:pt x="16727" y="35061"/>
                    <a:pt x="15271" y="34786"/>
                    <a:pt x="13788" y="34484"/>
                  </a:cubicBezTo>
                  <a:cubicBezTo>
                    <a:pt x="11426" y="33990"/>
                    <a:pt x="9091" y="33399"/>
                    <a:pt x="6826" y="32561"/>
                  </a:cubicBezTo>
                  <a:cubicBezTo>
                    <a:pt x="5178" y="31943"/>
                    <a:pt x="3543" y="31284"/>
                    <a:pt x="1895" y="30653"/>
                  </a:cubicBezTo>
                  <a:cubicBezTo>
                    <a:pt x="1607" y="30529"/>
                    <a:pt x="1291" y="30419"/>
                    <a:pt x="1003" y="30309"/>
                  </a:cubicBezTo>
                  <a:cubicBezTo>
                    <a:pt x="986" y="30306"/>
                    <a:pt x="969" y="30303"/>
                    <a:pt x="954" y="30303"/>
                  </a:cubicBezTo>
                  <a:cubicBezTo>
                    <a:pt x="909" y="30303"/>
                    <a:pt x="876" y="30326"/>
                    <a:pt x="866" y="30419"/>
                  </a:cubicBezTo>
                  <a:cubicBezTo>
                    <a:pt x="989" y="30488"/>
                    <a:pt x="1085" y="30556"/>
                    <a:pt x="1209" y="30598"/>
                  </a:cubicBezTo>
                  <a:cubicBezTo>
                    <a:pt x="2115" y="31010"/>
                    <a:pt x="3008" y="31408"/>
                    <a:pt x="3928" y="31806"/>
                  </a:cubicBezTo>
                  <a:cubicBezTo>
                    <a:pt x="5919" y="32658"/>
                    <a:pt x="7952" y="33413"/>
                    <a:pt x="10039" y="34031"/>
                  </a:cubicBezTo>
                  <a:cubicBezTo>
                    <a:pt x="11591" y="34498"/>
                    <a:pt x="13170" y="34827"/>
                    <a:pt x="14777" y="35157"/>
                  </a:cubicBezTo>
                  <a:cubicBezTo>
                    <a:pt x="16095" y="35432"/>
                    <a:pt x="17414" y="35679"/>
                    <a:pt x="18732" y="35981"/>
                  </a:cubicBezTo>
                  <a:cubicBezTo>
                    <a:pt x="19556" y="36146"/>
                    <a:pt x="20380" y="36393"/>
                    <a:pt x="21204" y="36599"/>
                  </a:cubicBezTo>
                  <a:cubicBezTo>
                    <a:pt x="21520" y="36668"/>
                    <a:pt x="21739" y="36819"/>
                    <a:pt x="21945" y="37080"/>
                  </a:cubicBezTo>
                  <a:cubicBezTo>
                    <a:pt x="23044" y="38453"/>
                    <a:pt x="24390" y="39593"/>
                    <a:pt x="25777" y="40678"/>
                  </a:cubicBezTo>
                  <a:cubicBezTo>
                    <a:pt x="25846" y="40732"/>
                    <a:pt x="25914" y="40787"/>
                    <a:pt x="25997" y="40829"/>
                  </a:cubicBezTo>
                  <a:cubicBezTo>
                    <a:pt x="26052" y="40856"/>
                    <a:pt x="26106" y="40856"/>
                    <a:pt x="26134" y="40856"/>
                  </a:cubicBezTo>
                  <a:cubicBezTo>
                    <a:pt x="26175" y="40829"/>
                    <a:pt x="26216" y="40815"/>
                    <a:pt x="26244" y="40787"/>
                  </a:cubicBezTo>
                  <a:cubicBezTo>
                    <a:pt x="26258" y="40746"/>
                    <a:pt x="26271" y="40691"/>
                    <a:pt x="26258" y="40664"/>
                  </a:cubicBezTo>
                  <a:cubicBezTo>
                    <a:pt x="26216" y="40609"/>
                    <a:pt x="26175" y="40554"/>
                    <a:pt x="26134" y="40526"/>
                  </a:cubicBezTo>
                  <a:cubicBezTo>
                    <a:pt x="25310" y="39702"/>
                    <a:pt x="24472" y="38879"/>
                    <a:pt x="23648" y="38055"/>
                  </a:cubicBezTo>
                  <a:cubicBezTo>
                    <a:pt x="23305" y="37711"/>
                    <a:pt x="22975" y="37354"/>
                    <a:pt x="22646" y="36983"/>
                  </a:cubicBezTo>
                  <a:cubicBezTo>
                    <a:pt x="22508" y="36832"/>
                    <a:pt x="22399" y="36668"/>
                    <a:pt x="22261" y="36503"/>
                  </a:cubicBezTo>
                  <a:cubicBezTo>
                    <a:pt x="22289" y="36228"/>
                    <a:pt x="22399" y="35995"/>
                    <a:pt x="22508" y="35775"/>
                  </a:cubicBezTo>
                  <a:cubicBezTo>
                    <a:pt x="22714" y="35363"/>
                    <a:pt x="22920" y="34951"/>
                    <a:pt x="23168" y="34566"/>
                  </a:cubicBezTo>
                  <a:cubicBezTo>
                    <a:pt x="24472" y="32506"/>
                    <a:pt x="25914" y="30570"/>
                    <a:pt x="27590" y="28799"/>
                  </a:cubicBezTo>
                  <a:cubicBezTo>
                    <a:pt x="29238" y="27068"/>
                    <a:pt x="30995" y="25420"/>
                    <a:pt x="32808" y="23855"/>
                  </a:cubicBezTo>
                  <a:cubicBezTo>
                    <a:pt x="33563" y="23209"/>
                    <a:pt x="34360" y="22564"/>
                    <a:pt x="35143" y="21973"/>
                  </a:cubicBezTo>
                  <a:cubicBezTo>
                    <a:pt x="36228" y="21149"/>
                    <a:pt x="37381" y="20476"/>
                    <a:pt x="38686" y="20051"/>
                  </a:cubicBezTo>
                  <a:lnTo>
                    <a:pt x="38892" y="19941"/>
                  </a:lnTo>
                  <a:cubicBezTo>
                    <a:pt x="38905" y="19941"/>
                    <a:pt x="38919" y="19886"/>
                    <a:pt x="38919" y="19872"/>
                  </a:cubicBezTo>
                  <a:cubicBezTo>
                    <a:pt x="38905" y="19845"/>
                    <a:pt x="38892" y="19790"/>
                    <a:pt x="38851" y="19776"/>
                  </a:cubicBezTo>
                  <a:cubicBezTo>
                    <a:pt x="38808" y="19759"/>
                    <a:pt x="38768" y="19753"/>
                    <a:pt x="38729" y="19753"/>
                  </a:cubicBezTo>
                  <a:cubicBezTo>
                    <a:pt x="38642" y="19753"/>
                    <a:pt x="38561" y="19785"/>
                    <a:pt x="38466" y="19804"/>
                  </a:cubicBezTo>
                  <a:cubicBezTo>
                    <a:pt x="37876" y="19982"/>
                    <a:pt x="37299" y="20216"/>
                    <a:pt x="36749" y="20504"/>
                  </a:cubicBezTo>
                  <a:cubicBezTo>
                    <a:pt x="35678" y="21081"/>
                    <a:pt x="34731" y="21781"/>
                    <a:pt x="33797" y="22536"/>
                  </a:cubicBezTo>
                  <a:cubicBezTo>
                    <a:pt x="31943" y="24006"/>
                    <a:pt x="30226" y="25626"/>
                    <a:pt x="28523" y="27274"/>
                  </a:cubicBezTo>
                  <a:cubicBezTo>
                    <a:pt x="26312" y="29430"/>
                    <a:pt x="24431" y="31875"/>
                    <a:pt x="22811" y="34498"/>
                  </a:cubicBezTo>
                  <a:cubicBezTo>
                    <a:pt x="22508" y="34965"/>
                    <a:pt x="22275" y="35445"/>
                    <a:pt x="22124" y="35981"/>
                  </a:cubicBezTo>
                  <a:cubicBezTo>
                    <a:pt x="22096" y="36022"/>
                    <a:pt x="22083" y="36077"/>
                    <a:pt x="22055" y="36132"/>
                  </a:cubicBezTo>
                  <a:cubicBezTo>
                    <a:pt x="21822" y="36022"/>
                    <a:pt x="21781" y="35844"/>
                    <a:pt x="21739" y="35651"/>
                  </a:cubicBezTo>
                  <a:cubicBezTo>
                    <a:pt x="21533" y="34690"/>
                    <a:pt x="21451" y="33715"/>
                    <a:pt x="21465" y="32712"/>
                  </a:cubicBezTo>
                  <a:cubicBezTo>
                    <a:pt x="21506" y="30584"/>
                    <a:pt x="21877" y="28496"/>
                    <a:pt x="22481" y="26450"/>
                  </a:cubicBezTo>
                  <a:cubicBezTo>
                    <a:pt x="23662" y="22454"/>
                    <a:pt x="25420" y="18746"/>
                    <a:pt x="27713" y="15272"/>
                  </a:cubicBezTo>
                  <a:cubicBezTo>
                    <a:pt x="28935" y="13473"/>
                    <a:pt x="30268" y="11770"/>
                    <a:pt x="31696" y="10122"/>
                  </a:cubicBezTo>
                  <a:cubicBezTo>
                    <a:pt x="31778" y="10039"/>
                    <a:pt x="31847" y="9930"/>
                    <a:pt x="31915" y="9833"/>
                  </a:cubicBezTo>
                  <a:cubicBezTo>
                    <a:pt x="31957" y="9765"/>
                    <a:pt x="31970" y="9696"/>
                    <a:pt x="31847" y="9641"/>
                  </a:cubicBezTo>
                  <a:cubicBezTo>
                    <a:pt x="31764" y="9696"/>
                    <a:pt x="31682" y="9765"/>
                    <a:pt x="31613" y="9833"/>
                  </a:cubicBezTo>
                  <a:cubicBezTo>
                    <a:pt x="31092" y="10397"/>
                    <a:pt x="30583" y="10946"/>
                    <a:pt x="30103" y="11536"/>
                  </a:cubicBezTo>
                  <a:cubicBezTo>
                    <a:pt x="29265" y="12525"/>
                    <a:pt x="28455" y="13555"/>
                    <a:pt x="27699" y="14626"/>
                  </a:cubicBezTo>
                  <a:cubicBezTo>
                    <a:pt x="25324" y="17963"/>
                    <a:pt x="23497" y="21575"/>
                    <a:pt x="22261" y="25489"/>
                  </a:cubicBezTo>
                  <a:cubicBezTo>
                    <a:pt x="21533" y="27741"/>
                    <a:pt x="21067" y="30035"/>
                    <a:pt x="20998" y="32410"/>
                  </a:cubicBezTo>
                  <a:cubicBezTo>
                    <a:pt x="20984" y="33193"/>
                    <a:pt x="20998" y="33990"/>
                    <a:pt x="21135" y="34759"/>
                  </a:cubicBezTo>
                  <a:cubicBezTo>
                    <a:pt x="21135" y="34827"/>
                    <a:pt x="21190" y="34896"/>
                    <a:pt x="21108" y="34951"/>
                  </a:cubicBezTo>
                  <a:cubicBezTo>
                    <a:pt x="21094" y="34910"/>
                    <a:pt x="21053" y="34896"/>
                    <a:pt x="21039" y="34882"/>
                  </a:cubicBezTo>
                  <a:cubicBezTo>
                    <a:pt x="20503" y="34168"/>
                    <a:pt x="20037" y="33440"/>
                    <a:pt x="19611" y="32658"/>
                  </a:cubicBezTo>
                  <a:cubicBezTo>
                    <a:pt x="19542" y="32548"/>
                    <a:pt x="19515" y="32424"/>
                    <a:pt x="19474" y="32287"/>
                  </a:cubicBezTo>
                  <a:cubicBezTo>
                    <a:pt x="19419" y="32067"/>
                    <a:pt x="19377" y="31834"/>
                    <a:pt x="19336" y="31614"/>
                  </a:cubicBezTo>
                  <a:cubicBezTo>
                    <a:pt x="19075" y="30089"/>
                    <a:pt x="18979" y="28565"/>
                    <a:pt x="18979" y="27027"/>
                  </a:cubicBezTo>
                  <a:cubicBezTo>
                    <a:pt x="18965" y="24308"/>
                    <a:pt x="19254" y="21589"/>
                    <a:pt x="19748" y="18897"/>
                  </a:cubicBezTo>
                  <a:cubicBezTo>
                    <a:pt x="20366" y="15601"/>
                    <a:pt x="21204" y="12360"/>
                    <a:pt x="22124" y="9133"/>
                  </a:cubicBezTo>
                  <a:cubicBezTo>
                    <a:pt x="22412" y="8117"/>
                    <a:pt x="22701" y="7087"/>
                    <a:pt x="22989" y="6071"/>
                  </a:cubicBezTo>
                  <a:cubicBezTo>
                    <a:pt x="23030" y="5947"/>
                    <a:pt x="23058" y="5810"/>
                    <a:pt x="23085" y="5672"/>
                  </a:cubicBezTo>
                  <a:cubicBezTo>
                    <a:pt x="23085" y="5631"/>
                    <a:pt x="23044" y="5576"/>
                    <a:pt x="22989" y="5466"/>
                  </a:cubicBezTo>
                  <a:cubicBezTo>
                    <a:pt x="22920" y="5659"/>
                    <a:pt x="22852" y="5782"/>
                    <a:pt x="22824" y="5906"/>
                  </a:cubicBezTo>
                  <a:cubicBezTo>
                    <a:pt x="22605" y="6593"/>
                    <a:pt x="22357" y="7279"/>
                    <a:pt x="22151" y="7980"/>
                  </a:cubicBezTo>
                  <a:cubicBezTo>
                    <a:pt x="21698" y="9531"/>
                    <a:pt x="21231" y="11069"/>
                    <a:pt x="20792" y="12621"/>
                  </a:cubicBezTo>
                  <a:cubicBezTo>
                    <a:pt x="20380" y="14132"/>
                    <a:pt x="20023" y="15670"/>
                    <a:pt x="19652" y="17194"/>
                  </a:cubicBezTo>
                  <a:cubicBezTo>
                    <a:pt x="19007" y="19831"/>
                    <a:pt x="18581" y="22481"/>
                    <a:pt x="18457" y="25201"/>
                  </a:cubicBezTo>
                  <a:cubicBezTo>
                    <a:pt x="18389" y="26903"/>
                    <a:pt x="18361" y="28579"/>
                    <a:pt x="18622" y="30241"/>
                  </a:cubicBezTo>
                  <a:cubicBezTo>
                    <a:pt x="18636" y="30378"/>
                    <a:pt x="18636" y="30501"/>
                    <a:pt x="18636" y="30625"/>
                  </a:cubicBezTo>
                  <a:cubicBezTo>
                    <a:pt x="18498" y="30433"/>
                    <a:pt x="18416" y="30241"/>
                    <a:pt x="18320" y="30048"/>
                  </a:cubicBezTo>
                  <a:cubicBezTo>
                    <a:pt x="17798" y="28826"/>
                    <a:pt x="17359" y="27535"/>
                    <a:pt x="16947" y="26244"/>
                  </a:cubicBezTo>
                  <a:cubicBezTo>
                    <a:pt x="16603" y="25201"/>
                    <a:pt x="16370" y="24116"/>
                    <a:pt x="16136" y="23031"/>
                  </a:cubicBezTo>
                  <a:cubicBezTo>
                    <a:pt x="15862" y="21822"/>
                    <a:pt x="15628" y="20600"/>
                    <a:pt x="15450" y="19364"/>
                  </a:cubicBezTo>
                  <a:cubicBezTo>
                    <a:pt x="15189" y="17606"/>
                    <a:pt x="15038" y="15848"/>
                    <a:pt x="14873" y="14077"/>
                  </a:cubicBezTo>
                  <a:cubicBezTo>
                    <a:pt x="14763" y="12580"/>
                    <a:pt x="14626" y="11111"/>
                    <a:pt x="14489" y="9627"/>
                  </a:cubicBezTo>
                  <a:cubicBezTo>
                    <a:pt x="14351" y="8199"/>
                    <a:pt x="14214" y="6785"/>
                    <a:pt x="14035" y="5370"/>
                  </a:cubicBezTo>
                  <a:cubicBezTo>
                    <a:pt x="13898" y="4176"/>
                    <a:pt x="13733" y="2967"/>
                    <a:pt x="13541" y="1772"/>
                  </a:cubicBezTo>
                  <a:cubicBezTo>
                    <a:pt x="13472" y="1360"/>
                    <a:pt x="13362" y="948"/>
                    <a:pt x="13266" y="536"/>
                  </a:cubicBezTo>
                  <a:cubicBezTo>
                    <a:pt x="13211" y="344"/>
                    <a:pt x="13156" y="138"/>
                    <a:pt x="129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3"/>
          <p:cNvGrpSpPr/>
          <p:nvPr/>
        </p:nvGrpSpPr>
        <p:grpSpPr>
          <a:xfrm rot="10800000">
            <a:off x="6679555" y="-179395"/>
            <a:ext cx="1352575" cy="1405413"/>
            <a:chOff x="1442083" y="4130361"/>
            <a:chExt cx="1352575" cy="1405413"/>
          </a:xfrm>
        </p:grpSpPr>
        <p:sp>
          <p:nvSpPr>
            <p:cNvPr id="110" name="Google Shape;110;p3"/>
            <p:cNvSpPr/>
            <p:nvPr/>
          </p:nvSpPr>
          <p:spPr>
            <a:xfrm>
              <a:off x="1442083" y="4130361"/>
              <a:ext cx="1352575" cy="1257758"/>
            </a:xfrm>
            <a:custGeom>
              <a:avLst/>
              <a:gdLst/>
              <a:ahLst/>
              <a:cxnLst/>
              <a:rect l="l" t="t" r="r" b="b"/>
              <a:pathLst>
                <a:path w="26162" h="24328" extrusionOk="0">
                  <a:moveTo>
                    <a:pt x="8714" y="1"/>
                  </a:moveTo>
                  <a:cubicBezTo>
                    <a:pt x="8662" y="1"/>
                    <a:pt x="8612" y="25"/>
                    <a:pt x="8583" y="75"/>
                  </a:cubicBezTo>
                  <a:cubicBezTo>
                    <a:pt x="8556" y="143"/>
                    <a:pt x="8556" y="212"/>
                    <a:pt x="8542" y="308"/>
                  </a:cubicBezTo>
                  <a:cubicBezTo>
                    <a:pt x="8501" y="542"/>
                    <a:pt x="8487" y="789"/>
                    <a:pt x="8446" y="1022"/>
                  </a:cubicBezTo>
                  <a:cubicBezTo>
                    <a:pt x="8405" y="1407"/>
                    <a:pt x="8336" y="1778"/>
                    <a:pt x="8281" y="2162"/>
                  </a:cubicBezTo>
                  <a:cubicBezTo>
                    <a:pt x="8267" y="2368"/>
                    <a:pt x="8226" y="2588"/>
                    <a:pt x="8212" y="2807"/>
                  </a:cubicBezTo>
                  <a:cubicBezTo>
                    <a:pt x="8144" y="3577"/>
                    <a:pt x="8034" y="4359"/>
                    <a:pt x="7979" y="5128"/>
                  </a:cubicBezTo>
                  <a:cubicBezTo>
                    <a:pt x="7883" y="6241"/>
                    <a:pt x="7910" y="7353"/>
                    <a:pt x="7979" y="8479"/>
                  </a:cubicBezTo>
                  <a:cubicBezTo>
                    <a:pt x="8006" y="8905"/>
                    <a:pt x="8034" y="9317"/>
                    <a:pt x="8102" y="9729"/>
                  </a:cubicBezTo>
                  <a:cubicBezTo>
                    <a:pt x="8157" y="10113"/>
                    <a:pt x="8226" y="10512"/>
                    <a:pt x="8281" y="10910"/>
                  </a:cubicBezTo>
                  <a:cubicBezTo>
                    <a:pt x="8350" y="11432"/>
                    <a:pt x="8432" y="11940"/>
                    <a:pt x="8556" y="12434"/>
                  </a:cubicBezTo>
                  <a:cubicBezTo>
                    <a:pt x="8954" y="14151"/>
                    <a:pt x="9489" y="15799"/>
                    <a:pt x="10313" y="17351"/>
                  </a:cubicBezTo>
                  <a:cubicBezTo>
                    <a:pt x="10396" y="17515"/>
                    <a:pt x="10492" y="17694"/>
                    <a:pt x="10602" y="17859"/>
                  </a:cubicBezTo>
                  <a:cubicBezTo>
                    <a:pt x="10616" y="17900"/>
                    <a:pt x="10629" y="17955"/>
                    <a:pt x="10629" y="17996"/>
                  </a:cubicBezTo>
                  <a:lnTo>
                    <a:pt x="10602" y="17996"/>
                  </a:lnTo>
                  <a:lnTo>
                    <a:pt x="10602" y="17859"/>
                  </a:lnTo>
                  <a:cubicBezTo>
                    <a:pt x="10561" y="17845"/>
                    <a:pt x="10533" y="17845"/>
                    <a:pt x="10533" y="17763"/>
                  </a:cubicBezTo>
                  <a:cubicBezTo>
                    <a:pt x="10478" y="17694"/>
                    <a:pt x="10423" y="17625"/>
                    <a:pt x="10396" y="17557"/>
                  </a:cubicBezTo>
                  <a:cubicBezTo>
                    <a:pt x="9682" y="16444"/>
                    <a:pt x="9050" y="15263"/>
                    <a:pt x="8446" y="14096"/>
                  </a:cubicBezTo>
                  <a:cubicBezTo>
                    <a:pt x="7965" y="13176"/>
                    <a:pt x="7512" y="12242"/>
                    <a:pt x="7004" y="11336"/>
                  </a:cubicBezTo>
                  <a:cubicBezTo>
                    <a:pt x="6427" y="10237"/>
                    <a:pt x="5795" y="9207"/>
                    <a:pt x="5054" y="8218"/>
                  </a:cubicBezTo>
                  <a:cubicBezTo>
                    <a:pt x="4765" y="7820"/>
                    <a:pt x="4436" y="7435"/>
                    <a:pt x="4092" y="7092"/>
                  </a:cubicBezTo>
                  <a:cubicBezTo>
                    <a:pt x="3983" y="6996"/>
                    <a:pt x="3873" y="6914"/>
                    <a:pt x="3763" y="6817"/>
                  </a:cubicBezTo>
                  <a:cubicBezTo>
                    <a:pt x="3733" y="6802"/>
                    <a:pt x="3698" y="6791"/>
                    <a:pt x="3667" y="6791"/>
                  </a:cubicBezTo>
                  <a:cubicBezTo>
                    <a:pt x="3641" y="6791"/>
                    <a:pt x="3617" y="6799"/>
                    <a:pt x="3598" y="6817"/>
                  </a:cubicBezTo>
                  <a:cubicBezTo>
                    <a:pt x="3557" y="6859"/>
                    <a:pt x="3529" y="6927"/>
                    <a:pt x="3529" y="6982"/>
                  </a:cubicBezTo>
                  <a:cubicBezTo>
                    <a:pt x="3529" y="7065"/>
                    <a:pt x="3557" y="7133"/>
                    <a:pt x="3571" y="7216"/>
                  </a:cubicBezTo>
                  <a:cubicBezTo>
                    <a:pt x="3708" y="7820"/>
                    <a:pt x="3886" y="8424"/>
                    <a:pt x="4024" y="9015"/>
                  </a:cubicBezTo>
                  <a:cubicBezTo>
                    <a:pt x="4298" y="10168"/>
                    <a:pt x="4642" y="11308"/>
                    <a:pt x="5122" y="12379"/>
                  </a:cubicBezTo>
                  <a:cubicBezTo>
                    <a:pt x="5631" y="13574"/>
                    <a:pt x="6290" y="14673"/>
                    <a:pt x="7059" y="15716"/>
                  </a:cubicBezTo>
                  <a:cubicBezTo>
                    <a:pt x="7787" y="16691"/>
                    <a:pt x="8611" y="17598"/>
                    <a:pt x="9448" y="18477"/>
                  </a:cubicBezTo>
                  <a:cubicBezTo>
                    <a:pt x="10204" y="19246"/>
                    <a:pt x="10986" y="20001"/>
                    <a:pt x="11851" y="20660"/>
                  </a:cubicBezTo>
                  <a:cubicBezTo>
                    <a:pt x="12126" y="20866"/>
                    <a:pt x="12401" y="21072"/>
                    <a:pt x="12593" y="21361"/>
                  </a:cubicBezTo>
                  <a:cubicBezTo>
                    <a:pt x="12662" y="21470"/>
                    <a:pt x="12758" y="21553"/>
                    <a:pt x="12840" y="21649"/>
                  </a:cubicBezTo>
                  <a:cubicBezTo>
                    <a:pt x="12881" y="21690"/>
                    <a:pt x="12936" y="21718"/>
                    <a:pt x="12950" y="21759"/>
                  </a:cubicBezTo>
                  <a:cubicBezTo>
                    <a:pt x="12978" y="21786"/>
                    <a:pt x="13019" y="21841"/>
                    <a:pt x="12936" y="21896"/>
                  </a:cubicBezTo>
                  <a:cubicBezTo>
                    <a:pt x="12868" y="21841"/>
                    <a:pt x="12799" y="21773"/>
                    <a:pt x="12730" y="21718"/>
                  </a:cubicBezTo>
                  <a:cubicBezTo>
                    <a:pt x="11632" y="20729"/>
                    <a:pt x="10506" y="19754"/>
                    <a:pt x="9366" y="18820"/>
                  </a:cubicBezTo>
                  <a:cubicBezTo>
                    <a:pt x="8377" y="18010"/>
                    <a:pt x="7388" y="17227"/>
                    <a:pt x="6386" y="16444"/>
                  </a:cubicBezTo>
                  <a:cubicBezTo>
                    <a:pt x="4999" y="15318"/>
                    <a:pt x="3557" y="14261"/>
                    <a:pt x="2046" y="13299"/>
                  </a:cubicBezTo>
                  <a:cubicBezTo>
                    <a:pt x="1607" y="12997"/>
                    <a:pt x="1140" y="12723"/>
                    <a:pt x="645" y="12503"/>
                  </a:cubicBezTo>
                  <a:cubicBezTo>
                    <a:pt x="522" y="12448"/>
                    <a:pt x="398" y="12421"/>
                    <a:pt x="275" y="12366"/>
                  </a:cubicBezTo>
                  <a:cubicBezTo>
                    <a:pt x="243" y="12355"/>
                    <a:pt x="211" y="12348"/>
                    <a:pt x="181" y="12348"/>
                  </a:cubicBezTo>
                  <a:cubicBezTo>
                    <a:pt x="133" y="12348"/>
                    <a:pt x="89" y="12365"/>
                    <a:pt x="55" y="12407"/>
                  </a:cubicBezTo>
                  <a:cubicBezTo>
                    <a:pt x="0" y="12475"/>
                    <a:pt x="28" y="12558"/>
                    <a:pt x="55" y="12627"/>
                  </a:cubicBezTo>
                  <a:cubicBezTo>
                    <a:pt x="110" y="12695"/>
                    <a:pt x="137" y="12764"/>
                    <a:pt x="192" y="12832"/>
                  </a:cubicBezTo>
                  <a:cubicBezTo>
                    <a:pt x="316" y="12997"/>
                    <a:pt x="412" y="13162"/>
                    <a:pt x="536" y="13327"/>
                  </a:cubicBezTo>
                  <a:cubicBezTo>
                    <a:pt x="989" y="13986"/>
                    <a:pt x="1415" y="14645"/>
                    <a:pt x="1881" y="15291"/>
                  </a:cubicBezTo>
                  <a:cubicBezTo>
                    <a:pt x="2747" y="16499"/>
                    <a:pt x="3763" y="17598"/>
                    <a:pt x="4944" y="18545"/>
                  </a:cubicBezTo>
                  <a:cubicBezTo>
                    <a:pt x="5905" y="19314"/>
                    <a:pt x="6921" y="19987"/>
                    <a:pt x="8006" y="20550"/>
                  </a:cubicBezTo>
                  <a:cubicBezTo>
                    <a:pt x="9036" y="21086"/>
                    <a:pt x="10066" y="21608"/>
                    <a:pt x="11110" y="22116"/>
                  </a:cubicBezTo>
                  <a:cubicBezTo>
                    <a:pt x="12085" y="22610"/>
                    <a:pt x="13046" y="23118"/>
                    <a:pt x="13980" y="23681"/>
                  </a:cubicBezTo>
                  <a:cubicBezTo>
                    <a:pt x="14049" y="23736"/>
                    <a:pt x="14131" y="23764"/>
                    <a:pt x="14186" y="23819"/>
                  </a:cubicBezTo>
                  <a:cubicBezTo>
                    <a:pt x="14214" y="23833"/>
                    <a:pt x="14214" y="23901"/>
                    <a:pt x="14241" y="23970"/>
                  </a:cubicBezTo>
                  <a:cubicBezTo>
                    <a:pt x="14145" y="23956"/>
                    <a:pt x="14076" y="23915"/>
                    <a:pt x="14008" y="23901"/>
                  </a:cubicBezTo>
                  <a:cubicBezTo>
                    <a:pt x="13829" y="23819"/>
                    <a:pt x="13623" y="23736"/>
                    <a:pt x="13431" y="23668"/>
                  </a:cubicBezTo>
                  <a:cubicBezTo>
                    <a:pt x="12469" y="23283"/>
                    <a:pt x="11508" y="22940"/>
                    <a:pt x="10561" y="22569"/>
                  </a:cubicBezTo>
                  <a:cubicBezTo>
                    <a:pt x="8762" y="21869"/>
                    <a:pt x="6935" y="21210"/>
                    <a:pt x="5109" y="20647"/>
                  </a:cubicBezTo>
                  <a:cubicBezTo>
                    <a:pt x="4106" y="20331"/>
                    <a:pt x="3076" y="20111"/>
                    <a:pt x="2033" y="19987"/>
                  </a:cubicBezTo>
                  <a:cubicBezTo>
                    <a:pt x="1867" y="19975"/>
                    <a:pt x="1696" y="19965"/>
                    <a:pt x="1524" y="19965"/>
                  </a:cubicBezTo>
                  <a:cubicBezTo>
                    <a:pt x="1325" y="19965"/>
                    <a:pt x="1126" y="19978"/>
                    <a:pt x="934" y="20015"/>
                  </a:cubicBezTo>
                  <a:lnTo>
                    <a:pt x="728" y="20056"/>
                  </a:lnTo>
                  <a:cubicBezTo>
                    <a:pt x="604" y="20111"/>
                    <a:pt x="577" y="20248"/>
                    <a:pt x="659" y="20331"/>
                  </a:cubicBezTo>
                  <a:cubicBezTo>
                    <a:pt x="742" y="20441"/>
                    <a:pt x="824" y="20509"/>
                    <a:pt x="934" y="20578"/>
                  </a:cubicBezTo>
                  <a:cubicBezTo>
                    <a:pt x="1428" y="20907"/>
                    <a:pt x="1923" y="21223"/>
                    <a:pt x="2445" y="21539"/>
                  </a:cubicBezTo>
                  <a:cubicBezTo>
                    <a:pt x="3735" y="22322"/>
                    <a:pt x="5122" y="22926"/>
                    <a:pt x="6578" y="23338"/>
                  </a:cubicBezTo>
                  <a:cubicBezTo>
                    <a:pt x="7924" y="23723"/>
                    <a:pt x="9297" y="23942"/>
                    <a:pt x="10670" y="24107"/>
                  </a:cubicBezTo>
                  <a:cubicBezTo>
                    <a:pt x="11600" y="24222"/>
                    <a:pt x="12529" y="24301"/>
                    <a:pt x="13470" y="24301"/>
                  </a:cubicBezTo>
                  <a:cubicBezTo>
                    <a:pt x="13544" y="24301"/>
                    <a:pt x="13618" y="24300"/>
                    <a:pt x="13692" y="24299"/>
                  </a:cubicBezTo>
                  <a:cubicBezTo>
                    <a:pt x="13833" y="24299"/>
                    <a:pt x="13979" y="24290"/>
                    <a:pt x="14126" y="24290"/>
                  </a:cubicBezTo>
                  <a:cubicBezTo>
                    <a:pt x="14237" y="24290"/>
                    <a:pt x="14349" y="24296"/>
                    <a:pt x="14461" y="24313"/>
                  </a:cubicBezTo>
                  <a:cubicBezTo>
                    <a:pt x="14483" y="24323"/>
                    <a:pt x="14506" y="24327"/>
                    <a:pt x="14530" y="24327"/>
                  </a:cubicBezTo>
                  <a:cubicBezTo>
                    <a:pt x="14607" y="24327"/>
                    <a:pt x="14686" y="24280"/>
                    <a:pt x="14749" y="24217"/>
                  </a:cubicBezTo>
                  <a:cubicBezTo>
                    <a:pt x="14832" y="24148"/>
                    <a:pt x="14928" y="24066"/>
                    <a:pt x="15024" y="23997"/>
                  </a:cubicBezTo>
                  <a:cubicBezTo>
                    <a:pt x="15491" y="23668"/>
                    <a:pt x="15930" y="23324"/>
                    <a:pt x="16342" y="22940"/>
                  </a:cubicBezTo>
                  <a:cubicBezTo>
                    <a:pt x="16782" y="22555"/>
                    <a:pt x="17207" y="22157"/>
                    <a:pt x="17619" y="21731"/>
                  </a:cubicBezTo>
                  <a:cubicBezTo>
                    <a:pt x="18855" y="20454"/>
                    <a:pt x="20091" y="19150"/>
                    <a:pt x="21327" y="17886"/>
                  </a:cubicBezTo>
                  <a:cubicBezTo>
                    <a:pt x="22028" y="17145"/>
                    <a:pt x="22755" y="16403"/>
                    <a:pt x="23483" y="15689"/>
                  </a:cubicBezTo>
                  <a:cubicBezTo>
                    <a:pt x="24211" y="14975"/>
                    <a:pt x="24966" y="14329"/>
                    <a:pt x="25749" y="13711"/>
                  </a:cubicBezTo>
                  <a:cubicBezTo>
                    <a:pt x="25859" y="13629"/>
                    <a:pt x="25955" y="13533"/>
                    <a:pt x="26065" y="13437"/>
                  </a:cubicBezTo>
                  <a:cubicBezTo>
                    <a:pt x="26161" y="13327"/>
                    <a:pt x="26134" y="13203"/>
                    <a:pt x="25996" y="13176"/>
                  </a:cubicBezTo>
                  <a:cubicBezTo>
                    <a:pt x="25909" y="13156"/>
                    <a:pt x="25822" y="13137"/>
                    <a:pt x="25739" y="13137"/>
                  </a:cubicBezTo>
                  <a:cubicBezTo>
                    <a:pt x="25705" y="13137"/>
                    <a:pt x="25671" y="13140"/>
                    <a:pt x="25639" y="13148"/>
                  </a:cubicBezTo>
                  <a:cubicBezTo>
                    <a:pt x="25392" y="13162"/>
                    <a:pt x="25131" y="13190"/>
                    <a:pt x="24898" y="13244"/>
                  </a:cubicBezTo>
                  <a:cubicBezTo>
                    <a:pt x="24197" y="13396"/>
                    <a:pt x="23524" y="13629"/>
                    <a:pt x="22852" y="13917"/>
                  </a:cubicBezTo>
                  <a:cubicBezTo>
                    <a:pt x="21973" y="14288"/>
                    <a:pt x="21149" y="14755"/>
                    <a:pt x="20380" y="15318"/>
                  </a:cubicBezTo>
                  <a:cubicBezTo>
                    <a:pt x="19817" y="15758"/>
                    <a:pt x="19281" y="16238"/>
                    <a:pt x="18787" y="16733"/>
                  </a:cubicBezTo>
                  <a:cubicBezTo>
                    <a:pt x="17743" y="17790"/>
                    <a:pt x="16850" y="18957"/>
                    <a:pt x="16164" y="20276"/>
                  </a:cubicBezTo>
                  <a:cubicBezTo>
                    <a:pt x="15655" y="21223"/>
                    <a:pt x="15230" y="22185"/>
                    <a:pt x="14818" y="23160"/>
                  </a:cubicBezTo>
                  <a:cubicBezTo>
                    <a:pt x="14735" y="23352"/>
                    <a:pt x="14680" y="23544"/>
                    <a:pt x="14612" y="23736"/>
                  </a:cubicBezTo>
                  <a:cubicBezTo>
                    <a:pt x="14598" y="23764"/>
                    <a:pt x="14584" y="23819"/>
                    <a:pt x="14557" y="23846"/>
                  </a:cubicBezTo>
                  <a:cubicBezTo>
                    <a:pt x="14447" y="23846"/>
                    <a:pt x="14406" y="23805"/>
                    <a:pt x="14406" y="23695"/>
                  </a:cubicBezTo>
                  <a:cubicBezTo>
                    <a:pt x="14447" y="23201"/>
                    <a:pt x="14502" y="22679"/>
                    <a:pt x="14612" y="22185"/>
                  </a:cubicBezTo>
                  <a:cubicBezTo>
                    <a:pt x="14859" y="21210"/>
                    <a:pt x="15202" y="20262"/>
                    <a:pt x="15614" y="19356"/>
                  </a:cubicBezTo>
                  <a:cubicBezTo>
                    <a:pt x="16040" y="18408"/>
                    <a:pt x="16507" y="17488"/>
                    <a:pt x="16988" y="16554"/>
                  </a:cubicBezTo>
                  <a:lnTo>
                    <a:pt x="17963" y="14700"/>
                  </a:lnTo>
                  <a:cubicBezTo>
                    <a:pt x="18498" y="13670"/>
                    <a:pt x="19048" y="12681"/>
                    <a:pt x="19583" y="11651"/>
                  </a:cubicBezTo>
                  <a:cubicBezTo>
                    <a:pt x="20023" y="10759"/>
                    <a:pt x="20435" y="9839"/>
                    <a:pt x="20778" y="8905"/>
                  </a:cubicBezTo>
                  <a:cubicBezTo>
                    <a:pt x="21052" y="8163"/>
                    <a:pt x="21327" y="7435"/>
                    <a:pt x="21602" y="6708"/>
                  </a:cubicBezTo>
                  <a:cubicBezTo>
                    <a:pt x="21616" y="6639"/>
                    <a:pt x="21657" y="6570"/>
                    <a:pt x="21670" y="6474"/>
                  </a:cubicBezTo>
                  <a:cubicBezTo>
                    <a:pt x="21706" y="6333"/>
                    <a:pt x="21630" y="6232"/>
                    <a:pt x="21495" y="6232"/>
                  </a:cubicBezTo>
                  <a:cubicBezTo>
                    <a:pt x="21473" y="6232"/>
                    <a:pt x="21449" y="6235"/>
                    <a:pt x="21423" y="6241"/>
                  </a:cubicBezTo>
                  <a:cubicBezTo>
                    <a:pt x="21355" y="6254"/>
                    <a:pt x="21286" y="6296"/>
                    <a:pt x="21217" y="6337"/>
                  </a:cubicBezTo>
                  <a:cubicBezTo>
                    <a:pt x="20956" y="6543"/>
                    <a:pt x="20682" y="6749"/>
                    <a:pt x="20393" y="6982"/>
                  </a:cubicBezTo>
                  <a:cubicBezTo>
                    <a:pt x="19762" y="7518"/>
                    <a:pt x="19199" y="8108"/>
                    <a:pt x="18649" y="8713"/>
                  </a:cubicBezTo>
                  <a:cubicBezTo>
                    <a:pt x="18018" y="9413"/>
                    <a:pt x="17400" y="10113"/>
                    <a:pt x="16850" y="10896"/>
                  </a:cubicBezTo>
                  <a:cubicBezTo>
                    <a:pt x="15504" y="12750"/>
                    <a:pt x="14516" y="14741"/>
                    <a:pt x="13898" y="16939"/>
                  </a:cubicBezTo>
                  <a:cubicBezTo>
                    <a:pt x="13513" y="18312"/>
                    <a:pt x="13362" y="19713"/>
                    <a:pt x="13431" y="21141"/>
                  </a:cubicBezTo>
                  <a:cubicBezTo>
                    <a:pt x="13445" y="21347"/>
                    <a:pt x="13445" y="21553"/>
                    <a:pt x="13458" y="21759"/>
                  </a:cubicBezTo>
                  <a:cubicBezTo>
                    <a:pt x="13348" y="21759"/>
                    <a:pt x="13321" y="21690"/>
                    <a:pt x="13307" y="21622"/>
                  </a:cubicBezTo>
                  <a:cubicBezTo>
                    <a:pt x="13280" y="21429"/>
                    <a:pt x="13239" y="21223"/>
                    <a:pt x="13184" y="21045"/>
                  </a:cubicBezTo>
                  <a:cubicBezTo>
                    <a:pt x="13156" y="20866"/>
                    <a:pt x="13142" y="20715"/>
                    <a:pt x="13156" y="20564"/>
                  </a:cubicBezTo>
                  <a:cubicBezTo>
                    <a:pt x="13211" y="20029"/>
                    <a:pt x="13252" y="19507"/>
                    <a:pt x="13293" y="18985"/>
                  </a:cubicBezTo>
                  <a:cubicBezTo>
                    <a:pt x="13417" y="17309"/>
                    <a:pt x="13650" y="15648"/>
                    <a:pt x="13994" y="14000"/>
                  </a:cubicBezTo>
                  <a:cubicBezTo>
                    <a:pt x="14200" y="12984"/>
                    <a:pt x="14420" y="11995"/>
                    <a:pt x="14626" y="10979"/>
                  </a:cubicBezTo>
                  <a:cubicBezTo>
                    <a:pt x="14955" y="9399"/>
                    <a:pt x="15202" y="7820"/>
                    <a:pt x="15271" y="6227"/>
                  </a:cubicBezTo>
                  <a:cubicBezTo>
                    <a:pt x="15312" y="5376"/>
                    <a:pt x="15353" y="4524"/>
                    <a:pt x="15381" y="3686"/>
                  </a:cubicBezTo>
                  <a:cubicBezTo>
                    <a:pt x="15408" y="3631"/>
                    <a:pt x="15381" y="3577"/>
                    <a:pt x="15381" y="3535"/>
                  </a:cubicBezTo>
                  <a:cubicBezTo>
                    <a:pt x="15381" y="3463"/>
                    <a:pt x="15334" y="3429"/>
                    <a:pt x="15281" y="3429"/>
                  </a:cubicBezTo>
                  <a:cubicBezTo>
                    <a:pt x="15264" y="3429"/>
                    <a:pt x="15246" y="3433"/>
                    <a:pt x="15230" y="3439"/>
                  </a:cubicBezTo>
                  <a:cubicBezTo>
                    <a:pt x="15161" y="3494"/>
                    <a:pt x="15092" y="3563"/>
                    <a:pt x="15038" y="3631"/>
                  </a:cubicBezTo>
                  <a:cubicBezTo>
                    <a:pt x="14900" y="3837"/>
                    <a:pt x="14777" y="4043"/>
                    <a:pt x="14653" y="4263"/>
                  </a:cubicBezTo>
                  <a:cubicBezTo>
                    <a:pt x="13829" y="5760"/>
                    <a:pt x="13184" y="7353"/>
                    <a:pt x="12730" y="9001"/>
                  </a:cubicBezTo>
                  <a:cubicBezTo>
                    <a:pt x="12085" y="11226"/>
                    <a:pt x="11879" y="13464"/>
                    <a:pt x="12003" y="15771"/>
                  </a:cubicBezTo>
                  <a:cubicBezTo>
                    <a:pt x="12016" y="16348"/>
                    <a:pt x="12085" y="16925"/>
                    <a:pt x="12126" y="17502"/>
                  </a:cubicBezTo>
                  <a:cubicBezTo>
                    <a:pt x="12099" y="17447"/>
                    <a:pt x="12071" y="17378"/>
                    <a:pt x="12057" y="17337"/>
                  </a:cubicBezTo>
                  <a:cubicBezTo>
                    <a:pt x="12003" y="17103"/>
                    <a:pt x="11975" y="16870"/>
                    <a:pt x="11934" y="16623"/>
                  </a:cubicBezTo>
                  <a:cubicBezTo>
                    <a:pt x="11865" y="16197"/>
                    <a:pt x="11797" y="15785"/>
                    <a:pt x="11742" y="15373"/>
                  </a:cubicBezTo>
                  <a:cubicBezTo>
                    <a:pt x="11646" y="14700"/>
                    <a:pt x="11536" y="14055"/>
                    <a:pt x="11467" y="13382"/>
                  </a:cubicBezTo>
                  <a:cubicBezTo>
                    <a:pt x="11371" y="12475"/>
                    <a:pt x="11288" y="11542"/>
                    <a:pt x="11192" y="10635"/>
                  </a:cubicBezTo>
                  <a:cubicBezTo>
                    <a:pt x="11151" y="10113"/>
                    <a:pt x="11082" y="9605"/>
                    <a:pt x="11041" y="9083"/>
                  </a:cubicBezTo>
                  <a:cubicBezTo>
                    <a:pt x="11014" y="8726"/>
                    <a:pt x="11014" y="8356"/>
                    <a:pt x="10973" y="7999"/>
                  </a:cubicBezTo>
                  <a:cubicBezTo>
                    <a:pt x="10904" y="7257"/>
                    <a:pt x="10822" y="6529"/>
                    <a:pt x="10712" y="5815"/>
                  </a:cubicBezTo>
                  <a:cubicBezTo>
                    <a:pt x="10616" y="5060"/>
                    <a:pt x="10464" y="4304"/>
                    <a:pt x="10217" y="3563"/>
                  </a:cubicBezTo>
                  <a:cubicBezTo>
                    <a:pt x="10052" y="3013"/>
                    <a:pt x="9860" y="2464"/>
                    <a:pt x="9668" y="1915"/>
                  </a:cubicBezTo>
                  <a:cubicBezTo>
                    <a:pt x="9572" y="1626"/>
                    <a:pt x="9448" y="1338"/>
                    <a:pt x="9325" y="1050"/>
                  </a:cubicBezTo>
                  <a:cubicBezTo>
                    <a:pt x="9187" y="761"/>
                    <a:pt x="9050" y="487"/>
                    <a:pt x="8913" y="198"/>
                  </a:cubicBezTo>
                  <a:cubicBezTo>
                    <a:pt x="8899" y="143"/>
                    <a:pt x="8885" y="88"/>
                    <a:pt x="8844" y="61"/>
                  </a:cubicBezTo>
                  <a:cubicBezTo>
                    <a:pt x="8811" y="21"/>
                    <a:pt x="8762" y="1"/>
                    <a:pt x="87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450562" y="4140598"/>
              <a:ext cx="1327036" cy="1395176"/>
            </a:xfrm>
            <a:custGeom>
              <a:avLst/>
              <a:gdLst/>
              <a:ahLst/>
              <a:cxnLst/>
              <a:rect l="l" t="t" r="r" b="b"/>
              <a:pathLst>
                <a:path w="25668" h="26986" extrusionOk="0">
                  <a:moveTo>
                    <a:pt x="8460" y="0"/>
                  </a:moveTo>
                  <a:lnTo>
                    <a:pt x="8460" y="0"/>
                  </a:lnTo>
                  <a:cubicBezTo>
                    <a:pt x="8474" y="69"/>
                    <a:pt x="8474" y="151"/>
                    <a:pt x="8501" y="220"/>
                  </a:cubicBezTo>
                  <a:cubicBezTo>
                    <a:pt x="8515" y="344"/>
                    <a:pt x="8543" y="467"/>
                    <a:pt x="8570" y="591"/>
                  </a:cubicBezTo>
                  <a:cubicBezTo>
                    <a:pt x="8653" y="1168"/>
                    <a:pt x="8735" y="1731"/>
                    <a:pt x="8790" y="2321"/>
                  </a:cubicBezTo>
                  <a:cubicBezTo>
                    <a:pt x="8941" y="3832"/>
                    <a:pt x="9078" y="5329"/>
                    <a:pt x="9202" y="6839"/>
                  </a:cubicBezTo>
                  <a:cubicBezTo>
                    <a:pt x="9339" y="8487"/>
                    <a:pt x="9435" y="10149"/>
                    <a:pt x="9628" y="11797"/>
                  </a:cubicBezTo>
                  <a:cubicBezTo>
                    <a:pt x="9779" y="13101"/>
                    <a:pt x="9985" y="14365"/>
                    <a:pt x="10287" y="15642"/>
                  </a:cubicBezTo>
                  <a:cubicBezTo>
                    <a:pt x="10589" y="16960"/>
                    <a:pt x="10987" y="18238"/>
                    <a:pt x="11468" y="19487"/>
                  </a:cubicBezTo>
                  <a:cubicBezTo>
                    <a:pt x="11482" y="19515"/>
                    <a:pt x="11523" y="19556"/>
                    <a:pt x="11454" y="19611"/>
                  </a:cubicBezTo>
                  <a:cubicBezTo>
                    <a:pt x="11303" y="19446"/>
                    <a:pt x="11152" y="19295"/>
                    <a:pt x="11001" y="19144"/>
                  </a:cubicBezTo>
                  <a:cubicBezTo>
                    <a:pt x="10108" y="18210"/>
                    <a:pt x="9229" y="17276"/>
                    <a:pt x="8447" y="16246"/>
                  </a:cubicBezTo>
                  <a:cubicBezTo>
                    <a:pt x="7142" y="14502"/>
                    <a:pt x="6098" y="12607"/>
                    <a:pt x="5178" y="10629"/>
                  </a:cubicBezTo>
                  <a:cubicBezTo>
                    <a:pt x="4931" y="10039"/>
                    <a:pt x="4670" y="9448"/>
                    <a:pt x="4423" y="8858"/>
                  </a:cubicBezTo>
                  <a:cubicBezTo>
                    <a:pt x="4203" y="8322"/>
                    <a:pt x="3970" y="7801"/>
                    <a:pt x="3805" y="7224"/>
                  </a:cubicBezTo>
                  <a:cubicBezTo>
                    <a:pt x="3777" y="7086"/>
                    <a:pt x="3709" y="6949"/>
                    <a:pt x="3654" y="6839"/>
                  </a:cubicBezTo>
                  <a:cubicBezTo>
                    <a:pt x="3640" y="6812"/>
                    <a:pt x="3599" y="6798"/>
                    <a:pt x="3558" y="6784"/>
                  </a:cubicBezTo>
                  <a:lnTo>
                    <a:pt x="3558" y="6784"/>
                  </a:lnTo>
                  <a:cubicBezTo>
                    <a:pt x="3503" y="6935"/>
                    <a:pt x="3558" y="7059"/>
                    <a:pt x="3585" y="7183"/>
                  </a:cubicBezTo>
                  <a:cubicBezTo>
                    <a:pt x="3983" y="8309"/>
                    <a:pt x="4450" y="9421"/>
                    <a:pt x="4931" y="10547"/>
                  </a:cubicBezTo>
                  <a:cubicBezTo>
                    <a:pt x="5521" y="11934"/>
                    <a:pt x="6236" y="13266"/>
                    <a:pt x="7018" y="14557"/>
                  </a:cubicBezTo>
                  <a:cubicBezTo>
                    <a:pt x="7856" y="15944"/>
                    <a:pt x="8790" y="17249"/>
                    <a:pt x="9902" y="18416"/>
                  </a:cubicBezTo>
                  <a:cubicBezTo>
                    <a:pt x="10218" y="18746"/>
                    <a:pt x="10520" y="19061"/>
                    <a:pt x="10836" y="19364"/>
                  </a:cubicBezTo>
                  <a:cubicBezTo>
                    <a:pt x="11138" y="19693"/>
                    <a:pt x="11468" y="20023"/>
                    <a:pt x="11770" y="20366"/>
                  </a:cubicBezTo>
                  <a:cubicBezTo>
                    <a:pt x="11880" y="20462"/>
                    <a:pt x="11948" y="20586"/>
                    <a:pt x="12017" y="20709"/>
                  </a:cubicBezTo>
                  <a:cubicBezTo>
                    <a:pt x="12237" y="21121"/>
                    <a:pt x="12443" y="21547"/>
                    <a:pt x="12663" y="21959"/>
                  </a:cubicBezTo>
                  <a:cubicBezTo>
                    <a:pt x="12704" y="21987"/>
                    <a:pt x="12704" y="22042"/>
                    <a:pt x="12717" y="22110"/>
                  </a:cubicBezTo>
                  <a:lnTo>
                    <a:pt x="12580" y="22042"/>
                  </a:lnTo>
                  <a:cubicBezTo>
                    <a:pt x="11619" y="21478"/>
                    <a:pt x="10658" y="20888"/>
                    <a:pt x="9696" y="20311"/>
                  </a:cubicBezTo>
                  <a:cubicBezTo>
                    <a:pt x="8845" y="19817"/>
                    <a:pt x="7993" y="19281"/>
                    <a:pt x="7183" y="18718"/>
                  </a:cubicBezTo>
                  <a:cubicBezTo>
                    <a:pt x="4739" y="16960"/>
                    <a:pt x="2459" y="15038"/>
                    <a:pt x="495" y="12744"/>
                  </a:cubicBezTo>
                  <a:cubicBezTo>
                    <a:pt x="399" y="12607"/>
                    <a:pt x="262" y="12497"/>
                    <a:pt x="138" y="12374"/>
                  </a:cubicBezTo>
                  <a:cubicBezTo>
                    <a:pt x="124" y="12360"/>
                    <a:pt x="70" y="12360"/>
                    <a:pt x="1" y="12332"/>
                  </a:cubicBezTo>
                  <a:lnTo>
                    <a:pt x="1" y="12332"/>
                  </a:lnTo>
                  <a:cubicBezTo>
                    <a:pt x="28" y="12415"/>
                    <a:pt x="28" y="12470"/>
                    <a:pt x="70" y="12511"/>
                  </a:cubicBezTo>
                  <a:cubicBezTo>
                    <a:pt x="289" y="12840"/>
                    <a:pt x="550" y="13156"/>
                    <a:pt x="825" y="13445"/>
                  </a:cubicBezTo>
                  <a:cubicBezTo>
                    <a:pt x="1663" y="14337"/>
                    <a:pt x="2500" y="15216"/>
                    <a:pt x="3407" y="16040"/>
                  </a:cubicBezTo>
                  <a:cubicBezTo>
                    <a:pt x="5494" y="17922"/>
                    <a:pt x="7760" y="19556"/>
                    <a:pt x="10177" y="20984"/>
                  </a:cubicBezTo>
                  <a:cubicBezTo>
                    <a:pt x="10918" y="21424"/>
                    <a:pt x="11633" y="21849"/>
                    <a:pt x="12374" y="22289"/>
                  </a:cubicBezTo>
                  <a:cubicBezTo>
                    <a:pt x="12608" y="22426"/>
                    <a:pt x="12841" y="22577"/>
                    <a:pt x="13061" y="22728"/>
                  </a:cubicBezTo>
                  <a:cubicBezTo>
                    <a:pt x="13157" y="22797"/>
                    <a:pt x="13253" y="22879"/>
                    <a:pt x="13322" y="22975"/>
                  </a:cubicBezTo>
                  <a:cubicBezTo>
                    <a:pt x="13486" y="23195"/>
                    <a:pt x="13665" y="23429"/>
                    <a:pt x="13816" y="23662"/>
                  </a:cubicBezTo>
                  <a:cubicBezTo>
                    <a:pt x="13844" y="23689"/>
                    <a:pt x="13871" y="23744"/>
                    <a:pt x="13898" y="23813"/>
                  </a:cubicBezTo>
                  <a:cubicBezTo>
                    <a:pt x="13816" y="23799"/>
                    <a:pt x="13775" y="23799"/>
                    <a:pt x="13734" y="23772"/>
                  </a:cubicBezTo>
                  <a:cubicBezTo>
                    <a:pt x="13157" y="23593"/>
                    <a:pt x="12594" y="23456"/>
                    <a:pt x="12017" y="23332"/>
                  </a:cubicBezTo>
                  <a:cubicBezTo>
                    <a:pt x="11028" y="23140"/>
                    <a:pt x="10053" y="22948"/>
                    <a:pt x="9092" y="22742"/>
                  </a:cubicBezTo>
                  <a:cubicBezTo>
                    <a:pt x="7526" y="22426"/>
                    <a:pt x="5988" y="22042"/>
                    <a:pt x="4491" y="21478"/>
                  </a:cubicBezTo>
                  <a:cubicBezTo>
                    <a:pt x="3407" y="21066"/>
                    <a:pt x="2335" y="20641"/>
                    <a:pt x="1251" y="20229"/>
                  </a:cubicBezTo>
                  <a:cubicBezTo>
                    <a:pt x="1058" y="20133"/>
                    <a:pt x="852" y="20064"/>
                    <a:pt x="660" y="19995"/>
                  </a:cubicBezTo>
                  <a:cubicBezTo>
                    <a:pt x="654" y="19992"/>
                    <a:pt x="647" y="19991"/>
                    <a:pt x="640" y="19991"/>
                  </a:cubicBezTo>
                  <a:cubicBezTo>
                    <a:pt x="615" y="19991"/>
                    <a:pt x="588" y="20011"/>
                    <a:pt x="578" y="20064"/>
                  </a:cubicBezTo>
                  <a:cubicBezTo>
                    <a:pt x="646" y="20105"/>
                    <a:pt x="715" y="20160"/>
                    <a:pt x="797" y="20188"/>
                  </a:cubicBezTo>
                  <a:cubicBezTo>
                    <a:pt x="1402" y="20449"/>
                    <a:pt x="1992" y="20723"/>
                    <a:pt x="2583" y="20984"/>
                  </a:cubicBezTo>
                  <a:cubicBezTo>
                    <a:pt x="3915" y="21547"/>
                    <a:pt x="5247" y="22042"/>
                    <a:pt x="6620" y="22454"/>
                  </a:cubicBezTo>
                  <a:cubicBezTo>
                    <a:pt x="7650" y="22769"/>
                    <a:pt x="8694" y="22989"/>
                    <a:pt x="9751" y="23195"/>
                  </a:cubicBezTo>
                  <a:cubicBezTo>
                    <a:pt x="10616" y="23387"/>
                    <a:pt x="11482" y="23552"/>
                    <a:pt x="12360" y="23744"/>
                  </a:cubicBezTo>
                  <a:cubicBezTo>
                    <a:pt x="12910" y="23868"/>
                    <a:pt x="13432" y="24019"/>
                    <a:pt x="13995" y="24156"/>
                  </a:cubicBezTo>
                  <a:cubicBezTo>
                    <a:pt x="14173" y="24211"/>
                    <a:pt x="14338" y="24307"/>
                    <a:pt x="14462" y="24486"/>
                  </a:cubicBezTo>
                  <a:cubicBezTo>
                    <a:pt x="15189" y="25392"/>
                    <a:pt x="16068" y="26161"/>
                    <a:pt x="16988" y="26862"/>
                  </a:cubicBezTo>
                  <a:lnTo>
                    <a:pt x="17139" y="26972"/>
                  </a:lnTo>
                  <a:cubicBezTo>
                    <a:pt x="17167" y="26985"/>
                    <a:pt x="17194" y="26985"/>
                    <a:pt x="17236" y="26985"/>
                  </a:cubicBezTo>
                  <a:cubicBezTo>
                    <a:pt x="17249" y="26985"/>
                    <a:pt x="17277" y="26972"/>
                    <a:pt x="17304" y="26958"/>
                  </a:cubicBezTo>
                  <a:cubicBezTo>
                    <a:pt x="17318" y="26930"/>
                    <a:pt x="17332" y="26889"/>
                    <a:pt x="17318" y="26862"/>
                  </a:cubicBezTo>
                  <a:cubicBezTo>
                    <a:pt x="17304" y="26834"/>
                    <a:pt x="17263" y="26821"/>
                    <a:pt x="17236" y="26779"/>
                  </a:cubicBezTo>
                  <a:cubicBezTo>
                    <a:pt x="16686" y="26230"/>
                    <a:pt x="16137" y="25694"/>
                    <a:pt x="15588" y="25145"/>
                  </a:cubicBezTo>
                  <a:cubicBezTo>
                    <a:pt x="15368" y="24925"/>
                    <a:pt x="15148" y="24678"/>
                    <a:pt x="14928" y="24445"/>
                  </a:cubicBezTo>
                  <a:lnTo>
                    <a:pt x="14681" y="24143"/>
                  </a:lnTo>
                  <a:cubicBezTo>
                    <a:pt x="14709" y="23950"/>
                    <a:pt x="14764" y="23799"/>
                    <a:pt x="14846" y="23635"/>
                  </a:cubicBezTo>
                  <a:cubicBezTo>
                    <a:pt x="14983" y="23360"/>
                    <a:pt x="15121" y="23113"/>
                    <a:pt x="15272" y="22852"/>
                  </a:cubicBezTo>
                  <a:cubicBezTo>
                    <a:pt x="16137" y="21478"/>
                    <a:pt x="17085" y="20201"/>
                    <a:pt x="18197" y="19034"/>
                  </a:cubicBezTo>
                  <a:cubicBezTo>
                    <a:pt x="19268" y="17894"/>
                    <a:pt x="20422" y="16809"/>
                    <a:pt x="21630" y="15779"/>
                  </a:cubicBezTo>
                  <a:cubicBezTo>
                    <a:pt x="22138" y="15326"/>
                    <a:pt x="22660" y="14914"/>
                    <a:pt x="23168" y="14530"/>
                  </a:cubicBezTo>
                  <a:cubicBezTo>
                    <a:pt x="23882" y="13980"/>
                    <a:pt x="24651" y="13527"/>
                    <a:pt x="25503" y="13252"/>
                  </a:cubicBezTo>
                  <a:cubicBezTo>
                    <a:pt x="25558" y="13239"/>
                    <a:pt x="25613" y="13198"/>
                    <a:pt x="25640" y="13184"/>
                  </a:cubicBezTo>
                  <a:cubicBezTo>
                    <a:pt x="25640" y="13170"/>
                    <a:pt x="25668" y="13156"/>
                    <a:pt x="25668" y="13129"/>
                  </a:cubicBezTo>
                  <a:cubicBezTo>
                    <a:pt x="25640" y="13115"/>
                    <a:pt x="25626" y="13088"/>
                    <a:pt x="25558" y="13060"/>
                  </a:cubicBezTo>
                  <a:cubicBezTo>
                    <a:pt x="25533" y="13048"/>
                    <a:pt x="25508" y="13043"/>
                    <a:pt x="25482" y="13043"/>
                  </a:cubicBezTo>
                  <a:cubicBezTo>
                    <a:pt x="25424" y="13043"/>
                    <a:pt x="25364" y="13069"/>
                    <a:pt x="25297" y="13088"/>
                  </a:cubicBezTo>
                  <a:cubicBezTo>
                    <a:pt x="24912" y="13198"/>
                    <a:pt x="24528" y="13362"/>
                    <a:pt x="24171" y="13541"/>
                  </a:cubicBezTo>
                  <a:cubicBezTo>
                    <a:pt x="23470" y="13925"/>
                    <a:pt x="22825" y="14392"/>
                    <a:pt x="22207" y="14887"/>
                  </a:cubicBezTo>
                  <a:cubicBezTo>
                    <a:pt x="20998" y="15862"/>
                    <a:pt x="19845" y="16933"/>
                    <a:pt x="18732" y="18004"/>
                  </a:cubicBezTo>
                  <a:cubicBezTo>
                    <a:pt x="17249" y="19419"/>
                    <a:pt x="16013" y="21025"/>
                    <a:pt x="14956" y="22769"/>
                  </a:cubicBezTo>
                  <a:cubicBezTo>
                    <a:pt x="14764" y="23071"/>
                    <a:pt x="14613" y="23401"/>
                    <a:pt x="14503" y="23744"/>
                  </a:cubicBezTo>
                  <a:lnTo>
                    <a:pt x="14448" y="23841"/>
                  </a:lnTo>
                  <a:cubicBezTo>
                    <a:pt x="14297" y="23772"/>
                    <a:pt x="14283" y="23635"/>
                    <a:pt x="14242" y="23525"/>
                  </a:cubicBezTo>
                  <a:cubicBezTo>
                    <a:pt x="14104" y="22879"/>
                    <a:pt x="14077" y="22234"/>
                    <a:pt x="14077" y="21575"/>
                  </a:cubicBezTo>
                  <a:cubicBezTo>
                    <a:pt x="14091" y="20174"/>
                    <a:pt x="14352" y="18801"/>
                    <a:pt x="14750" y="17441"/>
                  </a:cubicBezTo>
                  <a:cubicBezTo>
                    <a:pt x="15519" y="14818"/>
                    <a:pt x="16673" y="12360"/>
                    <a:pt x="18197" y="10080"/>
                  </a:cubicBezTo>
                  <a:cubicBezTo>
                    <a:pt x="19007" y="8872"/>
                    <a:pt x="19872" y="7759"/>
                    <a:pt x="20820" y="6674"/>
                  </a:cubicBezTo>
                  <a:cubicBezTo>
                    <a:pt x="20875" y="6633"/>
                    <a:pt x="20902" y="6565"/>
                    <a:pt x="20957" y="6496"/>
                  </a:cubicBezTo>
                  <a:cubicBezTo>
                    <a:pt x="20998" y="6441"/>
                    <a:pt x="20998" y="6400"/>
                    <a:pt x="20930" y="6372"/>
                  </a:cubicBezTo>
                  <a:cubicBezTo>
                    <a:pt x="20875" y="6400"/>
                    <a:pt x="20820" y="6441"/>
                    <a:pt x="20765" y="6496"/>
                  </a:cubicBezTo>
                  <a:cubicBezTo>
                    <a:pt x="20422" y="6867"/>
                    <a:pt x="20106" y="7251"/>
                    <a:pt x="19776" y="7622"/>
                  </a:cubicBezTo>
                  <a:cubicBezTo>
                    <a:pt x="19227" y="8295"/>
                    <a:pt x="18691" y="8968"/>
                    <a:pt x="18197" y="9668"/>
                  </a:cubicBezTo>
                  <a:cubicBezTo>
                    <a:pt x="16631" y="11865"/>
                    <a:pt x="15409" y="14255"/>
                    <a:pt x="14613" y="16823"/>
                  </a:cubicBezTo>
                  <a:cubicBezTo>
                    <a:pt x="14146" y="18320"/>
                    <a:pt x="13830" y="19831"/>
                    <a:pt x="13789" y="21396"/>
                  </a:cubicBezTo>
                  <a:cubicBezTo>
                    <a:pt x="13761" y="21918"/>
                    <a:pt x="13789" y="22440"/>
                    <a:pt x="13871" y="22948"/>
                  </a:cubicBezTo>
                  <a:cubicBezTo>
                    <a:pt x="13871" y="22989"/>
                    <a:pt x="13926" y="23044"/>
                    <a:pt x="13857" y="23071"/>
                  </a:cubicBezTo>
                  <a:cubicBezTo>
                    <a:pt x="13830" y="23058"/>
                    <a:pt x="13816" y="23058"/>
                    <a:pt x="13802" y="23044"/>
                  </a:cubicBezTo>
                  <a:cubicBezTo>
                    <a:pt x="13459" y="22577"/>
                    <a:pt x="13143" y="22096"/>
                    <a:pt x="12869" y="21575"/>
                  </a:cubicBezTo>
                  <a:cubicBezTo>
                    <a:pt x="12841" y="21492"/>
                    <a:pt x="12800" y="21410"/>
                    <a:pt x="12786" y="21327"/>
                  </a:cubicBezTo>
                  <a:cubicBezTo>
                    <a:pt x="12759" y="21163"/>
                    <a:pt x="12717" y="21025"/>
                    <a:pt x="12704" y="20874"/>
                  </a:cubicBezTo>
                  <a:cubicBezTo>
                    <a:pt x="12525" y="19885"/>
                    <a:pt x="12457" y="18869"/>
                    <a:pt x="12457" y="17853"/>
                  </a:cubicBezTo>
                  <a:cubicBezTo>
                    <a:pt x="12457" y="16040"/>
                    <a:pt x="12649" y="14255"/>
                    <a:pt x="12978" y="12483"/>
                  </a:cubicBezTo>
                  <a:cubicBezTo>
                    <a:pt x="13390" y="10314"/>
                    <a:pt x="13940" y="8171"/>
                    <a:pt x="14544" y="6043"/>
                  </a:cubicBezTo>
                  <a:cubicBezTo>
                    <a:pt x="14722" y="5356"/>
                    <a:pt x="14928" y="4683"/>
                    <a:pt x="15121" y="4024"/>
                  </a:cubicBezTo>
                  <a:lnTo>
                    <a:pt x="15176" y="3763"/>
                  </a:lnTo>
                  <a:cubicBezTo>
                    <a:pt x="15189" y="3722"/>
                    <a:pt x="15162" y="3694"/>
                    <a:pt x="15121" y="3626"/>
                  </a:cubicBezTo>
                  <a:cubicBezTo>
                    <a:pt x="15066" y="3763"/>
                    <a:pt x="15038" y="3832"/>
                    <a:pt x="14997" y="3914"/>
                  </a:cubicBezTo>
                  <a:cubicBezTo>
                    <a:pt x="14846" y="4381"/>
                    <a:pt x="14695" y="4820"/>
                    <a:pt x="14558" y="5287"/>
                  </a:cubicBezTo>
                  <a:cubicBezTo>
                    <a:pt x="14242" y="6304"/>
                    <a:pt x="13940" y="7320"/>
                    <a:pt x="13665" y="8350"/>
                  </a:cubicBezTo>
                  <a:cubicBezTo>
                    <a:pt x="13390" y="9339"/>
                    <a:pt x="13143" y="10355"/>
                    <a:pt x="12910" y="11371"/>
                  </a:cubicBezTo>
                  <a:cubicBezTo>
                    <a:pt x="12484" y="13101"/>
                    <a:pt x="12209" y="14845"/>
                    <a:pt x="12113" y="16631"/>
                  </a:cubicBezTo>
                  <a:cubicBezTo>
                    <a:pt x="12072" y="17757"/>
                    <a:pt x="12045" y="18869"/>
                    <a:pt x="12223" y="19968"/>
                  </a:cubicBezTo>
                  <a:cubicBezTo>
                    <a:pt x="12237" y="20037"/>
                    <a:pt x="12237" y="20119"/>
                    <a:pt x="12237" y="20201"/>
                  </a:cubicBezTo>
                  <a:cubicBezTo>
                    <a:pt x="12154" y="20091"/>
                    <a:pt x="12086" y="19954"/>
                    <a:pt x="12031" y="19831"/>
                  </a:cubicBezTo>
                  <a:cubicBezTo>
                    <a:pt x="11674" y="19020"/>
                    <a:pt x="11399" y="18169"/>
                    <a:pt x="11124" y="17317"/>
                  </a:cubicBezTo>
                  <a:cubicBezTo>
                    <a:pt x="10905" y="16617"/>
                    <a:pt x="10726" y="15917"/>
                    <a:pt x="10575" y="15189"/>
                  </a:cubicBezTo>
                  <a:cubicBezTo>
                    <a:pt x="10397" y="14392"/>
                    <a:pt x="10246" y="13582"/>
                    <a:pt x="10122" y="12772"/>
                  </a:cubicBezTo>
                  <a:cubicBezTo>
                    <a:pt x="9957" y="11618"/>
                    <a:pt x="9847" y="10451"/>
                    <a:pt x="9751" y="9284"/>
                  </a:cubicBezTo>
                  <a:cubicBezTo>
                    <a:pt x="9669" y="8309"/>
                    <a:pt x="9600" y="7334"/>
                    <a:pt x="9490" y="6359"/>
                  </a:cubicBezTo>
                  <a:cubicBezTo>
                    <a:pt x="9408" y="5425"/>
                    <a:pt x="9325" y="4477"/>
                    <a:pt x="9202" y="3557"/>
                  </a:cubicBezTo>
                  <a:cubicBezTo>
                    <a:pt x="9119" y="2761"/>
                    <a:pt x="8996" y="1978"/>
                    <a:pt x="8872" y="1181"/>
                  </a:cubicBezTo>
                  <a:cubicBezTo>
                    <a:pt x="8817" y="907"/>
                    <a:pt x="8749" y="632"/>
                    <a:pt x="8680" y="357"/>
                  </a:cubicBezTo>
                  <a:cubicBezTo>
                    <a:pt x="8653" y="220"/>
                    <a:pt x="8611" y="83"/>
                    <a:pt x="84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3"/>
          <p:cNvGrpSpPr/>
          <p:nvPr/>
        </p:nvGrpSpPr>
        <p:grpSpPr>
          <a:xfrm rot="10800000">
            <a:off x="8442291" y="-465275"/>
            <a:ext cx="706006" cy="1827980"/>
            <a:chOff x="1059475" y="3902824"/>
            <a:chExt cx="620555" cy="1606733"/>
          </a:xfrm>
        </p:grpSpPr>
        <p:sp>
          <p:nvSpPr>
            <p:cNvPr id="113" name="Google Shape;113;p3"/>
            <p:cNvSpPr/>
            <p:nvPr/>
          </p:nvSpPr>
          <p:spPr>
            <a:xfrm>
              <a:off x="1059475" y="3902824"/>
              <a:ext cx="620555" cy="1452925"/>
            </a:xfrm>
            <a:custGeom>
              <a:avLst/>
              <a:gdLst/>
              <a:ahLst/>
              <a:cxnLst/>
              <a:rect l="l" t="t" r="r" b="b"/>
              <a:pathLst>
                <a:path w="12003" h="28103" extrusionOk="0">
                  <a:moveTo>
                    <a:pt x="3385" y="0"/>
                  </a:moveTo>
                  <a:cubicBezTo>
                    <a:pt x="3211" y="0"/>
                    <a:pt x="3044" y="52"/>
                    <a:pt x="2884" y="156"/>
                  </a:cubicBezTo>
                  <a:cubicBezTo>
                    <a:pt x="2541" y="362"/>
                    <a:pt x="2307" y="651"/>
                    <a:pt x="2156" y="1008"/>
                  </a:cubicBezTo>
                  <a:cubicBezTo>
                    <a:pt x="1991" y="1433"/>
                    <a:pt x="1909" y="1873"/>
                    <a:pt x="1923" y="2312"/>
                  </a:cubicBezTo>
                  <a:cubicBezTo>
                    <a:pt x="1923" y="2999"/>
                    <a:pt x="2046" y="3672"/>
                    <a:pt x="2225" y="4331"/>
                  </a:cubicBezTo>
                  <a:cubicBezTo>
                    <a:pt x="2458" y="5100"/>
                    <a:pt x="2692" y="5855"/>
                    <a:pt x="2911" y="6624"/>
                  </a:cubicBezTo>
                  <a:cubicBezTo>
                    <a:pt x="3282" y="7874"/>
                    <a:pt x="3282" y="9110"/>
                    <a:pt x="2870" y="10360"/>
                  </a:cubicBezTo>
                  <a:cubicBezTo>
                    <a:pt x="2664" y="11033"/>
                    <a:pt x="2390" y="11678"/>
                    <a:pt x="2046" y="12269"/>
                  </a:cubicBezTo>
                  <a:cubicBezTo>
                    <a:pt x="1703" y="12887"/>
                    <a:pt x="1360" y="13505"/>
                    <a:pt x="1030" y="14136"/>
                  </a:cubicBezTo>
                  <a:cubicBezTo>
                    <a:pt x="645" y="14864"/>
                    <a:pt x="357" y="15619"/>
                    <a:pt x="192" y="16430"/>
                  </a:cubicBezTo>
                  <a:cubicBezTo>
                    <a:pt x="14" y="17281"/>
                    <a:pt x="0" y="18160"/>
                    <a:pt x="165" y="19025"/>
                  </a:cubicBezTo>
                  <a:cubicBezTo>
                    <a:pt x="357" y="19945"/>
                    <a:pt x="783" y="20756"/>
                    <a:pt x="1373" y="21497"/>
                  </a:cubicBezTo>
                  <a:cubicBezTo>
                    <a:pt x="1662" y="21854"/>
                    <a:pt x="1978" y="22198"/>
                    <a:pt x="2293" y="22527"/>
                  </a:cubicBezTo>
                  <a:cubicBezTo>
                    <a:pt x="2939" y="23214"/>
                    <a:pt x="3502" y="23942"/>
                    <a:pt x="3996" y="24766"/>
                  </a:cubicBezTo>
                  <a:cubicBezTo>
                    <a:pt x="4312" y="25287"/>
                    <a:pt x="4518" y="25823"/>
                    <a:pt x="4614" y="26400"/>
                  </a:cubicBezTo>
                  <a:cubicBezTo>
                    <a:pt x="4752" y="26963"/>
                    <a:pt x="4765" y="27512"/>
                    <a:pt x="4477" y="28103"/>
                  </a:cubicBezTo>
                  <a:cubicBezTo>
                    <a:pt x="4600" y="28076"/>
                    <a:pt x="4683" y="28022"/>
                    <a:pt x="4756" y="28022"/>
                  </a:cubicBezTo>
                  <a:cubicBezTo>
                    <a:pt x="4798" y="28022"/>
                    <a:pt x="4835" y="28039"/>
                    <a:pt x="4875" y="28089"/>
                  </a:cubicBezTo>
                  <a:cubicBezTo>
                    <a:pt x="5727" y="26798"/>
                    <a:pt x="6866" y="25823"/>
                    <a:pt x="7924" y="24766"/>
                  </a:cubicBezTo>
                  <a:cubicBezTo>
                    <a:pt x="8610" y="24106"/>
                    <a:pt x="9297" y="23447"/>
                    <a:pt x="9915" y="22733"/>
                  </a:cubicBezTo>
                  <a:cubicBezTo>
                    <a:pt x="10176" y="22431"/>
                    <a:pt x="10437" y="22129"/>
                    <a:pt x="10670" y="21813"/>
                  </a:cubicBezTo>
                  <a:cubicBezTo>
                    <a:pt x="11412" y="20879"/>
                    <a:pt x="11797" y="19808"/>
                    <a:pt x="11893" y="18627"/>
                  </a:cubicBezTo>
                  <a:cubicBezTo>
                    <a:pt x="12003" y="17405"/>
                    <a:pt x="11906" y="16196"/>
                    <a:pt x="11728" y="15001"/>
                  </a:cubicBezTo>
                  <a:cubicBezTo>
                    <a:pt x="11522" y="13738"/>
                    <a:pt x="11137" y="12516"/>
                    <a:pt x="10629" y="11349"/>
                  </a:cubicBezTo>
                  <a:cubicBezTo>
                    <a:pt x="10313" y="10676"/>
                    <a:pt x="10025" y="10003"/>
                    <a:pt x="9709" y="9330"/>
                  </a:cubicBezTo>
                  <a:cubicBezTo>
                    <a:pt x="9187" y="8190"/>
                    <a:pt x="8720" y="7023"/>
                    <a:pt x="8322" y="5814"/>
                  </a:cubicBezTo>
                  <a:cubicBezTo>
                    <a:pt x="8102" y="5128"/>
                    <a:pt x="7841" y="4468"/>
                    <a:pt x="7553" y="3795"/>
                  </a:cubicBezTo>
                  <a:cubicBezTo>
                    <a:pt x="7278" y="3109"/>
                    <a:pt x="6880" y="2491"/>
                    <a:pt x="6413" y="1928"/>
                  </a:cubicBezTo>
                  <a:cubicBezTo>
                    <a:pt x="5974" y="1378"/>
                    <a:pt x="5438" y="912"/>
                    <a:pt x="4820" y="527"/>
                  </a:cubicBezTo>
                  <a:cubicBezTo>
                    <a:pt x="4449" y="294"/>
                    <a:pt x="4024" y="156"/>
                    <a:pt x="3625" y="33"/>
                  </a:cubicBezTo>
                  <a:cubicBezTo>
                    <a:pt x="3544" y="11"/>
                    <a:pt x="3464" y="0"/>
                    <a:pt x="33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1165926" y="3919420"/>
              <a:ext cx="498491" cy="1590137"/>
            </a:xfrm>
            <a:custGeom>
              <a:avLst/>
              <a:gdLst/>
              <a:ahLst/>
              <a:cxnLst/>
              <a:rect l="l" t="t" r="r" b="b"/>
              <a:pathLst>
                <a:path w="9642" h="30757" extrusionOk="0">
                  <a:moveTo>
                    <a:pt x="4610" y="7215"/>
                  </a:moveTo>
                  <a:cubicBezTo>
                    <a:pt x="4613" y="7219"/>
                    <a:pt x="4615" y="7226"/>
                    <a:pt x="4615" y="7237"/>
                  </a:cubicBezTo>
                  <a:cubicBezTo>
                    <a:pt x="4629" y="7237"/>
                    <a:pt x="4615" y="7251"/>
                    <a:pt x="4615" y="7251"/>
                  </a:cubicBezTo>
                  <a:cubicBezTo>
                    <a:pt x="4615" y="7241"/>
                    <a:pt x="4615" y="7224"/>
                    <a:pt x="4610" y="7215"/>
                  </a:cubicBezTo>
                  <a:close/>
                  <a:moveTo>
                    <a:pt x="1498" y="0"/>
                  </a:moveTo>
                  <a:cubicBezTo>
                    <a:pt x="1498" y="69"/>
                    <a:pt x="1470" y="124"/>
                    <a:pt x="1512" y="165"/>
                  </a:cubicBezTo>
                  <a:cubicBezTo>
                    <a:pt x="1566" y="261"/>
                    <a:pt x="1635" y="343"/>
                    <a:pt x="1704" y="439"/>
                  </a:cubicBezTo>
                  <a:cubicBezTo>
                    <a:pt x="2734" y="1785"/>
                    <a:pt x="3434" y="3323"/>
                    <a:pt x="3997" y="4916"/>
                  </a:cubicBezTo>
                  <a:cubicBezTo>
                    <a:pt x="4217" y="5534"/>
                    <a:pt x="4395" y="6152"/>
                    <a:pt x="4601" y="6770"/>
                  </a:cubicBezTo>
                  <a:cubicBezTo>
                    <a:pt x="4629" y="6894"/>
                    <a:pt x="4656" y="7031"/>
                    <a:pt x="4670" y="7141"/>
                  </a:cubicBezTo>
                  <a:cubicBezTo>
                    <a:pt x="4629" y="7127"/>
                    <a:pt x="4588" y="7114"/>
                    <a:pt x="4560" y="7072"/>
                  </a:cubicBezTo>
                  <a:cubicBezTo>
                    <a:pt x="4203" y="6523"/>
                    <a:pt x="3736" y="6070"/>
                    <a:pt x="3256" y="5617"/>
                  </a:cubicBezTo>
                  <a:cubicBezTo>
                    <a:pt x="2459" y="4875"/>
                    <a:pt x="1594" y="4175"/>
                    <a:pt x="715" y="3502"/>
                  </a:cubicBezTo>
                  <a:cubicBezTo>
                    <a:pt x="605" y="3420"/>
                    <a:pt x="495" y="3323"/>
                    <a:pt x="303" y="3282"/>
                  </a:cubicBezTo>
                  <a:lnTo>
                    <a:pt x="303" y="3282"/>
                  </a:lnTo>
                  <a:cubicBezTo>
                    <a:pt x="358" y="3474"/>
                    <a:pt x="482" y="3598"/>
                    <a:pt x="605" y="3694"/>
                  </a:cubicBezTo>
                  <a:cubicBezTo>
                    <a:pt x="907" y="3983"/>
                    <a:pt x="1237" y="4257"/>
                    <a:pt x="1539" y="4532"/>
                  </a:cubicBezTo>
                  <a:cubicBezTo>
                    <a:pt x="2130" y="5054"/>
                    <a:pt x="2706" y="5562"/>
                    <a:pt x="3256" y="6097"/>
                  </a:cubicBezTo>
                  <a:cubicBezTo>
                    <a:pt x="3571" y="6386"/>
                    <a:pt x="3846" y="6715"/>
                    <a:pt x="4107" y="7045"/>
                  </a:cubicBezTo>
                  <a:cubicBezTo>
                    <a:pt x="4423" y="7443"/>
                    <a:pt x="4629" y="7883"/>
                    <a:pt x="4835" y="8363"/>
                  </a:cubicBezTo>
                  <a:cubicBezTo>
                    <a:pt x="5000" y="8748"/>
                    <a:pt x="5164" y="9105"/>
                    <a:pt x="5219" y="9517"/>
                  </a:cubicBezTo>
                  <a:cubicBezTo>
                    <a:pt x="5288" y="10121"/>
                    <a:pt x="5370" y="10739"/>
                    <a:pt x="5439" y="11330"/>
                  </a:cubicBezTo>
                  <a:cubicBezTo>
                    <a:pt x="5576" y="12524"/>
                    <a:pt x="5576" y="13719"/>
                    <a:pt x="5549" y="14928"/>
                  </a:cubicBezTo>
                  <a:cubicBezTo>
                    <a:pt x="5480" y="17056"/>
                    <a:pt x="5206" y="19144"/>
                    <a:pt x="4725" y="21217"/>
                  </a:cubicBezTo>
                  <a:cubicBezTo>
                    <a:pt x="4698" y="21327"/>
                    <a:pt x="4670" y="21423"/>
                    <a:pt x="4588" y="21533"/>
                  </a:cubicBezTo>
                  <a:cubicBezTo>
                    <a:pt x="4547" y="21382"/>
                    <a:pt x="4519" y="21217"/>
                    <a:pt x="4492" y="21066"/>
                  </a:cubicBezTo>
                  <a:cubicBezTo>
                    <a:pt x="4286" y="19899"/>
                    <a:pt x="3915" y="18787"/>
                    <a:pt x="3365" y="17715"/>
                  </a:cubicBezTo>
                  <a:cubicBezTo>
                    <a:pt x="2775" y="16603"/>
                    <a:pt x="2157" y="15491"/>
                    <a:pt x="1470" y="14447"/>
                  </a:cubicBezTo>
                  <a:cubicBezTo>
                    <a:pt x="1017" y="13733"/>
                    <a:pt x="564" y="13019"/>
                    <a:pt x="125" y="12318"/>
                  </a:cubicBezTo>
                  <a:cubicBezTo>
                    <a:pt x="97" y="12277"/>
                    <a:pt x="70" y="12264"/>
                    <a:pt x="1" y="12209"/>
                  </a:cubicBezTo>
                  <a:lnTo>
                    <a:pt x="1" y="12209"/>
                  </a:lnTo>
                  <a:cubicBezTo>
                    <a:pt x="15" y="12332"/>
                    <a:pt x="1" y="12428"/>
                    <a:pt x="28" y="12524"/>
                  </a:cubicBezTo>
                  <a:cubicBezTo>
                    <a:pt x="97" y="12689"/>
                    <a:pt x="193" y="12881"/>
                    <a:pt x="276" y="13033"/>
                  </a:cubicBezTo>
                  <a:cubicBezTo>
                    <a:pt x="537" y="13499"/>
                    <a:pt x="784" y="13966"/>
                    <a:pt x="1058" y="14406"/>
                  </a:cubicBezTo>
                  <a:cubicBezTo>
                    <a:pt x="1800" y="15628"/>
                    <a:pt x="2500" y="16864"/>
                    <a:pt x="3118" y="18155"/>
                  </a:cubicBezTo>
                  <a:cubicBezTo>
                    <a:pt x="3626" y="19199"/>
                    <a:pt x="3970" y="20297"/>
                    <a:pt x="4135" y="21451"/>
                  </a:cubicBezTo>
                  <a:cubicBezTo>
                    <a:pt x="4244" y="22041"/>
                    <a:pt x="4244" y="22632"/>
                    <a:pt x="4176" y="23236"/>
                  </a:cubicBezTo>
                  <a:cubicBezTo>
                    <a:pt x="4148" y="23387"/>
                    <a:pt x="4107" y="23524"/>
                    <a:pt x="4066" y="23662"/>
                  </a:cubicBezTo>
                  <a:cubicBezTo>
                    <a:pt x="3668" y="24980"/>
                    <a:pt x="3173" y="26257"/>
                    <a:pt x="2569" y="27493"/>
                  </a:cubicBezTo>
                  <a:cubicBezTo>
                    <a:pt x="2033" y="28551"/>
                    <a:pt x="1512" y="29594"/>
                    <a:pt x="880" y="30597"/>
                  </a:cubicBezTo>
                  <a:cubicBezTo>
                    <a:pt x="852" y="30611"/>
                    <a:pt x="880" y="30638"/>
                    <a:pt x="852" y="30679"/>
                  </a:cubicBezTo>
                  <a:cubicBezTo>
                    <a:pt x="888" y="30737"/>
                    <a:pt x="935" y="30757"/>
                    <a:pt x="982" y="30757"/>
                  </a:cubicBezTo>
                  <a:cubicBezTo>
                    <a:pt x="1025" y="30757"/>
                    <a:pt x="1067" y="30740"/>
                    <a:pt x="1100" y="30720"/>
                  </a:cubicBezTo>
                  <a:cubicBezTo>
                    <a:pt x="1196" y="30624"/>
                    <a:pt x="1306" y="30528"/>
                    <a:pt x="1374" y="30418"/>
                  </a:cubicBezTo>
                  <a:cubicBezTo>
                    <a:pt x="1649" y="30034"/>
                    <a:pt x="1924" y="29649"/>
                    <a:pt x="2171" y="29237"/>
                  </a:cubicBezTo>
                  <a:cubicBezTo>
                    <a:pt x="2802" y="28221"/>
                    <a:pt x="3297" y="27150"/>
                    <a:pt x="3723" y="26051"/>
                  </a:cubicBezTo>
                  <a:cubicBezTo>
                    <a:pt x="3805" y="25845"/>
                    <a:pt x="3887" y="25653"/>
                    <a:pt x="4052" y="25502"/>
                  </a:cubicBezTo>
                  <a:cubicBezTo>
                    <a:pt x="4395" y="25117"/>
                    <a:pt x="4711" y="24705"/>
                    <a:pt x="5041" y="24307"/>
                  </a:cubicBezTo>
                  <a:cubicBezTo>
                    <a:pt x="5576" y="23689"/>
                    <a:pt x="6153" y="23126"/>
                    <a:pt x="6799" y="22618"/>
                  </a:cubicBezTo>
                  <a:cubicBezTo>
                    <a:pt x="7115" y="22343"/>
                    <a:pt x="7444" y="22083"/>
                    <a:pt x="7774" y="21808"/>
                  </a:cubicBezTo>
                  <a:cubicBezTo>
                    <a:pt x="8350" y="21341"/>
                    <a:pt x="8831" y="20792"/>
                    <a:pt x="9284" y="20215"/>
                  </a:cubicBezTo>
                  <a:cubicBezTo>
                    <a:pt x="9408" y="20050"/>
                    <a:pt x="9490" y="19899"/>
                    <a:pt x="9586" y="19734"/>
                  </a:cubicBezTo>
                  <a:cubicBezTo>
                    <a:pt x="9628" y="19679"/>
                    <a:pt x="9628" y="19624"/>
                    <a:pt x="9641" y="19569"/>
                  </a:cubicBezTo>
                  <a:lnTo>
                    <a:pt x="9641" y="19569"/>
                  </a:lnTo>
                  <a:cubicBezTo>
                    <a:pt x="9613" y="19581"/>
                    <a:pt x="9592" y="19586"/>
                    <a:pt x="9576" y="19586"/>
                  </a:cubicBezTo>
                  <a:cubicBezTo>
                    <a:pt x="9536" y="19586"/>
                    <a:pt x="9523" y="19557"/>
                    <a:pt x="9504" y="19528"/>
                  </a:cubicBezTo>
                  <a:cubicBezTo>
                    <a:pt x="9463" y="19569"/>
                    <a:pt x="9408" y="19611"/>
                    <a:pt x="9367" y="19666"/>
                  </a:cubicBezTo>
                  <a:cubicBezTo>
                    <a:pt x="8859" y="20393"/>
                    <a:pt x="8227" y="21039"/>
                    <a:pt x="7513" y="21588"/>
                  </a:cubicBezTo>
                  <a:cubicBezTo>
                    <a:pt x="7073" y="21945"/>
                    <a:pt x="6620" y="22289"/>
                    <a:pt x="6167" y="22632"/>
                  </a:cubicBezTo>
                  <a:cubicBezTo>
                    <a:pt x="5549" y="23112"/>
                    <a:pt x="5000" y="23648"/>
                    <a:pt x="4492" y="24239"/>
                  </a:cubicBezTo>
                  <a:cubicBezTo>
                    <a:pt x="4450" y="24307"/>
                    <a:pt x="4382" y="24376"/>
                    <a:pt x="4286" y="24472"/>
                  </a:cubicBezTo>
                  <a:cubicBezTo>
                    <a:pt x="4203" y="24335"/>
                    <a:pt x="4286" y="24239"/>
                    <a:pt x="4313" y="24142"/>
                  </a:cubicBezTo>
                  <a:cubicBezTo>
                    <a:pt x="4725" y="22797"/>
                    <a:pt x="5041" y="21451"/>
                    <a:pt x="5274" y="20050"/>
                  </a:cubicBezTo>
                  <a:cubicBezTo>
                    <a:pt x="5384" y="19322"/>
                    <a:pt x="5480" y="18581"/>
                    <a:pt x="5576" y="17839"/>
                  </a:cubicBezTo>
                  <a:cubicBezTo>
                    <a:pt x="5590" y="17688"/>
                    <a:pt x="5631" y="17509"/>
                    <a:pt x="5686" y="17358"/>
                  </a:cubicBezTo>
                  <a:cubicBezTo>
                    <a:pt x="5934" y="16507"/>
                    <a:pt x="6208" y="15642"/>
                    <a:pt x="6551" y="14818"/>
                  </a:cubicBezTo>
                  <a:cubicBezTo>
                    <a:pt x="7128" y="13390"/>
                    <a:pt x="7513" y="11934"/>
                    <a:pt x="7774" y="10423"/>
                  </a:cubicBezTo>
                  <a:cubicBezTo>
                    <a:pt x="7829" y="10094"/>
                    <a:pt x="7897" y="9750"/>
                    <a:pt x="7842" y="9366"/>
                  </a:cubicBezTo>
                  <a:lnTo>
                    <a:pt x="7842" y="9366"/>
                  </a:lnTo>
                  <a:cubicBezTo>
                    <a:pt x="7787" y="9435"/>
                    <a:pt x="7746" y="9462"/>
                    <a:pt x="7746" y="9503"/>
                  </a:cubicBezTo>
                  <a:cubicBezTo>
                    <a:pt x="7678" y="9723"/>
                    <a:pt x="7623" y="9943"/>
                    <a:pt x="7568" y="10162"/>
                  </a:cubicBezTo>
                  <a:cubicBezTo>
                    <a:pt x="7211" y="11673"/>
                    <a:pt x="6757" y="13156"/>
                    <a:pt x="6194" y="14598"/>
                  </a:cubicBezTo>
                  <a:cubicBezTo>
                    <a:pt x="6112" y="14818"/>
                    <a:pt x="6043" y="15065"/>
                    <a:pt x="5961" y="15285"/>
                  </a:cubicBezTo>
                  <a:cubicBezTo>
                    <a:pt x="5934" y="15340"/>
                    <a:pt x="5906" y="15408"/>
                    <a:pt x="5851" y="15518"/>
                  </a:cubicBezTo>
                  <a:cubicBezTo>
                    <a:pt x="5782" y="15285"/>
                    <a:pt x="5796" y="15106"/>
                    <a:pt x="5824" y="14941"/>
                  </a:cubicBezTo>
                  <a:cubicBezTo>
                    <a:pt x="5851" y="14035"/>
                    <a:pt x="5837" y="13115"/>
                    <a:pt x="5769" y="12209"/>
                  </a:cubicBezTo>
                  <a:cubicBezTo>
                    <a:pt x="5631" y="10025"/>
                    <a:pt x="5288" y="7883"/>
                    <a:pt x="4629" y="5809"/>
                  </a:cubicBezTo>
                  <a:cubicBezTo>
                    <a:pt x="4547" y="5521"/>
                    <a:pt x="4450" y="5246"/>
                    <a:pt x="4341" y="4971"/>
                  </a:cubicBezTo>
                  <a:cubicBezTo>
                    <a:pt x="4286" y="4807"/>
                    <a:pt x="4258" y="4655"/>
                    <a:pt x="4272" y="4491"/>
                  </a:cubicBezTo>
                  <a:lnTo>
                    <a:pt x="4382" y="3145"/>
                  </a:lnTo>
                  <a:cubicBezTo>
                    <a:pt x="4395" y="2747"/>
                    <a:pt x="4423" y="2362"/>
                    <a:pt x="4450" y="1964"/>
                  </a:cubicBezTo>
                  <a:cubicBezTo>
                    <a:pt x="4450" y="1854"/>
                    <a:pt x="4423" y="1744"/>
                    <a:pt x="4423" y="1634"/>
                  </a:cubicBezTo>
                  <a:cubicBezTo>
                    <a:pt x="4415" y="1634"/>
                    <a:pt x="4408" y="1633"/>
                    <a:pt x="4401" y="1633"/>
                  </a:cubicBezTo>
                  <a:cubicBezTo>
                    <a:pt x="4273" y="1633"/>
                    <a:pt x="4286" y="1748"/>
                    <a:pt x="4286" y="1813"/>
                  </a:cubicBezTo>
                  <a:cubicBezTo>
                    <a:pt x="4203" y="2362"/>
                    <a:pt x="4121" y="2911"/>
                    <a:pt x="4011" y="3461"/>
                  </a:cubicBezTo>
                  <a:cubicBezTo>
                    <a:pt x="3997" y="3543"/>
                    <a:pt x="3983" y="3639"/>
                    <a:pt x="3942" y="3777"/>
                  </a:cubicBezTo>
                  <a:cubicBezTo>
                    <a:pt x="3874" y="3667"/>
                    <a:pt x="3832" y="3598"/>
                    <a:pt x="3791" y="3529"/>
                  </a:cubicBezTo>
                  <a:cubicBezTo>
                    <a:pt x="3558" y="3021"/>
                    <a:pt x="3311" y="2513"/>
                    <a:pt x="3050" y="2033"/>
                  </a:cubicBezTo>
                  <a:cubicBezTo>
                    <a:pt x="2734" y="1415"/>
                    <a:pt x="2336" y="851"/>
                    <a:pt x="1882" y="316"/>
                  </a:cubicBezTo>
                  <a:cubicBezTo>
                    <a:pt x="1786" y="192"/>
                    <a:pt x="1704" y="55"/>
                    <a:pt x="14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3"/>
          <p:cNvGrpSpPr/>
          <p:nvPr/>
        </p:nvGrpSpPr>
        <p:grpSpPr>
          <a:xfrm rot="8449556">
            <a:off x="-64505" y="-255119"/>
            <a:ext cx="1166288" cy="1407681"/>
            <a:chOff x="6193303" y="1511537"/>
            <a:chExt cx="1420044" cy="1713958"/>
          </a:xfrm>
        </p:grpSpPr>
        <p:sp>
          <p:nvSpPr>
            <p:cNvPr id="116" name="Google Shape;116;p3"/>
            <p:cNvSpPr/>
            <p:nvPr/>
          </p:nvSpPr>
          <p:spPr>
            <a:xfrm>
              <a:off x="6193303" y="1539248"/>
              <a:ext cx="419649" cy="1686247"/>
            </a:xfrm>
            <a:custGeom>
              <a:avLst/>
              <a:gdLst/>
              <a:ahLst/>
              <a:cxnLst/>
              <a:rect l="l" t="t" r="r" b="b"/>
              <a:pathLst>
                <a:path w="8117" h="32616" extrusionOk="0">
                  <a:moveTo>
                    <a:pt x="3763" y="0"/>
                  </a:moveTo>
                  <a:cubicBezTo>
                    <a:pt x="3612" y="0"/>
                    <a:pt x="3448" y="14"/>
                    <a:pt x="3310" y="69"/>
                  </a:cubicBezTo>
                  <a:cubicBezTo>
                    <a:pt x="3269" y="83"/>
                    <a:pt x="3200" y="97"/>
                    <a:pt x="3132" y="138"/>
                  </a:cubicBezTo>
                  <a:cubicBezTo>
                    <a:pt x="2994" y="193"/>
                    <a:pt x="2830" y="261"/>
                    <a:pt x="2665" y="344"/>
                  </a:cubicBezTo>
                  <a:cubicBezTo>
                    <a:pt x="2541" y="412"/>
                    <a:pt x="2418" y="481"/>
                    <a:pt x="2308" y="577"/>
                  </a:cubicBezTo>
                  <a:cubicBezTo>
                    <a:pt x="2170" y="687"/>
                    <a:pt x="2006" y="824"/>
                    <a:pt x="1896" y="962"/>
                  </a:cubicBezTo>
                  <a:cubicBezTo>
                    <a:pt x="1690" y="1195"/>
                    <a:pt x="1484" y="1456"/>
                    <a:pt x="1291" y="1717"/>
                  </a:cubicBezTo>
                  <a:cubicBezTo>
                    <a:pt x="1099" y="1978"/>
                    <a:pt x="893" y="2266"/>
                    <a:pt x="770" y="2568"/>
                  </a:cubicBezTo>
                  <a:cubicBezTo>
                    <a:pt x="660" y="2871"/>
                    <a:pt x="550" y="3186"/>
                    <a:pt x="454" y="3571"/>
                  </a:cubicBezTo>
                  <a:cubicBezTo>
                    <a:pt x="399" y="3736"/>
                    <a:pt x="344" y="3928"/>
                    <a:pt x="316" y="4079"/>
                  </a:cubicBezTo>
                  <a:cubicBezTo>
                    <a:pt x="275" y="4258"/>
                    <a:pt x="248" y="4422"/>
                    <a:pt x="220" y="4560"/>
                  </a:cubicBezTo>
                  <a:cubicBezTo>
                    <a:pt x="124" y="5178"/>
                    <a:pt x="55" y="5837"/>
                    <a:pt x="14" y="6620"/>
                  </a:cubicBezTo>
                  <a:cubicBezTo>
                    <a:pt x="1" y="6812"/>
                    <a:pt x="1" y="6949"/>
                    <a:pt x="1" y="7087"/>
                  </a:cubicBezTo>
                  <a:lnTo>
                    <a:pt x="1" y="7238"/>
                  </a:lnTo>
                  <a:lnTo>
                    <a:pt x="1" y="7553"/>
                  </a:lnTo>
                  <a:lnTo>
                    <a:pt x="1" y="7705"/>
                  </a:lnTo>
                  <a:cubicBezTo>
                    <a:pt x="1" y="7828"/>
                    <a:pt x="14" y="7924"/>
                    <a:pt x="14" y="8048"/>
                  </a:cubicBezTo>
                  <a:lnTo>
                    <a:pt x="42" y="8199"/>
                  </a:lnTo>
                  <a:cubicBezTo>
                    <a:pt x="42" y="8322"/>
                    <a:pt x="42" y="8432"/>
                    <a:pt x="55" y="8542"/>
                  </a:cubicBezTo>
                  <a:lnTo>
                    <a:pt x="69" y="8666"/>
                  </a:lnTo>
                  <a:cubicBezTo>
                    <a:pt x="83" y="8954"/>
                    <a:pt x="124" y="9256"/>
                    <a:pt x="152" y="9545"/>
                  </a:cubicBezTo>
                  <a:cubicBezTo>
                    <a:pt x="179" y="9710"/>
                    <a:pt x="207" y="9874"/>
                    <a:pt x="220" y="10025"/>
                  </a:cubicBezTo>
                  <a:cubicBezTo>
                    <a:pt x="248" y="10190"/>
                    <a:pt x="275" y="10369"/>
                    <a:pt x="289" y="10533"/>
                  </a:cubicBezTo>
                  <a:lnTo>
                    <a:pt x="316" y="10630"/>
                  </a:lnTo>
                  <a:lnTo>
                    <a:pt x="358" y="11042"/>
                  </a:lnTo>
                  <a:cubicBezTo>
                    <a:pt x="358" y="11083"/>
                    <a:pt x="385" y="11138"/>
                    <a:pt x="385" y="11193"/>
                  </a:cubicBezTo>
                  <a:cubicBezTo>
                    <a:pt x="399" y="11316"/>
                    <a:pt x="413" y="11412"/>
                    <a:pt x="426" y="11536"/>
                  </a:cubicBezTo>
                  <a:lnTo>
                    <a:pt x="536" y="12113"/>
                  </a:lnTo>
                  <a:cubicBezTo>
                    <a:pt x="564" y="12250"/>
                    <a:pt x="591" y="12374"/>
                    <a:pt x="619" y="12511"/>
                  </a:cubicBezTo>
                  <a:cubicBezTo>
                    <a:pt x="632" y="12566"/>
                    <a:pt x="632" y="12635"/>
                    <a:pt x="660" y="12690"/>
                  </a:cubicBezTo>
                  <a:cubicBezTo>
                    <a:pt x="687" y="12841"/>
                    <a:pt x="728" y="12992"/>
                    <a:pt x="756" y="13115"/>
                  </a:cubicBezTo>
                  <a:lnTo>
                    <a:pt x="770" y="13211"/>
                  </a:lnTo>
                  <a:cubicBezTo>
                    <a:pt x="811" y="13335"/>
                    <a:pt x="825" y="13459"/>
                    <a:pt x="866" y="13555"/>
                  </a:cubicBezTo>
                  <a:cubicBezTo>
                    <a:pt x="948" y="13926"/>
                    <a:pt x="1044" y="14283"/>
                    <a:pt x="1154" y="14640"/>
                  </a:cubicBezTo>
                  <a:cubicBezTo>
                    <a:pt x="1209" y="14818"/>
                    <a:pt x="1237" y="14983"/>
                    <a:pt x="1291" y="15161"/>
                  </a:cubicBezTo>
                  <a:cubicBezTo>
                    <a:pt x="1305" y="15271"/>
                    <a:pt x="1346" y="15381"/>
                    <a:pt x="1374" y="15505"/>
                  </a:cubicBezTo>
                  <a:cubicBezTo>
                    <a:pt x="1456" y="15821"/>
                    <a:pt x="1552" y="16191"/>
                    <a:pt x="1676" y="16576"/>
                  </a:cubicBezTo>
                  <a:cubicBezTo>
                    <a:pt x="1854" y="17263"/>
                    <a:pt x="2060" y="17936"/>
                    <a:pt x="2253" y="18499"/>
                  </a:cubicBezTo>
                  <a:cubicBezTo>
                    <a:pt x="2335" y="18801"/>
                    <a:pt x="2445" y="19075"/>
                    <a:pt x="2541" y="19364"/>
                  </a:cubicBezTo>
                  <a:cubicBezTo>
                    <a:pt x="2637" y="19597"/>
                    <a:pt x="2706" y="19831"/>
                    <a:pt x="2788" y="20064"/>
                  </a:cubicBezTo>
                  <a:lnTo>
                    <a:pt x="2871" y="20325"/>
                  </a:lnTo>
                  <a:lnTo>
                    <a:pt x="3228" y="21355"/>
                  </a:lnTo>
                  <a:cubicBezTo>
                    <a:pt x="3269" y="21451"/>
                    <a:pt x="3296" y="21575"/>
                    <a:pt x="3338" y="21685"/>
                  </a:cubicBezTo>
                  <a:cubicBezTo>
                    <a:pt x="3351" y="21712"/>
                    <a:pt x="3365" y="21767"/>
                    <a:pt x="3393" y="21822"/>
                  </a:cubicBezTo>
                  <a:cubicBezTo>
                    <a:pt x="3420" y="21932"/>
                    <a:pt x="3475" y="22055"/>
                    <a:pt x="3502" y="22165"/>
                  </a:cubicBezTo>
                  <a:lnTo>
                    <a:pt x="3557" y="22303"/>
                  </a:lnTo>
                  <a:cubicBezTo>
                    <a:pt x="3640" y="22522"/>
                    <a:pt x="3736" y="22756"/>
                    <a:pt x="3818" y="23003"/>
                  </a:cubicBezTo>
                  <a:lnTo>
                    <a:pt x="3901" y="23223"/>
                  </a:lnTo>
                  <a:cubicBezTo>
                    <a:pt x="4011" y="23497"/>
                    <a:pt x="4107" y="23813"/>
                    <a:pt x="4189" y="24102"/>
                  </a:cubicBezTo>
                  <a:cubicBezTo>
                    <a:pt x="4230" y="24225"/>
                    <a:pt x="4244" y="24321"/>
                    <a:pt x="4285" y="24431"/>
                  </a:cubicBezTo>
                  <a:cubicBezTo>
                    <a:pt x="4326" y="24637"/>
                    <a:pt x="4381" y="24816"/>
                    <a:pt x="4450" y="25022"/>
                  </a:cubicBezTo>
                  <a:lnTo>
                    <a:pt x="4450" y="25063"/>
                  </a:lnTo>
                  <a:lnTo>
                    <a:pt x="4766" y="26038"/>
                  </a:lnTo>
                  <a:cubicBezTo>
                    <a:pt x="4780" y="26093"/>
                    <a:pt x="4793" y="26162"/>
                    <a:pt x="4807" y="26216"/>
                  </a:cubicBezTo>
                  <a:cubicBezTo>
                    <a:pt x="4848" y="26285"/>
                    <a:pt x="4862" y="26368"/>
                    <a:pt x="4889" y="26450"/>
                  </a:cubicBezTo>
                  <a:lnTo>
                    <a:pt x="4944" y="26587"/>
                  </a:lnTo>
                  <a:lnTo>
                    <a:pt x="4999" y="26725"/>
                  </a:lnTo>
                  <a:cubicBezTo>
                    <a:pt x="4999" y="26738"/>
                    <a:pt x="5013" y="26766"/>
                    <a:pt x="5013" y="26779"/>
                  </a:cubicBezTo>
                  <a:cubicBezTo>
                    <a:pt x="5027" y="26807"/>
                    <a:pt x="5054" y="26862"/>
                    <a:pt x="5068" y="26903"/>
                  </a:cubicBezTo>
                  <a:cubicBezTo>
                    <a:pt x="5095" y="26944"/>
                    <a:pt x="5123" y="26999"/>
                    <a:pt x="5137" y="27054"/>
                  </a:cubicBezTo>
                  <a:cubicBezTo>
                    <a:pt x="5192" y="27191"/>
                    <a:pt x="5233" y="27329"/>
                    <a:pt x="5301" y="27466"/>
                  </a:cubicBezTo>
                  <a:cubicBezTo>
                    <a:pt x="5370" y="27590"/>
                    <a:pt x="5425" y="27700"/>
                    <a:pt x="5494" y="27823"/>
                  </a:cubicBezTo>
                  <a:lnTo>
                    <a:pt x="5535" y="27878"/>
                  </a:lnTo>
                  <a:cubicBezTo>
                    <a:pt x="5617" y="28070"/>
                    <a:pt x="5700" y="28249"/>
                    <a:pt x="5782" y="28455"/>
                  </a:cubicBezTo>
                  <a:cubicBezTo>
                    <a:pt x="5837" y="28620"/>
                    <a:pt x="5906" y="28757"/>
                    <a:pt x="5961" y="28908"/>
                  </a:cubicBezTo>
                  <a:cubicBezTo>
                    <a:pt x="6153" y="29375"/>
                    <a:pt x="6331" y="29856"/>
                    <a:pt x="6537" y="30309"/>
                  </a:cubicBezTo>
                  <a:cubicBezTo>
                    <a:pt x="6867" y="31037"/>
                    <a:pt x="7155" y="31778"/>
                    <a:pt x="7416" y="32396"/>
                  </a:cubicBezTo>
                  <a:cubicBezTo>
                    <a:pt x="7457" y="32479"/>
                    <a:pt x="7526" y="32547"/>
                    <a:pt x="7595" y="32575"/>
                  </a:cubicBezTo>
                  <a:cubicBezTo>
                    <a:pt x="7622" y="32602"/>
                    <a:pt x="7636" y="32616"/>
                    <a:pt x="7677" y="32616"/>
                  </a:cubicBezTo>
                  <a:cubicBezTo>
                    <a:pt x="7732" y="32616"/>
                    <a:pt x="7801" y="32616"/>
                    <a:pt x="7842" y="32602"/>
                  </a:cubicBezTo>
                  <a:cubicBezTo>
                    <a:pt x="7979" y="32547"/>
                    <a:pt x="8075" y="32396"/>
                    <a:pt x="8075" y="32259"/>
                  </a:cubicBezTo>
                  <a:cubicBezTo>
                    <a:pt x="8089" y="32231"/>
                    <a:pt x="8089" y="32218"/>
                    <a:pt x="8089" y="32204"/>
                  </a:cubicBezTo>
                  <a:cubicBezTo>
                    <a:pt x="8103" y="32094"/>
                    <a:pt x="8117" y="32025"/>
                    <a:pt x="8117" y="31943"/>
                  </a:cubicBezTo>
                  <a:cubicBezTo>
                    <a:pt x="8117" y="31888"/>
                    <a:pt x="8103" y="31847"/>
                    <a:pt x="8103" y="31792"/>
                  </a:cubicBezTo>
                  <a:lnTo>
                    <a:pt x="8103" y="31737"/>
                  </a:lnTo>
                  <a:lnTo>
                    <a:pt x="8103" y="31641"/>
                  </a:lnTo>
                  <a:lnTo>
                    <a:pt x="8103" y="31531"/>
                  </a:lnTo>
                  <a:cubicBezTo>
                    <a:pt x="8089" y="31407"/>
                    <a:pt x="8075" y="31256"/>
                    <a:pt x="8034" y="31092"/>
                  </a:cubicBezTo>
                  <a:cubicBezTo>
                    <a:pt x="8007" y="30899"/>
                    <a:pt x="7966" y="30721"/>
                    <a:pt x="7911" y="30556"/>
                  </a:cubicBezTo>
                  <a:cubicBezTo>
                    <a:pt x="7869" y="30419"/>
                    <a:pt x="7828" y="30268"/>
                    <a:pt x="7773" y="30103"/>
                  </a:cubicBezTo>
                  <a:cubicBezTo>
                    <a:pt x="7732" y="30007"/>
                    <a:pt x="7677" y="29856"/>
                    <a:pt x="7622" y="29691"/>
                  </a:cubicBezTo>
                  <a:cubicBezTo>
                    <a:pt x="7554" y="29554"/>
                    <a:pt x="7512" y="29402"/>
                    <a:pt x="7471" y="29265"/>
                  </a:cubicBezTo>
                  <a:lnTo>
                    <a:pt x="7457" y="29183"/>
                  </a:lnTo>
                  <a:cubicBezTo>
                    <a:pt x="7416" y="29059"/>
                    <a:pt x="7389" y="28936"/>
                    <a:pt x="7334" y="28826"/>
                  </a:cubicBezTo>
                  <a:cubicBezTo>
                    <a:pt x="7334" y="28784"/>
                    <a:pt x="7320" y="28757"/>
                    <a:pt x="7293" y="28716"/>
                  </a:cubicBezTo>
                  <a:cubicBezTo>
                    <a:pt x="7252" y="28620"/>
                    <a:pt x="7210" y="28510"/>
                    <a:pt x="7183" y="28414"/>
                  </a:cubicBezTo>
                  <a:cubicBezTo>
                    <a:pt x="7155" y="28345"/>
                    <a:pt x="7128" y="28249"/>
                    <a:pt x="7114" y="28167"/>
                  </a:cubicBezTo>
                  <a:cubicBezTo>
                    <a:pt x="7114" y="28112"/>
                    <a:pt x="7087" y="28070"/>
                    <a:pt x="7073" y="28015"/>
                  </a:cubicBezTo>
                  <a:cubicBezTo>
                    <a:pt x="7018" y="27892"/>
                    <a:pt x="6991" y="27755"/>
                    <a:pt x="6949" y="27631"/>
                  </a:cubicBezTo>
                  <a:cubicBezTo>
                    <a:pt x="6908" y="27480"/>
                    <a:pt x="6867" y="27329"/>
                    <a:pt x="6812" y="27178"/>
                  </a:cubicBezTo>
                  <a:cubicBezTo>
                    <a:pt x="6716" y="26848"/>
                    <a:pt x="6647" y="26519"/>
                    <a:pt x="6579" y="26244"/>
                  </a:cubicBezTo>
                  <a:cubicBezTo>
                    <a:pt x="6537" y="26038"/>
                    <a:pt x="6469" y="25846"/>
                    <a:pt x="6428" y="25640"/>
                  </a:cubicBezTo>
                  <a:cubicBezTo>
                    <a:pt x="6386" y="25557"/>
                    <a:pt x="6359" y="25461"/>
                    <a:pt x="6331" y="25365"/>
                  </a:cubicBezTo>
                  <a:cubicBezTo>
                    <a:pt x="6318" y="25296"/>
                    <a:pt x="6304" y="25214"/>
                    <a:pt x="6290" y="25145"/>
                  </a:cubicBezTo>
                  <a:cubicBezTo>
                    <a:pt x="6263" y="25077"/>
                    <a:pt x="6249" y="24994"/>
                    <a:pt x="6235" y="24926"/>
                  </a:cubicBezTo>
                  <a:cubicBezTo>
                    <a:pt x="6194" y="24788"/>
                    <a:pt x="6167" y="24665"/>
                    <a:pt x="6125" y="24527"/>
                  </a:cubicBezTo>
                  <a:cubicBezTo>
                    <a:pt x="6084" y="24308"/>
                    <a:pt x="6057" y="24088"/>
                    <a:pt x="6029" y="23882"/>
                  </a:cubicBezTo>
                  <a:lnTo>
                    <a:pt x="5974" y="23511"/>
                  </a:lnTo>
                  <a:cubicBezTo>
                    <a:pt x="5919" y="23099"/>
                    <a:pt x="5878" y="22783"/>
                    <a:pt x="5810" y="22467"/>
                  </a:cubicBezTo>
                  <a:lnTo>
                    <a:pt x="5810" y="22481"/>
                  </a:lnTo>
                  <a:lnTo>
                    <a:pt x="5810" y="22509"/>
                  </a:lnTo>
                  <a:cubicBezTo>
                    <a:pt x="5810" y="22467"/>
                    <a:pt x="5782" y="22412"/>
                    <a:pt x="5782" y="22385"/>
                  </a:cubicBezTo>
                  <a:cubicBezTo>
                    <a:pt x="5755" y="22206"/>
                    <a:pt x="5741" y="22042"/>
                    <a:pt x="5713" y="21863"/>
                  </a:cubicBezTo>
                  <a:cubicBezTo>
                    <a:pt x="5700" y="21561"/>
                    <a:pt x="5686" y="21245"/>
                    <a:pt x="5672" y="20929"/>
                  </a:cubicBezTo>
                  <a:cubicBezTo>
                    <a:pt x="5645" y="20682"/>
                    <a:pt x="5645" y="20421"/>
                    <a:pt x="5645" y="20174"/>
                  </a:cubicBezTo>
                  <a:lnTo>
                    <a:pt x="5645" y="20050"/>
                  </a:lnTo>
                  <a:lnTo>
                    <a:pt x="5645" y="19844"/>
                  </a:lnTo>
                  <a:lnTo>
                    <a:pt x="5645" y="19570"/>
                  </a:lnTo>
                  <a:lnTo>
                    <a:pt x="5645" y="19350"/>
                  </a:lnTo>
                  <a:lnTo>
                    <a:pt x="5645" y="19117"/>
                  </a:lnTo>
                  <a:cubicBezTo>
                    <a:pt x="5645" y="18814"/>
                    <a:pt x="5645" y="18526"/>
                    <a:pt x="5672" y="18210"/>
                  </a:cubicBezTo>
                  <a:cubicBezTo>
                    <a:pt x="5686" y="17853"/>
                    <a:pt x="5741" y="17469"/>
                    <a:pt x="5768" y="17098"/>
                  </a:cubicBezTo>
                  <a:cubicBezTo>
                    <a:pt x="5796" y="17015"/>
                    <a:pt x="5796" y="16919"/>
                    <a:pt x="5810" y="16837"/>
                  </a:cubicBezTo>
                  <a:cubicBezTo>
                    <a:pt x="5823" y="16700"/>
                    <a:pt x="5837" y="16576"/>
                    <a:pt x="5851" y="16439"/>
                  </a:cubicBezTo>
                  <a:cubicBezTo>
                    <a:pt x="5878" y="16233"/>
                    <a:pt x="5906" y="16027"/>
                    <a:pt x="5919" y="15876"/>
                  </a:cubicBezTo>
                  <a:lnTo>
                    <a:pt x="6029" y="15052"/>
                  </a:lnTo>
                  <a:cubicBezTo>
                    <a:pt x="6057" y="14708"/>
                    <a:pt x="6112" y="14324"/>
                    <a:pt x="6167" y="13967"/>
                  </a:cubicBezTo>
                  <a:cubicBezTo>
                    <a:pt x="6194" y="13692"/>
                    <a:pt x="6249" y="13417"/>
                    <a:pt x="6290" y="13143"/>
                  </a:cubicBezTo>
                  <a:cubicBezTo>
                    <a:pt x="6359" y="12772"/>
                    <a:pt x="6414" y="12374"/>
                    <a:pt x="6455" y="11975"/>
                  </a:cubicBezTo>
                  <a:lnTo>
                    <a:pt x="6565" y="11206"/>
                  </a:lnTo>
                  <a:lnTo>
                    <a:pt x="6592" y="11042"/>
                  </a:lnTo>
                  <a:cubicBezTo>
                    <a:pt x="6592" y="10987"/>
                    <a:pt x="6620" y="10932"/>
                    <a:pt x="6620" y="10877"/>
                  </a:cubicBezTo>
                  <a:cubicBezTo>
                    <a:pt x="6634" y="10781"/>
                    <a:pt x="6647" y="10657"/>
                    <a:pt x="6661" y="10547"/>
                  </a:cubicBezTo>
                  <a:lnTo>
                    <a:pt x="6702" y="10382"/>
                  </a:lnTo>
                  <a:lnTo>
                    <a:pt x="6757" y="10067"/>
                  </a:lnTo>
                  <a:cubicBezTo>
                    <a:pt x="6798" y="9778"/>
                    <a:pt x="6867" y="9462"/>
                    <a:pt x="6908" y="9119"/>
                  </a:cubicBezTo>
                  <a:cubicBezTo>
                    <a:pt x="6922" y="8954"/>
                    <a:pt x="6936" y="8817"/>
                    <a:pt x="6949" y="8666"/>
                  </a:cubicBezTo>
                  <a:cubicBezTo>
                    <a:pt x="6977" y="8501"/>
                    <a:pt x="7004" y="8309"/>
                    <a:pt x="7018" y="8117"/>
                  </a:cubicBezTo>
                  <a:cubicBezTo>
                    <a:pt x="7046" y="8007"/>
                    <a:pt x="7046" y="7924"/>
                    <a:pt x="7059" y="7828"/>
                  </a:cubicBezTo>
                  <a:cubicBezTo>
                    <a:pt x="7073" y="7622"/>
                    <a:pt x="7114" y="7402"/>
                    <a:pt x="7128" y="7183"/>
                  </a:cubicBezTo>
                  <a:lnTo>
                    <a:pt x="7142" y="7045"/>
                  </a:lnTo>
                  <a:cubicBezTo>
                    <a:pt x="7169" y="6935"/>
                    <a:pt x="7169" y="6798"/>
                    <a:pt x="7183" y="6675"/>
                  </a:cubicBezTo>
                  <a:cubicBezTo>
                    <a:pt x="7183" y="6496"/>
                    <a:pt x="7197" y="6317"/>
                    <a:pt x="7197" y="6139"/>
                  </a:cubicBezTo>
                  <a:cubicBezTo>
                    <a:pt x="7183" y="5823"/>
                    <a:pt x="7183" y="5507"/>
                    <a:pt x="7183" y="5178"/>
                  </a:cubicBezTo>
                  <a:cubicBezTo>
                    <a:pt x="7183" y="4821"/>
                    <a:pt x="7169" y="4532"/>
                    <a:pt x="7142" y="4258"/>
                  </a:cubicBezTo>
                  <a:lnTo>
                    <a:pt x="7142" y="4216"/>
                  </a:lnTo>
                  <a:cubicBezTo>
                    <a:pt x="7087" y="3626"/>
                    <a:pt x="7018" y="3008"/>
                    <a:pt x="6867" y="2404"/>
                  </a:cubicBezTo>
                  <a:cubicBezTo>
                    <a:pt x="6826" y="2225"/>
                    <a:pt x="6785" y="2088"/>
                    <a:pt x="6730" y="1978"/>
                  </a:cubicBezTo>
                  <a:cubicBezTo>
                    <a:pt x="6661" y="1799"/>
                    <a:pt x="6592" y="1662"/>
                    <a:pt x="6510" y="1525"/>
                  </a:cubicBezTo>
                  <a:cubicBezTo>
                    <a:pt x="6428" y="1401"/>
                    <a:pt x="6345" y="1291"/>
                    <a:pt x="6208" y="1126"/>
                  </a:cubicBezTo>
                  <a:cubicBezTo>
                    <a:pt x="6084" y="989"/>
                    <a:pt x="5974" y="893"/>
                    <a:pt x="5878" y="811"/>
                  </a:cubicBezTo>
                  <a:cubicBezTo>
                    <a:pt x="5631" y="605"/>
                    <a:pt x="5343" y="426"/>
                    <a:pt x="5041" y="330"/>
                  </a:cubicBezTo>
                  <a:cubicBezTo>
                    <a:pt x="4848" y="261"/>
                    <a:pt x="4670" y="206"/>
                    <a:pt x="4505" y="151"/>
                  </a:cubicBezTo>
                  <a:cubicBezTo>
                    <a:pt x="4464" y="151"/>
                    <a:pt x="4436" y="138"/>
                    <a:pt x="4395" y="138"/>
                  </a:cubicBezTo>
                  <a:cubicBezTo>
                    <a:pt x="4258" y="124"/>
                    <a:pt x="4148" y="97"/>
                    <a:pt x="3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6834435" y="2630221"/>
              <a:ext cx="266979" cy="412566"/>
            </a:xfrm>
            <a:custGeom>
              <a:avLst/>
              <a:gdLst/>
              <a:ahLst/>
              <a:cxnLst/>
              <a:rect l="l" t="t" r="r" b="b"/>
              <a:pathLst>
                <a:path w="5164" h="7980" extrusionOk="0">
                  <a:moveTo>
                    <a:pt x="3425" y="1"/>
                  </a:moveTo>
                  <a:cubicBezTo>
                    <a:pt x="3294" y="1"/>
                    <a:pt x="3162" y="16"/>
                    <a:pt x="3008" y="47"/>
                  </a:cubicBezTo>
                  <a:cubicBezTo>
                    <a:pt x="2829" y="61"/>
                    <a:pt x="2692" y="102"/>
                    <a:pt x="2568" y="143"/>
                  </a:cubicBezTo>
                  <a:cubicBezTo>
                    <a:pt x="2486" y="184"/>
                    <a:pt x="2404" y="212"/>
                    <a:pt x="2321" y="267"/>
                  </a:cubicBezTo>
                  <a:cubicBezTo>
                    <a:pt x="2266" y="280"/>
                    <a:pt x="2211" y="322"/>
                    <a:pt x="2156" y="349"/>
                  </a:cubicBezTo>
                  <a:cubicBezTo>
                    <a:pt x="2060" y="418"/>
                    <a:pt x="1978" y="486"/>
                    <a:pt x="1882" y="583"/>
                  </a:cubicBezTo>
                  <a:cubicBezTo>
                    <a:pt x="1786" y="679"/>
                    <a:pt x="1676" y="789"/>
                    <a:pt x="1593" y="898"/>
                  </a:cubicBezTo>
                  <a:cubicBezTo>
                    <a:pt x="1511" y="1022"/>
                    <a:pt x="1442" y="1146"/>
                    <a:pt x="1360" y="1283"/>
                  </a:cubicBezTo>
                  <a:cubicBezTo>
                    <a:pt x="1223" y="1489"/>
                    <a:pt x="1113" y="1709"/>
                    <a:pt x="1017" y="1928"/>
                  </a:cubicBezTo>
                  <a:cubicBezTo>
                    <a:pt x="907" y="2134"/>
                    <a:pt x="838" y="2382"/>
                    <a:pt x="756" y="2670"/>
                  </a:cubicBezTo>
                  <a:lnTo>
                    <a:pt x="701" y="2876"/>
                  </a:lnTo>
                  <a:cubicBezTo>
                    <a:pt x="687" y="2917"/>
                    <a:pt x="687" y="2958"/>
                    <a:pt x="673" y="3000"/>
                  </a:cubicBezTo>
                  <a:cubicBezTo>
                    <a:pt x="632" y="3096"/>
                    <a:pt x="618" y="3233"/>
                    <a:pt x="577" y="3370"/>
                  </a:cubicBezTo>
                  <a:cubicBezTo>
                    <a:pt x="550" y="3604"/>
                    <a:pt x="495" y="3837"/>
                    <a:pt x="440" y="4098"/>
                  </a:cubicBezTo>
                  <a:cubicBezTo>
                    <a:pt x="412" y="4332"/>
                    <a:pt x="371" y="4593"/>
                    <a:pt x="344" y="4840"/>
                  </a:cubicBezTo>
                  <a:cubicBezTo>
                    <a:pt x="330" y="4991"/>
                    <a:pt x="302" y="5156"/>
                    <a:pt x="275" y="5334"/>
                  </a:cubicBezTo>
                  <a:cubicBezTo>
                    <a:pt x="261" y="5403"/>
                    <a:pt x="261" y="5471"/>
                    <a:pt x="234" y="5540"/>
                  </a:cubicBezTo>
                  <a:cubicBezTo>
                    <a:pt x="206" y="5705"/>
                    <a:pt x="193" y="5883"/>
                    <a:pt x="165" y="6048"/>
                  </a:cubicBezTo>
                  <a:cubicBezTo>
                    <a:pt x="165" y="6103"/>
                    <a:pt x="151" y="6172"/>
                    <a:pt x="151" y="6227"/>
                  </a:cubicBezTo>
                  <a:cubicBezTo>
                    <a:pt x="151" y="6282"/>
                    <a:pt x="138" y="6309"/>
                    <a:pt x="138" y="6350"/>
                  </a:cubicBezTo>
                  <a:cubicBezTo>
                    <a:pt x="138" y="6405"/>
                    <a:pt x="124" y="6474"/>
                    <a:pt x="124" y="6543"/>
                  </a:cubicBezTo>
                  <a:cubicBezTo>
                    <a:pt x="96" y="6653"/>
                    <a:pt x="96" y="6776"/>
                    <a:pt x="96" y="6872"/>
                  </a:cubicBezTo>
                  <a:lnTo>
                    <a:pt x="96" y="6913"/>
                  </a:lnTo>
                  <a:lnTo>
                    <a:pt x="96" y="7023"/>
                  </a:lnTo>
                  <a:cubicBezTo>
                    <a:pt x="83" y="7119"/>
                    <a:pt x="83" y="7188"/>
                    <a:pt x="83" y="7271"/>
                  </a:cubicBezTo>
                  <a:lnTo>
                    <a:pt x="83" y="7339"/>
                  </a:lnTo>
                  <a:lnTo>
                    <a:pt x="83" y="7408"/>
                  </a:lnTo>
                  <a:lnTo>
                    <a:pt x="83" y="7422"/>
                  </a:lnTo>
                  <a:lnTo>
                    <a:pt x="83" y="7435"/>
                  </a:lnTo>
                  <a:cubicBezTo>
                    <a:pt x="14" y="7545"/>
                    <a:pt x="0" y="7669"/>
                    <a:pt x="28" y="7765"/>
                  </a:cubicBezTo>
                  <a:cubicBezTo>
                    <a:pt x="55" y="7820"/>
                    <a:pt x="83" y="7875"/>
                    <a:pt x="138" y="7902"/>
                  </a:cubicBezTo>
                  <a:cubicBezTo>
                    <a:pt x="191" y="7945"/>
                    <a:pt x="253" y="7980"/>
                    <a:pt x="317" y="7980"/>
                  </a:cubicBezTo>
                  <a:cubicBezTo>
                    <a:pt x="335" y="7980"/>
                    <a:pt x="353" y="7977"/>
                    <a:pt x="371" y="7971"/>
                  </a:cubicBezTo>
                  <a:cubicBezTo>
                    <a:pt x="467" y="7957"/>
                    <a:pt x="536" y="7930"/>
                    <a:pt x="577" y="7861"/>
                  </a:cubicBezTo>
                  <a:cubicBezTo>
                    <a:pt x="673" y="7737"/>
                    <a:pt x="769" y="7614"/>
                    <a:pt x="852" y="7490"/>
                  </a:cubicBezTo>
                  <a:cubicBezTo>
                    <a:pt x="1126" y="7133"/>
                    <a:pt x="1429" y="6776"/>
                    <a:pt x="1813" y="6309"/>
                  </a:cubicBezTo>
                  <a:cubicBezTo>
                    <a:pt x="1882" y="6213"/>
                    <a:pt x="1978" y="6117"/>
                    <a:pt x="2060" y="6021"/>
                  </a:cubicBezTo>
                  <a:cubicBezTo>
                    <a:pt x="2280" y="5760"/>
                    <a:pt x="2527" y="5485"/>
                    <a:pt x="2761" y="5224"/>
                  </a:cubicBezTo>
                  <a:lnTo>
                    <a:pt x="2829" y="5183"/>
                  </a:lnTo>
                  <a:cubicBezTo>
                    <a:pt x="3118" y="4908"/>
                    <a:pt x="3420" y="4634"/>
                    <a:pt x="3667" y="4332"/>
                  </a:cubicBezTo>
                  <a:cubicBezTo>
                    <a:pt x="3928" y="4043"/>
                    <a:pt x="4203" y="3714"/>
                    <a:pt x="4477" y="3398"/>
                  </a:cubicBezTo>
                  <a:cubicBezTo>
                    <a:pt x="4532" y="3329"/>
                    <a:pt x="4601" y="3233"/>
                    <a:pt x="4656" y="3164"/>
                  </a:cubicBezTo>
                  <a:lnTo>
                    <a:pt x="4697" y="3109"/>
                  </a:lnTo>
                  <a:cubicBezTo>
                    <a:pt x="4793" y="3000"/>
                    <a:pt x="4875" y="2876"/>
                    <a:pt x="4944" y="2752"/>
                  </a:cubicBezTo>
                  <a:cubicBezTo>
                    <a:pt x="5013" y="2656"/>
                    <a:pt x="5068" y="2533"/>
                    <a:pt x="5095" y="2409"/>
                  </a:cubicBezTo>
                  <a:lnTo>
                    <a:pt x="5095" y="2395"/>
                  </a:lnTo>
                  <a:cubicBezTo>
                    <a:pt x="5109" y="2327"/>
                    <a:pt x="5150" y="2258"/>
                    <a:pt x="5150" y="2189"/>
                  </a:cubicBezTo>
                  <a:cubicBezTo>
                    <a:pt x="5164" y="2134"/>
                    <a:pt x="5164" y="2093"/>
                    <a:pt x="5164" y="2038"/>
                  </a:cubicBezTo>
                  <a:lnTo>
                    <a:pt x="5164" y="1997"/>
                  </a:lnTo>
                  <a:lnTo>
                    <a:pt x="5164" y="1777"/>
                  </a:lnTo>
                  <a:lnTo>
                    <a:pt x="5164" y="1764"/>
                  </a:lnTo>
                  <a:cubicBezTo>
                    <a:pt x="5164" y="1695"/>
                    <a:pt x="5164" y="1640"/>
                    <a:pt x="5150" y="1585"/>
                  </a:cubicBezTo>
                  <a:lnTo>
                    <a:pt x="5095" y="1338"/>
                  </a:lnTo>
                  <a:cubicBezTo>
                    <a:pt x="5068" y="1242"/>
                    <a:pt x="5040" y="1146"/>
                    <a:pt x="5013" y="1063"/>
                  </a:cubicBezTo>
                  <a:cubicBezTo>
                    <a:pt x="4999" y="1036"/>
                    <a:pt x="4972" y="1008"/>
                    <a:pt x="4999" y="953"/>
                  </a:cubicBezTo>
                  <a:cubicBezTo>
                    <a:pt x="4930" y="830"/>
                    <a:pt x="4862" y="692"/>
                    <a:pt x="4752" y="583"/>
                  </a:cubicBezTo>
                  <a:cubicBezTo>
                    <a:pt x="4683" y="486"/>
                    <a:pt x="4615" y="445"/>
                    <a:pt x="4560" y="390"/>
                  </a:cubicBezTo>
                  <a:cubicBezTo>
                    <a:pt x="4477" y="335"/>
                    <a:pt x="4409" y="280"/>
                    <a:pt x="4312" y="239"/>
                  </a:cubicBezTo>
                  <a:cubicBezTo>
                    <a:pt x="4065" y="116"/>
                    <a:pt x="3804" y="33"/>
                    <a:pt x="3557" y="6"/>
                  </a:cubicBezTo>
                  <a:cubicBezTo>
                    <a:pt x="3512" y="2"/>
                    <a:pt x="3469" y="1"/>
                    <a:pt x="34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6554686" y="1511537"/>
              <a:ext cx="624122" cy="1707599"/>
            </a:xfrm>
            <a:custGeom>
              <a:avLst/>
              <a:gdLst/>
              <a:ahLst/>
              <a:cxnLst/>
              <a:rect l="l" t="t" r="r" b="b"/>
              <a:pathLst>
                <a:path w="12072" h="33029" extrusionOk="0">
                  <a:moveTo>
                    <a:pt x="9051" y="1"/>
                  </a:moveTo>
                  <a:cubicBezTo>
                    <a:pt x="8872" y="1"/>
                    <a:pt x="8721" y="15"/>
                    <a:pt x="8584" y="56"/>
                  </a:cubicBezTo>
                  <a:cubicBezTo>
                    <a:pt x="8487" y="69"/>
                    <a:pt x="8378" y="97"/>
                    <a:pt x="8295" y="124"/>
                  </a:cubicBezTo>
                  <a:lnTo>
                    <a:pt x="8213" y="138"/>
                  </a:lnTo>
                  <a:cubicBezTo>
                    <a:pt x="8158" y="152"/>
                    <a:pt x="8103" y="152"/>
                    <a:pt x="8048" y="179"/>
                  </a:cubicBezTo>
                  <a:cubicBezTo>
                    <a:pt x="7828" y="248"/>
                    <a:pt x="7636" y="289"/>
                    <a:pt x="7471" y="344"/>
                  </a:cubicBezTo>
                  <a:cubicBezTo>
                    <a:pt x="7293" y="413"/>
                    <a:pt x="7169" y="481"/>
                    <a:pt x="7059" y="550"/>
                  </a:cubicBezTo>
                  <a:cubicBezTo>
                    <a:pt x="6922" y="619"/>
                    <a:pt x="6785" y="729"/>
                    <a:pt x="6620" y="838"/>
                  </a:cubicBezTo>
                  <a:cubicBezTo>
                    <a:pt x="6579" y="880"/>
                    <a:pt x="6524" y="935"/>
                    <a:pt x="6469" y="962"/>
                  </a:cubicBezTo>
                  <a:cubicBezTo>
                    <a:pt x="6400" y="1031"/>
                    <a:pt x="6331" y="1086"/>
                    <a:pt x="6263" y="1141"/>
                  </a:cubicBezTo>
                  <a:cubicBezTo>
                    <a:pt x="6125" y="1237"/>
                    <a:pt x="6029" y="1347"/>
                    <a:pt x="5919" y="1429"/>
                  </a:cubicBezTo>
                  <a:cubicBezTo>
                    <a:pt x="5700" y="1635"/>
                    <a:pt x="5480" y="1855"/>
                    <a:pt x="5274" y="2074"/>
                  </a:cubicBezTo>
                  <a:cubicBezTo>
                    <a:pt x="5150" y="2198"/>
                    <a:pt x="5027" y="2335"/>
                    <a:pt x="4931" y="2473"/>
                  </a:cubicBezTo>
                  <a:lnTo>
                    <a:pt x="4889" y="2514"/>
                  </a:lnTo>
                  <a:cubicBezTo>
                    <a:pt x="4766" y="2651"/>
                    <a:pt x="4683" y="2761"/>
                    <a:pt x="4601" y="2871"/>
                  </a:cubicBezTo>
                  <a:cubicBezTo>
                    <a:pt x="4519" y="3008"/>
                    <a:pt x="4409" y="3132"/>
                    <a:pt x="4313" y="3283"/>
                  </a:cubicBezTo>
                  <a:cubicBezTo>
                    <a:pt x="4271" y="3338"/>
                    <a:pt x="4244" y="3365"/>
                    <a:pt x="4203" y="3420"/>
                  </a:cubicBezTo>
                  <a:lnTo>
                    <a:pt x="4052" y="3626"/>
                  </a:lnTo>
                  <a:cubicBezTo>
                    <a:pt x="3873" y="3887"/>
                    <a:pt x="3708" y="4134"/>
                    <a:pt x="3557" y="4395"/>
                  </a:cubicBezTo>
                  <a:cubicBezTo>
                    <a:pt x="3448" y="4574"/>
                    <a:pt x="3365" y="4739"/>
                    <a:pt x="3255" y="4917"/>
                  </a:cubicBezTo>
                  <a:cubicBezTo>
                    <a:pt x="3187" y="5000"/>
                    <a:pt x="3145" y="5096"/>
                    <a:pt x="3090" y="5206"/>
                  </a:cubicBezTo>
                  <a:cubicBezTo>
                    <a:pt x="2939" y="5480"/>
                    <a:pt x="2775" y="5755"/>
                    <a:pt x="2665" y="6030"/>
                  </a:cubicBezTo>
                  <a:lnTo>
                    <a:pt x="2665" y="6043"/>
                  </a:lnTo>
                  <a:lnTo>
                    <a:pt x="2637" y="6057"/>
                  </a:lnTo>
                  <a:cubicBezTo>
                    <a:pt x="2418" y="6538"/>
                    <a:pt x="2198" y="7059"/>
                    <a:pt x="1937" y="7691"/>
                  </a:cubicBezTo>
                  <a:cubicBezTo>
                    <a:pt x="1882" y="7815"/>
                    <a:pt x="1841" y="7952"/>
                    <a:pt x="1786" y="8103"/>
                  </a:cubicBezTo>
                  <a:cubicBezTo>
                    <a:pt x="1772" y="8158"/>
                    <a:pt x="1745" y="8227"/>
                    <a:pt x="1731" y="8282"/>
                  </a:cubicBezTo>
                  <a:cubicBezTo>
                    <a:pt x="1703" y="8364"/>
                    <a:pt x="1676" y="8447"/>
                    <a:pt x="1649" y="8529"/>
                  </a:cubicBezTo>
                  <a:cubicBezTo>
                    <a:pt x="1580" y="8721"/>
                    <a:pt x="1525" y="8900"/>
                    <a:pt x="1456" y="9078"/>
                  </a:cubicBezTo>
                  <a:lnTo>
                    <a:pt x="1360" y="9394"/>
                  </a:lnTo>
                  <a:cubicBezTo>
                    <a:pt x="1333" y="9449"/>
                    <a:pt x="1319" y="9518"/>
                    <a:pt x="1305" y="9559"/>
                  </a:cubicBezTo>
                  <a:cubicBezTo>
                    <a:pt x="1264" y="9655"/>
                    <a:pt x="1237" y="9751"/>
                    <a:pt x="1195" y="9834"/>
                  </a:cubicBezTo>
                  <a:cubicBezTo>
                    <a:pt x="1154" y="9998"/>
                    <a:pt x="1099" y="10149"/>
                    <a:pt x="1058" y="10300"/>
                  </a:cubicBezTo>
                  <a:cubicBezTo>
                    <a:pt x="1017" y="10506"/>
                    <a:pt x="976" y="10712"/>
                    <a:pt x="921" y="10905"/>
                  </a:cubicBezTo>
                  <a:cubicBezTo>
                    <a:pt x="907" y="11001"/>
                    <a:pt x="879" y="11111"/>
                    <a:pt x="852" y="11207"/>
                  </a:cubicBezTo>
                  <a:lnTo>
                    <a:pt x="838" y="11303"/>
                  </a:lnTo>
                  <a:cubicBezTo>
                    <a:pt x="770" y="11578"/>
                    <a:pt x="701" y="11866"/>
                    <a:pt x="646" y="12141"/>
                  </a:cubicBezTo>
                  <a:cubicBezTo>
                    <a:pt x="632" y="12264"/>
                    <a:pt x="619" y="12360"/>
                    <a:pt x="605" y="12484"/>
                  </a:cubicBezTo>
                  <a:cubicBezTo>
                    <a:pt x="577" y="12553"/>
                    <a:pt x="577" y="12621"/>
                    <a:pt x="564" y="12690"/>
                  </a:cubicBezTo>
                  <a:lnTo>
                    <a:pt x="550" y="12772"/>
                  </a:lnTo>
                  <a:lnTo>
                    <a:pt x="495" y="13129"/>
                  </a:lnTo>
                  <a:lnTo>
                    <a:pt x="481" y="13239"/>
                  </a:lnTo>
                  <a:cubicBezTo>
                    <a:pt x="440" y="13500"/>
                    <a:pt x="399" y="13775"/>
                    <a:pt x="358" y="14050"/>
                  </a:cubicBezTo>
                  <a:lnTo>
                    <a:pt x="358" y="14063"/>
                  </a:lnTo>
                  <a:cubicBezTo>
                    <a:pt x="330" y="14352"/>
                    <a:pt x="275" y="14668"/>
                    <a:pt x="234" y="14956"/>
                  </a:cubicBezTo>
                  <a:cubicBezTo>
                    <a:pt x="207" y="15285"/>
                    <a:pt x="193" y="15629"/>
                    <a:pt x="165" y="15903"/>
                  </a:cubicBezTo>
                  <a:cubicBezTo>
                    <a:pt x="152" y="16178"/>
                    <a:pt x="138" y="16480"/>
                    <a:pt x="97" y="16837"/>
                  </a:cubicBezTo>
                  <a:cubicBezTo>
                    <a:pt x="69" y="17112"/>
                    <a:pt x="69" y="17414"/>
                    <a:pt x="56" y="17771"/>
                  </a:cubicBezTo>
                  <a:cubicBezTo>
                    <a:pt x="28" y="18101"/>
                    <a:pt x="28" y="18403"/>
                    <a:pt x="28" y="18732"/>
                  </a:cubicBezTo>
                  <a:cubicBezTo>
                    <a:pt x="28" y="19035"/>
                    <a:pt x="28" y="19350"/>
                    <a:pt x="14" y="19680"/>
                  </a:cubicBezTo>
                  <a:cubicBezTo>
                    <a:pt x="1" y="20023"/>
                    <a:pt x="1" y="20312"/>
                    <a:pt x="14" y="20586"/>
                  </a:cubicBezTo>
                  <a:cubicBezTo>
                    <a:pt x="28" y="20737"/>
                    <a:pt x="28" y="20888"/>
                    <a:pt x="56" y="21067"/>
                  </a:cubicBezTo>
                  <a:cubicBezTo>
                    <a:pt x="56" y="21122"/>
                    <a:pt x="69" y="21191"/>
                    <a:pt x="69" y="21232"/>
                  </a:cubicBezTo>
                  <a:cubicBezTo>
                    <a:pt x="83" y="21355"/>
                    <a:pt x="83" y="21465"/>
                    <a:pt x="97" y="21575"/>
                  </a:cubicBezTo>
                  <a:lnTo>
                    <a:pt x="97" y="21616"/>
                  </a:lnTo>
                  <a:cubicBezTo>
                    <a:pt x="97" y="21754"/>
                    <a:pt x="124" y="21877"/>
                    <a:pt x="138" y="22015"/>
                  </a:cubicBezTo>
                  <a:cubicBezTo>
                    <a:pt x="152" y="22124"/>
                    <a:pt x="165" y="22248"/>
                    <a:pt x="193" y="22358"/>
                  </a:cubicBezTo>
                  <a:lnTo>
                    <a:pt x="207" y="22454"/>
                  </a:lnTo>
                  <a:cubicBezTo>
                    <a:pt x="220" y="22564"/>
                    <a:pt x="234" y="22674"/>
                    <a:pt x="262" y="22784"/>
                  </a:cubicBezTo>
                  <a:cubicBezTo>
                    <a:pt x="275" y="22990"/>
                    <a:pt x="303" y="23196"/>
                    <a:pt x="344" y="23402"/>
                  </a:cubicBezTo>
                  <a:cubicBezTo>
                    <a:pt x="358" y="23470"/>
                    <a:pt x="371" y="23553"/>
                    <a:pt x="371" y="23621"/>
                  </a:cubicBezTo>
                  <a:cubicBezTo>
                    <a:pt x="399" y="23841"/>
                    <a:pt x="413" y="24075"/>
                    <a:pt x="467" y="24294"/>
                  </a:cubicBezTo>
                  <a:cubicBezTo>
                    <a:pt x="481" y="24377"/>
                    <a:pt x="495" y="24445"/>
                    <a:pt x="509" y="24528"/>
                  </a:cubicBezTo>
                  <a:cubicBezTo>
                    <a:pt x="550" y="24734"/>
                    <a:pt x="605" y="24967"/>
                    <a:pt x="632" y="25187"/>
                  </a:cubicBezTo>
                  <a:lnTo>
                    <a:pt x="646" y="25283"/>
                  </a:lnTo>
                  <a:cubicBezTo>
                    <a:pt x="687" y="25407"/>
                    <a:pt x="701" y="25530"/>
                    <a:pt x="715" y="25654"/>
                  </a:cubicBezTo>
                  <a:cubicBezTo>
                    <a:pt x="756" y="25764"/>
                    <a:pt x="770" y="25901"/>
                    <a:pt x="811" y="26025"/>
                  </a:cubicBezTo>
                  <a:lnTo>
                    <a:pt x="825" y="26093"/>
                  </a:lnTo>
                  <a:lnTo>
                    <a:pt x="879" y="26354"/>
                  </a:lnTo>
                  <a:cubicBezTo>
                    <a:pt x="879" y="26409"/>
                    <a:pt x="893" y="26437"/>
                    <a:pt x="907" y="26492"/>
                  </a:cubicBezTo>
                  <a:cubicBezTo>
                    <a:pt x="907" y="26505"/>
                    <a:pt x="921" y="26519"/>
                    <a:pt x="921" y="26546"/>
                  </a:cubicBezTo>
                  <a:cubicBezTo>
                    <a:pt x="962" y="26711"/>
                    <a:pt x="1017" y="26849"/>
                    <a:pt x="1044" y="26986"/>
                  </a:cubicBezTo>
                  <a:cubicBezTo>
                    <a:pt x="1058" y="27055"/>
                    <a:pt x="1085" y="27137"/>
                    <a:pt x="1099" y="27206"/>
                  </a:cubicBezTo>
                  <a:cubicBezTo>
                    <a:pt x="1168" y="27412"/>
                    <a:pt x="1223" y="27645"/>
                    <a:pt x="1291" y="27865"/>
                  </a:cubicBezTo>
                  <a:cubicBezTo>
                    <a:pt x="1374" y="28139"/>
                    <a:pt x="1470" y="28469"/>
                    <a:pt x="1566" y="28785"/>
                  </a:cubicBezTo>
                  <a:lnTo>
                    <a:pt x="1580" y="28881"/>
                  </a:lnTo>
                  <a:cubicBezTo>
                    <a:pt x="1649" y="29156"/>
                    <a:pt x="1717" y="29430"/>
                    <a:pt x="1800" y="29705"/>
                  </a:cubicBezTo>
                  <a:lnTo>
                    <a:pt x="1813" y="29732"/>
                  </a:lnTo>
                  <a:cubicBezTo>
                    <a:pt x="1855" y="29870"/>
                    <a:pt x="1882" y="30007"/>
                    <a:pt x="1937" y="30144"/>
                  </a:cubicBezTo>
                  <a:cubicBezTo>
                    <a:pt x="1992" y="30268"/>
                    <a:pt x="2019" y="30364"/>
                    <a:pt x="2061" y="30488"/>
                  </a:cubicBezTo>
                  <a:lnTo>
                    <a:pt x="2088" y="30570"/>
                  </a:lnTo>
                  <a:cubicBezTo>
                    <a:pt x="2129" y="30694"/>
                    <a:pt x="2184" y="30817"/>
                    <a:pt x="2212" y="30941"/>
                  </a:cubicBezTo>
                  <a:lnTo>
                    <a:pt x="2239" y="31010"/>
                  </a:lnTo>
                  <a:cubicBezTo>
                    <a:pt x="2266" y="31106"/>
                    <a:pt x="2321" y="31229"/>
                    <a:pt x="2349" y="31325"/>
                  </a:cubicBezTo>
                  <a:cubicBezTo>
                    <a:pt x="2349" y="31380"/>
                    <a:pt x="2376" y="31422"/>
                    <a:pt x="2390" y="31449"/>
                  </a:cubicBezTo>
                  <a:cubicBezTo>
                    <a:pt x="2472" y="31669"/>
                    <a:pt x="2541" y="31916"/>
                    <a:pt x="2610" y="32136"/>
                  </a:cubicBezTo>
                  <a:lnTo>
                    <a:pt x="2624" y="32204"/>
                  </a:lnTo>
                  <a:cubicBezTo>
                    <a:pt x="2665" y="32314"/>
                    <a:pt x="2678" y="32397"/>
                    <a:pt x="2720" y="32493"/>
                  </a:cubicBezTo>
                  <a:cubicBezTo>
                    <a:pt x="2747" y="32630"/>
                    <a:pt x="2802" y="32754"/>
                    <a:pt x="2830" y="32891"/>
                  </a:cubicBezTo>
                  <a:cubicBezTo>
                    <a:pt x="2854" y="32965"/>
                    <a:pt x="2912" y="33017"/>
                    <a:pt x="2983" y="33017"/>
                  </a:cubicBezTo>
                  <a:cubicBezTo>
                    <a:pt x="2991" y="33017"/>
                    <a:pt x="3000" y="33016"/>
                    <a:pt x="3008" y="33015"/>
                  </a:cubicBezTo>
                  <a:cubicBezTo>
                    <a:pt x="3036" y="33028"/>
                    <a:pt x="3063" y="33028"/>
                    <a:pt x="3077" y="33028"/>
                  </a:cubicBezTo>
                  <a:lnTo>
                    <a:pt x="3132" y="33028"/>
                  </a:lnTo>
                  <a:cubicBezTo>
                    <a:pt x="3200" y="33015"/>
                    <a:pt x="3242" y="32946"/>
                    <a:pt x="3242" y="32877"/>
                  </a:cubicBezTo>
                  <a:lnTo>
                    <a:pt x="3242" y="32864"/>
                  </a:lnTo>
                  <a:lnTo>
                    <a:pt x="3242" y="32795"/>
                  </a:lnTo>
                  <a:lnTo>
                    <a:pt x="3242" y="32699"/>
                  </a:lnTo>
                  <a:lnTo>
                    <a:pt x="3242" y="32658"/>
                  </a:lnTo>
                  <a:cubicBezTo>
                    <a:pt x="3242" y="32603"/>
                    <a:pt x="3228" y="32548"/>
                    <a:pt x="3228" y="32493"/>
                  </a:cubicBezTo>
                  <a:cubicBezTo>
                    <a:pt x="3214" y="32465"/>
                    <a:pt x="3214" y="32424"/>
                    <a:pt x="3214" y="32397"/>
                  </a:cubicBezTo>
                  <a:cubicBezTo>
                    <a:pt x="3200" y="32246"/>
                    <a:pt x="3173" y="32081"/>
                    <a:pt x="3145" y="31916"/>
                  </a:cubicBezTo>
                  <a:cubicBezTo>
                    <a:pt x="3132" y="31847"/>
                    <a:pt x="3104" y="31765"/>
                    <a:pt x="3090" y="31696"/>
                  </a:cubicBezTo>
                  <a:lnTo>
                    <a:pt x="3036" y="31380"/>
                  </a:lnTo>
                  <a:cubicBezTo>
                    <a:pt x="3036" y="31312"/>
                    <a:pt x="3022" y="31229"/>
                    <a:pt x="3008" y="31161"/>
                  </a:cubicBezTo>
                  <a:cubicBezTo>
                    <a:pt x="3008" y="31092"/>
                    <a:pt x="2994" y="31023"/>
                    <a:pt x="2967" y="30955"/>
                  </a:cubicBezTo>
                  <a:cubicBezTo>
                    <a:pt x="2967" y="30914"/>
                    <a:pt x="2953" y="30886"/>
                    <a:pt x="2953" y="30845"/>
                  </a:cubicBezTo>
                  <a:cubicBezTo>
                    <a:pt x="2953" y="30817"/>
                    <a:pt x="2953" y="30762"/>
                    <a:pt x="2939" y="30708"/>
                  </a:cubicBezTo>
                  <a:lnTo>
                    <a:pt x="2884" y="30502"/>
                  </a:lnTo>
                  <a:cubicBezTo>
                    <a:pt x="2871" y="30460"/>
                    <a:pt x="2871" y="30405"/>
                    <a:pt x="2857" y="30350"/>
                  </a:cubicBezTo>
                  <a:cubicBezTo>
                    <a:pt x="2830" y="30254"/>
                    <a:pt x="2816" y="30158"/>
                    <a:pt x="2802" y="30076"/>
                  </a:cubicBezTo>
                  <a:cubicBezTo>
                    <a:pt x="2802" y="30021"/>
                    <a:pt x="2788" y="29993"/>
                    <a:pt x="2788" y="29952"/>
                  </a:cubicBezTo>
                  <a:cubicBezTo>
                    <a:pt x="2761" y="29856"/>
                    <a:pt x="2733" y="29732"/>
                    <a:pt x="2720" y="29636"/>
                  </a:cubicBezTo>
                  <a:cubicBezTo>
                    <a:pt x="2720" y="29581"/>
                    <a:pt x="2692" y="29526"/>
                    <a:pt x="2678" y="29472"/>
                  </a:cubicBezTo>
                  <a:cubicBezTo>
                    <a:pt x="2665" y="29375"/>
                    <a:pt x="2624" y="29293"/>
                    <a:pt x="2610" y="29183"/>
                  </a:cubicBezTo>
                  <a:cubicBezTo>
                    <a:pt x="2582" y="29032"/>
                    <a:pt x="2555" y="28881"/>
                    <a:pt x="2541" y="28757"/>
                  </a:cubicBezTo>
                  <a:cubicBezTo>
                    <a:pt x="2527" y="28620"/>
                    <a:pt x="2486" y="28497"/>
                    <a:pt x="2472" y="28373"/>
                  </a:cubicBezTo>
                  <a:cubicBezTo>
                    <a:pt x="2445" y="28236"/>
                    <a:pt x="2418" y="28085"/>
                    <a:pt x="2404" y="27961"/>
                  </a:cubicBezTo>
                  <a:cubicBezTo>
                    <a:pt x="2390" y="27796"/>
                    <a:pt x="2349" y="27645"/>
                    <a:pt x="2335" y="27467"/>
                  </a:cubicBezTo>
                  <a:cubicBezTo>
                    <a:pt x="2321" y="27329"/>
                    <a:pt x="2308" y="27206"/>
                    <a:pt x="2280" y="27068"/>
                  </a:cubicBezTo>
                  <a:cubicBezTo>
                    <a:pt x="2266" y="26835"/>
                    <a:pt x="2253" y="26574"/>
                    <a:pt x="2239" y="26340"/>
                  </a:cubicBezTo>
                  <a:lnTo>
                    <a:pt x="2239" y="26244"/>
                  </a:lnTo>
                  <a:cubicBezTo>
                    <a:pt x="2212" y="26066"/>
                    <a:pt x="2198" y="25860"/>
                    <a:pt x="2184" y="25668"/>
                  </a:cubicBezTo>
                  <a:cubicBezTo>
                    <a:pt x="2184" y="25585"/>
                    <a:pt x="2170" y="25489"/>
                    <a:pt x="2170" y="25407"/>
                  </a:cubicBezTo>
                  <a:lnTo>
                    <a:pt x="2170" y="25310"/>
                  </a:lnTo>
                  <a:cubicBezTo>
                    <a:pt x="2170" y="25173"/>
                    <a:pt x="2143" y="25050"/>
                    <a:pt x="2143" y="24912"/>
                  </a:cubicBezTo>
                  <a:cubicBezTo>
                    <a:pt x="2129" y="24789"/>
                    <a:pt x="2129" y="24693"/>
                    <a:pt x="2129" y="24569"/>
                  </a:cubicBezTo>
                  <a:lnTo>
                    <a:pt x="2129" y="24377"/>
                  </a:lnTo>
                  <a:cubicBezTo>
                    <a:pt x="2129" y="24212"/>
                    <a:pt x="2115" y="24033"/>
                    <a:pt x="2115" y="23869"/>
                  </a:cubicBezTo>
                  <a:lnTo>
                    <a:pt x="2115" y="23402"/>
                  </a:lnTo>
                  <a:cubicBezTo>
                    <a:pt x="2115" y="23113"/>
                    <a:pt x="2129" y="22784"/>
                    <a:pt x="2143" y="22440"/>
                  </a:cubicBezTo>
                  <a:cubicBezTo>
                    <a:pt x="2170" y="22097"/>
                    <a:pt x="2184" y="21809"/>
                    <a:pt x="2212" y="21493"/>
                  </a:cubicBezTo>
                  <a:cubicBezTo>
                    <a:pt x="2253" y="21259"/>
                    <a:pt x="2266" y="21012"/>
                    <a:pt x="2308" y="20779"/>
                  </a:cubicBezTo>
                  <a:lnTo>
                    <a:pt x="2335" y="20531"/>
                  </a:lnTo>
                  <a:cubicBezTo>
                    <a:pt x="2349" y="20367"/>
                    <a:pt x="2390" y="20174"/>
                    <a:pt x="2404" y="19996"/>
                  </a:cubicBezTo>
                  <a:cubicBezTo>
                    <a:pt x="2418" y="19886"/>
                    <a:pt x="2445" y="19749"/>
                    <a:pt x="2459" y="19625"/>
                  </a:cubicBezTo>
                  <a:lnTo>
                    <a:pt x="2459" y="19570"/>
                  </a:lnTo>
                  <a:cubicBezTo>
                    <a:pt x="2527" y="19158"/>
                    <a:pt x="2596" y="18815"/>
                    <a:pt x="2665" y="18485"/>
                  </a:cubicBezTo>
                  <a:cubicBezTo>
                    <a:pt x="2747" y="18142"/>
                    <a:pt x="2816" y="17867"/>
                    <a:pt x="2884" y="17620"/>
                  </a:cubicBezTo>
                  <a:cubicBezTo>
                    <a:pt x="2994" y="17290"/>
                    <a:pt x="3077" y="17016"/>
                    <a:pt x="3159" y="16755"/>
                  </a:cubicBezTo>
                  <a:cubicBezTo>
                    <a:pt x="3200" y="16700"/>
                    <a:pt x="3214" y="16631"/>
                    <a:pt x="3228" y="16590"/>
                  </a:cubicBezTo>
                  <a:cubicBezTo>
                    <a:pt x="3310" y="16357"/>
                    <a:pt x="3406" y="16123"/>
                    <a:pt x="3489" y="15876"/>
                  </a:cubicBezTo>
                  <a:cubicBezTo>
                    <a:pt x="3544" y="15794"/>
                    <a:pt x="3571" y="15711"/>
                    <a:pt x="3612" y="15629"/>
                  </a:cubicBezTo>
                  <a:cubicBezTo>
                    <a:pt x="3626" y="15574"/>
                    <a:pt x="3654" y="15519"/>
                    <a:pt x="3681" y="15464"/>
                  </a:cubicBezTo>
                  <a:cubicBezTo>
                    <a:pt x="3750" y="15313"/>
                    <a:pt x="3818" y="15176"/>
                    <a:pt x="3860" y="15052"/>
                  </a:cubicBezTo>
                  <a:cubicBezTo>
                    <a:pt x="3956" y="14887"/>
                    <a:pt x="4024" y="14709"/>
                    <a:pt x="4093" y="14558"/>
                  </a:cubicBezTo>
                  <a:cubicBezTo>
                    <a:pt x="4258" y="14187"/>
                    <a:pt x="4395" y="13885"/>
                    <a:pt x="4546" y="13638"/>
                  </a:cubicBezTo>
                  <a:cubicBezTo>
                    <a:pt x="4683" y="13404"/>
                    <a:pt x="4848" y="13171"/>
                    <a:pt x="4986" y="12951"/>
                  </a:cubicBezTo>
                  <a:cubicBezTo>
                    <a:pt x="5013" y="12882"/>
                    <a:pt x="5054" y="12827"/>
                    <a:pt x="5082" y="12772"/>
                  </a:cubicBezTo>
                  <a:cubicBezTo>
                    <a:pt x="5260" y="12511"/>
                    <a:pt x="5411" y="12278"/>
                    <a:pt x="5562" y="12017"/>
                  </a:cubicBezTo>
                  <a:lnTo>
                    <a:pt x="5604" y="11962"/>
                  </a:lnTo>
                  <a:cubicBezTo>
                    <a:pt x="5686" y="11852"/>
                    <a:pt x="5768" y="11687"/>
                    <a:pt x="5878" y="11550"/>
                  </a:cubicBezTo>
                  <a:cubicBezTo>
                    <a:pt x="5947" y="11454"/>
                    <a:pt x="6016" y="11344"/>
                    <a:pt x="6098" y="11248"/>
                  </a:cubicBezTo>
                  <a:lnTo>
                    <a:pt x="6125" y="11207"/>
                  </a:lnTo>
                  <a:cubicBezTo>
                    <a:pt x="6180" y="11138"/>
                    <a:pt x="6249" y="11056"/>
                    <a:pt x="6304" y="10987"/>
                  </a:cubicBezTo>
                  <a:cubicBezTo>
                    <a:pt x="6441" y="10822"/>
                    <a:pt x="6565" y="10644"/>
                    <a:pt x="6702" y="10479"/>
                  </a:cubicBezTo>
                  <a:cubicBezTo>
                    <a:pt x="6881" y="10218"/>
                    <a:pt x="7073" y="9971"/>
                    <a:pt x="7265" y="9751"/>
                  </a:cubicBezTo>
                  <a:cubicBezTo>
                    <a:pt x="7389" y="9614"/>
                    <a:pt x="7526" y="9476"/>
                    <a:pt x="7677" y="9284"/>
                  </a:cubicBezTo>
                  <a:cubicBezTo>
                    <a:pt x="8021" y="8900"/>
                    <a:pt x="8391" y="8501"/>
                    <a:pt x="8735" y="8117"/>
                  </a:cubicBezTo>
                  <a:lnTo>
                    <a:pt x="8941" y="7897"/>
                  </a:lnTo>
                  <a:cubicBezTo>
                    <a:pt x="9188" y="7623"/>
                    <a:pt x="9394" y="7417"/>
                    <a:pt x="9559" y="7211"/>
                  </a:cubicBezTo>
                  <a:cubicBezTo>
                    <a:pt x="9614" y="7142"/>
                    <a:pt x="9668" y="7087"/>
                    <a:pt x="9723" y="7046"/>
                  </a:cubicBezTo>
                  <a:cubicBezTo>
                    <a:pt x="9874" y="6867"/>
                    <a:pt x="10026" y="6702"/>
                    <a:pt x="10177" y="6510"/>
                  </a:cubicBezTo>
                  <a:cubicBezTo>
                    <a:pt x="10520" y="6057"/>
                    <a:pt x="10863" y="5576"/>
                    <a:pt x="11193" y="5082"/>
                  </a:cubicBezTo>
                  <a:cubicBezTo>
                    <a:pt x="11234" y="5054"/>
                    <a:pt x="11262" y="5000"/>
                    <a:pt x="11303" y="4945"/>
                  </a:cubicBezTo>
                  <a:cubicBezTo>
                    <a:pt x="11344" y="4862"/>
                    <a:pt x="11385" y="4794"/>
                    <a:pt x="11440" y="4725"/>
                  </a:cubicBezTo>
                  <a:cubicBezTo>
                    <a:pt x="11509" y="4615"/>
                    <a:pt x="11591" y="4464"/>
                    <a:pt x="11660" y="4327"/>
                  </a:cubicBezTo>
                  <a:cubicBezTo>
                    <a:pt x="11728" y="4203"/>
                    <a:pt x="11797" y="4052"/>
                    <a:pt x="11866" y="3860"/>
                  </a:cubicBezTo>
                  <a:cubicBezTo>
                    <a:pt x="11921" y="3750"/>
                    <a:pt x="11962" y="3613"/>
                    <a:pt x="12003" y="3448"/>
                  </a:cubicBezTo>
                  <a:cubicBezTo>
                    <a:pt x="12017" y="3365"/>
                    <a:pt x="12031" y="3269"/>
                    <a:pt x="12058" y="3173"/>
                  </a:cubicBezTo>
                  <a:cubicBezTo>
                    <a:pt x="12072" y="3104"/>
                    <a:pt x="12072" y="3036"/>
                    <a:pt x="12072" y="2967"/>
                  </a:cubicBezTo>
                  <a:lnTo>
                    <a:pt x="12072" y="2555"/>
                  </a:lnTo>
                  <a:cubicBezTo>
                    <a:pt x="12072" y="2390"/>
                    <a:pt x="12058" y="2239"/>
                    <a:pt x="12017" y="2102"/>
                  </a:cubicBezTo>
                  <a:cubicBezTo>
                    <a:pt x="11989" y="1937"/>
                    <a:pt x="11934" y="1786"/>
                    <a:pt x="11866" y="1635"/>
                  </a:cubicBezTo>
                  <a:cubicBezTo>
                    <a:pt x="11728" y="1319"/>
                    <a:pt x="11536" y="1044"/>
                    <a:pt x="11316" y="838"/>
                  </a:cubicBezTo>
                  <a:lnTo>
                    <a:pt x="11275" y="811"/>
                  </a:lnTo>
                  <a:lnTo>
                    <a:pt x="11165" y="687"/>
                  </a:lnTo>
                  <a:cubicBezTo>
                    <a:pt x="11110" y="633"/>
                    <a:pt x="11056" y="605"/>
                    <a:pt x="11028" y="564"/>
                  </a:cubicBezTo>
                  <a:cubicBezTo>
                    <a:pt x="10932" y="495"/>
                    <a:pt x="10850" y="427"/>
                    <a:pt x="10767" y="385"/>
                  </a:cubicBezTo>
                  <a:cubicBezTo>
                    <a:pt x="10685" y="330"/>
                    <a:pt x="10575" y="289"/>
                    <a:pt x="10506" y="262"/>
                  </a:cubicBezTo>
                  <a:cubicBezTo>
                    <a:pt x="10410" y="207"/>
                    <a:pt x="10300" y="152"/>
                    <a:pt x="10177" y="124"/>
                  </a:cubicBezTo>
                  <a:cubicBezTo>
                    <a:pt x="10039" y="83"/>
                    <a:pt x="9902" y="56"/>
                    <a:pt x="9737" y="42"/>
                  </a:cubicBezTo>
                  <a:cubicBezTo>
                    <a:pt x="9627" y="15"/>
                    <a:pt x="9517" y="1"/>
                    <a:pt x="9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6688899" y="2031535"/>
              <a:ext cx="924448" cy="1147016"/>
            </a:xfrm>
            <a:custGeom>
              <a:avLst/>
              <a:gdLst/>
              <a:ahLst/>
              <a:cxnLst/>
              <a:rect l="l" t="t" r="r" b="b"/>
              <a:pathLst>
                <a:path w="17881" h="22186" extrusionOk="0">
                  <a:moveTo>
                    <a:pt x="11485" y="0"/>
                  </a:moveTo>
                  <a:cubicBezTo>
                    <a:pt x="11349" y="0"/>
                    <a:pt x="11216" y="9"/>
                    <a:pt x="11082" y="9"/>
                  </a:cubicBezTo>
                  <a:cubicBezTo>
                    <a:pt x="10780" y="23"/>
                    <a:pt x="10492" y="36"/>
                    <a:pt x="10190" y="50"/>
                  </a:cubicBezTo>
                  <a:cubicBezTo>
                    <a:pt x="9956" y="91"/>
                    <a:pt x="9737" y="146"/>
                    <a:pt x="9503" y="188"/>
                  </a:cubicBezTo>
                  <a:lnTo>
                    <a:pt x="9476" y="188"/>
                  </a:lnTo>
                  <a:cubicBezTo>
                    <a:pt x="9366" y="215"/>
                    <a:pt x="9270" y="242"/>
                    <a:pt x="9160" y="256"/>
                  </a:cubicBezTo>
                  <a:cubicBezTo>
                    <a:pt x="9037" y="290"/>
                    <a:pt x="8905" y="332"/>
                    <a:pt x="8779" y="332"/>
                  </a:cubicBezTo>
                  <a:cubicBezTo>
                    <a:pt x="8750" y="332"/>
                    <a:pt x="8721" y="330"/>
                    <a:pt x="8693" y="325"/>
                  </a:cubicBezTo>
                  <a:lnTo>
                    <a:pt x="8556" y="366"/>
                  </a:lnTo>
                  <a:cubicBezTo>
                    <a:pt x="8377" y="407"/>
                    <a:pt x="8185" y="476"/>
                    <a:pt x="7993" y="531"/>
                  </a:cubicBezTo>
                  <a:cubicBezTo>
                    <a:pt x="7649" y="654"/>
                    <a:pt x="7375" y="737"/>
                    <a:pt x="7141" y="847"/>
                  </a:cubicBezTo>
                  <a:cubicBezTo>
                    <a:pt x="6935" y="915"/>
                    <a:pt x="6729" y="1011"/>
                    <a:pt x="6496" y="1135"/>
                  </a:cubicBezTo>
                  <a:cubicBezTo>
                    <a:pt x="6400" y="1190"/>
                    <a:pt x="6290" y="1259"/>
                    <a:pt x="6194" y="1300"/>
                  </a:cubicBezTo>
                  <a:lnTo>
                    <a:pt x="6125" y="1341"/>
                  </a:lnTo>
                  <a:lnTo>
                    <a:pt x="5864" y="1492"/>
                  </a:lnTo>
                  <a:cubicBezTo>
                    <a:pt x="5644" y="1671"/>
                    <a:pt x="5425" y="1822"/>
                    <a:pt x="5191" y="1987"/>
                  </a:cubicBezTo>
                  <a:lnTo>
                    <a:pt x="5150" y="2028"/>
                  </a:lnTo>
                  <a:cubicBezTo>
                    <a:pt x="4958" y="2165"/>
                    <a:pt x="4765" y="2316"/>
                    <a:pt x="4573" y="2467"/>
                  </a:cubicBezTo>
                  <a:cubicBezTo>
                    <a:pt x="4395" y="2632"/>
                    <a:pt x="4216" y="2783"/>
                    <a:pt x="4051" y="2948"/>
                  </a:cubicBezTo>
                  <a:lnTo>
                    <a:pt x="4024" y="2975"/>
                  </a:lnTo>
                  <a:cubicBezTo>
                    <a:pt x="3818" y="3181"/>
                    <a:pt x="3639" y="3346"/>
                    <a:pt x="3461" y="3525"/>
                  </a:cubicBezTo>
                  <a:cubicBezTo>
                    <a:pt x="3282" y="3691"/>
                    <a:pt x="3115" y="3881"/>
                    <a:pt x="2959" y="4061"/>
                  </a:cubicBezTo>
                  <a:lnTo>
                    <a:pt x="2959" y="4061"/>
                  </a:lnTo>
                  <a:cubicBezTo>
                    <a:pt x="2961" y="4057"/>
                    <a:pt x="2964" y="4052"/>
                    <a:pt x="2966" y="4046"/>
                  </a:cubicBezTo>
                  <a:lnTo>
                    <a:pt x="2966" y="4046"/>
                  </a:lnTo>
                  <a:cubicBezTo>
                    <a:pt x="2788" y="4252"/>
                    <a:pt x="2651" y="4445"/>
                    <a:pt x="2513" y="4623"/>
                  </a:cubicBezTo>
                  <a:cubicBezTo>
                    <a:pt x="2417" y="4774"/>
                    <a:pt x="2307" y="4925"/>
                    <a:pt x="2211" y="5063"/>
                  </a:cubicBezTo>
                  <a:lnTo>
                    <a:pt x="2101" y="5214"/>
                  </a:lnTo>
                  <a:cubicBezTo>
                    <a:pt x="1950" y="5447"/>
                    <a:pt x="1827" y="5667"/>
                    <a:pt x="1717" y="5873"/>
                  </a:cubicBezTo>
                  <a:cubicBezTo>
                    <a:pt x="1415" y="6409"/>
                    <a:pt x="1209" y="6862"/>
                    <a:pt x="1044" y="7301"/>
                  </a:cubicBezTo>
                  <a:lnTo>
                    <a:pt x="961" y="7521"/>
                  </a:lnTo>
                  <a:cubicBezTo>
                    <a:pt x="893" y="7686"/>
                    <a:pt x="838" y="7850"/>
                    <a:pt x="769" y="8015"/>
                  </a:cubicBezTo>
                  <a:lnTo>
                    <a:pt x="755" y="8056"/>
                  </a:lnTo>
                  <a:lnTo>
                    <a:pt x="646" y="8359"/>
                  </a:lnTo>
                  <a:cubicBezTo>
                    <a:pt x="618" y="8482"/>
                    <a:pt x="577" y="8606"/>
                    <a:pt x="549" y="8743"/>
                  </a:cubicBezTo>
                  <a:cubicBezTo>
                    <a:pt x="426" y="9237"/>
                    <a:pt x="343" y="9746"/>
                    <a:pt x="247" y="10267"/>
                  </a:cubicBezTo>
                  <a:cubicBezTo>
                    <a:pt x="220" y="10473"/>
                    <a:pt x="179" y="10666"/>
                    <a:pt x="151" y="10872"/>
                  </a:cubicBezTo>
                  <a:cubicBezTo>
                    <a:pt x="82" y="11188"/>
                    <a:pt x="69" y="11531"/>
                    <a:pt x="28" y="11847"/>
                  </a:cubicBezTo>
                  <a:cubicBezTo>
                    <a:pt x="0" y="12135"/>
                    <a:pt x="0" y="12451"/>
                    <a:pt x="0" y="12753"/>
                  </a:cubicBezTo>
                  <a:cubicBezTo>
                    <a:pt x="14" y="13289"/>
                    <a:pt x="14" y="13824"/>
                    <a:pt x="28" y="14305"/>
                  </a:cubicBezTo>
                  <a:lnTo>
                    <a:pt x="28" y="14483"/>
                  </a:lnTo>
                  <a:cubicBezTo>
                    <a:pt x="28" y="14676"/>
                    <a:pt x="28" y="14882"/>
                    <a:pt x="41" y="15074"/>
                  </a:cubicBezTo>
                  <a:cubicBezTo>
                    <a:pt x="41" y="15170"/>
                    <a:pt x="69" y="15280"/>
                    <a:pt x="69" y="15376"/>
                  </a:cubicBezTo>
                  <a:cubicBezTo>
                    <a:pt x="69" y="15513"/>
                    <a:pt x="82" y="15678"/>
                    <a:pt x="82" y="15816"/>
                  </a:cubicBezTo>
                  <a:cubicBezTo>
                    <a:pt x="110" y="16365"/>
                    <a:pt x="165" y="16914"/>
                    <a:pt x="220" y="17436"/>
                  </a:cubicBezTo>
                  <a:cubicBezTo>
                    <a:pt x="220" y="17532"/>
                    <a:pt x="234" y="17615"/>
                    <a:pt x="234" y="17697"/>
                  </a:cubicBezTo>
                  <a:cubicBezTo>
                    <a:pt x="247" y="17875"/>
                    <a:pt x="275" y="18054"/>
                    <a:pt x="288" y="18233"/>
                  </a:cubicBezTo>
                  <a:cubicBezTo>
                    <a:pt x="302" y="18466"/>
                    <a:pt x="343" y="18713"/>
                    <a:pt x="371" y="18974"/>
                  </a:cubicBezTo>
                  <a:lnTo>
                    <a:pt x="385" y="19084"/>
                  </a:lnTo>
                  <a:cubicBezTo>
                    <a:pt x="440" y="19537"/>
                    <a:pt x="508" y="19977"/>
                    <a:pt x="591" y="20430"/>
                  </a:cubicBezTo>
                  <a:cubicBezTo>
                    <a:pt x="687" y="20759"/>
                    <a:pt x="728" y="21103"/>
                    <a:pt x="783" y="21419"/>
                  </a:cubicBezTo>
                  <a:lnTo>
                    <a:pt x="797" y="21515"/>
                  </a:lnTo>
                  <a:cubicBezTo>
                    <a:pt x="824" y="21556"/>
                    <a:pt x="824" y="21611"/>
                    <a:pt x="824" y="21652"/>
                  </a:cubicBezTo>
                  <a:lnTo>
                    <a:pt x="824" y="21666"/>
                  </a:lnTo>
                  <a:cubicBezTo>
                    <a:pt x="824" y="21693"/>
                    <a:pt x="824" y="21734"/>
                    <a:pt x="838" y="21762"/>
                  </a:cubicBezTo>
                  <a:cubicBezTo>
                    <a:pt x="852" y="21803"/>
                    <a:pt x="852" y="21817"/>
                    <a:pt x="865" y="21831"/>
                  </a:cubicBezTo>
                  <a:cubicBezTo>
                    <a:pt x="893" y="21885"/>
                    <a:pt x="893" y="21954"/>
                    <a:pt x="906" y="22009"/>
                  </a:cubicBezTo>
                  <a:cubicBezTo>
                    <a:pt x="920" y="22064"/>
                    <a:pt x="961" y="22105"/>
                    <a:pt x="1003" y="22146"/>
                  </a:cubicBezTo>
                  <a:cubicBezTo>
                    <a:pt x="1041" y="22166"/>
                    <a:pt x="1080" y="22185"/>
                    <a:pt x="1124" y="22185"/>
                  </a:cubicBezTo>
                  <a:cubicBezTo>
                    <a:pt x="1142" y="22185"/>
                    <a:pt x="1161" y="22182"/>
                    <a:pt x="1181" y="22174"/>
                  </a:cubicBezTo>
                  <a:cubicBezTo>
                    <a:pt x="1305" y="22146"/>
                    <a:pt x="1373" y="22023"/>
                    <a:pt x="1346" y="21899"/>
                  </a:cubicBezTo>
                  <a:cubicBezTo>
                    <a:pt x="1305" y="21542"/>
                    <a:pt x="1236" y="21144"/>
                    <a:pt x="1181" y="20773"/>
                  </a:cubicBezTo>
                  <a:lnTo>
                    <a:pt x="1181" y="20732"/>
                  </a:lnTo>
                  <a:lnTo>
                    <a:pt x="1181" y="20704"/>
                  </a:lnTo>
                  <a:cubicBezTo>
                    <a:pt x="1195" y="20663"/>
                    <a:pt x="1195" y="20622"/>
                    <a:pt x="1195" y="20581"/>
                  </a:cubicBezTo>
                  <a:cubicBezTo>
                    <a:pt x="1209" y="20553"/>
                    <a:pt x="1209" y="20498"/>
                    <a:pt x="1209" y="20457"/>
                  </a:cubicBezTo>
                  <a:cubicBezTo>
                    <a:pt x="1209" y="20389"/>
                    <a:pt x="1236" y="20320"/>
                    <a:pt x="1236" y="20251"/>
                  </a:cubicBezTo>
                  <a:lnTo>
                    <a:pt x="1236" y="19949"/>
                  </a:lnTo>
                  <a:lnTo>
                    <a:pt x="1236" y="19812"/>
                  </a:lnTo>
                  <a:lnTo>
                    <a:pt x="1236" y="19592"/>
                  </a:lnTo>
                  <a:lnTo>
                    <a:pt x="1236" y="19221"/>
                  </a:lnTo>
                  <a:lnTo>
                    <a:pt x="1236" y="19208"/>
                  </a:lnTo>
                  <a:cubicBezTo>
                    <a:pt x="1236" y="19084"/>
                    <a:pt x="1236" y="18988"/>
                    <a:pt x="1250" y="18864"/>
                  </a:cubicBezTo>
                  <a:cubicBezTo>
                    <a:pt x="1264" y="18741"/>
                    <a:pt x="1277" y="18645"/>
                    <a:pt x="1305" y="18535"/>
                  </a:cubicBezTo>
                  <a:cubicBezTo>
                    <a:pt x="1332" y="18384"/>
                    <a:pt x="1346" y="18246"/>
                    <a:pt x="1373" y="18109"/>
                  </a:cubicBezTo>
                  <a:lnTo>
                    <a:pt x="1373" y="18040"/>
                  </a:lnTo>
                  <a:cubicBezTo>
                    <a:pt x="1373" y="17944"/>
                    <a:pt x="1387" y="17821"/>
                    <a:pt x="1401" y="17697"/>
                  </a:cubicBezTo>
                  <a:lnTo>
                    <a:pt x="1415" y="17573"/>
                  </a:lnTo>
                  <a:lnTo>
                    <a:pt x="1524" y="16914"/>
                  </a:lnTo>
                  <a:lnTo>
                    <a:pt x="1621" y="16447"/>
                  </a:lnTo>
                  <a:lnTo>
                    <a:pt x="1675" y="16241"/>
                  </a:lnTo>
                  <a:cubicBezTo>
                    <a:pt x="1675" y="16200"/>
                    <a:pt x="1689" y="16159"/>
                    <a:pt x="1689" y="16118"/>
                  </a:cubicBezTo>
                  <a:cubicBezTo>
                    <a:pt x="1689" y="16049"/>
                    <a:pt x="1717" y="15994"/>
                    <a:pt x="1730" y="15925"/>
                  </a:cubicBezTo>
                  <a:cubicBezTo>
                    <a:pt x="1758" y="15788"/>
                    <a:pt x="1799" y="15651"/>
                    <a:pt x="1827" y="15541"/>
                  </a:cubicBezTo>
                  <a:cubicBezTo>
                    <a:pt x="1881" y="15307"/>
                    <a:pt x="1964" y="15088"/>
                    <a:pt x="2033" y="14895"/>
                  </a:cubicBezTo>
                  <a:cubicBezTo>
                    <a:pt x="2101" y="14689"/>
                    <a:pt x="2197" y="14483"/>
                    <a:pt x="2280" y="14277"/>
                  </a:cubicBezTo>
                  <a:lnTo>
                    <a:pt x="2362" y="14099"/>
                  </a:lnTo>
                  <a:lnTo>
                    <a:pt x="2445" y="13893"/>
                  </a:lnTo>
                  <a:cubicBezTo>
                    <a:pt x="2609" y="13550"/>
                    <a:pt x="2788" y="13220"/>
                    <a:pt x="2994" y="12877"/>
                  </a:cubicBezTo>
                  <a:cubicBezTo>
                    <a:pt x="3186" y="12588"/>
                    <a:pt x="3406" y="12286"/>
                    <a:pt x="3612" y="12053"/>
                  </a:cubicBezTo>
                  <a:lnTo>
                    <a:pt x="4051" y="11627"/>
                  </a:lnTo>
                  <a:cubicBezTo>
                    <a:pt x="4161" y="11503"/>
                    <a:pt x="4298" y="11366"/>
                    <a:pt x="4463" y="11242"/>
                  </a:cubicBezTo>
                  <a:cubicBezTo>
                    <a:pt x="4642" y="11078"/>
                    <a:pt x="4807" y="10940"/>
                    <a:pt x="4958" y="10817"/>
                  </a:cubicBezTo>
                  <a:cubicBezTo>
                    <a:pt x="5054" y="10707"/>
                    <a:pt x="5177" y="10625"/>
                    <a:pt x="5356" y="10501"/>
                  </a:cubicBezTo>
                  <a:lnTo>
                    <a:pt x="5370" y="10487"/>
                  </a:lnTo>
                  <a:cubicBezTo>
                    <a:pt x="5425" y="10460"/>
                    <a:pt x="5493" y="10405"/>
                    <a:pt x="5562" y="10364"/>
                  </a:cubicBezTo>
                  <a:cubicBezTo>
                    <a:pt x="5603" y="10336"/>
                    <a:pt x="5658" y="10322"/>
                    <a:pt x="5713" y="10281"/>
                  </a:cubicBezTo>
                  <a:lnTo>
                    <a:pt x="5740" y="10267"/>
                  </a:lnTo>
                  <a:cubicBezTo>
                    <a:pt x="5933" y="10158"/>
                    <a:pt x="6070" y="10089"/>
                    <a:pt x="6207" y="10020"/>
                  </a:cubicBezTo>
                  <a:lnTo>
                    <a:pt x="6221" y="10020"/>
                  </a:lnTo>
                  <a:cubicBezTo>
                    <a:pt x="6358" y="9952"/>
                    <a:pt x="6523" y="9883"/>
                    <a:pt x="6661" y="9814"/>
                  </a:cubicBezTo>
                  <a:cubicBezTo>
                    <a:pt x="6770" y="9746"/>
                    <a:pt x="6908" y="9718"/>
                    <a:pt x="7031" y="9663"/>
                  </a:cubicBezTo>
                  <a:lnTo>
                    <a:pt x="7045" y="9663"/>
                  </a:lnTo>
                  <a:cubicBezTo>
                    <a:pt x="7210" y="9608"/>
                    <a:pt x="7361" y="9540"/>
                    <a:pt x="7526" y="9512"/>
                  </a:cubicBezTo>
                  <a:cubicBezTo>
                    <a:pt x="7567" y="9512"/>
                    <a:pt x="7594" y="9498"/>
                    <a:pt x="7636" y="9498"/>
                  </a:cubicBezTo>
                  <a:cubicBezTo>
                    <a:pt x="7800" y="9457"/>
                    <a:pt x="7993" y="9430"/>
                    <a:pt x="8171" y="9389"/>
                  </a:cubicBezTo>
                  <a:lnTo>
                    <a:pt x="8240" y="9375"/>
                  </a:lnTo>
                  <a:cubicBezTo>
                    <a:pt x="8569" y="9320"/>
                    <a:pt x="8885" y="9265"/>
                    <a:pt x="9215" y="9237"/>
                  </a:cubicBezTo>
                  <a:cubicBezTo>
                    <a:pt x="9270" y="9237"/>
                    <a:pt x="9338" y="9224"/>
                    <a:pt x="9407" y="9224"/>
                  </a:cubicBezTo>
                  <a:lnTo>
                    <a:pt x="9421" y="9224"/>
                  </a:lnTo>
                  <a:lnTo>
                    <a:pt x="9613" y="9196"/>
                  </a:lnTo>
                  <a:lnTo>
                    <a:pt x="9874" y="9196"/>
                  </a:lnTo>
                  <a:cubicBezTo>
                    <a:pt x="10039" y="9196"/>
                    <a:pt x="10231" y="9224"/>
                    <a:pt x="10396" y="9224"/>
                  </a:cubicBezTo>
                  <a:lnTo>
                    <a:pt x="10588" y="9224"/>
                  </a:lnTo>
                  <a:cubicBezTo>
                    <a:pt x="10725" y="9224"/>
                    <a:pt x="10876" y="9237"/>
                    <a:pt x="11014" y="9237"/>
                  </a:cubicBezTo>
                  <a:lnTo>
                    <a:pt x="11398" y="9237"/>
                  </a:lnTo>
                  <a:cubicBezTo>
                    <a:pt x="11659" y="9237"/>
                    <a:pt x="11906" y="9237"/>
                    <a:pt x="12181" y="9224"/>
                  </a:cubicBezTo>
                  <a:cubicBezTo>
                    <a:pt x="12305" y="9196"/>
                    <a:pt x="12428" y="9196"/>
                    <a:pt x="12524" y="9196"/>
                  </a:cubicBezTo>
                  <a:cubicBezTo>
                    <a:pt x="12662" y="9196"/>
                    <a:pt x="12799" y="9183"/>
                    <a:pt x="12923" y="9183"/>
                  </a:cubicBezTo>
                  <a:cubicBezTo>
                    <a:pt x="13403" y="9169"/>
                    <a:pt x="13925" y="9114"/>
                    <a:pt x="14420" y="8990"/>
                  </a:cubicBezTo>
                  <a:cubicBezTo>
                    <a:pt x="14447" y="8977"/>
                    <a:pt x="14502" y="8977"/>
                    <a:pt x="14543" y="8963"/>
                  </a:cubicBezTo>
                  <a:cubicBezTo>
                    <a:pt x="14845" y="8880"/>
                    <a:pt x="15106" y="8784"/>
                    <a:pt x="15340" y="8688"/>
                  </a:cubicBezTo>
                  <a:cubicBezTo>
                    <a:pt x="15450" y="8633"/>
                    <a:pt x="15573" y="8578"/>
                    <a:pt x="15683" y="8510"/>
                  </a:cubicBezTo>
                  <a:cubicBezTo>
                    <a:pt x="15738" y="8482"/>
                    <a:pt x="15807" y="8427"/>
                    <a:pt x="15862" y="8400"/>
                  </a:cubicBezTo>
                  <a:cubicBezTo>
                    <a:pt x="15875" y="8400"/>
                    <a:pt x="15889" y="8372"/>
                    <a:pt x="15916" y="8359"/>
                  </a:cubicBezTo>
                  <a:cubicBezTo>
                    <a:pt x="15958" y="8331"/>
                    <a:pt x="15999" y="8290"/>
                    <a:pt x="16054" y="8262"/>
                  </a:cubicBezTo>
                  <a:cubicBezTo>
                    <a:pt x="16150" y="8194"/>
                    <a:pt x="16232" y="8098"/>
                    <a:pt x="16328" y="8029"/>
                  </a:cubicBezTo>
                  <a:cubicBezTo>
                    <a:pt x="16425" y="7947"/>
                    <a:pt x="16507" y="7850"/>
                    <a:pt x="16603" y="7754"/>
                  </a:cubicBezTo>
                  <a:cubicBezTo>
                    <a:pt x="16740" y="7603"/>
                    <a:pt x="16919" y="7397"/>
                    <a:pt x="17111" y="7191"/>
                  </a:cubicBezTo>
                  <a:cubicBezTo>
                    <a:pt x="17221" y="7068"/>
                    <a:pt x="17317" y="6958"/>
                    <a:pt x="17400" y="6820"/>
                  </a:cubicBezTo>
                  <a:cubicBezTo>
                    <a:pt x="17441" y="6779"/>
                    <a:pt x="17455" y="6724"/>
                    <a:pt x="17496" y="6683"/>
                  </a:cubicBezTo>
                  <a:cubicBezTo>
                    <a:pt x="17564" y="6573"/>
                    <a:pt x="17606" y="6450"/>
                    <a:pt x="17661" y="6340"/>
                  </a:cubicBezTo>
                  <a:lnTo>
                    <a:pt x="17674" y="6299"/>
                  </a:lnTo>
                  <a:cubicBezTo>
                    <a:pt x="17715" y="6216"/>
                    <a:pt x="17770" y="6134"/>
                    <a:pt x="17784" y="6038"/>
                  </a:cubicBezTo>
                  <a:lnTo>
                    <a:pt x="17839" y="5791"/>
                  </a:lnTo>
                  <a:lnTo>
                    <a:pt x="17839" y="5749"/>
                  </a:lnTo>
                  <a:cubicBezTo>
                    <a:pt x="17853" y="5639"/>
                    <a:pt x="17867" y="5516"/>
                    <a:pt x="17867" y="5392"/>
                  </a:cubicBezTo>
                  <a:lnTo>
                    <a:pt x="17867" y="5310"/>
                  </a:lnTo>
                  <a:cubicBezTo>
                    <a:pt x="17880" y="5173"/>
                    <a:pt x="17880" y="5035"/>
                    <a:pt x="17880" y="4898"/>
                  </a:cubicBezTo>
                  <a:cubicBezTo>
                    <a:pt x="17867" y="4719"/>
                    <a:pt x="17853" y="4555"/>
                    <a:pt x="17812" y="4349"/>
                  </a:cubicBezTo>
                  <a:cubicBezTo>
                    <a:pt x="17798" y="4252"/>
                    <a:pt x="17784" y="4184"/>
                    <a:pt x="17770" y="4101"/>
                  </a:cubicBezTo>
                  <a:cubicBezTo>
                    <a:pt x="17770" y="4046"/>
                    <a:pt x="17743" y="4019"/>
                    <a:pt x="17743" y="3978"/>
                  </a:cubicBezTo>
                  <a:cubicBezTo>
                    <a:pt x="17729" y="3937"/>
                    <a:pt x="17729" y="3882"/>
                    <a:pt x="17715" y="3827"/>
                  </a:cubicBezTo>
                  <a:lnTo>
                    <a:pt x="17715" y="3813"/>
                  </a:lnTo>
                  <a:lnTo>
                    <a:pt x="17715" y="3772"/>
                  </a:lnTo>
                  <a:cubicBezTo>
                    <a:pt x="17715" y="3744"/>
                    <a:pt x="17702" y="3731"/>
                    <a:pt x="17702" y="3703"/>
                  </a:cubicBezTo>
                  <a:cubicBezTo>
                    <a:pt x="17674" y="3621"/>
                    <a:pt x="17647" y="3552"/>
                    <a:pt x="17606" y="3470"/>
                  </a:cubicBezTo>
                  <a:cubicBezTo>
                    <a:pt x="17496" y="3222"/>
                    <a:pt x="17358" y="3016"/>
                    <a:pt x="17235" y="2838"/>
                  </a:cubicBezTo>
                  <a:cubicBezTo>
                    <a:pt x="17166" y="2728"/>
                    <a:pt x="17056" y="2591"/>
                    <a:pt x="16960" y="2467"/>
                  </a:cubicBezTo>
                  <a:lnTo>
                    <a:pt x="16891" y="2399"/>
                  </a:lnTo>
                  <a:cubicBezTo>
                    <a:pt x="16823" y="2330"/>
                    <a:pt x="16768" y="2261"/>
                    <a:pt x="16699" y="2193"/>
                  </a:cubicBezTo>
                  <a:lnTo>
                    <a:pt x="16548" y="2041"/>
                  </a:lnTo>
                  <a:cubicBezTo>
                    <a:pt x="16507" y="2014"/>
                    <a:pt x="16479" y="1987"/>
                    <a:pt x="16438" y="1959"/>
                  </a:cubicBezTo>
                  <a:lnTo>
                    <a:pt x="16411" y="1945"/>
                  </a:lnTo>
                  <a:cubicBezTo>
                    <a:pt x="16301" y="1849"/>
                    <a:pt x="16191" y="1767"/>
                    <a:pt x="16026" y="1643"/>
                  </a:cubicBezTo>
                  <a:cubicBezTo>
                    <a:pt x="15916" y="1561"/>
                    <a:pt x="15793" y="1478"/>
                    <a:pt x="15683" y="1396"/>
                  </a:cubicBezTo>
                  <a:cubicBezTo>
                    <a:pt x="15601" y="1327"/>
                    <a:pt x="15532" y="1272"/>
                    <a:pt x="15450" y="1204"/>
                  </a:cubicBezTo>
                  <a:cubicBezTo>
                    <a:pt x="15326" y="1121"/>
                    <a:pt x="15230" y="1053"/>
                    <a:pt x="15134" y="984"/>
                  </a:cubicBezTo>
                  <a:lnTo>
                    <a:pt x="15106" y="957"/>
                  </a:lnTo>
                  <a:cubicBezTo>
                    <a:pt x="14996" y="888"/>
                    <a:pt x="14900" y="819"/>
                    <a:pt x="14790" y="778"/>
                  </a:cubicBezTo>
                  <a:cubicBezTo>
                    <a:pt x="14722" y="737"/>
                    <a:pt x="14639" y="709"/>
                    <a:pt x="14557" y="668"/>
                  </a:cubicBezTo>
                  <a:cubicBezTo>
                    <a:pt x="14543" y="668"/>
                    <a:pt x="14502" y="654"/>
                    <a:pt x="14488" y="654"/>
                  </a:cubicBezTo>
                  <a:lnTo>
                    <a:pt x="14474" y="654"/>
                  </a:lnTo>
                  <a:lnTo>
                    <a:pt x="14310" y="600"/>
                  </a:lnTo>
                  <a:lnTo>
                    <a:pt x="14104" y="545"/>
                  </a:lnTo>
                  <a:cubicBezTo>
                    <a:pt x="14063" y="545"/>
                    <a:pt x="14008" y="531"/>
                    <a:pt x="13953" y="517"/>
                  </a:cubicBezTo>
                  <a:cubicBezTo>
                    <a:pt x="13802" y="462"/>
                    <a:pt x="13623" y="407"/>
                    <a:pt x="13472" y="366"/>
                  </a:cubicBezTo>
                  <a:cubicBezTo>
                    <a:pt x="13170" y="256"/>
                    <a:pt x="12840" y="133"/>
                    <a:pt x="12511" y="105"/>
                  </a:cubicBezTo>
                  <a:cubicBezTo>
                    <a:pt x="12387" y="91"/>
                    <a:pt x="12277" y="91"/>
                    <a:pt x="12154" y="64"/>
                  </a:cubicBezTo>
                  <a:cubicBezTo>
                    <a:pt x="12112" y="50"/>
                    <a:pt x="12085" y="50"/>
                    <a:pt x="12044" y="50"/>
                  </a:cubicBezTo>
                  <a:lnTo>
                    <a:pt x="11975" y="50"/>
                  </a:lnTo>
                  <a:cubicBezTo>
                    <a:pt x="11948" y="50"/>
                    <a:pt x="11906" y="36"/>
                    <a:pt x="11879" y="36"/>
                  </a:cubicBezTo>
                  <a:cubicBezTo>
                    <a:pt x="11838" y="23"/>
                    <a:pt x="11824" y="23"/>
                    <a:pt x="11797" y="23"/>
                  </a:cubicBezTo>
                  <a:cubicBezTo>
                    <a:pt x="11691" y="5"/>
                    <a:pt x="11587" y="0"/>
                    <a:pt x="114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" name="Google Shape;120;p3"/>
          <p:cNvGrpSpPr/>
          <p:nvPr/>
        </p:nvGrpSpPr>
        <p:grpSpPr>
          <a:xfrm rot="-7522437">
            <a:off x="8390718" y="2893531"/>
            <a:ext cx="809160" cy="1485816"/>
            <a:chOff x="-106394" y="2567354"/>
            <a:chExt cx="1400812" cy="2571868"/>
          </a:xfrm>
        </p:grpSpPr>
        <p:sp>
          <p:nvSpPr>
            <p:cNvPr id="121" name="Google Shape;121;p3"/>
            <p:cNvSpPr/>
            <p:nvPr/>
          </p:nvSpPr>
          <p:spPr>
            <a:xfrm>
              <a:off x="-106394" y="4026328"/>
              <a:ext cx="1400812" cy="961361"/>
            </a:xfrm>
            <a:custGeom>
              <a:avLst/>
              <a:gdLst/>
              <a:ahLst/>
              <a:cxnLst/>
              <a:rect l="l" t="t" r="r" b="b"/>
              <a:pathLst>
                <a:path w="27095" h="18595" extrusionOk="0">
                  <a:moveTo>
                    <a:pt x="25447" y="1"/>
                  </a:moveTo>
                  <a:cubicBezTo>
                    <a:pt x="25351" y="1"/>
                    <a:pt x="25337" y="97"/>
                    <a:pt x="25310" y="165"/>
                  </a:cubicBezTo>
                  <a:cubicBezTo>
                    <a:pt x="25062" y="783"/>
                    <a:pt x="24747" y="1360"/>
                    <a:pt x="24417" y="1951"/>
                  </a:cubicBezTo>
                  <a:cubicBezTo>
                    <a:pt x="23991" y="2706"/>
                    <a:pt x="23511" y="3434"/>
                    <a:pt x="22975" y="4121"/>
                  </a:cubicBezTo>
                  <a:cubicBezTo>
                    <a:pt x="21588" y="5933"/>
                    <a:pt x="20393" y="7856"/>
                    <a:pt x="19240" y="9806"/>
                  </a:cubicBezTo>
                  <a:cubicBezTo>
                    <a:pt x="18196" y="11564"/>
                    <a:pt x="17207" y="13349"/>
                    <a:pt x="16246" y="15134"/>
                  </a:cubicBezTo>
                  <a:lnTo>
                    <a:pt x="16109" y="15340"/>
                  </a:lnTo>
                  <a:cubicBezTo>
                    <a:pt x="16095" y="15203"/>
                    <a:pt x="16081" y="15134"/>
                    <a:pt x="16081" y="15066"/>
                  </a:cubicBezTo>
                  <a:cubicBezTo>
                    <a:pt x="16081" y="13830"/>
                    <a:pt x="15999" y="12607"/>
                    <a:pt x="15697" y="11399"/>
                  </a:cubicBezTo>
                  <a:cubicBezTo>
                    <a:pt x="15477" y="10493"/>
                    <a:pt x="15175" y="9614"/>
                    <a:pt x="14722" y="8776"/>
                  </a:cubicBezTo>
                  <a:cubicBezTo>
                    <a:pt x="14090" y="7595"/>
                    <a:pt x="13211" y="6634"/>
                    <a:pt x="12085" y="5892"/>
                  </a:cubicBezTo>
                  <a:cubicBezTo>
                    <a:pt x="11275" y="5384"/>
                    <a:pt x="10437" y="4917"/>
                    <a:pt x="9572" y="4464"/>
                  </a:cubicBezTo>
                  <a:cubicBezTo>
                    <a:pt x="8130" y="3736"/>
                    <a:pt x="6660" y="3091"/>
                    <a:pt x="5164" y="2473"/>
                  </a:cubicBezTo>
                  <a:cubicBezTo>
                    <a:pt x="5026" y="2431"/>
                    <a:pt x="4903" y="2376"/>
                    <a:pt x="4765" y="2335"/>
                  </a:cubicBezTo>
                  <a:cubicBezTo>
                    <a:pt x="4743" y="2328"/>
                    <a:pt x="4721" y="2324"/>
                    <a:pt x="4699" y="2324"/>
                  </a:cubicBezTo>
                  <a:cubicBezTo>
                    <a:pt x="4638" y="2324"/>
                    <a:pt x="4575" y="2350"/>
                    <a:pt x="4504" y="2390"/>
                  </a:cubicBezTo>
                  <a:cubicBezTo>
                    <a:pt x="4463" y="2445"/>
                    <a:pt x="4436" y="2500"/>
                    <a:pt x="4477" y="2569"/>
                  </a:cubicBezTo>
                  <a:cubicBezTo>
                    <a:pt x="4491" y="2582"/>
                    <a:pt x="4491" y="2610"/>
                    <a:pt x="4504" y="2637"/>
                  </a:cubicBezTo>
                  <a:cubicBezTo>
                    <a:pt x="4958" y="3159"/>
                    <a:pt x="5425" y="3681"/>
                    <a:pt x="5850" y="4217"/>
                  </a:cubicBezTo>
                  <a:cubicBezTo>
                    <a:pt x="6908" y="5494"/>
                    <a:pt x="8116" y="6661"/>
                    <a:pt x="9407" y="7691"/>
                  </a:cubicBezTo>
                  <a:lnTo>
                    <a:pt x="11920" y="9710"/>
                  </a:lnTo>
                  <a:cubicBezTo>
                    <a:pt x="12730" y="10355"/>
                    <a:pt x="13527" y="11028"/>
                    <a:pt x="14214" y="11811"/>
                  </a:cubicBezTo>
                  <a:cubicBezTo>
                    <a:pt x="14639" y="12333"/>
                    <a:pt x="14996" y="12882"/>
                    <a:pt x="15271" y="13500"/>
                  </a:cubicBezTo>
                  <a:cubicBezTo>
                    <a:pt x="15546" y="14146"/>
                    <a:pt x="15656" y="14818"/>
                    <a:pt x="15614" y="15519"/>
                  </a:cubicBezTo>
                  <a:cubicBezTo>
                    <a:pt x="15587" y="16233"/>
                    <a:pt x="15422" y="16920"/>
                    <a:pt x="15244" y="17606"/>
                  </a:cubicBezTo>
                  <a:cubicBezTo>
                    <a:pt x="15216" y="17647"/>
                    <a:pt x="15202" y="17689"/>
                    <a:pt x="15147" y="17771"/>
                  </a:cubicBezTo>
                  <a:cubicBezTo>
                    <a:pt x="15106" y="17634"/>
                    <a:pt x="15065" y="17551"/>
                    <a:pt x="15051" y="17441"/>
                  </a:cubicBezTo>
                  <a:cubicBezTo>
                    <a:pt x="14365" y="15230"/>
                    <a:pt x="13074" y="13459"/>
                    <a:pt x="11137" y="12209"/>
                  </a:cubicBezTo>
                  <a:cubicBezTo>
                    <a:pt x="10272" y="11660"/>
                    <a:pt x="9380" y="11193"/>
                    <a:pt x="8459" y="10808"/>
                  </a:cubicBezTo>
                  <a:cubicBezTo>
                    <a:pt x="7292" y="10300"/>
                    <a:pt x="6125" y="9820"/>
                    <a:pt x="4971" y="9298"/>
                  </a:cubicBezTo>
                  <a:cubicBezTo>
                    <a:pt x="3983" y="8831"/>
                    <a:pt x="2994" y="8309"/>
                    <a:pt x="2019" y="7815"/>
                  </a:cubicBezTo>
                  <a:cubicBezTo>
                    <a:pt x="1607" y="7609"/>
                    <a:pt x="1195" y="7389"/>
                    <a:pt x="783" y="7183"/>
                  </a:cubicBezTo>
                  <a:cubicBezTo>
                    <a:pt x="632" y="7114"/>
                    <a:pt x="481" y="7046"/>
                    <a:pt x="316" y="6991"/>
                  </a:cubicBezTo>
                  <a:cubicBezTo>
                    <a:pt x="275" y="6977"/>
                    <a:pt x="206" y="6977"/>
                    <a:pt x="137" y="6977"/>
                  </a:cubicBezTo>
                  <a:cubicBezTo>
                    <a:pt x="28" y="6991"/>
                    <a:pt x="0" y="7114"/>
                    <a:pt x="41" y="7183"/>
                  </a:cubicBezTo>
                  <a:lnTo>
                    <a:pt x="96" y="7238"/>
                  </a:lnTo>
                  <a:cubicBezTo>
                    <a:pt x="824" y="7870"/>
                    <a:pt x="1415" y="8625"/>
                    <a:pt x="2074" y="9325"/>
                  </a:cubicBezTo>
                  <a:cubicBezTo>
                    <a:pt x="3172" y="10493"/>
                    <a:pt x="4271" y="11660"/>
                    <a:pt x="5466" y="12731"/>
                  </a:cubicBezTo>
                  <a:cubicBezTo>
                    <a:pt x="6660" y="13775"/>
                    <a:pt x="7979" y="14626"/>
                    <a:pt x="9448" y="15230"/>
                  </a:cubicBezTo>
                  <a:cubicBezTo>
                    <a:pt x="10204" y="15519"/>
                    <a:pt x="10945" y="15835"/>
                    <a:pt x="11700" y="16137"/>
                  </a:cubicBezTo>
                  <a:cubicBezTo>
                    <a:pt x="12538" y="16508"/>
                    <a:pt x="13348" y="16933"/>
                    <a:pt x="14076" y="17483"/>
                  </a:cubicBezTo>
                  <a:cubicBezTo>
                    <a:pt x="14323" y="17675"/>
                    <a:pt x="14571" y="17881"/>
                    <a:pt x="14777" y="18128"/>
                  </a:cubicBezTo>
                  <a:cubicBezTo>
                    <a:pt x="14873" y="18279"/>
                    <a:pt x="14969" y="18430"/>
                    <a:pt x="15065" y="18595"/>
                  </a:cubicBezTo>
                  <a:cubicBezTo>
                    <a:pt x="15120" y="18581"/>
                    <a:pt x="15134" y="18581"/>
                    <a:pt x="15147" y="18568"/>
                  </a:cubicBezTo>
                  <a:cubicBezTo>
                    <a:pt x="15601" y="18073"/>
                    <a:pt x="16150" y="17675"/>
                    <a:pt x="16699" y="17290"/>
                  </a:cubicBezTo>
                  <a:cubicBezTo>
                    <a:pt x="17812" y="16521"/>
                    <a:pt x="18965" y="15821"/>
                    <a:pt x="20146" y="15134"/>
                  </a:cubicBezTo>
                  <a:cubicBezTo>
                    <a:pt x="20984" y="14640"/>
                    <a:pt x="21835" y="14159"/>
                    <a:pt x="22618" y="13582"/>
                  </a:cubicBezTo>
                  <a:cubicBezTo>
                    <a:pt x="23442" y="13019"/>
                    <a:pt x="24170" y="12347"/>
                    <a:pt x="24760" y="11577"/>
                  </a:cubicBezTo>
                  <a:cubicBezTo>
                    <a:pt x="25296" y="10891"/>
                    <a:pt x="25694" y="10136"/>
                    <a:pt x="26024" y="9353"/>
                  </a:cubicBezTo>
                  <a:cubicBezTo>
                    <a:pt x="26518" y="8117"/>
                    <a:pt x="26793" y="6826"/>
                    <a:pt x="26944" y="5521"/>
                  </a:cubicBezTo>
                  <a:cubicBezTo>
                    <a:pt x="26999" y="5096"/>
                    <a:pt x="27054" y="4656"/>
                    <a:pt x="27081" y="4217"/>
                  </a:cubicBezTo>
                  <a:cubicBezTo>
                    <a:pt x="27095" y="4107"/>
                    <a:pt x="27081" y="4024"/>
                    <a:pt x="27081" y="3928"/>
                  </a:cubicBezTo>
                  <a:cubicBezTo>
                    <a:pt x="26944" y="3956"/>
                    <a:pt x="26944" y="4066"/>
                    <a:pt x="26930" y="4148"/>
                  </a:cubicBezTo>
                  <a:cubicBezTo>
                    <a:pt x="26807" y="4505"/>
                    <a:pt x="26710" y="4848"/>
                    <a:pt x="26587" y="5205"/>
                  </a:cubicBezTo>
                  <a:cubicBezTo>
                    <a:pt x="26175" y="6359"/>
                    <a:pt x="25543" y="7375"/>
                    <a:pt x="24733" y="8282"/>
                  </a:cubicBezTo>
                  <a:cubicBezTo>
                    <a:pt x="24074" y="9023"/>
                    <a:pt x="23360" y="9710"/>
                    <a:pt x="22659" y="10369"/>
                  </a:cubicBezTo>
                  <a:cubicBezTo>
                    <a:pt x="21602" y="11371"/>
                    <a:pt x="20558" y="12374"/>
                    <a:pt x="19542" y="13418"/>
                  </a:cubicBezTo>
                  <a:cubicBezTo>
                    <a:pt x="18237" y="14763"/>
                    <a:pt x="16919" y="16123"/>
                    <a:pt x="15724" y="17565"/>
                  </a:cubicBezTo>
                  <a:cubicBezTo>
                    <a:pt x="15697" y="17606"/>
                    <a:pt x="15669" y="17620"/>
                    <a:pt x="15614" y="17647"/>
                  </a:cubicBezTo>
                  <a:cubicBezTo>
                    <a:pt x="15601" y="17606"/>
                    <a:pt x="15587" y="17565"/>
                    <a:pt x="15601" y="17551"/>
                  </a:cubicBezTo>
                  <a:cubicBezTo>
                    <a:pt x="15903" y="16672"/>
                    <a:pt x="16287" y="15835"/>
                    <a:pt x="16713" y="15024"/>
                  </a:cubicBezTo>
                  <a:cubicBezTo>
                    <a:pt x="17235" y="14077"/>
                    <a:pt x="17880" y="13225"/>
                    <a:pt x="18608" y="12415"/>
                  </a:cubicBezTo>
                  <a:cubicBezTo>
                    <a:pt x="19377" y="11523"/>
                    <a:pt x="20187" y="10671"/>
                    <a:pt x="20970" y="9792"/>
                  </a:cubicBezTo>
                  <a:cubicBezTo>
                    <a:pt x="21643" y="9064"/>
                    <a:pt x="22288" y="8309"/>
                    <a:pt x="22879" y="7526"/>
                  </a:cubicBezTo>
                  <a:cubicBezTo>
                    <a:pt x="24142" y="5823"/>
                    <a:pt x="24939" y="3942"/>
                    <a:pt x="25268" y="1841"/>
                  </a:cubicBezTo>
                  <a:cubicBezTo>
                    <a:pt x="25351" y="1305"/>
                    <a:pt x="25420" y="783"/>
                    <a:pt x="25488" y="248"/>
                  </a:cubicBezTo>
                  <a:cubicBezTo>
                    <a:pt x="25502" y="165"/>
                    <a:pt x="25543" y="69"/>
                    <a:pt x="254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09545" y="3601768"/>
              <a:ext cx="925172" cy="801143"/>
            </a:xfrm>
            <a:custGeom>
              <a:avLst/>
              <a:gdLst/>
              <a:ahLst/>
              <a:cxnLst/>
              <a:rect l="l" t="t" r="r" b="b"/>
              <a:pathLst>
                <a:path w="17895" h="15496" extrusionOk="0">
                  <a:moveTo>
                    <a:pt x="17784" y="0"/>
                  </a:moveTo>
                  <a:cubicBezTo>
                    <a:pt x="17743" y="83"/>
                    <a:pt x="17716" y="193"/>
                    <a:pt x="17674" y="275"/>
                  </a:cubicBezTo>
                  <a:cubicBezTo>
                    <a:pt x="17386" y="1470"/>
                    <a:pt x="16905" y="2610"/>
                    <a:pt x="16301" y="3695"/>
                  </a:cubicBezTo>
                  <a:cubicBezTo>
                    <a:pt x="14763" y="6469"/>
                    <a:pt x="13568" y="9421"/>
                    <a:pt x="12525" y="12429"/>
                  </a:cubicBezTo>
                  <a:cubicBezTo>
                    <a:pt x="12332" y="12937"/>
                    <a:pt x="12167" y="13472"/>
                    <a:pt x="11989" y="13994"/>
                  </a:cubicBezTo>
                  <a:cubicBezTo>
                    <a:pt x="11975" y="14063"/>
                    <a:pt x="11948" y="14132"/>
                    <a:pt x="11907" y="14200"/>
                  </a:cubicBezTo>
                  <a:cubicBezTo>
                    <a:pt x="11810" y="14173"/>
                    <a:pt x="11810" y="14090"/>
                    <a:pt x="11810" y="14035"/>
                  </a:cubicBezTo>
                  <a:cubicBezTo>
                    <a:pt x="11687" y="13459"/>
                    <a:pt x="11618" y="12854"/>
                    <a:pt x="11467" y="12278"/>
                  </a:cubicBezTo>
                  <a:cubicBezTo>
                    <a:pt x="10849" y="9737"/>
                    <a:pt x="9558" y="7622"/>
                    <a:pt x="7485" y="6002"/>
                  </a:cubicBezTo>
                  <a:cubicBezTo>
                    <a:pt x="6729" y="5425"/>
                    <a:pt x="5905" y="4958"/>
                    <a:pt x="5054" y="4532"/>
                  </a:cubicBezTo>
                  <a:cubicBezTo>
                    <a:pt x="3639" y="3818"/>
                    <a:pt x="2239" y="3063"/>
                    <a:pt x="865" y="2266"/>
                  </a:cubicBezTo>
                  <a:cubicBezTo>
                    <a:pt x="728" y="2170"/>
                    <a:pt x="591" y="2115"/>
                    <a:pt x="481" y="2033"/>
                  </a:cubicBezTo>
                  <a:cubicBezTo>
                    <a:pt x="410" y="2006"/>
                    <a:pt x="333" y="1991"/>
                    <a:pt x="262" y="1991"/>
                  </a:cubicBezTo>
                  <a:cubicBezTo>
                    <a:pt x="223" y="1991"/>
                    <a:pt x="185" y="1996"/>
                    <a:pt x="151" y="2005"/>
                  </a:cubicBezTo>
                  <a:cubicBezTo>
                    <a:pt x="41" y="2033"/>
                    <a:pt x="0" y="2156"/>
                    <a:pt x="41" y="2239"/>
                  </a:cubicBezTo>
                  <a:cubicBezTo>
                    <a:pt x="69" y="2280"/>
                    <a:pt x="83" y="2308"/>
                    <a:pt x="110" y="2335"/>
                  </a:cubicBezTo>
                  <a:cubicBezTo>
                    <a:pt x="687" y="3035"/>
                    <a:pt x="1250" y="3749"/>
                    <a:pt x="1813" y="4464"/>
                  </a:cubicBezTo>
                  <a:cubicBezTo>
                    <a:pt x="3172" y="6112"/>
                    <a:pt x="4683" y="7595"/>
                    <a:pt x="6290" y="8995"/>
                  </a:cubicBezTo>
                  <a:cubicBezTo>
                    <a:pt x="7169" y="9751"/>
                    <a:pt x="8048" y="10479"/>
                    <a:pt x="8927" y="11261"/>
                  </a:cubicBezTo>
                  <a:cubicBezTo>
                    <a:pt x="9352" y="11632"/>
                    <a:pt x="9764" y="12030"/>
                    <a:pt x="10190" y="12442"/>
                  </a:cubicBezTo>
                  <a:cubicBezTo>
                    <a:pt x="10726" y="12950"/>
                    <a:pt x="11069" y="13596"/>
                    <a:pt x="11275" y="14310"/>
                  </a:cubicBezTo>
                  <a:cubicBezTo>
                    <a:pt x="11357" y="14653"/>
                    <a:pt x="11495" y="14997"/>
                    <a:pt x="11604" y="15340"/>
                  </a:cubicBezTo>
                  <a:cubicBezTo>
                    <a:pt x="11617" y="15401"/>
                    <a:pt x="11629" y="15495"/>
                    <a:pt x="11710" y="15495"/>
                  </a:cubicBezTo>
                  <a:cubicBezTo>
                    <a:pt x="11719" y="15495"/>
                    <a:pt x="11730" y="15494"/>
                    <a:pt x="11742" y="15491"/>
                  </a:cubicBezTo>
                  <a:cubicBezTo>
                    <a:pt x="11810" y="15477"/>
                    <a:pt x="11852" y="15409"/>
                    <a:pt x="11893" y="15340"/>
                  </a:cubicBezTo>
                  <a:cubicBezTo>
                    <a:pt x="12030" y="15107"/>
                    <a:pt x="12154" y="14873"/>
                    <a:pt x="12264" y="14640"/>
                  </a:cubicBezTo>
                  <a:lnTo>
                    <a:pt x="12840" y="13459"/>
                  </a:lnTo>
                  <a:cubicBezTo>
                    <a:pt x="13143" y="12841"/>
                    <a:pt x="13568" y="12291"/>
                    <a:pt x="13980" y="11742"/>
                  </a:cubicBezTo>
                  <a:cubicBezTo>
                    <a:pt x="14433" y="11138"/>
                    <a:pt x="14900" y="10520"/>
                    <a:pt x="15312" y="9902"/>
                  </a:cubicBezTo>
                  <a:cubicBezTo>
                    <a:pt x="16576" y="7965"/>
                    <a:pt x="17345" y="5837"/>
                    <a:pt x="17661" y="3530"/>
                  </a:cubicBezTo>
                  <a:cubicBezTo>
                    <a:pt x="17784" y="2623"/>
                    <a:pt x="17853" y="1690"/>
                    <a:pt x="17880" y="769"/>
                  </a:cubicBezTo>
                  <a:cubicBezTo>
                    <a:pt x="17880" y="577"/>
                    <a:pt x="17894" y="385"/>
                    <a:pt x="17894" y="179"/>
                  </a:cubicBezTo>
                  <a:cubicBezTo>
                    <a:pt x="17894" y="138"/>
                    <a:pt x="17867" y="69"/>
                    <a:pt x="17867" y="14"/>
                  </a:cubicBezTo>
                  <a:cubicBezTo>
                    <a:pt x="17825" y="0"/>
                    <a:pt x="17812" y="0"/>
                    <a:pt x="177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244339" y="3875105"/>
              <a:ext cx="920157" cy="740447"/>
            </a:xfrm>
            <a:custGeom>
              <a:avLst/>
              <a:gdLst/>
              <a:ahLst/>
              <a:cxnLst/>
              <a:rect l="l" t="t" r="r" b="b"/>
              <a:pathLst>
                <a:path w="17798" h="14322" extrusionOk="0">
                  <a:moveTo>
                    <a:pt x="17688" y="1"/>
                  </a:moveTo>
                  <a:cubicBezTo>
                    <a:pt x="17619" y="97"/>
                    <a:pt x="17592" y="165"/>
                    <a:pt x="17551" y="234"/>
                  </a:cubicBezTo>
                  <a:cubicBezTo>
                    <a:pt x="16054" y="3351"/>
                    <a:pt x="14323" y="6331"/>
                    <a:pt x="12524" y="9270"/>
                  </a:cubicBezTo>
                  <a:cubicBezTo>
                    <a:pt x="11879" y="10300"/>
                    <a:pt x="11302" y="11344"/>
                    <a:pt x="10780" y="12429"/>
                  </a:cubicBezTo>
                  <a:cubicBezTo>
                    <a:pt x="10753" y="12497"/>
                    <a:pt x="10712" y="12566"/>
                    <a:pt x="10684" y="12621"/>
                  </a:cubicBezTo>
                  <a:cubicBezTo>
                    <a:pt x="10602" y="12594"/>
                    <a:pt x="10616" y="12525"/>
                    <a:pt x="10616" y="12497"/>
                  </a:cubicBezTo>
                  <a:cubicBezTo>
                    <a:pt x="10465" y="11330"/>
                    <a:pt x="10080" y="10232"/>
                    <a:pt x="9462" y="9215"/>
                  </a:cubicBezTo>
                  <a:cubicBezTo>
                    <a:pt x="9091" y="8597"/>
                    <a:pt x="8693" y="8021"/>
                    <a:pt x="8267" y="7430"/>
                  </a:cubicBezTo>
                  <a:cubicBezTo>
                    <a:pt x="7471" y="6386"/>
                    <a:pt x="6523" y="5521"/>
                    <a:pt x="5479" y="4738"/>
                  </a:cubicBezTo>
                  <a:cubicBezTo>
                    <a:pt x="4161" y="3736"/>
                    <a:pt x="2705" y="2967"/>
                    <a:pt x="1181" y="2294"/>
                  </a:cubicBezTo>
                  <a:cubicBezTo>
                    <a:pt x="975" y="2212"/>
                    <a:pt x="742" y="2129"/>
                    <a:pt x="536" y="2047"/>
                  </a:cubicBezTo>
                  <a:cubicBezTo>
                    <a:pt x="485" y="2021"/>
                    <a:pt x="428" y="2011"/>
                    <a:pt x="369" y="2011"/>
                  </a:cubicBezTo>
                  <a:cubicBezTo>
                    <a:pt x="301" y="2011"/>
                    <a:pt x="231" y="2025"/>
                    <a:pt x="165" y="2047"/>
                  </a:cubicBezTo>
                  <a:cubicBezTo>
                    <a:pt x="55" y="2074"/>
                    <a:pt x="0" y="2198"/>
                    <a:pt x="82" y="2280"/>
                  </a:cubicBezTo>
                  <a:cubicBezTo>
                    <a:pt x="96" y="2321"/>
                    <a:pt x="124" y="2349"/>
                    <a:pt x="151" y="2363"/>
                  </a:cubicBezTo>
                  <a:cubicBezTo>
                    <a:pt x="838" y="3187"/>
                    <a:pt x="1497" y="4038"/>
                    <a:pt x="2184" y="4862"/>
                  </a:cubicBezTo>
                  <a:cubicBezTo>
                    <a:pt x="3145" y="6002"/>
                    <a:pt x="4230" y="7032"/>
                    <a:pt x="5411" y="7979"/>
                  </a:cubicBezTo>
                  <a:cubicBezTo>
                    <a:pt x="6139" y="8542"/>
                    <a:pt x="6880" y="9119"/>
                    <a:pt x="7594" y="9682"/>
                  </a:cubicBezTo>
                  <a:cubicBezTo>
                    <a:pt x="8006" y="9998"/>
                    <a:pt x="8418" y="10328"/>
                    <a:pt x="8817" y="10671"/>
                  </a:cubicBezTo>
                  <a:cubicBezTo>
                    <a:pt x="9393" y="11193"/>
                    <a:pt x="9792" y="11811"/>
                    <a:pt x="10011" y="12566"/>
                  </a:cubicBezTo>
                  <a:cubicBezTo>
                    <a:pt x="10149" y="13033"/>
                    <a:pt x="10190" y="13486"/>
                    <a:pt x="10190" y="13967"/>
                  </a:cubicBezTo>
                  <a:cubicBezTo>
                    <a:pt x="10190" y="14063"/>
                    <a:pt x="10190" y="14145"/>
                    <a:pt x="10204" y="14242"/>
                  </a:cubicBezTo>
                  <a:cubicBezTo>
                    <a:pt x="10213" y="14288"/>
                    <a:pt x="10273" y="14322"/>
                    <a:pt x="10327" y="14322"/>
                  </a:cubicBezTo>
                  <a:cubicBezTo>
                    <a:pt x="10353" y="14322"/>
                    <a:pt x="10378" y="14314"/>
                    <a:pt x="10396" y="14296"/>
                  </a:cubicBezTo>
                  <a:cubicBezTo>
                    <a:pt x="10423" y="14269"/>
                    <a:pt x="10465" y="14228"/>
                    <a:pt x="10492" y="14173"/>
                  </a:cubicBezTo>
                  <a:cubicBezTo>
                    <a:pt x="10547" y="14090"/>
                    <a:pt x="10588" y="13994"/>
                    <a:pt x="10616" y="13898"/>
                  </a:cubicBezTo>
                  <a:cubicBezTo>
                    <a:pt x="11082" y="12662"/>
                    <a:pt x="11797" y="11564"/>
                    <a:pt x="12662" y="10589"/>
                  </a:cubicBezTo>
                  <a:cubicBezTo>
                    <a:pt x="13170" y="10012"/>
                    <a:pt x="13692" y="9463"/>
                    <a:pt x="14214" y="8886"/>
                  </a:cubicBezTo>
                  <a:cubicBezTo>
                    <a:pt x="14790" y="8268"/>
                    <a:pt x="15285" y="7609"/>
                    <a:pt x="15738" y="6894"/>
                  </a:cubicBezTo>
                  <a:cubicBezTo>
                    <a:pt x="16493" y="5727"/>
                    <a:pt x="16988" y="4464"/>
                    <a:pt x="17303" y="3118"/>
                  </a:cubicBezTo>
                  <a:cubicBezTo>
                    <a:pt x="17509" y="2225"/>
                    <a:pt x="17674" y="1319"/>
                    <a:pt x="17798" y="399"/>
                  </a:cubicBezTo>
                  <a:cubicBezTo>
                    <a:pt x="17798" y="234"/>
                    <a:pt x="17798" y="234"/>
                    <a:pt x="17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82649" y="3363224"/>
              <a:ext cx="777516" cy="777465"/>
            </a:xfrm>
            <a:custGeom>
              <a:avLst/>
              <a:gdLst/>
              <a:ahLst/>
              <a:cxnLst/>
              <a:rect l="l" t="t" r="r" b="b"/>
              <a:pathLst>
                <a:path w="15039" h="15038" extrusionOk="0">
                  <a:moveTo>
                    <a:pt x="14860" y="0"/>
                  </a:moveTo>
                  <a:cubicBezTo>
                    <a:pt x="14805" y="69"/>
                    <a:pt x="14750" y="110"/>
                    <a:pt x="14736" y="179"/>
                  </a:cubicBezTo>
                  <a:cubicBezTo>
                    <a:pt x="14448" y="1099"/>
                    <a:pt x="14036" y="1964"/>
                    <a:pt x="13665" y="2857"/>
                  </a:cubicBezTo>
                  <a:cubicBezTo>
                    <a:pt x="12635" y="5383"/>
                    <a:pt x="11852" y="7979"/>
                    <a:pt x="11303" y="10643"/>
                  </a:cubicBezTo>
                  <a:lnTo>
                    <a:pt x="10891" y="12593"/>
                  </a:lnTo>
                  <a:cubicBezTo>
                    <a:pt x="10877" y="12676"/>
                    <a:pt x="10850" y="12772"/>
                    <a:pt x="10822" y="12909"/>
                  </a:cubicBezTo>
                  <a:cubicBezTo>
                    <a:pt x="10712" y="12744"/>
                    <a:pt x="10699" y="12621"/>
                    <a:pt x="10671" y="12497"/>
                  </a:cubicBezTo>
                  <a:cubicBezTo>
                    <a:pt x="10396" y="11330"/>
                    <a:pt x="9998" y="10204"/>
                    <a:pt x="9463" y="9146"/>
                  </a:cubicBezTo>
                  <a:cubicBezTo>
                    <a:pt x="8790" y="7787"/>
                    <a:pt x="7870" y="6633"/>
                    <a:pt x="6771" y="5631"/>
                  </a:cubicBezTo>
                  <a:cubicBezTo>
                    <a:pt x="5933" y="4848"/>
                    <a:pt x="4986" y="4202"/>
                    <a:pt x="4024" y="3598"/>
                  </a:cubicBezTo>
                  <a:cubicBezTo>
                    <a:pt x="3077" y="3021"/>
                    <a:pt x="2047" y="2554"/>
                    <a:pt x="1072" y="2033"/>
                  </a:cubicBezTo>
                  <a:lnTo>
                    <a:pt x="454" y="1730"/>
                  </a:lnTo>
                  <a:cubicBezTo>
                    <a:pt x="381" y="1694"/>
                    <a:pt x="320" y="1676"/>
                    <a:pt x="259" y="1676"/>
                  </a:cubicBezTo>
                  <a:cubicBezTo>
                    <a:pt x="228" y="1676"/>
                    <a:pt x="197" y="1680"/>
                    <a:pt x="165" y="1689"/>
                  </a:cubicBezTo>
                  <a:cubicBezTo>
                    <a:pt x="56" y="1717"/>
                    <a:pt x="1" y="1813"/>
                    <a:pt x="56" y="1895"/>
                  </a:cubicBezTo>
                  <a:lnTo>
                    <a:pt x="111" y="2005"/>
                  </a:lnTo>
                  <a:cubicBezTo>
                    <a:pt x="440" y="2472"/>
                    <a:pt x="756" y="2925"/>
                    <a:pt x="1072" y="3392"/>
                  </a:cubicBezTo>
                  <a:cubicBezTo>
                    <a:pt x="2033" y="4875"/>
                    <a:pt x="3255" y="6111"/>
                    <a:pt x="4670" y="7141"/>
                  </a:cubicBezTo>
                  <a:cubicBezTo>
                    <a:pt x="5288" y="7581"/>
                    <a:pt x="5906" y="7993"/>
                    <a:pt x="6524" y="8446"/>
                  </a:cubicBezTo>
                  <a:cubicBezTo>
                    <a:pt x="7073" y="8830"/>
                    <a:pt x="7650" y="9215"/>
                    <a:pt x="8172" y="9641"/>
                  </a:cubicBezTo>
                  <a:cubicBezTo>
                    <a:pt x="8748" y="10094"/>
                    <a:pt x="9243" y="10602"/>
                    <a:pt x="9641" y="11220"/>
                  </a:cubicBezTo>
                  <a:cubicBezTo>
                    <a:pt x="10122" y="11961"/>
                    <a:pt x="10424" y="12772"/>
                    <a:pt x="10506" y="13664"/>
                  </a:cubicBezTo>
                  <a:cubicBezTo>
                    <a:pt x="10506" y="14104"/>
                    <a:pt x="10493" y="14571"/>
                    <a:pt x="10630" y="15038"/>
                  </a:cubicBezTo>
                  <a:cubicBezTo>
                    <a:pt x="10712" y="15010"/>
                    <a:pt x="10781" y="15010"/>
                    <a:pt x="10891" y="14996"/>
                  </a:cubicBezTo>
                  <a:cubicBezTo>
                    <a:pt x="10959" y="14626"/>
                    <a:pt x="11042" y="14241"/>
                    <a:pt x="11083" y="13843"/>
                  </a:cubicBezTo>
                  <a:cubicBezTo>
                    <a:pt x="11152" y="12703"/>
                    <a:pt x="11509" y="11618"/>
                    <a:pt x="11989" y="10561"/>
                  </a:cubicBezTo>
                  <a:cubicBezTo>
                    <a:pt x="12292" y="9874"/>
                    <a:pt x="12704" y="9229"/>
                    <a:pt x="13088" y="8569"/>
                  </a:cubicBezTo>
                  <a:cubicBezTo>
                    <a:pt x="13390" y="8048"/>
                    <a:pt x="13706" y="7512"/>
                    <a:pt x="13981" y="6963"/>
                  </a:cubicBezTo>
                  <a:cubicBezTo>
                    <a:pt x="14585" y="5782"/>
                    <a:pt x="14873" y="4532"/>
                    <a:pt x="14969" y="3200"/>
                  </a:cubicBezTo>
                  <a:cubicBezTo>
                    <a:pt x="15038" y="2225"/>
                    <a:pt x="14997" y="1236"/>
                    <a:pt x="14969" y="247"/>
                  </a:cubicBezTo>
                  <a:cubicBezTo>
                    <a:pt x="14969" y="165"/>
                    <a:pt x="14969" y="165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57109" y="3081355"/>
              <a:ext cx="715011" cy="719974"/>
            </a:xfrm>
            <a:custGeom>
              <a:avLst/>
              <a:gdLst/>
              <a:ahLst/>
              <a:cxnLst/>
              <a:rect l="l" t="t" r="r" b="b"/>
              <a:pathLst>
                <a:path w="13830" h="13926" extrusionOk="0">
                  <a:moveTo>
                    <a:pt x="13513" y="0"/>
                  </a:moveTo>
                  <a:cubicBezTo>
                    <a:pt x="13472" y="0"/>
                    <a:pt x="13445" y="14"/>
                    <a:pt x="13417" y="55"/>
                  </a:cubicBezTo>
                  <a:cubicBezTo>
                    <a:pt x="13390" y="110"/>
                    <a:pt x="13390" y="179"/>
                    <a:pt x="13376" y="247"/>
                  </a:cubicBezTo>
                  <a:cubicBezTo>
                    <a:pt x="12840" y="1964"/>
                    <a:pt x="12442" y="3708"/>
                    <a:pt x="12017" y="5452"/>
                  </a:cubicBezTo>
                  <a:cubicBezTo>
                    <a:pt x="11701" y="6729"/>
                    <a:pt x="11399" y="8006"/>
                    <a:pt x="11110" y="9297"/>
                  </a:cubicBezTo>
                  <a:cubicBezTo>
                    <a:pt x="10973" y="9860"/>
                    <a:pt x="10904" y="10465"/>
                    <a:pt x="10794" y="11028"/>
                  </a:cubicBezTo>
                  <a:cubicBezTo>
                    <a:pt x="10767" y="11055"/>
                    <a:pt x="10753" y="11124"/>
                    <a:pt x="10712" y="11234"/>
                  </a:cubicBezTo>
                  <a:cubicBezTo>
                    <a:pt x="10657" y="11124"/>
                    <a:pt x="10616" y="11055"/>
                    <a:pt x="10575" y="10986"/>
                  </a:cubicBezTo>
                  <a:cubicBezTo>
                    <a:pt x="10012" y="9805"/>
                    <a:pt x="9256" y="8748"/>
                    <a:pt x="8377" y="7759"/>
                  </a:cubicBezTo>
                  <a:cubicBezTo>
                    <a:pt x="7100" y="6345"/>
                    <a:pt x="5658" y="5081"/>
                    <a:pt x="4120" y="3942"/>
                  </a:cubicBezTo>
                  <a:cubicBezTo>
                    <a:pt x="3159" y="3214"/>
                    <a:pt x="2143" y="2568"/>
                    <a:pt x="1099" y="1964"/>
                  </a:cubicBezTo>
                  <a:cubicBezTo>
                    <a:pt x="852" y="1827"/>
                    <a:pt x="632" y="1689"/>
                    <a:pt x="412" y="1538"/>
                  </a:cubicBezTo>
                  <a:cubicBezTo>
                    <a:pt x="353" y="1499"/>
                    <a:pt x="280" y="1467"/>
                    <a:pt x="208" y="1467"/>
                  </a:cubicBezTo>
                  <a:cubicBezTo>
                    <a:pt x="179" y="1467"/>
                    <a:pt x="151" y="1472"/>
                    <a:pt x="124" y="1483"/>
                  </a:cubicBezTo>
                  <a:cubicBezTo>
                    <a:pt x="55" y="1497"/>
                    <a:pt x="0" y="1593"/>
                    <a:pt x="28" y="1676"/>
                  </a:cubicBezTo>
                  <a:cubicBezTo>
                    <a:pt x="55" y="1703"/>
                    <a:pt x="69" y="1744"/>
                    <a:pt x="96" y="1772"/>
                  </a:cubicBezTo>
                  <a:cubicBezTo>
                    <a:pt x="508" y="2335"/>
                    <a:pt x="907" y="2898"/>
                    <a:pt x="1319" y="3461"/>
                  </a:cubicBezTo>
                  <a:cubicBezTo>
                    <a:pt x="2500" y="5054"/>
                    <a:pt x="3914" y="6427"/>
                    <a:pt x="5493" y="7622"/>
                  </a:cubicBezTo>
                  <a:cubicBezTo>
                    <a:pt x="6372" y="8295"/>
                    <a:pt x="7237" y="8968"/>
                    <a:pt x="8089" y="9682"/>
                  </a:cubicBezTo>
                  <a:cubicBezTo>
                    <a:pt x="8803" y="10300"/>
                    <a:pt x="9462" y="10959"/>
                    <a:pt x="9943" y="11783"/>
                  </a:cubicBezTo>
                  <a:cubicBezTo>
                    <a:pt x="10314" y="12415"/>
                    <a:pt x="10684" y="13074"/>
                    <a:pt x="10904" y="13788"/>
                  </a:cubicBezTo>
                  <a:lnTo>
                    <a:pt x="10945" y="13898"/>
                  </a:lnTo>
                  <a:cubicBezTo>
                    <a:pt x="10987" y="13912"/>
                    <a:pt x="11028" y="13925"/>
                    <a:pt x="11055" y="13925"/>
                  </a:cubicBezTo>
                  <a:cubicBezTo>
                    <a:pt x="11083" y="13925"/>
                    <a:pt x="11124" y="13898"/>
                    <a:pt x="11138" y="13857"/>
                  </a:cubicBezTo>
                  <a:cubicBezTo>
                    <a:pt x="11151" y="13829"/>
                    <a:pt x="11151" y="13788"/>
                    <a:pt x="11179" y="13761"/>
                  </a:cubicBezTo>
                  <a:cubicBezTo>
                    <a:pt x="11385" y="12277"/>
                    <a:pt x="11728" y="10835"/>
                    <a:pt x="12305" y="9462"/>
                  </a:cubicBezTo>
                  <a:cubicBezTo>
                    <a:pt x="12648" y="8638"/>
                    <a:pt x="12964" y="7800"/>
                    <a:pt x="13266" y="6963"/>
                  </a:cubicBezTo>
                  <a:cubicBezTo>
                    <a:pt x="13678" y="5768"/>
                    <a:pt x="13829" y="4532"/>
                    <a:pt x="13829" y="3282"/>
                  </a:cubicBezTo>
                  <a:cubicBezTo>
                    <a:pt x="13829" y="2280"/>
                    <a:pt x="13747" y="1291"/>
                    <a:pt x="13651" y="302"/>
                  </a:cubicBezTo>
                  <a:cubicBezTo>
                    <a:pt x="13651" y="220"/>
                    <a:pt x="13623" y="138"/>
                    <a:pt x="13596" y="69"/>
                  </a:cubicBezTo>
                  <a:cubicBezTo>
                    <a:pt x="13582" y="41"/>
                    <a:pt x="13541" y="0"/>
                    <a:pt x="135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98986" y="2924394"/>
              <a:ext cx="578006" cy="595791"/>
            </a:xfrm>
            <a:custGeom>
              <a:avLst/>
              <a:gdLst/>
              <a:ahLst/>
              <a:cxnLst/>
              <a:rect l="l" t="t" r="r" b="b"/>
              <a:pathLst>
                <a:path w="11180" h="11524" extrusionOk="0">
                  <a:moveTo>
                    <a:pt x="10442" y="0"/>
                  </a:moveTo>
                  <a:cubicBezTo>
                    <a:pt x="10436" y="0"/>
                    <a:pt x="10430" y="1"/>
                    <a:pt x="10424" y="1"/>
                  </a:cubicBezTo>
                  <a:cubicBezTo>
                    <a:pt x="10286" y="15"/>
                    <a:pt x="10286" y="180"/>
                    <a:pt x="10245" y="276"/>
                  </a:cubicBezTo>
                  <a:cubicBezTo>
                    <a:pt x="10108" y="688"/>
                    <a:pt x="10012" y="1114"/>
                    <a:pt x="9833" y="1512"/>
                  </a:cubicBezTo>
                  <a:cubicBezTo>
                    <a:pt x="9353" y="2720"/>
                    <a:pt x="9092" y="3970"/>
                    <a:pt x="8927" y="5233"/>
                  </a:cubicBezTo>
                  <a:cubicBezTo>
                    <a:pt x="8790" y="6167"/>
                    <a:pt x="8748" y="7087"/>
                    <a:pt x="8776" y="8035"/>
                  </a:cubicBezTo>
                  <a:lnTo>
                    <a:pt x="8776" y="8819"/>
                  </a:lnTo>
                  <a:lnTo>
                    <a:pt x="8776" y="8819"/>
                  </a:lnTo>
                  <a:cubicBezTo>
                    <a:pt x="8773" y="8815"/>
                    <a:pt x="8768" y="8812"/>
                    <a:pt x="8762" y="8812"/>
                  </a:cubicBezTo>
                  <a:cubicBezTo>
                    <a:pt x="8752" y="8812"/>
                    <a:pt x="8741" y="8819"/>
                    <a:pt x="8735" y="8831"/>
                  </a:cubicBezTo>
                  <a:cubicBezTo>
                    <a:pt x="8707" y="8763"/>
                    <a:pt x="8652" y="8708"/>
                    <a:pt x="8611" y="8639"/>
                  </a:cubicBezTo>
                  <a:cubicBezTo>
                    <a:pt x="7773" y="7005"/>
                    <a:pt x="6606" y="5645"/>
                    <a:pt x="5233" y="4451"/>
                  </a:cubicBezTo>
                  <a:cubicBezTo>
                    <a:pt x="4409" y="3723"/>
                    <a:pt x="3516" y="3132"/>
                    <a:pt x="2569" y="2556"/>
                  </a:cubicBezTo>
                  <a:cubicBezTo>
                    <a:pt x="1868" y="2144"/>
                    <a:pt x="1168" y="1718"/>
                    <a:pt x="467" y="1292"/>
                  </a:cubicBezTo>
                  <a:cubicBezTo>
                    <a:pt x="371" y="1237"/>
                    <a:pt x="289" y="1182"/>
                    <a:pt x="193" y="1155"/>
                  </a:cubicBezTo>
                  <a:cubicBezTo>
                    <a:pt x="183" y="1152"/>
                    <a:pt x="173" y="1151"/>
                    <a:pt x="162" y="1151"/>
                  </a:cubicBezTo>
                  <a:cubicBezTo>
                    <a:pt x="114" y="1151"/>
                    <a:pt x="59" y="1176"/>
                    <a:pt x="14" y="1210"/>
                  </a:cubicBezTo>
                  <a:cubicBezTo>
                    <a:pt x="1" y="1223"/>
                    <a:pt x="1" y="1292"/>
                    <a:pt x="1" y="1347"/>
                  </a:cubicBezTo>
                  <a:cubicBezTo>
                    <a:pt x="1" y="1361"/>
                    <a:pt x="14" y="1388"/>
                    <a:pt x="28" y="1416"/>
                  </a:cubicBezTo>
                  <a:cubicBezTo>
                    <a:pt x="893" y="2885"/>
                    <a:pt x="1868" y="4272"/>
                    <a:pt x="3118" y="5467"/>
                  </a:cubicBezTo>
                  <a:cubicBezTo>
                    <a:pt x="4107" y="6401"/>
                    <a:pt x="5150" y="7280"/>
                    <a:pt x="6235" y="8090"/>
                  </a:cubicBezTo>
                  <a:cubicBezTo>
                    <a:pt x="6675" y="8419"/>
                    <a:pt x="7100" y="8735"/>
                    <a:pt x="7554" y="9079"/>
                  </a:cubicBezTo>
                  <a:cubicBezTo>
                    <a:pt x="7924" y="9395"/>
                    <a:pt x="8268" y="9738"/>
                    <a:pt x="8570" y="10136"/>
                  </a:cubicBezTo>
                  <a:cubicBezTo>
                    <a:pt x="8803" y="10438"/>
                    <a:pt x="8996" y="10768"/>
                    <a:pt x="9078" y="11139"/>
                  </a:cubicBezTo>
                  <a:cubicBezTo>
                    <a:pt x="9092" y="11248"/>
                    <a:pt x="9160" y="11345"/>
                    <a:pt x="9229" y="11454"/>
                  </a:cubicBezTo>
                  <a:cubicBezTo>
                    <a:pt x="9270" y="11482"/>
                    <a:pt x="9339" y="11523"/>
                    <a:pt x="9408" y="11523"/>
                  </a:cubicBezTo>
                  <a:cubicBezTo>
                    <a:pt x="9490" y="11523"/>
                    <a:pt x="9545" y="11441"/>
                    <a:pt x="9545" y="11372"/>
                  </a:cubicBezTo>
                  <a:cubicBezTo>
                    <a:pt x="9545" y="11276"/>
                    <a:pt x="9559" y="11180"/>
                    <a:pt x="9545" y="11097"/>
                  </a:cubicBezTo>
                  <a:cubicBezTo>
                    <a:pt x="9462" y="10644"/>
                    <a:pt x="9504" y="10232"/>
                    <a:pt x="9614" y="9806"/>
                  </a:cubicBezTo>
                  <a:cubicBezTo>
                    <a:pt x="9737" y="9285"/>
                    <a:pt x="9902" y="8790"/>
                    <a:pt x="10149" y="8323"/>
                  </a:cubicBezTo>
                  <a:cubicBezTo>
                    <a:pt x="10726" y="7087"/>
                    <a:pt x="11055" y="5810"/>
                    <a:pt x="11124" y="4451"/>
                  </a:cubicBezTo>
                  <a:cubicBezTo>
                    <a:pt x="11179" y="3517"/>
                    <a:pt x="11152" y="2610"/>
                    <a:pt x="10946" y="1704"/>
                  </a:cubicBezTo>
                  <a:cubicBezTo>
                    <a:pt x="10849" y="1223"/>
                    <a:pt x="10740" y="757"/>
                    <a:pt x="10630" y="276"/>
                  </a:cubicBezTo>
                  <a:cubicBezTo>
                    <a:pt x="10590" y="157"/>
                    <a:pt x="10589" y="0"/>
                    <a:pt x="10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60625" y="2718525"/>
              <a:ext cx="494200" cy="511882"/>
            </a:xfrm>
            <a:custGeom>
              <a:avLst/>
              <a:gdLst/>
              <a:ahLst/>
              <a:cxnLst/>
              <a:rect l="l" t="t" r="r" b="b"/>
              <a:pathLst>
                <a:path w="9559" h="9901" extrusionOk="0">
                  <a:moveTo>
                    <a:pt x="8543" y="1"/>
                  </a:moveTo>
                  <a:cubicBezTo>
                    <a:pt x="8447" y="1"/>
                    <a:pt x="8433" y="83"/>
                    <a:pt x="8405" y="152"/>
                  </a:cubicBezTo>
                  <a:cubicBezTo>
                    <a:pt x="8392" y="193"/>
                    <a:pt x="8392" y="220"/>
                    <a:pt x="8392" y="275"/>
                  </a:cubicBezTo>
                  <a:cubicBezTo>
                    <a:pt x="8241" y="1113"/>
                    <a:pt x="8103" y="1951"/>
                    <a:pt x="7952" y="2816"/>
                  </a:cubicBezTo>
                  <a:cubicBezTo>
                    <a:pt x="7719" y="4066"/>
                    <a:pt x="7815" y="5315"/>
                    <a:pt x="8035" y="6551"/>
                  </a:cubicBezTo>
                  <a:cubicBezTo>
                    <a:pt x="8103" y="6936"/>
                    <a:pt x="8158" y="7320"/>
                    <a:pt x="8199" y="7691"/>
                  </a:cubicBezTo>
                  <a:cubicBezTo>
                    <a:pt x="8282" y="8309"/>
                    <a:pt x="8392" y="8913"/>
                    <a:pt x="8529" y="9545"/>
                  </a:cubicBezTo>
                  <a:cubicBezTo>
                    <a:pt x="8474" y="9490"/>
                    <a:pt x="8433" y="9463"/>
                    <a:pt x="8419" y="9421"/>
                  </a:cubicBezTo>
                  <a:cubicBezTo>
                    <a:pt x="8172" y="8831"/>
                    <a:pt x="7829" y="8295"/>
                    <a:pt x="7485" y="7746"/>
                  </a:cubicBezTo>
                  <a:cubicBezTo>
                    <a:pt x="7018" y="7018"/>
                    <a:pt x="6538" y="6304"/>
                    <a:pt x="6016" y="5645"/>
                  </a:cubicBezTo>
                  <a:cubicBezTo>
                    <a:pt x="5480" y="4999"/>
                    <a:pt x="4890" y="4409"/>
                    <a:pt x="4244" y="3887"/>
                  </a:cubicBezTo>
                  <a:cubicBezTo>
                    <a:pt x="3393" y="3200"/>
                    <a:pt x="2528" y="2596"/>
                    <a:pt x="1635" y="1978"/>
                  </a:cubicBezTo>
                  <a:cubicBezTo>
                    <a:pt x="1237" y="1704"/>
                    <a:pt x="852" y="1429"/>
                    <a:pt x="468" y="1168"/>
                  </a:cubicBezTo>
                  <a:cubicBezTo>
                    <a:pt x="372" y="1113"/>
                    <a:pt x="289" y="1044"/>
                    <a:pt x="207" y="1017"/>
                  </a:cubicBezTo>
                  <a:cubicBezTo>
                    <a:pt x="182" y="1002"/>
                    <a:pt x="155" y="992"/>
                    <a:pt x="128" y="992"/>
                  </a:cubicBezTo>
                  <a:cubicBezTo>
                    <a:pt x="82" y="992"/>
                    <a:pt x="36" y="1021"/>
                    <a:pt x="1" y="1099"/>
                  </a:cubicBezTo>
                  <a:cubicBezTo>
                    <a:pt x="56" y="1182"/>
                    <a:pt x="97" y="1278"/>
                    <a:pt x="166" y="1374"/>
                  </a:cubicBezTo>
                  <a:cubicBezTo>
                    <a:pt x="1086" y="2582"/>
                    <a:pt x="2020" y="3722"/>
                    <a:pt x="3022" y="4848"/>
                  </a:cubicBezTo>
                  <a:cubicBezTo>
                    <a:pt x="3654" y="5549"/>
                    <a:pt x="4341" y="6167"/>
                    <a:pt x="5096" y="6716"/>
                  </a:cubicBezTo>
                  <a:cubicBezTo>
                    <a:pt x="5274" y="6840"/>
                    <a:pt x="5439" y="6977"/>
                    <a:pt x="5631" y="7087"/>
                  </a:cubicBezTo>
                  <a:cubicBezTo>
                    <a:pt x="6648" y="7773"/>
                    <a:pt x="7472" y="8639"/>
                    <a:pt x="8241" y="9586"/>
                  </a:cubicBezTo>
                  <a:cubicBezTo>
                    <a:pt x="8323" y="9682"/>
                    <a:pt x="8405" y="9765"/>
                    <a:pt x="8502" y="9861"/>
                  </a:cubicBezTo>
                  <a:cubicBezTo>
                    <a:pt x="8528" y="9888"/>
                    <a:pt x="8560" y="9900"/>
                    <a:pt x="8591" y="9900"/>
                  </a:cubicBezTo>
                  <a:cubicBezTo>
                    <a:pt x="8654" y="9900"/>
                    <a:pt x="8717" y="9848"/>
                    <a:pt x="8735" y="9765"/>
                  </a:cubicBezTo>
                  <a:cubicBezTo>
                    <a:pt x="8749" y="9669"/>
                    <a:pt x="8776" y="9559"/>
                    <a:pt x="8776" y="9463"/>
                  </a:cubicBezTo>
                  <a:cubicBezTo>
                    <a:pt x="8817" y="8927"/>
                    <a:pt x="8872" y="8391"/>
                    <a:pt x="8955" y="7856"/>
                  </a:cubicBezTo>
                  <a:cubicBezTo>
                    <a:pt x="9010" y="7485"/>
                    <a:pt x="9133" y="7101"/>
                    <a:pt x="9229" y="6744"/>
                  </a:cubicBezTo>
                  <a:cubicBezTo>
                    <a:pt x="9408" y="6139"/>
                    <a:pt x="9559" y="5521"/>
                    <a:pt x="9559" y="4890"/>
                  </a:cubicBezTo>
                  <a:cubicBezTo>
                    <a:pt x="9559" y="4340"/>
                    <a:pt x="9504" y="3791"/>
                    <a:pt x="9422" y="3242"/>
                  </a:cubicBezTo>
                  <a:cubicBezTo>
                    <a:pt x="9271" y="2294"/>
                    <a:pt x="9078" y="1360"/>
                    <a:pt x="8817" y="426"/>
                  </a:cubicBezTo>
                  <a:cubicBezTo>
                    <a:pt x="8790" y="330"/>
                    <a:pt x="8749" y="234"/>
                    <a:pt x="8721" y="138"/>
                  </a:cubicBezTo>
                  <a:cubicBezTo>
                    <a:pt x="8680" y="69"/>
                    <a:pt x="8639" y="1"/>
                    <a:pt x="8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98262" y="2567354"/>
              <a:ext cx="338015" cy="468247"/>
            </a:xfrm>
            <a:custGeom>
              <a:avLst/>
              <a:gdLst/>
              <a:ahLst/>
              <a:cxnLst/>
              <a:rect l="l" t="t" r="r" b="b"/>
              <a:pathLst>
                <a:path w="6538" h="9057" extrusionOk="0">
                  <a:moveTo>
                    <a:pt x="4560" y="4930"/>
                  </a:moveTo>
                  <a:cubicBezTo>
                    <a:pt x="4574" y="4957"/>
                    <a:pt x="4601" y="4957"/>
                    <a:pt x="4615" y="4971"/>
                  </a:cubicBezTo>
                  <a:cubicBezTo>
                    <a:pt x="4615" y="4985"/>
                    <a:pt x="4601" y="4998"/>
                    <a:pt x="4601" y="5026"/>
                  </a:cubicBezTo>
                  <a:lnTo>
                    <a:pt x="4574" y="4998"/>
                  </a:lnTo>
                  <a:cubicBezTo>
                    <a:pt x="4560" y="4971"/>
                    <a:pt x="4560" y="4957"/>
                    <a:pt x="4560" y="4930"/>
                  </a:cubicBezTo>
                  <a:close/>
                  <a:moveTo>
                    <a:pt x="3588" y="1"/>
                  </a:moveTo>
                  <a:cubicBezTo>
                    <a:pt x="3562" y="1"/>
                    <a:pt x="3538" y="10"/>
                    <a:pt x="3516" y="27"/>
                  </a:cubicBezTo>
                  <a:cubicBezTo>
                    <a:pt x="3407" y="109"/>
                    <a:pt x="3461" y="219"/>
                    <a:pt x="3475" y="315"/>
                  </a:cubicBezTo>
                  <a:cubicBezTo>
                    <a:pt x="3599" y="1030"/>
                    <a:pt x="3722" y="1757"/>
                    <a:pt x="3915" y="2458"/>
                  </a:cubicBezTo>
                  <a:cubicBezTo>
                    <a:pt x="4121" y="3213"/>
                    <a:pt x="4327" y="3968"/>
                    <a:pt x="4505" y="4724"/>
                  </a:cubicBezTo>
                  <a:cubicBezTo>
                    <a:pt x="4546" y="4779"/>
                    <a:pt x="4546" y="4861"/>
                    <a:pt x="4560" y="4930"/>
                  </a:cubicBezTo>
                  <a:cubicBezTo>
                    <a:pt x="4549" y="4933"/>
                    <a:pt x="4538" y="4934"/>
                    <a:pt x="4528" y="4934"/>
                  </a:cubicBezTo>
                  <a:cubicBezTo>
                    <a:pt x="4457" y="4934"/>
                    <a:pt x="4432" y="4853"/>
                    <a:pt x="4395" y="4792"/>
                  </a:cubicBezTo>
                  <a:cubicBezTo>
                    <a:pt x="3242" y="3268"/>
                    <a:pt x="1937" y="1881"/>
                    <a:pt x="481" y="618"/>
                  </a:cubicBezTo>
                  <a:cubicBezTo>
                    <a:pt x="385" y="549"/>
                    <a:pt x="303" y="466"/>
                    <a:pt x="207" y="425"/>
                  </a:cubicBezTo>
                  <a:cubicBezTo>
                    <a:pt x="188" y="416"/>
                    <a:pt x="169" y="413"/>
                    <a:pt x="147" y="413"/>
                  </a:cubicBezTo>
                  <a:cubicBezTo>
                    <a:pt x="105" y="413"/>
                    <a:pt x="56" y="425"/>
                    <a:pt x="1" y="425"/>
                  </a:cubicBezTo>
                  <a:cubicBezTo>
                    <a:pt x="28" y="508"/>
                    <a:pt x="28" y="576"/>
                    <a:pt x="42" y="618"/>
                  </a:cubicBezTo>
                  <a:cubicBezTo>
                    <a:pt x="372" y="1387"/>
                    <a:pt x="756" y="2101"/>
                    <a:pt x="1209" y="2774"/>
                  </a:cubicBezTo>
                  <a:cubicBezTo>
                    <a:pt x="2377" y="4490"/>
                    <a:pt x="3681" y="6097"/>
                    <a:pt x="5178" y="7566"/>
                  </a:cubicBezTo>
                  <a:cubicBezTo>
                    <a:pt x="5494" y="7869"/>
                    <a:pt x="5769" y="8198"/>
                    <a:pt x="6057" y="8541"/>
                  </a:cubicBezTo>
                  <a:cubicBezTo>
                    <a:pt x="6153" y="8651"/>
                    <a:pt x="6222" y="8830"/>
                    <a:pt x="6318" y="8967"/>
                  </a:cubicBezTo>
                  <a:cubicBezTo>
                    <a:pt x="6345" y="9021"/>
                    <a:pt x="6383" y="9057"/>
                    <a:pt x="6437" y="9057"/>
                  </a:cubicBezTo>
                  <a:cubicBezTo>
                    <a:pt x="6466" y="9057"/>
                    <a:pt x="6499" y="9046"/>
                    <a:pt x="6538" y="9022"/>
                  </a:cubicBezTo>
                  <a:cubicBezTo>
                    <a:pt x="6496" y="8816"/>
                    <a:pt x="6455" y="8610"/>
                    <a:pt x="6414" y="8390"/>
                  </a:cubicBezTo>
                  <a:cubicBezTo>
                    <a:pt x="6345" y="7951"/>
                    <a:pt x="6359" y="7511"/>
                    <a:pt x="6359" y="7086"/>
                  </a:cubicBezTo>
                  <a:cubicBezTo>
                    <a:pt x="6387" y="6550"/>
                    <a:pt x="6318" y="6028"/>
                    <a:pt x="6208" y="5520"/>
                  </a:cubicBezTo>
                  <a:cubicBezTo>
                    <a:pt x="5988" y="4298"/>
                    <a:pt x="5590" y="3144"/>
                    <a:pt x="5041" y="2032"/>
                  </a:cubicBezTo>
                  <a:cubicBezTo>
                    <a:pt x="4711" y="1359"/>
                    <a:pt x="4285" y="769"/>
                    <a:pt x="3819" y="178"/>
                  </a:cubicBezTo>
                  <a:cubicBezTo>
                    <a:pt x="3819" y="164"/>
                    <a:pt x="3805" y="164"/>
                    <a:pt x="3805" y="151"/>
                  </a:cubicBezTo>
                  <a:cubicBezTo>
                    <a:pt x="3719" y="46"/>
                    <a:pt x="3647" y="1"/>
                    <a:pt x="35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42983" y="2776067"/>
              <a:ext cx="684508" cy="2363155"/>
            </a:xfrm>
            <a:custGeom>
              <a:avLst/>
              <a:gdLst/>
              <a:ahLst/>
              <a:cxnLst/>
              <a:rect l="l" t="t" r="r" b="b"/>
              <a:pathLst>
                <a:path w="13240" h="45709" extrusionOk="0">
                  <a:moveTo>
                    <a:pt x="4547" y="0"/>
                  </a:moveTo>
                  <a:lnTo>
                    <a:pt x="4547" y="0"/>
                  </a:lnTo>
                  <a:cubicBezTo>
                    <a:pt x="4519" y="343"/>
                    <a:pt x="4656" y="673"/>
                    <a:pt x="4711" y="1003"/>
                  </a:cubicBezTo>
                  <a:cubicBezTo>
                    <a:pt x="4753" y="1346"/>
                    <a:pt x="4849" y="1689"/>
                    <a:pt x="4890" y="2019"/>
                  </a:cubicBezTo>
                  <a:cubicBezTo>
                    <a:pt x="4959" y="2335"/>
                    <a:pt x="5013" y="2678"/>
                    <a:pt x="5055" y="3021"/>
                  </a:cubicBezTo>
                  <a:cubicBezTo>
                    <a:pt x="4876" y="2870"/>
                    <a:pt x="4807" y="2664"/>
                    <a:pt x="4711" y="2499"/>
                  </a:cubicBezTo>
                  <a:cubicBezTo>
                    <a:pt x="4601" y="2321"/>
                    <a:pt x="4505" y="2129"/>
                    <a:pt x="4395" y="1964"/>
                  </a:cubicBezTo>
                  <a:cubicBezTo>
                    <a:pt x="4272" y="1785"/>
                    <a:pt x="4176" y="1607"/>
                    <a:pt x="3929" y="1428"/>
                  </a:cubicBezTo>
                  <a:lnTo>
                    <a:pt x="3929" y="1428"/>
                  </a:lnTo>
                  <a:cubicBezTo>
                    <a:pt x="3997" y="1758"/>
                    <a:pt x="4176" y="1978"/>
                    <a:pt x="4272" y="2197"/>
                  </a:cubicBezTo>
                  <a:cubicBezTo>
                    <a:pt x="4382" y="2445"/>
                    <a:pt x="4505" y="2678"/>
                    <a:pt x="4574" y="2953"/>
                  </a:cubicBezTo>
                  <a:cubicBezTo>
                    <a:pt x="4505" y="2870"/>
                    <a:pt x="4437" y="2802"/>
                    <a:pt x="4368" y="2719"/>
                  </a:cubicBezTo>
                  <a:cubicBezTo>
                    <a:pt x="3846" y="2019"/>
                    <a:pt x="3269" y="1360"/>
                    <a:pt x="2665" y="728"/>
                  </a:cubicBezTo>
                  <a:cubicBezTo>
                    <a:pt x="2528" y="577"/>
                    <a:pt x="2377" y="453"/>
                    <a:pt x="2212" y="302"/>
                  </a:cubicBezTo>
                  <a:cubicBezTo>
                    <a:pt x="2184" y="261"/>
                    <a:pt x="2143" y="247"/>
                    <a:pt x="2033" y="192"/>
                  </a:cubicBezTo>
                  <a:lnTo>
                    <a:pt x="2033" y="192"/>
                  </a:lnTo>
                  <a:cubicBezTo>
                    <a:pt x="2130" y="440"/>
                    <a:pt x="2253" y="549"/>
                    <a:pt x="2349" y="687"/>
                  </a:cubicBezTo>
                  <a:cubicBezTo>
                    <a:pt x="2748" y="1167"/>
                    <a:pt x="3160" y="1648"/>
                    <a:pt x="3544" y="2156"/>
                  </a:cubicBezTo>
                  <a:cubicBezTo>
                    <a:pt x="4121" y="2939"/>
                    <a:pt x="4684" y="3749"/>
                    <a:pt x="5261" y="4559"/>
                  </a:cubicBezTo>
                  <a:cubicBezTo>
                    <a:pt x="5302" y="4642"/>
                    <a:pt x="5370" y="4724"/>
                    <a:pt x="5412" y="4834"/>
                  </a:cubicBezTo>
                  <a:cubicBezTo>
                    <a:pt x="5741" y="5672"/>
                    <a:pt x="6043" y="6509"/>
                    <a:pt x="6359" y="7347"/>
                  </a:cubicBezTo>
                  <a:cubicBezTo>
                    <a:pt x="6344" y="7350"/>
                    <a:pt x="6331" y="7352"/>
                    <a:pt x="6318" y="7352"/>
                  </a:cubicBezTo>
                  <a:cubicBezTo>
                    <a:pt x="6226" y="7352"/>
                    <a:pt x="6191" y="7270"/>
                    <a:pt x="6167" y="7210"/>
                  </a:cubicBezTo>
                  <a:cubicBezTo>
                    <a:pt x="5096" y="5837"/>
                    <a:pt x="3860" y="4642"/>
                    <a:pt x="2487" y="3571"/>
                  </a:cubicBezTo>
                  <a:cubicBezTo>
                    <a:pt x="2281" y="3420"/>
                    <a:pt x="2075" y="3282"/>
                    <a:pt x="1896" y="3131"/>
                  </a:cubicBezTo>
                  <a:cubicBezTo>
                    <a:pt x="1786" y="3200"/>
                    <a:pt x="1855" y="3227"/>
                    <a:pt x="1869" y="3268"/>
                  </a:cubicBezTo>
                  <a:cubicBezTo>
                    <a:pt x="1992" y="3392"/>
                    <a:pt x="2130" y="3529"/>
                    <a:pt x="2267" y="3639"/>
                  </a:cubicBezTo>
                  <a:cubicBezTo>
                    <a:pt x="3420" y="4710"/>
                    <a:pt x="4519" y="5864"/>
                    <a:pt x="5535" y="7072"/>
                  </a:cubicBezTo>
                  <a:cubicBezTo>
                    <a:pt x="6030" y="7677"/>
                    <a:pt x="6455" y="8336"/>
                    <a:pt x="6909" y="8968"/>
                  </a:cubicBezTo>
                  <a:cubicBezTo>
                    <a:pt x="6977" y="9064"/>
                    <a:pt x="7018" y="9187"/>
                    <a:pt x="7073" y="9311"/>
                  </a:cubicBezTo>
                  <a:cubicBezTo>
                    <a:pt x="7595" y="10767"/>
                    <a:pt x="8048" y="12250"/>
                    <a:pt x="8433" y="13760"/>
                  </a:cubicBezTo>
                  <a:cubicBezTo>
                    <a:pt x="8447" y="13802"/>
                    <a:pt x="8447" y="13870"/>
                    <a:pt x="8433" y="13939"/>
                  </a:cubicBezTo>
                  <a:cubicBezTo>
                    <a:pt x="8378" y="13829"/>
                    <a:pt x="8323" y="13719"/>
                    <a:pt x="8282" y="13596"/>
                  </a:cubicBezTo>
                  <a:cubicBezTo>
                    <a:pt x="7980" y="12909"/>
                    <a:pt x="7664" y="12250"/>
                    <a:pt x="7279" y="11604"/>
                  </a:cubicBezTo>
                  <a:cubicBezTo>
                    <a:pt x="7073" y="11261"/>
                    <a:pt x="6812" y="10918"/>
                    <a:pt x="6593" y="10602"/>
                  </a:cubicBezTo>
                  <a:cubicBezTo>
                    <a:pt x="6524" y="10506"/>
                    <a:pt x="6455" y="10410"/>
                    <a:pt x="6304" y="10368"/>
                  </a:cubicBezTo>
                  <a:lnTo>
                    <a:pt x="6304" y="10368"/>
                  </a:lnTo>
                  <a:cubicBezTo>
                    <a:pt x="6332" y="10465"/>
                    <a:pt x="6359" y="10533"/>
                    <a:pt x="6387" y="10602"/>
                  </a:cubicBezTo>
                  <a:cubicBezTo>
                    <a:pt x="7334" y="12332"/>
                    <a:pt x="8048" y="14172"/>
                    <a:pt x="8708" y="16040"/>
                  </a:cubicBezTo>
                  <a:cubicBezTo>
                    <a:pt x="8831" y="16383"/>
                    <a:pt x="8927" y="16727"/>
                    <a:pt x="9051" y="17056"/>
                  </a:cubicBezTo>
                  <a:cubicBezTo>
                    <a:pt x="9257" y="17619"/>
                    <a:pt x="9271" y="18196"/>
                    <a:pt x="9353" y="18787"/>
                  </a:cubicBezTo>
                  <a:cubicBezTo>
                    <a:pt x="9345" y="18788"/>
                    <a:pt x="9337" y="18788"/>
                    <a:pt x="9330" y="18788"/>
                  </a:cubicBezTo>
                  <a:cubicBezTo>
                    <a:pt x="9245" y="18788"/>
                    <a:pt x="9254" y="18714"/>
                    <a:pt x="9216" y="18663"/>
                  </a:cubicBezTo>
                  <a:cubicBezTo>
                    <a:pt x="9078" y="18361"/>
                    <a:pt x="8968" y="18045"/>
                    <a:pt x="8831" y="17757"/>
                  </a:cubicBezTo>
                  <a:cubicBezTo>
                    <a:pt x="8515" y="17084"/>
                    <a:pt x="8145" y="16438"/>
                    <a:pt x="7691" y="15848"/>
                  </a:cubicBezTo>
                  <a:cubicBezTo>
                    <a:pt x="7609" y="15752"/>
                    <a:pt x="7540" y="15614"/>
                    <a:pt x="7389" y="15546"/>
                  </a:cubicBezTo>
                  <a:lnTo>
                    <a:pt x="7389" y="15546"/>
                  </a:lnTo>
                  <a:cubicBezTo>
                    <a:pt x="7389" y="15683"/>
                    <a:pt x="7458" y="15779"/>
                    <a:pt x="7499" y="15862"/>
                  </a:cubicBezTo>
                  <a:cubicBezTo>
                    <a:pt x="8035" y="16823"/>
                    <a:pt x="8488" y="17839"/>
                    <a:pt x="8845" y="18883"/>
                  </a:cubicBezTo>
                  <a:cubicBezTo>
                    <a:pt x="9065" y="19542"/>
                    <a:pt x="9216" y="20215"/>
                    <a:pt x="9422" y="20874"/>
                  </a:cubicBezTo>
                  <a:cubicBezTo>
                    <a:pt x="9655" y="21602"/>
                    <a:pt x="9724" y="22343"/>
                    <a:pt x="9724" y="23071"/>
                  </a:cubicBezTo>
                  <a:cubicBezTo>
                    <a:pt x="9724" y="23662"/>
                    <a:pt x="9738" y="24225"/>
                    <a:pt x="9738" y="24815"/>
                  </a:cubicBezTo>
                  <a:cubicBezTo>
                    <a:pt x="9738" y="24857"/>
                    <a:pt x="9738" y="24911"/>
                    <a:pt x="9724" y="25035"/>
                  </a:cubicBezTo>
                  <a:cubicBezTo>
                    <a:pt x="9628" y="24774"/>
                    <a:pt x="9586" y="24568"/>
                    <a:pt x="9532" y="24376"/>
                  </a:cubicBezTo>
                  <a:cubicBezTo>
                    <a:pt x="9326" y="23621"/>
                    <a:pt x="9106" y="22893"/>
                    <a:pt x="8721" y="22179"/>
                  </a:cubicBezTo>
                  <a:cubicBezTo>
                    <a:pt x="8625" y="22000"/>
                    <a:pt x="8502" y="21808"/>
                    <a:pt x="8392" y="21616"/>
                  </a:cubicBezTo>
                  <a:cubicBezTo>
                    <a:pt x="8364" y="21561"/>
                    <a:pt x="8309" y="21533"/>
                    <a:pt x="8227" y="21519"/>
                  </a:cubicBezTo>
                  <a:lnTo>
                    <a:pt x="8227" y="21519"/>
                  </a:lnTo>
                  <a:lnTo>
                    <a:pt x="8323" y="21877"/>
                  </a:lnTo>
                  <a:cubicBezTo>
                    <a:pt x="8639" y="22687"/>
                    <a:pt x="8900" y="23483"/>
                    <a:pt x="9106" y="24335"/>
                  </a:cubicBezTo>
                  <a:cubicBezTo>
                    <a:pt x="9271" y="25090"/>
                    <a:pt x="9422" y="25845"/>
                    <a:pt x="9490" y="26601"/>
                  </a:cubicBezTo>
                  <a:cubicBezTo>
                    <a:pt x="9518" y="26710"/>
                    <a:pt x="9518" y="26820"/>
                    <a:pt x="9532" y="26944"/>
                  </a:cubicBezTo>
                  <a:cubicBezTo>
                    <a:pt x="9628" y="27631"/>
                    <a:pt x="9628" y="28317"/>
                    <a:pt x="9545" y="29004"/>
                  </a:cubicBezTo>
                  <a:lnTo>
                    <a:pt x="9339" y="30803"/>
                  </a:lnTo>
                  <a:cubicBezTo>
                    <a:pt x="9326" y="30885"/>
                    <a:pt x="9312" y="30968"/>
                    <a:pt x="9243" y="31064"/>
                  </a:cubicBezTo>
                  <a:cubicBezTo>
                    <a:pt x="9188" y="30872"/>
                    <a:pt x="9133" y="30679"/>
                    <a:pt x="9078" y="30473"/>
                  </a:cubicBezTo>
                  <a:cubicBezTo>
                    <a:pt x="8831" y="29512"/>
                    <a:pt x="8570" y="28564"/>
                    <a:pt x="8117" y="27672"/>
                  </a:cubicBezTo>
                  <a:cubicBezTo>
                    <a:pt x="7980" y="27383"/>
                    <a:pt x="7815" y="27109"/>
                    <a:pt x="7664" y="26834"/>
                  </a:cubicBezTo>
                  <a:cubicBezTo>
                    <a:pt x="7595" y="26697"/>
                    <a:pt x="7485" y="26573"/>
                    <a:pt x="7403" y="26463"/>
                  </a:cubicBezTo>
                  <a:cubicBezTo>
                    <a:pt x="7321" y="26532"/>
                    <a:pt x="7389" y="26573"/>
                    <a:pt x="7389" y="26628"/>
                  </a:cubicBezTo>
                  <a:cubicBezTo>
                    <a:pt x="7403" y="26683"/>
                    <a:pt x="7417" y="26710"/>
                    <a:pt x="7430" y="26765"/>
                  </a:cubicBezTo>
                  <a:cubicBezTo>
                    <a:pt x="7664" y="27328"/>
                    <a:pt x="7897" y="27878"/>
                    <a:pt x="8090" y="28455"/>
                  </a:cubicBezTo>
                  <a:cubicBezTo>
                    <a:pt x="8529" y="29800"/>
                    <a:pt x="8831" y="31201"/>
                    <a:pt x="8982" y="32616"/>
                  </a:cubicBezTo>
                  <a:cubicBezTo>
                    <a:pt x="8996" y="32726"/>
                    <a:pt x="8996" y="32822"/>
                    <a:pt x="8968" y="32931"/>
                  </a:cubicBezTo>
                  <a:cubicBezTo>
                    <a:pt x="8872" y="33371"/>
                    <a:pt x="8790" y="33810"/>
                    <a:pt x="8708" y="34250"/>
                  </a:cubicBezTo>
                  <a:cubicBezTo>
                    <a:pt x="8708" y="34264"/>
                    <a:pt x="8680" y="34291"/>
                    <a:pt x="8653" y="34332"/>
                  </a:cubicBezTo>
                  <a:cubicBezTo>
                    <a:pt x="8625" y="34291"/>
                    <a:pt x="8584" y="34250"/>
                    <a:pt x="8584" y="34222"/>
                  </a:cubicBezTo>
                  <a:cubicBezTo>
                    <a:pt x="8488" y="33687"/>
                    <a:pt x="8296" y="33192"/>
                    <a:pt x="8090" y="32684"/>
                  </a:cubicBezTo>
                  <a:cubicBezTo>
                    <a:pt x="7774" y="31956"/>
                    <a:pt x="7472" y="31201"/>
                    <a:pt x="7060" y="30487"/>
                  </a:cubicBezTo>
                  <a:cubicBezTo>
                    <a:pt x="6936" y="30281"/>
                    <a:pt x="6799" y="30075"/>
                    <a:pt x="6661" y="29869"/>
                  </a:cubicBezTo>
                  <a:cubicBezTo>
                    <a:pt x="6565" y="29718"/>
                    <a:pt x="6442" y="29581"/>
                    <a:pt x="6291" y="29512"/>
                  </a:cubicBezTo>
                  <a:cubicBezTo>
                    <a:pt x="6222" y="29553"/>
                    <a:pt x="6236" y="29594"/>
                    <a:pt x="6249" y="29649"/>
                  </a:cubicBezTo>
                  <a:cubicBezTo>
                    <a:pt x="7018" y="30762"/>
                    <a:pt x="7430" y="32053"/>
                    <a:pt x="7884" y="33330"/>
                  </a:cubicBezTo>
                  <a:cubicBezTo>
                    <a:pt x="8103" y="33989"/>
                    <a:pt x="8213" y="34703"/>
                    <a:pt x="8254" y="35403"/>
                  </a:cubicBezTo>
                  <a:cubicBezTo>
                    <a:pt x="8296" y="35870"/>
                    <a:pt x="8241" y="36310"/>
                    <a:pt x="8103" y="36763"/>
                  </a:cubicBezTo>
                  <a:cubicBezTo>
                    <a:pt x="7870" y="37532"/>
                    <a:pt x="7636" y="38301"/>
                    <a:pt x="7403" y="39070"/>
                  </a:cubicBezTo>
                  <a:cubicBezTo>
                    <a:pt x="7362" y="39180"/>
                    <a:pt x="7348" y="39304"/>
                    <a:pt x="7224" y="39413"/>
                  </a:cubicBezTo>
                  <a:cubicBezTo>
                    <a:pt x="7183" y="39207"/>
                    <a:pt x="7197" y="39043"/>
                    <a:pt x="7183" y="38864"/>
                  </a:cubicBezTo>
                  <a:cubicBezTo>
                    <a:pt x="7156" y="38699"/>
                    <a:pt x="7156" y="38507"/>
                    <a:pt x="7142" y="38342"/>
                  </a:cubicBezTo>
                  <a:cubicBezTo>
                    <a:pt x="7128" y="38164"/>
                    <a:pt x="7115" y="37971"/>
                    <a:pt x="7073" y="37807"/>
                  </a:cubicBezTo>
                  <a:cubicBezTo>
                    <a:pt x="7046" y="37628"/>
                    <a:pt x="7005" y="37450"/>
                    <a:pt x="6977" y="37271"/>
                  </a:cubicBezTo>
                  <a:cubicBezTo>
                    <a:pt x="6936" y="37106"/>
                    <a:pt x="6881" y="36928"/>
                    <a:pt x="6854" y="36763"/>
                  </a:cubicBezTo>
                  <a:lnTo>
                    <a:pt x="6703" y="36241"/>
                  </a:lnTo>
                  <a:cubicBezTo>
                    <a:pt x="6648" y="36076"/>
                    <a:pt x="6593" y="35898"/>
                    <a:pt x="6524" y="35733"/>
                  </a:cubicBezTo>
                  <a:cubicBezTo>
                    <a:pt x="6455" y="35554"/>
                    <a:pt x="6387" y="35403"/>
                    <a:pt x="6318" y="35225"/>
                  </a:cubicBezTo>
                  <a:cubicBezTo>
                    <a:pt x="6249" y="35060"/>
                    <a:pt x="6181" y="34909"/>
                    <a:pt x="6098" y="34731"/>
                  </a:cubicBezTo>
                  <a:cubicBezTo>
                    <a:pt x="6030" y="34566"/>
                    <a:pt x="5961" y="34401"/>
                    <a:pt x="5879" y="34250"/>
                  </a:cubicBezTo>
                  <a:cubicBezTo>
                    <a:pt x="5782" y="34099"/>
                    <a:pt x="5700" y="33948"/>
                    <a:pt x="5576" y="33810"/>
                  </a:cubicBezTo>
                  <a:lnTo>
                    <a:pt x="5576" y="33810"/>
                  </a:lnTo>
                  <a:cubicBezTo>
                    <a:pt x="5604" y="33975"/>
                    <a:pt x="5645" y="34126"/>
                    <a:pt x="5714" y="34305"/>
                  </a:cubicBezTo>
                  <a:cubicBezTo>
                    <a:pt x="5988" y="35060"/>
                    <a:pt x="6249" y="35829"/>
                    <a:pt x="6428" y="36626"/>
                  </a:cubicBezTo>
                  <a:cubicBezTo>
                    <a:pt x="6661" y="37683"/>
                    <a:pt x="6785" y="38768"/>
                    <a:pt x="6703" y="39867"/>
                  </a:cubicBezTo>
                  <a:cubicBezTo>
                    <a:pt x="6675" y="40141"/>
                    <a:pt x="6661" y="40430"/>
                    <a:pt x="6675" y="40704"/>
                  </a:cubicBezTo>
                  <a:cubicBezTo>
                    <a:pt x="6703" y="40965"/>
                    <a:pt x="6648" y="41226"/>
                    <a:pt x="6524" y="41446"/>
                  </a:cubicBezTo>
                  <a:cubicBezTo>
                    <a:pt x="6455" y="41597"/>
                    <a:pt x="6428" y="41789"/>
                    <a:pt x="6291" y="41940"/>
                  </a:cubicBezTo>
                  <a:cubicBezTo>
                    <a:pt x="6236" y="41885"/>
                    <a:pt x="6194" y="41858"/>
                    <a:pt x="6181" y="41817"/>
                  </a:cubicBezTo>
                  <a:cubicBezTo>
                    <a:pt x="5906" y="41336"/>
                    <a:pt x="5549" y="40965"/>
                    <a:pt x="5165" y="40567"/>
                  </a:cubicBezTo>
                  <a:cubicBezTo>
                    <a:pt x="4093" y="39468"/>
                    <a:pt x="2940" y="38452"/>
                    <a:pt x="1690" y="37546"/>
                  </a:cubicBezTo>
                  <a:cubicBezTo>
                    <a:pt x="1223" y="37202"/>
                    <a:pt x="743" y="36900"/>
                    <a:pt x="221" y="36639"/>
                  </a:cubicBezTo>
                  <a:lnTo>
                    <a:pt x="15" y="36530"/>
                  </a:lnTo>
                  <a:lnTo>
                    <a:pt x="15" y="36530"/>
                  </a:lnTo>
                  <a:cubicBezTo>
                    <a:pt x="1" y="36639"/>
                    <a:pt x="70" y="36653"/>
                    <a:pt x="111" y="36694"/>
                  </a:cubicBezTo>
                  <a:cubicBezTo>
                    <a:pt x="344" y="36859"/>
                    <a:pt x="591" y="37038"/>
                    <a:pt x="811" y="37216"/>
                  </a:cubicBezTo>
                  <a:cubicBezTo>
                    <a:pt x="2006" y="38095"/>
                    <a:pt x="3132" y="39070"/>
                    <a:pt x="4189" y="40128"/>
                  </a:cubicBezTo>
                  <a:cubicBezTo>
                    <a:pt x="4533" y="40471"/>
                    <a:pt x="4862" y="40828"/>
                    <a:pt x="5192" y="41185"/>
                  </a:cubicBezTo>
                  <a:cubicBezTo>
                    <a:pt x="5439" y="41473"/>
                    <a:pt x="5645" y="41803"/>
                    <a:pt x="5782" y="42160"/>
                  </a:cubicBezTo>
                  <a:cubicBezTo>
                    <a:pt x="5851" y="42325"/>
                    <a:pt x="5947" y="42462"/>
                    <a:pt x="6030" y="42641"/>
                  </a:cubicBezTo>
                  <a:cubicBezTo>
                    <a:pt x="5631" y="43629"/>
                    <a:pt x="5165" y="44604"/>
                    <a:pt x="4780" y="45621"/>
                  </a:cubicBezTo>
                  <a:cubicBezTo>
                    <a:pt x="4899" y="45680"/>
                    <a:pt x="4974" y="45709"/>
                    <a:pt x="5030" y="45709"/>
                  </a:cubicBezTo>
                  <a:cubicBezTo>
                    <a:pt x="5103" y="45709"/>
                    <a:pt x="5143" y="45659"/>
                    <a:pt x="5206" y="45566"/>
                  </a:cubicBezTo>
                  <a:cubicBezTo>
                    <a:pt x="5412" y="45181"/>
                    <a:pt x="5618" y="44797"/>
                    <a:pt x="5810" y="44398"/>
                  </a:cubicBezTo>
                  <a:cubicBezTo>
                    <a:pt x="6043" y="43904"/>
                    <a:pt x="6249" y="43382"/>
                    <a:pt x="6469" y="42888"/>
                  </a:cubicBezTo>
                  <a:cubicBezTo>
                    <a:pt x="6538" y="42737"/>
                    <a:pt x="6634" y="42599"/>
                    <a:pt x="6744" y="42476"/>
                  </a:cubicBezTo>
                  <a:cubicBezTo>
                    <a:pt x="7939" y="41322"/>
                    <a:pt x="9106" y="40155"/>
                    <a:pt x="10301" y="39001"/>
                  </a:cubicBezTo>
                  <a:cubicBezTo>
                    <a:pt x="10699" y="38631"/>
                    <a:pt x="11111" y="38287"/>
                    <a:pt x="11509" y="37944"/>
                  </a:cubicBezTo>
                  <a:lnTo>
                    <a:pt x="11784" y="37669"/>
                  </a:lnTo>
                  <a:cubicBezTo>
                    <a:pt x="11935" y="37601"/>
                    <a:pt x="11949" y="37587"/>
                    <a:pt x="11921" y="37450"/>
                  </a:cubicBezTo>
                  <a:lnTo>
                    <a:pt x="11921" y="37450"/>
                  </a:lnTo>
                  <a:cubicBezTo>
                    <a:pt x="11866" y="37518"/>
                    <a:pt x="11797" y="37587"/>
                    <a:pt x="11743" y="37656"/>
                  </a:cubicBezTo>
                  <a:cubicBezTo>
                    <a:pt x="11688" y="37683"/>
                    <a:pt x="11619" y="37683"/>
                    <a:pt x="11578" y="37738"/>
                  </a:cubicBezTo>
                  <a:cubicBezTo>
                    <a:pt x="11193" y="38013"/>
                    <a:pt x="10781" y="38274"/>
                    <a:pt x="10424" y="38576"/>
                  </a:cubicBezTo>
                  <a:cubicBezTo>
                    <a:pt x="9449" y="39386"/>
                    <a:pt x="8502" y="40224"/>
                    <a:pt x="7595" y="41116"/>
                  </a:cubicBezTo>
                  <a:cubicBezTo>
                    <a:pt x="7417" y="41295"/>
                    <a:pt x="7252" y="41460"/>
                    <a:pt x="7046" y="41679"/>
                  </a:cubicBezTo>
                  <a:cubicBezTo>
                    <a:pt x="7046" y="41583"/>
                    <a:pt x="7018" y="41542"/>
                    <a:pt x="7046" y="41515"/>
                  </a:cubicBezTo>
                  <a:cubicBezTo>
                    <a:pt x="7595" y="39949"/>
                    <a:pt x="8227" y="38425"/>
                    <a:pt x="9010" y="36969"/>
                  </a:cubicBezTo>
                  <a:cubicBezTo>
                    <a:pt x="9202" y="36626"/>
                    <a:pt x="9408" y="36282"/>
                    <a:pt x="9628" y="35953"/>
                  </a:cubicBezTo>
                  <a:cubicBezTo>
                    <a:pt x="10301" y="34950"/>
                    <a:pt x="11001" y="33975"/>
                    <a:pt x="11797" y="33055"/>
                  </a:cubicBezTo>
                  <a:cubicBezTo>
                    <a:pt x="11894" y="32931"/>
                    <a:pt x="12003" y="32794"/>
                    <a:pt x="12127" y="32671"/>
                  </a:cubicBezTo>
                  <a:cubicBezTo>
                    <a:pt x="12101" y="32659"/>
                    <a:pt x="12078" y="32654"/>
                    <a:pt x="12059" y="32654"/>
                  </a:cubicBezTo>
                  <a:cubicBezTo>
                    <a:pt x="11986" y="32654"/>
                    <a:pt x="11953" y="32721"/>
                    <a:pt x="11921" y="32753"/>
                  </a:cubicBezTo>
                  <a:cubicBezTo>
                    <a:pt x="11193" y="33481"/>
                    <a:pt x="10548" y="34291"/>
                    <a:pt x="9944" y="35115"/>
                  </a:cubicBezTo>
                  <a:cubicBezTo>
                    <a:pt x="9449" y="35774"/>
                    <a:pt x="8968" y="36461"/>
                    <a:pt x="8598" y="37216"/>
                  </a:cubicBezTo>
                  <a:cubicBezTo>
                    <a:pt x="8584" y="37257"/>
                    <a:pt x="8557" y="37285"/>
                    <a:pt x="8502" y="37381"/>
                  </a:cubicBezTo>
                  <a:cubicBezTo>
                    <a:pt x="8515" y="37257"/>
                    <a:pt x="8515" y="37189"/>
                    <a:pt x="8529" y="37120"/>
                  </a:cubicBezTo>
                  <a:cubicBezTo>
                    <a:pt x="8735" y="36227"/>
                    <a:pt x="8968" y="35321"/>
                    <a:pt x="9174" y="34428"/>
                  </a:cubicBezTo>
                  <a:cubicBezTo>
                    <a:pt x="9202" y="34264"/>
                    <a:pt x="9271" y="34126"/>
                    <a:pt x="9326" y="33989"/>
                  </a:cubicBezTo>
                  <a:cubicBezTo>
                    <a:pt x="9339" y="33948"/>
                    <a:pt x="9380" y="33907"/>
                    <a:pt x="9394" y="33852"/>
                  </a:cubicBezTo>
                  <a:cubicBezTo>
                    <a:pt x="10232" y="32465"/>
                    <a:pt x="11070" y="31078"/>
                    <a:pt x="11935" y="29691"/>
                  </a:cubicBezTo>
                  <a:cubicBezTo>
                    <a:pt x="12209" y="29237"/>
                    <a:pt x="12512" y="28812"/>
                    <a:pt x="12786" y="28358"/>
                  </a:cubicBezTo>
                  <a:cubicBezTo>
                    <a:pt x="12951" y="28125"/>
                    <a:pt x="13088" y="27878"/>
                    <a:pt x="13239" y="27631"/>
                  </a:cubicBezTo>
                  <a:cubicBezTo>
                    <a:pt x="13223" y="27618"/>
                    <a:pt x="13210" y="27612"/>
                    <a:pt x="13199" y="27612"/>
                  </a:cubicBezTo>
                  <a:cubicBezTo>
                    <a:pt x="13163" y="27612"/>
                    <a:pt x="13147" y="27671"/>
                    <a:pt x="13116" y="27713"/>
                  </a:cubicBezTo>
                  <a:cubicBezTo>
                    <a:pt x="13061" y="27782"/>
                    <a:pt x="13020" y="27864"/>
                    <a:pt x="12965" y="27933"/>
                  </a:cubicBezTo>
                  <a:cubicBezTo>
                    <a:pt x="12910" y="28001"/>
                    <a:pt x="12882" y="28056"/>
                    <a:pt x="12827" y="28125"/>
                  </a:cubicBezTo>
                  <a:cubicBezTo>
                    <a:pt x="12772" y="28194"/>
                    <a:pt x="12745" y="28249"/>
                    <a:pt x="12690" y="28317"/>
                  </a:cubicBezTo>
                  <a:cubicBezTo>
                    <a:pt x="12635" y="28386"/>
                    <a:pt x="12580" y="28468"/>
                    <a:pt x="12539" y="28537"/>
                  </a:cubicBezTo>
                  <a:cubicBezTo>
                    <a:pt x="12484" y="28606"/>
                    <a:pt x="12443" y="28661"/>
                    <a:pt x="12402" y="28729"/>
                  </a:cubicBezTo>
                  <a:cubicBezTo>
                    <a:pt x="12347" y="28798"/>
                    <a:pt x="12292" y="28880"/>
                    <a:pt x="12237" y="28949"/>
                  </a:cubicBezTo>
                  <a:cubicBezTo>
                    <a:pt x="12196" y="29018"/>
                    <a:pt x="12155" y="29073"/>
                    <a:pt x="12100" y="29141"/>
                  </a:cubicBezTo>
                  <a:cubicBezTo>
                    <a:pt x="12058" y="29210"/>
                    <a:pt x="12017" y="29251"/>
                    <a:pt x="11962" y="29320"/>
                  </a:cubicBezTo>
                  <a:cubicBezTo>
                    <a:pt x="11921" y="29388"/>
                    <a:pt x="11866" y="29457"/>
                    <a:pt x="11811" y="29553"/>
                  </a:cubicBezTo>
                  <a:cubicBezTo>
                    <a:pt x="11756" y="29622"/>
                    <a:pt x="11729" y="29663"/>
                    <a:pt x="11674" y="29732"/>
                  </a:cubicBezTo>
                  <a:cubicBezTo>
                    <a:pt x="11619" y="29800"/>
                    <a:pt x="11591" y="29855"/>
                    <a:pt x="11537" y="29924"/>
                  </a:cubicBezTo>
                  <a:cubicBezTo>
                    <a:pt x="11482" y="29993"/>
                    <a:pt x="11440" y="30075"/>
                    <a:pt x="11385" y="30144"/>
                  </a:cubicBezTo>
                  <a:cubicBezTo>
                    <a:pt x="11331" y="30212"/>
                    <a:pt x="11303" y="30267"/>
                    <a:pt x="11248" y="30336"/>
                  </a:cubicBezTo>
                  <a:cubicBezTo>
                    <a:pt x="11193" y="30405"/>
                    <a:pt x="11138" y="30487"/>
                    <a:pt x="11097" y="30556"/>
                  </a:cubicBezTo>
                  <a:cubicBezTo>
                    <a:pt x="11056" y="30624"/>
                    <a:pt x="11001" y="30679"/>
                    <a:pt x="10973" y="30748"/>
                  </a:cubicBezTo>
                  <a:cubicBezTo>
                    <a:pt x="10932" y="30817"/>
                    <a:pt x="10891" y="30872"/>
                    <a:pt x="10850" y="30940"/>
                  </a:cubicBezTo>
                  <a:cubicBezTo>
                    <a:pt x="10795" y="31009"/>
                    <a:pt x="10754" y="31091"/>
                    <a:pt x="10699" y="31160"/>
                  </a:cubicBezTo>
                  <a:cubicBezTo>
                    <a:pt x="10658" y="31229"/>
                    <a:pt x="10616" y="31297"/>
                    <a:pt x="10575" y="31352"/>
                  </a:cubicBezTo>
                  <a:cubicBezTo>
                    <a:pt x="10548" y="31421"/>
                    <a:pt x="10493" y="31490"/>
                    <a:pt x="10452" y="31544"/>
                  </a:cubicBezTo>
                  <a:cubicBezTo>
                    <a:pt x="10410" y="31613"/>
                    <a:pt x="10356" y="31696"/>
                    <a:pt x="10314" y="31764"/>
                  </a:cubicBezTo>
                  <a:cubicBezTo>
                    <a:pt x="10287" y="31833"/>
                    <a:pt x="10232" y="31902"/>
                    <a:pt x="10204" y="31970"/>
                  </a:cubicBezTo>
                  <a:cubicBezTo>
                    <a:pt x="10150" y="32039"/>
                    <a:pt x="10108" y="32121"/>
                    <a:pt x="10067" y="32190"/>
                  </a:cubicBezTo>
                  <a:cubicBezTo>
                    <a:pt x="10026" y="32259"/>
                    <a:pt x="9971" y="32327"/>
                    <a:pt x="9944" y="32382"/>
                  </a:cubicBezTo>
                  <a:cubicBezTo>
                    <a:pt x="9902" y="32451"/>
                    <a:pt x="9861" y="32520"/>
                    <a:pt x="9820" y="32574"/>
                  </a:cubicBezTo>
                  <a:cubicBezTo>
                    <a:pt x="9765" y="32643"/>
                    <a:pt x="9738" y="32726"/>
                    <a:pt x="9683" y="32794"/>
                  </a:cubicBezTo>
                  <a:cubicBezTo>
                    <a:pt x="9655" y="32849"/>
                    <a:pt x="9600" y="32918"/>
                    <a:pt x="9490" y="33028"/>
                  </a:cubicBezTo>
                  <a:cubicBezTo>
                    <a:pt x="9518" y="32890"/>
                    <a:pt x="9518" y="32822"/>
                    <a:pt x="9532" y="32780"/>
                  </a:cubicBezTo>
                  <a:cubicBezTo>
                    <a:pt x="9696" y="31696"/>
                    <a:pt x="9875" y="30624"/>
                    <a:pt x="9971" y="29553"/>
                  </a:cubicBezTo>
                  <a:cubicBezTo>
                    <a:pt x="9998" y="29430"/>
                    <a:pt x="10012" y="29320"/>
                    <a:pt x="10067" y="29224"/>
                  </a:cubicBezTo>
                  <a:lnTo>
                    <a:pt x="11193" y="26491"/>
                  </a:lnTo>
                  <a:cubicBezTo>
                    <a:pt x="11660" y="25406"/>
                    <a:pt x="12223" y="24376"/>
                    <a:pt x="12786" y="23332"/>
                  </a:cubicBezTo>
                  <a:cubicBezTo>
                    <a:pt x="12896" y="23140"/>
                    <a:pt x="13020" y="22934"/>
                    <a:pt x="13061" y="22714"/>
                  </a:cubicBezTo>
                  <a:lnTo>
                    <a:pt x="13061" y="22714"/>
                  </a:lnTo>
                  <a:cubicBezTo>
                    <a:pt x="12759" y="23112"/>
                    <a:pt x="12470" y="23538"/>
                    <a:pt x="12223" y="23964"/>
                  </a:cubicBezTo>
                  <a:cubicBezTo>
                    <a:pt x="11962" y="24417"/>
                    <a:pt x="11688" y="24884"/>
                    <a:pt x="11440" y="25323"/>
                  </a:cubicBezTo>
                  <a:cubicBezTo>
                    <a:pt x="11193" y="25777"/>
                    <a:pt x="10973" y="26230"/>
                    <a:pt x="10768" y="26697"/>
                  </a:cubicBezTo>
                  <a:cubicBezTo>
                    <a:pt x="10562" y="27164"/>
                    <a:pt x="10369" y="27631"/>
                    <a:pt x="10136" y="28084"/>
                  </a:cubicBezTo>
                  <a:cubicBezTo>
                    <a:pt x="10136" y="28043"/>
                    <a:pt x="10108" y="28001"/>
                    <a:pt x="10108" y="27946"/>
                  </a:cubicBezTo>
                  <a:cubicBezTo>
                    <a:pt x="10204" y="26573"/>
                    <a:pt x="10218" y="25186"/>
                    <a:pt x="10218" y="23799"/>
                  </a:cubicBezTo>
                  <a:cubicBezTo>
                    <a:pt x="10218" y="23552"/>
                    <a:pt x="10232" y="23318"/>
                    <a:pt x="10287" y="23071"/>
                  </a:cubicBezTo>
                  <a:cubicBezTo>
                    <a:pt x="10452" y="21890"/>
                    <a:pt x="10726" y="20737"/>
                    <a:pt x="11097" y="19597"/>
                  </a:cubicBezTo>
                  <a:cubicBezTo>
                    <a:pt x="11207" y="19226"/>
                    <a:pt x="11331" y="18869"/>
                    <a:pt x="11468" y="18512"/>
                  </a:cubicBezTo>
                  <a:cubicBezTo>
                    <a:pt x="11688" y="17949"/>
                    <a:pt x="11921" y="17400"/>
                    <a:pt x="12141" y="16823"/>
                  </a:cubicBezTo>
                  <a:cubicBezTo>
                    <a:pt x="12168" y="16754"/>
                    <a:pt x="12209" y="16685"/>
                    <a:pt x="12264" y="16644"/>
                  </a:cubicBezTo>
                  <a:lnTo>
                    <a:pt x="12264" y="16644"/>
                  </a:lnTo>
                  <a:cubicBezTo>
                    <a:pt x="12209" y="16658"/>
                    <a:pt x="12141" y="16644"/>
                    <a:pt x="12127" y="16672"/>
                  </a:cubicBezTo>
                  <a:cubicBezTo>
                    <a:pt x="12017" y="16823"/>
                    <a:pt x="11935" y="16988"/>
                    <a:pt x="11866" y="17139"/>
                  </a:cubicBezTo>
                  <a:cubicBezTo>
                    <a:pt x="11179" y="18498"/>
                    <a:pt x="10630" y="19913"/>
                    <a:pt x="10246" y="21396"/>
                  </a:cubicBezTo>
                  <a:cubicBezTo>
                    <a:pt x="10232" y="21451"/>
                    <a:pt x="10218" y="21478"/>
                    <a:pt x="10150" y="21519"/>
                  </a:cubicBezTo>
                  <a:lnTo>
                    <a:pt x="10095" y="21149"/>
                  </a:lnTo>
                  <a:cubicBezTo>
                    <a:pt x="10012" y="20352"/>
                    <a:pt x="9930" y="19528"/>
                    <a:pt x="9834" y="18718"/>
                  </a:cubicBezTo>
                  <a:cubicBezTo>
                    <a:pt x="9834" y="18649"/>
                    <a:pt x="9820" y="18594"/>
                    <a:pt x="9806" y="18526"/>
                  </a:cubicBezTo>
                  <a:cubicBezTo>
                    <a:pt x="9655" y="17963"/>
                    <a:pt x="9724" y="17372"/>
                    <a:pt x="9820" y="16809"/>
                  </a:cubicBezTo>
                  <a:cubicBezTo>
                    <a:pt x="9998" y="15903"/>
                    <a:pt x="10163" y="14969"/>
                    <a:pt x="10438" y="14076"/>
                  </a:cubicBezTo>
                  <a:cubicBezTo>
                    <a:pt x="10562" y="13719"/>
                    <a:pt x="10630" y="13348"/>
                    <a:pt x="10754" y="12964"/>
                  </a:cubicBezTo>
                  <a:cubicBezTo>
                    <a:pt x="10822" y="12730"/>
                    <a:pt x="10864" y="12470"/>
                    <a:pt x="11028" y="12264"/>
                  </a:cubicBezTo>
                  <a:lnTo>
                    <a:pt x="11028" y="12264"/>
                  </a:lnTo>
                  <a:cubicBezTo>
                    <a:pt x="10973" y="12277"/>
                    <a:pt x="10905" y="12277"/>
                    <a:pt x="10891" y="12291"/>
                  </a:cubicBezTo>
                  <a:cubicBezTo>
                    <a:pt x="10795" y="12470"/>
                    <a:pt x="10713" y="12634"/>
                    <a:pt x="10644" y="12813"/>
                  </a:cubicBezTo>
                  <a:cubicBezTo>
                    <a:pt x="10246" y="13980"/>
                    <a:pt x="9820" y="15134"/>
                    <a:pt x="9586" y="16328"/>
                  </a:cubicBezTo>
                  <a:cubicBezTo>
                    <a:pt x="9559" y="16383"/>
                    <a:pt x="9545" y="16411"/>
                    <a:pt x="9518" y="16507"/>
                  </a:cubicBezTo>
                  <a:cubicBezTo>
                    <a:pt x="9477" y="16438"/>
                    <a:pt x="9463" y="16411"/>
                    <a:pt x="9449" y="16383"/>
                  </a:cubicBezTo>
                  <a:cubicBezTo>
                    <a:pt x="9271" y="15587"/>
                    <a:pt x="9120" y="14804"/>
                    <a:pt x="8927" y="14035"/>
                  </a:cubicBezTo>
                  <a:cubicBezTo>
                    <a:pt x="8859" y="13705"/>
                    <a:pt x="8859" y="13376"/>
                    <a:pt x="8845" y="13033"/>
                  </a:cubicBezTo>
                  <a:cubicBezTo>
                    <a:pt x="8804" y="12497"/>
                    <a:pt x="8804" y="11975"/>
                    <a:pt x="8776" y="11426"/>
                  </a:cubicBezTo>
                  <a:cubicBezTo>
                    <a:pt x="8708" y="10204"/>
                    <a:pt x="8845" y="8995"/>
                    <a:pt x="9133" y="7814"/>
                  </a:cubicBezTo>
                  <a:cubicBezTo>
                    <a:pt x="9133" y="7800"/>
                    <a:pt x="9147" y="7787"/>
                    <a:pt x="9174" y="7745"/>
                  </a:cubicBezTo>
                  <a:lnTo>
                    <a:pt x="9174" y="7745"/>
                  </a:lnTo>
                  <a:cubicBezTo>
                    <a:pt x="9120" y="7759"/>
                    <a:pt x="9051" y="7759"/>
                    <a:pt x="9051" y="7787"/>
                  </a:cubicBezTo>
                  <a:cubicBezTo>
                    <a:pt x="8982" y="7938"/>
                    <a:pt x="8927" y="8089"/>
                    <a:pt x="8872" y="8240"/>
                  </a:cubicBezTo>
                  <a:cubicBezTo>
                    <a:pt x="8653" y="8926"/>
                    <a:pt x="8557" y="9641"/>
                    <a:pt x="8515" y="10355"/>
                  </a:cubicBezTo>
                  <a:cubicBezTo>
                    <a:pt x="8502" y="10835"/>
                    <a:pt x="8488" y="11330"/>
                    <a:pt x="8447" y="11810"/>
                  </a:cubicBezTo>
                  <a:cubicBezTo>
                    <a:pt x="8447" y="11852"/>
                    <a:pt x="8433" y="11879"/>
                    <a:pt x="8419" y="11975"/>
                  </a:cubicBezTo>
                  <a:cubicBezTo>
                    <a:pt x="8364" y="11838"/>
                    <a:pt x="8323" y="11728"/>
                    <a:pt x="8296" y="11646"/>
                  </a:cubicBezTo>
                  <a:cubicBezTo>
                    <a:pt x="7966" y="10670"/>
                    <a:pt x="7636" y="9709"/>
                    <a:pt x="7321" y="8720"/>
                  </a:cubicBezTo>
                  <a:cubicBezTo>
                    <a:pt x="7252" y="8542"/>
                    <a:pt x="7197" y="8363"/>
                    <a:pt x="7211" y="8157"/>
                  </a:cubicBezTo>
                  <a:lnTo>
                    <a:pt x="7211" y="8130"/>
                  </a:lnTo>
                  <a:cubicBezTo>
                    <a:pt x="7060" y="6660"/>
                    <a:pt x="7142" y="5205"/>
                    <a:pt x="7266" y="3749"/>
                  </a:cubicBezTo>
                  <a:lnTo>
                    <a:pt x="7266" y="3502"/>
                  </a:lnTo>
                  <a:cubicBezTo>
                    <a:pt x="7197" y="3667"/>
                    <a:pt x="7156" y="3735"/>
                    <a:pt x="7142" y="3818"/>
                  </a:cubicBezTo>
                  <a:cubicBezTo>
                    <a:pt x="7060" y="4244"/>
                    <a:pt x="6977" y="4669"/>
                    <a:pt x="6922" y="5109"/>
                  </a:cubicBezTo>
                  <a:cubicBezTo>
                    <a:pt x="6854" y="5658"/>
                    <a:pt x="6812" y="6207"/>
                    <a:pt x="6771" y="6757"/>
                  </a:cubicBezTo>
                  <a:cubicBezTo>
                    <a:pt x="6771" y="6825"/>
                    <a:pt x="6744" y="6866"/>
                    <a:pt x="6730" y="6935"/>
                  </a:cubicBezTo>
                  <a:cubicBezTo>
                    <a:pt x="6634" y="6935"/>
                    <a:pt x="6648" y="6853"/>
                    <a:pt x="6606" y="6798"/>
                  </a:cubicBezTo>
                  <a:cubicBezTo>
                    <a:pt x="6304" y="6015"/>
                    <a:pt x="5975" y="5246"/>
                    <a:pt x="5686" y="4450"/>
                  </a:cubicBezTo>
                  <a:cubicBezTo>
                    <a:pt x="5631" y="4312"/>
                    <a:pt x="5604" y="4161"/>
                    <a:pt x="5563" y="4010"/>
                  </a:cubicBezTo>
                  <a:cubicBezTo>
                    <a:pt x="5480" y="3598"/>
                    <a:pt x="5412" y="3186"/>
                    <a:pt x="5302" y="2774"/>
                  </a:cubicBezTo>
                  <a:cubicBezTo>
                    <a:pt x="5123" y="2019"/>
                    <a:pt x="4931" y="1263"/>
                    <a:pt x="4725" y="508"/>
                  </a:cubicBezTo>
                  <a:cubicBezTo>
                    <a:pt x="4670" y="330"/>
                    <a:pt x="4615" y="165"/>
                    <a:pt x="45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817279" y="3176483"/>
              <a:ext cx="1448" cy="4291"/>
            </a:xfrm>
            <a:custGeom>
              <a:avLst/>
              <a:gdLst/>
              <a:ahLst/>
              <a:cxnLst/>
              <a:rect l="l" t="t" r="r" b="b"/>
              <a:pathLst>
                <a:path w="28" h="83" extrusionOk="0">
                  <a:moveTo>
                    <a:pt x="0" y="0"/>
                  </a:moveTo>
                  <a:cubicBezTo>
                    <a:pt x="0" y="14"/>
                    <a:pt x="14" y="55"/>
                    <a:pt x="28" y="83"/>
                  </a:cubicBezTo>
                  <a:cubicBezTo>
                    <a:pt x="14" y="55"/>
                    <a:pt x="14" y="42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981995" y="4446649"/>
              <a:ext cx="3619" cy="361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42" y="1"/>
                  </a:moveTo>
                  <a:cubicBezTo>
                    <a:pt x="42" y="14"/>
                    <a:pt x="28" y="28"/>
                    <a:pt x="1" y="55"/>
                  </a:cubicBezTo>
                  <a:lnTo>
                    <a:pt x="28" y="69"/>
                  </a:lnTo>
                  <a:lnTo>
                    <a:pt x="69" y="14"/>
                  </a:lnTo>
                  <a:cubicBezTo>
                    <a:pt x="55" y="14"/>
                    <a:pt x="55" y="1"/>
                    <a:pt x="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912407" y="3409392"/>
              <a:ext cx="775" cy="4291"/>
            </a:xfrm>
            <a:custGeom>
              <a:avLst/>
              <a:gdLst/>
              <a:ahLst/>
              <a:cxnLst/>
              <a:rect l="l" t="t" r="r" b="b"/>
              <a:pathLst>
                <a:path w="15" h="83" extrusionOk="0">
                  <a:moveTo>
                    <a:pt x="1" y="0"/>
                  </a:moveTo>
                  <a:cubicBezTo>
                    <a:pt x="1" y="28"/>
                    <a:pt x="14" y="69"/>
                    <a:pt x="14" y="82"/>
                  </a:cubicBezTo>
                  <a:cubicBezTo>
                    <a:pt x="14" y="41"/>
                    <a:pt x="1" y="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964262" y="4710784"/>
              <a:ext cx="2895" cy="2171"/>
            </a:xfrm>
            <a:custGeom>
              <a:avLst/>
              <a:gdLst/>
              <a:ahLst/>
              <a:cxnLst/>
              <a:rect l="l" t="t" r="r" b="b"/>
              <a:pathLst>
                <a:path w="56" h="42" extrusionOk="0">
                  <a:moveTo>
                    <a:pt x="41" y="0"/>
                  </a:moveTo>
                  <a:cubicBezTo>
                    <a:pt x="28" y="0"/>
                    <a:pt x="0" y="28"/>
                    <a:pt x="0" y="28"/>
                  </a:cubicBezTo>
                  <a:cubicBezTo>
                    <a:pt x="28" y="28"/>
                    <a:pt x="41" y="41"/>
                    <a:pt x="55" y="41"/>
                  </a:cubicBezTo>
                  <a:cubicBezTo>
                    <a:pt x="41" y="28"/>
                    <a:pt x="41" y="28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963538" y="4712180"/>
              <a:ext cx="775" cy="775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"/>
                  </a:moveTo>
                  <a:cubicBezTo>
                    <a:pt x="0" y="1"/>
                    <a:pt x="0" y="14"/>
                    <a:pt x="0" y="1"/>
                  </a:cubicBezTo>
                  <a:cubicBezTo>
                    <a:pt x="14" y="1"/>
                    <a:pt x="14" y="1"/>
                    <a:pt x="0" y="1"/>
                  </a:cubicBezTo>
                  <a:cubicBezTo>
                    <a:pt x="14" y="1"/>
                    <a:pt x="1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3"/>
          <p:cNvGrpSpPr/>
          <p:nvPr/>
        </p:nvGrpSpPr>
        <p:grpSpPr>
          <a:xfrm rot="-5066099">
            <a:off x="8346836" y="3651442"/>
            <a:ext cx="1343848" cy="1479756"/>
            <a:chOff x="-353468" y="1479586"/>
            <a:chExt cx="1875107" cy="2064743"/>
          </a:xfrm>
        </p:grpSpPr>
        <p:sp>
          <p:nvSpPr>
            <p:cNvPr id="136" name="Google Shape;136;p3"/>
            <p:cNvSpPr/>
            <p:nvPr/>
          </p:nvSpPr>
          <p:spPr>
            <a:xfrm>
              <a:off x="761908" y="1794129"/>
              <a:ext cx="499164" cy="1750200"/>
            </a:xfrm>
            <a:custGeom>
              <a:avLst/>
              <a:gdLst/>
              <a:ahLst/>
              <a:cxnLst/>
              <a:rect l="l" t="t" r="r" b="b"/>
              <a:pathLst>
                <a:path w="9655" h="33853" extrusionOk="0">
                  <a:moveTo>
                    <a:pt x="2788" y="0"/>
                  </a:moveTo>
                  <a:cubicBezTo>
                    <a:pt x="2637" y="0"/>
                    <a:pt x="2472" y="14"/>
                    <a:pt x="2307" y="69"/>
                  </a:cubicBezTo>
                  <a:cubicBezTo>
                    <a:pt x="2253" y="83"/>
                    <a:pt x="2184" y="97"/>
                    <a:pt x="2129" y="110"/>
                  </a:cubicBezTo>
                  <a:lnTo>
                    <a:pt x="2101" y="138"/>
                  </a:lnTo>
                  <a:cubicBezTo>
                    <a:pt x="1978" y="206"/>
                    <a:pt x="1854" y="248"/>
                    <a:pt x="1758" y="316"/>
                  </a:cubicBezTo>
                  <a:lnTo>
                    <a:pt x="1648" y="371"/>
                  </a:lnTo>
                  <a:cubicBezTo>
                    <a:pt x="1497" y="481"/>
                    <a:pt x="1346" y="577"/>
                    <a:pt x="1168" y="701"/>
                  </a:cubicBezTo>
                  <a:cubicBezTo>
                    <a:pt x="893" y="907"/>
                    <a:pt x="673" y="1168"/>
                    <a:pt x="481" y="1442"/>
                  </a:cubicBezTo>
                  <a:cubicBezTo>
                    <a:pt x="412" y="1552"/>
                    <a:pt x="344" y="1676"/>
                    <a:pt x="261" y="1868"/>
                  </a:cubicBezTo>
                  <a:cubicBezTo>
                    <a:pt x="179" y="2060"/>
                    <a:pt x="124" y="2211"/>
                    <a:pt x="83" y="2363"/>
                  </a:cubicBezTo>
                  <a:cubicBezTo>
                    <a:pt x="55" y="2514"/>
                    <a:pt x="14" y="2692"/>
                    <a:pt x="14" y="2884"/>
                  </a:cubicBezTo>
                  <a:cubicBezTo>
                    <a:pt x="0" y="3022"/>
                    <a:pt x="0" y="3159"/>
                    <a:pt x="14" y="3338"/>
                  </a:cubicBezTo>
                  <a:cubicBezTo>
                    <a:pt x="55" y="3997"/>
                    <a:pt x="193" y="4628"/>
                    <a:pt x="330" y="5246"/>
                  </a:cubicBezTo>
                  <a:lnTo>
                    <a:pt x="330" y="5288"/>
                  </a:lnTo>
                  <a:cubicBezTo>
                    <a:pt x="399" y="5562"/>
                    <a:pt x="467" y="5851"/>
                    <a:pt x="591" y="6208"/>
                  </a:cubicBezTo>
                  <a:cubicBezTo>
                    <a:pt x="687" y="6537"/>
                    <a:pt x="769" y="6839"/>
                    <a:pt x="879" y="7169"/>
                  </a:cubicBezTo>
                  <a:cubicBezTo>
                    <a:pt x="934" y="7348"/>
                    <a:pt x="1003" y="7512"/>
                    <a:pt x="1071" y="7705"/>
                  </a:cubicBezTo>
                  <a:lnTo>
                    <a:pt x="1223" y="8062"/>
                  </a:lnTo>
                  <a:lnTo>
                    <a:pt x="1277" y="8199"/>
                  </a:lnTo>
                  <a:cubicBezTo>
                    <a:pt x="1360" y="8405"/>
                    <a:pt x="1442" y="8611"/>
                    <a:pt x="1552" y="8817"/>
                  </a:cubicBezTo>
                  <a:cubicBezTo>
                    <a:pt x="1580" y="8899"/>
                    <a:pt x="1635" y="9009"/>
                    <a:pt x="1662" y="9092"/>
                  </a:cubicBezTo>
                  <a:cubicBezTo>
                    <a:pt x="1758" y="9256"/>
                    <a:pt x="1827" y="9449"/>
                    <a:pt x="1909" y="9627"/>
                  </a:cubicBezTo>
                  <a:cubicBezTo>
                    <a:pt x="1978" y="9765"/>
                    <a:pt x="2047" y="9902"/>
                    <a:pt x="2101" y="10053"/>
                  </a:cubicBezTo>
                  <a:cubicBezTo>
                    <a:pt x="2239" y="10383"/>
                    <a:pt x="2404" y="10685"/>
                    <a:pt x="2555" y="10959"/>
                  </a:cubicBezTo>
                  <a:cubicBezTo>
                    <a:pt x="2610" y="11069"/>
                    <a:pt x="2665" y="11152"/>
                    <a:pt x="2719" y="11248"/>
                  </a:cubicBezTo>
                  <a:lnTo>
                    <a:pt x="2802" y="11426"/>
                  </a:lnTo>
                  <a:lnTo>
                    <a:pt x="2953" y="11728"/>
                  </a:lnTo>
                  <a:cubicBezTo>
                    <a:pt x="2967" y="11783"/>
                    <a:pt x="3008" y="11838"/>
                    <a:pt x="3022" y="11866"/>
                  </a:cubicBezTo>
                  <a:lnTo>
                    <a:pt x="3104" y="12030"/>
                  </a:lnTo>
                  <a:cubicBezTo>
                    <a:pt x="3228" y="12264"/>
                    <a:pt x="3351" y="12511"/>
                    <a:pt x="3447" y="12745"/>
                  </a:cubicBezTo>
                  <a:cubicBezTo>
                    <a:pt x="3626" y="13129"/>
                    <a:pt x="3818" y="13500"/>
                    <a:pt x="3983" y="13857"/>
                  </a:cubicBezTo>
                  <a:cubicBezTo>
                    <a:pt x="4106" y="14118"/>
                    <a:pt x="4244" y="14379"/>
                    <a:pt x="4367" y="14640"/>
                  </a:cubicBezTo>
                  <a:cubicBezTo>
                    <a:pt x="4532" y="14983"/>
                    <a:pt x="4683" y="15340"/>
                    <a:pt x="4848" y="15683"/>
                  </a:cubicBezTo>
                  <a:cubicBezTo>
                    <a:pt x="4958" y="15944"/>
                    <a:pt x="5081" y="16192"/>
                    <a:pt x="5205" y="16466"/>
                  </a:cubicBezTo>
                  <a:cubicBezTo>
                    <a:pt x="5274" y="16631"/>
                    <a:pt x="5356" y="16810"/>
                    <a:pt x="5439" y="17016"/>
                  </a:cubicBezTo>
                  <a:cubicBezTo>
                    <a:pt x="5493" y="17139"/>
                    <a:pt x="5562" y="17276"/>
                    <a:pt x="5617" y="17400"/>
                  </a:cubicBezTo>
                  <a:cubicBezTo>
                    <a:pt x="5645" y="17482"/>
                    <a:pt x="5686" y="17551"/>
                    <a:pt x="5713" y="17633"/>
                  </a:cubicBezTo>
                  <a:cubicBezTo>
                    <a:pt x="5892" y="18018"/>
                    <a:pt x="6043" y="18375"/>
                    <a:pt x="6180" y="18718"/>
                  </a:cubicBezTo>
                  <a:cubicBezTo>
                    <a:pt x="6290" y="19007"/>
                    <a:pt x="6386" y="19323"/>
                    <a:pt x="6496" y="19625"/>
                  </a:cubicBezTo>
                  <a:cubicBezTo>
                    <a:pt x="6510" y="19707"/>
                    <a:pt x="6537" y="19790"/>
                    <a:pt x="6565" y="19858"/>
                  </a:cubicBezTo>
                  <a:cubicBezTo>
                    <a:pt x="6578" y="19927"/>
                    <a:pt x="6606" y="20009"/>
                    <a:pt x="6633" y="20078"/>
                  </a:cubicBezTo>
                  <a:cubicBezTo>
                    <a:pt x="6661" y="20160"/>
                    <a:pt x="6674" y="20270"/>
                    <a:pt x="6716" y="20353"/>
                  </a:cubicBezTo>
                  <a:cubicBezTo>
                    <a:pt x="6729" y="20421"/>
                    <a:pt x="6743" y="20490"/>
                    <a:pt x="6784" y="20559"/>
                  </a:cubicBezTo>
                  <a:lnTo>
                    <a:pt x="6812" y="20682"/>
                  </a:lnTo>
                  <a:cubicBezTo>
                    <a:pt x="6908" y="20929"/>
                    <a:pt x="6977" y="21190"/>
                    <a:pt x="7045" y="21438"/>
                  </a:cubicBezTo>
                  <a:cubicBezTo>
                    <a:pt x="7128" y="21767"/>
                    <a:pt x="7210" y="22083"/>
                    <a:pt x="7279" y="22399"/>
                  </a:cubicBezTo>
                  <a:cubicBezTo>
                    <a:pt x="7320" y="22564"/>
                    <a:pt x="7347" y="22742"/>
                    <a:pt x="7361" y="22921"/>
                  </a:cubicBezTo>
                  <a:cubicBezTo>
                    <a:pt x="7361" y="22976"/>
                    <a:pt x="7389" y="23017"/>
                    <a:pt x="7389" y="23058"/>
                  </a:cubicBezTo>
                  <a:lnTo>
                    <a:pt x="7389" y="23044"/>
                  </a:lnTo>
                  <a:lnTo>
                    <a:pt x="7389" y="23031"/>
                  </a:lnTo>
                  <a:cubicBezTo>
                    <a:pt x="7416" y="23360"/>
                    <a:pt x="7471" y="23703"/>
                    <a:pt x="7540" y="24129"/>
                  </a:cubicBezTo>
                  <a:cubicBezTo>
                    <a:pt x="7553" y="24253"/>
                    <a:pt x="7567" y="24376"/>
                    <a:pt x="7608" y="24514"/>
                  </a:cubicBezTo>
                  <a:cubicBezTo>
                    <a:pt x="7636" y="24733"/>
                    <a:pt x="7691" y="24953"/>
                    <a:pt x="7704" y="25173"/>
                  </a:cubicBezTo>
                  <a:cubicBezTo>
                    <a:pt x="7732" y="25310"/>
                    <a:pt x="7732" y="25448"/>
                    <a:pt x="7732" y="25612"/>
                  </a:cubicBezTo>
                  <a:cubicBezTo>
                    <a:pt x="7732" y="25695"/>
                    <a:pt x="7732" y="25763"/>
                    <a:pt x="7746" y="25846"/>
                  </a:cubicBezTo>
                  <a:cubicBezTo>
                    <a:pt x="7746" y="25928"/>
                    <a:pt x="7746" y="25997"/>
                    <a:pt x="7759" y="26093"/>
                  </a:cubicBezTo>
                  <a:cubicBezTo>
                    <a:pt x="7759" y="26189"/>
                    <a:pt x="7759" y="26299"/>
                    <a:pt x="7773" y="26395"/>
                  </a:cubicBezTo>
                  <a:cubicBezTo>
                    <a:pt x="7773" y="26601"/>
                    <a:pt x="7801" y="26821"/>
                    <a:pt x="7814" y="27054"/>
                  </a:cubicBezTo>
                  <a:cubicBezTo>
                    <a:pt x="7828" y="27343"/>
                    <a:pt x="7869" y="27686"/>
                    <a:pt x="7869" y="28043"/>
                  </a:cubicBezTo>
                  <a:cubicBezTo>
                    <a:pt x="7869" y="28222"/>
                    <a:pt x="7883" y="28386"/>
                    <a:pt x="7883" y="28537"/>
                  </a:cubicBezTo>
                  <a:cubicBezTo>
                    <a:pt x="7883" y="28675"/>
                    <a:pt x="7883" y="28812"/>
                    <a:pt x="7897" y="28949"/>
                  </a:cubicBezTo>
                  <a:lnTo>
                    <a:pt x="7897" y="29128"/>
                  </a:lnTo>
                  <a:cubicBezTo>
                    <a:pt x="7897" y="29210"/>
                    <a:pt x="7910" y="29293"/>
                    <a:pt x="7897" y="29403"/>
                  </a:cubicBezTo>
                  <a:cubicBezTo>
                    <a:pt x="7897" y="29526"/>
                    <a:pt x="7897" y="29636"/>
                    <a:pt x="7883" y="29746"/>
                  </a:cubicBezTo>
                  <a:lnTo>
                    <a:pt x="7883" y="29869"/>
                  </a:lnTo>
                  <a:lnTo>
                    <a:pt x="7883" y="30254"/>
                  </a:lnTo>
                  <a:lnTo>
                    <a:pt x="7883" y="30350"/>
                  </a:lnTo>
                  <a:cubicBezTo>
                    <a:pt x="7883" y="30501"/>
                    <a:pt x="7883" y="30666"/>
                    <a:pt x="7869" y="30831"/>
                  </a:cubicBezTo>
                  <a:cubicBezTo>
                    <a:pt x="7842" y="30996"/>
                    <a:pt x="7842" y="31174"/>
                    <a:pt x="7842" y="31284"/>
                  </a:cubicBezTo>
                  <a:cubicBezTo>
                    <a:pt x="7842" y="31463"/>
                    <a:pt x="7842" y="31627"/>
                    <a:pt x="7869" y="31792"/>
                  </a:cubicBezTo>
                  <a:cubicBezTo>
                    <a:pt x="7869" y="31957"/>
                    <a:pt x="7883" y="32149"/>
                    <a:pt x="7910" y="32369"/>
                  </a:cubicBezTo>
                  <a:cubicBezTo>
                    <a:pt x="7938" y="32561"/>
                    <a:pt x="7965" y="32712"/>
                    <a:pt x="8007" y="32850"/>
                  </a:cubicBezTo>
                  <a:cubicBezTo>
                    <a:pt x="8007" y="32891"/>
                    <a:pt x="8020" y="32918"/>
                    <a:pt x="8034" y="32959"/>
                  </a:cubicBezTo>
                  <a:cubicBezTo>
                    <a:pt x="8048" y="32987"/>
                    <a:pt x="8048" y="33028"/>
                    <a:pt x="8075" y="33056"/>
                  </a:cubicBezTo>
                  <a:cubicBezTo>
                    <a:pt x="8075" y="33069"/>
                    <a:pt x="8075" y="33097"/>
                    <a:pt x="8089" y="33110"/>
                  </a:cubicBezTo>
                  <a:cubicBezTo>
                    <a:pt x="8103" y="33165"/>
                    <a:pt x="8103" y="33207"/>
                    <a:pt x="8116" y="33275"/>
                  </a:cubicBezTo>
                  <a:cubicBezTo>
                    <a:pt x="8158" y="33371"/>
                    <a:pt x="8185" y="33440"/>
                    <a:pt x="8240" y="33536"/>
                  </a:cubicBezTo>
                  <a:cubicBezTo>
                    <a:pt x="8240" y="33550"/>
                    <a:pt x="8254" y="33577"/>
                    <a:pt x="8254" y="33591"/>
                  </a:cubicBezTo>
                  <a:cubicBezTo>
                    <a:pt x="8295" y="33742"/>
                    <a:pt x="8446" y="33852"/>
                    <a:pt x="8597" y="33852"/>
                  </a:cubicBezTo>
                  <a:cubicBezTo>
                    <a:pt x="8666" y="33852"/>
                    <a:pt x="8721" y="33825"/>
                    <a:pt x="8776" y="33797"/>
                  </a:cubicBezTo>
                  <a:cubicBezTo>
                    <a:pt x="8803" y="33783"/>
                    <a:pt x="8831" y="33756"/>
                    <a:pt x="8844" y="33742"/>
                  </a:cubicBezTo>
                  <a:cubicBezTo>
                    <a:pt x="8913" y="33673"/>
                    <a:pt x="8940" y="33605"/>
                    <a:pt x="8940" y="33509"/>
                  </a:cubicBezTo>
                  <a:cubicBezTo>
                    <a:pt x="8995" y="32795"/>
                    <a:pt x="9064" y="31971"/>
                    <a:pt x="9174" y="31147"/>
                  </a:cubicBezTo>
                  <a:cubicBezTo>
                    <a:pt x="9243" y="30625"/>
                    <a:pt x="9270" y="30089"/>
                    <a:pt x="9311" y="29567"/>
                  </a:cubicBezTo>
                  <a:cubicBezTo>
                    <a:pt x="9325" y="29403"/>
                    <a:pt x="9325" y="29252"/>
                    <a:pt x="9339" y="29073"/>
                  </a:cubicBezTo>
                  <a:cubicBezTo>
                    <a:pt x="9352" y="28853"/>
                    <a:pt x="9380" y="28634"/>
                    <a:pt x="9407" y="28400"/>
                  </a:cubicBezTo>
                  <a:lnTo>
                    <a:pt x="9407" y="28331"/>
                  </a:lnTo>
                  <a:cubicBezTo>
                    <a:pt x="9421" y="28194"/>
                    <a:pt x="9462" y="28043"/>
                    <a:pt x="9476" y="27906"/>
                  </a:cubicBezTo>
                  <a:lnTo>
                    <a:pt x="9531" y="27439"/>
                  </a:lnTo>
                  <a:cubicBezTo>
                    <a:pt x="9531" y="27398"/>
                    <a:pt x="9545" y="27329"/>
                    <a:pt x="9545" y="27274"/>
                  </a:cubicBezTo>
                  <a:lnTo>
                    <a:pt x="9545" y="27137"/>
                  </a:lnTo>
                  <a:lnTo>
                    <a:pt x="9545" y="27068"/>
                  </a:lnTo>
                  <a:lnTo>
                    <a:pt x="9545" y="26917"/>
                  </a:lnTo>
                  <a:lnTo>
                    <a:pt x="9545" y="26752"/>
                  </a:lnTo>
                  <a:lnTo>
                    <a:pt x="9545" y="26477"/>
                  </a:lnTo>
                  <a:lnTo>
                    <a:pt x="9545" y="26299"/>
                  </a:lnTo>
                  <a:cubicBezTo>
                    <a:pt x="9558" y="25928"/>
                    <a:pt x="9545" y="25571"/>
                    <a:pt x="9545" y="25228"/>
                  </a:cubicBezTo>
                  <a:lnTo>
                    <a:pt x="9545" y="25200"/>
                  </a:lnTo>
                  <a:cubicBezTo>
                    <a:pt x="9545" y="24967"/>
                    <a:pt x="9531" y="24761"/>
                    <a:pt x="9531" y="24541"/>
                  </a:cubicBezTo>
                  <a:cubicBezTo>
                    <a:pt x="9531" y="24418"/>
                    <a:pt x="9531" y="24321"/>
                    <a:pt x="9517" y="24198"/>
                  </a:cubicBezTo>
                  <a:cubicBezTo>
                    <a:pt x="9490" y="23868"/>
                    <a:pt x="9517" y="23552"/>
                    <a:pt x="9531" y="23237"/>
                  </a:cubicBezTo>
                  <a:lnTo>
                    <a:pt x="9545" y="22976"/>
                  </a:lnTo>
                  <a:cubicBezTo>
                    <a:pt x="9558" y="22728"/>
                    <a:pt x="9558" y="22454"/>
                    <a:pt x="9586" y="22193"/>
                  </a:cubicBezTo>
                  <a:lnTo>
                    <a:pt x="9586" y="22055"/>
                  </a:lnTo>
                  <a:lnTo>
                    <a:pt x="9586" y="21671"/>
                  </a:lnTo>
                  <a:lnTo>
                    <a:pt x="9586" y="21520"/>
                  </a:lnTo>
                  <a:lnTo>
                    <a:pt x="9586" y="21163"/>
                  </a:lnTo>
                  <a:cubicBezTo>
                    <a:pt x="9600" y="20778"/>
                    <a:pt x="9600" y="20408"/>
                    <a:pt x="9613" y="20023"/>
                  </a:cubicBezTo>
                  <a:lnTo>
                    <a:pt x="9613" y="19735"/>
                  </a:lnTo>
                  <a:cubicBezTo>
                    <a:pt x="9613" y="19474"/>
                    <a:pt x="9627" y="19227"/>
                    <a:pt x="9627" y="18966"/>
                  </a:cubicBezTo>
                  <a:cubicBezTo>
                    <a:pt x="9655" y="18650"/>
                    <a:pt x="9655" y="18334"/>
                    <a:pt x="9655" y="18018"/>
                  </a:cubicBezTo>
                  <a:cubicBezTo>
                    <a:pt x="9655" y="17400"/>
                    <a:pt x="9655" y="16658"/>
                    <a:pt x="9627" y="15931"/>
                  </a:cubicBezTo>
                  <a:cubicBezTo>
                    <a:pt x="9613" y="15491"/>
                    <a:pt x="9600" y="15120"/>
                    <a:pt x="9600" y="14763"/>
                  </a:cubicBezTo>
                  <a:cubicBezTo>
                    <a:pt x="9600" y="14640"/>
                    <a:pt x="9586" y="14516"/>
                    <a:pt x="9586" y="14393"/>
                  </a:cubicBezTo>
                  <a:cubicBezTo>
                    <a:pt x="9558" y="14214"/>
                    <a:pt x="9558" y="14022"/>
                    <a:pt x="9545" y="13843"/>
                  </a:cubicBezTo>
                  <a:lnTo>
                    <a:pt x="9490" y="12662"/>
                  </a:lnTo>
                  <a:cubicBezTo>
                    <a:pt x="9490" y="12539"/>
                    <a:pt x="9476" y="12429"/>
                    <a:pt x="9476" y="12305"/>
                  </a:cubicBezTo>
                  <a:lnTo>
                    <a:pt x="9462" y="12195"/>
                  </a:lnTo>
                  <a:cubicBezTo>
                    <a:pt x="9449" y="12085"/>
                    <a:pt x="9449" y="11907"/>
                    <a:pt x="9421" y="11756"/>
                  </a:cubicBezTo>
                  <a:cubicBezTo>
                    <a:pt x="9421" y="11687"/>
                    <a:pt x="9407" y="11632"/>
                    <a:pt x="9407" y="11564"/>
                  </a:cubicBezTo>
                  <a:lnTo>
                    <a:pt x="9352" y="11152"/>
                  </a:lnTo>
                  <a:lnTo>
                    <a:pt x="9270" y="10534"/>
                  </a:lnTo>
                  <a:lnTo>
                    <a:pt x="9215" y="10177"/>
                  </a:lnTo>
                  <a:cubicBezTo>
                    <a:pt x="9201" y="10122"/>
                    <a:pt x="9201" y="10067"/>
                    <a:pt x="9188" y="10025"/>
                  </a:cubicBezTo>
                  <a:cubicBezTo>
                    <a:pt x="9174" y="9888"/>
                    <a:pt x="9133" y="9723"/>
                    <a:pt x="9119" y="9586"/>
                  </a:cubicBezTo>
                  <a:lnTo>
                    <a:pt x="9105" y="9504"/>
                  </a:lnTo>
                  <a:cubicBezTo>
                    <a:pt x="9064" y="9311"/>
                    <a:pt x="9037" y="9147"/>
                    <a:pt x="9009" y="8954"/>
                  </a:cubicBezTo>
                  <a:cubicBezTo>
                    <a:pt x="8982" y="8790"/>
                    <a:pt x="8968" y="8625"/>
                    <a:pt x="8927" y="8460"/>
                  </a:cubicBezTo>
                  <a:cubicBezTo>
                    <a:pt x="8872" y="8144"/>
                    <a:pt x="8803" y="7856"/>
                    <a:pt x="8734" y="7554"/>
                  </a:cubicBezTo>
                  <a:lnTo>
                    <a:pt x="8707" y="7416"/>
                  </a:lnTo>
                  <a:cubicBezTo>
                    <a:pt x="8666" y="7293"/>
                    <a:pt x="8652" y="7183"/>
                    <a:pt x="8625" y="7073"/>
                  </a:cubicBezTo>
                  <a:lnTo>
                    <a:pt x="8583" y="6908"/>
                  </a:lnTo>
                  <a:cubicBezTo>
                    <a:pt x="8556" y="6798"/>
                    <a:pt x="8515" y="6688"/>
                    <a:pt x="8501" y="6565"/>
                  </a:cubicBezTo>
                  <a:cubicBezTo>
                    <a:pt x="8487" y="6524"/>
                    <a:pt x="8473" y="6469"/>
                    <a:pt x="8473" y="6414"/>
                  </a:cubicBezTo>
                  <a:lnTo>
                    <a:pt x="8364" y="6112"/>
                  </a:lnTo>
                  <a:lnTo>
                    <a:pt x="8309" y="5947"/>
                  </a:lnTo>
                  <a:cubicBezTo>
                    <a:pt x="8281" y="5809"/>
                    <a:pt x="8226" y="5672"/>
                    <a:pt x="8158" y="5507"/>
                  </a:cubicBezTo>
                  <a:cubicBezTo>
                    <a:pt x="7869" y="4738"/>
                    <a:pt x="7595" y="4093"/>
                    <a:pt x="7292" y="3516"/>
                  </a:cubicBezTo>
                  <a:cubicBezTo>
                    <a:pt x="7224" y="3379"/>
                    <a:pt x="7141" y="3228"/>
                    <a:pt x="7059" y="3063"/>
                  </a:cubicBezTo>
                  <a:cubicBezTo>
                    <a:pt x="6977" y="2926"/>
                    <a:pt x="6867" y="2761"/>
                    <a:pt x="6771" y="2582"/>
                  </a:cubicBezTo>
                  <a:cubicBezTo>
                    <a:pt x="6537" y="2239"/>
                    <a:pt x="6331" y="1951"/>
                    <a:pt x="6139" y="1690"/>
                  </a:cubicBezTo>
                  <a:cubicBezTo>
                    <a:pt x="5905" y="1415"/>
                    <a:pt x="5617" y="1195"/>
                    <a:pt x="5342" y="1003"/>
                  </a:cubicBezTo>
                  <a:cubicBezTo>
                    <a:pt x="5068" y="797"/>
                    <a:pt x="4793" y="618"/>
                    <a:pt x="4505" y="440"/>
                  </a:cubicBezTo>
                  <a:cubicBezTo>
                    <a:pt x="4326" y="344"/>
                    <a:pt x="4148" y="275"/>
                    <a:pt x="3969" y="206"/>
                  </a:cubicBezTo>
                  <a:cubicBezTo>
                    <a:pt x="3818" y="152"/>
                    <a:pt x="3681" y="97"/>
                    <a:pt x="3530" y="83"/>
                  </a:cubicBezTo>
                  <a:cubicBezTo>
                    <a:pt x="3337" y="42"/>
                    <a:pt x="3145" y="28"/>
                    <a:pt x="2994" y="14"/>
                  </a:cubicBezTo>
                  <a:cubicBezTo>
                    <a:pt x="2912" y="14"/>
                    <a:pt x="2843" y="0"/>
                    <a:pt x="27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317838" y="2789974"/>
              <a:ext cx="203801" cy="465352"/>
            </a:xfrm>
            <a:custGeom>
              <a:avLst/>
              <a:gdLst/>
              <a:ahLst/>
              <a:cxnLst/>
              <a:rect l="l" t="t" r="r" b="b"/>
              <a:pathLst>
                <a:path w="3942" h="9001" extrusionOk="0">
                  <a:moveTo>
                    <a:pt x="1899" y="0"/>
                  </a:moveTo>
                  <a:cubicBezTo>
                    <a:pt x="1871" y="0"/>
                    <a:pt x="1842" y="2"/>
                    <a:pt x="1813" y="6"/>
                  </a:cubicBezTo>
                  <a:cubicBezTo>
                    <a:pt x="1730" y="6"/>
                    <a:pt x="1648" y="33"/>
                    <a:pt x="1538" y="47"/>
                  </a:cubicBezTo>
                  <a:cubicBezTo>
                    <a:pt x="1373" y="74"/>
                    <a:pt x="1236" y="143"/>
                    <a:pt x="1113" y="212"/>
                  </a:cubicBezTo>
                  <a:cubicBezTo>
                    <a:pt x="1101" y="200"/>
                    <a:pt x="1089" y="196"/>
                    <a:pt x="1078" y="196"/>
                  </a:cubicBezTo>
                  <a:cubicBezTo>
                    <a:pt x="1062" y="196"/>
                    <a:pt x="1046" y="204"/>
                    <a:pt x="1030" y="212"/>
                  </a:cubicBezTo>
                  <a:cubicBezTo>
                    <a:pt x="948" y="267"/>
                    <a:pt x="852" y="335"/>
                    <a:pt x="783" y="390"/>
                  </a:cubicBezTo>
                  <a:cubicBezTo>
                    <a:pt x="714" y="445"/>
                    <a:pt x="646" y="514"/>
                    <a:pt x="577" y="582"/>
                  </a:cubicBezTo>
                  <a:cubicBezTo>
                    <a:pt x="549" y="610"/>
                    <a:pt x="495" y="665"/>
                    <a:pt x="467" y="720"/>
                  </a:cubicBezTo>
                  <a:lnTo>
                    <a:pt x="440" y="734"/>
                  </a:lnTo>
                  <a:cubicBezTo>
                    <a:pt x="398" y="788"/>
                    <a:pt x="357" y="857"/>
                    <a:pt x="302" y="926"/>
                  </a:cubicBezTo>
                  <a:lnTo>
                    <a:pt x="289" y="953"/>
                  </a:lnTo>
                  <a:cubicBezTo>
                    <a:pt x="275" y="981"/>
                    <a:pt x="234" y="1036"/>
                    <a:pt x="206" y="1091"/>
                  </a:cubicBezTo>
                  <a:cubicBezTo>
                    <a:pt x="165" y="1159"/>
                    <a:pt x="137" y="1228"/>
                    <a:pt x="124" y="1297"/>
                  </a:cubicBezTo>
                  <a:lnTo>
                    <a:pt x="124" y="1310"/>
                  </a:lnTo>
                  <a:cubicBezTo>
                    <a:pt x="69" y="1434"/>
                    <a:pt x="55" y="1558"/>
                    <a:pt x="28" y="1695"/>
                  </a:cubicBezTo>
                  <a:cubicBezTo>
                    <a:pt x="14" y="1832"/>
                    <a:pt x="14" y="1983"/>
                    <a:pt x="0" y="2148"/>
                  </a:cubicBezTo>
                  <a:lnTo>
                    <a:pt x="0" y="2217"/>
                  </a:lnTo>
                  <a:lnTo>
                    <a:pt x="0" y="2533"/>
                  </a:lnTo>
                  <a:cubicBezTo>
                    <a:pt x="14" y="2972"/>
                    <a:pt x="28" y="3411"/>
                    <a:pt x="69" y="3823"/>
                  </a:cubicBezTo>
                  <a:cubicBezTo>
                    <a:pt x="96" y="4235"/>
                    <a:pt x="165" y="4647"/>
                    <a:pt x="234" y="5032"/>
                  </a:cubicBezTo>
                  <a:lnTo>
                    <a:pt x="261" y="5128"/>
                  </a:lnTo>
                  <a:cubicBezTo>
                    <a:pt x="302" y="5485"/>
                    <a:pt x="330" y="5856"/>
                    <a:pt x="343" y="6227"/>
                  </a:cubicBezTo>
                  <a:cubicBezTo>
                    <a:pt x="343" y="6364"/>
                    <a:pt x="357" y="6474"/>
                    <a:pt x="357" y="6625"/>
                  </a:cubicBezTo>
                  <a:cubicBezTo>
                    <a:pt x="398" y="7257"/>
                    <a:pt x="412" y="7751"/>
                    <a:pt x="412" y="8218"/>
                  </a:cubicBezTo>
                  <a:lnTo>
                    <a:pt x="412" y="8685"/>
                  </a:lnTo>
                  <a:cubicBezTo>
                    <a:pt x="412" y="8767"/>
                    <a:pt x="440" y="8850"/>
                    <a:pt x="508" y="8905"/>
                  </a:cubicBezTo>
                  <a:cubicBezTo>
                    <a:pt x="577" y="8973"/>
                    <a:pt x="673" y="9001"/>
                    <a:pt x="755" y="9001"/>
                  </a:cubicBezTo>
                  <a:cubicBezTo>
                    <a:pt x="810" y="9001"/>
                    <a:pt x="879" y="8987"/>
                    <a:pt x="920" y="8946"/>
                  </a:cubicBezTo>
                  <a:cubicBezTo>
                    <a:pt x="1030" y="8877"/>
                    <a:pt x="1099" y="8781"/>
                    <a:pt x="1099" y="8657"/>
                  </a:cubicBezTo>
                  <a:lnTo>
                    <a:pt x="1099" y="8644"/>
                  </a:lnTo>
                  <a:lnTo>
                    <a:pt x="1099" y="8630"/>
                  </a:lnTo>
                  <a:cubicBezTo>
                    <a:pt x="1113" y="8616"/>
                    <a:pt x="1126" y="8589"/>
                    <a:pt x="1126" y="8575"/>
                  </a:cubicBezTo>
                  <a:cubicBezTo>
                    <a:pt x="1154" y="8561"/>
                    <a:pt x="1167" y="8548"/>
                    <a:pt x="1181" y="8506"/>
                  </a:cubicBezTo>
                  <a:lnTo>
                    <a:pt x="1195" y="8493"/>
                  </a:lnTo>
                  <a:lnTo>
                    <a:pt x="1181" y="8520"/>
                  </a:lnTo>
                  <a:cubicBezTo>
                    <a:pt x="1236" y="8451"/>
                    <a:pt x="1291" y="8383"/>
                    <a:pt x="1318" y="8314"/>
                  </a:cubicBezTo>
                  <a:lnTo>
                    <a:pt x="1387" y="8218"/>
                  </a:lnTo>
                  <a:lnTo>
                    <a:pt x="1401" y="8177"/>
                  </a:lnTo>
                  <a:cubicBezTo>
                    <a:pt x="1470" y="8094"/>
                    <a:pt x="1538" y="7998"/>
                    <a:pt x="1607" y="7902"/>
                  </a:cubicBezTo>
                  <a:cubicBezTo>
                    <a:pt x="1648" y="7861"/>
                    <a:pt x="1676" y="7792"/>
                    <a:pt x="1717" y="7724"/>
                  </a:cubicBezTo>
                  <a:lnTo>
                    <a:pt x="1772" y="7614"/>
                  </a:lnTo>
                  <a:cubicBezTo>
                    <a:pt x="1799" y="7559"/>
                    <a:pt x="1840" y="7518"/>
                    <a:pt x="1854" y="7463"/>
                  </a:cubicBezTo>
                  <a:cubicBezTo>
                    <a:pt x="1936" y="7312"/>
                    <a:pt x="2046" y="7147"/>
                    <a:pt x="2129" y="6996"/>
                  </a:cubicBezTo>
                  <a:cubicBezTo>
                    <a:pt x="2156" y="6927"/>
                    <a:pt x="2197" y="6872"/>
                    <a:pt x="2225" y="6803"/>
                  </a:cubicBezTo>
                  <a:lnTo>
                    <a:pt x="2486" y="6350"/>
                  </a:lnTo>
                  <a:cubicBezTo>
                    <a:pt x="2623" y="6117"/>
                    <a:pt x="2747" y="5897"/>
                    <a:pt x="2870" y="5664"/>
                  </a:cubicBezTo>
                  <a:lnTo>
                    <a:pt x="3214" y="4977"/>
                  </a:lnTo>
                  <a:cubicBezTo>
                    <a:pt x="3282" y="4840"/>
                    <a:pt x="3323" y="4716"/>
                    <a:pt x="3378" y="4592"/>
                  </a:cubicBezTo>
                  <a:cubicBezTo>
                    <a:pt x="3392" y="4565"/>
                    <a:pt x="3420" y="4510"/>
                    <a:pt x="3433" y="4469"/>
                  </a:cubicBezTo>
                  <a:cubicBezTo>
                    <a:pt x="3461" y="4400"/>
                    <a:pt x="3502" y="4332"/>
                    <a:pt x="3516" y="4290"/>
                  </a:cubicBezTo>
                  <a:cubicBezTo>
                    <a:pt x="3639" y="3988"/>
                    <a:pt x="3722" y="3755"/>
                    <a:pt x="3777" y="3508"/>
                  </a:cubicBezTo>
                  <a:cubicBezTo>
                    <a:pt x="3832" y="3260"/>
                    <a:pt x="3873" y="3013"/>
                    <a:pt x="3914" y="2752"/>
                  </a:cubicBezTo>
                  <a:cubicBezTo>
                    <a:pt x="3928" y="2587"/>
                    <a:pt x="3941" y="2436"/>
                    <a:pt x="3941" y="2299"/>
                  </a:cubicBezTo>
                  <a:cubicBezTo>
                    <a:pt x="3941" y="2134"/>
                    <a:pt x="3928" y="1983"/>
                    <a:pt x="3914" y="1832"/>
                  </a:cubicBezTo>
                  <a:cubicBezTo>
                    <a:pt x="3900" y="1709"/>
                    <a:pt x="3859" y="1585"/>
                    <a:pt x="3832" y="1489"/>
                  </a:cubicBezTo>
                  <a:cubicBezTo>
                    <a:pt x="3804" y="1434"/>
                    <a:pt x="3777" y="1365"/>
                    <a:pt x="3763" y="1310"/>
                  </a:cubicBezTo>
                  <a:cubicBezTo>
                    <a:pt x="3708" y="1214"/>
                    <a:pt x="3667" y="1132"/>
                    <a:pt x="3626" y="1063"/>
                  </a:cubicBezTo>
                  <a:cubicBezTo>
                    <a:pt x="3557" y="940"/>
                    <a:pt x="3447" y="816"/>
                    <a:pt x="3351" y="692"/>
                  </a:cubicBezTo>
                  <a:cubicBezTo>
                    <a:pt x="3214" y="541"/>
                    <a:pt x="3049" y="418"/>
                    <a:pt x="2898" y="322"/>
                  </a:cubicBezTo>
                  <a:cubicBezTo>
                    <a:pt x="2678" y="184"/>
                    <a:pt x="2417" y="74"/>
                    <a:pt x="2129" y="33"/>
                  </a:cubicBezTo>
                  <a:cubicBezTo>
                    <a:pt x="2048" y="13"/>
                    <a:pt x="1975" y="0"/>
                    <a:pt x="18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54989" y="1479586"/>
              <a:ext cx="465093" cy="560273"/>
            </a:xfrm>
            <a:custGeom>
              <a:avLst/>
              <a:gdLst/>
              <a:ahLst/>
              <a:cxnLst/>
              <a:rect l="l" t="t" r="r" b="b"/>
              <a:pathLst>
                <a:path w="8996" h="10837" extrusionOk="0">
                  <a:moveTo>
                    <a:pt x="2692" y="1"/>
                  </a:moveTo>
                  <a:cubicBezTo>
                    <a:pt x="2596" y="1"/>
                    <a:pt x="2513" y="15"/>
                    <a:pt x="2445" y="15"/>
                  </a:cubicBezTo>
                  <a:lnTo>
                    <a:pt x="2417" y="15"/>
                  </a:lnTo>
                  <a:cubicBezTo>
                    <a:pt x="2307" y="28"/>
                    <a:pt x="2184" y="69"/>
                    <a:pt x="2046" y="97"/>
                  </a:cubicBezTo>
                  <a:cubicBezTo>
                    <a:pt x="1813" y="152"/>
                    <a:pt x="1662" y="221"/>
                    <a:pt x="1497" y="330"/>
                  </a:cubicBezTo>
                  <a:cubicBezTo>
                    <a:pt x="1469" y="344"/>
                    <a:pt x="1428" y="372"/>
                    <a:pt x="1387" y="399"/>
                  </a:cubicBezTo>
                  <a:cubicBezTo>
                    <a:pt x="1277" y="468"/>
                    <a:pt x="1167" y="550"/>
                    <a:pt x="1071" y="633"/>
                  </a:cubicBezTo>
                  <a:cubicBezTo>
                    <a:pt x="852" y="811"/>
                    <a:pt x="646" y="1017"/>
                    <a:pt x="453" y="1223"/>
                  </a:cubicBezTo>
                  <a:cubicBezTo>
                    <a:pt x="385" y="1305"/>
                    <a:pt x="302" y="1415"/>
                    <a:pt x="220" y="1525"/>
                  </a:cubicBezTo>
                  <a:cubicBezTo>
                    <a:pt x="179" y="1566"/>
                    <a:pt x="165" y="1608"/>
                    <a:pt x="137" y="1649"/>
                  </a:cubicBezTo>
                  <a:lnTo>
                    <a:pt x="137" y="1662"/>
                  </a:lnTo>
                  <a:cubicBezTo>
                    <a:pt x="124" y="1717"/>
                    <a:pt x="96" y="1786"/>
                    <a:pt x="69" y="1855"/>
                  </a:cubicBezTo>
                  <a:cubicBezTo>
                    <a:pt x="28" y="1992"/>
                    <a:pt x="0" y="2143"/>
                    <a:pt x="0" y="2349"/>
                  </a:cubicBezTo>
                  <a:cubicBezTo>
                    <a:pt x="0" y="2596"/>
                    <a:pt x="69" y="2830"/>
                    <a:pt x="137" y="3036"/>
                  </a:cubicBezTo>
                  <a:cubicBezTo>
                    <a:pt x="206" y="3242"/>
                    <a:pt x="316" y="3448"/>
                    <a:pt x="440" y="3681"/>
                  </a:cubicBezTo>
                  <a:cubicBezTo>
                    <a:pt x="481" y="3764"/>
                    <a:pt x="536" y="3832"/>
                    <a:pt x="604" y="3928"/>
                  </a:cubicBezTo>
                  <a:lnTo>
                    <a:pt x="646" y="3970"/>
                  </a:lnTo>
                  <a:cubicBezTo>
                    <a:pt x="714" y="4066"/>
                    <a:pt x="797" y="4176"/>
                    <a:pt x="879" y="4258"/>
                  </a:cubicBezTo>
                  <a:lnTo>
                    <a:pt x="893" y="4272"/>
                  </a:lnTo>
                  <a:cubicBezTo>
                    <a:pt x="989" y="4382"/>
                    <a:pt x="1085" y="4505"/>
                    <a:pt x="1209" y="4588"/>
                  </a:cubicBezTo>
                  <a:cubicBezTo>
                    <a:pt x="1277" y="4643"/>
                    <a:pt x="1346" y="4684"/>
                    <a:pt x="1442" y="4752"/>
                  </a:cubicBezTo>
                  <a:cubicBezTo>
                    <a:pt x="1634" y="4890"/>
                    <a:pt x="1827" y="5055"/>
                    <a:pt x="2046" y="5233"/>
                  </a:cubicBezTo>
                  <a:cubicBezTo>
                    <a:pt x="2252" y="5412"/>
                    <a:pt x="2472" y="5576"/>
                    <a:pt x="2747" y="5769"/>
                  </a:cubicBezTo>
                  <a:cubicBezTo>
                    <a:pt x="2815" y="5824"/>
                    <a:pt x="2884" y="5851"/>
                    <a:pt x="2953" y="5906"/>
                  </a:cubicBezTo>
                  <a:cubicBezTo>
                    <a:pt x="2994" y="5920"/>
                    <a:pt x="3021" y="5961"/>
                    <a:pt x="3063" y="5975"/>
                  </a:cubicBezTo>
                  <a:lnTo>
                    <a:pt x="3090" y="6016"/>
                  </a:lnTo>
                  <a:cubicBezTo>
                    <a:pt x="3186" y="6084"/>
                    <a:pt x="3282" y="6153"/>
                    <a:pt x="3392" y="6194"/>
                  </a:cubicBezTo>
                  <a:cubicBezTo>
                    <a:pt x="3612" y="6332"/>
                    <a:pt x="3832" y="6469"/>
                    <a:pt x="4051" y="6593"/>
                  </a:cubicBezTo>
                  <a:lnTo>
                    <a:pt x="4147" y="6648"/>
                  </a:lnTo>
                  <a:cubicBezTo>
                    <a:pt x="4381" y="6785"/>
                    <a:pt x="4642" y="6936"/>
                    <a:pt x="4875" y="7087"/>
                  </a:cubicBezTo>
                  <a:cubicBezTo>
                    <a:pt x="5122" y="7252"/>
                    <a:pt x="5356" y="7417"/>
                    <a:pt x="5658" y="7623"/>
                  </a:cubicBezTo>
                  <a:lnTo>
                    <a:pt x="5727" y="7677"/>
                  </a:lnTo>
                  <a:lnTo>
                    <a:pt x="6139" y="7980"/>
                  </a:lnTo>
                  <a:cubicBezTo>
                    <a:pt x="6290" y="8117"/>
                    <a:pt x="6427" y="8254"/>
                    <a:pt x="6578" y="8433"/>
                  </a:cubicBezTo>
                  <a:cubicBezTo>
                    <a:pt x="6715" y="8584"/>
                    <a:pt x="6867" y="8749"/>
                    <a:pt x="7045" y="8927"/>
                  </a:cubicBezTo>
                  <a:cubicBezTo>
                    <a:pt x="7196" y="9092"/>
                    <a:pt x="7333" y="9229"/>
                    <a:pt x="7443" y="9367"/>
                  </a:cubicBezTo>
                  <a:cubicBezTo>
                    <a:pt x="7759" y="9779"/>
                    <a:pt x="8075" y="10218"/>
                    <a:pt x="8363" y="10671"/>
                  </a:cubicBezTo>
                  <a:cubicBezTo>
                    <a:pt x="8437" y="10781"/>
                    <a:pt x="8553" y="10836"/>
                    <a:pt x="8667" y="10836"/>
                  </a:cubicBezTo>
                  <a:cubicBezTo>
                    <a:pt x="8723" y="10836"/>
                    <a:pt x="8780" y="10822"/>
                    <a:pt x="8830" y="10795"/>
                  </a:cubicBezTo>
                  <a:cubicBezTo>
                    <a:pt x="8913" y="10740"/>
                    <a:pt x="8968" y="10671"/>
                    <a:pt x="8981" y="10575"/>
                  </a:cubicBezTo>
                  <a:cubicBezTo>
                    <a:pt x="8995" y="10493"/>
                    <a:pt x="8981" y="10397"/>
                    <a:pt x="8954" y="10314"/>
                  </a:cubicBezTo>
                  <a:cubicBezTo>
                    <a:pt x="8926" y="10287"/>
                    <a:pt x="8899" y="10246"/>
                    <a:pt x="8885" y="10218"/>
                  </a:cubicBezTo>
                  <a:cubicBezTo>
                    <a:pt x="8913" y="10163"/>
                    <a:pt x="8926" y="10108"/>
                    <a:pt x="8954" y="10053"/>
                  </a:cubicBezTo>
                  <a:cubicBezTo>
                    <a:pt x="8968" y="10012"/>
                    <a:pt x="8968" y="9957"/>
                    <a:pt x="8968" y="9902"/>
                  </a:cubicBezTo>
                  <a:lnTo>
                    <a:pt x="8968" y="9875"/>
                  </a:lnTo>
                  <a:lnTo>
                    <a:pt x="8968" y="9834"/>
                  </a:lnTo>
                  <a:lnTo>
                    <a:pt x="8968" y="9737"/>
                  </a:lnTo>
                  <a:cubicBezTo>
                    <a:pt x="8968" y="9696"/>
                    <a:pt x="8968" y="9669"/>
                    <a:pt x="8954" y="9614"/>
                  </a:cubicBezTo>
                  <a:cubicBezTo>
                    <a:pt x="8926" y="9504"/>
                    <a:pt x="8926" y="9422"/>
                    <a:pt x="8913" y="9325"/>
                  </a:cubicBezTo>
                  <a:lnTo>
                    <a:pt x="8913" y="9284"/>
                  </a:lnTo>
                  <a:lnTo>
                    <a:pt x="8913" y="9271"/>
                  </a:lnTo>
                  <a:cubicBezTo>
                    <a:pt x="8899" y="9147"/>
                    <a:pt x="8885" y="9051"/>
                    <a:pt x="8858" y="8941"/>
                  </a:cubicBezTo>
                  <a:cubicBezTo>
                    <a:pt x="8858" y="8913"/>
                    <a:pt x="8844" y="8859"/>
                    <a:pt x="8844" y="8817"/>
                  </a:cubicBezTo>
                  <a:cubicBezTo>
                    <a:pt x="8844" y="8776"/>
                    <a:pt x="8830" y="8735"/>
                    <a:pt x="8830" y="8680"/>
                  </a:cubicBezTo>
                  <a:cubicBezTo>
                    <a:pt x="8817" y="8598"/>
                    <a:pt x="8817" y="8501"/>
                    <a:pt x="8803" y="8405"/>
                  </a:cubicBezTo>
                  <a:cubicBezTo>
                    <a:pt x="8775" y="8295"/>
                    <a:pt x="8762" y="8158"/>
                    <a:pt x="8748" y="8021"/>
                  </a:cubicBezTo>
                  <a:cubicBezTo>
                    <a:pt x="8707" y="7760"/>
                    <a:pt x="8666" y="7513"/>
                    <a:pt x="8611" y="7293"/>
                  </a:cubicBezTo>
                  <a:lnTo>
                    <a:pt x="8569" y="7156"/>
                  </a:lnTo>
                  <a:cubicBezTo>
                    <a:pt x="8514" y="6950"/>
                    <a:pt x="8473" y="6757"/>
                    <a:pt x="8418" y="6551"/>
                  </a:cubicBezTo>
                  <a:cubicBezTo>
                    <a:pt x="8350" y="6345"/>
                    <a:pt x="8281" y="6126"/>
                    <a:pt x="8212" y="5920"/>
                  </a:cubicBezTo>
                  <a:lnTo>
                    <a:pt x="8185" y="5824"/>
                  </a:lnTo>
                  <a:cubicBezTo>
                    <a:pt x="8144" y="5727"/>
                    <a:pt x="8130" y="5645"/>
                    <a:pt x="8089" y="5563"/>
                  </a:cubicBezTo>
                  <a:cubicBezTo>
                    <a:pt x="8048" y="5412"/>
                    <a:pt x="7993" y="5233"/>
                    <a:pt x="7924" y="5082"/>
                  </a:cubicBezTo>
                  <a:cubicBezTo>
                    <a:pt x="7842" y="4835"/>
                    <a:pt x="7732" y="4588"/>
                    <a:pt x="7581" y="4258"/>
                  </a:cubicBezTo>
                  <a:cubicBezTo>
                    <a:pt x="7526" y="4134"/>
                    <a:pt x="7471" y="3997"/>
                    <a:pt x="7402" y="3860"/>
                  </a:cubicBezTo>
                  <a:cubicBezTo>
                    <a:pt x="7347" y="3736"/>
                    <a:pt x="7292" y="3626"/>
                    <a:pt x="7224" y="3516"/>
                  </a:cubicBezTo>
                  <a:cubicBezTo>
                    <a:pt x="7086" y="3283"/>
                    <a:pt x="6921" y="3050"/>
                    <a:pt x="6784" y="2844"/>
                  </a:cubicBezTo>
                  <a:cubicBezTo>
                    <a:pt x="6647" y="2638"/>
                    <a:pt x="6482" y="2432"/>
                    <a:pt x="6331" y="2253"/>
                  </a:cubicBezTo>
                  <a:lnTo>
                    <a:pt x="6262" y="2157"/>
                  </a:lnTo>
                  <a:cubicBezTo>
                    <a:pt x="6084" y="1951"/>
                    <a:pt x="5919" y="1772"/>
                    <a:pt x="5740" y="1580"/>
                  </a:cubicBezTo>
                  <a:lnTo>
                    <a:pt x="5685" y="1525"/>
                  </a:lnTo>
                  <a:cubicBezTo>
                    <a:pt x="5617" y="1443"/>
                    <a:pt x="5534" y="1374"/>
                    <a:pt x="5452" y="1292"/>
                  </a:cubicBezTo>
                  <a:cubicBezTo>
                    <a:pt x="5370" y="1196"/>
                    <a:pt x="5273" y="1127"/>
                    <a:pt x="5191" y="1058"/>
                  </a:cubicBezTo>
                  <a:lnTo>
                    <a:pt x="5164" y="1031"/>
                  </a:lnTo>
                  <a:cubicBezTo>
                    <a:pt x="4958" y="839"/>
                    <a:pt x="4710" y="674"/>
                    <a:pt x="4450" y="509"/>
                  </a:cubicBezTo>
                  <a:cubicBezTo>
                    <a:pt x="4161" y="344"/>
                    <a:pt x="3941" y="221"/>
                    <a:pt x="3694" y="138"/>
                  </a:cubicBezTo>
                  <a:cubicBezTo>
                    <a:pt x="3584" y="83"/>
                    <a:pt x="3461" y="69"/>
                    <a:pt x="3337" y="56"/>
                  </a:cubicBezTo>
                  <a:cubicBezTo>
                    <a:pt x="3200" y="28"/>
                    <a:pt x="3063" y="15"/>
                    <a:pt x="2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-353468" y="1592499"/>
              <a:ext cx="1409342" cy="1280351"/>
            </a:xfrm>
            <a:custGeom>
              <a:avLst/>
              <a:gdLst/>
              <a:ahLst/>
              <a:cxnLst/>
              <a:rect l="l" t="t" r="r" b="b"/>
              <a:pathLst>
                <a:path w="27260" h="24765" extrusionOk="0">
                  <a:moveTo>
                    <a:pt x="4051" y="0"/>
                  </a:moveTo>
                  <a:cubicBezTo>
                    <a:pt x="3845" y="0"/>
                    <a:pt x="3680" y="0"/>
                    <a:pt x="3502" y="14"/>
                  </a:cubicBezTo>
                  <a:cubicBezTo>
                    <a:pt x="3365" y="28"/>
                    <a:pt x="3214" y="55"/>
                    <a:pt x="3021" y="96"/>
                  </a:cubicBezTo>
                  <a:cubicBezTo>
                    <a:pt x="2955" y="77"/>
                    <a:pt x="2892" y="69"/>
                    <a:pt x="2829" y="69"/>
                  </a:cubicBezTo>
                  <a:cubicBezTo>
                    <a:pt x="2670" y="69"/>
                    <a:pt x="2516" y="124"/>
                    <a:pt x="2348" y="193"/>
                  </a:cubicBezTo>
                  <a:cubicBezTo>
                    <a:pt x="2307" y="206"/>
                    <a:pt x="2252" y="220"/>
                    <a:pt x="2197" y="261"/>
                  </a:cubicBezTo>
                  <a:lnTo>
                    <a:pt x="2115" y="289"/>
                  </a:lnTo>
                  <a:cubicBezTo>
                    <a:pt x="2032" y="330"/>
                    <a:pt x="1923" y="371"/>
                    <a:pt x="1840" y="412"/>
                  </a:cubicBezTo>
                  <a:cubicBezTo>
                    <a:pt x="1703" y="481"/>
                    <a:pt x="1566" y="563"/>
                    <a:pt x="1428" y="646"/>
                  </a:cubicBezTo>
                  <a:cubicBezTo>
                    <a:pt x="1360" y="701"/>
                    <a:pt x="1277" y="756"/>
                    <a:pt x="1209" y="824"/>
                  </a:cubicBezTo>
                  <a:lnTo>
                    <a:pt x="1154" y="879"/>
                  </a:lnTo>
                  <a:cubicBezTo>
                    <a:pt x="1044" y="962"/>
                    <a:pt x="948" y="1044"/>
                    <a:pt x="879" y="1126"/>
                  </a:cubicBezTo>
                  <a:cubicBezTo>
                    <a:pt x="755" y="1250"/>
                    <a:pt x="659" y="1374"/>
                    <a:pt x="563" y="1470"/>
                  </a:cubicBezTo>
                  <a:cubicBezTo>
                    <a:pt x="494" y="1580"/>
                    <a:pt x="426" y="1676"/>
                    <a:pt x="385" y="1786"/>
                  </a:cubicBezTo>
                  <a:cubicBezTo>
                    <a:pt x="330" y="1854"/>
                    <a:pt x="288" y="1950"/>
                    <a:pt x="247" y="2047"/>
                  </a:cubicBezTo>
                  <a:lnTo>
                    <a:pt x="137" y="2349"/>
                  </a:lnTo>
                  <a:cubicBezTo>
                    <a:pt x="124" y="2404"/>
                    <a:pt x="124" y="2472"/>
                    <a:pt x="110" y="2541"/>
                  </a:cubicBezTo>
                  <a:cubicBezTo>
                    <a:pt x="82" y="2582"/>
                    <a:pt x="82" y="2665"/>
                    <a:pt x="69" y="2706"/>
                  </a:cubicBezTo>
                  <a:lnTo>
                    <a:pt x="55" y="2761"/>
                  </a:lnTo>
                  <a:cubicBezTo>
                    <a:pt x="0" y="3090"/>
                    <a:pt x="0" y="3434"/>
                    <a:pt x="82" y="3777"/>
                  </a:cubicBezTo>
                  <a:cubicBezTo>
                    <a:pt x="137" y="3942"/>
                    <a:pt x="192" y="4120"/>
                    <a:pt x="247" y="4258"/>
                  </a:cubicBezTo>
                  <a:cubicBezTo>
                    <a:pt x="316" y="4395"/>
                    <a:pt x="385" y="4505"/>
                    <a:pt x="494" y="4683"/>
                  </a:cubicBezTo>
                  <a:cubicBezTo>
                    <a:pt x="591" y="4807"/>
                    <a:pt x="673" y="4930"/>
                    <a:pt x="755" y="5027"/>
                  </a:cubicBezTo>
                  <a:cubicBezTo>
                    <a:pt x="797" y="5082"/>
                    <a:pt x="838" y="5123"/>
                    <a:pt x="893" y="5191"/>
                  </a:cubicBezTo>
                  <a:cubicBezTo>
                    <a:pt x="961" y="5274"/>
                    <a:pt x="1030" y="5329"/>
                    <a:pt x="1112" y="5411"/>
                  </a:cubicBezTo>
                  <a:cubicBezTo>
                    <a:pt x="1236" y="5507"/>
                    <a:pt x="1373" y="5590"/>
                    <a:pt x="1497" y="5672"/>
                  </a:cubicBezTo>
                  <a:cubicBezTo>
                    <a:pt x="1662" y="5796"/>
                    <a:pt x="1827" y="5878"/>
                    <a:pt x="1964" y="5947"/>
                  </a:cubicBezTo>
                  <a:cubicBezTo>
                    <a:pt x="2115" y="6015"/>
                    <a:pt x="2266" y="6084"/>
                    <a:pt x="2403" y="6139"/>
                  </a:cubicBezTo>
                  <a:cubicBezTo>
                    <a:pt x="2486" y="6180"/>
                    <a:pt x="2582" y="6208"/>
                    <a:pt x="2664" y="6221"/>
                  </a:cubicBezTo>
                  <a:cubicBezTo>
                    <a:pt x="2719" y="6249"/>
                    <a:pt x="2788" y="6263"/>
                    <a:pt x="2829" y="6290"/>
                  </a:cubicBezTo>
                  <a:cubicBezTo>
                    <a:pt x="3420" y="6523"/>
                    <a:pt x="3996" y="6716"/>
                    <a:pt x="4573" y="6839"/>
                  </a:cubicBezTo>
                  <a:cubicBezTo>
                    <a:pt x="4807" y="6922"/>
                    <a:pt x="5054" y="6949"/>
                    <a:pt x="5287" y="7004"/>
                  </a:cubicBezTo>
                  <a:cubicBezTo>
                    <a:pt x="5370" y="7018"/>
                    <a:pt x="5438" y="7032"/>
                    <a:pt x="5534" y="7059"/>
                  </a:cubicBezTo>
                  <a:cubicBezTo>
                    <a:pt x="5809" y="7100"/>
                    <a:pt x="6097" y="7169"/>
                    <a:pt x="6468" y="7238"/>
                  </a:cubicBezTo>
                  <a:lnTo>
                    <a:pt x="6784" y="7292"/>
                  </a:lnTo>
                  <a:cubicBezTo>
                    <a:pt x="7320" y="7389"/>
                    <a:pt x="7869" y="7498"/>
                    <a:pt x="8418" y="7622"/>
                  </a:cubicBezTo>
                  <a:cubicBezTo>
                    <a:pt x="8665" y="7663"/>
                    <a:pt x="8858" y="7704"/>
                    <a:pt x="9050" y="7759"/>
                  </a:cubicBezTo>
                  <a:cubicBezTo>
                    <a:pt x="9338" y="7828"/>
                    <a:pt x="9654" y="7910"/>
                    <a:pt x="9956" y="8007"/>
                  </a:cubicBezTo>
                  <a:cubicBezTo>
                    <a:pt x="10176" y="8089"/>
                    <a:pt x="10410" y="8130"/>
                    <a:pt x="10616" y="8199"/>
                  </a:cubicBezTo>
                  <a:cubicBezTo>
                    <a:pt x="10712" y="8240"/>
                    <a:pt x="10794" y="8254"/>
                    <a:pt x="10904" y="8281"/>
                  </a:cubicBezTo>
                  <a:lnTo>
                    <a:pt x="10959" y="8309"/>
                  </a:lnTo>
                  <a:cubicBezTo>
                    <a:pt x="11069" y="8336"/>
                    <a:pt x="11206" y="8377"/>
                    <a:pt x="11343" y="8419"/>
                  </a:cubicBezTo>
                  <a:cubicBezTo>
                    <a:pt x="11522" y="8487"/>
                    <a:pt x="11673" y="8542"/>
                    <a:pt x="11851" y="8611"/>
                  </a:cubicBezTo>
                  <a:lnTo>
                    <a:pt x="11920" y="8625"/>
                  </a:lnTo>
                  <a:cubicBezTo>
                    <a:pt x="12209" y="8734"/>
                    <a:pt x="12497" y="8858"/>
                    <a:pt x="12772" y="8954"/>
                  </a:cubicBezTo>
                  <a:cubicBezTo>
                    <a:pt x="12840" y="8968"/>
                    <a:pt x="12895" y="9009"/>
                    <a:pt x="12964" y="9023"/>
                  </a:cubicBezTo>
                  <a:cubicBezTo>
                    <a:pt x="13225" y="9133"/>
                    <a:pt x="13499" y="9229"/>
                    <a:pt x="13747" y="9339"/>
                  </a:cubicBezTo>
                  <a:cubicBezTo>
                    <a:pt x="14049" y="9449"/>
                    <a:pt x="14351" y="9613"/>
                    <a:pt x="14708" y="9819"/>
                  </a:cubicBezTo>
                  <a:cubicBezTo>
                    <a:pt x="14873" y="9902"/>
                    <a:pt x="15037" y="9998"/>
                    <a:pt x="15216" y="10094"/>
                  </a:cubicBezTo>
                  <a:cubicBezTo>
                    <a:pt x="15326" y="10163"/>
                    <a:pt x="15463" y="10245"/>
                    <a:pt x="15628" y="10327"/>
                  </a:cubicBezTo>
                  <a:cubicBezTo>
                    <a:pt x="15669" y="10369"/>
                    <a:pt x="15724" y="10382"/>
                    <a:pt x="15779" y="10410"/>
                  </a:cubicBezTo>
                  <a:lnTo>
                    <a:pt x="16040" y="10575"/>
                  </a:lnTo>
                  <a:cubicBezTo>
                    <a:pt x="16260" y="10712"/>
                    <a:pt x="16479" y="10863"/>
                    <a:pt x="16685" y="11000"/>
                  </a:cubicBezTo>
                  <a:lnTo>
                    <a:pt x="16836" y="11097"/>
                  </a:lnTo>
                  <a:cubicBezTo>
                    <a:pt x="17084" y="11261"/>
                    <a:pt x="17317" y="11440"/>
                    <a:pt x="17619" y="11646"/>
                  </a:cubicBezTo>
                  <a:cubicBezTo>
                    <a:pt x="17839" y="11824"/>
                    <a:pt x="18059" y="12017"/>
                    <a:pt x="18347" y="12250"/>
                  </a:cubicBezTo>
                  <a:cubicBezTo>
                    <a:pt x="18608" y="12470"/>
                    <a:pt x="18883" y="12717"/>
                    <a:pt x="19212" y="13019"/>
                  </a:cubicBezTo>
                  <a:lnTo>
                    <a:pt x="19240" y="13060"/>
                  </a:lnTo>
                  <a:cubicBezTo>
                    <a:pt x="19336" y="13143"/>
                    <a:pt x="19432" y="13253"/>
                    <a:pt x="19542" y="13335"/>
                  </a:cubicBezTo>
                  <a:cubicBezTo>
                    <a:pt x="19679" y="13472"/>
                    <a:pt x="19789" y="13610"/>
                    <a:pt x="19913" y="13747"/>
                  </a:cubicBezTo>
                  <a:lnTo>
                    <a:pt x="20091" y="13939"/>
                  </a:lnTo>
                  <a:lnTo>
                    <a:pt x="20599" y="14502"/>
                  </a:lnTo>
                  <a:cubicBezTo>
                    <a:pt x="20819" y="14736"/>
                    <a:pt x="21011" y="14983"/>
                    <a:pt x="21231" y="15244"/>
                  </a:cubicBezTo>
                  <a:cubicBezTo>
                    <a:pt x="21464" y="15518"/>
                    <a:pt x="21684" y="15793"/>
                    <a:pt x="21876" y="16013"/>
                  </a:cubicBezTo>
                  <a:cubicBezTo>
                    <a:pt x="21973" y="16150"/>
                    <a:pt x="22069" y="16288"/>
                    <a:pt x="22165" y="16411"/>
                  </a:cubicBezTo>
                  <a:cubicBezTo>
                    <a:pt x="22261" y="16562"/>
                    <a:pt x="22371" y="16700"/>
                    <a:pt x="22467" y="16851"/>
                  </a:cubicBezTo>
                  <a:cubicBezTo>
                    <a:pt x="22508" y="16906"/>
                    <a:pt x="22536" y="16960"/>
                    <a:pt x="22591" y="17015"/>
                  </a:cubicBezTo>
                  <a:cubicBezTo>
                    <a:pt x="22659" y="17112"/>
                    <a:pt x="22728" y="17194"/>
                    <a:pt x="22797" y="17304"/>
                  </a:cubicBezTo>
                  <a:cubicBezTo>
                    <a:pt x="22879" y="17414"/>
                    <a:pt x="22948" y="17523"/>
                    <a:pt x="23016" y="17647"/>
                  </a:cubicBezTo>
                  <a:lnTo>
                    <a:pt x="23085" y="17743"/>
                  </a:lnTo>
                  <a:cubicBezTo>
                    <a:pt x="23140" y="17812"/>
                    <a:pt x="23181" y="17908"/>
                    <a:pt x="23222" y="17977"/>
                  </a:cubicBezTo>
                  <a:cubicBezTo>
                    <a:pt x="23332" y="18141"/>
                    <a:pt x="23428" y="18334"/>
                    <a:pt x="23552" y="18499"/>
                  </a:cubicBezTo>
                  <a:lnTo>
                    <a:pt x="23607" y="18595"/>
                  </a:lnTo>
                  <a:cubicBezTo>
                    <a:pt x="23744" y="18787"/>
                    <a:pt x="23895" y="19020"/>
                    <a:pt x="24033" y="19240"/>
                  </a:cubicBezTo>
                  <a:lnTo>
                    <a:pt x="24239" y="19597"/>
                  </a:lnTo>
                  <a:lnTo>
                    <a:pt x="24499" y="20064"/>
                  </a:lnTo>
                  <a:cubicBezTo>
                    <a:pt x="24568" y="20188"/>
                    <a:pt x="24637" y="20325"/>
                    <a:pt x="24705" y="20462"/>
                  </a:cubicBezTo>
                  <a:cubicBezTo>
                    <a:pt x="24760" y="20586"/>
                    <a:pt x="24815" y="20696"/>
                    <a:pt x="24898" y="20819"/>
                  </a:cubicBezTo>
                  <a:cubicBezTo>
                    <a:pt x="24966" y="20929"/>
                    <a:pt x="25035" y="21080"/>
                    <a:pt x="25117" y="21231"/>
                  </a:cubicBezTo>
                  <a:cubicBezTo>
                    <a:pt x="25172" y="21314"/>
                    <a:pt x="25200" y="21424"/>
                    <a:pt x="25241" y="21520"/>
                  </a:cubicBezTo>
                  <a:cubicBezTo>
                    <a:pt x="25255" y="21575"/>
                    <a:pt x="25282" y="21630"/>
                    <a:pt x="25310" y="21685"/>
                  </a:cubicBezTo>
                  <a:lnTo>
                    <a:pt x="25461" y="21987"/>
                  </a:lnTo>
                  <a:lnTo>
                    <a:pt x="25516" y="22097"/>
                  </a:lnTo>
                  <a:cubicBezTo>
                    <a:pt x="25543" y="22179"/>
                    <a:pt x="25598" y="22261"/>
                    <a:pt x="25626" y="22344"/>
                  </a:cubicBezTo>
                  <a:cubicBezTo>
                    <a:pt x="25653" y="22399"/>
                    <a:pt x="25667" y="22454"/>
                    <a:pt x="25694" y="22509"/>
                  </a:cubicBezTo>
                  <a:cubicBezTo>
                    <a:pt x="25735" y="22577"/>
                    <a:pt x="25763" y="22646"/>
                    <a:pt x="25790" y="22715"/>
                  </a:cubicBezTo>
                  <a:cubicBezTo>
                    <a:pt x="25804" y="22756"/>
                    <a:pt x="25832" y="22797"/>
                    <a:pt x="25859" y="22852"/>
                  </a:cubicBezTo>
                  <a:cubicBezTo>
                    <a:pt x="25873" y="22879"/>
                    <a:pt x="25886" y="22893"/>
                    <a:pt x="25900" y="22934"/>
                  </a:cubicBezTo>
                  <a:lnTo>
                    <a:pt x="26010" y="23140"/>
                  </a:lnTo>
                  <a:lnTo>
                    <a:pt x="26106" y="23346"/>
                  </a:lnTo>
                  <a:cubicBezTo>
                    <a:pt x="26161" y="23442"/>
                    <a:pt x="26216" y="23525"/>
                    <a:pt x="26243" y="23635"/>
                  </a:cubicBezTo>
                  <a:cubicBezTo>
                    <a:pt x="26285" y="23703"/>
                    <a:pt x="26312" y="23786"/>
                    <a:pt x="26353" y="23854"/>
                  </a:cubicBezTo>
                  <a:cubicBezTo>
                    <a:pt x="26436" y="24033"/>
                    <a:pt x="26504" y="24170"/>
                    <a:pt x="26587" y="24308"/>
                  </a:cubicBezTo>
                  <a:cubicBezTo>
                    <a:pt x="26614" y="24335"/>
                    <a:pt x="26628" y="24376"/>
                    <a:pt x="26642" y="24390"/>
                  </a:cubicBezTo>
                  <a:cubicBezTo>
                    <a:pt x="26683" y="24445"/>
                    <a:pt x="26697" y="24472"/>
                    <a:pt x="26724" y="24527"/>
                  </a:cubicBezTo>
                  <a:cubicBezTo>
                    <a:pt x="26724" y="24541"/>
                    <a:pt x="26752" y="24555"/>
                    <a:pt x="26752" y="24555"/>
                  </a:cubicBezTo>
                  <a:cubicBezTo>
                    <a:pt x="26765" y="24582"/>
                    <a:pt x="26779" y="24610"/>
                    <a:pt x="26793" y="24637"/>
                  </a:cubicBezTo>
                  <a:lnTo>
                    <a:pt x="26848" y="24678"/>
                  </a:lnTo>
                  <a:lnTo>
                    <a:pt x="26861" y="24706"/>
                  </a:lnTo>
                  <a:cubicBezTo>
                    <a:pt x="26900" y="24735"/>
                    <a:pt x="26953" y="24764"/>
                    <a:pt x="27005" y="24764"/>
                  </a:cubicBezTo>
                  <a:cubicBezTo>
                    <a:pt x="27026" y="24764"/>
                    <a:pt x="27047" y="24759"/>
                    <a:pt x="27067" y="24747"/>
                  </a:cubicBezTo>
                  <a:cubicBezTo>
                    <a:pt x="27095" y="24747"/>
                    <a:pt x="27109" y="24733"/>
                    <a:pt x="27122" y="24720"/>
                  </a:cubicBezTo>
                  <a:cubicBezTo>
                    <a:pt x="27136" y="24706"/>
                    <a:pt x="27164" y="24678"/>
                    <a:pt x="27164" y="24665"/>
                  </a:cubicBezTo>
                  <a:cubicBezTo>
                    <a:pt x="27232" y="24637"/>
                    <a:pt x="27260" y="24541"/>
                    <a:pt x="27232" y="24459"/>
                  </a:cubicBezTo>
                  <a:cubicBezTo>
                    <a:pt x="27177" y="24321"/>
                    <a:pt x="27122" y="24184"/>
                    <a:pt x="27095" y="24047"/>
                  </a:cubicBezTo>
                  <a:cubicBezTo>
                    <a:pt x="27054" y="23950"/>
                    <a:pt x="27026" y="23841"/>
                    <a:pt x="26985" y="23758"/>
                  </a:cubicBezTo>
                  <a:lnTo>
                    <a:pt x="26958" y="23690"/>
                  </a:lnTo>
                  <a:cubicBezTo>
                    <a:pt x="26861" y="23470"/>
                    <a:pt x="26779" y="23223"/>
                    <a:pt x="26697" y="22962"/>
                  </a:cubicBezTo>
                  <a:cubicBezTo>
                    <a:pt x="26683" y="22934"/>
                    <a:pt x="26683" y="22879"/>
                    <a:pt x="26655" y="22852"/>
                  </a:cubicBezTo>
                  <a:cubicBezTo>
                    <a:pt x="26628" y="22728"/>
                    <a:pt x="26587" y="22618"/>
                    <a:pt x="26559" y="22509"/>
                  </a:cubicBezTo>
                  <a:lnTo>
                    <a:pt x="26546" y="22440"/>
                  </a:lnTo>
                  <a:cubicBezTo>
                    <a:pt x="26504" y="22316"/>
                    <a:pt x="26449" y="22179"/>
                    <a:pt x="26422" y="22055"/>
                  </a:cubicBezTo>
                  <a:lnTo>
                    <a:pt x="26381" y="21959"/>
                  </a:lnTo>
                  <a:cubicBezTo>
                    <a:pt x="26353" y="21836"/>
                    <a:pt x="26312" y="21712"/>
                    <a:pt x="26271" y="21616"/>
                  </a:cubicBezTo>
                  <a:lnTo>
                    <a:pt x="26106" y="21204"/>
                  </a:lnTo>
                  <a:lnTo>
                    <a:pt x="26092" y="21163"/>
                  </a:lnTo>
                  <a:cubicBezTo>
                    <a:pt x="25996" y="20888"/>
                    <a:pt x="25886" y="20613"/>
                    <a:pt x="25763" y="20339"/>
                  </a:cubicBezTo>
                  <a:lnTo>
                    <a:pt x="25735" y="20256"/>
                  </a:lnTo>
                  <a:cubicBezTo>
                    <a:pt x="25612" y="19927"/>
                    <a:pt x="25474" y="19597"/>
                    <a:pt x="25378" y="19309"/>
                  </a:cubicBezTo>
                  <a:lnTo>
                    <a:pt x="25117" y="18636"/>
                  </a:lnTo>
                  <a:cubicBezTo>
                    <a:pt x="25076" y="18567"/>
                    <a:pt x="25062" y="18485"/>
                    <a:pt x="25035" y="18416"/>
                  </a:cubicBezTo>
                  <a:cubicBezTo>
                    <a:pt x="24980" y="18279"/>
                    <a:pt x="24925" y="18128"/>
                    <a:pt x="24856" y="17949"/>
                  </a:cubicBezTo>
                  <a:cubicBezTo>
                    <a:pt x="24856" y="17935"/>
                    <a:pt x="24843" y="17922"/>
                    <a:pt x="24843" y="17881"/>
                  </a:cubicBezTo>
                  <a:cubicBezTo>
                    <a:pt x="24829" y="17839"/>
                    <a:pt x="24802" y="17798"/>
                    <a:pt x="24788" y="17743"/>
                  </a:cubicBezTo>
                  <a:cubicBezTo>
                    <a:pt x="24760" y="17661"/>
                    <a:pt x="24719" y="17578"/>
                    <a:pt x="24692" y="17510"/>
                  </a:cubicBezTo>
                  <a:lnTo>
                    <a:pt x="24650" y="17441"/>
                  </a:lnTo>
                  <a:cubicBezTo>
                    <a:pt x="24596" y="17317"/>
                    <a:pt x="24554" y="17194"/>
                    <a:pt x="24486" y="17084"/>
                  </a:cubicBezTo>
                  <a:cubicBezTo>
                    <a:pt x="24431" y="16960"/>
                    <a:pt x="24362" y="16851"/>
                    <a:pt x="24307" y="16741"/>
                  </a:cubicBezTo>
                  <a:lnTo>
                    <a:pt x="24252" y="16645"/>
                  </a:lnTo>
                  <a:lnTo>
                    <a:pt x="23950" y="16027"/>
                  </a:lnTo>
                  <a:cubicBezTo>
                    <a:pt x="23909" y="15958"/>
                    <a:pt x="23881" y="15876"/>
                    <a:pt x="23840" y="15807"/>
                  </a:cubicBezTo>
                  <a:cubicBezTo>
                    <a:pt x="23744" y="15601"/>
                    <a:pt x="23621" y="15395"/>
                    <a:pt x="23497" y="15189"/>
                  </a:cubicBezTo>
                  <a:cubicBezTo>
                    <a:pt x="23469" y="15120"/>
                    <a:pt x="23415" y="15052"/>
                    <a:pt x="23387" y="14983"/>
                  </a:cubicBezTo>
                  <a:cubicBezTo>
                    <a:pt x="23277" y="14791"/>
                    <a:pt x="23181" y="14585"/>
                    <a:pt x="23071" y="14406"/>
                  </a:cubicBezTo>
                  <a:lnTo>
                    <a:pt x="22920" y="14090"/>
                  </a:lnTo>
                  <a:lnTo>
                    <a:pt x="22865" y="13994"/>
                  </a:lnTo>
                  <a:cubicBezTo>
                    <a:pt x="22810" y="13884"/>
                    <a:pt x="22769" y="13788"/>
                    <a:pt x="22700" y="13678"/>
                  </a:cubicBezTo>
                  <a:lnTo>
                    <a:pt x="22494" y="13321"/>
                  </a:lnTo>
                  <a:lnTo>
                    <a:pt x="22467" y="13280"/>
                  </a:lnTo>
                  <a:cubicBezTo>
                    <a:pt x="22398" y="13184"/>
                    <a:pt x="22357" y="13074"/>
                    <a:pt x="22288" y="12978"/>
                  </a:cubicBezTo>
                  <a:lnTo>
                    <a:pt x="22179" y="12827"/>
                  </a:lnTo>
                  <a:cubicBezTo>
                    <a:pt x="22082" y="12662"/>
                    <a:pt x="21986" y="12525"/>
                    <a:pt x="21918" y="12415"/>
                  </a:cubicBezTo>
                  <a:cubicBezTo>
                    <a:pt x="21767" y="12168"/>
                    <a:pt x="21574" y="11934"/>
                    <a:pt x="21355" y="11632"/>
                  </a:cubicBezTo>
                  <a:cubicBezTo>
                    <a:pt x="21135" y="11357"/>
                    <a:pt x="20943" y="11124"/>
                    <a:pt x="20737" y="10863"/>
                  </a:cubicBezTo>
                  <a:cubicBezTo>
                    <a:pt x="20531" y="10588"/>
                    <a:pt x="20325" y="10327"/>
                    <a:pt x="20132" y="10080"/>
                  </a:cubicBezTo>
                  <a:cubicBezTo>
                    <a:pt x="19899" y="9778"/>
                    <a:pt x="19707" y="9545"/>
                    <a:pt x="19514" y="9339"/>
                  </a:cubicBezTo>
                  <a:cubicBezTo>
                    <a:pt x="19267" y="9050"/>
                    <a:pt x="19061" y="8817"/>
                    <a:pt x="18869" y="8597"/>
                  </a:cubicBezTo>
                  <a:cubicBezTo>
                    <a:pt x="18677" y="8377"/>
                    <a:pt x="18457" y="8116"/>
                    <a:pt x="18210" y="7842"/>
                  </a:cubicBezTo>
                  <a:cubicBezTo>
                    <a:pt x="18004" y="7622"/>
                    <a:pt x="17770" y="7375"/>
                    <a:pt x="17564" y="7169"/>
                  </a:cubicBezTo>
                  <a:lnTo>
                    <a:pt x="17551" y="7155"/>
                  </a:lnTo>
                  <a:cubicBezTo>
                    <a:pt x="17345" y="6949"/>
                    <a:pt x="17139" y="6757"/>
                    <a:pt x="16933" y="6551"/>
                  </a:cubicBezTo>
                  <a:lnTo>
                    <a:pt x="16836" y="6469"/>
                  </a:lnTo>
                  <a:cubicBezTo>
                    <a:pt x="16754" y="6386"/>
                    <a:pt x="16658" y="6304"/>
                    <a:pt x="16562" y="6208"/>
                  </a:cubicBezTo>
                  <a:lnTo>
                    <a:pt x="16493" y="6139"/>
                  </a:lnTo>
                  <a:lnTo>
                    <a:pt x="16342" y="5988"/>
                  </a:lnTo>
                  <a:lnTo>
                    <a:pt x="16081" y="5727"/>
                  </a:lnTo>
                  <a:cubicBezTo>
                    <a:pt x="15861" y="5521"/>
                    <a:pt x="15642" y="5342"/>
                    <a:pt x="15422" y="5150"/>
                  </a:cubicBezTo>
                  <a:lnTo>
                    <a:pt x="15353" y="5095"/>
                  </a:lnTo>
                  <a:lnTo>
                    <a:pt x="15092" y="4889"/>
                  </a:lnTo>
                  <a:cubicBezTo>
                    <a:pt x="14941" y="4752"/>
                    <a:pt x="14763" y="4615"/>
                    <a:pt x="14598" y="4477"/>
                  </a:cubicBezTo>
                  <a:cubicBezTo>
                    <a:pt x="14461" y="4381"/>
                    <a:pt x="14337" y="4271"/>
                    <a:pt x="14200" y="4161"/>
                  </a:cubicBezTo>
                  <a:cubicBezTo>
                    <a:pt x="14117" y="4093"/>
                    <a:pt x="14021" y="4052"/>
                    <a:pt x="13939" y="3997"/>
                  </a:cubicBezTo>
                  <a:lnTo>
                    <a:pt x="13788" y="3900"/>
                  </a:lnTo>
                  <a:cubicBezTo>
                    <a:pt x="13705" y="3818"/>
                    <a:pt x="13596" y="3777"/>
                    <a:pt x="13513" y="3708"/>
                  </a:cubicBezTo>
                  <a:cubicBezTo>
                    <a:pt x="13335" y="3585"/>
                    <a:pt x="13184" y="3488"/>
                    <a:pt x="13019" y="3365"/>
                  </a:cubicBezTo>
                  <a:cubicBezTo>
                    <a:pt x="12923" y="3310"/>
                    <a:pt x="12854" y="3255"/>
                    <a:pt x="12772" y="3214"/>
                  </a:cubicBezTo>
                  <a:lnTo>
                    <a:pt x="12621" y="3104"/>
                  </a:lnTo>
                  <a:cubicBezTo>
                    <a:pt x="12483" y="3022"/>
                    <a:pt x="12346" y="2939"/>
                    <a:pt x="12236" y="2871"/>
                  </a:cubicBezTo>
                  <a:cubicBezTo>
                    <a:pt x="11618" y="2500"/>
                    <a:pt x="11110" y="2198"/>
                    <a:pt x="10629" y="1937"/>
                  </a:cubicBezTo>
                  <a:lnTo>
                    <a:pt x="10616" y="1923"/>
                  </a:lnTo>
                  <a:lnTo>
                    <a:pt x="10588" y="1909"/>
                  </a:lnTo>
                  <a:cubicBezTo>
                    <a:pt x="10313" y="1744"/>
                    <a:pt x="10025" y="1607"/>
                    <a:pt x="9737" y="1470"/>
                  </a:cubicBezTo>
                  <a:cubicBezTo>
                    <a:pt x="9627" y="1429"/>
                    <a:pt x="9517" y="1374"/>
                    <a:pt x="9407" y="1319"/>
                  </a:cubicBezTo>
                  <a:lnTo>
                    <a:pt x="8844" y="1058"/>
                  </a:lnTo>
                  <a:cubicBezTo>
                    <a:pt x="8556" y="948"/>
                    <a:pt x="8240" y="824"/>
                    <a:pt x="7938" y="714"/>
                  </a:cubicBezTo>
                  <a:cubicBezTo>
                    <a:pt x="7841" y="687"/>
                    <a:pt x="7759" y="673"/>
                    <a:pt x="7677" y="632"/>
                  </a:cubicBezTo>
                  <a:cubicBezTo>
                    <a:pt x="7622" y="618"/>
                    <a:pt x="7553" y="605"/>
                    <a:pt x="7498" y="577"/>
                  </a:cubicBezTo>
                  <a:cubicBezTo>
                    <a:pt x="7333" y="536"/>
                    <a:pt x="7155" y="481"/>
                    <a:pt x="7004" y="426"/>
                  </a:cubicBezTo>
                  <a:cubicBezTo>
                    <a:pt x="6866" y="399"/>
                    <a:pt x="6715" y="344"/>
                    <a:pt x="6537" y="302"/>
                  </a:cubicBezTo>
                  <a:lnTo>
                    <a:pt x="6496" y="289"/>
                  </a:lnTo>
                  <a:cubicBezTo>
                    <a:pt x="6317" y="261"/>
                    <a:pt x="6125" y="206"/>
                    <a:pt x="5960" y="165"/>
                  </a:cubicBezTo>
                  <a:cubicBezTo>
                    <a:pt x="5644" y="124"/>
                    <a:pt x="5328" y="69"/>
                    <a:pt x="4999" y="28"/>
                  </a:cubicBezTo>
                  <a:cubicBezTo>
                    <a:pt x="4861" y="14"/>
                    <a:pt x="4724" y="14"/>
                    <a:pt x="4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-328652" y="2117150"/>
              <a:ext cx="1327759" cy="745256"/>
            </a:xfrm>
            <a:custGeom>
              <a:avLst/>
              <a:gdLst/>
              <a:ahLst/>
              <a:cxnLst/>
              <a:rect l="l" t="t" r="r" b="b"/>
              <a:pathLst>
                <a:path w="25682" h="14415" extrusionOk="0">
                  <a:moveTo>
                    <a:pt x="12719" y="344"/>
                  </a:moveTo>
                  <a:lnTo>
                    <a:pt x="12719" y="344"/>
                  </a:lnTo>
                  <a:cubicBezTo>
                    <a:pt x="12732" y="347"/>
                    <a:pt x="12744" y="351"/>
                    <a:pt x="12757" y="354"/>
                  </a:cubicBezTo>
                  <a:lnTo>
                    <a:pt x="12757" y="354"/>
                  </a:lnTo>
                  <a:cubicBezTo>
                    <a:pt x="12747" y="350"/>
                    <a:pt x="12736" y="345"/>
                    <a:pt x="12719" y="344"/>
                  </a:cubicBezTo>
                  <a:close/>
                  <a:moveTo>
                    <a:pt x="9559" y="1"/>
                  </a:moveTo>
                  <a:cubicBezTo>
                    <a:pt x="9270" y="1"/>
                    <a:pt x="8982" y="1"/>
                    <a:pt x="8680" y="15"/>
                  </a:cubicBezTo>
                  <a:cubicBezTo>
                    <a:pt x="8584" y="15"/>
                    <a:pt x="8460" y="28"/>
                    <a:pt x="8364" y="42"/>
                  </a:cubicBezTo>
                  <a:lnTo>
                    <a:pt x="8295" y="70"/>
                  </a:lnTo>
                  <a:lnTo>
                    <a:pt x="7925" y="111"/>
                  </a:lnTo>
                  <a:cubicBezTo>
                    <a:pt x="7677" y="152"/>
                    <a:pt x="7430" y="207"/>
                    <a:pt x="7210" y="248"/>
                  </a:cubicBezTo>
                  <a:cubicBezTo>
                    <a:pt x="6936" y="317"/>
                    <a:pt x="6661" y="413"/>
                    <a:pt x="6304" y="523"/>
                  </a:cubicBezTo>
                  <a:cubicBezTo>
                    <a:pt x="6112" y="591"/>
                    <a:pt x="5906" y="660"/>
                    <a:pt x="5727" y="729"/>
                  </a:cubicBezTo>
                  <a:lnTo>
                    <a:pt x="5590" y="784"/>
                  </a:lnTo>
                  <a:cubicBezTo>
                    <a:pt x="5538" y="764"/>
                    <a:pt x="5488" y="755"/>
                    <a:pt x="5439" y="755"/>
                  </a:cubicBezTo>
                  <a:cubicBezTo>
                    <a:pt x="5322" y="755"/>
                    <a:pt x="5212" y="804"/>
                    <a:pt x="5096" y="852"/>
                  </a:cubicBezTo>
                  <a:cubicBezTo>
                    <a:pt x="4999" y="894"/>
                    <a:pt x="4890" y="935"/>
                    <a:pt x="4807" y="976"/>
                  </a:cubicBezTo>
                  <a:lnTo>
                    <a:pt x="4766" y="990"/>
                  </a:lnTo>
                  <a:cubicBezTo>
                    <a:pt x="4546" y="1100"/>
                    <a:pt x="4327" y="1182"/>
                    <a:pt x="4121" y="1319"/>
                  </a:cubicBezTo>
                  <a:cubicBezTo>
                    <a:pt x="3860" y="1470"/>
                    <a:pt x="3599" y="1649"/>
                    <a:pt x="3351" y="1827"/>
                  </a:cubicBezTo>
                  <a:cubicBezTo>
                    <a:pt x="3159" y="1965"/>
                    <a:pt x="2953" y="2102"/>
                    <a:pt x="2761" y="2281"/>
                  </a:cubicBezTo>
                  <a:cubicBezTo>
                    <a:pt x="2747" y="2294"/>
                    <a:pt x="2706" y="2308"/>
                    <a:pt x="2692" y="2349"/>
                  </a:cubicBezTo>
                  <a:lnTo>
                    <a:pt x="2610" y="2432"/>
                  </a:lnTo>
                  <a:lnTo>
                    <a:pt x="2555" y="2487"/>
                  </a:lnTo>
                  <a:cubicBezTo>
                    <a:pt x="2528" y="2500"/>
                    <a:pt x="2500" y="2542"/>
                    <a:pt x="2473" y="2555"/>
                  </a:cubicBezTo>
                  <a:cubicBezTo>
                    <a:pt x="2390" y="2638"/>
                    <a:pt x="2280" y="2720"/>
                    <a:pt x="2198" y="2816"/>
                  </a:cubicBezTo>
                  <a:cubicBezTo>
                    <a:pt x="1937" y="3050"/>
                    <a:pt x="1745" y="3338"/>
                    <a:pt x="1566" y="3613"/>
                  </a:cubicBezTo>
                  <a:cubicBezTo>
                    <a:pt x="1456" y="3750"/>
                    <a:pt x="1360" y="3915"/>
                    <a:pt x="1250" y="4052"/>
                  </a:cubicBezTo>
                  <a:cubicBezTo>
                    <a:pt x="1223" y="4093"/>
                    <a:pt x="1182" y="4135"/>
                    <a:pt x="1154" y="4189"/>
                  </a:cubicBezTo>
                  <a:cubicBezTo>
                    <a:pt x="1099" y="4231"/>
                    <a:pt x="1058" y="4299"/>
                    <a:pt x="1017" y="4354"/>
                  </a:cubicBezTo>
                  <a:cubicBezTo>
                    <a:pt x="976" y="4409"/>
                    <a:pt x="948" y="4437"/>
                    <a:pt x="907" y="4492"/>
                  </a:cubicBezTo>
                  <a:lnTo>
                    <a:pt x="893" y="4505"/>
                  </a:lnTo>
                  <a:cubicBezTo>
                    <a:pt x="880" y="4533"/>
                    <a:pt x="852" y="4560"/>
                    <a:pt x="838" y="4574"/>
                  </a:cubicBezTo>
                  <a:cubicBezTo>
                    <a:pt x="797" y="4670"/>
                    <a:pt x="742" y="4753"/>
                    <a:pt x="701" y="4821"/>
                  </a:cubicBezTo>
                  <a:cubicBezTo>
                    <a:pt x="660" y="4917"/>
                    <a:pt x="605" y="5041"/>
                    <a:pt x="564" y="5164"/>
                  </a:cubicBezTo>
                  <a:lnTo>
                    <a:pt x="550" y="5192"/>
                  </a:lnTo>
                  <a:cubicBezTo>
                    <a:pt x="509" y="5302"/>
                    <a:pt x="481" y="5425"/>
                    <a:pt x="426" y="5576"/>
                  </a:cubicBezTo>
                  <a:cubicBezTo>
                    <a:pt x="399" y="5673"/>
                    <a:pt x="385" y="5782"/>
                    <a:pt x="344" y="5879"/>
                  </a:cubicBezTo>
                  <a:cubicBezTo>
                    <a:pt x="303" y="6016"/>
                    <a:pt x="275" y="6181"/>
                    <a:pt x="220" y="6318"/>
                  </a:cubicBezTo>
                  <a:cubicBezTo>
                    <a:pt x="165" y="6497"/>
                    <a:pt x="124" y="6661"/>
                    <a:pt x="97" y="6799"/>
                  </a:cubicBezTo>
                  <a:lnTo>
                    <a:pt x="97" y="6826"/>
                  </a:lnTo>
                  <a:cubicBezTo>
                    <a:pt x="83" y="6881"/>
                    <a:pt x="83" y="6909"/>
                    <a:pt x="83" y="6964"/>
                  </a:cubicBezTo>
                  <a:lnTo>
                    <a:pt x="56" y="7183"/>
                  </a:lnTo>
                  <a:cubicBezTo>
                    <a:pt x="28" y="7293"/>
                    <a:pt x="28" y="7375"/>
                    <a:pt x="14" y="7485"/>
                  </a:cubicBezTo>
                  <a:lnTo>
                    <a:pt x="14" y="7581"/>
                  </a:lnTo>
                  <a:cubicBezTo>
                    <a:pt x="1" y="7760"/>
                    <a:pt x="14" y="7925"/>
                    <a:pt x="14" y="8062"/>
                  </a:cubicBezTo>
                  <a:cubicBezTo>
                    <a:pt x="28" y="8282"/>
                    <a:pt x="56" y="8557"/>
                    <a:pt x="97" y="8831"/>
                  </a:cubicBezTo>
                  <a:cubicBezTo>
                    <a:pt x="124" y="8927"/>
                    <a:pt x="152" y="9010"/>
                    <a:pt x="193" y="9092"/>
                  </a:cubicBezTo>
                  <a:cubicBezTo>
                    <a:pt x="207" y="9106"/>
                    <a:pt x="207" y="9133"/>
                    <a:pt x="220" y="9161"/>
                  </a:cubicBezTo>
                  <a:cubicBezTo>
                    <a:pt x="220" y="9174"/>
                    <a:pt x="234" y="9174"/>
                    <a:pt x="234" y="9202"/>
                  </a:cubicBezTo>
                  <a:lnTo>
                    <a:pt x="234" y="9216"/>
                  </a:lnTo>
                  <a:cubicBezTo>
                    <a:pt x="262" y="9271"/>
                    <a:pt x="289" y="9312"/>
                    <a:pt x="303" y="9353"/>
                  </a:cubicBezTo>
                  <a:cubicBezTo>
                    <a:pt x="330" y="9380"/>
                    <a:pt x="344" y="9422"/>
                    <a:pt x="358" y="9477"/>
                  </a:cubicBezTo>
                  <a:cubicBezTo>
                    <a:pt x="399" y="9559"/>
                    <a:pt x="426" y="9628"/>
                    <a:pt x="468" y="9710"/>
                  </a:cubicBezTo>
                  <a:cubicBezTo>
                    <a:pt x="564" y="9916"/>
                    <a:pt x="646" y="10067"/>
                    <a:pt x="756" y="10204"/>
                  </a:cubicBezTo>
                  <a:cubicBezTo>
                    <a:pt x="838" y="10328"/>
                    <a:pt x="921" y="10438"/>
                    <a:pt x="1031" y="10534"/>
                  </a:cubicBezTo>
                  <a:lnTo>
                    <a:pt x="1086" y="10603"/>
                  </a:lnTo>
                  <a:cubicBezTo>
                    <a:pt x="1168" y="10685"/>
                    <a:pt x="1250" y="10795"/>
                    <a:pt x="1333" y="10891"/>
                  </a:cubicBezTo>
                  <a:lnTo>
                    <a:pt x="1360" y="10919"/>
                  </a:lnTo>
                  <a:cubicBezTo>
                    <a:pt x="1429" y="10987"/>
                    <a:pt x="1470" y="11028"/>
                    <a:pt x="1566" y="11097"/>
                  </a:cubicBezTo>
                  <a:cubicBezTo>
                    <a:pt x="1635" y="11152"/>
                    <a:pt x="1731" y="11207"/>
                    <a:pt x="1813" y="11262"/>
                  </a:cubicBezTo>
                  <a:lnTo>
                    <a:pt x="1855" y="11276"/>
                  </a:lnTo>
                  <a:cubicBezTo>
                    <a:pt x="1978" y="11344"/>
                    <a:pt x="2088" y="11399"/>
                    <a:pt x="2212" y="11468"/>
                  </a:cubicBezTo>
                  <a:cubicBezTo>
                    <a:pt x="2267" y="11495"/>
                    <a:pt x="2322" y="11509"/>
                    <a:pt x="2363" y="11537"/>
                  </a:cubicBezTo>
                  <a:cubicBezTo>
                    <a:pt x="2528" y="11605"/>
                    <a:pt x="2692" y="11633"/>
                    <a:pt x="2843" y="11674"/>
                  </a:cubicBezTo>
                  <a:cubicBezTo>
                    <a:pt x="3146" y="11743"/>
                    <a:pt x="3420" y="11784"/>
                    <a:pt x="3640" y="11825"/>
                  </a:cubicBezTo>
                  <a:cubicBezTo>
                    <a:pt x="3763" y="11839"/>
                    <a:pt x="3901" y="11880"/>
                    <a:pt x="4038" y="11880"/>
                  </a:cubicBezTo>
                  <a:cubicBezTo>
                    <a:pt x="4148" y="11894"/>
                    <a:pt x="4272" y="11894"/>
                    <a:pt x="4409" y="11907"/>
                  </a:cubicBezTo>
                  <a:lnTo>
                    <a:pt x="4656" y="11907"/>
                  </a:lnTo>
                  <a:cubicBezTo>
                    <a:pt x="4725" y="11907"/>
                    <a:pt x="4807" y="11907"/>
                    <a:pt x="4876" y="11894"/>
                  </a:cubicBezTo>
                  <a:cubicBezTo>
                    <a:pt x="5013" y="11880"/>
                    <a:pt x="5151" y="11839"/>
                    <a:pt x="5274" y="11825"/>
                  </a:cubicBezTo>
                  <a:cubicBezTo>
                    <a:pt x="5549" y="11756"/>
                    <a:pt x="5796" y="11674"/>
                    <a:pt x="6112" y="11550"/>
                  </a:cubicBezTo>
                  <a:cubicBezTo>
                    <a:pt x="6153" y="11537"/>
                    <a:pt x="6194" y="11509"/>
                    <a:pt x="6235" y="11495"/>
                  </a:cubicBezTo>
                  <a:cubicBezTo>
                    <a:pt x="6730" y="11289"/>
                    <a:pt x="7183" y="11015"/>
                    <a:pt x="7609" y="10740"/>
                  </a:cubicBezTo>
                  <a:cubicBezTo>
                    <a:pt x="7732" y="10671"/>
                    <a:pt x="7828" y="10589"/>
                    <a:pt x="7938" y="10520"/>
                  </a:cubicBezTo>
                  <a:cubicBezTo>
                    <a:pt x="8021" y="10452"/>
                    <a:pt x="8117" y="10383"/>
                    <a:pt x="8227" y="10314"/>
                  </a:cubicBezTo>
                  <a:cubicBezTo>
                    <a:pt x="8460" y="10136"/>
                    <a:pt x="8694" y="9985"/>
                    <a:pt x="8900" y="9847"/>
                  </a:cubicBezTo>
                  <a:cubicBezTo>
                    <a:pt x="8982" y="9792"/>
                    <a:pt x="9051" y="9724"/>
                    <a:pt x="9119" y="9683"/>
                  </a:cubicBezTo>
                  <a:cubicBezTo>
                    <a:pt x="9147" y="9655"/>
                    <a:pt x="9174" y="9641"/>
                    <a:pt x="9202" y="9614"/>
                  </a:cubicBezTo>
                  <a:cubicBezTo>
                    <a:pt x="9325" y="9504"/>
                    <a:pt x="9449" y="9422"/>
                    <a:pt x="9559" y="9339"/>
                  </a:cubicBezTo>
                  <a:cubicBezTo>
                    <a:pt x="9614" y="9298"/>
                    <a:pt x="9669" y="9243"/>
                    <a:pt x="9724" y="9216"/>
                  </a:cubicBezTo>
                  <a:cubicBezTo>
                    <a:pt x="9861" y="9092"/>
                    <a:pt x="10012" y="8969"/>
                    <a:pt x="10163" y="8872"/>
                  </a:cubicBezTo>
                  <a:cubicBezTo>
                    <a:pt x="10177" y="8859"/>
                    <a:pt x="10218" y="8831"/>
                    <a:pt x="10232" y="8817"/>
                  </a:cubicBezTo>
                  <a:lnTo>
                    <a:pt x="10383" y="8721"/>
                  </a:lnTo>
                  <a:lnTo>
                    <a:pt x="10561" y="8611"/>
                  </a:lnTo>
                  <a:lnTo>
                    <a:pt x="10575" y="8598"/>
                  </a:lnTo>
                  <a:cubicBezTo>
                    <a:pt x="10630" y="8557"/>
                    <a:pt x="10699" y="8529"/>
                    <a:pt x="10754" y="8488"/>
                  </a:cubicBezTo>
                  <a:cubicBezTo>
                    <a:pt x="11042" y="8323"/>
                    <a:pt x="11344" y="8145"/>
                    <a:pt x="11660" y="7993"/>
                  </a:cubicBezTo>
                  <a:lnTo>
                    <a:pt x="11729" y="7966"/>
                  </a:lnTo>
                  <a:cubicBezTo>
                    <a:pt x="11893" y="7870"/>
                    <a:pt x="12072" y="7787"/>
                    <a:pt x="12237" y="7719"/>
                  </a:cubicBezTo>
                  <a:cubicBezTo>
                    <a:pt x="12278" y="7705"/>
                    <a:pt x="12305" y="7691"/>
                    <a:pt x="12347" y="7691"/>
                  </a:cubicBezTo>
                  <a:cubicBezTo>
                    <a:pt x="12511" y="7623"/>
                    <a:pt x="12690" y="7568"/>
                    <a:pt x="12827" y="7513"/>
                  </a:cubicBezTo>
                  <a:lnTo>
                    <a:pt x="12841" y="7513"/>
                  </a:lnTo>
                  <a:cubicBezTo>
                    <a:pt x="12978" y="7485"/>
                    <a:pt x="13102" y="7430"/>
                    <a:pt x="13239" y="7417"/>
                  </a:cubicBezTo>
                  <a:cubicBezTo>
                    <a:pt x="13404" y="7375"/>
                    <a:pt x="13569" y="7348"/>
                    <a:pt x="13734" y="7321"/>
                  </a:cubicBezTo>
                  <a:lnTo>
                    <a:pt x="13747" y="7321"/>
                  </a:lnTo>
                  <a:cubicBezTo>
                    <a:pt x="13912" y="7307"/>
                    <a:pt x="14077" y="7279"/>
                    <a:pt x="14283" y="7238"/>
                  </a:cubicBezTo>
                  <a:lnTo>
                    <a:pt x="14338" y="7238"/>
                  </a:lnTo>
                  <a:cubicBezTo>
                    <a:pt x="14393" y="7224"/>
                    <a:pt x="14448" y="7224"/>
                    <a:pt x="14503" y="7224"/>
                  </a:cubicBezTo>
                  <a:cubicBezTo>
                    <a:pt x="14599" y="7211"/>
                    <a:pt x="14667" y="7211"/>
                    <a:pt x="14750" y="7211"/>
                  </a:cubicBezTo>
                  <a:lnTo>
                    <a:pt x="15299" y="7211"/>
                  </a:lnTo>
                  <a:cubicBezTo>
                    <a:pt x="15505" y="7224"/>
                    <a:pt x="15725" y="7224"/>
                    <a:pt x="15986" y="7252"/>
                  </a:cubicBezTo>
                  <a:cubicBezTo>
                    <a:pt x="16192" y="7279"/>
                    <a:pt x="16398" y="7293"/>
                    <a:pt x="16562" y="7321"/>
                  </a:cubicBezTo>
                  <a:cubicBezTo>
                    <a:pt x="16741" y="7348"/>
                    <a:pt x="16961" y="7375"/>
                    <a:pt x="17194" y="7430"/>
                  </a:cubicBezTo>
                  <a:cubicBezTo>
                    <a:pt x="17510" y="7513"/>
                    <a:pt x="17881" y="7595"/>
                    <a:pt x="18224" y="7733"/>
                  </a:cubicBezTo>
                  <a:cubicBezTo>
                    <a:pt x="18622" y="7897"/>
                    <a:pt x="18979" y="8062"/>
                    <a:pt x="19337" y="8241"/>
                  </a:cubicBezTo>
                  <a:lnTo>
                    <a:pt x="19529" y="8351"/>
                  </a:lnTo>
                  <a:lnTo>
                    <a:pt x="19721" y="8460"/>
                  </a:lnTo>
                  <a:cubicBezTo>
                    <a:pt x="19927" y="8584"/>
                    <a:pt x="20119" y="8694"/>
                    <a:pt x="20312" y="8817"/>
                  </a:cubicBezTo>
                  <a:cubicBezTo>
                    <a:pt x="20476" y="8941"/>
                    <a:pt x="20682" y="9065"/>
                    <a:pt x="20875" y="9216"/>
                  </a:cubicBezTo>
                  <a:cubicBezTo>
                    <a:pt x="20984" y="9298"/>
                    <a:pt x="21081" y="9380"/>
                    <a:pt x="21204" y="9477"/>
                  </a:cubicBezTo>
                  <a:cubicBezTo>
                    <a:pt x="21259" y="9504"/>
                    <a:pt x="21300" y="9559"/>
                    <a:pt x="21355" y="9614"/>
                  </a:cubicBezTo>
                  <a:cubicBezTo>
                    <a:pt x="21396" y="9641"/>
                    <a:pt x="21424" y="9655"/>
                    <a:pt x="21465" y="9696"/>
                  </a:cubicBezTo>
                  <a:cubicBezTo>
                    <a:pt x="21506" y="9751"/>
                    <a:pt x="21561" y="9792"/>
                    <a:pt x="21630" y="9834"/>
                  </a:cubicBezTo>
                  <a:cubicBezTo>
                    <a:pt x="21754" y="9930"/>
                    <a:pt x="21877" y="10040"/>
                    <a:pt x="22014" y="10163"/>
                  </a:cubicBezTo>
                  <a:lnTo>
                    <a:pt x="22509" y="10658"/>
                  </a:lnTo>
                  <a:lnTo>
                    <a:pt x="22591" y="10740"/>
                  </a:lnTo>
                  <a:cubicBezTo>
                    <a:pt x="22674" y="10822"/>
                    <a:pt x="22770" y="10919"/>
                    <a:pt x="22852" y="11015"/>
                  </a:cubicBezTo>
                  <a:lnTo>
                    <a:pt x="22907" y="11070"/>
                  </a:lnTo>
                  <a:lnTo>
                    <a:pt x="23223" y="11399"/>
                  </a:lnTo>
                  <a:lnTo>
                    <a:pt x="23470" y="11633"/>
                  </a:lnTo>
                  <a:cubicBezTo>
                    <a:pt x="23553" y="11715"/>
                    <a:pt x="23621" y="11825"/>
                    <a:pt x="23690" y="11907"/>
                  </a:cubicBezTo>
                  <a:cubicBezTo>
                    <a:pt x="23759" y="12017"/>
                    <a:pt x="23841" y="12113"/>
                    <a:pt x="23937" y="12223"/>
                  </a:cubicBezTo>
                  <a:cubicBezTo>
                    <a:pt x="23978" y="12292"/>
                    <a:pt x="24019" y="12333"/>
                    <a:pt x="24047" y="12402"/>
                  </a:cubicBezTo>
                  <a:cubicBezTo>
                    <a:pt x="24088" y="12443"/>
                    <a:pt x="24102" y="12498"/>
                    <a:pt x="24143" y="12525"/>
                  </a:cubicBezTo>
                  <a:cubicBezTo>
                    <a:pt x="24184" y="12608"/>
                    <a:pt x="24253" y="12704"/>
                    <a:pt x="24322" y="12786"/>
                  </a:cubicBezTo>
                  <a:cubicBezTo>
                    <a:pt x="24376" y="12841"/>
                    <a:pt x="24431" y="12910"/>
                    <a:pt x="24486" y="12951"/>
                  </a:cubicBezTo>
                  <a:lnTo>
                    <a:pt x="24569" y="13047"/>
                  </a:lnTo>
                  <a:cubicBezTo>
                    <a:pt x="24596" y="13075"/>
                    <a:pt x="24624" y="13116"/>
                    <a:pt x="24651" y="13143"/>
                  </a:cubicBezTo>
                  <a:lnTo>
                    <a:pt x="24665" y="13185"/>
                  </a:lnTo>
                  <a:lnTo>
                    <a:pt x="24692" y="13212"/>
                  </a:lnTo>
                  <a:cubicBezTo>
                    <a:pt x="24898" y="13555"/>
                    <a:pt x="25063" y="13940"/>
                    <a:pt x="25242" y="14283"/>
                  </a:cubicBezTo>
                  <a:cubicBezTo>
                    <a:pt x="25272" y="14364"/>
                    <a:pt x="25353" y="14415"/>
                    <a:pt x="25444" y="14415"/>
                  </a:cubicBezTo>
                  <a:cubicBezTo>
                    <a:pt x="25477" y="14415"/>
                    <a:pt x="25511" y="14408"/>
                    <a:pt x="25544" y="14393"/>
                  </a:cubicBezTo>
                  <a:cubicBezTo>
                    <a:pt x="25599" y="14366"/>
                    <a:pt x="25654" y="14311"/>
                    <a:pt x="25667" y="14256"/>
                  </a:cubicBezTo>
                  <a:cubicBezTo>
                    <a:pt x="25681" y="14187"/>
                    <a:pt x="25681" y="14146"/>
                    <a:pt x="25667" y="14091"/>
                  </a:cubicBezTo>
                  <a:cubicBezTo>
                    <a:pt x="25626" y="14036"/>
                    <a:pt x="25612" y="13981"/>
                    <a:pt x="25585" y="13912"/>
                  </a:cubicBezTo>
                  <a:cubicBezTo>
                    <a:pt x="25585" y="13899"/>
                    <a:pt x="25585" y="13871"/>
                    <a:pt x="25558" y="13830"/>
                  </a:cubicBezTo>
                  <a:lnTo>
                    <a:pt x="25516" y="13734"/>
                  </a:lnTo>
                  <a:lnTo>
                    <a:pt x="25516" y="13706"/>
                  </a:lnTo>
                  <a:cubicBezTo>
                    <a:pt x="25489" y="13679"/>
                    <a:pt x="25461" y="13624"/>
                    <a:pt x="25420" y="13596"/>
                  </a:cubicBezTo>
                  <a:lnTo>
                    <a:pt x="25393" y="13500"/>
                  </a:lnTo>
                  <a:cubicBezTo>
                    <a:pt x="25242" y="13198"/>
                    <a:pt x="25063" y="12869"/>
                    <a:pt x="24912" y="12539"/>
                  </a:cubicBezTo>
                  <a:cubicBezTo>
                    <a:pt x="24720" y="12113"/>
                    <a:pt x="24486" y="11701"/>
                    <a:pt x="24253" y="11289"/>
                  </a:cubicBezTo>
                  <a:lnTo>
                    <a:pt x="24184" y="11166"/>
                  </a:lnTo>
                  <a:cubicBezTo>
                    <a:pt x="24047" y="10932"/>
                    <a:pt x="23923" y="10713"/>
                    <a:pt x="23813" y="10507"/>
                  </a:cubicBezTo>
                  <a:cubicBezTo>
                    <a:pt x="23731" y="10342"/>
                    <a:pt x="23621" y="10177"/>
                    <a:pt x="23539" y="10026"/>
                  </a:cubicBezTo>
                  <a:cubicBezTo>
                    <a:pt x="23484" y="9957"/>
                    <a:pt x="23456" y="9861"/>
                    <a:pt x="23401" y="9792"/>
                  </a:cubicBezTo>
                  <a:cubicBezTo>
                    <a:pt x="23113" y="9312"/>
                    <a:pt x="22797" y="8817"/>
                    <a:pt x="22481" y="8351"/>
                  </a:cubicBezTo>
                  <a:cubicBezTo>
                    <a:pt x="22399" y="8241"/>
                    <a:pt x="22317" y="8103"/>
                    <a:pt x="22234" y="7980"/>
                  </a:cubicBezTo>
                  <a:cubicBezTo>
                    <a:pt x="22165" y="7897"/>
                    <a:pt x="22111" y="7787"/>
                    <a:pt x="22042" y="7705"/>
                  </a:cubicBezTo>
                  <a:cubicBezTo>
                    <a:pt x="21918" y="7527"/>
                    <a:pt x="21795" y="7362"/>
                    <a:pt x="21699" y="7211"/>
                  </a:cubicBezTo>
                  <a:lnTo>
                    <a:pt x="21589" y="7046"/>
                  </a:lnTo>
                  <a:cubicBezTo>
                    <a:pt x="21300" y="6634"/>
                    <a:pt x="20984" y="6194"/>
                    <a:pt x="20669" y="5741"/>
                  </a:cubicBezTo>
                  <a:cubicBezTo>
                    <a:pt x="20476" y="5494"/>
                    <a:pt x="20270" y="5233"/>
                    <a:pt x="20064" y="5013"/>
                  </a:cubicBezTo>
                  <a:cubicBezTo>
                    <a:pt x="19845" y="4766"/>
                    <a:pt x="19625" y="4492"/>
                    <a:pt x="19364" y="4258"/>
                  </a:cubicBezTo>
                  <a:cubicBezTo>
                    <a:pt x="19213" y="4093"/>
                    <a:pt x="19048" y="3956"/>
                    <a:pt x="18897" y="3819"/>
                  </a:cubicBezTo>
                  <a:cubicBezTo>
                    <a:pt x="18499" y="3448"/>
                    <a:pt x="18114" y="3063"/>
                    <a:pt x="17702" y="2720"/>
                  </a:cubicBezTo>
                  <a:cubicBezTo>
                    <a:pt x="17579" y="2624"/>
                    <a:pt x="17469" y="2555"/>
                    <a:pt x="17386" y="2487"/>
                  </a:cubicBezTo>
                  <a:cubicBezTo>
                    <a:pt x="17304" y="2418"/>
                    <a:pt x="17194" y="2349"/>
                    <a:pt x="17098" y="2294"/>
                  </a:cubicBezTo>
                  <a:lnTo>
                    <a:pt x="17071" y="2281"/>
                  </a:lnTo>
                  <a:cubicBezTo>
                    <a:pt x="16906" y="2171"/>
                    <a:pt x="16755" y="2088"/>
                    <a:pt x="16604" y="1992"/>
                  </a:cubicBezTo>
                  <a:lnTo>
                    <a:pt x="16384" y="1855"/>
                  </a:lnTo>
                  <a:cubicBezTo>
                    <a:pt x="15972" y="1594"/>
                    <a:pt x="15505" y="1347"/>
                    <a:pt x="14915" y="1058"/>
                  </a:cubicBezTo>
                  <a:cubicBezTo>
                    <a:pt x="14695" y="962"/>
                    <a:pt x="14461" y="852"/>
                    <a:pt x="14173" y="770"/>
                  </a:cubicBezTo>
                  <a:cubicBezTo>
                    <a:pt x="14104" y="756"/>
                    <a:pt x="14063" y="729"/>
                    <a:pt x="13994" y="701"/>
                  </a:cubicBezTo>
                  <a:cubicBezTo>
                    <a:pt x="13816" y="633"/>
                    <a:pt x="13651" y="578"/>
                    <a:pt x="13459" y="523"/>
                  </a:cubicBezTo>
                  <a:cubicBezTo>
                    <a:pt x="13250" y="458"/>
                    <a:pt x="13017" y="417"/>
                    <a:pt x="12759" y="355"/>
                  </a:cubicBezTo>
                  <a:lnTo>
                    <a:pt x="12759" y="355"/>
                  </a:lnTo>
                  <a:cubicBezTo>
                    <a:pt x="12759" y="354"/>
                    <a:pt x="12758" y="354"/>
                    <a:pt x="12757" y="354"/>
                  </a:cubicBezTo>
                  <a:lnTo>
                    <a:pt x="12757" y="354"/>
                  </a:lnTo>
                  <a:cubicBezTo>
                    <a:pt x="12757" y="354"/>
                    <a:pt x="12757" y="354"/>
                    <a:pt x="12757" y="354"/>
                  </a:cubicBezTo>
                  <a:lnTo>
                    <a:pt x="12757" y="354"/>
                  </a:lnTo>
                  <a:cubicBezTo>
                    <a:pt x="12744" y="351"/>
                    <a:pt x="12731" y="348"/>
                    <a:pt x="12717" y="344"/>
                  </a:cubicBezTo>
                  <a:cubicBezTo>
                    <a:pt x="12718" y="344"/>
                    <a:pt x="12719" y="344"/>
                    <a:pt x="12719" y="344"/>
                  </a:cubicBezTo>
                  <a:lnTo>
                    <a:pt x="12719" y="344"/>
                  </a:lnTo>
                  <a:cubicBezTo>
                    <a:pt x="12474" y="282"/>
                    <a:pt x="12218" y="231"/>
                    <a:pt x="11962" y="179"/>
                  </a:cubicBezTo>
                  <a:cubicBezTo>
                    <a:pt x="11715" y="152"/>
                    <a:pt x="11454" y="111"/>
                    <a:pt x="11165" y="83"/>
                  </a:cubicBezTo>
                  <a:lnTo>
                    <a:pt x="11124" y="83"/>
                  </a:lnTo>
                  <a:cubicBezTo>
                    <a:pt x="10877" y="42"/>
                    <a:pt x="10630" y="15"/>
                    <a:pt x="10369" y="15"/>
                  </a:cubicBezTo>
                  <a:cubicBezTo>
                    <a:pt x="10108" y="1"/>
                    <a:pt x="9875" y="1"/>
                    <a:pt x="96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3"/>
          <p:cNvSpPr/>
          <p:nvPr/>
        </p:nvSpPr>
        <p:spPr>
          <a:xfrm rot="2497820">
            <a:off x="860147" y="4658986"/>
            <a:ext cx="951590" cy="534116"/>
          </a:xfrm>
          <a:custGeom>
            <a:avLst/>
            <a:gdLst/>
            <a:ahLst/>
            <a:cxnLst/>
            <a:rect l="l" t="t" r="r" b="b"/>
            <a:pathLst>
              <a:path w="25682" h="14415" extrusionOk="0">
                <a:moveTo>
                  <a:pt x="12719" y="344"/>
                </a:moveTo>
                <a:lnTo>
                  <a:pt x="12719" y="344"/>
                </a:lnTo>
                <a:cubicBezTo>
                  <a:pt x="12732" y="347"/>
                  <a:pt x="12744" y="351"/>
                  <a:pt x="12757" y="354"/>
                </a:cubicBezTo>
                <a:lnTo>
                  <a:pt x="12757" y="354"/>
                </a:lnTo>
                <a:cubicBezTo>
                  <a:pt x="12747" y="350"/>
                  <a:pt x="12736" y="345"/>
                  <a:pt x="12719" y="344"/>
                </a:cubicBezTo>
                <a:close/>
                <a:moveTo>
                  <a:pt x="9559" y="1"/>
                </a:moveTo>
                <a:cubicBezTo>
                  <a:pt x="9270" y="1"/>
                  <a:pt x="8982" y="1"/>
                  <a:pt x="8680" y="15"/>
                </a:cubicBezTo>
                <a:cubicBezTo>
                  <a:pt x="8584" y="15"/>
                  <a:pt x="8460" y="28"/>
                  <a:pt x="8364" y="42"/>
                </a:cubicBezTo>
                <a:lnTo>
                  <a:pt x="8295" y="70"/>
                </a:lnTo>
                <a:lnTo>
                  <a:pt x="7925" y="111"/>
                </a:lnTo>
                <a:cubicBezTo>
                  <a:pt x="7677" y="152"/>
                  <a:pt x="7430" y="207"/>
                  <a:pt x="7210" y="248"/>
                </a:cubicBezTo>
                <a:cubicBezTo>
                  <a:pt x="6936" y="317"/>
                  <a:pt x="6661" y="413"/>
                  <a:pt x="6304" y="523"/>
                </a:cubicBezTo>
                <a:cubicBezTo>
                  <a:pt x="6112" y="591"/>
                  <a:pt x="5906" y="660"/>
                  <a:pt x="5727" y="729"/>
                </a:cubicBezTo>
                <a:lnTo>
                  <a:pt x="5590" y="784"/>
                </a:lnTo>
                <a:cubicBezTo>
                  <a:pt x="5538" y="764"/>
                  <a:pt x="5488" y="755"/>
                  <a:pt x="5439" y="755"/>
                </a:cubicBezTo>
                <a:cubicBezTo>
                  <a:pt x="5322" y="755"/>
                  <a:pt x="5212" y="804"/>
                  <a:pt x="5096" y="852"/>
                </a:cubicBezTo>
                <a:cubicBezTo>
                  <a:pt x="4999" y="894"/>
                  <a:pt x="4890" y="935"/>
                  <a:pt x="4807" y="976"/>
                </a:cubicBezTo>
                <a:lnTo>
                  <a:pt x="4766" y="990"/>
                </a:lnTo>
                <a:cubicBezTo>
                  <a:pt x="4546" y="1100"/>
                  <a:pt x="4327" y="1182"/>
                  <a:pt x="4121" y="1319"/>
                </a:cubicBezTo>
                <a:cubicBezTo>
                  <a:pt x="3860" y="1470"/>
                  <a:pt x="3599" y="1649"/>
                  <a:pt x="3351" y="1827"/>
                </a:cubicBezTo>
                <a:cubicBezTo>
                  <a:pt x="3159" y="1965"/>
                  <a:pt x="2953" y="2102"/>
                  <a:pt x="2761" y="2281"/>
                </a:cubicBezTo>
                <a:cubicBezTo>
                  <a:pt x="2747" y="2294"/>
                  <a:pt x="2706" y="2308"/>
                  <a:pt x="2692" y="2349"/>
                </a:cubicBezTo>
                <a:lnTo>
                  <a:pt x="2610" y="2432"/>
                </a:lnTo>
                <a:lnTo>
                  <a:pt x="2555" y="2487"/>
                </a:lnTo>
                <a:cubicBezTo>
                  <a:pt x="2528" y="2500"/>
                  <a:pt x="2500" y="2542"/>
                  <a:pt x="2473" y="2555"/>
                </a:cubicBezTo>
                <a:cubicBezTo>
                  <a:pt x="2390" y="2638"/>
                  <a:pt x="2280" y="2720"/>
                  <a:pt x="2198" y="2816"/>
                </a:cubicBezTo>
                <a:cubicBezTo>
                  <a:pt x="1937" y="3050"/>
                  <a:pt x="1745" y="3338"/>
                  <a:pt x="1566" y="3613"/>
                </a:cubicBezTo>
                <a:cubicBezTo>
                  <a:pt x="1456" y="3750"/>
                  <a:pt x="1360" y="3915"/>
                  <a:pt x="1250" y="4052"/>
                </a:cubicBezTo>
                <a:cubicBezTo>
                  <a:pt x="1223" y="4093"/>
                  <a:pt x="1182" y="4135"/>
                  <a:pt x="1154" y="4189"/>
                </a:cubicBezTo>
                <a:cubicBezTo>
                  <a:pt x="1099" y="4231"/>
                  <a:pt x="1058" y="4299"/>
                  <a:pt x="1017" y="4354"/>
                </a:cubicBezTo>
                <a:cubicBezTo>
                  <a:pt x="976" y="4409"/>
                  <a:pt x="948" y="4437"/>
                  <a:pt x="907" y="4492"/>
                </a:cubicBezTo>
                <a:lnTo>
                  <a:pt x="893" y="4505"/>
                </a:lnTo>
                <a:cubicBezTo>
                  <a:pt x="880" y="4533"/>
                  <a:pt x="852" y="4560"/>
                  <a:pt x="838" y="4574"/>
                </a:cubicBezTo>
                <a:cubicBezTo>
                  <a:pt x="797" y="4670"/>
                  <a:pt x="742" y="4753"/>
                  <a:pt x="701" y="4821"/>
                </a:cubicBezTo>
                <a:cubicBezTo>
                  <a:pt x="660" y="4917"/>
                  <a:pt x="605" y="5041"/>
                  <a:pt x="564" y="5164"/>
                </a:cubicBezTo>
                <a:lnTo>
                  <a:pt x="550" y="5192"/>
                </a:lnTo>
                <a:cubicBezTo>
                  <a:pt x="509" y="5302"/>
                  <a:pt x="481" y="5425"/>
                  <a:pt x="426" y="5576"/>
                </a:cubicBezTo>
                <a:cubicBezTo>
                  <a:pt x="399" y="5673"/>
                  <a:pt x="385" y="5782"/>
                  <a:pt x="344" y="5879"/>
                </a:cubicBezTo>
                <a:cubicBezTo>
                  <a:pt x="303" y="6016"/>
                  <a:pt x="275" y="6181"/>
                  <a:pt x="220" y="6318"/>
                </a:cubicBezTo>
                <a:cubicBezTo>
                  <a:pt x="165" y="6497"/>
                  <a:pt x="124" y="6661"/>
                  <a:pt x="97" y="6799"/>
                </a:cubicBezTo>
                <a:lnTo>
                  <a:pt x="97" y="6826"/>
                </a:lnTo>
                <a:cubicBezTo>
                  <a:pt x="83" y="6881"/>
                  <a:pt x="83" y="6909"/>
                  <a:pt x="83" y="6964"/>
                </a:cubicBezTo>
                <a:lnTo>
                  <a:pt x="56" y="7183"/>
                </a:lnTo>
                <a:cubicBezTo>
                  <a:pt x="28" y="7293"/>
                  <a:pt x="28" y="7375"/>
                  <a:pt x="14" y="7485"/>
                </a:cubicBezTo>
                <a:lnTo>
                  <a:pt x="14" y="7581"/>
                </a:lnTo>
                <a:cubicBezTo>
                  <a:pt x="1" y="7760"/>
                  <a:pt x="14" y="7925"/>
                  <a:pt x="14" y="8062"/>
                </a:cubicBezTo>
                <a:cubicBezTo>
                  <a:pt x="28" y="8282"/>
                  <a:pt x="56" y="8557"/>
                  <a:pt x="97" y="8831"/>
                </a:cubicBezTo>
                <a:cubicBezTo>
                  <a:pt x="124" y="8927"/>
                  <a:pt x="152" y="9010"/>
                  <a:pt x="193" y="9092"/>
                </a:cubicBezTo>
                <a:cubicBezTo>
                  <a:pt x="207" y="9106"/>
                  <a:pt x="207" y="9133"/>
                  <a:pt x="220" y="9161"/>
                </a:cubicBezTo>
                <a:cubicBezTo>
                  <a:pt x="220" y="9174"/>
                  <a:pt x="234" y="9174"/>
                  <a:pt x="234" y="9202"/>
                </a:cubicBezTo>
                <a:lnTo>
                  <a:pt x="234" y="9216"/>
                </a:lnTo>
                <a:cubicBezTo>
                  <a:pt x="262" y="9271"/>
                  <a:pt x="289" y="9312"/>
                  <a:pt x="303" y="9353"/>
                </a:cubicBezTo>
                <a:cubicBezTo>
                  <a:pt x="330" y="9380"/>
                  <a:pt x="344" y="9422"/>
                  <a:pt x="358" y="9477"/>
                </a:cubicBezTo>
                <a:cubicBezTo>
                  <a:pt x="399" y="9559"/>
                  <a:pt x="426" y="9628"/>
                  <a:pt x="468" y="9710"/>
                </a:cubicBezTo>
                <a:cubicBezTo>
                  <a:pt x="564" y="9916"/>
                  <a:pt x="646" y="10067"/>
                  <a:pt x="756" y="10204"/>
                </a:cubicBezTo>
                <a:cubicBezTo>
                  <a:pt x="838" y="10328"/>
                  <a:pt x="921" y="10438"/>
                  <a:pt x="1031" y="10534"/>
                </a:cubicBezTo>
                <a:lnTo>
                  <a:pt x="1086" y="10603"/>
                </a:lnTo>
                <a:cubicBezTo>
                  <a:pt x="1168" y="10685"/>
                  <a:pt x="1250" y="10795"/>
                  <a:pt x="1333" y="10891"/>
                </a:cubicBezTo>
                <a:lnTo>
                  <a:pt x="1360" y="10919"/>
                </a:lnTo>
                <a:cubicBezTo>
                  <a:pt x="1429" y="10987"/>
                  <a:pt x="1470" y="11028"/>
                  <a:pt x="1566" y="11097"/>
                </a:cubicBezTo>
                <a:cubicBezTo>
                  <a:pt x="1635" y="11152"/>
                  <a:pt x="1731" y="11207"/>
                  <a:pt x="1813" y="11262"/>
                </a:cubicBezTo>
                <a:lnTo>
                  <a:pt x="1855" y="11276"/>
                </a:lnTo>
                <a:cubicBezTo>
                  <a:pt x="1978" y="11344"/>
                  <a:pt x="2088" y="11399"/>
                  <a:pt x="2212" y="11468"/>
                </a:cubicBezTo>
                <a:cubicBezTo>
                  <a:pt x="2267" y="11495"/>
                  <a:pt x="2322" y="11509"/>
                  <a:pt x="2363" y="11537"/>
                </a:cubicBezTo>
                <a:cubicBezTo>
                  <a:pt x="2528" y="11605"/>
                  <a:pt x="2692" y="11633"/>
                  <a:pt x="2843" y="11674"/>
                </a:cubicBezTo>
                <a:cubicBezTo>
                  <a:pt x="3146" y="11743"/>
                  <a:pt x="3420" y="11784"/>
                  <a:pt x="3640" y="11825"/>
                </a:cubicBezTo>
                <a:cubicBezTo>
                  <a:pt x="3763" y="11839"/>
                  <a:pt x="3901" y="11880"/>
                  <a:pt x="4038" y="11880"/>
                </a:cubicBezTo>
                <a:cubicBezTo>
                  <a:pt x="4148" y="11894"/>
                  <a:pt x="4272" y="11894"/>
                  <a:pt x="4409" y="11907"/>
                </a:cubicBezTo>
                <a:lnTo>
                  <a:pt x="4656" y="11907"/>
                </a:lnTo>
                <a:cubicBezTo>
                  <a:pt x="4725" y="11907"/>
                  <a:pt x="4807" y="11907"/>
                  <a:pt x="4876" y="11894"/>
                </a:cubicBezTo>
                <a:cubicBezTo>
                  <a:pt x="5013" y="11880"/>
                  <a:pt x="5151" y="11839"/>
                  <a:pt x="5274" y="11825"/>
                </a:cubicBezTo>
                <a:cubicBezTo>
                  <a:pt x="5549" y="11756"/>
                  <a:pt x="5796" y="11674"/>
                  <a:pt x="6112" y="11550"/>
                </a:cubicBezTo>
                <a:cubicBezTo>
                  <a:pt x="6153" y="11537"/>
                  <a:pt x="6194" y="11509"/>
                  <a:pt x="6235" y="11495"/>
                </a:cubicBezTo>
                <a:cubicBezTo>
                  <a:pt x="6730" y="11289"/>
                  <a:pt x="7183" y="11015"/>
                  <a:pt x="7609" y="10740"/>
                </a:cubicBezTo>
                <a:cubicBezTo>
                  <a:pt x="7732" y="10671"/>
                  <a:pt x="7828" y="10589"/>
                  <a:pt x="7938" y="10520"/>
                </a:cubicBezTo>
                <a:cubicBezTo>
                  <a:pt x="8021" y="10452"/>
                  <a:pt x="8117" y="10383"/>
                  <a:pt x="8227" y="10314"/>
                </a:cubicBezTo>
                <a:cubicBezTo>
                  <a:pt x="8460" y="10136"/>
                  <a:pt x="8694" y="9985"/>
                  <a:pt x="8900" y="9847"/>
                </a:cubicBezTo>
                <a:cubicBezTo>
                  <a:pt x="8982" y="9792"/>
                  <a:pt x="9051" y="9724"/>
                  <a:pt x="9119" y="9683"/>
                </a:cubicBezTo>
                <a:cubicBezTo>
                  <a:pt x="9147" y="9655"/>
                  <a:pt x="9174" y="9641"/>
                  <a:pt x="9202" y="9614"/>
                </a:cubicBezTo>
                <a:cubicBezTo>
                  <a:pt x="9325" y="9504"/>
                  <a:pt x="9449" y="9422"/>
                  <a:pt x="9559" y="9339"/>
                </a:cubicBezTo>
                <a:cubicBezTo>
                  <a:pt x="9614" y="9298"/>
                  <a:pt x="9669" y="9243"/>
                  <a:pt x="9724" y="9216"/>
                </a:cubicBezTo>
                <a:cubicBezTo>
                  <a:pt x="9861" y="9092"/>
                  <a:pt x="10012" y="8969"/>
                  <a:pt x="10163" y="8872"/>
                </a:cubicBezTo>
                <a:cubicBezTo>
                  <a:pt x="10177" y="8859"/>
                  <a:pt x="10218" y="8831"/>
                  <a:pt x="10232" y="8817"/>
                </a:cubicBezTo>
                <a:lnTo>
                  <a:pt x="10383" y="8721"/>
                </a:lnTo>
                <a:lnTo>
                  <a:pt x="10561" y="8611"/>
                </a:lnTo>
                <a:lnTo>
                  <a:pt x="10575" y="8598"/>
                </a:lnTo>
                <a:cubicBezTo>
                  <a:pt x="10630" y="8557"/>
                  <a:pt x="10699" y="8529"/>
                  <a:pt x="10754" y="8488"/>
                </a:cubicBezTo>
                <a:cubicBezTo>
                  <a:pt x="11042" y="8323"/>
                  <a:pt x="11344" y="8145"/>
                  <a:pt x="11660" y="7993"/>
                </a:cubicBezTo>
                <a:lnTo>
                  <a:pt x="11729" y="7966"/>
                </a:lnTo>
                <a:cubicBezTo>
                  <a:pt x="11893" y="7870"/>
                  <a:pt x="12072" y="7787"/>
                  <a:pt x="12237" y="7719"/>
                </a:cubicBezTo>
                <a:cubicBezTo>
                  <a:pt x="12278" y="7705"/>
                  <a:pt x="12305" y="7691"/>
                  <a:pt x="12347" y="7691"/>
                </a:cubicBezTo>
                <a:cubicBezTo>
                  <a:pt x="12511" y="7623"/>
                  <a:pt x="12690" y="7568"/>
                  <a:pt x="12827" y="7513"/>
                </a:cubicBezTo>
                <a:lnTo>
                  <a:pt x="12841" y="7513"/>
                </a:lnTo>
                <a:cubicBezTo>
                  <a:pt x="12978" y="7485"/>
                  <a:pt x="13102" y="7430"/>
                  <a:pt x="13239" y="7417"/>
                </a:cubicBezTo>
                <a:cubicBezTo>
                  <a:pt x="13404" y="7375"/>
                  <a:pt x="13569" y="7348"/>
                  <a:pt x="13734" y="7321"/>
                </a:cubicBezTo>
                <a:lnTo>
                  <a:pt x="13747" y="7321"/>
                </a:lnTo>
                <a:cubicBezTo>
                  <a:pt x="13912" y="7307"/>
                  <a:pt x="14077" y="7279"/>
                  <a:pt x="14283" y="7238"/>
                </a:cubicBezTo>
                <a:lnTo>
                  <a:pt x="14338" y="7238"/>
                </a:lnTo>
                <a:cubicBezTo>
                  <a:pt x="14393" y="7224"/>
                  <a:pt x="14448" y="7224"/>
                  <a:pt x="14503" y="7224"/>
                </a:cubicBezTo>
                <a:cubicBezTo>
                  <a:pt x="14599" y="7211"/>
                  <a:pt x="14667" y="7211"/>
                  <a:pt x="14750" y="7211"/>
                </a:cubicBezTo>
                <a:lnTo>
                  <a:pt x="15299" y="7211"/>
                </a:lnTo>
                <a:cubicBezTo>
                  <a:pt x="15505" y="7224"/>
                  <a:pt x="15725" y="7224"/>
                  <a:pt x="15986" y="7252"/>
                </a:cubicBezTo>
                <a:cubicBezTo>
                  <a:pt x="16192" y="7279"/>
                  <a:pt x="16398" y="7293"/>
                  <a:pt x="16562" y="7321"/>
                </a:cubicBezTo>
                <a:cubicBezTo>
                  <a:pt x="16741" y="7348"/>
                  <a:pt x="16961" y="7375"/>
                  <a:pt x="17194" y="7430"/>
                </a:cubicBezTo>
                <a:cubicBezTo>
                  <a:pt x="17510" y="7513"/>
                  <a:pt x="17881" y="7595"/>
                  <a:pt x="18224" y="7733"/>
                </a:cubicBezTo>
                <a:cubicBezTo>
                  <a:pt x="18622" y="7897"/>
                  <a:pt x="18979" y="8062"/>
                  <a:pt x="19337" y="8241"/>
                </a:cubicBezTo>
                <a:lnTo>
                  <a:pt x="19529" y="8351"/>
                </a:lnTo>
                <a:lnTo>
                  <a:pt x="19721" y="8460"/>
                </a:lnTo>
                <a:cubicBezTo>
                  <a:pt x="19927" y="8584"/>
                  <a:pt x="20119" y="8694"/>
                  <a:pt x="20312" y="8817"/>
                </a:cubicBezTo>
                <a:cubicBezTo>
                  <a:pt x="20476" y="8941"/>
                  <a:pt x="20682" y="9065"/>
                  <a:pt x="20875" y="9216"/>
                </a:cubicBezTo>
                <a:cubicBezTo>
                  <a:pt x="20984" y="9298"/>
                  <a:pt x="21081" y="9380"/>
                  <a:pt x="21204" y="9477"/>
                </a:cubicBezTo>
                <a:cubicBezTo>
                  <a:pt x="21259" y="9504"/>
                  <a:pt x="21300" y="9559"/>
                  <a:pt x="21355" y="9614"/>
                </a:cubicBezTo>
                <a:cubicBezTo>
                  <a:pt x="21396" y="9641"/>
                  <a:pt x="21424" y="9655"/>
                  <a:pt x="21465" y="9696"/>
                </a:cubicBezTo>
                <a:cubicBezTo>
                  <a:pt x="21506" y="9751"/>
                  <a:pt x="21561" y="9792"/>
                  <a:pt x="21630" y="9834"/>
                </a:cubicBezTo>
                <a:cubicBezTo>
                  <a:pt x="21754" y="9930"/>
                  <a:pt x="21877" y="10040"/>
                  <a:pt x="22014" y="10163"/>
                </a:cubicBezTo>
                <a:lnTo>
                  <a:pt x="22509" y="10658"/>
                </a:lnTo>
                <a:lnTo>
                  <a:pt x="22591" y="10740"/>
                </a:lnTo>
                <a:cubicBezTo>
                  <a:pt x="22674" y="10822"/>
                  <a:pt x="22770" y="10919"/>
                  <a:pt x="22852" y="11015"/>
                </a:cubicBezTo>
                <a:lnTo>
                  <a:pt x="22907" y="11070"/>
                </a:lnTo>
                <a:lnTo>
                  <a:pt x="23223" y="11399"/>
                </a:lnTo>
                <a:lnTo>
                  <a:pt x="23470" y="11633"/>
                </a:lnTo>
                <a:cubicBezTo>
                  <a:pt x="23553" y="11715"/>
                  <a:pt x="23621" y="11825"/>
                  <a:pt x="23690" y="11907"/>
                </a:cubicBezTo>
                <a:cubicBezTo>
                  <a:pt x="23759" y="12017"/>
                  <a:pt x="23841" y="12113"/>
                  <a:pt x="23937" y="12223"/>
                </a:cubicBezTo>
                <a:cubicBezTo>
                  <a:pt x="23978" y="12292"/>
                  <a:pt x="24019" y="12333"/>
                  <a:pt x="24047" y="12402"/>
                </a:cubicBezTo>
                <a:cubicBezTo>
                  <a:pt x="24088" y="12443"/>
                  <a:pt x="24102" y="12498"/>
                  <a:pt x="24143" y="12525"/>
                </a:cubicBezTo>
                <a:cubicBezTo>
                  <a:pt x="24184" y="12608"/>
                  <a:pt x="24253" y="12704"/>
                  <a:pt x="24322" y="12786"/>
                </a:cubicBezTo>
                <a:cubicBezTo>
                  <a:pt x="24376" y="12841"/>
                  <a:pt x="24431" y="12910"/>
                  <a:pt x="24486" y="12951"/>
                </a:cubicBezTo>
                <a:lnTo>
                  <a:pt x="24569" y="13047"/>
                </a:lnTo>
                <a:cubicBezTo>
                  <a:pt x="24596" y="13075"/>
                  <a:pt x="24624" y="13116"/>
                  <a:pt x="24651" y="13143"/>
                </a:cubicBezTo>
                <a:lnTo>
                  <a:pt x="24665" y="13185"/>
                </a:lnTo>
                <a:lnTo>
                  <a:pt x="24692" y="13212"/>
                </a:lnTo>
                <a:cubicBezTo>
                  <a:pt x="24898" y="13555"/>
                  <a:pt x="25063" y="13940"/>
                  <a:pt x="25242" y="14283"/>
                </a:cubicBezTo>
                <a:cubicBezTo>
                  <a:pt x="25272" y="14364"/>
                  <a:pt x="25353" y="14415"/>
                  <a:pt x="25444" y="14415"/>
                </a:cubicBezTo>
                <a:cubicBezTo>
                  <a:pt x="25477" y="14415"/>
                  <a:pt x="25511" y="14408"/>
                  <a:pt x="25544" y="14393"/>
                </a:cubicBezTo>
                <a:cubicBezTo>
                  <a:pt x="25599" y="14366"/>
                  <a:pt x="25654" y="14311"/>
                  <a:pt x="25667" y="14256"/>
                </a:cubicBezTo>
                <a:cubicBezTo>
                  <a:pt x="25681" y="14187"/>
                  <a:pt x="25681" y="14146"/>
                  <a:pt x="25667" y="14091"/>
                </a:cubicBezTo>
                <a:cubicBezTo>
                  <a:pt x="25626" y="14036"/>
                  <a:pt x="25612" y="13981"/>
                  <a:pt x="25585" y="13912"/>
                </a:cubicBezTo>
                <a:cubicBezTo>
                  <a:pt x="25585" y="13899"/>
                  <a:pt x="25585" y="13871"/>
                  <a:pt x="25558" y="13830"/>
                </a:cubicBezTo>
                <a:lnTo>
                  <a:pt x="25516" y="13734"/>
                </a:lnTo>
                <a:lnTo>
                  <a:pt x="25516" y="13706"/>
                </a:lnTo>
                <a:cubicBezTo>
                  <a:pt x="25489" y="13679"/>
                  <a:pt x="25461" y="13624"/>
                  <a:pt x="25420" y="13596"/>
                </a:cubicBezTo>
                <a:lnTo>
                  <a:pt x="25393" y="13500"/>
                </a:lnTo>
                <a:cubicBezTo>
                  <a:pt x="25242" y="13198"/>
                  <a:pt x="25063" y="12869"/>
                  <a:pt x="24912" y="12539"/>
                </a:cubicBezTo>
                <a:cubicBezTo>
                  <a:pt x="24720" y="12113"/>
                  <a:pt x="24486" y="11701"/>
                  <a:pt x="24253" y="11289"/>
                </a:cubicBezTo>
                <a:lnTo>
                  <a:pt x="24184" y="11166"/>
                </a:lnTo>
                <a:cubicBezTo>
                  <a:pt x="24047" y="10932"/>
                  <a:pt x="23923" y="10713"/>
                  <a:pt x="23813" y="10507"/>
                </a:cubicBezTo>
                <a:cubicBezTo>
                  <a:pt x="23731" y="10342"/>
                  <a:pt x="23621" y="10177"/>
                  <a:pt x="23539" y="10026"/>
                </a:cubicBezTo>
                <a:cubicBezTo>
                  <a:pt x="23484" y="9957"/>
                  <a:pt x="23456" y="9861"/>
                  <a:pt x="23401" y="9792"/>
                </a:cubicBezTo>
                <a:cubicBezTo>
                  <a:pt x="23113" y="9312"/>
                  <a:pt x="22797" y="8817"/>
                  <a:pt x="22481" y="8351"/>
                </a:cubicBezTo>
                <a:cubicBezTo>
                  <a:pt x="22399" y="8241"/>
                  <a:pt x="22317" y="8103"/>
                  <a:pt x="22234" y="7980"/>
                </a:cubicBezTo>
                <a:cubicBezTo>
                  <a:pt x="22165" y="7897"/>
                  <a:pt x="22111" y="7787"/>
                  <a:pt x="22042" y="7705"/>
                </a:cubicBezTo>
                <a:cubicBezTo>
                  <a:pt x="21918" y="7527"/>
                  <a:pt x="21795" y="7362"/>
                  <a:pt x="21699" y="7211"/>
                </a:cubicBezTo>
                <a:lnTo>
                  <a:pt x="21589" y="7046"/>
                </a:lnTo>
                <a:cubicBezTo>
                  <a:pt x="21300" y="6634"/>
                  <a:pt x="20984" y="6194"/>
                  <a:pt x="20669" y="5741"/>
                </a:cubicBezTo>
                <a:cubicBezTo>
                  <a:pt x="20476" y="5494"/>
                  <a:pt x="20270" y="5233"/>
                  <a:pt x="20064" y="5013"/>
                </a:cubicBezTo>
                <a:cubicBezTo>
                  <a:pt x="19845" y="4766"/>
                  <a:pt x="19625" y="4492"/>
                  <a:pt x="19364" y="4258"/>
                </a:cubicBezTo>
                <a:cubicBezTo>
                  <a:pt x="19213" y="4093"/>
                  <a:pt x="19048" y="3956"/>
                  <a:pt x="18897" y="3819"/>
                </a:cubicBezTo>
                <a:cubicBezTo>
                  <a:pt x="18499" y="3448"/>
                  <a:pt x="18114" y="3063"/>
                  <a:pt x="17702" y="2720"/>
                </a:cubicBezTo>
                <a:cubicBezTo>
                  <a:pt x="17579" y="2624"/>
                  <a:pt x="17469" y="2555"/>
                  <a:pt x="17386" y="2487"/>
                </a:cubicBezTo>
                <a:cubicBezTo>
                  <a:pt x="17304" y="2418"/>
                  <a:pt x="17194" y="2349"/>
                  <a:pt x="17098" y="2294"/>
                </a:cubicBezTo>
                <a:lnTo>
                  <a:pt x="17071" y="2281"/>
                </a:lnTo>
                <a:cubicBezTo>
                  <a:pt x="16906" y="2171"/>
                  <a:pt x="16755" y="2088"/>
                  <a:pt x="16604" y="1992"/>
                </a:cubicBezTo>
                <a:lnTo>
                  <a:pt x="16384" y="1855"/>
                </a:lnTo>
                <a:cubicBezTo>
                  <a:pt x="15972" y="1594"/>
                  <a:pt x="15505" y="1347"/>
                  <a:pt x="14915" y="1058"/>
                </a:cubicBezTo>
                <a:cubicBezTo>
                  <a:pt x="14695" y="962"/>
                  <a:pt x="14461" y="852"/>
                  <a:pt x="14173" y="770"/>
                </a:cubicBezTo>
                <a:cubicBezTo>
                  <a:pt x="14104" y="756"/>
                  <a:pt x="14063" y="729"/>
                  <a:pt x="13994" y="701"/>
                </a:cubicBezTo>
                <a:cubicBezTo>
                  <a:pt x="13816" y="633"/>
                  <a:pt x="13651" y="578"/>
                  <a:pt x="13459" y="523"/>
                </a:cubicBezTo>
                <a:cubicBezTo>
                  <a:pt x="13250" y="458"/>
                  <a:pt x="13017" y="417"/>
                  <a:pt x="12759" y="355"/>
                </a:cubicBezTo>
                <a:lnTo>
                  <a:pt x="12759" y="355"/>
                </a:lnTo>
                <a:cubicBezTo>
                  <a:pt x="12759" y="354"/>
                  <a:pt x="12758" y="354"/>
                  <a:pt x="12757" y="354"/>
                </a:cubicBezTo>
                <a:lnTo>
                  <a:pt x="12757" y="354"/>
                </a:lnTo>
                <a:cubicBezTo>
                  <a:pt x="12757" y="354"/>
                  <a:pt x="12757" y="354"/>
                  <a:pt x="12757" y="354"/>
                </a:cubicBezTo>
                <a:lnTo>
                  <a:pt x="12757" y="354"/>
                </a:lnTo>
                <a:cubicBezTo>
                  <a:pt x="12744" y="351"/>
                  <a:pt x="12731" y="348"/>
                  <a:pt x="12717" y="344"/>
                </a:cubicBezTo>
                <a:cubicBezTo>
                  <a:pt x="12718" y="344"/>
                  <a:pt x="12719" y="344"/>
                  <a:pt x="12719" y="344"/>
                </a:cubicBezTo>
                <a:lnTo>
                  <a:pt x="12719" y="344"/>
                </a:lnTo>
                <a:cubicBezTo>
                  <a:pt x="12474" y="282"/>
                  <a:pt x="12218" y="231"/>
                  <a:pt x="11962" y="179"/>
                </a:cubicBezTo>
                <a:cubicBezTo>
                  <a:pt x="11715" y="152"/>
                  <a:pt x="11454" y="111"/>
                  <a:pt x="11165" y="83"/>
                </a:cubicBezTo>
                <a:lnTo>
                  <a:pt x="11124" y="83"/>
                </a:lnTo>
                <a:cubicBezTo>
                  <a:pt x="10877" y="42"/>
                  <a:pt x="10630" y="15"/>
                  <a:pt x="10369" y="15"/>
                </a:cubicBezTo>
                <a:cubicBezTo>
                  <a:pt x="10108" y="1"/>
                  <a:pt x="9875" y="1"/>
                  <a:pt x="96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3"/>
          <p:cNvGrpSpPr/>
          <p:nvPr/>
        </p:nvGrpSpPr>
        <p:grpSpPr>
          <a:xfrm rot="-9276795">
            <a:off x="1000308" y="-1046807"/>
            <a:ext cx="1826166" cy="2433099"/>
            <a:chOff x="1830375" y="2235400"/>
            <a:chExt cx="964075" cy="1284550"/>
          </a:xfrm>
        </p:grpSpPr>
        <p:sp>
          <p:nvSpPr>
            <p:cNvPr id="143" name="Google Shape;143;p3"/>
            <p:cNvSpPr/>
            <p:nvPr/>
          </p:nvSpPr>
          <p:spPr>
            <a:xfrm>
              <a:off x="1830375" y="2605650"/>
              <a:ext cx="956175" cy="914300"/>
            </a:xfrm>
            <a:custGeom>
              <a:avLst/>
              <a:gdLst/>
              <a:ahLst/>
              <a:cxnLst/>
              <a:rect l="l" t="t" r="r" b="b"/>
              <a:pathLst>
                <a:path w="38247" h="36572" extrusionOk="0">
                  <a:moveTo>
                    <a:pt x="6552" y="1"/>
                  </a:moveTo>
                  <a:lnTo>
                    <a:pt x="1" y="27096"/>
                  </a:lnTo>
                  <a:cubicBezTo>
                    <a:pt x="1" y="27096"/>
                    <a:pt x="11825" y="34745"/>
                    <a:pt x="22399" y="36572"/>
                  </a:cubicBezTo>
                  <a:lnTo>
                    <a:pt x="38247" y="8419"/>
                  </a:lnTo>
                  <a:lnTo>
                    <a:pt x="65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846875" y="2679475"/>
              <a:ext cx="876850" cy="798250"/>
            </a:xfrm>
            <a:custGeom>
              <a:avLst/>
              <a:gdLst/>
              <a:ahLst/>
              <a:cxnLst/>
              <a:rect l="l" t="t" r="r" b="b"/>
              <a:pathLst>
                <a:path w="35074" h="31930" extrusionOk="0">
                  <a:moveTo>
                    <a:pt x="5177" y="1"/>
                  </a:moveTo>
                  <a:lnTo>
                    <a:pt x="5122" y="248"/>
                  </a:lnTo>
                  <a:cubicBezTo>
                    <a:pt x="6757" y="1182"/>
                    <a:pt x="8405" y="2074"/>
                    <a:pt x="10094" y="2898"/>
                  </a:cubicBezTo>
                  <a:cubicBezTo>
                    <a:pt x="12058" y="3846"/>
                    <a:pt x="14035" y="4725"/>
                    <a:pt x="16040" y="5494"/>
                  </a:cubicBezTo>
                  <a:cubicBezTo>
                    <a:pt x="18059" y="6263"/>
                    <a:pt x="20119" y="6977"/>
                    <a:pt x="22220" y="7595"/>
                  </a:cubicBezTo>
                  <a:cubicBezTo>
                    <a:pt x="24307" y="8185"/>
                    <a:pt x="26408" y="8721"/>
                    <a:pt x="28537" y="9147"/>
                  </a:cubicBezTo>
                  <a:cubicBezTo>
                    <a:pt x="30652" y="9586"/>
                    <a:pt x="32780" y="9929"/>
                    <a:pt x="34923" y="10177"/>
                  </a:cubicBezTo>
                  <a:lnTo>
                    <a:pt x="34936" y="10177"/>
                  </a:lnTo>
                  <a:lnTo>
                    <a:pt x="35074" y="9943"/>
                  </a:lnTo>
                  <a:cubicBezTo>
                    <a:pt x="33137" y="9723"/>
                    <a:pt x="31215" y="9421"/>
                    <a:pt x="29306" y="9078"/>
                  </a:cubicBezTo>
                  <a:cubicBezTo>
                    <a:pt x="27191" y="8666"/>
                    <a:pt x="25104" y="8172"/>
                    <a:pt x="23044" y="7595"/>
                  </a:cubicBezTo>
                  <a:cubicBezTo>
                    <a:pt x="20970" y="6991"/>
                    <a:pt x="18924" y="6318"/>
                    <a:pt x="16892" y="5562"/>
                  </a:cubicBezTo>
                  <a:cubicBezTo>
                    <a:pt x="14859" y="4793"/>
                    <a:pt x="12868" y="3956"/>
                    <a:pt x="10904" y="3022"/>
                  </a:cubicBezTo>
                  <a:cubicBezTo>
                    <a:pt x="8968" y="2102"/>
                    <a:pt x="7059" y="1099"/>
                    <a:pt x="5205" y="14"/>
                  </a:cubicBezTo>
                  <a:cubicBezTo>
                    <a:pt x="5191" y="14"/>
                    <a:pt x="5191" y="1"/>
                    <a:pt x="5177" y="1"/>
                  </a:cubicBezTo>
                  <a:close/>
                  <a:moveTo>
                    <a:pt x="7567" y="7128"/>
                  </a:moveTo>
                  <a:cubicBezTo>
                    <a:pt x="8899" y="7869"/>
                    <a:pt x="10272" y="8556"/>
                    <a:pt x="11659" y="9188"/>
                  </a:cubicBezTo>
                  <a:cubicBezTo>
                    <a:pt x="10135" y="11385"/>
                    <a:pt x="8624" y="13582"/>
                    <a:pt x="7100" y="15766"/>
                  </a:cubicBezTo>
                  <a:cubicBezTo>
                    <a:pt x="7237" y="12882"/>
                    <a:pt x="7402" y="10012"/>
                    <a:pt x="7567" y="7128"/>
                  </a:cubicBezTo>
                  <a:close/>
                  <a:moveTo>
                    <a:pt x="6509" y="8432"/>
                  </a:moveTo>
                  <a:lnTo>
                    <a:pt x="6509" y="8432"/>
                  </a:lnTo>
                  <a:cubicBezTo>
                    <a:pt x="6372" y="10946"/>
                    <a:pt x="6235" y="13459"/>
                    <a:pt x="6098" y="15986"/>
                  </a:cubicBezTo>
                  <a:cubicBezTo>
                    <a:pt x="5040" y="15244"/>
                    <a:pt x="4010" y="14475"/>
                    <a:pt x="3021" y="13651"/>
                  </a:cubicBezTo>
                  <a:cubicBezTo>
                    <a:pt x="4189" y="11921"/>
                    <a:pt x="5356" y="10163"/>
                    <a:pt x="6509" y="8432"/>
                  </a:cubicBezTo>
                  <a:close/>
                  <a:moveTo>
                    <a:pt x="12799" y="9710"/>
                  </a:moveTo>
                  <a:cubicBezTo>
                    <a:pt x="14337" y="10369"/>
                    <a:pt x="15916" y="10987"/>
                    <a:pt x="17523" y="11536"/>
                  </a:cubicBezTo>
                  <a:cubicBezTo>
                    <a:pt x="15724" y="13967"/>
                    <a:pt x="13966" y="16370"/>
                    <a:pt x="12181" y="18787"/>
                  </a:cubicBezTo>
                  <a:cubicBezTo>
                    <a:pt x="12401" y="15752"/>
                    <a:pt x="12607" y="12731"/>
                    <a:pt x="12799" y="9710"/>
                  </a:cubicBezTo>
                  <a:close/>
                  <a:moveTo>
                    <a:pt x="11755" y="10740"/>
                  </a:moveTo>
                  <a:cubicBezTo>
                    <a:pt x="11577" y="13486"/>
                    <a:pt x="11385" y="16247"/>
                    <a:pt x="11206" y="19007"/>
                  </a:cubicBezTo>
                  <a:cubicBezTo>
                    <a:pt x="9929" y="18375"/>
                    <a:pt x="8679" y="17647"/>
                    <a:pt x="7471" y="16892"/>
                  </a:cubicBezTo>
                  <a:lnTo>
                    <a:pt x="11755" y="10740"/>
                  </a:lnTo>
                  <a:close/>
                  <a:moveTo>
                    <a:pt x="19144" y="12044"/>
                  </a:moveTo>
                  <a:cubicBezTo>
                    <a:pt x="20778" y="12566"/>
                    <a:pt x="22426" y="13019"/>
                    <a:pt x="24088" y="13376"/>
                  </a:cubicBezTo>
                  <a:cubicBezTo>
                    <a:pt x="22069" y="15903"/>
                    <a:pt x="20064" y="18444"/>
                    <a:pt x="18031" y="20971"/>
                  </a:cubicBezTo>
                  <a:cubicBezTo>
                    <a:pt x="18416" y="17991"/>
                    <a:pt x="18773" y="15011"/>
                    <a:pt x="19144" y="12044"/>
                  </a:cubicBezTo>
                  <a:close/>
                  <a:moveTo>
                    <a:pt x="18127" y="12346"/>
                  </a:moveTo>
                  <a:lnTo>
                    <a:pt x="18127" y="12346"/>
                  </a:lnTo>
                  <a:cubicBezTo>
                    <a:pt x="17757" y="15368"/>
                    <a:pt x="17386" y="18403"/>
                    <a:pt x="17001" y="21424"/>
                  </a:cubicBezTo>
                  <a:cubicBezTo>
                    <a:pt x="15546" y="20929"/>
                    <a:pt x="14104" y="20366"/>
                    <a:pt x="12689" y="19735"/>
                  </a:cubicBezTo>
                  <a:cubicBezTo>
                    <a:pt x="14516" y="17276"/>
                    <a:pt x="16315" y="14818"/>
                    <a:pt x="18127" y="12346"/>
                  </a:cubicBezTo>
                  <a:close/>
                  <a:moveTo>
                    <a:pt x="25557" y="13706"/>
                  </a:moveTo>
                  <a:cubicBezTo>
                    <a:pt x="27342" y="14049"/>
                    <a:pt x="29141" y="14324"/>
                    <a:pt x="30940" y="14530"/>
                  </a:cubicBezTo>
                  <a:cubicBezTo>
                    <a:pt x="28592" y="17167"/>
                    <a:pt x="26216" y="19817"/>
                    <a:pt x="23868" y="22454"/>
                  </a:cubicBezTo>
                  <a:cubicBezTo>
                    <a:pt x="24431" y="19542"/>
                    <a:pt x="24980" y="16617"/>
                    <a:pt x="25557" y="13706"/>
                  </a:cubicBezTo>
                  <a:close/>
                  <a:moveTo>
                    <a:pt x="24431" y="14530"/>
                  </a:moveTo>
                  <a:lnTo>
                    <a:pt x="24431" y="14530"/>
                  </a:lnTo>
                  <a:cubicBezTo>
                    <a:pt x="23882" y="17331"/>
                    <a:pt x="23332" y="20147"/>
                    <a:pt x="22810" y="22934"/>
                  </a:cubicBezTo>
                  <a:cubicBezTo>
                    <a:pt x="21368" y="22660"/>
                    <a:pt x="19940" y="22316"/>
                    <a:pt x="18526" y="21904"/>
                  </a:cubicBezTo>
                  <a:cubicBezTo>
                    <a:pt x="20503" y="19460"/>
                    <a:pt x="22467" y="16988"/>
                    <a:pt x="24431" y="14530"/>
                  </a:cubicBezTo>
                  <a:close/>
                  <a:moveTo>
                    <a:pt x="4697" y="1978"/>
                  </a:moveTo>
                  <a:lnTo>
                    <a:pt x="3969" y="4986"/>
                  </a:lnTo>
                  <a:cubicBezTo>
                    <a:pt x="4834" y="5535"/>
                    <a:pt x="5686" y="6057"/>
                    <a:pt x="6578" y="6565"/>
                  </a:cubicBezTo>
                  <a:cubicBezTo>
                    <a:pt x="5136" y="8707"/>
                    <a:pt x="3722" y="10849"/>
                    <a:pt x="2280" y="13006"/>
                  </a:cubicBezTo>
                  <a:cubicBezTo>
                    <a:pt x="2211" y="12951"/>
                    <a:pt x="2142" y="12882"/>
                    <a:pt x="2074" y="12827"/>
                  </a:cubicBezTo>
                  <a:lnTo>
                    <a:pt x="1318" y="15986"/>
                  </a:lnTo>
                  <a:cubicBezTo>
                    <a:pt x="8281" y="21726"/>
                    <a:pt x="16864" y="25365"/>
                    <a:pt x="25845" y="26340"/>
                  </a:cubicBezTo>
                  <a:lnTo>
                    <a:pt x="27411" y="23580"/>
                  </a:lnTo>
                  <a:cubicBezTo>
                    <a:pt x="26422" y="23484"/>
                    <a:pt x="25447" y="23388"/>
                    <a:pt x="24472" y="23237"/>
                  </a:cubicBezTo>
                  <a:cubicBezTo>
                    <a:pt x="27026" y="20366"/>
                    <a:pt x="29567" y="17510"/>
                    <a:pt x="32121" y="14640"/>
                  </a:cubicBezTo>
                  <a:cubicBezTo>
                    <a:pt x="32217" y="14640"/>
                    <a:pt x="32313" y="14667"/>
                    <a:pt x="32396" y="14667"/>
                  </a:cubicBezTo>
                  <a:lnTo>
                    <a:pt x="33975" y="11866"/>
                  </a:lnTo>
                  <a:cubicBezTo>
                    <a:pt x="23538" y="11193"/>
                    <a:pt x="13431" y="7787"/>
                    <a:pt x="4697" y="1978"/>
                  </a:cubicBezTo>
                  <a:close/>
                  <a:moveTo>
                    <a:pt x="755" y="18375"/>
                  </a:moveTo>
                  <a:lnTo>
                    <a:pt x="508" y="19433"/>
                  </a:lnTo>
                  <a:cubicBezTo>
                    <a:pt x="2870" y="21589"/>
                    <a:pt x="5466" y="23484"/>
                    <a:pt x="8212" y="25104"/>
                  </a:cubicBezTo>
                  <a:cubicBezTo>
                    <a:pt x="11797" y="27219"/>
                    <a:pt x="15683" y="28867"/>
                    <a:pt x="19693" y="29966"/>
                  </a:cubicBezTo>
                  <a:cubicBezTo>
                    <a:pt x="20902" y="30282"/>
                    <a:pt x="22124" y="30556"/>
                    <a:pt x="23360" y="30803"/>
                  </a:cubicBezTo>
                  <a:lnTo>
                    <a:pt x="23854" y="29911"/>
                  </a:lnTo>
                  <a:cubicBezTo>
                    <a:pt x="20764" y="29348"/>
                    <a:pt x="17743" y="28469"/>
                    <a:pt x="14845" y="27301"/>
                  </a:cubicBezTo>
                  <a:cubicBezTo>
                    <a:pt x="11083" y="25777"/>
                    <a:pt x="7526" y="23758"/>
                    <a:pt x="4312" y="21341"/>
                  </a:cubicBezTo>
                  <a:cubicBezTo>
                    <a:pt x="3076" y="20421"/>
                    <a:pt x="1895" y="19419"/>
                    <a:pt x="755" y="18375"/>
                  </a:cubicBezTo>
                  <a:close/>
                  <a:moveTo>
                    <a:pt x="69" y="21204"/>
                  </a:moveTo>
                  <a:lnTo>
                    <a:pt x="0" y="21479"/>
                  </a:lnTo>
                  <a:cubicBezTo>
                    <a:pt x="1030" y="22371"/>
                    <a:pt x="2101" y="23209"/>
                    <a:pt x="3200" y="24006"/>
                  </a:cubicBezTo>
                  <a:cubicBezTo>
                    <a:pt x="4656" y="25063"/>
                    <a:pt x="6207" y="26024"/>
                    <a:pt x="7800" y="26903"/>
                  </a:cubicBezTo>
                  <a:cubicBezTo>
                    <a:pt x="9393" y="27782"/>
                    <a:pt x="11041" y="28565"/>
                    <a:pt x="12730" y="29238"/>
                  </a:cubicBezTo>
                  <a:cubicBezTo>
                    <a:pt x="14433" y="29911"/>
                    <a:pt x="16164" y="30488"/>
                    <a:pt x="17935" y="30954"/>
                  </a:cubicBezTo>
                  <a:cubicBezTo>
                    <a:pt x="19487" y="31366"/>
                    <a:pt x="21094" y="31696"/>
                    <a:pt x="22701" y="31929"/>
                  </a:cubicBezTo>
                  <a:lnTo>
                    <a:pt x="22824" y="31710"/>
                  </a:lnTo>
                  <a:cubicBezTo>
                    <a:pt x="21410" y="31504"/>
                    <a:pt x="20009" y="31229"/>
                    <a:pt x="18622" y="30886"/>
                  </a:cubicBezTo>
                  <a:cubicBezTo>
                    <a:pt x="16864" y="30446"/>
                    <a:pt x="15134" y="29911"/>
                    <a:pt x="13445" y="29265"/>
                  </a:cubicBezTo>
                  <a:cubicBezTo>
                    <a:pt x="11769" y="28634"/>
                    <a:pt x="10121" y="27878"/>
                    <a:pt x="8514" y="27041"/>
                  </a:cubicBezTo>
                  <a:cubicBezTo>
                    <a:pt x="6935" y="26203"/>
                    <a:pt x="5397" y="25255"/>
                    <a:pt x="3914" y="24225"/>
                  </a:cubicBezTo>
                  <a:cubicBezTo>
                    <a:pt x="2582" y="23278"/>
                    <a:pt x="1291" y="22289"/>
                    <a:pt x="69" y="212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1986250" y="2592500"/>
              <a:ext cx="808200" cy="236800"/>
            </a:xfrm>
            <a:custGeom>
              <a:avLst/>
              <a:gdLst/>
              <a:ahLst/>
              <a:cxnLst/>
              <a:rect l="l" t="t" r="r" b="b"/>
              <a:pathLst>
                <a:path w="32328" h="9472" extrusionOk="0">
                  <a:moveTo>
                    <a:pt x="2325" y="1"/>
                  </a:moveTo>
                  <a:cubicBezTo>
                    <a:pt x="1125" y="1"/>
                    <a:pt x="401" y="170"/>
                    <a:pt x="303" y="527"/>
                  </a:cubicBezTo>
                  <a:cubicBezTo>
                    <a:pt x="1" y="1722"/>
                    <a:pt x="6826" y="4578"/>
                    <a:pt x="15587" y="6899"/>
                  </a:cubicBezTo>
                  <a:cubicBezTo>
                    <a:pt x="21723" y="8536"/>
                    <a:pt x="27170" y="9471"/>
                    <a:pt x="29989" y="9471"/>
                  </a:cubicBezTo>
                  <a:cubicBezTo>
                    <a:pt x="31189" y="9471"/>
                    <a:pt x="31913" y="9302"/>
                    <a:pt x="32012" y="8945"/>
                  </a:cubicBezTo>
                  <a:cubicBezTo>
                    <a:pt x="32328" y="7737"/>
                    <a:pt x="25503" y="4894"/>
                    <a:pt x="16727" y="2573"/>
                  </a:cubicBezTo>
                  <a:cubicBezTo>
                    <a:pt x="10591" y="936"/>
                    <a:pt x="5145" y="1"/>
                    <a:pt x="23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009250" y="2601750"/>
              <a:ext cx="762550" cy="218500"/>
            </a:xfrm>
            <a:custGeom>
              <a:avLst/>
              <a:gdLst/>
              <a:ahLst/>
              <a:cxnLst/>
              <a:rect l="l" t="t" r="r" b="b"/>
              <a:pathLst>
                <a:path w="30502" h="8740" extrusionOk="0">
                  <a:moveTo>
                    <a:pt x="1769" y="0"/>
                  </a:moveTo>
                  <a:cubicBezTo>
                    <a:pt x="866" y="0"/>
                    <a:pt x="331" y="125"/>
                    <a:pt x="262" y="390"/>
                  </a:cubicBezTo>
                  <a:cubicBezTo>
                    <a:pt x="1" y="1365"/>
                    <a:pt x="6496" y="3961"/>
                    <a:pt x="14777" y="6158"/>
                  </a:cubicBezTo>
                  <a:cubicBezTo>
                    <a:pt x="20876" y="7776"/>
                    <a:pt x="26245" y="8739"/>
                    <a:pt x="28755" y="8739"/>
                  </a:cubicBezTo>
                  <a:cubicBezTo>
                    <a:pt x="29653" y="8739"/>
                    <a:pt x="30185" y="8616"/>
                    <a:pt x="30254" y="8355"/>
                  </a:cubicBezTo>
                  <a:cubicBezTo>
                    <a:pt x="30501" y="7353"/>
                    <a:pt x="24019" y="4785"/>
                    <a:pt x="15725" y="2574"/>
                  </a:cubicBezTo>
                  <a:cubicBezTo>
                    <a:pt x="9643" y="968"/>
                    <a:pt x="4282" y="0"/>
                    <a:pt x="17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2218675" y="2660225"/>
              <a:ext cx="343700" cy="101025"/>
            </a:xfrm>
            <a:custGeom>
              <a:avLst/>
              <a:gdLst/>
              <a:ahLst/>
              <a:cxnLst/>
              <a:rect l="l" t="t" r="r" b="b"/>
              <a:pathLst>
                <a:path w="13748" h="4041" extrusionOk="0">
                  <a:moveTo>
                    <a:pt x="982" y="0"/>
                  </a:moveTo>
                  <a:cubicBezTo>
                    <a:pt x="481" y="0"/>
                    <a:pt x="179" y="71"/>
                    <a:pt x="138" y="221"/>
                  </a:cubicBezTo>
                  <a:cubicBezTo>
                    <a:pt x="1" y="743"/>
                    <a:pt x="2898" y="1938"/>
                    <a:pt x="6634" y="2940"/>
                  </a:cubicBezTo>
                  <a:cubicBezTo>
                    <a:pt x="9256" y="3637"/>
                    <a:pt x="11577" y="4040"/>
                    <a:pt x="12769" y="4040"/>
                  </a:cubicBezTo>
                  <a:cubicBezTo>
                    <a:pt x="13269" y="4040"/>
                    <a:pt x="13569" y="3969"/>
                    <a:pt x="13610" y="3819"/>
                  </a:cubicBezTo>
                  <a:cubicBezTo>
                    <a:pt x="13747" y="3297"/>
                    <a:pt x="10850" y="2103"/>
                    <a:pt x="7128" y="1100"/>
                  </a:cubicBezTo>
                  <a:cubicBezTo>
                    <a:pt x="4506" y="404"/>
                    <a:pt x="2178" y="0"/>
                    <a:pt x="9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2039800" y="2264875"/>
              <a:ext cx="282925" cy="360775"/>
            </a:xfrm>
            <a:custGeom>
              <a:avLst/>
              <a:gdLst/>
              <a:ahLst/>
              <a:cxnLst/>
              <a:rect l="l" t="t" r="r" b="b"/>
              <a:pathLst>
                <a:path w="11317" h="14431" extrusionOk="0">
                  <a:moveTo>
                    <a:pt x="633" y="1"/>
                  </a:moveTo>
                  <a:cubicBezTo>
                    <a:pt x="538" y="1"/>
                    <a:pt x="438" y="30"/>
                    <a:pt x="344" y="105"/>
                  </a:cubicBezTo>
                  <a:cubicBezTo>
                    <a:pt x="1" y="366"/>
                    <a:pt x="166" y="860"/>
                    <a:pt x="262" y="970"/>
                  </a:cubicBezTo>
                  <a:lnTo>
                    <a:pt x="8776" y="11847"/>
                  </a:lnTo>
                  <a:cubicBezTo>
                    <a:pt x="8694" y="11915"/>
                    <a:pt x="8653" y="11984"/>
                    <a:pt x="8611" y="12066"/>
                  </a:cubicBezTo>
                  <a:cubicBezTo>
                    <a:pt x="8392" y="12478"/>
                    <a:pt x="8405" y="13000"/>
                    <a:pt x="8611" y="13412"/>
                  </a:cubicBezTo>
                  <a:cubicBezTo>
                    <a:pt x="8804" y="13824"/>
                    <a:pt x="9188" y="14126"/>
                    <a:pt x="9614" y="14305"/>
                  </a:cubicBezTo>
                  <a:cubicBezTo>
                    <a:pt x="9762" y="14379"/>
                    <a:pt x="9932" y="14431"/>
                    <a:pt x="10114" y="14431"/>
                  </a:cubicBezTo>
                  <a:cubicBezTo>
                    <a:pt x="10135" y="14431"/>
                    <a:pt x="10156" y="14430"/>
                    <a:pt x="10177" y="14428"/>
                  </a:cubicBezTo>
                  <a:cubicBezTo>
                    <a:pt x="10465" y="14401"/>
                    <a:pt x="10699" y="14181"/>
                    <a:pt x="10905" y="14016"/>
                  </a:cubicBezTo>
                  <a:cubicBezTo>
                    <a:pt x="11125" y="13824"/>
                    <a:pt x="11262" y="13536"/>
                    <a:pt x="11276" y="13261"/>
                  </a:cubicBezTo>
                  <a:cubicBezTo>
                    <a:pt x="11317" y="12877"/>
                    <a:pt x="11180" y="12520"/>
                    <a:pt x="10987" y="12217"/>
                  </a:cubicBezTo>
                  <a:cubicBezTo>
                    <a:pt x="10864" y="11984"/>
                    <a:pt x="10713" y="11778"/>
                    <a:pt x="10507" y="11641"/>
                  </a:cubicBezTo>
                  <a:cubicBezTo>
                    <a:pt x="10314" y="11490"/>
                    <a:pt x="10053" y="11393"/>
                    <a:pt x="9806" y="11366"/>
                  </a:cubicBezTo>
                  <a:cubicBezTo>
                    <a:pt x="9786" y="11365"/>
                    <a:pt x="9767" y="11364"/>
                    <a:pt x="9747" y="11364"/>
                  </a:cubicBezTo>
                  <a:cubicBezTo>
                    <a:pt x="9536" y="11364"/>
                    <a:pt x="9336" y="11431"/>
                    <a:pt x="9147" y="11545"/>
                  </a:cubicBezTo>
                  <a:lnTo>
                    <a:pt x="1168" y="284"/>
                  </a:lnTo>
                  <a:cubicBezTo>
                    <a:pt x="1118" y="204"/>
                    <a:pt x="888" y="1"/>
                    <a:pt x="6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354300" y="2235400"/>
              <a:ext cx="143525" cy="425650"/>
            </a:xfrm>
            <a:custGeom>
              <a:avLst/>
              <a:gdLst/>
              <a:ahLst/>
              <a:cxnLst/>
              <a:rect l="l" t="t" r="r" b="b"/>
              <a:pathLst>
                <a:path w="5741" h="17026" extrusionOk="0">
                  <a:moveTo>
                    <a:pt x="5148" y="0"/>
                  </a:moveTo>
                  <a:cubicBezTo>
                    <a:pt x="4808" y="0"/>
                    <a:pt x="4611" y="380"/>
                    <a:pt x="4587" y="501"/>
                  </a:cubicBezTo>
                  <a:lnTo>
                    <a:pt x="1497" y="13946"/>
                  </a:lnTo>
                  <a:cubicBezTo>
                    <a:pt x="1424" y="13932"/>
                    <a:pt x="1348" y="13924"/>
                    <a:pt x="1271" y="13924"/>
                  </a:cubicBezTo>
                  <a:cubicBezTo>
                    <a:pt x="1117" y="13924"/>
                    <a:pt x="962" y="13955"/>
                    <a:pt x="824" y="14028"/>
                  </a:cubicBezTo>
                  <a:cubicBezTo>
                    <a:pt x="591" y="14124"/>
                    <a:pt x="399" y="14330"/>
                    <a:pt x="275" y="14564"/>
                  </a:cubicBezTo>
                  <a:cubicBezTo>
                    <a:pt x="151" y="14742"/>
                    <a:pt x="83" y="15003"/>
                    <a:pt x="55" y="15250"/>
                  </a:cubicBezTo>
                  <a:cubicBezTo>
                    <a:pt x="0" y="15607"/>
                    <a:pt x="14" y="16006"/>
                    <a:pt x="179" y="16322"/>
                  </a:cubicBezTo>
                  <a:cubicBezTo>
                    <a:pt x="289" y="16569"/>
                    <a:pt x="536" y="16788"/>
                    <a:pt x="810" y="16885"/>
                  </a:cubicBezTo>
                  <a:cubicBezTo>
                    <a:pt x="992" y="16955"/>
                    <a:pt x="1203" y="17026"/>
                    <a:pt x="1411" y="17026"/>
                  </a:cubicBezTo>
                  <a:cubicBezTo>
                    <a:pt x="1486" y="17026"/>
                    <a:pt x="1561" y="17016"/>
                    <a:pt x="1634" y="16994"/>
                  </a:cubicBezTo>
                  <a:cubicBezTo>
                    <a:pt x="1813" y="16926"/>
                    <a:pt x="1978" y="16802"/>
                    <a:pt x="2115" y="16665"/>
                  </a:cubicBezTo>
                  <a:cubicBezTo>
                    <a:pt x="2445" y="16349"/>
                    <a:pt x="2664" y="15910"/>
                    <a:pt x="2692" y="15470"/>
                  </a:cubicBezTo>
                  <a:cubicBezTo>
                    <a:pt x="2733" y="15003"/>
                    <a:pt x="2541" y="14523"/>
                    <a:pt x="2184" y="14234"/>
                  </a:cubicBezTo>
                  <a:cubicBezTo>
                    <a:pt x="2115" y="14179"/>
                    <a:pt x="2046" y="14124"/>
                    <a:pt x="1964" y="14097"/>
                  </a:cubicBezTo>
                  <a:lnTo>
                    <a:pt x="5699" y="790"/>
                  </a:lnTo>
                  <a:cubicBezTo>
                    <a:pt x="5741" y="652"/>
                    <a:pt x="5699" y="144"/>
                    <a:pt x="5287" y="21"/>
                  </a:cubicBezTo>
                  <a:cubicBezTo>
                    <a:pt x="5238" y="6"/>
                    <a:pt x="5192" y="0"/>
                    <a:pt x="5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3"/>
          <p:cNvSpPr/>
          <p:nvPr/>
        </p:nvSpPr>
        <p:spPr>
          <a:xfrm rot="-6369118">
            <a:off x="7718526" y="143167"/>
            <a:ext cx="951584" cy="534113"/>
          </a:xfrm>
          <a:custGeom>
            <a:avLst/>
            <a:gdLst/>
            <a:ahLst/>
            <a:cxnLst/>
            <a:rect l="l" t="t" r="r" b="b"/>
            <a:pathLst>
              <a:path w="25682" h="14415" extrusionOk="0">
                <a:moveTo>
                  <a:pt x="12719" y="344"/>
                </a:moveTo>
                <a:lnTo>
                  <a:pt x="12719" y="344"/>
                </a:lnTo>
                <a:cubicBezTo>
                  <a:pt x="12732" y="347"/>
                  <a:pt x="12744" y="351"/>
                  <a:pt x="12757" y="354"/>
                </a:cubicBezTo>
                <a:lnTo>
                  <a:pt x="12757" y="354"/>
                </a:lnTo>
                <a:cubicBezTo>
                  <a:pt x="12747" y="350"/>
                  <a:pt x="12736" y="345"/>
                  <a:pt x="12719" y="344"/>
                </a:cubicBezTo>
                <a:close/>
                <a:moveTo>
                  <a:pt x="9559" y="1"/>
                </a:moveTo>
                <a:cubicBezTo>
                  <a:pt x="9270" y="1"/>
                  <a:pt x="8982" y="1"/>
                  <a:pt x="8680" y="15"/>
                </a:cubicBezTo>
                <a:cubicBezTo>
                  <a:pt x="8584" y="15"/>
                  <a:pt x="8460" y="28"/>
                  <a:pt x="8364" y="42"/>
                </a:cubicBezTo>
                <a:lnTo>
                  <a:pt x="8295" y="70"/>
                </a:lnTo>
                <a:lnTo>
                  <a:pt x="7925" y="111"/>
                </a:lnTo>
                <a:cubicBezTo>
                  <a:pt x="7677" y="152"/>
                  <a:pt x="7430" y="207"/>
                  <a:pt x="7210" y="248"/>
                </a:cubicBezTo>
                <a:cubicBezTo>
                  <a:pt x="6936" y="317"/>
                  <a:pt x="6661" y="413"/>
                  <a:pt x="6304" y="523"/>
                </a:cubicBezTo>
                <a:cubicBezTo>
                  <a:pt x="6112" y="591"/>
                  <a:pt x="5906" y="660"/>
                  <a:pt x="5727" y="729"/>
                </a:cubicBezTo>
                <a:lnTo>
                  <a:pt x="5590" y="784"/>
                </a:lnTo>
                <a:cubicBezTo>
                  <a:pt x="5538" y="764"/>
                  <a:pt x="5488" y="755"/>
                  <a:pt x="5439" y="755"/>
                </a:cubicBezTo>
                <a:cubicBezTo>
                  <a:pt x="5322" y="755"/>
                  <a:pt x="5212" y="804"/>
                  <a:pt x="5096" y="852"/>
                </a:cubicBezTo>
                <a:cubicBezTo>
                  <a:pt x="4999" y="894"/>
                  <a:pt x="4890" y="935"/>
                  <a:pt x="4807" y="976"/>
                </a:cubicBezTo>
                <a:lnTo>
                  <a:pt x="4766" y="990"/>
                </a:lnTo>
                <a:cubicBezTo>
                  <a:pt x="4546" y="1100"/>
                  <a:pt x="4327" y="1182"/>
                  <a:pt x="4121" y="1319"/>
                </a:cubicBezTo>
                <a:cubicBezTo>
                  <a:pt x="3860" y="1470"/>
                  <a:pt x="3599" y="1649"/>
                  <a:pt x="3351" y="1827"/>
                </a:cubicBezTo>
                <a:cubicBezTo>
                  <a:pt x="3159" y="1965"/>
                  <a:pt x="2953" y="2102"/>
                  <a:pt x="2761" y="2281"/>
                </a:cubicBezTo>
                <a:cubicBezTo>
                  <a:pt x="2747" y="2294"/>
                  <a:pt x="2706" y="2308"/>
                  <a:pt x="2692" y="2349"/>
                </a:cubicBezTo>
                <a:lnTo>
                  <a:pt x="2610" y="2432"/>
                </a:lnTo>
                <a:lnTo>
                  <a:pt x="2555" y="2487"/>
                </a:lnTo>
                <a:cubicBezTo>
                  <a:pt x="2528" y="2500"/>
                  <a:pt x="2500" y="2542"/>
                  <a:pt x="2473" y="2555"/>
                </a:cubicBezTo>
                <a:cubicBezTo>
                  <a:pt x="2390" y="2638"/>
                  <a:pt x="2280" y="2720"/>
                  <a:pt x="2198" y="2816"/>
                </a:cubicBezTo>
                <a:cubicBezTo>
                  <a:pt x="1937" y="3050"/>
                  <a:pt x="1745" y="3338"/>
                  <a:pt x="1566" y="3613"/>
                </a:cubicBezTo>
                <a:cubicBezTo>
                  <a:pt x="1456" y="3750"/>
                  <a:pt x="1360" y="3915"/>
                  <a:pt x="1250" y="4052"/>
                </a:cubicBezTo>
                <a:cubicBezTo>
                  <a:pt x="1223" y="4093"/>
                  <a:pt x="1182" y="4135"/>
                  <a:pt x="1154" y="4189"/>
                </a:cubicBezTo>
                <a:cubicBezTo>
                  <a:pt x="1099" y="4231"/>
                  <a:pt x="1058" y="4299"/>
                  <a:pt x="1017" y="4354"/>
                </a:cubicBezTo>
                <a:cubicBezTo>
                  <a:pt x="976" y="4409"/>
                  <a:pt x="948" y="4437"/>
                  <a:pt x="907" y="4492"/>
                </a:cubicBezTo>
                <a:lnTo>
                  <a:pt x="893" y="4505"/>
                </a:lnTo>
                <a:cubicBezTo>
                  <a:pt x="880" y="4533"/>
                  <a:pt x="852" y="4560"/>
                  <a:pt x="838" y="4574"/>
                </a:cubicBezTo>
                <a:cubicBezTo>
                  <a:pt x="797" y="4670"/>
                  <a:pt x="742" y="4753"/>
                  <a:pt x="701" y="4821"/>
                </a:cubicBezTo>
                <a:cubicBezTo>
                  <a:pt x="660" y="4917"/>
                  <a:pt x="605" y="5041"/>
                  <a:pt x="564" y="5164"/>
                </a:cubicBezTo>
                <a:lnTo>
                  <a:pt x="550" y="5192"/>
                </a:lnTo>
                <a:cubicBezTo>
                  <a:pt x="509" y="5302"/>
                  <a:pt x="481" y="5425"/>
                  <a:pt x="426" y="5576"/>
                </a:cubicBezTo>
                <a:cubicBezTo>
                  <a:pt x="399" y="5673"/>
                  <a:pt x="385" y="5782"/>
                  <a:pt x="344" y="5879"/>
                </a:cubicBezTo>
                <a:cubicBezTo>
                  <a:pt x="303" y="6016"/>
                  <a:pt x="275" y="6181"/>
                  <a:pt x="220" y="6318"/>
                </a:cubicBezTo>
                <a:cubicBezTo>
                  <a:pt x="165" y="6497"/>
                  <a:pt x="124" y="6661"/>
                  <a:pt x="97" y="6799"/>
                </a:cubicBezTo>
                <a:lnTo>
                  <a:pt x="97" y="6826"/>
                </a:lnTo>
                <a:cubicBezTo>
                  <a:pt x="83" y="6881"/>
                  <a:pt x="83" y="6909"/>
                  <a:pt x="83" y="6964"/>
                </a:cubicBezTo>
                <a:lnTo>
                  <a:pt x="56" y="7183"/>
                </a:lnTo>
                <a:cubicBezTo>
                  <a:pt x="28" y="7293"/>
                  <a:pt x="28" y="7375"/>
                  <a:pt x="14" y="7485"/>
                </a:cubicBezTo>
                <a:lnTo>
                  <a:pt x="14" y="7581"/>
                </a:lnTo>
                <a:cubicBezTo>
                  <a:pt x="1" y="7760"/>
                  <a:pt x="14" y="7925"/>
                  <a:pt x="14" y="8062"/>
                </a:cubicBezTo>
                <a:cubicBezTo>
                  <a:pt x="28" y="8282"/>
                  <a:pt x="56" y="8557"/>
                  <a:pt x="97" y="8831"/>
                </a:cubicBezTo>
                <a:cubicBezTo>
                  <a:pt x="124" y="8927"/>
                  <a:pt x="152" y="9010"/>
                  <a:pt x="193" y="9092"/>
                </a:cubicBezTo>
                <a:cubicBezTo>
                  <a:pt x="207" y="9106"/>
                  <a:pt x="207" y="9133"/>
                  <a:pt x="220" y="9161"/>
                </a:cubicBezTo>
                <a:cubicBezTo>
                  <a:pt x="220" y="9174"/>
                  <a:pt x="234" y="9174"/>
                  <a:pt x="234" y="9202"/>
                </a:cubicBezTo>
                <a:lnTo>
                  <a:pt x="234" y="9216"/>
                </a:lnTo>
                <a:cubicBezTo>
                  <a:pt x="262" y="9271"/>
                  <a:pt x="289" y="9312"/>
                  <a:pt x="303" y="9353"/>
                </a:cubicBezTo>
                <a:cubicBezTo>
                  <a:pt x="330" y="9380"/>
                  <a:pt x="344" y="9422"/>
                  <a:pt x="358" y="9477"/>
                </a:cubicBezTo>
                <a:cubicBezTo>
                  <a:pt x="399" y="9559"/>
                  <a:pt x="426" y="9628"/>
                  <a:pt x="468" y="9710"/>
                </a:cubicBezTo>
                <a:cubicBezTo>
                  <a:pt x="564" y="9916"/>
                  <a:pt x="646" y="10067"/>
                  <a:pt x="756" y="10204"/>
                </a:cubicBezTo>
                <a:cubicBezTo>
                  <a:pt x="838" y="10328"/>
                  <a:pt x="921" y="10438"/>
                  <a:pt x="1031" y="10534"/>
                </a:cubicBezTo>
                <a:lnTo>
                  <a:pt x="1086" y="10603"/>
                </a:lnTo>
                <a:cubicBezTo>
                  <a:pt x="1168" y="10685"/>
                  <a:pt x="1250" y="10795"/>
                  <a:pt x="1333" y="10891"/>
                </a:cubicBezTo>
                <a:lnTo>
                  <a:pt x="1360" y="10919"/>
                </a:lnTo>
                <a:cubicBezTo>
                  <a:pt x="1429" y="10987"/>
                  <a:pt x="1470" y="11028"/>
                  <a:pt x="1566" y="11097"/>
                </a:cubicBezTo>
                <a:cubicBezTo>
                  <a:pt x="1635" y="11152"/>
                  <a:pt x="1731" y="11207"/>
                  <a:pt x="1813" y="11262"/>
                </a:cubicBezTo>
                <a:lnTo>
                  <a:pt x="1855" y="11276"/>
                </a:lnTo>
                <a:cubicBezTo>
                  <a:pt x="1978" y="11344"/>
                  <a:pt x="2088" y="11399"/>
                  <a:pt x="2212" y="11468"/>
                </a:cubicBezTo>
                <a:cubicBezTo>
                  <a:pt x="2267" y="11495"/>
                  <a:pt x="2322" y="11509"/>
                  <a:pt x="2363" y="11537"/>
                </a:cubicBezTo>
                <a:cubicBezTo>
                  <a:pt x="2528" y="11605"/>
                  <a:pt x="2692" y="11633"/>
                  <a:pt x="2843" y="11674"/>
                </a:cubicBezTo>
                <a:cubicBezTo>
                  <a:pt x="3146" y="11743"/>
                  <a:pt x="3420" y="11784"/>
                  <a:pt x="3640" y="11825"/>
                </a:cubicBezTo>
                <a:cubicBezTo>
                  <a:pt x="3763" y="11839"/>
                  <a:pt x="3901" y="11880"/>
                  <a:pt x="4038" y="11880"/>
                </a:cubicBezTo>
                <a:cubicBezTo>
                  <a:pt x="4148" y="11894"/>
                  <a:pt x="4272" y="11894"/>
                  <a:pt x="4409" y="11907"/>
                </a:cubicBezTo>
                <a:lnTo>
                  <a:pt x="4656" y="11907"/>
                </a:lnTo>
                <a:cubicBezTo>
                  <a:pt x="4725" y="11907"/>
                  <a:pt x="4807" y="11907"/>
                  <a:pt x="4876" y="11894"/>
                </a:cubicBezTo>
                <a:cubicBezTo>
                  <a:pt x="5013" y="11880"/>
                  <a:pt x="5151" y="11839"/>
                  <a:pt x="5274" y="11825"/>
                </a:cubicBezTo>
                <a:cubicBezTo>
                  <a:pt x="5549" y="11756"/>
                  <a:pt x="5796" y="11674"/>
                  <a:pt x="6112" y="11550"/>
                </a:cubicBezTo>
                <a:cubicBezTo>
                  <a:pt x="6153" y="11537"/>
                  <a:pt x="6194" y="11509"/>
                  <a:pt x="6235" y="11495"/>
                </a:cubicBezTo>
                <a:cubicBezTo>
                  <a:pt x="6730" y="11289"/>
                  <a:pt x="7183" y="11015"/>
                  <a:pt x="7609" y="10740"/>
                </a:cubicBezTo>
                <a:cubicBezTo>
                  <a:pt x="7732" y="10671"/>
                  <a:pt x="7828" y="10589"/>
                  <a:pt x="7938" y="10520"/>
                </a:cubicBezTo>
                <a:cubicBezTo>
                  <a:pt x="8021" y="10452"/>
                  <a:pt x="8117" y="10383"/>
                  <a:pt x="8227" y="10314"/>
                </a:cubicBezTo>
                <a:cubicBezTo>
                  <a:pt x="8460" y="10136"/>
                  <a:pt x="8694" y="9985"/>
                  <a:pt x="8900" y="9847"/>
                </a:cubicBezTo>
                <a:cubicBezTo>
                  <a:pt x="8982" y="9792"/>
                  <a:pt x="9051" y="9724"/>
                  <a:pt x="9119" y="9683"/>
                </a:cubicBezTo>
                <a:cubicBezTo>
                  <a:pt x="9147" y="9655"/>
                  <a:pt x="9174" y="9641"/>
                  <a:pt x="9202" y="9614"/>
                </a:cubicBezTo>
                <a:cubicBezTo>
                  <a:pt x="9325" y="9504"/>
                  <a:pt x="9449" y="9422"/>
                  <a:pt x="9559" y="9339"/>
                </a:cubicBezTo>
                <a:cubicBezTo>
                  <a:pt x="9614" y="9298"/>
                  <a:pt x="9669" y="9243"/>
                  <a:pt x="9724" y="9216"/>
                </a:cubicBezTo>
                <a:cubicBezTo>
                  <a:pt x="9861" y="9092"/>
                  <a:pt x="10012" y="8969"/>
                  <a:pt x="10163" y="8872"/>
                </a:cubicBezTo>
                <a:cubicBezTo>
                  <a:pt x="10177" y="8859"/>
                  <a:pt x="10218" y="8831"/>
                  <a:pt x="10232" y="8817"/>
                </a:cubicBezTo>
                <a:lnTo>
                  <a:pt x="10383" y="8721"/>
                </a:lnTo>
                <a:lnTo>
                  <a:pt x="10561" y="8611"/>
                </a:lnTo>
                <a:lnTo>
                  <a:pt x="10575" y="8598"/>
                </a:lnTo>
                <a:cubicBezTo>
                  <a:pt x="10630" y="8557"/>
                  <a:pt x="10699" y="8529"/>
                  <a:pt x="10754" y="8488"/>
                </a:cubicBezTo>
                <a:cubicBezTo>
                  <a:pt x="11042" y="8323"/>
                  <a:pt x="11344" y="8145"/>
                  <a:pt x="11660" y="7993"/>
                </a:cubicBezTo>
                <a:lnTo>
                  <a:pt x="11729" y="7966"/>
                </a:lnTo>
                <a:cubicBezTo>
                  <a:pt x="11893" y="7870"/>
                  <a:pt x="12072" y="7787"/>
                  <a:pt x="12237" y="7719"/>
                </a:cubicBezTo>
                <a:cubicBezTo>
                  <a:pt x="12278" y="7705"/>
                  <a:pt x="12305" y="7691"/>
                  <a:pt x="12347" y="7691"/>
                </a:cubicBezTo>
                <a:cubicBezTo>
                  <a:pt x="12511" y="7623"/>
                  <a:pt x="12690" y="7568"/>
                  <a:pt x="12827" y="7513"/>
                </a:cubicBezTo>
                <a:lnTo>
                  <a:pt x="12841" y="7513"/>
                </a:lnTo>
                <a:cubicBezTo>
                  <a:pt x="12978" y="7485"/>
                  <a:pt x="13102" y="7430"/>
                  <a:pt x="13239" y="7417"/>
                </a:cubicBezTo>
                <a:cubicBezTo>
                  <a:pt x="13404" y="7375"/>
                  <a:pt x="13569" y="7348"/>
                  <a:pt x="13734" y="7321"/>
                </a:cubicBezTo>
                <a:lnTo>
                  <a:pt x="13747" y="7321"/>
                </a:lnTo>
                <a:cubicBezTo>
                  <a:pt x="13912" y="7307"/>
                  <a:pt x="14077" y="7279"/>
                  <a:pt x="14283" y="7238"/>
                </a:cubicBezTo>
                <a:lnTo>
                  <a:pt x="14338" y="7238"/>
                </a:lnTo>
                <a:cubicBezTo>
                  <a:pt x="14393" y="7224"/>
                  <a:pt x="14448" y="7224"/>
                  <a:pt x="14503" y="7224"/>
                </a:cubicBezTo>
                <a:cubicBezTo>
                  <a:pt x="14599" y="7211"/>
                  <a:pt x="14667" y="7211"/>
                  <a:pt x="14750" y="7211"/>
                </a:cubicBezTo>
                <a:lnTo>
                  <a:pt x="15299" y="7211"/>
                </a:lnTo>
                <a:cubicBezTo>
                  <a:pt x="15505" y="7224"/>
                  <a:pt x="15725" y="7224"/>
                  <a:pt x="15986" y="7252"/>
                </a:cubicBezTo>
                <a:cubicBezTo>
                  <a:pt x="16192" y="7279"/>
                  <a:pt x="16398" y="7293"/>
                  <a:pt x="16562" y="7321"/>
                </a:cubicBezTo>
                <a:cubicBezTo>
                  <a:pt x="16741" y="7348"/>
                  <a:pt x="16961" y="7375"/>
                  <a:pt x="17194" y="7430"/>
                </a:cubicBezTo>
                <a:cubicBezTo>
                  <a:pt x="17510" y="7513"/>
                  <a:pt x="17881" y="7595"/>
                  <a:pt x="18224" y="7733"/>
                </a:cubicBezTo>
                <a:cubicBezTo>
                  <a:pt x="18622" y="7897"/>
                  <a:pt x="18979" y="8062"/>
                  <a:pt x="19337" y="8241"/>
                </a:cubicBezTo>
                <a:lnTo>
                  <a:pt x="19529" y="8351"/>
                </a:lnTo>
                <a:lnTo>
                  <a:pt x="19721" y="8460"/>
                </a:lnTo>
                <a:cubicBezTo>
                  <a:pt x="19927" y="8584"/>
                  <a:pt x="20119" y="8694"/>
                  <a:pt x="20312" y="8817"/>
                </a:cubicBezTo>
                <a:cubicBezTo>
                  <a:pt x="20476" y="8941"/>
                  <a:pt x="20682" y="9065"/>
                  <a:pt x="20875" y="9216"/>
                </a:cubicBezTo>
                <a:cubicBezTo>
                  <a:pt x="20984" y="9298"/>
                  <a:pt x="21081" y="9380"/>
                  <a:pt x="21204" y="9477"/>
                </a:cubicBezTo>
                <a:cubicBezTo>
                  <a:pt x="21259" y="9504"/>
                  <a:pt x="21300" y="9559"/>
                  <a:pt x="21355" y="9614"/>
                </a:cubicBezTo>
                <a:cubicBezTo>
                  <a:pt x="21396" y="9641"/>
                  <a:pt x="21424" y="9655"/>
                  <a:pt x="21465" y="9696"/>
                </a:cubicBezTo>
                <a:cubicBezTo>
                  <a:pt x="21506" y="9751"/>
                  <a:pt x="21561" y="9792"/>
                  <a:pt x="21630" y="9834"/>
                </a:cubicBezTo>
                <a:cubicBezTo>
                  <a:pt x="21754" y="9930"/>
                  <a:pt x="21877" y="10040"/>
                  <a:pt x="22014" y="10163"/>
                </a:cubicBezTo>
                <a:lnTo>
                  <a:pt x="22509" y="10658"/>
                </a:lnTo>
                <a:lnTo>
                  <a:pt x="22591" y="10740"/>
                </a:lnTo>
                <a:cubicBezTo>
                  <a:pt x="22674" y="10822"/>
                  <a:pt x="22770" y="10919"/>
                  <a:pt x="22852" y="11015"/>
                </a:cubicBezTo>
                <a:lnTo>
                  <a:pt x="22907" y="11070"/>
                </a:lnTo>
                <a:lnTo>
                  <a:pt x="23223" y="11399"/>
                </a:lnTo>
                <a:lnTo>
                  <a:pt x="23470" y="11633"/>
                </a:lnTo>
                <a:cubicBezTo>
                  <a:pt x="23553" y="11715"/>
                  <a:pt x="23621" y="11825"/>
                  <a:pt x="23690" y="11907"/>
                </a:cubicBezTo>
                <a:cubicBezTo>
                  <a:pt x="23759" y="12017"/>
                  <a:pt x="23841" y="12113"/>
                  <a:pt x="23937" y="12223"/>
                </a:cubicBezTo>
                <a:cubicBezTo>
                  <a:pt x="23978" y="12292"/>
                  <a:pt x="24019" y="12333"/>
                  <a:pt x="24047" y="12402"/>
                </a:cubicBezTo>
                <a:cubicBezTo>
                  <a:pt x="24088" y="12443"/>
                  <a:pt x="24102" y="12498"/>
                  <a:pt x="24143" y="12525"/>
                </a:cubicBezTo>
                <a:cubicBezTo>
                  <a:pt x="24184" y="12608"/>
                  <a:pt x="24253" y="12704"/>
                  <a:pt x="24322" y="12786"/>
                </a:cubicBezTo>
                <a:cubicBezTo>
                  <a:pt x="24376" y="12841"/>
                  <a:pt x="24431" y="12910"/>
                  <a:pt x="24486" y="12951"/>
                </a:cubicBezTo>
                <a:lnTo>
                  <a:pt x="24569" y="13047"/>
                </a:lnTo>
                <a:cubicBezTo>
                  <a:pt x="24596" y="13075"/>
                  <a:pt x="24624" y="13116"/>
                  <a:pt x="24651" y="13143"/>
                </a:cubicBezTo>
                <a:lnTo>
                  <a:pt x="24665" y="13185"/>
                </a:lnTo>
                <a:lnTo>
                  <a:pt x="24692" y="13212"/>
                </a:lnTo>
                <a:cubicBezTo>
                  <a:pt x="24898" y="13555"/>
                  <a:pt x="25063" y="13940"/>
                  <a:pt x="25242" y="14283"/>
                </a:cubicBezTo>
                <a:cubicBezTo>
                  <a:pt x="25272" y="14364"/>
                  <a:pt x="25353" y="14415"/>
                  <a:pt x="25444" y="14415"/>
                </a:cubicBezTo>
                <a:cubicBezTo>
                  <a:pt x="25477" y="14415"/>
                  <a:pt x="25511" y="14408"/>
                  <a:pt x="25544" y="14393"/>
                </a:cubicBezTo>
                <a:cubicBezTo>
                  <a:pt x="25599" y="14366"/>
                  <a:pt x="25654" y="14311"/>
                  <a:pt x="25667" y="14256"/>
                </a:cubicBezTo>
                <a:cubicBezTo>
                  <a:pt x="25681" y="14187"/>
                  <a:pt x="25681" y="14146"/>
                  <a:pt x="25667" y="14091"/>
                </a:cubicBezTo>
                <a:cubicBezTo>
                  <a:pt x="25626" y="14036"/>
                  <a:pt x="25612" y="13981"/>
                  <a:pt x="25585" y="13912"/>
                </a:cubicBezTo>
                <a:cubicBezTo>
                  <a:pt x="25585" y="13899"/>
                  <a:pt x="25585" y="13871"/>
                  <a:pt x="25558" y="13830"/>
                </a:cubicBezTo>
                <a:lnTo>
                  <a:pt x="25516" y="13734"/>
                </a:lnTo>
                <a:lnTo>
                  <a:pt x="25516" y="13706"/>
                </a:lnTo>
                <a:cubicBezTo>
                  <a:pt x="25489" y="13679"/>
                  <a:pt x="25461" y="13624"/>
                  <a:pt x="25420" y="13596"/>
                </a:cubicBezTo>
                <a:lnTo>
                  <a:pt x="25393" y="13500"/>
                </a:lnTo>
                <a:cubicBezTo>
                  <a:pt x="25242" y="13198"/>
                  <a:pt x="25063" y="12869"/>
                  <a:pt x="24912" y="12539"/>
                </a:cubicBezTo>
                <a:cubicBezTo>
                  <a:pt x="24720" y="12113"/>
                  <a:pt x="24486" y="11701"/>
                  <a:pt x="24253" y="11289"/>
                </a:cubicBezTo>
                <a:lnTo>
                  <a:pt x="24184" y="11166"/>
                </a:lnTo>
                <a:cubicBezTo>
                  <a:pt x="24047" y="10932"/>
                  <a:pt x="23923" y="10713"/>
                  <a:pt x="23813" y="10507"/>
                </a:cubicBezTo>
                <a:cubicBezTo>
                  <a:pt x="23731" y="10342"/>
                  <a:pt x="23621" y="10177"/>
                  <a:pt x="23539" y="10026"/>
                </a:cubicBezTo>
                <a:cubicBezTo>
                  <a:pt x="23484" y="9957"/>
                  <a:pt x="23456" y="9861"/>
                  <a:pt x="23401" y="9792"/>
                </a:cubicBezTo>
                <a:cubicBezTo>
                  <a:pt x="23113" y="9312"/>
                  <a:pt x="22797" y="8817"/>
                  <a:pt x="22481" y="8351"/>
                </a:cubicBezTo>
                <a:cubicBezTo>
                  <a:pt x="22399" y="8241"/>
                  <a:pt x="22317" y="8103"/>
                  <a:pt x="22234" y="7980"/>
                </a:cubicBezTo>
                <a:cubicBezTo>
                  <a:pt x="22165" y="7897"/>
                  <a:pt x="22111" y="7787"/>
                  <a:pt x="22042" y="7705"/>
                </a:cubicBezTo>
                <a:cubicBezTo>
                  <a:pt x="21918" y="7527"/>
                  <a:pt x="21795" y="7362"/>
                  <a:pt x="21699" y="7211"/>
                </a:cubicBezTo>
                <a:lnTo>
                  <a:pt x="21589" y="7046"/>
                </a:lnTo>
                <a:cubicBezTo>
                  <a:pt x="21300" y="6634"/>
                  <a:pt x="20984" y="6194"/>
                  <a:pt x="20669" y="5741"/>
                </a:cubicBezTo>
                <a:cubicBezTo>
                  <a:pt x="20476" y="5494"/>
                  <a:pt x="20270" y="5233"/>
                  <a:pt x="20064" y="5013"/>
                </a:cubicBezTo>
                <a:cubicBezTo>
                  <a:pt x="19845" y="4766"/>
                  <a:pt x="19625" y="4492"/>
                  <a:pt x="19364" y="4258"/>
                </a:cubicBezTo>
                <a:cubicBezTo>
                  <a:pt x="19213" y="4093"/>
                  <a:pt x="19048" y="3956"/>
                  <a:pt x="18897" y="3819"/>
                </a:cubicBezTo>
                <a:cubicBezTo>
                  <a:pt x="18499" y="3448"/>
                  <a:pt x="18114" y="3063"/>
                  <a:pt x="17702" y="2720"/>
                </a:cubicBezTo>
                <a:cubicBezTo>
                  <a:pt x="17579" y="2624"/>
                  <a:pt x="17469" y="2555"/>
                  <a:pt x="17386" y="2487"/>
                </a:cubicBezTo>
                <a:cubicBezTo>
                  <a:pt x="17304" y="2418"/>
                  <a:pt x="17194" y="2349"/>
                  <a:pt x="17098" y="2294"/>
                </a:cubicBezTo>
                <a:lnTo>
                  <a:pt x="17071" y="2281"/>
                </a:lnTo>
                <a:cubicBezTo>
                  <a:pt x="16906" y="2171"/>
                  <a:pt x="16755" y="2088"/>
                  <a:pt x="16604" y="1992"/>
                </a:cubicBezTo>
                <a:lnTo>
                  <a:pt x="16384" y="1855"/>
                </a:lnTo>
                <a:cubicBezTo>
                  <a:pt x="15972" y="1594"/>
                  <a:pt x="15505" y="1347"/>
                  <a:pt x="14915" y="1058"/>
                </a:cubicBezTo>
                <a:cubicBezTo>
                  <a:pt x="14695" y="962"/>
                  <a:pt x="14461" y="852"/>
                  <a:pt x="14173" y="770"/>
                </a:cubicBezTo>
                <a:cubicBezTo>
                  <a:pt x="14104" y="756"/>
                  <a:pt x="14063" y="729"/>
                  <a:pt x="13994" y="701"/>
                </a:cubicBezTo>
                <a:cubicBezTo>
                  <a:pt x="13816" y="633"/>
                  <a:pt x="13651" y="578"/>
                  <a:pt x="13459" y="523"/>
                </a:cubicBezTo>
                <a:cubicBezTo>
                  <a:pt x="13250" y="458"/>
                  <a:pt x="13017" y="417"/>
                  <a:pt x="12759" y="355"/>
                </a:cubicBezTo>
                <a:lnTo>
                  <a:pt x="12759" y="355"/>
                </a:lnTo>
                <a:cubicBezTo>
                  <a:pt x="12759" y="354"/>
                  <a:pt x="12758" y="354"/>
                  <a:pt x="12757" y="354"/>
                </a:cubicBezTo>
                <a:lnTo>
                  <a:pt x="12757" y="354"/>
                </a:lnTo>
                <a:cubicBezTo>
                  <a:pt x="12757" y="354"/>
                  <a:pt x="12757" y="354"/>
                  <a:pt x="12757" y="354"/>
                </a:cubicBezTo>
                <a:lnTo>
                  <a:pt x="12757" y="354"/>
                </a:lnTo>
                <a:cubicBezTo>
                  <a:pt x="12744" y="351"/>
                  <a:pt x="12731" y="348"/>
                  <a:pt x="12717" y="344"/>
                </a:cubicBezTo>
                <a:cubicBezTo>
                  <a:pt x="12718" y="344"/>
                  <a:pt x="12719" y="344"/>
                  <a:pt x="12719" y="344"/>
                </a:cubicBezTo>
                <a:lnTo>
                  <a:pt x="12719" y="344"/>
                </a:lnTo>
                <a:cubicBezTo>
                  <a:pt x="12474" y="282"/>
                  <a:pt x="12218" y="231"/>
                  <a:pt x="11962" y="179"/>
                </a:cubicBezTo>
                <a:cubicBezTo>
                  <a:pt x="11715" y="152"/>
                  <a:pt x="11454" y="111"/>
                  <a:pt x="11165" y="83"/>
                </a:cubicBezTo>
                <a:lnTo>
                  <a:pt x="11124" y="83"/>
                </a:lnTo>
                <a:cubicBezTo>
                  <a:pt x="10877" y="42"/>
                  <a:pt x="10630" y="15"/>
                  <a:pt x="10369" y="15"/>
                </a:cubicBezTo>
                <a:cubicBezTo>
                  <a:pt x="10108" y="1"/>
                  <a:pt x="9875" y="1"/>
                  <a:pt x="96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3"/>
          <p:cNvGrpSpPr/>
          <p:nvPr/>
        </p:nvGrpSpPr>
        <p:grpSpPr>
          <a:xfrm>
            <a:off x="6740336" y="3682236"/>
            <a:ext cx="1476866" cy="1967802"/>
            <a:chOff x="1830375" y="2235400"/>
            <a:chExt cx="964075" cy="1284550"/>
          </a:xfrm>
        </p:grpSpPr>
        <p:sp>
          <p:nvSpPr>
            <p:cNvPr id="152" name="Google Shape;152;p3"/>
            <p:cNvSpPr/>
            <p:nvPr/>
          </p:nvSpPr>
          <p:spPr>
            <a:xfrm>
              <a:off x="1830375" y="2605650"/>
              <a:ext cx="956175" cy="914300"/>
            </a:xfrm>
            <a:custGeom>
              <a:avLst/>
              <a:gdLst/>
              <a:ahLst/>
              <a:cxnLst/>
              <a:rect l="l" t="t" r="r" b="b"/>
              <a:pathLst>
                <a:path w="38247" h="36572" extrusionOk="0">
                  <a:moveTo>
                    <a:pt x="6552" y="1"/>
                  </a:moveTo>
                  <a:lnTo>
                    <a:pt x="1" y="27096"/>
                  </a:lnTo>
                  <a:cubicBezTo>
                    <a:pt x="1" y="27096"/>
                    <a:pt x="11825" y="34745"/>
                    <a:pt x="22399" y="36572"/>
                  </a:cubicBezTo>
                  <a:lnTo>
                    <a:pt x="38247" y="8419"/>
                  </a:lnTo>
                  <a:lnTo>
                    <a:pt x="65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1846875" y="2679475"/>
              <a:ext cx="876850" cy="798250"/>
            </a:xfrm>
            <a:custGeom>
              <a:avLst/>
              <a:gdLst/>
              <a:ahLst/>
              <a:cxnLst/>
              <a:rect l="l" t="t" r="r" b="b"/>
              <a:pathLst>
                <a:path w="35074" h="31930" extrusionOk="0">
                  <a:moveTo>
                    <a:pt x="5177" y="1"/>
                  </a:moveTo>
                  <a:lnTo>
                    <a:pt x="5122" y="248"/>
                  </a:lnTo>
                  <a:cubicBezTo>
                    <a:pt x="6757" y="1182"/>
                    <a:pt x="8405" y="2074"/>
                    <a:pt x="10094" y="2898"/>
                  </a:cubicBezTo>
                  <a:cubicBezTo>
                    <a:pt x="12058" y="3846"/>
                    <a:pt x="14035" y="4725"/>
                    <a:pt x="16040" y="5494"/>
                  </a:cubicBezTo>
                  <a:cubicBezTo>
                    <a:pt x="18059" y="6263"/>
                    <a:pt x="20119" y="6977"/>
                    <a:pt x="22220" y="7595"/>
                  </a:cubicBezTo>
                  <a:cubicBezTo>
                    <a:pt x="24307" y="8185"/>
                    <a:pt x="26408" y="8721"/>
                    <a:pt x="28537" y="9147"/>
                  </a:cubicBezTo>
                  <a:cubicBezTo>
                    <a:pt x="30652" y="9586"/>
                    <a:pt x="32780" y="9929"/>
                    <a:pt x="34923" y="10177"/>
                  </a:cubicBezTo>
                  <a:lnTo>
                    <a:pt x="34936" y="10177"/>
                  </a:lnTo>
                  <a:lnTo>
                    <a:pt x="35074" y="9943"/>
                  </a:lnTo>
                  <a:cubicBezTo>
                    <a:pt x="33137" y="9723"/>
                    <a:pt x="31215" y="9421"/>
                    <a:pt x="29306" y="9078"/>
                  </a:cubicBezTo>
                  <a:cubicBezTo>
                    <a:pt x="27191" y="8666"/>
                    <a:pt x="25104" y="8172"/>
                    <a:pt x="23044" y="7595"/>
                  </a:cubicBezTo>
                  <a:cubicBezTo>
                    <a:pt x="20970" y="6991"/>
                    <a:pt x="18924" y="6318"/>
                    <a:pt x="16892" y="5562"/>
                  </a:cubicBezTo>
                  <a:cubicBezTo>
                    <a:pt x="14859" y="4793"/>
                    <a:pt x="12868" y="3956"/>
                    <a:pt x="10904" y="3022"/>
                  </a:cubicBezTo>
                  <a:cubicBezTo>
                    <a:pt x="8968" y="2102"/>
                    <a:pt x="7059" y="1099"/>
                    <a:pt x="5205" y="14"/>
                  </a:cubicBezTo>
                  <a:cubicBezTo>
                    <a:pt x="5191" y="14"/>
                    <a:pt x="5191" y="1"/>
                    <a:pt x="5177" y="1"/>
                  </a:cubicBezTo>
                  <a:close/>
                  <a:moveTo>
                    <a:pt x="7567" y="7128"/>
                  </a:moveTo>
                  <a:cubicBezTo>
                    <a:pt x="8899" y="7869"/>
                    <a:pt x="10272" y="8556"/>
                    <a:pt x="11659" y="9188"/>
                  </a:cubicBezTo>
                  <a:cubicBezTo>
                    <a:pt x="10135" y="11385"/>
                    <a:pt x="8624" y="13582"/>
                    <a:pt x="7100" y="15766"/>
                  </a:cubicBezTo>
                  <a:cubicBezTo>
                    <a:pt x="7237" y="12882"/>
                    <a:pt x="7402" y="10012"/>
                    <a:pt x="7567" y="7128"/>
                  </a:cubicBezTo>
                  <a:close/>
                  <a:moveTo>
                    <a:pt x="6509" y="8432"/>
                  </a:moveTo>
                  <a:lnTo>
                    <a:pt x="6509" y="8432"/>
                  </a:lnTo>
                  <a:cubicBezTo>
                    <a:pt x="6372" y="10946"/>
                    <a:pt x="6235" y="13459"/>
                    <a:pt x="6098" y="15986"/>
                  </a:cubicBezTo>
                  <a:cubicBezTo>
                    <a:pt x="5040" y="15244"/>
                    <a:pt x="4010" y="14475"/>
                    <a:pt x="3021" y="13651"/>
                  </a:cubicBezTo>
                  <a:cubicBezTo>
                    <a:pt x="4189" y="11921"/>
                    <a:pt x="5356" y="10163"/>
                    <a:pt x="6509" y="8432"/>
                  </a:cubicBezTo>
                  <a:close/>
                  <a:moveTo>
                    <a:pt x="12799" y="9710"/>
                  </a:moveTo>
                  <a:cubicBezTo>
                    <a:pt x="14337" y="10369"/>
                    <a:pt x="15916" y="10987"/>
                    <a:pt x="17523" y="11536"/>
                  </a:cubicBezTo>
                  <a:cubicBezTo>
                    <a:pt x="15724" y="13967"/>
                    <a:pt x="13966" y="16370"/>
                    <a:pt x="12181" y="18787"/>
                  </a:cubicBezTo>
                  <a:cubicBezTo>
                    <a:pt x="12401" y="15752"/>
                    <a:pt x="12607" y="12731"/>
                    <a:pt x="12799" y="9710"/>
                  </a:cubicBezTo>
                  <a:close/>
                  <a:moveTo>
                    <a:pt x="11755" y="10740"/>
                  </a:moveTo>
                  <a:cubicBezTo>
                    <a:pt x="11577" y="13486"/>
                    <a:pt x="11385" y="16247"/>
                    <a:pt x="11206" y="19007"/>
                  </a:cubicBezTo>
                  <a:cubicBezTo>
                    <a:pt x="9929" y="18375"/>
                    <a:pt x="8679" y="17647"/>
                    <a:pt x="7471" y="16892"/>
                  </a:cubicBezTo>
                  <a:lnTo>
                    <a:pt x="11755" y="10740"/>
                  </a:lnTo>
                  <a:close/>
                  <a:moveTo>
                    <a:pt x="19144" y="12044"/>
                  </a:moveTo>
                  <a:cubicBezTo>
                    <a:pt x="20778" y="12566"/>
                    <a:pt x="22426" y="13019"/>
                    <a:pt x="24088" y="13376"/>
                  </a:cubicBezTo>
                  <a:cubicBezTo>
                    <a:pt x="22069" y="15903"/>
                    <a:pt x="20064" y="18444"/>
                    <a:pt x="18031" y="20971"/>
                  </a:cubicBezTo>
                  <a:cubicBezTo>
                    <a:pt x="18416" y="17991"/>
                    <a:pt x="18773" y="15011"/>
                    <a:pt x="19144" y="12044"/>
                  </a:cubicBezTo>
                  <a:close/>
                  <a:moveTo>
                    <a:pt x="18127" y="12346"/>
                  </a:moveTo>
                  <a:lnTo>
                    <a:pt x="18127" y="12346"/>
                  </a:lnTo>
                  <a:cubicBezTo>
                    <a:pt x="17757" y="15368"/>
                    <a:pt x="17386" y="18403"/>
                    <a:pt x="17001" y="21424"/>
                  </a:cubicBezTo>
                  <a:cubicBezTo>
                    <a:pt x="15546" y="20929"/>
                    <a:pt x="14104" y="20366"/>
                    <a:pt x="12689" y="19735"/>
                  </a:cubicBezTo>
                  <a:cubicBezTo>
                    <a:pt x="14516" y="17276"/>
                    <a:pt x="16315" y="14818"/>
                    <a:pt x="18127" y="12346"/>
                  </a:cubicBezTo>
                  <a:close/>
                  <a:moveTo>
                    <a:pt x="25557" y="13706"/>
                  </a:moveTo>
                  <a:cubicBezTo>
                    <a:pt x="27342" y="14049"/>
                    <a:pt x="29141" y="14324"/>
                    <a:pt x="30940" y="14530"/>
                  </a:cubicBezTo>
                  <a:cubicBezTo>
                    <a:pt x="28592" y="17167"/>
                    <a:pt x="26216" y="19817"/>
                    <a:pt x="23868" y="22454"/>
                  </a:cubicBezTo>
                  <a:cubicBezTo>
                    <a:pt x="24431" y="19542"/>
                    <a:pt x="24980" y="16617"/>
                    <a:pt x="25557" y="13706"/>
                  </a:cubicBezTo>
                  <a:close/>
                  <a:moveTo>
                    <a:pt x="24431" y="14530"/>
                  </a:moveTo>
                  <a:lnTo>
                    <a:pt x="24431" y="14530"/>
                  </a:lnTo>
                  <a:cubicBezTo>
                    <a:pt x="23882" y="17331"/>
                    <a:pt x="23332" y="20147"/>
                    <a:pt x="22810" y="22934"/>
                  </a:cubicBezTo>
                  <a:cubicBezTo>
                    <a:pt x="21368" y="22660"/>
                    <a:pt x="19940" y="22316"/>
                    <a:pt x="18526" y="21904"/>
                  </a:cubicBezTo>
                  <a:cubicBezTo>
                    <a:pt x="20503" y="19460"/>
                    <a:pt x="22467" y="16988"/>
                    <a:pt x="24431" y="14530"/>
                  </a:cubicBezTo>
                  <a:close/>
                  <a:moveTo>
                    <a:pt x="4697" y="1978"/>
                  </a:moveTo>
                  <a:lnTo>
                    <a:pt x="3969" y="4986"/>
                  </a:lnTo>
                  <a:cubicBezTo>
                    <a:pt x="4834" y="5535"/>
                    <a:pt x="5686" y="6057"/>
                    <a:pt x="6578" y="6565"/>
                  </a:cubicBezTo>
                  <a:cubicBezTo>
                    <a:pt x="5136" y="8707"/>
                    <a:pt x="3722" y="10849"/>
                    <a:pt x="2280" y="13006"/>
                  </a:cubicBezTo>
                  <a:cubicBezTo>
                    <a:pt x="2211" y="12951"/>
                    <a:pt x="2142" y="12882"/>
                    <a:pt x="2074" y="12827"/>
                  </a:cubicBezTo>
                  <a:lnTo>
                    <a:pt x="1318" y="15986"/>
                  </a:lnTo>
                  <a:cubicBezTo>
                    <a:pt x="8281" y="21726"/>
                    <a:pt x="16864" y="25365"/>
                    <a:pt x="25845" y="26340"/>
                  </a:cubicBezTo>
                  <a:lnTo>
                    <a:pt x="27411" y="23580"/>
                  </a:lnTo>
                  <a:cubicBezTo>
                    <a:pt x="26422" y="23484"/>
                    <a:pt x="25447" y="23388"/>
                    <a:pt x="24472" y="23237"/>
                  </a:cubicBezTo>
                  <a:cubicBezTo>
                    <a:pt x="27026" y="20366"/>
                    <a:pt x="29567" y="17510"/>
                    <a:pt x="32121" y="14640"/>
                  </a:cubicBezTo>
                  <a:cubicBezTo>
                    <a:pt x="32217" y="14640"/>
                    <a:pt x="32313" y="14667"/>
                    <a:pt x="32396" y="14667"/>
                  </a:cubicBezTo>
                  <a:lnTo>
                    <a:pt x="33975" y="11866"/>
                  </a:lnTo>
                  <a:cubicBezTo>
                    <a:pt x="23538" y="11193"/>
                    <a:pt x="13431" y="7787"/>
                    <a:pt x="4697" y="1978"/>
                  </a:cubicBezTo>
                  <a:close/>
                  <a:moveTo>
                    <a:pt x="755" y="18375"/>
                  </a:moveTo>
                  <a:lnTo>
                    <a:pt x="508" y="19433"/>
                  </a:lnTo>
                  <a:cubicBezTo>
                    <a:pt x="2870" y="21589"/>
                    <a:pt x="5466" y="23484"/>
                    <a:pt x="8212" y="25104"/>
                  </a:cubicBezTo>
                  <a:cubicBezTo>
                    <a:pt x="11797" y="27219"/>
                    <a:pt x="15683" y="28867"/>
                    <a:pt x="19693" y="29966"/>
                  </a:cubicBezTo>
                  <a:cubicBezTo>
                    <a:pt x="20902" y="30282"/>
                    <a:pt x="22124" y="30556"/>
                    <a:pt x="23360" y="30803"/>
                  </a:cubicBezTo>
                  <a:lnTo>
                    <a:pt x="23854" y="29911"/>
                  </a:lnTo>
                  <a:cubicBezTo>
                    <a:pt x="20764" y="29348"/>
                    <a:pt x="17743" y="28469"/>
                    <a:pt x="14845" y="27301"/>
                  </a:cubicBezTo>
                  <a:cubicBezTo>
                    <a:pt x="11083" y="25777"/>
                    <a:pt x="7526" y="23758"/>
                    <a:pt x="4312" y="21341"/>
                  </a:cubicBezTo>
                  <a:cubicBezTo>
                    <a:pt x="3076" y="20421"/>
                    <a:pt x="1895" y="19419"/>
                    <a:pt x="755" y="18375"/>
                  </a:cubicBezTo>
                  <a:close/>
                  <a:moveTo>
                    <a:pt x="69" y="21204"/>
                  </a:moveTo>
                  <a:lnTo>
                    <a:pt x="0" y="21479"/>
                  </a:lnTo>
                  <a:cubicBezTo>
                    <a:pt x="1030" y="22371"/>
                    <a:pt x="2101" y="23209"/>
                    <a:pt x="3200" y="24006"/>
                  </a:cubicBezTo>
                  <a:cubicBezTo>
                    <a:pt x="4656" y="25063"/>
                    <a:pt x="6207" y="26024"/>
                    <a:pt x="7800" y="26903"/>
                  </a:cubicBezTo>
                  <a:cubicBezTo>
                    <a:pt x="9393" y="27782"/>
                    <a:pt x="11041" y="28565"/>
                    <a:pt x="12730" y="29238"/>
                  </a:cubicBezTo>
                  <a:cubicBezTo>
                    <a:pt x="14433" y="29911"/>
                    <a:pt x="16164" y="30488"/>
                    <a:pt x="17935" y="30954"/>
                  </a:cubicBezTo>
                  <a:cubicBezTo>
                    <a:pt x="19487" y="31366"/>
                    <a:pt x="21094" y="31696"/>
                    <a:pt x="22701" y="31929"/>
                  </a:cubicBezTo>
                  <a:lnTo>
                    <a:pt x="22824" y="31710"/>
                  </a:lnTo>
                  <a:cubicBezTo>
                    <a:pt x="21410" y="31504"/>
                    <a:pt x="20009" y="31229"/>
                    <a:pt x="18622" y="30886"/>
                  </a:cubicBezTo>
                  <a:cubicBezTo>
                    <a:pt x="16864" y="30446"/>
                    <a:pt x="15134" y="29911"/>
                    <a:pt x="13445" y="29265"/>
                  </a:cubicBezTo>
                  <a:cubicBezTo>
                    <a:pt x="11769" y="28634"/>
                    <a:pt x="10121" y="27878"/>
                    <a:pt x="8514" y="27041"/>
                  </a:cubicBezTo>
                  <a:cubicBezTo>
                    <a:pt x="6935" y="26203"/>
                    <a:pt x="5397" y="25255"/>
                    <a:pt x="3914" y="24225"/>
                  </a:cubicBezTo>
                  <a:cubicBezTo>
                    <a:pt x="2582" y="23278"/>
                    <a:pt x="1291" y="22289"/>
                    <a:pt x="69" y="212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986250" y="2592500"/>
              <a:ext cx="808200" cy="236800"/>
            </a:xfrm>
            <a:custGeom>
              <a:avLst/>
              <a:gdLst/>
              <a:ahLst/>
              <a:cxnLst/>
              <a:rect l="l" t="t" r="r" b="b"/>
              <a:pathLst>
                <a:path w="32328" h="9472" extrusionOk="0">
                  <a:moveTo>
                    <a:pt x="2325" y="1"/>
                  </a:moveTo>
                  <a:cubicBezTo>
                    <a:pt x="1125" y="1"/>
                    <a:pt x="401" y="170"/>
                    <a:pt x="303" y="527"/>
                  </a:cubicBezTo>
                  <a:cubicBezTo>
                    <a:pt x="1" y="1722"/>
                    <a:pt x="6826" y="4578"/>
                    <a:pt x="15587" y="6899"/>
                  </a:cubicBezTo>
                  <a:cubicBezTo>
                    <a:pt x="21723" y="8536"/>
                    <a:pt x="27170" y="9471"/>
                    <a:pt x="29989" y="9471"/>
                  </a:cubicBezTo>
                  <a:cubicBezTo>
                    <a:pt x="31189" y="9471"/>
                    <a:pt x="31913" y="9302"/>
                    <a:pt x="32012" y="8945"/>
                  </a:cubicBezTo>
                  <a:cubicBezTo>
                    <a:pt x="32328" y="7737"/>
                    <a:pt x="25503" y="4894"/>
                    <a:pt x="16727" y="2573"/>
                  </a:cubicBezTo>
                  <a:cubicBezTo>
                    <a:pt x="10591" y="936"/>
                    <a:pt x="5145" y="1"/>
                    <a:pt x="23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009250" y="2601750"/>
              <a:ext cx="762550" cy="218500"/>
            </a:xfrm>
            <a:custGeom>
              <a:avLst/>
              <a:gdLst/>
              <a:ahLst/>
              <a:cxnLst/>
              <a:rect l="l" t="t" r="r" b="b"/>
              <a:pathLst>
                <a:path w="30502" h="8740" extrusionOk="0">
                  <a:moveTo>
                    <a:pt x="1769" y="0"/>
                  </a:moveTo>
                  <a:cubicBezTo>
                    <a:pt x="866" y="0"/>
                    <a:pt x="331" y="125"/>
                    <a:pt x="262" y="390"/>
                  </a:cubicBezTo>
                  <a:cubicBezTo>
                    <a:pt x="1" y="1365"/>
                    <a:pt x="6496" y="3961"/>
                    <a:pt x="14777" y="6158"/>
                  </a:cubicBezTo>
                  <a:cubicBezTo>
                    <a:pt x="20876" y="7776"/>
                    <a:pt x="26245" y="8739"/>
                    <a:pt x="28755" y="8739"/>
                  </a:cubicBezTo>
                  <a:cubicBezTo>
                    <a:pt x="29653" y="8739"/>
                    <a:pt x="30185" y="8616"/>
                    <a:pt x="30254" y="8355"/>
                  </a:cubicBezTo>
                  <a:cubicBezTo>
                    <a:pt x="30501" y="7353"/>
                    <a:pt x="24019" y="4785"/>
                    <a:pt x="15725" y="2574"/>
                  </a:cubicBezTo>
                  <a:cubicBezTo>
                    <a:pt x="9643" y="968"/>
                    <a:pt x="4282" y="0"/>
                    <a:pt x="17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2218675" y="2660225"/>
              <a:ext cx="343700" cy="101025"/>
            </a:xfrm>
            <a:custGeom>
              <a:avLst/>
              <a:gdLst/>
              <a:ahLst/>
              <a:cxnLst/>
              <a:rect l="l" t="t" r="r" b="b"/>
              <a:pathLst>
                <a:path w="13748" h="4041" extrusionOk="0">
                  <a:moveTo>
                    <a:pt x="982" y="0"/>
                  </a:moveTo>
                  <a:cubicBezTo>
                    <a:pt x="481" y="0"/>
                    <a:pt x="179" y="71"/>
                    <a:pt x="138" y="221"/>
                  </a:cubicBezTo>
                  <a:cubicBezTo>
                    <a:pt x="1" y="743"/>
                    <a:pt x="2898" y="1938"/>
                    <a:pt x="6634" y="2940"/>
                  </a:cubicBezTo>
                  <a:cubicBezTo>
                    <a:pt x="9256" y="3637"/>
                    <a:pt x="11577" y="4040"/>
                    <a:pt x="12769" y="4040"/>
                  </a:cubicBezTo>
                  <a:cubicBezTo>
                    <a:pt x="13269" y="4040"/>
                    <a:pt x="13569" y="3969"/>
                    <a:pt x="13610" y="3819"/>
                  </a:cubicBezTo>
                  <a:cubicBezTo>
                    <a:pt x="13747" y="3297"/>
                    <a:pt x="10850" y="2103"/>
                    <a:pt x="7128" y="1100"/>
                  </a:cubicBezTo>
                  <a:cubicBezTo>
                    <a:pt x="4506" y="404"/>
                    <a:pt x="2178" y="0"/>
                    <a:pt x="9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2039800" y="2264875"/>
              <a:ext cx="282925" cy="360775"/>
            </a:xfrm>
            <a:custGeom>
              <a:avLst/>
              <a:gdLst/>
              <a:ahLst/>
              <a:cxnLst/>
              <a:rect l="l" t="t" r="r" b="b"/>
              <a:pathLst>
                <a:path w="11317" h="14431" extrusionOk="0">
                  <a:moveTo>
                    <a:pt x="633" y="1"/>
                  </a:moveTo>
                  <a:cubicBezTo>
                    <a:pt x="538" y="1"/>
                    <a:pt x="438" y="30"/>
                    <a:pt x="344" y="105"/>
                  </a:cubicBezTo>
                  <a:cubicBezTo>
                    <a:pt x="1" y="366"/>
                    <a:pt x="166" y="860"/>
                    <a:pt x="262" y="970"/>
                  </a:cubicBezTo>
                  <a:lnTo>
                    <a:pt x="8776" y="11847"/>
                  </a:lnTo>
                  <a:cubicBezTo>
                    <a:pt x="8694" y="11915"/>
                    <a:pt x="8653" y="11984"/>
                    <a:pt x="8611" y="12066"/>
                  </a:cubicBezTo>
                  <a:cubicBezTo>
                    <a:pt x="8392" y="12478"/>
                    <a:pt x="8405" y="13000"/>
                    <a:pt x="8611" y="13412"/>
                  </a:cubicBezTo>
                  <a:cubicBezTo>
                    <a:pt x="8804" y="13824"/>
                    <a:pt x="9188" y="14126"/>
                    <a:pt x="9614" y="14305"/>
                  </a:cubicBezTo>
                  <a:cubicBezTo>
                    <a:pt x="9762" y="14379"/>
                    <a:pt x="9932" y="14431"/>
                    <a:pt x="10114" y="14431"/>
                  </a:cubicBezTo>
                  <a:cubicBezTo>
                    <a:pt x="10135" y="14431"/>
                    <a:pt x="10156" y="14430"/>
                    <a:pt x="10177" y="14428"/>
                  </a:cubicBezTo>
                  <a:cubicBezTo>
                    <a:pt x="10465" y="14401"/>
                    <a:pt x="10699" y="14181"/>
                    <a:pt x="10905" y="14016"/>
                  </a:cubicBezTo>
                  <a:cubicBezTo>
                    <a:pt x="11125" y="13824"/>
                    <a:pt x="11262" y="13536"/>
                    <a:pt x="11276" y="13261"/>
                  </a:cubicBezTo>
                  <a:cubicBezTo>
                    <a:pt x="11317" y="12877"/>
                    <a:pt x="11180" y="12520"/>
                    <a:pt x="10987" y="12217"/>
                  </a:cubicBezTo>
                  <a:cubicBezTo>
                    <a:pt x="10864" y="11984"/>
                    <a:pt x="10713" y="11778"/>
                    <a:pt x="10507" y="11641"/>
                  </a:cubicBezTo>
                  <a:cubicBezTo>
                    <a:pt x="10314" y="11490"/>
                    <a:pt x="10053" y="11393"/>
                    <a:pt x="9806" y="11366"/>
                  </a:cubicBezTo>
                  <a:cubicBezTo>
                    <a:pt x="9786" y="11365"/>
                    <a:pt x="9767" y="11364"/>
                    <a:pt x="9747" y="11364"/>
                  </a:cubicBezTo>
                  <a:cubicBezTo>
                    <a:pt x="9536" y="11364"/>
                    <a:pt x="9336" y="11431"/>
                    <a:pt x="9147" y="11545"/>
                  </a:cubicBezTo>
                  <a:lnTo>
                    <a:pt x="1168" y="284"/>
                  </a:lnTo>
                  <a:cubicBezTo>
                    <a:pt x="1118" y="204"/>
                    <a:pt x="888" y="1"/>
                    <a:pt x="6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2354300" y="2235400"/>
              <a:ext cx="143525" cy="425650"/>
            </a:xfrm>
            <a:custGeom>
              <a:avLst/>
              <a:gdLst/>
              <a:ahLst/>
              <a:cxnLst/>
              <a:rect l="l" t="t" r="r" b="b"/>
              <a:pathLst>
                <a:path w="5741" h="17026" extrusionOk="0">
                  <a:moveTo>
                    <a:pt x="5148" y="0"/>
                  </a:moveTo>
                  <a:cubicBezTo>
                    <a:pt x="4808" y="0"/>
                    <a:pt x="4611" y="380"/>
                    <a:pt x="4587" y="501"/>
                  </a:cubicBezTo>
                  <a:lnTo>
                    <a:pt x="1497" y="13946"/>
                  </a:lnTo>
                  <a:cubicBezTo>
                    <a:pt x="1424" y="13932"/>
                    <a:pt x="1348" y="13924"/>
                    <a:pt x="1271" y="13924"/>
                  </a:cubicBezTo>
                  <a:cubicBezTo>
                    <a:pt x="1117" y="13924"/>
                    <a:pt x="962" y="13955"/>
                    <a:pt x="824" y="14028"/>
                  </a:cubicBezTo>
                  <a:cubicBezTo>
                    <a:pt x="591" y="14124"/>
                    <a:pt x="399" y="14330"/>
                    <a:pt x="275" y="14564"/>
                  </a:cubicBezTo>
                  <a:cubicBezTo>
                    <a:pt x="151" y="14742"/>
                    <a:pt x="83" y="15003"/>
                    <a:pt x="55" y="15250"/>
                  </a:cubicBezTo>
                  <a:cubicBezTo>
                    <a:pt x="0" y="15607"/>
                    <a:pt x="14" y="16006"/>
                    <a:pt x="179" y="16322"/>
                  </a:cubicBezTo>
                  <a:cubicBezTo>
                    <a:pt x="289" y="16569"/>
                    <a:pt x="536" y="16788"/>
                    <a:pt x="810" y="16885"/>
                  </a:cubicBezTo>
                  <a:cubicBezTo>
                    <a:pt x="992" y="16955"/>
                    <a:pt x="1203" y="17026"/>
                    <a:pt x="1411" y="17026"/>
                  </a:cubicBezTo>
                  <a:cubicBezTo>
                    <a:pt x="1486" y="17026"/>
                    <a:pt x="1561" y="17016"/>
                    <a:pt x="1634" y="16994"/>
                  </a:cubicBezTo>
                  <a:cubicBezTo>
                    <a:pt x="1813" y="16926"/>
                    <a:pt x="1978" y="16802"/>
                    <a:pt x="2115" y="16665"/>
                  </a:cubicBezTo>
                  <a:cubicBezTo>
                    <a:pt x="2445" y="16349"/>
                    <a:pt x="2664" y="15910"/>
                    <a:pt x="2692" y="15470"/>
                  </a:cubicBezTo>
                  <a:cubicBezTo>
                    <a:pt x="2733" y="15003"/>
                    <a:pt x="2541" y="14523"/>
                    <a:pt x="2184" y="14234"/>
                  </a:cubicBezTo>
                  <a:cubicBezTo>
                    <a:pt x="2115" y="14179"/>
                    <a:pt x="2046" y="14124"/>
                    <a:pt x="1964" y="14097"/>
                  </a:cubicBezTo>
                  <a:lnTo>
                    <a:pt x="5699" y="790"/>
                  </a:lnTo>
                  <a:cubicBezTo>
                    <a:pt x="5741" y="652"/>
                    <a:pt x="5699" y="144"/>
                    <a:pt x="5287" y="21"/>
                  </a:cubicBezTo>
                  <a:cubicBezTo>
                    <a:pt x="5238" y="6"/>
                    <a:pt x="5192" y="0"/>
                    <a:pt x="51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159;p3"/>
          <p:cNvGrpSpPr/>
          <p:nvPr/>
        </p:nvGrpSpPr>
        <p:grpSpPr>
          <a:xfrm rot="2700000">
            <a:off x="7219366" y="-68895"/>
            <a:ext cx="1221664" cy="709879"/>
            <a:chOff x="1874000" y="3167225"/>
            <a:chExt cx="2066125" cy="1200575"/>
          </a:xfrm>
        </p:grpSpPr>
        <p:sp>
          <p:nvSpPr>
            <p:cNvPr id="160" name="Google Shape;160;p3"/>
            <p:cNvSpPr/>
            <p:nvPr/>
          </p:nvSpPr>
          <p:spPr>
            <a:xfrm>
              <a:off x="1906600" y="3196175"/>
              <a:ext cx="2033525" cy="1171625"/>
            </a:xfrm>
            <a:custGeom>
              <a:avLst/>
              <a:gdLst/>
              <a:ahLst/>
              <a:cxnLst/>
              <a:rect l="l" t="t" r="r" b="b"/>
              <a:pathLst>
                <a:path w="81341" h="46865" extrusionOk="0">
                  <a:moveTo>
                    <a:pt x="75916" y="0"/>
                  </a:moveTo>
                  <a:lnTo>
                    <a:pt x="75916" y="0"/>
                  </a:lnTo>
                  <a:cubicBezTo>
                    <a:pt x="75930" y="577"/>
                    <a:pt x="75504" y="1127"/>
                    <a:pt x="75064" y="1552"/>
                  </a:cubicBezTo>
                  <a:cubicBezTo>
                    <a:pt x="67264" y="9311"/>
                    <a:pt x="56827" y="14475"/>
                    <a:pt x="46939" y="19062"/>
                  </a:cubicBezTo>
                  <a:cubicBezTo>
                    <a:pt x="40567" y="22014"/>
                    <a:pt x="34113" y="24637"/>
                    <a:pt x="27700" y="27384"/>
                  </a:cubicBezTo>
                  <a:cubicBezTo>
                    <a:pt x="24102" y="28936"/>
                    <a:pt x="20504" y="30391"/>
                    <a:pt x="16823" y="31682"/>
                  </a:cubicBezTo>
                  <a:cubicBezTo>
                    <a:pt x="14139" y="32626"/>
                    <a:pt x="11455" y="33683"/>
                    <a:pt x="8631" y="33683"/>
                  </a:cubicBezTo>
                  <a:cubicBezTo>
                    <a:pt x="8045" y="33683"/>
                    <a:pt x="7453" y="33638"/>
                    <a:pt x="6853" y="33536"/>
                  </a:cubicBezTo>
                  <a:cubicBezTo>
                    <a:pt x="5789" y="33347"/>
                    <a:pt x="3773" y="32430"/>
                    <a:pt x="2246" y="32430"/>
                  </a:cubicBezTo>
                  <a:cubicBezTo>
                    <a:pt x="1666" y="32430"/>
                    <a:pt x="1157" y="32563"/>
                    <a:pt x="797" y="32918"/>
                  </a:cubicBezTo>
                  <a:cubicBezTo>
                    <a:pt x="413" y="33303"/>
                    <a:pt x="234" y="33783"/>
                    <a:pt x="179" y="34360"/>
                  </a:cubicBezTo>
                  <a:cubicBezTo>
                    <a:pt x="1" y="36393"/>
                    <a:pt x="1704" y="39263"/>
                    <a:pt x="2349" y="40554"/>
                  </a:cubicBezTo>
                  <a:cubicBezTo>
                    <a:pt x="3434" y="42627"/>
                    <a:pt x="5288" y="46610"/>
                    <a:pt x="8034" y="46816"/>
                  </a:cubicBezTo>
                  <a:cubicBezTo>
                    <a:pt x="8460" y="46849"/>
                    <a:pt x="8888" y="46865"/>
                    <a:pt x="9317" y="46865"/>
                  </a:cubicBezTo>
                  <a:cubicBezTo>
                    <a:pt x="12259" y="46865"/>
                    <a:pt x="15281" y="46132"/>
                    <a:pt x="18073" y="45305"/>
                  </a:cubicBezTo>
                  <a:cubicBezTo>
                    <a:pt x="37738" y="39483"/>
                    <a:pt x="57651" y="31421"/>
                    <a:pt x="73732" y="18457"/>
                  </a:cubicBezTo>
                  <a:cubicBezTo>
                    <a:pt x="75724" y="16851"/>
                    <a:pt x="77660" y="15175"/>
                    <a:pt x="79445" y="13363"/>
                  </a:cubicBezTo>
                  <a:cubicBezTo>
                    <a:pt x="80173" y="12621"/>
                    <a:pt x="80887" y="11797"/>
                    <a:pt x="81121" y="10781"/>
                  </a:cubicBezTo>
                  <a:cubicBezTo>
                    <a:pt x="81340" y="9737"/>
                    <a:pt x="80969" y="8652"/>
                    <a:pt x="80557" y="7663"/>
                  </a:cubicBezTo>
                  <a:cubicBezTo>
                    <a:pt x="79816" y="5810"/>
                    <a:pt x="78154" y="1566"/>
                    <a:pt x="75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874000" y="3167225"/>
              <a:ext cx="1935325" cy="898200"/>
            </a:xfrm>
            <a:custGeom>
              <a:avLst/>
              <a:gdLst/>
              <a:ahLst/>
              <a:cxnLst/>
              <a:rect l="l" t="t" r="r" b="b"/>
              <a:pathLst>
                <a:path w="77413" h="35928" extrusionOk="0">
                  <a:moveTo>
                    <a:pt x="75378" y="1"/>
                  </a:moveTo>
                  <a:cubicBezTo>
                    <a:pt x="75228" y="1"/>
                    <a:pt x="75081" y="8"/>
                    <a:pt x="74940" y="19"/>
                  </a:cubicBezTo>
                  <a:cubicBezTo>
                    <a:pt x="70038" y="403"/>
                    <a:pt x="65286" y="1694"/>
                    <a:pt x="60631" y="3205"/>
                  </a:cubicBezTo>
                  <a:cubicBezTo>
                    <a:pt x="42709" y="9055"/>
                    <a:pt x="24953" y="16457"/>
                    <a:pt x="9366" y="27182"/>
                  </a:cubicBezTo>
                  <a:cubicBezTo>
                    <a:pt x="7265" y="28624"/>
                    <a:pt x="5205" y="30121"/>
                    <a:pt x="3474" y="31975"/>
                  </a:cubicBezTo>
                  <a:cubicBezTo>
                    <a:pt x="3433" y="32016"/>
                    <a:pt x="3406" y="32057"/>
                    <a:pt x="3365" y="32099"/>
                  </a:cubicBezTo>
                  <a:cubicBezTo>
                    <a:pt x="2541" y="33005"/>
                    <a:pt x="0" y="35477"/>
                    <a:pt x="2760" y="35765"/>
                  </a:cubicBezTo>
                  <a:cubicBezTo>
                    <a:pt x="3690" y="35861"/>
                    <a:pt x="4571" y="35928"/>
                    <a:pt x="5451" y="35928"/>
                  </a:cubicBezTo>
                  <a:cubicBezTo>
                    <a:pt x="6456" y="35928"/>
                    <a:pt x="7459" y="35841"/>
                    <a:pt x="8528" y="35614"/>
                  </a:cubicBezTo>
                  <a:cubicBezTo>
                    <a:pt x="15601" y="34076"/>
                    <a:pt x="22371" y="31398"/>
                    <a:pt x="29004" y="28556"/>
                  </a:cubicBezTo>
                  <a:cubicBezTo>
                    <a:pt x="35417" y="25795"/>
                    <a:pt x="41858" y="23186"/>
                    <a:pt x="48243" y="20233"/>
                  </a:cubicBezTo>
                  <a:cubicBezTo>
                    <a:pt x="58131" y="15647"/>
                    <a:pt x="68568" y="10483"/>
                    <a:pt x="76382" y="2724"/>
                  </a:cubicBezTo>
                  <a:cubicBezTo>
                    <a:pt x="76876" y="2230"/>
                    <a:pt x="77412" y="1557"/>
                    <a:pt x="77206" y="884"/>
                  </a:cubicBezTo>
                  <a:cubicBezTo>
                    <a:pt x="76987" y="182"/>
                    <a:pt x="76152" y="1"/>
                    <a:pt x="75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2101950" y="3411450"/>
              <a:ext cx="1690200" cy="840775"/>
            </a:xfrm>
            <a:custGeom>
              <a:avLst/>
              <a:gdLst/>
              <a:ahLst/>
              <a:cxnLst/>
              <a:rect l="l" t="t" r="r" b="b"/>
              <a:pathLst>
                <a:path w="67608" h="33631" extrusionOk="0">
                  <a:moveTo>
                    <a:pt x="67140" y="0"/>
                  </a:moveTo>
                  <a:lnTo>
                    <a:pt x="67140" y="0"/>
                  </a:lnTo>
                  <a:cubicBezTo>
                    <a:pt x="63433" y="3268"/>
                    <a:pt x="59299" y="5809"/>
                    <a:pt x="54905" y="7869"/>
                  </a:cubicBezTo>
                  <a:cubicBezTo>
                    <a:pt x="56211" y="8699"/>
                    <a:pt x="57764" y="9127"/>
                    <a:pt x="59312" y="9127"/>
                  </a:cubicBezTo>
                  <a:cubicBezTo>
                    <a:pt x="60710" y="9127"/>
                    <a:pt x="62104" y="8778"/>
                    <a:pt x="63309" y="8061"/>
                  </a:cubicBezTo>
                  <a:cubicBezTo>
                    <a:pt x="66042" y="6454"/>
                    <a:pt x="67607" y="3117"/>
                    <a:pt x="67140" y="0"/>
                  </a:cubicBezTo>
                  <a:close/>
                  <a:moveTo>
                    <a:pt x="25338" y="21712"/>
                  </a:moveTo>
                  <a:lnTo>
                    <a:pt x="24775" y="22412"/>
                  </a:lnTo>
                  <a:cubicBezTo>
                    <a:pt x="25077" y="22288"/>
                    <a:pt x="25379" y="22192"/>
                    <a:pt x="25681" y="22069"/>
                  </a:cubicBezTo>
                  <a:cubicBezTo>
                    <a:pt x="25557" y="21945"/>
                    <a:pt x="25448" y="21835"/>
                    <a:pt x="25338" y="21712"/>
                  </a:cubicBezTo>
                  <a:close/>
                  <a:moveTo>
                    <a:pt x="46308" y="12662"/>
                  </a:moveTo>
                  <a:lnTo>
                    <a:pt x="46308" y="12662"/>
                  </a:lnTo>
                  <a:cubicBezTo>
                    <a:pt x="39634" y="16219"/>
                    <a:pt x="32740" y="19363"/>
                    <a:pt x="25681" y="22055"/>
                  </a:cubicBezTo>
                  <a:cubicBezTo>
                    <a:pt x="27677" y="24018"/>
                    <a:pt x="30492" y="25001"/>
                    <a:pt x="33322" y="25001"/>
                  </a:cubicBezTo>
                  <a:cubicBezTo>
                    <a:pt x="35087" y="25001"/>
                    <a:pt x="36857" y="24619"/>
                    <a:pt x="38439" y="23854"/>
                  </a:cubicBezTo>
                  <a:cubicBezTo>
                    <a:pt x="42710" y="21794"/>
                    <a:pt x="45566" y="17345"/>
                    <a:pt x="46308" y="12662"/>
                  </a:cubicBezTo>
                  <a:close/>
                  <a:moveTo>
                    <a:pt x="13637" y="26381"/>
                  </a:moveTo>
                  <a:lnTo>
                    <a:pt x="13637" y="26381"/>
                  </a:lnTo>
                  <a:cubicBezTo>
                    <a:pt x="9559" y="28303"/>
                    <a:pt x="4642" y="30212"/>
                    <a:pt x="1" y="30528"/>
                  </a:cubicBezTo>
                  <a:cubicBezTo>
                    <a:pt x="1423" y="32475"/>
                    <a:pt x="3821" y="33631"/>
                    <a:pt x="6214" y="33631"/>
                  </a:cubicBezTo>
                  <a:cubicBezTo>
                    <a:pt x="6893" y="33631"/>
                    <a:pt x="7571" y="33538"/>
                    <a:pt x="8227" y="33343"/>
                  </a:cubicBezTo>
                  <a:cubicBezTo>
                    <a:pt x="11234" y="32451"/>
                    <a:pt x="13500" y="29526"/>
                    <a:pt x="13637" y="263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"/>
          <p:cNvSpPr txBox="1">
            <a:spLocks noGrp="1"/>
          </p:cNvSpPr>
          <p:nvPr>
            <p:ph type="subTitle" idx="1"/>
          </p:nvPr>
        </p:nvSpPr>
        <p:spPr>
          <a:xfrm>
            <a:off x="1779150" y="1532375"/>
            <a:ext cx="5585700" cy="14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5"/>
          <p:cNvSpPr txBox="1">
            <a:spLocks noGrp="1"/>
          </p:cNvSpPr>
          <p:nvPr>
            <p:ph type="subTitle" idx="2"/>
          </p:nvPr>
        </p:nvSpPr>
        <p:spPr>
          <a:xfrm>
            <a:off x="1779150" y="3090250"/>
            <a:ext cx="5585700" cy="14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12" name="Google Shape;212;p5"/>
          <p:cNvGrpSpPr/>
          <p:nvPr/>
        </p:nvGrpSpPr>
        <p:grpSpPr>
          <a:xfrm rot="1809126">
            <a:off x="8513132" y="1163240"/>
            <a:ext cx="1549975" cy="1081363"/>
            <a:chOff x="5546530" y="4275357"/>
            <a:chExt cx="1549966" cy="1081357"/>
          </a:xfrm>
        </p:grpSpPr>
        <p:sp>
          <p:nvSpPr>
            <p:cNvPr id="213" name="Google Shape;213;p5"/>
            <p:cNvSpPr/>
            <p:nvPr/>
          </p:nvSpPr>
          <p:spPr>
            <a:xfrm>
              <a:off x="5546530" y="4275357"/>
              <a:ext cx="1486789" cy="1081357"/>
            </a:xfrm>
            <a:custGeom>
              <a:avLst/>
              <a:gdLst/>
              <a:ahLst/>
              <a:cxnLst/>
              <a:rect l="l" t="t" r="r" b="b"/>
              <a:pathLst>
                <a:path w="28758" h="20916" extrusionOk="0">
                  <a:moveTo>
                    <a:pt x="4244" y="2761"/>
                  </a:moveTo>
                  <a:cubicBezTo>
                    <a:pt x="4258" y="2761"/>
                    <a:pt x="4258" y="2788"/>
                    <a:pt x="4258" y="2802"/>
                  </a:cubicBezTo>
                  <a:lnTo>
                    <a:pt x="4244" y="2802"/>
                  </a:lnTo>
                  <a:cubicBezTo>
                    <a:pt x="4230" y="2802"/>
                    <a:pt x="4230" y="2788"/>
                    <a:pt x="4203" y="2788"/>
                  </a:cubicBezTo>
                  <a:cubicBezTo>
                    <a:pt x="4230" y="2761"/>
                    <a:pt x="4230" y="2761"/>
                    <a:pt x="4244" y="2761"/>
                  </a:cubicBezTo>
                  <a:close/>
                  <a:moveTo>
                    <a:pt x="2076" y="1382"/>
                  </a:moveTo>
                  <a:cubicBezTo>
                    <a:pt x="1813" y="1382"/>
                    <a:pt x="1552" y="1400"/>
                    <a:pt x="1291" y="1429"/>
                  </a:cubicBezTo>
                  <a:lnTo>
                    <a:pt x="1278" y="1429"/>
                  </a:lnTo>
                  <a:cubicBezTo>
                    <a:pt x="1154" y="1443"/>
                    <a:pt x="1099" y="1498"/>
                    <a:pt x="1099" y="1553"/>
                  </a:cubicBezTo>
                  <a:cubicBezTo>
                    <a:pt x="1099" y="1635"/>
                    <a:pt x="1181" y="1635"/>
                    <a:pt x="1236" y="1662"/>
                  </a:cubicBezTo>
                  <a:cubicBezTo>
                    <a:pt x="1676" y="1868"/>
                    <a:pt x="2129" y="2061"/>
                    <a:pt x="2596" y="2212"/>
                  </a:cubicBezTo>
                  <a:cubicBezTo>
                    <a:pt x="3090" y="2376"/>
                    <a:pt x="3585" y="2528"/>
                    <a:pt x="4079" y="2692"/>
                  </a:cubicBezTo>
                  <a:cubicBezTo>
                    <a:pt x="4134" y="2720"/>
                    <a:pt x="4175" y="2747"/>
                    <a:pt x="4216" y="2761"/>
                  </a:cubicBezTo>
                  <a:cubicBezTo>
                    <a:pt x="4198" y="2798"/>
                    <a:pt x="4168" y="2804"/>
                    <a:pt x="4133" y="2804"/>
                  </a:cubicBezTo>
                  <a:cubicBezTo>
                    <a:pt x="4116" y="2804"/>
                    <a:pt x="4097" y="2802"/>
                    <a:pt x="4079" y="2802"/>
                  </a:cubicBezTo>
                  <a:cubicBezTo>
                    <a:pt x="2802" y="2885"/>
                    <a:pt x="1552" y="3104"/>
                    <a:pt x="303" y="3475"/>
                  </a:cubicBezTo>
                  <a:cubicBezTo>
                    <a:pt x="220" y="3503"/>
                    <a:pt x="152" y="3516"/>
                    <a:pt x="83" y="3558"/>
                  </a:cubicBezTo>
                  <a:cubicBezTo>
                    <a:pt x="55" y="3571"/>
                    <a:pt x="42" y="3626"/>
                    <a:pt x="0" y="3681"/>
                  </a:cubicBezTo>
                  <a:cubicBezTo>
                    <a:pt x="69" y="3695"/>
                    <a:pt x="97" y="3709"/>
                    <a:pt x="138" y="3709"/>
                  </a:cubicBezTo>
                  <a:cubicBezTo>
                    <a:pt x="619" y="3805"/>
                    <a:pt x="1101" y="3848"/>
                    <a:pt x="1583" y="3848"/>
                  </a:cubicBezTo>
                  <a:cubicBezTo>
                    <a:pt x="1650" y="3848"/>
                    <a:pt x="1718" y="3848"/>
                    <a:pt x="1786" y="3846"/>
                  </a:cubicBezTo>
                  <a:cubicBezTo>
                    <a:pt x="3173" y="3832"/>
                    <a:pt x="4546" y="3695"/>
                    <a:pt x="5961" y="3379"/>
                  </a:cubicBezTo>
                  <a:cubicBezTo>
                    <a:pt x="6235" y="3310"/>
                    <a:pt x="6524" y="3283"/>
                    <a:pt x="6812" y="3242"/>
                  </a:cubicBezTo>
                  <a:cubicBezTo>
                    <a:pt x="6828" y="3240"/>
                    <a:pt x="6843" y="3239"/>
                    <a:pt x="6859" y="3239"/>
                  </a:cubicBezTo>
                  <a:cubicBezTo>
                    <a:pt x="6953" y="3239"/>
                    <a:pt x="7047" y="3269"/>
                    <a:pt x="7142" y="3269"/>
                  </a:cubicBezTo>
                  <a:cubicBezTo>
                    <a:pt x="7210" y="3269"/>
                    <a:pt x="7238" y="3242"/>
                    <a:pt x="7238" y="3159"/>
                  </a:cubicBezTo>
                  <a:cubicBezTo>
                    <a:pt x="7114" y="3091"/>
                    <a:pt x="6990" y="3036"/>
                    <a:pt x="6853" y="2994"/>
                  </a:cubicBezTo>
                  <a:cubicBezTo>
                    <a:pt x="6578" y="2871"/>
                    <a:pt x="6331" y="2720"/>
                    <a:pt x="6098" y="2541"/>
                  </a:cubicBezTo>
                  <a:cubicBezTo>
                    <a:pt x="5809" y="2335"/>
                    <a:pt x="5494" y="2184"/>
                    <a:pt x="5164" y="2047"/>
                  </a:cubicBezTo>
                  <a:cubicBezTo>
                    <a:pt x="4395" y="1731"/>
                    <a:pt x="3612" y="1525"/>
                    <a:pt x="2788" y="1429"/>
                  </a:cubicBezTo>
                  <a:cubicBezTo>
                    <a:pt x="2548" y="1396"/>
                    <a:pt x="2311" y="1382"/>
                    <a:pt x="2076" y="1382"/>
                  </a:cubicBezTo>
                  <a:close/>
                  <a:moveTo>
                    <a:pt x="4358" y="147"/>
                  </a:moveTo>
                  <a:cubicBezTo>
                    <a:pt x="4321" y="147"/>
                    <a:pt x="4289" y="165"/>
                    <a:pt x="4258" y="207"/>
                  </a:cubicBezTo>
                  <a:cubicBezTo>
                    <a:pt x="4230" y="262"/>
                    <a:pt x="4258" y="317"/>
                    <a:pt x="4299" y="344"/>
                  </a:cubicBezTo>
                  <a:lnTo>
                    <a:pt x="4340" y="399"/>
                  </a:lnTo>
                  <a:cubicBezTo>
                    <a:pt x="4779" y="797"/>
                    <a:pt x="5191" y="1182"/>
                    <a:pt x="5617" y="1580"/>
                  </a:cubicBezTo>
                  <a:cubicBezTo>
                    <a:pt x="6235" y="2157"/>
                    <a:pt x="6977" y="2582"/>
                    <a:pt x="7746" y="2926"/>
                  </a:cubicBezTo>
                  <a:cubicBezTo>
                    <a:pt x="7979" y="3022"/>
                    <a:pt x="8226" y="3118"/>
                    <a:pt x="8446" y="3242"/>
                  </a:cubicBezTo>
                  <a:cubicBezTo>
                    <a:pt x="8831" y="3420"/>
                    <a:pt x="9201" y="3571"/>
                    <a:pt x="9613" y="3722"/>
                  </a:cubicBezTo>
                  <a:cubicBezTo>
                    <a:pt x="9573" y="3742"/>
                    <a:pt x="9548" y="3755"/>
                    <a:pt x="9521" y="3755"/>
                  </a:cubicBezTo>
                  <a:cubicBezTo>
                    <a:pt x="9511" y="3755"/>
                    <a:pt x="9501" y="3753"/>
                    <a:pt x="9490" y="3750"/>
                  </a:cubicBezTo>
                  <a:cubicBezTo>
                    <a:pt x="9064" y="3654"/>
                    <a:pt x="8638" y="3654"/>
                    <a:pt x="8199" y="3640"/>
                  </a:cubicBezTo>
                  <a:cubicBezTo>
                    <a:pt x="7622" y="3640"/>
                    <a:pt x="7059" y="3640"/>
                    <a:pt x="6469" y="3709"/>
                  </a:cubicBezTo>
                  <a:cubicBezTo>
                    <a:pt x="5906" y="3764"/>
                    <a:pt x="5370" y="3873"/>
                    <a:pt x="4834" y="4052"/>
                  </a:cubicBezTo>
                  <a:cubicBezTo>
                    <a:pt x="4148" y="4272"/>
                    <a:pt x="3489" y="4546"/>
                    <a:pt x="2816" y="4807"/>
                  </a:cubicBezTo>
                  <a:cubicBezTo>
                    <a:pt x="2527" y="4931"/>
                    <a:pt x="2239" y="5041"/>
                    <a:pt x="1923" y="5164"/>
                  </a:cubicBezTo>
                  <a:cubicBezTo>
                    <a:pt x="1854" y="5205"/>
                    <a:pt x="1799" y="5219"/>
                    <a:pt x="1731" y="5247"/>
                  </a:cubicBezTo>
                  <a:cubicBezTo>
                    <a:pt x="1676" y="5288"/>
                    <a:pt x="1662" y="5315"/>
                    <a:pt x="1717" y="5411"/>
                  </a:cubicBezTo>
                  <a:lnTo>
                    <a:pt x="1923" y="5411"/>
                  </a:lnTo>
                  <a:cubicBezTo>
                    <a:pt x="2939" y="5343"/>
                    <a:pt x="3928" y="5233"/>
                    <a:pt x="4931" y="5082"/>
                  </a:cubicBezTo>
                  <a:cubicBezTo>
                    <a:pt x="5576" y="4999"/>
                    <a:pt x="6194" y="4821"/>
                    <a:pt x="6784" y="4601"/>
                  </a:cubicBezTo>
                  <a:lnTo>
                    <a:pt x="7196" y="4450"/>
                  </a:lnTo>
                  <a:cubicBezTo>
                    <a:pt x="7952" y="4121"/>
                    <a:pt x="8735" y="3983"/>
                    <a:pt x="9545" y="3901"/>
                  </a:cubicBezTo>
                  <a:cubicBezTo>
                    <a:pt x="9627" y="3887"/>
                    <a:pt x="9723" y="3887"/>
                    <a:pt x="9806" y="3846"/>
                  </a:cubicBezTo>
                  <a:cubicBezTo>
                    <a:pt x="9888" y="3832"/>
                    <a:pt x="9902" y="3750"/>
                    <a:pt x="9833" y="3681"/>
                  </a:cubicBezTo>
                  <a:cubicBezTo>
                    <a:pt x="9792" y="3626"/>
                    <a:pt x="9737" y="3585"/>
                    <a:pt x="9682" y="3544"/>
                  </a:cubicBezTo>
                  <a:cubicBezTo>
                    <a:pt x="9407" y="3310"/>
                    <a:pt x="9119" y="3091"/>
                    <a:pt x="8844" y="2857"/>
                  </a:cubicBezTo>
                  <a:cubicBezTo>
                    <a:pt x="8652" y="2679"/>
                    <a:pt x="8487" y="2486"/>
                    <a:pt x="8309" y="2280"/>
                  </a:cubicBezTo>
                  <a:cubicBezTo>
                    <a:pt x="8034" y="1965"/>
                    <a:pt x="7746" y="1662"/>
                    <a:pt x="7389" y="1429"/>
                  </a:cubicBezTo>
                  <a:cubicBezTo>
                    <a:pt x="7073" y="1223"/>
                    <a:pt x="6743" y="1044"/>
                    <a:pt x="6400" y="893"/>
                  </a:cubicBezTo>
                  <a:cubicBezTo>
                    <a:pt x="5823" y="632"/>
                    <a:pt x="5219" y="399"/>
                    <a:pt x="4601" y="207"/>
                  </a:cubicBezTo>
                  <a:lnTo>
                    <a:pt x="4395" y="152"/>
                  </a:lnTo>
                  <a:cubicBezTo>
                    <a:pt x="4382" y="149"/>
                    <a:pt x="4370" y="147"/>
                    <a:pt x="4358" y="147"/>
                  </a:cubicBezTo>
                  <a:close/>
                  <a:moveTo>
                    <a:pt x="7559" y="114"/>
                  </a:moveTo>
                  <a:cubicBezTo>
                    <a:pt x="7523" y="114"/>
                    <a:pt x="7490" y="129"/>
                    <a:pt x="7471" y="179"/>
                  </a:cubicBezTo>
                  <a:cubicBezTo>
                    <a:pt x="7416" y="262"/>
                    <a:pt x="7512" y="317"/>
                    <a:pt x="7554" y="358"/>
                  </a:cubicBezTo>
                  <a:cubicBezTo>
                    <a:pt x="7746" y="591"/>
                    <a:pt x="7938" y="811"/>
                    <a:pt x="8103" y="1044"/>
                  </a:cubicBezTo>
                  <a:cubicBezTo>
                    <a:pt x="8597" y="1759"/>
                    <a:pt x="9201" y="2376"/>
                    <a:pt x="9861" y="2940"/>
                  </a:cubicBezTo>
                  <a:cubicBezTo>
                    <a:pt x="10341" y="3352"/>
                    <a:pt x="10836" y="3722"/>
                    <a:pt x="11371" y="4052"/>
                  </a:cubicBezTo>
                  <a:cubicBezTo>
                    <a:pt x="11522" y="4162"/>
                    <a:pt x="11673" y="4244"/>
                    <a:pt x="11811" y="4340"/>
                  </a:cubicBezTo>
                  <a:cubicBezTo>
                    <a:pt x="11811" y="4368"/>
                    <a:pt x="11797" y="4381"/>
                    <a:pt x="11797" y="4381"/>
                  </a:cubicBezTo>
                  <a:lnTo>
                    <a:pt x="11646" y="4381"/>
                  </a:lnTo>
                  <a:cubicBezTo>
                    <a:pt x="11359" y="4352"/>
                    <a:pt x="11073" y="4339"/>
                    <a:pt x="10788" y="4339"/>
                  </a:cubicBezTo>
                  <a:cubicBezTo>
                    <a:pt x="9858" y="4339"/>
                    <a:pt x="8938" y="4486"/>
                    <a:pt x="8034" y="4739"/>
                  </a:cubicBezTo>
                  <a:cubicBezTo>
                    <a:pt x="7334" y="4945"/>
                    <a:pt x="6661" y="5219"/>
                    <a:pt x="5988" y="5549"/>
                  </a:cubicBezTo>
                  <a:lnTo>
                    <a:pt x="4505" y="6263"/>
                  </a:lnTo>
                  <a:cubicBezTo>
                    <a:pt x="4436" y="6304"/>
                    <a:pt x="4381" y="6332"/>
                    <a:pt x="4326" y="6373"/>
                  </a:cubicBezTo>
                  <a:cubicBezTo>
                    <a:pt x="4299" y="6386"/>
                    <a:pt x="4299" y="6441"/>
                    <a:pt x="4299" y="6496"/>
                  </a:cubicBezTo>
                  <a:cubicBezTo>
                    <a:pt x="4299" y="6510"/>
                    <a:pt x="4340" y="6524"/>
                    <a:pt x="4368" y="6538"/>
                  </a:cubicBezTo>
                  <a:lnTo>
                    <a:pt x="4409" y="6538"/>
                  </a:lnTo>
                  <a:cubicBezTo>
                    <a:pt x="4717" y="6552"/>
                    <a:pt x="5024" y="6561"/>
                    <a:pt x="5330" y="6561"/>
                  </a:cubicBezTo>
                  <a:cubicBezTo>
                    <a:pt x="6166" y="6561"/>
                    <a:pt x="6993" y="6495"/>
                    <a:pt x="7828" y="6304"/>
                  </a:cubicBezTo>
                  <a:cubicBezTo>
                    <a:pt x="8762" y="6098"/>
                    <a:pt x="9627" y="5837"/>
                    <a:pt x="10492" y="5508"/>
                  </a:cubicBezTo>
                  <a:cubicBezTo>
                    <a:pt x="10836" y="5398"/>
                    <a:pt x="11179" y="5260"/>
                    <a:pt x="11536" y="5137"/>
                  </a:cubicBezTo>
                  <a:cubicBezTo>
                    <a:pt x="11852" y="5027"/>
                    <a:pt x="12168" y="4986"/>
                    <a:pt x="12497" y="4945"/>
                  </a:cubicBezTo>
                  <a:cubicBezTo>
                    <a:pt x="12569" y="4941"/>
                    <a:pt x="12640" y="4938"/>
                    <a:pt x="12711" y="4938"/>
                  </a:cubicBezTo>
                  <a:cubicBezTo>
                    <a:pt x="12899" y="4938"/>
                    <a:pt x="13083" y="4957"/>
                    <a:pt x="13253" y="5027"/>
                  </a:cubicBezTo>
                  <a:cubicBezTo>
                    <a:pt x="13296" y="5053"/>
                    <a:pt x="13345" y="5063"/>
                    <a:pt x="13393" y="5063"/>
                  </a:cubicBezTo>
                  <a:cubicBezTo>
                    <a:pt x="13420" y="5063"/>
                    <a:pt x="13447" y="5059"/>
                    <a:pt x="13472" y="5054"/>
                  </a:cubicBezTo>
                  <a:cubicBezTo>
                    <a:pt x="13514" y="5054"/>
                    <a:pt x="13569" y="5013"/>
                    <a:pt x="13582" y="4986"/>
                  </a:cubicBezTo>
                  <a:cubicBezTo>
                    <a:pt x="13610" y="4931"/>
                    <a:pt x="13582" y="4876"/>
                    <a:pt x="13541" y="4848"/>
                  </a:cubicBezTo>
                  <a:lnTo>
                    <a:pt x="13390" y="4739"/>
                  </a:lnTo>
                  <a:cubicBezTo>
                    <a:pt x="13115" y="4642"/>
                    <a:pt x="12896" y="4436"/>
                    <a:pt x="12690" y="4230"/>
                  </a:cubicBezTo>
                  <a:cubicBezTo>
                    <a:pt x="12442" y="3970"/>
                    <a:pt x="12223" y="3695"/>
                    <a:pt x="12044" y="3379"/>
                  </a:cubicBezTo>
                  <a:cubicBezTo>
                    <a:pt x="11577" y="2610"/>
                    <a:pt x="10973" y="1937"/>
                    <a:pt x="10231" y="1415"/>
                  </a:cubicBezTo>
                  <a:cubicBezTo>
                    <a:pt x="9737" y="1031"/>
                    <a:pt x="9201" y="729"/>
                    <a:pt x="8611" y="495"/>
                  </a:cubicBezTo>
                  <a:cubicBezTo>
                    <a:pt x="8309" y="385"/>
                    <a:pt x="7993" y="275"/>
                    <a:pt x="7691" y="152"/>
                  </a:cubicBezTo>
                  <a:cubicBezTo>
                    <a:pt x="7653" y="137"/>
                    <a:pt x="7603" y="114"/>
                    <a:pt x="7559" y="114"/>
                  </a:cubicBezTo>
                  <a:close/>
                  <a:moveTo>
                    <a:pt x="10053" y="1"/>
                  </a:moveTo>
                  <a:cubicBezTo>
                    <a:pt x="10039" y="1"/>
                    <a:pt x="10012" y="1"/>
                    <a:pt x="9984" y="14"/>
                  </a:cubicBezTo>
                  <a:cubicBezTo>
                    <a:pt x="9971" y="42"/>
                    <a:pt x="9971" y="69"/>
                    <a:pt x="9984" y="83"/>
                  </a:cubicBezTo>
                  <a:cubicBezTo>
                    <a:pt x="10012" y="124"/>
                    <a:pt x="10039" y="152"/>
                    <a:pt x="10080" y="193"/>
                  </a:cubicBezTo>
                  <a:cubicBezTo>
                    <a:pt x="10849" y="1113"/>
                    <a:pt x="11673" y="1992"/>
                    <a:pt x="12511" y="2871"/>
                  </a:cubicBezTo>
                  <a:cubicBezTo>
                    <a:pt x="13115" y="3503"/>
                    <a:pt x="13733" y="4162"/>
                    <a:pt x="14351" y="4793"/>
                  </a:cubicBezTo>
                  <a:cubicBezTo>
                    <a:pt x="14626" y="5082"/>
                    <a:pt x="14914" y="5343"/>
                    <a:pt x="15216" y="5604"/>
                  </a:cubicBezTo>
                  <a:cubicBezTo>
                    <a:pt x="15244" y="5631"/>
                    <a:pt x="15285" y="5672"/>
                    <a:pt x="15313" y="5741"/>
                  </a:cubicBezTo>
                  <a:cubicBezTo>
                    <a:pt x="15230" y="5741"/>
                    <a:pt x="15175" y="5741"/>
                    <a:pt x="15120" y="5714"/>
                  </a:cubicBezTo>
                  <a:cubicBezTo>
                    <a:pt x="14759" y="5668"/>
                    <a:pt x="14396" y="5646"/>
                    <a:pt x="14031" y="5646"/>
                  </a:cubicBezTo>
                  <a:cubicBezTo>
                    <a:pt x="13521" y="5646"/>
                    <a:pt x="13009" y="5689"/>
                    <a:pt x="12497" y="5769"/>
                  </a:cubicBezTo>
                  <a:cubicBezTo>
                    <a:pt x="11234" y="5961"/>
                    <a:pt x="9998" y="6304"/>
                    <a:pt x="8789" y="6744"/>
                  </a:cubicBezTo>
                  <a:cubicBezTo>
                    <a:pt x="8034" y="7018"/>
                    <a:pt x="7293" y="7348"/>
                    <a:pt x="6578" y="7732"/>
                  </a:cubicBezTo>
                  <a:cubicBezTo>
                    <a:pt x="6427" y="7815"/>
                    <a:pt x="6249" y="7883"/>
                    <a:pt x="6084" y="7966"/>
                  </a:cubicBezTo>
                  <a:cubicBezTo>
                    <a:pt x="6015" y="8007"/>
                    <a:pt x="5961" y="8034"/>
                    <a:pt x="5947" y="8103"/>
                  </a:cubicBezTo>
                  <a:cubicBezTo>
                    <a:pt x="5919" y="8158"/>
                    <a:pt x="5961" y="8227"/>
                    <a:pt x="6015" y="8227"/>
                  </a:cubicBezTo>
                  <a:lnTo>
                    <a:pt x="6098" y="8227"/>
                  </a:lnTo>
                  <a:cubicBezTo>
                    <a:pt x="6565" y="8213"/>
                    <a:pt x="7018" y="8185"/>
                    <a:pt x="7485" y="8158"/>
                  </a:cubicBezTo>
                  <a:cubicBezTo>
                    <a:pt x="8831" y="8089"/>
                    <a:pt x="10108" y="7801"/>
                    <a:pt x="11371" y="7334"/>
                  </a:cubicBezTo>
                  <a:cubicBezTo>
                    <a:pt x="12058" y="7087"/>
                    <a:pt x="12745" y="6853"/>
                    <a:pt x="13459" y="6647"/>
                  </a:cubicBezTo>
                  <a:cubicBezTo>
                    <a:pt x="14029" y="6479"/>
                    <a:pt x="14611" y="6372"/>
                    <a:pt x="15206" y="6372"/>
                  </a:cubicBezTo>
                  <a:cubicBezTo>
                    <a:pt x="15242" y="6372"/>
                    <a:pt x="15277" y="6372"/>
                    <a:pt x="15313" y="6373"/>
                  </a:cubicBezTo>
                  <a:cubicBezTo>
                    <a:pt x="15807" y="6386"/>
                    <a:pt x="16301" y="6441"/>
                    <a:pt x="16796" y="6565"/>
                  </a:cubicBezTo>
                  <a:cubicBezTo>
                    <a:pt x="16805" y="6565"/>
                    <a:pt x="16820" y="6571"/>
                    <a:pt x="16837" y="6571"/>
                  </a:cubicBezTo>
                  <a:cubicBezTo>
                    <a:pt x="16846" y="6571"/>
                    <a:pt x="16855" y="6570"/>
                    <a:pt x="16864" y="6565"/>
                  </a:cubicBezTo>
                  <a:cubicBezTo>
                    <a:pt x="16878" y="6565"/>
                    <a:pt x="16906" y="6538"/>
                    <a:pt x="16906" y="6510"/>
                  </a:cubicBezTo>
                  <a:cubicBezTo>
                    <a:pt x="16919" y="6496"/>
                    <a:pt x="16906" y="6455"/>
                    <a:pt x="16906" y="6441"/>
                  </a:cubicBezTo>
                  <a:lnTo>
                    <a:pt x="16864" y="6386"/>
                  </a:lnTo>
                  <a:cubicBezTo>
                    <a:pt x="16109" y="5714"/>
                    <a:pt x="15422" y="4999"/>
                    <a:pt x="14859" y="4175"/>
                  </a:cubicBezTo>
                  <a:cubicBezTo>
                    <a:pt x="14516" y="3681"/>
                    <a:pt x="14159" y="3200"/>
                    <a:pt x="13802" y="2720"/>
                  </a:cubicBezTo>
                  <a:cubicBezTo>
                    <a:pt x="13280" y="2047"/>
                    <a:pt x="12648" y="1511"/>
                    <a:pt x="11948" y="1044"/>
                  </a:cubicBezTo>
                  <a:cubicBezTo>
                    <a:pt x="11385" y="674"/>
                    <a:pt x="10794" y="358"/>
                    <a:pt x="10190" y="56"/>
                  </a:cubicBezTo>
                  <a:cubicBezTo>
                    <a:pt x="10149" y="42"/>
                    <a:pt x="10108" y="14"/>
                    <a:pt x="10053" y="1"/>
                  </a:cubicBezTo>
                  <a:close/>
                  <a:moveTo>
                    <a:pt x="13733" y="1017"/>
                  </a:moveTo>
                  <a:cubicBezTo>
                    <a:pt x="13747" y="1072"/>
                    <a:pt x="13761" y="1113"/>
                    <a:pt x="13802" y="1154"/>
                  </a:cubicBezTo>
                  <a:cubicBezTo>
                    <a:pt x="14214" y="1649"/>
                    <a:pt x="14544" y="2198"/>
                    <a:pt x="14914" y="2734"/>
                  </a:cubicBezTo>
                  <a:cubicBezTo>
                    <a:pt x="15958" y="4230"/>
                    <a:pt x="17112" y="5631"/>
                    <a:pt x="18416" y="6922"/>
                  </a:cubicBezTo>
                  <a:lnTo>
                    <a:pt x="19364" y="7870"/>
                  </a:lnTo>
                  <a:cubicBezTo>
                    <a:pt x="19391" y="7897"/>
                    <a:pt x="19446" y="7952"/>
                    <a:pt x="19501" y="8021"/>
                  </a:cubicBezTo>
                  <a:cubicBezTo>
                    <a:pt x="19377" y="8021"/>
                    <a:pt x="19295" y="7980"/>
                    <a:pt x="19213" y="7952"/>
                  </a:cubicBezTo>
                  <a:cubicBezTo>
                    <a:pt x="18457" y="7677"/>
                    <a:pt x="17675" y="7485"/>
                    <a:pt x="16878" y="7403"/>
                  </a:cubicBezTo>
                  <a:cubicBezTo>
                    <a:pt x="16594" y="7368"/>
                    <a:pt x="16311" y="7351"/>
                    <a:pt x="16028" y="7351"/>
                  </a:cubicBezTo>
                  <a:cubicBezTo>
                    <a:pt x="15315" y="7351"/>
                    <a:pt x="14606" y="7455"/>
                    <a:pt x="13898" y="7622"/>
                  </a:cubicBezTo>
                  <a:cubicBezTo>
                    <a:pt x="13170" y="7815"/>
                    <a:pt x="12442" y="8103"/>
                    <a:pt x="11756" y="8433"/>
                  </a:cubicBezTo>
                  <a:cubicBezTo>
                    <a:pt x="11069" y="8762"/>
                    <a:pt x="10451" y="9147"/>
                    <a:pt x="9806" y="9531"/>
                  </a:cubicBezTo>
                  <a:cubicBezTo>
                    <a:pt x="9668" y="9600"/>
                    <a:pt x="9531" y="9682"/>
                    <a:pt x="9407" y="9765"/>
                  </a:cubicBezTo>
                  <a:cubicBezTo>
                    <a:pt x="9339" y="9806"/>
                    <a:pt x="9298" y="9847"/>
                    <a:pt x="9270" y="9916"/>
                  </a:cubicBezTo>
                  <a:cubicBezTo>
                    <a:pt x="9256" y="9985"/>
                    <a:pt x="9284" y="10039"/>
                    <a:pt x="9339" y="10053"/>
                  </a:cubicBezTo>
                  <a:lnTo>
                    <a:pt x="9407" y="10053"/>
                  </a:lnTo>
                  <a:cubicBezTo>
                    <a:pt x="9778" y="10039"/>
                    <a:pt x="10163" y="10026"/>
                    <a:pt x="10534" y="10026"/>
                  </a:cubicBezTo>
                  <a:cubicBezTo>
                    <a:pt x="11728" y="10026"/>
                    <a:pt x="12854" y="9806"/>
                    <a:pt x="13967" y="9367"/>
                  </a:cubicBezTo>
                  <a:cubicBezTo>
                    <a:pt x="14489" y="9202"/>
                    <a:pt x="14956" y="8996"/>
                    <a:pt x="15436" y="8831"/>
                  </a:cubicBezTo>
                  <a:cubicBezTo>
                    <a:pt x="15862" y="8652"/>
                    <a:pt x="16274" y="8488"/>
                    <a:pt x="16700" y="8350"/>
                  </a:cubicBezTo>
                  <a:cubicBezTo>
                    <a:pt x="17167" y="8185"/>
                    <a:pt x="17633" y="8103"/>
                    <a:pt x="18128" y="8103"/>
                  </a:cubicBezTo>
                  <a:cubicBezTo>
                    <a:pt x="18732" y="8103"/>
                    <a:pt x="19295" y="8227"/>
                    <a:pt x="19803" y="8501"/>
                  </a:cubicBezTo>
                  <a:cubicBezTo>
                    <a:pt x="20078" y="8639"/>
                    <a:pt x="20339" y="8831"/>
                    <a:pt x="20655" y="8913"/>
                  </a:cubicBezTo>
                  <a:cubicBezTo>
                    <a:pt x="20668" y="8858"/>
                    <a:pt x="20696" y="8803"/>
                    <a:pt x="20723" y="8762"/>
                  </a:cubicBezTo>
                  <a:cubicBezTo>
                    <a:pt x="20531" y="8584"/>
                    <a:pt x="20353" y="8391"/>
                    <a:pt x="20133" y="8227"/>
                  </a:cubicBezTo>
                  <a:cubicBezTo>
                    <a:pt x="19515" y="7760"/>
                    <a:pt x="19034" y="7156"/>
                    <a:pt x="18622" y="6510"/>
                  </a:cubicBezTo>
                  <a:cubicBezTo>
                    <a:pt x="18348" y="6084"/>
                    <a:pt x="18142" y="5617"/>
                    <a:pt x="17908" y="5164"/>
                  </a:cubicBezTo>
                  <a:cubicBezTo>
                    <a:pt x="17716" y="4807"/>
                    <a:pt x="17537" y="4436"/>
                    <a:pt x="17331" y="4066"/>
                  </a:cubicBezTo>
                  <a:cubicBezTo>
                    <a:pt x="16892" y="3297"/>
                    <a:pt x="16288" y="2665"/>
                    <a:pt x="15587" y="2129"/>
                  </a:cubicBezTo>
                  <a:cubicBezTo>
                    <a:pt x="15052" y="1731"/>
                    <a:pt x="14489" y="1388"/>
                    <a:pt x="13926" y="1044"/>
                  </a:cubicBezTo>
                  <a:cubicBezTo>
                    <a:pt x="13871" y="1017"/>
                    <a:pt x="13871" y="1017"/>
                    <a:pt x="13733" y="1017"/>
                  </a:cubicBezTo>
                  <a:close/>
                  <a:moveTo>
                    <a:pt x="16961" y="1813"/>
                  </a:moveTo>
                  <a:cubicBezTo>
                    <a:pt x="16947" y="1841"/>
                    <a:pt x="16947" y="1855"/>
                    <a:pt x="16919" y="1868"/>
                  </a:cubicBezTo>
                  <a:cubicBezTo>
                    <a:pt x="16961" y="1923"/>
                    <a:pt x="17015" y="1978"/>
                    <a:pt x="17043" y="2019"/>
                  </a:cubicBezTo>
                  <a:cubicBezTo>
                    <a:pt x="17606" y="2624"/>
                    <a:pt x="18073" y="3310"/>
                    <a:pt x="18457" y="4052"/>
                  </a:cubicBezTo>
                  <a:cubicBezTo>
                    <a:pt x="19446" y="5933"/>
                    <a:pt x="20668" y="7691"/>
                    <a:pt x="21973" y="9394"/>
                  </a:cubicBezTo>
                  <a:cubicBezTo>
                    <a:pt x="22193" y="9682"/>
                    <a:pt x="22440" y="9971"/>
                    <a:pt x="22660" y="10273"/>
                  </a:cubicBezTo>
                  <a:cubicBezTo>
                    <a:pt x="22701" y="10300"/>
                    <a:pt x="22715" y="10355"/>
                    <a:pt x="22742" y="10383"/>
                  </a:cubicBezTo>
                  <a:cubicBezTo>
                    <a:pt x="22725" y="10406"/>
                    <a:pt x="22707" y="10414"/>
                    <a:pt x="22690" y="10414"/>
                  </a:cubicBezTo>
                  <a:cubicBezTo>
                    <a:pt x="22666" y="10414"/>
                    <a:pt x="22642" y="10399"/>
                    <a:pt x="22618" y="10383"/>
                  </a:cubicBezTo>
                  <a:cubicBezTo>
                    <a:pt x="22248" y="10232"/>
                    <a:pt x="21891" y="10067"/>
                    <a:pt x="21506" y="9930"/>
                  </a:cubicBezTo>
                  <a:cubicBezTo>
                    <a:pt x="20639" y="9619"/>
                    <a:pt x="19767" y="9456"/>
                    <a:pt x="18894" y="9456"/>
                  </a:cubicBezTo>
                  <a:cubicBezTo>
                    <a:pt x="18109" y="9456"/>
                    <a:pt x="17322" y="9588"/>
                    <a:pt x="16535" y="9861"/>
                  </a:cubicBezTo>
                  <a:cubicBezTo>
                    <a:pt x="15931" y="10067"/>
                    <a:pt x="15368" y="10355"/>
                    <a:pt x="14818" y="10685"/>
                  </a:cubicBezTo>
                  <a:cubicBezTo>
                    <a:pt x="13884" y="11234"/>
                    <a:pt x="12964" y="11729"/>
                    <a:pt x="12003" y="12209"/>
                  </a:cubicBezTo>
                  <a:cubicBezTo>
                    <a:pt x="11907" y="12264"/>
                    <a:pt x="11811" y="12292"/>
                    <a:pt x="11728" y="12347"/>
                  </a:cubicBezTo>
                  <a:cubicBezTo>
                    <a:pt x="11660" y="12374"/>
                    <a:pt x="11605" y="12429"/>
                    <a:pt x="11591" y="12511"/>
                  </a:cubicBezTo>
                  <a:cubicBezTo>
                    <a:pt x="11564" y="12580"/>
                    <a:pt x="11605" y="12649"/>
                    <a:pt x="11687" y="12676"/>
                  </a:cubicBezTo>
                  <a:lnTo>
                    <a:pt x="11770" y="12676"/>
                  </a:lnTo>
                  <a:cubicBezTo>
                    <a:pt x="12374" y="12621"/>
                    <a:pt x="12992" y="12553"/>
                    <a:pt x="13596" y="12498"/>
                  </a:cubicBezTo>
                  <a:cubicBezTo>
                    <a:pt x="15024" y="12347"/>
                    <a:pt x="16411" y="12031"/>
                    <a:pt x="17784" y="11646"/>
                  </a:cubicBezTo>
                  <a:cubicBezTo>
                    <a:pt x="18471" y="11399"/>
                    <a:pt x="19213" y="11179"/>
                    <a:pt x="19968" y="10973"/>
                  </a:cubicBezTo>
                  <a:cubicBezTo>
                    <a:pt x="20339" y="10863"/>
                    <a:pt x="20723" y="10781"/>
                    <a:pt x="21094" y="10699"/>
                  </a:cubicBezTo>
                  <a:cubicBezTo>
                    <a:pt x="21287" y="10652"/>
                    <a:pt x="21476" y="10631"/>
                    <a:pt x="21661" y="10631"/>
                  </a:cubicBezTo>
                  <a:cubicBezTo>
                    <a:pt x="21963" y="10631"/>
                    <a:pt x="22255" y="10687"/>
                    <a:pt x="22536" y="10781"/>
                  </a:cubicBezTo>
                  <a:cubicBezTo>
                    <a:pt x="22756" y="10850"/>
                    <a:pt x="23003" y="10905"/>
                    <a:pt x="23250" y="10973"/>
                  </a:cubicBezTo>
                  <a:cubicBezTo>
                    <a:pt x="23274" y="10981"/>
                    <a:pt x="23307" y="10998"/>
                    <a:pt x="23335" y="10998"/>
                  </a:cubicBezTo>
                  <a:cubicBezTo>
                    <a:pt x="23357" y="10998"/>
                    <a:pt x="23376" y="10989"/>
                    <a:pt x="23387" y="10960"/>
                  </a:cubicBezTo>
                  <a:cubicBezTo>
                    <a:pt x="23401" y="10918"/>
                    <a:pt x="23387" y="10850"/>
                    <a:pt x="23360" y="10822"/>
                  </a:cubicBezTo>
                  <a:cubicBezTo>
                    <a:pt x="23278" y="10657"/>
                    <a:pt x="23195" y="10493"/>
                    <a:pt x="23099" y="10328"/>
                  </a:cubicBezTo>
                  <a:cubicBezTo>
                    <a:pt x="22948" y="10081"/>
                    <a:pt x="22797" y="9833"/>
                    <a:pt x="22660" y="9586"/>
                  </a:cubicBezTo>
                  <a:cubicBezTo>
                    <a:pt x="22412" y="9174"/>
                    <a:pt x="22275" y="8735"/>
                    <a:pt x="22110" y="8295"/>
                  </a:cubicBezTo>
                  <a:cubicBezTo>
                    <a:pt x="21932" y="7815"/>
                    <a:pt x="21767" y="7334"/>
                    <a:pt x="21561" y="6867"/>
                  </a:cubicBezTo>
                  <a:cubicBezTo>
                    <a:pt x="20943" y="5439"/>
                    <a:pt x="20009" y="4230"/>
                    <a:pt x="18842" y="3214"/>
                  </a:cubicBezTo>
                  <a:cubicBezTo>
                    <a:pt x="18389" y="2802"/>
                    <a:pt x="17881" y="2431"/>
                    <a:pt x="17386" y="2074"/>
                  </a:cubicBezTo>
                  <a:cubicBezTo>
                    <a:pt x="17290" y="2006"/>
                    <a:pt x="17180" y="1923"/>
                    <a:pt x="17084" y="1855"/>
                  </a:cubicBezTo>
                  <a:cubicBezTo>
                    <a:pt x="17043" y="1841"/>
                    <a:pt x="17015" y="1813"/>
                    <a:pt x="16961" y="1813"/>
                  </a:cubicBezTo>
                  <a:close/>
                  <a:moveTo>
                    <a:pt x="20064" y="3489"/>
                  </a:moveTo>
                  <a:lnTo>
                    <a:pt x="20064" y="3489"/>
                  </a:lnTo>
                  <a:cubicBezTo>
                    <a:pt x="20105" y="3571"/>
                    <a:pt x="20119" y="3612"/>
                    <a:pt x="20160" y="3654"/>
                  </a:cubicBezTo>
                  <a:cubicBezTo>
                    <a:pt x="21355" y="5645"/>
                    <a:pt x="22385" y="7705"/>
                    <a:pt x="23387" y="9806"/>
                  </a:cubicBezTo>
                  <a:cubicBezTo>
                    <a:pt x="23731" y="10548"/>
                    <a:pt x="24102" y="11248"/>
                    <a:pt x="24527" y="11948"/>
                  </a:cubicBezTo>
                  <a:cubicBezTo>
                    <a:pt x="24569" y="11990"/>
                    <a:pt x="24582" y="12031"/>
                    <a:pt x="24596" y="12072"/>
                  </a:cubicBezTo>
                  <a:cubicBezTo>
                    <a:pt x="24580" y="12093"/>
                    <a:pt x="24567" y="12100"/>
                    <a:pt x="24554" y="12100"/>
                  </a:cubicBezTo>
                  <a:cubicBezTo>
                    <a:pt x="24534" y="12100"/>
                    <a:pt x="24517" y="12080"/>
                    <a:pt x="24500" y="12072"/>
                  </a:cubicBezTo>
                  <a:cubicBezTo>
                    <a:pt x="23772" y="11729"/>
                    <a:pt x="23017" y="11536"/>
                    <a:pt x="22234" y="11509"/>
                  </a:cubicBezTo>
                  <a:cubicBezTo>
                    <a:pt x="22018" y="11497"/>
                    <a:pt x="21802" y="11490"/>
                    <a:pt x="21586" y="11490"/>
                  </a:cubicBezTo>
                  <a:cubicBezTo>
                    <a:pt x="21321" y="11490"/>
                    <a:pt x="21057" y="11500"/>
                    <a:pt x="20792" y="11523"/>
                  </a:cubicBezTo>
                  <a:cubicBezTo>
                    <a:pt x="19913" y="11578"/>
                    <a:pt x="19075" y="11797"/>
                    <a:pt x="18251" y="12086"/>
                  </a:cubicBezTo>
                  <a:cubicBezTo>
                    <a:pt x="17208" y="12470"/>
                    <a:pt x="16219" y="12992"/>
                    <a:pt x="15299" y="13610"/>
                  </a:cubicBezTo>
                  <a:cubicBezTo>
                    <a:pt x="15162" y="13706"/>
                    <a:pt x="15038" y="13789"/>
                    <a:pt x="14914" y="13871"/>
                  </a:cubicBezTo>
                  <a:cubicBezTo>
                    <a:pt x="14846" y="13926"/>
                    <a:pt x="14791" y="13995"/>
                    <a:pt x="14777" y="14077"/>
                  </a:cubicBezTo>
                  <a:cubicBezTo>
                    <a:pt x="14763" y="14146"/>
                    <a:pt x="14818" y="14214"/>
                    <a:pt x="14887" y="14214"/>
                  </a:cubicBezTo>
                  <a:lnTo>
                    <a:pt x="14956" y="14214"/>
                  </a:lnTo>
                  <a:cubicBezTo>
                    <a:pt x="15670" y="14132"/>
                    <a:pt x="16397" y="14063"/>
                    <a:pt x="17098" y="13981"/>
                  </a:cubicBezTo>
                  <a:cubicBezTo>
                    <a:pt x="18142" y="13843"/>
                    <a:pt x="19130" y="13610"/>
                    <a:pt x="20064" y="13308"/>
                  </a:cubicBezTo>
                  <a:cubicBezTo>
                    <a:pt x="20655" y="13116"/>
                    <a:pt x="21231" y="12910"/>
                    <a:pt x="21822" y="12704"/>
                  </a:cubicBezTo>
                  <a:cubicBezTo>
                    <a:pt x="22152" y="12607"/>
                    <a:pt x="22495" y="12484"/>
                    <a:pt x="22838" y="12401"/>
                  </a:cubicBezTo>
                  <a:cubicBezTo>
                    <a:pt x="23079" y="12334"/>
                    <a:pt x="23321" y="12300"/>
                    <a:pt x="23565" y="12300"/>
                  </a:cubicBezTo>
                  <a:cubicBezTo>
                    <a:pt x="23822" y="12300"/>
                    <a:pt x="24082" y="12338"/>
                    <a:pt x="24349" y="12415"/>
                  </a:cubicBezTo>
                  <a:cubicBezTo>
                    <a:pt x="24651" y="12498"/>
                    <a:pt x="24926" y="12649"/>
                    <a:pt x="25200" y="12841"/>
                  </a:cubicBezTo>
                  <a:cubicBezTo>
                    <a:pt x="25255" y="12882"/>
                    <a:pt x="25310" y="12910"/>
                    <a:pt x="25351" y="12923"/>
                  </a:cubicBezTo>
                  <a:cubicBezTo>
                    <a:pt x="25361" y="12928"/>
                    <a:pt x="25371" y="12931"/>
                    <a:pt x="25381" y="12931"/>
                  </a:cubicBezTo>
                  <a:cubicBezTo>
                    <a:pt x="25425" y="12931"/>
                    <a:pt x="25461" y="12886"/>
                    <a:pt x="25461" y="12841"/>
                  </a:cubicBezTo>
                  <a:cubicBezTo>
                    <a:pt x="25461" y="12813"/>
                    <a:pt x="25447" y="12772"/>
                    <a:pt x="25420" y="12745"/>
                  </a:cubicBezTo>
                  <a:cubicBezTo>
                    <a:pt x="25392" y="12690"/>
                    <a:pt x="25351" y="12621"/>
                    <a:pt x="25296" y="12566"/>
                  </a:cubicBezTo>
                  <a:cubicBezTo>
                    <a:pt x="24775" y="11852"/>
                    <a:pt x="24431" y="11056"/>
                    <a:pt x="24184" y="10204"/>
                  </a:cubicBezTo>
                  <a:cubicBezTo>
                    <a:pt x="24047" y="9696"/>
                    <a:pt x="23923" y="9202"/>
                    <a:pt x="23786" y="8707"/>
                  </a:cubicBezTo>
                  <a:cubicBezTo>
                    <a:pt x="23662" y="8158"/>
                    <a:pt x="23470" y="7636"/>
                    <a:pt x="23223" y="7128"/>
                  </a:cubicBezTo>
                  <a:cubicBezTo>
                    <a:pt x="22852" y="6290"/>
                    <a:pt x="22316" y="5535"/>
                    <a:pt x="21685" y="4862"/>
                  </a:cubicBezTo>
                  <a:cubicBezTo>
                    <a:pt x="21259" y="4409"/>
                    <a:pt x="20792" y="3997"/>
                    <a:pt x="20325" y="3585"/>
                  </a:cubicBezTo>
                  <a:cubicBezTo>
                    <a:pt x="20243" y="3516"/>
                    <a:pt x="20243" y="3516"/>
                    <a:pt x="20064" y="3489"/>
                  </a:cubicBezTo>
                  <a:close/>
                  <a:moveTo>
                    <a:pt x="22097" y="3971"/>
                  </a:moveTo>
                  <a:cubicBezTo>
                    <a:pt x="22084" y="3971"/>
                    <a:pt x="22070" y="3974"/>
                    <a:pt x="22055" y="3983"/>
                  </a:cubicBezTo>
                  <a:cubicBezTo>
                    <a:pt x="22028" y="4052"/>
                    <a:pt x="22083" y="4079"/>
                    <a:pt x="22097" y="4121"/>
                  </a:cubicBezTo>
                  <a:cubicBezTo>
                    <a:pt x="22330" y="4491"/>
                    <a:pt x="22564" y="4890"/>
                    <a:pt x="22770" y="5288"/>
                  </a:cubicBezTo>
                  <a:cubicBezTo>
                    <a:pt x="23017" y="5823"/>
                    <a:pt x="23264" y="6345"/>
                    <a:pt x="23456" y="6895"/>
                  </a:cubicBezTo>
                  <a:cubicBezTo>
                    <a:pt x="23951" y="8337"/>
                    <a:pt x="24596" y="9710"/>
                    <a:pt x="25269" y="11083"/>
                  </a:cubicBezTo>
                  <a:cubicBezTo>
                    <a:pt x="25887" y="12319"/>
                    <a:pt x="26519" y="13528"/>
                    <a:pt x="27178" y="14722"/>
                  </a:cubicBezTo>
                  <a:cubicBezTo>
                    <a:pt x="27191" y="14764"/>
                    <a:pt x="27205" y="14791"/>
                    <a:pt x="27246" y="14887"/>
                  </a:cubicBezTo>
                  <a:cubicBezTo>
                    <a:pt x="27164" y="14832"/>
                    <a:pt x="27109" y="14818"/>
                    <a:pt x="27068" y="14791"/>
                  </a:cubicBezTo>
                  <a:cubicBezTo>
                    <a:pt x="26381" y="14338"/>
                    <a:pt x="25667" y="13940"/>
                    <a:pt x="24871" y="13665"/>
                  </a:cubicBezTo>
                  <a:cubicBezTo>
                    <a:pt x="24280" y="13459"/>
                    <a:pt x="23676" y="13308"/>
                    <a:pt x="23044" y="13253"/>
                  </a:cubicBezTo>
                  <a:cubicBezTo>
                    <a:pt x="22878" y="13238"/>
                    <a:pt x="22712" y="13230"/>
                    <a:pt x="22547" y="13230"/>
                  </a:cubicBezTo>
                  <a:cubicBezTo>
                    <a:pt x="21826" y="13230"/>
                    <a:pt x="21119" y="13377"/>
                    <a:pt x="20449" y="13679"/>
                  </a:cubicBezTo>
                  <a:cubicBezTo>
                    <a:pt x="19858" y="13953"/>
                    <a:pt x="19295" y="14242"/>
                    <a:pt x="18732" y="14571"/>
                  </a:cubicBezTo>
                  <a:cubicBezTo>
                    <a:pt x="17798" y="15107"/>
                    <a:pt x="16892" y="15711"/>
                    <a:pt x="15999" y="16329"/>
                  </a:cubicBezTo>
                  <a:cubicBezTo>
                    <a:pt x="15917" y="16370"/>
                    <a:pt x="15848" y="16425"/>
                    <a:pt x="15779" y="16494"/>
                  </a:cubicBezTo>
                  <a:cubicBezTo>
                    <a:pt x="15725" y="16535"/>
                    <a:pt x="15711" y="16576"/>
                    <a:pt x="15711" y="16645"/>
                  </a:cubicBezTo>
                  <a:cubicBezTo>
                    <a:pt x="15725" y="16700"/>
                    <a:pt x="15738" y="16741"/>
                    <a:pt x="15793" y="16741"/>
                  </a:cubicBezTo>
                  <a:lnTo>
                    <a:pt x="15848" y="16741"/>
                  </a:lnTo>
                  <a:cubicBezTo>
                    <a:pt x="16315" y="16686"/>
                    <a:pt x="16768" y="16617"/>
                    <a:pt x="17235" y="16563"/>
                  </a:cubicBezTo>
                  <a:cubicBezTo>
                    <a:pt x="18348" y="16439"/>
                    <a:pt x="19446" y="16192"/>
                    <a:pt x="20517" y="15848"/>
                  </a:cubicBezTo>
                  <a:cubicBezTo>
                    <a:pt x="21204" y="15615"/>
                    <a:pt x="21891" y="15382"/>
                    <a:pt x="22577" y="15162"/>
                  </a:cubicBezTo>
                  <a:cubicBezTo>
                    <a:pt x="23250" y="14928"/>
                    <a:pt x="23896" y="14722"/>
                    <a:pt x="24596" y="14640"/>
                  </a:cubicBezTo>
                  <a:cubicBezTo>
                    <a:pt x="24812" y="14607"/>
                    <a:pt x="25025" y="14590"/>
                    <a:pt x="25238" y="14590"/>
                  </a:cubicBezTo>
                  <a:cubicBezTo>
                    <a:pt x="25472" y="14590"/>
                    <a:pt x="25705" y="14611"/>
                    <a:pt x="25942" y="14654"/>
                  </a:cubicBezTo>
                  <a:cubicBezTo>
                    <a:pt x="26422" y="14750"/>
                    <a:pt x="26834" y="14928"/>
                    <a:pt x="27205" y="15203"/>
                  </a:cubicBezTo>
                  <a:cubicBezTo>
                    <a:pt x="27590" y="15505"/>
                    <a:pt x="27933" y="15821"/>
                    <a:pt x="28235" y="16192"/>
                  </a:cubicBezTo>
                  <a:cubicBezTo>
                    <a:pt x="28263" y="16205"/>
                    <a:pt x="28276" y="16233"/>
                    <a:pt x="28304" y="16288"/>
                  </a:cubicBezTo>
                  <a:cubicBezTo>
                    <a:pt x="28208" y="16274"/>
                    <a:pt x="28153" y="16260"/>
                    <a:pt x="28084" y="16233"/>
                  </a:cubicBezTo>
                  <a:cubicBezTo>
                    <a:pt x="27458" y="16055"/>
                    <a:pt x="26839" y="15963"/>
                    <a:pt x="26226" y="15963"/>
                  </a:cubicBezTo>
                  <a:cubicBezTo>
                    <a:pt x="25374" y="15963"/>
                    <a:pt x="24534" y="16140"/>
                    <a:pt x="23703" y="16508"/>
                  </a:cubicBezTo>
                  <a:cubicBezTo>
                    <a:pt x="23072" y="16782"/>
                    <a:pt x="22495" y="17126"/>
                    <a:pt x="21918" y="17510"/>
                  </a:cubicBezTo>
                  <a:cubicBezTo>
                    <a:pt x="21218" y="17991"/>
                    <a:pt x="20517" y="18471"/>
                    <a:pt x="19789" y="18911"/>
                  </a:cubicBezTo>
                  <a:cubicBezTo>
                    <a:pt x="19158" y="19309"/>
                    <a:pt x="18512" y="19652"/>
                    <a:pt x="17867" y="20037"/>
                  </a:cubicBezTo>
                  <a:cubicBezTo>
                    <a:pt x="17592" y="20188"/>
                    <a:pt x="17345" y="20339"/>
                    <a:pt x="17070" y="20490"/>
                  </a:cubicBezTo>
                  <a:cubicBezTo>
                    <a:pt x="16974" y="20545"/>
                    <a:pt x="16878" y="20614"/>
                    <a:pt x="16796" y="20682"/>
                  </a:cubicBezTo>
                  <a:cubicBezTo>
                    <a:pt x="16755" y="20724"/>
                    <a:pt x="16741" y="20751"/>
                    <a:pt x="16727" y="20792"/>
                  </a:cubicBezTo>
                  <a:cubicBezTo>
                    <a:pt x="16686" y="20847"/>
                    <a:pt x="16741" y="20916"/>
                    <a:pt x="16809" y="20916"/>
                  </a:cubicBezTo>
                  <a:cubicBezTo>
                    <a:pt x="16823" y="20888"/>
                    <a:pt x="16837" y="20888"/>
                    <a:pt x="16864" y="20888"/>
                  </a:cubicBezTo>
                  <a:cubicBezTo>
                    <a:pt x="17496" y="20724"/>
                    <a:pt x="18128" y="20655"/>
                    <a:pt x="18760" y="20545"/>
                  </a:cubicBezTo>
                  <a:cubicBezTo>
                    <a:pt x="19831" y="20380"/>
                    <a:pt x="20874" y="20188"/>
                    <a:pt x="21918" y="19900"/>
                  </a:cubicBezTo>
                  <a:cubicBezTo>
                    <a:pt x="22948" y="19598"/>
                    <a:pt x="23909" y="19199"/>
                    <a:pt x="24788" y="18568"/>
                  </a:cubicBezTo>
                  <a:lnTo>
                    <a:pt x="26134" y="17647"/>
                  </a:lnTo>
                  <a:cubicBezTo>
                    <a:pt x="26628" y="17304"/>
                    <a:pt x="27164" y="17016"/>
                    <a:pt x="27741" y="16810"/>
                  </a:cubicBezTo>
                  <a:cubicBezTo>
                    <a:pt x="27933" y="16741"/>
                    <a:pt x="28139" y="16672"/>
                    <a:pt x="28359" y="16659"/>
                  </a:cubicBezTo>
                  <a:cubicBezTo>
                    <a:pt x="28482" y="16659"/>
                    <a:pt x="28606" y="16672"/>
                    <a:pt x="28743" y="16672"/>
                  </a:cubicBezTo>
                  <a:cubicBezTo>
                    <a:pt x="28743" y="16631"/>
                    <a:pt x="28757" y="16617"/>
                    <a:pt x="28757" y="16604"/>
                  </a:cubicBezTo>
                  <a:cubicBezTo>
                    <a:pt x="28633" y="16151"/>
                    <a:pt x="28620" y="15711"/>
                    <a:pt x="28551" y="15299"/>
                  </a:cubicBezTo>
                  <a:cubicBezTo>
                    <a:pt x="28537" y="14379"/>
                    <a:pt x="28551" y="13473"/>
                    <a:pt x="28606" y="12566"/>
                  </a:cubicBezTo>
                  <a:cubicBezTo>
                    <a:pt x="28633" y="11907"/>
                    <a:pt x="28675" y="11262"/>
                    <a:pt x="28647" y="10602"/>
                  </a:cubicBezTo>
                  <a:cubicBezTo>
                    <a:pt x="28633" y="9943"/>
                    <a:pt x="28537" y="9284"/>
                    <a:pt x="28304" y="8652"/>
                  </a:cubicBezTo>
                  <a:cubicBezTo>
                    <a:pt x="28125" y="8103"/>
                    <a:pt x="27851" y="7609"/>
                    <a:pt x="27521" y="7128"/>
                  </a:cubicBezTo>
                  <a:cubicBezTo>
                    <a:pt x="26999" y="6386"/>
                    <a:pt x="26381" y="5755"/>
                    <a:pt x="25695" y="5178"/>
                  </a:cubicBezTo>
                  <a:cubicBezTo>
                    <a:pt x="25475" y="4999"/>
                    <a:pt x="25255" y="4821"/>
                    <a:pt x="25035" y="4642"/>
                  </a:cubicBezTo>
                  <a:cubicBezTo>
                    <a:pt x="24980" y="4601"/>
                    <a:pt x="24926" y="4560"/>
                    <a:pt x="24857" y="4533"/>
                  </a:cubicBezTo>
                  <a:lnTo>
                    <a:pt x="24857" y="4533"/>
                  </a:lnTo>
                  <a:cubicBezTo>
                    <a:pt x="24816" y="4615"/>
                    <a:pt x="24884" y="4656"/>
                    <a:pt x="24926" y="4697"/>
                  </a:cubicBezTo>
                  <a:cubicBezTo>
                    <a:pt x="25077" y="4890"/>
                    <a:pt x="25241" y="5082"/>
                    <a:pt x="25392" y="5288"/>
                  </a:cubicBezTo>
                  <a:cubicBezTo>
                    <a:pt x="25887" y="5933"/>
                    <a:pt x="26216" y="6675"/>
                    <a:pt x="26436" y="7471"/>
                  </a:cubicBezTo>
                  <a:cubicBezTo>
                    <a:pt x="26615" y="8103"/>
                    <a:pt x="26725" y="8749"/>
                    <a:pt x="26848" y="9408"/>
                  </a:cubicBezTo>
                  <a:cubicBezTo>
                    <a:pt x="27027" y="10369"/>
                    <a:pt x="27191" y="11330"/>
                    <a:pt x="27411" y="12278"/>
                  </a:cubicBezTo>
                  <a:cubicBezTo>
                    <a:pt x="27686" y="13514"/>
                    <a:pt x="27961" y="14722"/>
                    <a:pt x="28345" y="15945"/>
                  </a:cubicBezTo>
                  <a:cubicBezTo>
                    <a:pt x="28359" y="15958"/>
                    <a:pt x="28359" y="16000"/>
                    <a:pt x="28359" y="16027"/>
                  </a:cubicBezTo>
                  <a:cubicBezTo>
                    <a:pt x="28331" y="16013"/>
                    <a:pt x="28304" y="16013"/>
                    <a:pt x="28290" y="16000"/>
                  </a:cubicBezTo>
                  <a:cubicBezTo>
                    <a:pt x="27919" y="15505"/>
                    <a:pt x="27576" y="14983"/>
                    <a:pt x="27274" y="14434"/>
                  </a:cubicBezTo>
                  <a:cubicBezTo>
                    <a:pt x="26931" y="13789"/>
                    <a:pt x="26697" y="13116"/>
                    <a:pt x="26505" y="12415"/>
                  </a:cubicBezTo>
                  <a:cubicBezTo>
                    <a:pt x="26299" y="11632"/>
                    <a:pt x="26093" y="10877"/>
                    <a:pt x="25901" y="10108"/>
                  </a:cubicBezTo>
                  <a:cubicBezTo>
                    <a:pt x="25750" y="9463"/>
                    <a:pt x="25557" y="8817"/>
                    <a:pt x="25338" y="8199"/>
                  </a:cubicBezTo>
                  <a:cubicBezTo>
                    <a:pt x="24843" y="6867"/>
                    <a:pt x="24074" y="5714"/>
                    <a:pt x="23017" y="4766"/>
                  </a:cubicBezTo>
                  <a:cubicBezTo>
                    <a:pt x="22770" y="4533"/>
                    <a:pt x="22495" y="4285"/>
                    <a:pt x="22220" y="4052"/>
                  </a:cubicBezTo>
                  <a:cubicBezTo>
                    <a:pt x="22177" y="4020"/>
                    <a:pt x="22143" y="3971"/>
                    <a:pt x="22097" y="397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5716210" y="4364126"/>
              <a:ext cx="1380287" cy="869077"/>
            </a:xfrm>
            <a:custGeom>
              <a:avLst/>
              <a:gdLst/>
              <a:ahLst/>
              <a:cxnLst/>
              <a:rect l="l" t="t" r="r" b="b"/>
              <a:pathLst>
                <a:path w="26698" h="16810" extrusionOk="0">
                  <a:moveTo>
                    <a:pt x="3736" y="0"/>
                  </a:moveTo>
                  <a:lnTo>
                    <a:pt x="3736" y="0"/>
                  </a:lnTo>
                  <a:cubicBezTo>
                    <a:pt x="3805" y="83"/>
                    <a:pt x="3818" y="138"/>
                    <a:pt x="3860" y="193"/>
                  </a:cubicBezTo>
                  <a:cubicBezTo>
                    <a:pt x="4066" y="399"/>
                    <a:pt x="4272" y="605"/>
                    <a:pt x="4505" y="797"/>
                  </a:cubicBezTo>
                  <a:cubicBezTo>
                    <a:pt x="4780" y="1030"/>
                    <a:pt x="5095" y="1250"/>
                    <a:pt x="5384" y="1483"/>
                  </a:cubicBezTo>
                  <a:cubicBezTo>
                    <a:pt x="5425" y="1497"/>
                    <a:pt x="5439" y="1525"/>
                    <a:pt x="5466" y="1566"/>
                  </a:cubicBezTo>
                  <a:cubicBezTo>
                    <a:pt x="5455" y="1588"/>
                    <a:pt x="5440" y="1594"/>
                    <a:pt x="5424" y="1594"/>
                  </a:cubicBezTo>
                  <a:cubicBezTo>
                    <a:pt x="5399" y="1594"/>
                    <a:pt x="5373" y="1580"/>
                    <a:pt x="5356" y="1580"/>
                  </a:cubicBezTo>
                  <a:cubicBezTo>
                    <a:pt x="4807" y="1456"/>
                    <a:pt x="4230" y="1360"/>
                    <a:pt x="3681" y="1236"/>
                  </a:cubicBezTo>
                  <a:cubicBezTo>
                    <a:pt x="3585" y="1223"/>
                    <a:pt x="3502" y="1181"/>
                    <a:pt x="3393" y="1140"/>
                  </a:cubicBezTo>
                  <a:cubicBezTo>
                    <a:pt x="3132" y="1030"/>
                    <a:pt x="2857" y="907"/>
                    <a:pt x="2610" y="824"/>
                  </a:cubicBezTo>
                  <a:lnTo>
                    <a:pt x="1113" y="316"/>
                  </a:lnTo>
                  <a:cubicBezTo>
                    <a:pt x="989" y="275"/>
                    <a:pt x="893" y="248"/>
                    <a:pt x="770" y="220"/>
                  </a:cubicBezTo>
                  <a:lnTo>
                    <a:pt x="770" y="220"/>
                  </a:lnTo>
                  <a:cubicBezTo>
                    <a:pt x="934" y="385"/>
                    <a:pt x="1182" y="412"/>
                    <a:pt x="1388" y="495"/>
                  </a:cubicBezTo>
                  <a:cubicBezTo>
                    <a:pt x="1594" y="591"/>
                    <a:pt x="1813" y="673"/>
                    <a:pt x="2033" y="756"/>
                  </a:cubicBezTo>
                  <a:cubicBezTo>
                    <a:pt x="2239" y="838"/>
                    <a:pt x="2473" y="934"/>
                    <a:pt x="2679" y="1030"/>
                  </a:cubicBezTo>
                  <a:cubicBezTo>
                    <a:pt x="2624" y="1044"/>
                    <a:pt x="2572" y="1049"/>
                    <a:pt x="2522" y="1049"/>
                  </a:cubicBezTo>
                  <a:cubicBezTo>
                    <a:pt x="2422" y="1049"/>
                    <a:pt x="2331" y="1030"/>
                    <a:pt x="2239" y="1030"/>
                  </a:cubicBezTo>
                  <a:cubicBezTo>
                    <a:pt x="2102" y="1030"/>
                    <a:pt x="1964" y="1017"/>
                    <a:pt x="1827" y="1017"/>
                  </a:cubicBezTo>
                  <a:cubicBezTo>
                    <a:pt x="1690" y="1017"/>
                    <a:pt x="1539" y="1017"/>
                    <a:pt x="1346" y="1085"/>
                  </a:cubicBezTo>
                  <a:cubicBezTo>
                    <a:pt x="1552" y="1168"/>
                    <a:pt x="1745" y="1154"/>
                    <a:pt x="1923" y="1168"/>
                  </a:cubicBezTo>
                  <a:cubicBezTo>
                    <a:pt x="2088" y="1209"/>
                    <a:pt x="2280" y="1223"/>
                    <a:pt x="2445" y="1277"/>
                  </a:cubicBezTo>
                  <a:cubicBezTo>
                    <a:pt x="2376" y="1291"/>
                    <a:pt x="2308" y="1291"/>
                    <a:pt x="2239" y="1291"/>
                  </a:cubicBezTo>
                  <a:cubicBezTo>
                    <a:pt x="1662" y="1319"/>
                    <a:pt x="1072" y="1415"/>
                    <a:pt x="509" y="1511"/>
                  </a:cubicBezTo>
                  <a:cubicBezTo>
                    <a:pt x="371" y="1525"/>
                    <a:pt x="234" y="1580"/>
                    <a:pt x="110" y="1621"/>
                  </a:cubicBezTo>
                  <a:cubicBezTo>
                    <a:pt x="83" y="1621"/>
                    <a:pt x="69" y="1648"/>
                    <a:pt x="1" y="1689"/>
                  </a:cubicBezTo>
                  <a:cubicBezTo>
                    <a:pt x="70" y="1701"/>
                    <a:pt x="133" y="1705"/>
                    <a:pt x="189" y="1705"/>
                  </a:cubicBezTo>
                  <a:cubicBezTo>
                    <a:pt x="265" y="1705"/>
                    <a:pt x="330" y="1697"/>
                    <a:pt x="385" y="1689"/>
                  </a:cubicBezTo>
                  <a:cubicBezTo>
                    <a:pt x="797" y="1648"/>
                    <a:pt x="1237" y="1580"/>
                    <a:pt x="1649" y="1566"/>
                  </a:cubicBezTo>
                  <a:cubicBezTo>
                    <a:pt x="2308" y="1525"/>
                    <a:pt x="2967" y="1511"/>
                    <a:pt x="3640" y="1483"/>
                  </a:cubicBezTo>
                  <a:cubicBezTo>
                    <a:pt x="3708" y="1483"/>
                    <a:pt x="3777" y="1483"/>
                    <a:pt x="3846" y="1497"/>
                  </a:cubicBezTo>
                  <a:cubicBezTo>
                    <a:pt x="4423" y="1621"/>
                    <a:pt x="5013" y="1758"/>
                    <a:pt x="5604" y="1895"/>
                  </a:cubicBezTo>
                  <a:cubicBezTo>
                    <a:pt x="5576" y="1978"/>
                    <a:pt x="5507" y="1937"/>
                    <a:pt x="5453" y="1964"/>
                  </a:cubicBezTo>
                  <a:cubicBezTo>
                    <a:pt x="4285" y="2047"/>
                    <a:pt x="3159" y="2307"/>
                    <a:pt x="2061" y="2678"/>
                  </a:cubicBezTo>
                  <a:cubicBezTo>
                    <a:pt x="1896" y="2733"/>
                    <a:pt x="1731" y="2802"/>
                    <a:pt x="1594" y="2870"/>
                  </a:cubicBezTo>
                  <a:cubicBezTo>
                    <a:pt x="1594" y="2922"/>
                    <a:pt x="1615" y="2936"/>
                    <a:pt x="1634" y="2936"/>
                  </a:cubicBezTo>
                  <a:cubicBezTo>
                    <a:pt x="1646" y="2936"/>
                    <a:pt x="1657" y="2931"/>
                    <a:pt x="1662" y="2925"/>
                  </a:cubicBezTo>
                  <a:cubicBezTo>
                    <a:pt x="1786" y="2898"/>
                    <a:pt x="1896" y="2870"/>
                    <a:pt x="2019" y="2829"/>
                  </a:cubicBezTo>
                  <a:cubicBezTo>
                    <a:pt x="3049" y="2582"/>
                    <a:pt x="4093" y="2390"/>
                    <a:pt x="5150" y="2266"/>
                  </a:cubicBezTo>
                  <a:cubicBezTo>
                    <a:pt x="5659" y="2198"/>
                    <a:pt x="6194" y="2211"/>
                    <a:pt x="6730" y="2198"/>
                  </a:cubicBezTo>
                  <a:cubicBezTo>
                    <a:pt x="6812" y="2198"/>
                    <a:pt x="6894" y="2211"/>
                    <a:pt x="6977" y="2239"/>
                  </a:cubicBezTo>
                  <a:cubicBezTo>
                    <a:pt x="7993" y="2472"/>
                    <a:pt x="8996" y="2761"/>
                    <a:pt x="9971" y="3104"/>
                  </a:cubicBezTo>
                  <a:cubicBezTo>
                    <a:pt x="9998" y="3131"/>
                    <a:pt x="10039" y="3145"/>
                    <a:pt x="10067" y="3173"/>
                  </a:cubicBezTo>
                  <a:cubicBezTo>
                    <a:pt x="9984" y="3159"/>
                    <a:pt x="9902" y="3159"/>
                    <a:pt x="9820" y="3145"/>
                  </a:cubicBezTo>
                  <a:cubicBezTo>
                    <a:pt x="9311" y="3063"/>
                    <a:pt x="8831" y="2994"/>
                    <a:pt x="8323" y="2967"/>
                  </a:cubicBezTo>
                  <a:cubicBezTo>
                    <a:pt x="8249" y="2963"/>
                    <a:pt x="8176" y="2961"/>
                    <a:pt x="8102" y="2961"/>
                  </a:cubicBezTo>
                  <a:cubicBezTo>
                    <a:pt x="7901" y="2961"/>
                    <a:pt x="7700" y="2974"/>
                    <a:pt x="7499" y="2994"/>
                  </a:cubicBezTo>
                  <a:cubicBezTo>
                    <a:pt x="7430" y="2994"/>
                    <a:pt x="7348" y="2994"/>
                    <a:pt x="7279" y="3076"/>
                  </a:cubicBezTo>
                  <a:cubicBezTo>
                    <a:pt x="7320" y="3090"/>
                    <a:pt x="7375" y="3104"/>
                    <a:pt x="7430" y="3104"/>
                  </a:cubicBezTo>
                  <a:cubicBezTo>
                    <a:pt x="8748" y="3214"/>
                    <a:pt x="10053" y="3488"/>
                    <a:pt x="11344" y="3791"/>
                  </a:cubicBezTo>
                  <a:cubicBezTo>
                    <a:pt x="11577" y="3846"/>
                    <a:pt x="11811" y="3914"/>
                    <a:pt x="12044" y="3969"/>
                  </a:cubicBezTo>
                  <a:cubicBezTo>
                    <a:pt x="12443" y="4052"/>
                    <a:pt x="12786" y="4258"/>
                    <a:pt x="13129" y="4436"/>
                  </a:cubicBezTo>
                  <a:cubicBezTo>
                    <a:pt x="13110" y="4467"/>
                    <a:pt x="13092" y="4476"/>
                    <a:pt x="13073" y="4476"/>
                  </a:cubicBezTo>
                  <a:cubicBezTo>
                    <a:pt x="13051" y="4476"/>
                    <a:pt x="13028" y="4463"/>
                    <a:pt x="13006" y="4463"/>
                  </a:cubicBezTo>
                  <a:cubicBezTo>
                    <a:pt x="12786" y="4436"/>
                    <a:pt x="12566" y="4381"/>
                    <a:pt x="12333" y="4367"/>
                  </a:cubicBezTo>
                  <a:cubicBezTo>
                    <a:pt x="11974" y="4318"/>
                    <a:pt x="11616" y="4282"/>
                    <a:pt x="11258" y="4282"/>
                  </a:cubicBezTo>
                  <a:cubicBezTo>
                    <a:pt x="11122" y="4282"/>
                    <a:pt x="10986" y="4287"/>
                    <a:pt x="10850" y="4299"/>
                  </a:cubicBezTo>
                  <a:cubicBezTo>
                    <a:pt x="10753" y="4299"/>
                    <a:pt x="10657" y="4299"/>
                    <a:pt x="10547" y="4367"/>
                  </a:cubicBezTo>
                  <a:cubicBezTo>
                    <a:pt x="10644" y="4409"/>
                    <a:pt x="10712" y="4409"/>
                    <a:pt x="10781" y="4409"/>
                  </a:cubicBezTo>
                  <a:cubicBezTo>
                    <a:pt x="11509" y="4463"/>
                    <a:pt x="12250" y="4587"/>
                    <a:pt x="12951" y="4779"/>
                  </a:cubicBezTo>
                  <a:cubicBezTo>
                    <a:pt x="13404" y="4889"/>
                    <a:pt x="13843" y="5054"/>
                    <a:pt x="14296" y="5164"/>
                  </a:cubicBezTo>
                  <a:cubicBezTo>
                    <a:pt x="14777" y="5301"/>
                    <a:pt x="15217" y="5548"/>
                    <a:pt x="15629" y="5823"/>
                  </a:cubicBezTo>
                  <a:lnTo>
                    <a:pt x="16617" y="6441"/>
                  </a:lnTo>
                  <a:cubicBezTo>
                    <a:pt x="16645" y="6455"/>
                    <a:pt x="16659" y="6468"/>
                    <a:pt x="16727" y="6523"/>
                  </a:cubicBezTo>
                  <a:cubicBezTo>
                    <a:pt x="16549" y="6468"/>
                    <a:pt x="16425" y="6441"/>
                    <a:pt x="16288" y="6386"/>
                  </a:cubicBezTo>
                  <a:cubicBezTo>
                    <a:pt x="15793" y="6221"/>
                    <a:pt x="15285" y="6084"/>
                    <a:pt x="14763" y="6029"/>
                  </a:cubicBezTo>
                  <a:cubicBezTo>
                    <a:pt x="14626" y="6015"/>
                    <a:pt x="14461" y="6015"/>
                    <a:pt x="14310" y="6015"/>
                  </a:cubicBezTo>
                  <a:cubicBezTo>
                    <a:pt x="14283" y="6015"/>
                    <a:pt x="14228" y="6029"/>
                    <a:pt x="14187" y="6057"/>
                  </a:cubicBezTo>
                  <a:cubicBezTo>
                    <a:pt x="14283" y="6084"/>
                    <a:pt x="14351" y="6111"/>
                    <a:pt x="14434" y="6125"/>
                  </a:cubicBezTo>
                  <a:cubicBezTo>
                    <a:pt x="14997" y="6249"/>
                    <a:pt x="15546" y="6400"/>
                    <a:pt x="16095" y="6592"/>
                  </a:cubicBezTo>
                  <a:cubicBezTo>
                    <a:pt x="16576" y="6771"/>
                    <a:pt x="17057" y="6977"/>
                    <a:pt x="17524" y="7210"/>
                  </a:cubicBezTo>
                  <a:lnTo>
                    <a:pt x="17730" y="7320"/>
                  </a:lnTo>
                  <a:cubicBezTo>
                    <a:pt x="18155" y="7498"/>
                    <a:pt x="18540" y="7759"/>
                    <a:pt x="18897" y="8075"/>
                  </a:cubicBezTo>
                  <a:lnTo>
                    <a:pt x="19817" y="8844"/>
                  </a:lnTo>
                  <a:cubicBezTo>
                    <a:pt x="19872" y="8872"/>
                    <a:pt x="19913" y="8927"/>
                    <a:pt x="19927" y="8995"/>
                  </a:cubicBezTo>
                  <a:cubicBezTo>
                    <a:pt x="19803" y="8940"/>
                    <a:pt x="19666" y="8913"/>
                    <a:pt x="19542" y="8858"/>
                  </a:cubicBezTo>
                  <a:cubicBezTo>
                    <a:pt x="18911" y="8652"/>
                    <a:pt x="18293" y="8446"/>
                    <a:pt x="17620" y="8364"/>
                  </a:cubicBezTo>
                  <a:cubicBezTo>
                    <a:pt x="17414" y="8322"/>
                    <a:pt x="17194" y="8322"/>
                    <a:pt x="16988" y="8309"/>
                  </a:cubicBezTo>
                  <a:lnTo>
                    <a:pt x="16686" y="8309"/>
                  </a:lnTo>
                  <a:cubicBezTo>
                    <a:pt x="16686" y="8377"/>
                    <a:pt x="16755" y="8364"/>
                    <a:pt x="16768" y="8377"/>
                  </a:cubicBezTo>
                  <a:cubicBezTo>
                    <a:pt x="16796" y="8391"/>
                    <a:pt x="16837" y="8391"/>
                    <a:pt x="16865" y="8391"/>
                  </a:cubicBezTo>
                  <a:cubicBezTo>
                    <a:pt x="17263" y="8487"/>
                    <a:pt x="17661" y="8556"/>
                    <a:pt x="18059" y="8652"/>
                  </a:cubicBezTo>
                  <a:cubicBezTo>
                    <a:pt x="18979" y="8899"/>
                    <a:pt x="19872" y="9243"/>
                    <a:pt x="20710" y="9682"/>
                  </a:cubicBezTo>
                  <a:cubicBezTo>
                    <a:pt x="20778" y="9723"/>
                    <a:pt x="20833" y="9751"/>
                    <a:pt x="20888" y="9806"/>
                  </a:cubicBezTo>
                  <a:cubicBezTo>
                    <a:pt x="21108" y="10012"/>
                    <a:pt x="21314" y="10218"/>
                    <a:pt x="21534" y="10437"/>
                  </a:cubicBezTo>
                  <a:cubicBezTo>
                    <a:pt x="21561" y="10451"/>
                    <a:pt x="21561" y="10478"/>
                    <a:pt x="21575" y="10506"/>
                  </a:cubicBezTo>
                  <a:lnTo>
                    <a:pt x="21465" y="10506"/>
                  </a:lnTo>
                  <a:cubicBezTo>
                    <a:pt x="21122" y="10369"/>
                    <a:pt x="20778" y="10300"/>
                    <a:pt x="20421" y="10231"/>
                  </a:cubicBezTo>
                  <a:cubicBezTo>
                    <a:pt x="19886" y="10135"/>
                    <a:pt x="19364" y="10039"/>
                    <a:pt x="18815" y="10012"/>
                  </a:cubicBezTo>
                  <a:cubicBezTo>
                    <a:pt x="18732" y="10005"/>
                    <a:pt x="18650" y="10001"/>
                    <a:pt x="18566" y="10001"/>
                  </a:cubicBezTo>
                  <a:cubicBezTo>
                    <a:pt x="18482" y="10001"/>
                    <a:pt x="18396" y="10005"/>
                    <a:pt x="18306" y="10012"/>
                  </a:cubicBezTo>
                  <a:cubicBezTo>
                    <a:pt x="18197" y="10012"/>
                    <a:pt x="18073" y="10025"/>
                    <a:pt x="17963" y="10094"/>
                  </a:cubicBezTo>
                  <a:cubicBezTo>
                    <a:pt x="17963" y="10149"/>
                    <a:pt x="18004" y="10163"/>
                    <a:pt x="18032" y="10163"/>
                  </a:cubicBezTo>
                  <a:cubicBezTo>
                    <a:pt x="18059" y="10162"/>
                    <a:pt x="18087" y="10162"/>
                    <a:pt x="18114" y="10162"/>
                  </a:cubicBezTo>
                  <a:cubicBezTo>
                    <a:pt x="19004" y="10162"/>
                    <a:pt x="19843" y="10375"/>
                    <a:pt x="20696" y="10588"/>
                  </a:cubicBezTo>
                  <a:cubicBezTo>
                    <a:pt x="21163" y="10712"/>
                    <a:pt x="21589" y="10904"/>
                    <a:pt x="22001" y="11138"/>
                  </a:cubicBezTo>
                  <a:cubicBezTo>
                    <a:pt x="22275" y="11302"/>
                    <a:pt x="22522" y="11481"/>
                    <a:pt x="22701" y="11728"/>
                  </a:cubicBezTo>
                  <a:cubicBezTo>
                    <a:pt x="23044" y="12140"/>
                    <a:pt x="23415" y="12552"/>
                    <a:pt x="23758" y="12964"/>
                  </a:cubicBezTo>
                  <a:cubicBezTo>
                    <a:pt x="23800" y="13019"/>
                    <a:pt x="23855" y="13060"/>
                    <a:pt x="23896" y="13184"/>
                  </a:cubicBezTo>
                  <a:cubicBezTo>
                    <a:pt x="23758" y="13129"/>
                    <a:pt x="23662" y="13060"/>
                    <a:pt x="23566" y="13019"/>
                  </a:cubicBezTo>
                  <a:cubicBezTo>
                    <a:pt x="23456" y="12964"/>
                    <a:pt x="23360" y="12895"/>
                    <a:pt x="23250" y="12841"/>
                  </a:cubicBezTo>
                  <a:cubicBezTo>
                    <a:pt x="23154" y="12786"/>
                    <a:pt x="23044" y="12744"/>
                    <a:pt x="22934" y="12689"/>
                  </a:cubicBezTo>
                  <a:cubicBezTo>
                    <a:pt x="22825" y="12635"/>
                    <a:pt x="22701" y="12607"/>
                    <a:pt x="22591" y="12552"/>
                  </a:cubicBezTo>
                  <a:cubicBezTo>
                    <a:pt x="22468" y="12511"/>
                    <a:pt x="22358" y="12470"/>
                    <a:pt x="22248" y="12429"/>
                  </a:cubicBezTo>
                  <a:cubicBezTo>
                    <a:pt x="22124" y="12401"/>
                    <a:pt x="22014" y="12360"/>
                    <a:pt x="21904" y="12332"/>
                  </a:cubicBezTo>
                  <a:cubicBezTo>
                    <a:pt x="21781" y="12291"/>
                    <a:pt x="21657" y="12264"/>
                    <a:pt x="21561" y="12236"/>
                  </a:cubicBezTo>
                  <a:cubicBezTo>
                    <a:pt x="21438" y="12209"/>
                    <a:pt x="21314" y="12195"/>
                    <a:pt x="21190" y="12168"/>
                  </a:cubicBezTo>
                  <a:lnTo>
                    <a:pt x="20833" y="12126"/>
                  </a:lnTo>
                  <a:lnTo>
                    <a:pt x="20476" y="12072"/>
                  </a:lnTo>
                  <a:cubicBezTo>
                    <a:pt x="20414" y="12065"/>
                    <a:pt x="20353" y="12061"/>
                    <a:pt x="20293" y="12061"/>
                  </a:cubicBezTo>
                  <a:cubicBezTo>
                    <a:pt x="20233" y="12061"/>
                    <a:pt x="20174" y="12065"/>
                    <a:pt x="20119" y="12072"/>
                  </a:cubicBezTo>
                  <a:cubicBezTo>
                    <a:pt x="20215" y="12126"/>
                    <a:pt x="20325" y="12154"/>
                    <a:pt x="20435" y="12168"/>
                  </a:cubicBezTo>
                  <a:cubicBezTo>
                    <a:pt x="20971" y="12291"/>
                    <a:pt x="21493" y="12429"/>
                    <a:pt x="22001" y="12621"/>
                  </a:cubicBezTo>
                  <a:cubicBezTo>
                    <a:pt x="22687" y="12882"/>
                    <a:pt x="23346" y="13198"/>
                    <a:pt x="23923" y="13651"/>
                  </a:cubicBezTo>
                  <a:cubicBezTo>
                    <a:pt x="24074" y="13774"/>
                    <a:pt x="24239" y="13871"/>
                    <a:pt x="24390" y="13980"/>
                  </a:cubicBezTo>
                  <a:cubicBezTo>
                    <a:pt x="24541" y="14063"/>
                    <a:pt x="24665" y="14186"/>
                    <a:pt x="24747" y="14337"/>
                  </a:cubicBezTo>
                  <a:cubicBezTo>
                    <a:pt x="24816" y="14434"/>
                    <a:pt x="24898" y="14530"/>
                    <a:pt x="24939" y="14640"/>
                  </a:cubicBezTo>
                  <a:cubicBezTo>
                    <a:pt x="24885" y="14640"/>
                    <a:pt x="24857" y="14667"/>
                    <a:pt x="24830" y="14667"/>
                  </a:cubicBezTo>
                  <a:cubicBezTo>
                    <a:pt x="24765" y="14662"/>
                    <a:pt x="24701" y="14660"/>
                    <a:pt x="24637" y="14660"/>
                  </a:cubicBezTo>
                  <a:cubicBezTo>
                    <a:pt x="24344" y="14660"/>
                    <a:pt x="24051" y="14707"/>
                    <a:pt x="23758" y="14763"/>
                  </a:cubicBezTo>
                  <a:cubicBezTo>
                    <a:pt x="22742" y="14969"/>
                    <a:pt x="21740" y="15244"/>
                    <a:pt x="20778" y="15601"/>
                  </a:cubicBezTo>
                  <a:cubicBezTo>
                    <a:pt x="20421" y="15738"/>
                    <a:pt x="20064" y="15903"/>
                    <a:pt x="19735" y="16082"/>
                  </a:cubicBezTo>
                  <a:cubicBezTo>
                    <a:pt x="19680" y="16109"/>
                    <a:pt x="19652" y="16136"/>
                    <a:pt x="19597" y="16178"/>
                  </a:cubicBezTo>
                  <a:cubicBezTo>
                    <a:pt x="19619" y="16194"/>
                    <a:pt x="19636" y="16199"/>
                    <a:pt x="19652" y="16199"/>
                  </a:cubicBezTo>
                  <a:cubicBezTo>
                    <a:pt x="19676" y="16199"/>
                    <a:pt x="19696" y="16186"/>
                    <a:pt x="19721" y="16178"/>
                  </a:cubicBezTo>
                  <a:cubicBezTo>
                    <a:pt x="19913" y="16109"/>
                    <a:pt x="20092" y="16040"/>
                    <a:pt x="20270" y="15972"/>
                  </a:cubicBezTo>
                  <a:cubicBezTo>
                    <a:pt x="21190" y="15601"/>
                    <a:pt x="22179" y="15354"/>
                    <a:pt x="23140" y="15120"/>
                  </a:cubicBezTo>
                  <a:cubicBezTo>
                    <a:pt x="23456" y="15052"/>
                    <a:pt x="23772" y="15010"/>
                    <a:pt x="24102" y="14955"/>
                  </a:cubicBezTo>
                  <a:cubicBezTo>
                    <a:pt x="24216" y="14936"/>
                    <a:pt x="24334" y="14926"/>
                    <a:pt x="24453" y="14926"/>
                  </a:cubicBezTo>
                  <a:cubicBezTo>
                    <a:pt x="24591" y="14926"/>
                    <a:pt x="24731" y="14940"/>
                    <a:pt x="24871" y="14969"/>
                  </a:cubicBezTo>
                  <a:cubicBezTo>
                    <a:pt x="24967" y="14983"/>
                    <a:pt x="25091" y="15010"/>
                    <a:pt x="25228" y="15024"/>
                  </a:cubicBezTo>
                  <a:cubicBezTo>
                    <a:pt x="25640" y="15601"/>
                    <a:pt x="26024" y="16219"/>
                    <a:pt x="26436" y="16809"/>
                  </a:cubicBezTo>
                  <a:cubicBezTo>
                    <a:pt x="26670" y="16727"/>
                    <a:pt x="26697" y="16686"/>
                    <a:pt x="26629" y="16562"/>
                  </a:cubicBezTo>
                  <a:cubicBezTo>
                    <a:pt x="26491" y="16315"/>
                    <a:pt x="26354" y="16054"/>
                    <a:pt x="26189" y="15793"/>
                  </a:cubicBezTo>
                  <a:cubicBezTo>
                    <a:pt x="26011" y="15491"/>
                    <a:pt x="25805" y="15175"/>
                    <a:pt x="25599" y="14873"/>
                  </a:cubicBezTo>
                  <a:cubicBezTo>
                    <a:pt x="25530" y="14763"/>
                    <a:pt x="25489" y="14681"/>
                    <a:pt x="25461" y="14557"/>
                  </a:cubicBezTo>
                  <a:cubicBezTo>
                    <a:pt x="25228" y="13472"/>
                    <a:pt x="25022" y="12374"/>
                    <a:pt x="24802" y="11302"/>
                  </a:cubicBezTo>
                  <a:cubicBezTo>
                    <a:pt x="24733" y="10932"/>
                    <a:pt x="24706" y="10575"/>
                    <a:pt x="24651" y="10231"/>
                  </a:cubicBezTo>
                  <a:cubicBezTo>
                    <a:pt x="24637" y="10149"/>
                    <a:pt x="24610" y="10067"/>
                    <a:pt x="24596" y="9998"/>
                  </a:cubicBezTo>
                  <a:lnTo>
                    <a:pt x="24582" y="9998"/>
                  </a:lnTo>
                  <a:cubicBezTo>
                    <a:pt x="24582" y="10025"/>
                    <a:pt x="24569" y="10080"/>
                    <a:pt x="24569" y="10108"/>
                  </a:cubicBezTo>
                  <a:cubicBezTo>
                    <a:pt x="24582" y="10437"/>
                    <a:pt x="24582" y="10753"/>
                    <a:pt x="24610" y="11055"/>
                  </a:cubicBezTo>
                  <a:cubicBezTo>
                    <a:pt x="24720" y="11893"/>
                    <a:pt x="24843" y="12744"/>
                    <a:pt x="24994" y="13582"/>
                  </a:cubicBezTo>
                  <a:cubicBezTo>
                    <a:pt x="25022" y="13733"/>
                    <a:pt x="25063" y="13884"/>
                    <a:pt x="25118" y="14090"/>
                  </a:cubicBezTo>
                  <a:cubicBezTo>
                    <a:pt x="25063" y="14063"/>
                    <a:pt x="25022" y="14063"/>
                    <a:pt x="25008" y="14022"/>
                  </a:cubicBezTo>
                  <a:cubicBezTo>
                    <a:pt x="24335" y="13156"/>
                    <a:pt x="23703" y="12223"/>
                    <a:pt x="23168" y="11248"/>
                  </a:cubicBezTo>
                  <a:cubicBezTo>
                    <a:pt x="23058" y="11000"/>
                    <a:pt x="22934" y="10767"/>
                    <a:pt x="22825" y="10520"/>
                  </a:cubicBezTo>
                  <a:cubicBezTo>
                    <a:pt x="22522" y="9792"/>
                    <a:pt x="22234" y="9037"/>
                    <a:pt x="21987" y="8240"/>
                  </a:cubicBezTo>
                  <a:cubicBezTo>
                    <a:pt x="21959" y="8144"/>
                    <a:pt x="21918" y="8034"/>
                    <a:pt x="21891" y="7910"/>
                  </a:cubicBezTo>
                  <a:cubicBezTo>
                    <a:pt x="21795" y="7965"/>
                    <a:pt x="21850" y="8020"/>
                    <a:pt x="21850" y="8048"/>
                  </a:cubicBezTo>
                  <a:cubicBezTo>
                    <a:pt x="21987" y="8721"/>
                    <a:pt x="22193" y="9394"/>
                    <a:pt x="22454" y="10025"/>
                  </a:cubicBezTo>
                  <a:cubicBezTo>
                    <a:pt x="22660" y="10547"/>
                    <a:pt x="22866" y="11069"/>
                    <a:pt x="23140" y="11550"/>
                  </a:cubicBezTo>
                  <a:cubicBezTo>
                    <a:pt x="23154" y="11577"/>
                    <a:pt x="23154" y="11605"/>
                    <a:pt x="23195" y="11673"/>
                  </a:cubicBezTo>
                  <a:cubicBezTo>
                    <a:pt x="23127" y="11618"/>
                    <a:pt x="23086" y="11591"/>
                    <a:pt x="23058" y="11577"/>
                  </a:cubicBezTo>
                  <a:cubicBezTo>
                    <a:pt x="22619" y="11124"/>
                    <a:pt x="22193" y="10684"/>
                    <a:pt x="21781" y="10218"/>
                  </a:cubicBezTo>
                  <a:cubicBezTo>
                    <a:pt x="21712" y="10149"/>
                    <a:pt x="21657" y="10039"/>
                    <a:pt x="21589" y="9970"/>
                  </a:cubicBezTo>
                  <a:cubicBezTo>
                    <a:pt x="21575" y="9943"/>
                    <a:pt x="21561" y="9929"/>
                    <a:pt x="21547" y="9888"/>
                  </a:cubicBezTo>
                  <a:cubicBezTo>
                    <a:pt x="21081" y="8913"/>
                    <a:pt x="20600" y="7910"/>
                    <a:pt x="20133" y="6935"/>
                  </a:cubicBezTo>
                  <a:cubicBezTo>
                    <a:pt x="19982" y="6606"/>
                    <a:pt x="19858" y="6290"/>
                    <a:pt x="19707" y="5974"/>
                  </a:cubicBezTo>
                  <a:cubicBezTo>
                    <a:pt x="19639" y="5809"/>
                    <a:pt x="19529" y="5631"/>
                    <a:pt x="19446" y="5466"/>
                  </a:cubicBezTo>
                  <a:cubicBezTo>
                    <a:pt x="19391" y="5535"/>
                    <a:pt x="19433" y="5562"/>
                    <a:pt x="19446" y="5617"/>
                  </a:cubicBezTo>
                  <a:cubicBezTo>
                    <a:pt x="19460" y="5672"/>
                    <a:pt x="19501" y="5713"/>
                    <a:pt x="19515" y="5782"/>
                  </a:cubicBezTo>
                  <a:cubicBezTo>
                    <a:pt x="19529" y="5837"/>
                    <a:pt x="19556" y="5892"/>
                    <a:pt x="19570" y="5919"/>
                  </a:cubicBezTo>
                  <a:cubicBezTo>
                    <a:pt x="19584" y="5974"/>
                    <a:pt x="19597" y="6029"/>
                    <a:pt x="19625" y="6057"/>
                  </a:cubicBezTo>
                  <a:cubicBezTo>
                    <a:pt x="19639" y="6111"/>
                    <a:pt x="19666" y="6180"/>
                    <a:pt x="19694" y="6235"/>
                  </a:cubicBezTo>
                  <a:cubicBezTo>
                    <a:pt x="19707" y="6290"/>
                    <a:pt x="19721" y="6331"/>
                    <a:pt x="19735" y="6372"/>
                  </a:cubicBezTo>
                  <a:cubicBezTo>
                    <a:pt x="19762" y="6427"/>
                    <a:pt x="19790" y="6496"/>
                    <a:pt x="19803" y="6537"/>
                  </a:cubicBezTo>
                  <a:cubicBezTo>
                    <a:pt x="19817" y="6592"/>
                    <a:pt x="19845" y="6647"/>
                    <a:pt x="19858" y="6674"/>
                  </a:cubicBezTo>
                  <a:cubicBezTo>
                    <a:pt x="19872" y="6729"/>
                    <a:pt x="19886" y="6784"/>
                    <a:pt x="19913" y="6812"/>
                  </a:cubicBezTo>
                  <a:cubicBezTo>
                    <a:pt x="19927" y="6867"/>
                    <a:pt x="19941" y="6935"/>
                    <a:pt x="19982" y="6990"/>
                  </a:cubicBezTo>
                  <a:cubicBezTo>
                    <a:pt x="19996" y="7045"/>
                    <a:pt x="20009" y="7086"/>
                    <a:pt x="20023" y="7128"/>
                  </a:cubicBezTo>
                  <a:cubicBezTo>
                    <a:pt x="20051" y="7183"/>
                    <a:pt x="20064" y="7224"/>
                    <a:pt x="20078" y="7265"/>
                  </a:cubicBezTo>
                  <a:cubicBezTo>
                    <a:pt x="20092" y="7320"/>
                    <a:pt x="20133" y="7389"/>
                    <a:pt x="20147" y="7430"/>
                  </a:cubicBezTo>
                  <a:cubicBezTo>
                    <a:pt x="20160" y="7485"/>
                    <a:pt x="20188" y="7540"/>
                    <a:pt x="20202" y="7567"/>
                  </a:cubicBezTo>
                  <a:cubicBezTo>
                    <a:pt x="20215" y="7622"/>
                    <a:pt x="20257" y="7677"/>
                    <a:pt x="20270" y="7746"/>
                  </a:cubicBezTo>
                  <a:cubicBezTo>
                    <a:pt x="20284" y="7801"/>
                    <a:pt x="20298" y="7842"/>
                    <a:pt x="20339" y="7883"/>
                  </a:cubicBezTo>
                  <a:cubicBezTo>
                    <a:pt x="20353" y="7938"/>
                    <a:pt x="20366" y="7979"/>
                    <a:pt x="20408" y="8020"/>
                  </a:cubicBezTo>
                  <a:cubicBezTo>
                    <a:pt x="20421" y="8075"/>
                    <a:pt x="20463" y="8116"/>
                    <a:pt x="20476" y="8185"/>
                  </a:cubicBezTo>
                  <a:cubicBezTo>
                    <a:pt x="20490" y="8240"/>
                    <a:pt x="20504" y="8281"/>
                    <a:pt x="20545" y="8322"/>
                  </a:cubicBezTo>
                  <a:cubicBezTo>
                    <a:pt x="20559" y="8377"/>
                    <a:pt x="20600" y="8419"/>
                    <a:pt x="20614" y="8460"/>
                  </a:cubicBezTo>
                  <a:cubicBezTo>
                    <a:pt x="20627" y="8515"/>
                    <a:pt x="20669" y="8570"/>
                    <a:pt x="20682" y="8638"/>
                  </a:cubicBezTo>
                  <a:cubicBezTo>
                    <a:pt x="20696" y="8693"/>
                    <a:pt x="20737" y="8721"/>
                    <a:pt x="20751" y="8776"/>
                  </a:cubicBezTo>
                  <a:cubicBezTo>
                    <a:pt x="20778" y="8831"/>
                    <a:pt x="20806" y="8872"/>
                    <a:pt x="20833" y="8927"/>
                  </a:cubicBezTo>
                  <a:cubicBezTo>
                    <a:pt x="20847" y="8982"/>
                    <a:pt x="20888" y="9009"/>
                    <a:pt x="20902" y="9064"/>
                  </a:cubicBezTo>
                  <a:cubicBezTo>
                    <a:pt x="20916" y="9119"/>
                    <a:pt x="20957" y="9146"/>
                    <a:pt x="20971" y="9201"/>
                  </a:cubicBezTo>
                  <a:cubicBezTo>
                    <a:pt x="20984" y="9256"/>
                    <a:pt x="21026" y="9311"/>
                    <a:pt x="21039" y="9380"/>
                  </a:cubicBezTo>
                  <a:cubicBezTo>
                    <a:pt x="21053" y="9421"/>
                    <a:pt x="21081" y="9462"/>
                    <a:pt x="21108" y="9558"/>
                  </a:cubicBezTo>
                  <a:cubicBezTo>
                    <a:pt x="21039" y="9490"/>
                    <a:pt x="21012" y="9476"/>
                    <a:pt x="20971" y="9449"/>
                  </a:cubicBezTo>
                  <a:cubicBezTo>
                    <a:pt x="20435" y="8940"/>
                    <a:pt x="19886" y="8460"/>
                    <a:pt x="19323" y="8007"/>
                  </a:cubicBezTo>
                  <a:cubicBezTo>
                    <a:pt x="19268" y="7952"/>
                    <a:pt x="19199" y="7897"/>
                    <a:pt x="19172" y="7828"/>
                  </a:cubicBezTo>
                  <a:cubicBezTo>
                    <a:pt x="18787" y="7279"/>
                    <a:pt x="18416" y="6729"/>
                    <a:pt x="18059" y="6180"/>
                  </a:cubicBezTo>
                  <a:cubicBezTo>
                    <a:pt x="17606" y="5535"/>
                    <a:pt x="17249" y="4821"/>
                    <a:pt x="16865" y="4120"/>
                  </a:cubicBezTo>
                  <a:cubicBezTo>
                    <a:pt x="16796" y="3983"/>
                    <a:pt x="16727" y="3846"/>
                    <a:pt x="16631" y="3749"/>
                  </a:cubicBezTo>
                  <a:lnTo>
                    <a:pt x="16631" y="3749"/>
                  </a:lnTo>
                  <a:cubicBezTo>
                    <a:pt x="16727" y="4065"/>
                    <a:pt x="16865" y="4381"/>
                    <a:pt x="17029" y="4683"/>
                  </a:cubicBezTo>
                  <a:cubicBezTo>
                    <a:pt x="17180" y="4999"/>
                    <a:pt x="17331" y="5329"/>
                    <a:pt x="17510" y="5631"/>
                  </a:cubicBezTo>
                  <a:cubicBezTo>
                    <a:pt x="17675" y="5947"/>
                    <a:pt x="17853" y="6235"/>
                    <a:pt x="18032" y="6523"/>
                  </a:cubicBezTo>
                  <a:cubicBezTo>
                    <a:pt x="18224" y="6812"/>
                    <a:pt x="18416" y="7086"/>
                    <a:pt x="18581" y="7402"/>
                  </a:cubicBezTo>
                  <a:cubicBezTo>
                    <a:pt x="18554" y="7389"/>
                    <a:pt x="18540" y="7389"/>
                    <a:pt x="18499" y="7361"/>
                  </a:cubicBezTo>
                  <a:cubicBezTo>
                    <a:pt x="17757" y="6798"/>
                    <a:pt x="16988" y="6304"/>
                    <a:pt x="16205" y="5782"/>
                  </a:cubicBezTo>
                  <a:cubicBezTo>
                    <a:pt x="16068" y="5699"/>
                    <a:pt x="15944" y="5603"/>
                    <a:pt x="15821" y="5480"/>
                  </a:cubicBezTo>
                  <a:cubicBezTo>
                    <a:pt x="15217" y="4944"/>
                    <a:pt x="14667" y="4367"/>
                    <a:pt x="14159" y="3749"/>
                  </a:cubicBezTo>
                  <a:cubicBezTo>
                    <a:pt x="13981" y="3543"/>
                    <a:pt x="13830" y="3337"/>
                    <a:pt x="13692" y="3131"/>
                  </a:cubicBezTo>
                  <a:cubicBezTo>
                    <a:pt x="13459" y="2802"/>
                    <a:pt x="13225" y="2472"/>
                    <a:pt x="12992" y="2129"/>
                  </a:cubicBezTo>
                  <a:cubicBezTo>
                    <a:pt x="12951" y="2101"/>
                    <a:pt x="12937" y="2047"/>
                    <a:pt x="12923" y="1992"/>
                  </a:cubicBezTo>
                  <a:cubicBezTo>
                    <a:pt x="12909" y="2033"/>
                    <a:pt x="12882" y="2060"/>
                    <a:pt x="12882" y="2074"/>
                  </a:cubicBezTo>
                  <a:cubicBezTo>
                    <a:pt x="12937" y="2184"/>
                    <a:pt x="12992" y="2307"/>
                    <a:pt x="13061" y="2404"/>
                  </a:cubicBezTo>
                  <a:cubicBezTo>
                    <a:pt x="13569" y="3296"/>
                    <a:pt x="14173" y="4120"/>
                    <a:pt x="14860" y="4875"/>
                  </a:cubicBezTo>
                  <a:cubicBezTo>
                    <a:pt x="14873" y="4889"/>
                    <a:pt x="14901" y="4930"/>
                    <a:pt x="14901" y="4985"/>
                  </a:cubicBezTo>
                  <a:cubicBezTo>
                    <a:pt x="14832" y="4944"/>
                    <a:pt x="14736" y="4917"/>
                    <a:pt x="14667" y="4875"/>
                  </a:cubicBezTo>
                  <a:cubicBezTo>
                    <a:pt x="14187" y="4615"/>
                    <a:pt x="13692" y="4381"/>
                    <a:pt x="13212" y="4120"/>
                  </a:cubicBezTo>
                  <a:cubicBezTo>
                    <a:pt x="13184" y="4106"/>
                    <a:pt x="13143" y="4093"/>
                    <a:pt x="13088" y="4065"/>
                  </a:cubicBezTo>
                  <a:cubicBezTo>
                    <a:pt x="12717" y="3955"/>
                    <a:pt x="12429" y="3694"/>
                    <a:pt x="12154" y="3434"/>
                  </a:cubicBezTo>
                  <a:cubicBezTo>
                    <a:pt x="11701" y="3008"/>
                    <a:pt x="11234" y="2555"/>
                    <a:pt x="10850" y="2074"/>
                  </a:cubicBezTo>
                  <a:cubicBezTo>
                    <a:pt x="10671" y="1868"/>
                    <a:pt x="10506" y="1703"/>
                    <a:pt x="10328" y="1497"/>
                  </a:cubicBezTo>
                  <a:cubicBezTo>
                    <a:pt x="10232" y="1374"/>
                    <a:pt x="10094" y="1250"/>
                    <a:pt x="10039" y="1085"/>
                  </a:cubicBezTo>
                  <a:cubicBezTo>
                    <a:pt x="10026" y="1113"/>
                    <a:pt x="9998" y="1154"/>
                    <a:pt x="9998" y="1168"/>
                  </a:cubicBezTo>
                  <a:cubicBezTo>
                    <a:pt x="10067" y="1277"/>
                    <a:pt x="10122" y="1387"/>
                    <a:pt x="10204" y="1497"/>
                  </a:cubicBezTo>
                  <a:cubicBezTo>
                    <a:pt x="10726" y="2143"/>
                    <a:pt x="11207" y="2802"/>
                    <a:pt x="11811" y="3379"/>
                  </a:cubicBezTo>
                  <a:cubicBezTo>
                    <a:pt x="11825" y="3406"/>
                    <a:pt x="11838" y="3434"/>
                    <a:pt x="11880" y="3488"/>
                  </a:cubicBezTo>
                  <a:lnTo>
                    <a:pt x="11783" y="3488"/>
                  </a:lnTo>
                  <a:cubicBezTo>
                    <a:pt x="11289" y="3296"/>
                    <a:pt x="10781" y="3090"/>
                    <a:pt x="10273" y="2898"/>
                  </a:cubicBezTo>
                  <a:cubicBezTo>
                    <a:pt x="10067" y="2816"/>
                    <a:pt x="9888" y="2692"/>
                    <a:pt x="9696" y="2596"/>
                  </a:cubicBezTo>
                  <a:cubicBezTo>
                    <a:pt x="9380" y="2404"/>
                    <a:pt x="9078" y="2211"/>
                    <a:pt x="8762" y="2047"/>
                  </a:cubicBezTo>
                  <a:cubicBezTo>
                    <a:pt x="8062" y="1635"/>
                    <a:pt x="7430" y="1113"/>
                    <a:pt x="6867" y="522"/>
                  </a:cubicBezTo>
                  <a:cubicBezTo>
                    <a:pt x="6840" y="495"/>
                    <a:pt x="6840" y="481"/>
                    <a:pt x="6840" y="467"/>
                  </a:cubicBezTo>
                  <a:cubicBezTo>
                    <a:pt x="6840" y="495"/>
                    <a:pt x="6812" y="536"/>
                    <a:pt x="6826" y="550"/>
                  </a:cubicBezTo>
                  <a:cubicBezTo>
                    <a:pt x="6894" y="632"/>
                    <a:pt x="6949" y="742"/>
                    <a:pt x="7018" y="824"/>
                  </a:cubicBezTo>
                  <a:cubicBezTo>
                    <a:pt x="7320" y="1209"/>
                    <a:pt x="7691" y="1525"/>
                    <a:pt x="8062" y="1799"/>
                  </a:cubicBezTo>
                  <a:cubicBezTo>
                    <a:pt x="8323" y="1992"/>
                    <a:pt x="8597" y="2184"/>
                    <a:pt x="8858" y="2376"/>
                  </a:cubicBezTo>
                  <a:lnTo>
                    <a:pt x="8927" y="2445"/>
                  </a:lnTo>
                  <a:cubicBezTo>
                    <a:pt x="8817" y="2417"/>
                    <a:pt x="8748" y="2404"/>
                    <a:pt x="8680" y="2390"/>
                  </a:cubicBezTo>
                  <a:cubicBezTo>
                    <a:pt x="8007" y="2211"/>
                    <a:pt x="7348" y="2047"/>
                    <a:pt x="6689" y="1868"/>
                  </a:cubicBezTo>
                  <a:cubicBezTo>
                    <a:pt x="6565" y="1841"/>
                    <a:pt x="6455" y="1799"/>
                    <a:pt x="6331" y="1731"/>
                  </a:cubicBezTo>
                  <a:lnTo>
                    <a:pt x="6318" y="1717"/>
                  </a:lnTo>
                  <a:cubicBezTo>
                    <a:pt x="5439" y="1277"/>
                    <a:pt x="4642" y="687"/>
                    <a:pt x="3873" y="83"/>
                  </a:cubicBezTo>
                  <a:cubicBezTo>
                    <a:pt x="3846" y="69"/>
                    <a:pt x="3818" y="55"/>
                    <a:pt x="3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6842236" y="4762423"/>
              <a:ext cx="2223" cy="2895"/>
            </a:xfrm>
            <a:custGeom>
              <a:avLst/>
              <a:gdLst/>
              <a:ahLst/>
              <a:cxnLst/>
              <a:rect l="l" t="t" r="r" b="b"/>
              <a:pathLst>
                <a:path w="43" h="56" extrusionOk="0">
                  <a:moveTo>
                    <a:pt x="15" y="0"/>
                  </a:moveTo>
                  <a:cubicBezTo>
                    <a:pt x="1" y="28"/>
                    <a:pt x="15" y="42"/>
                    <a:pt x="15" y="55"/>
                  </a:cubicBezTo>
                  <a:lnTo>
                    <a:pt x="42" y="55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6984256" y="4871768"/>
              <a:ext cx="4291" cy="9254"/>
            </a:xfrm>
            <a:custGeom>
              <a:avLst/>
              <a:gdLst/>
              <a:ahLst/>
              <a:cxnLst/>
              <a:rect l="l" t="t" r="r" b="b"/>
              <a:pathLst>
                <a:path w="83" h="179" extrusionOk="0">
                  <a:moveTo>
                    <a:pt x="0" y="0"/>
                  </a:moveTo>
                  <a:lnTo>
                    <a:pt x="0" y="0"/>
                  </a:lnTo>
                  <a:cubicBezTo>
                    <a:pt x="14" y="55"/>
                    <a:pt x="42" y="124"/>
                    <a:pt x="55" y="179"/>
                  </a:cubicBezTo>
                  <a:lnTo>
                    <a:pt x="69" y="151"/>
                  </a:lnTo>
                  <a:cubicBezTo>
                    <a:pt x="83" y="42"/>
                    <a:pt x="83" y="14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6984256" y="4870321"/>
              <a:ext cx="776" cy="1499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0" y="1"/>
                  </a:moveTo>
                  <a:lnTo>
                    <a:pt x="0" y="28"/>
                  </a:lnTo>
                  <a:cubicBezTo>
                    <a:pt x="0" y="15"/>
                    <a:pt x="14" y="15"/>
                    <a:pt x="14" y="15"/>
                  </a:cubicBezTo>
                  <a:cubicBezTo>
                    <a:pt x="14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218;p5"/>
          <p:cNvGrpSpPr/>
          <p:nvPr/>
        </p:nvGrpSpPr>
        <p:grpSpPr>
          <a:xfrm rot="-8470137">
            <a:off x="8308273" y="-178421"/>
            <a:ext cx="1246762" cy="1210909"/>
            <a:chOff x="7356963" y="4097822"/>
            <a:chExt cx="880451" cy="855170"/>
          </a:xfrm>
        </p:grpSpPr>
        <p:sp>
          <p:nvSpPr>
            <p:cNvPr id="219" name="Google Shape;219;p5"/>
            <p:cNvSpPr/>
            <p:nvPr/>
          </p:nvSpPr>
          <p:spPr>
            <a:xfrm>
              <a:off x="7356963" y="4097822"/>
              <a:ext cx="880451" cy="798765"/>
            </a:xfrm>
            <a:custGeom>
              <a:avLst/>
              <a:gdLst/>
              <a:ahLst/>
              <a:cxnLst/>
              <a:rect l="l" t="t" r="r" b="b"/>
              <a:pathLst>
                <a:path w="17030" h="15450" extrusionOk="0">
                  <a:moveTo>
                    <a:pt x="7608" y="0"/>
                  </a:moveTo>
                  <a:cubicBezTo>
                    <a:pt x="7293" y="261"/>
                    <a:pt x="7073" y="549"/>
                    <a:pt x="6881" y="879"/>
                  </a:cubicBezTo>
                  <a:cubicBezTo>
                    <a:pt x="6469" y="1579"/>
                    <a:pt x="6194" y="2321"/>
                    <a:pt x="6029" y="3104"/>
                  </a:cubicBezTo>
                  <a:cubicBezTo>
                    <a:pt x="5837" y="3914"/>
                    <a:pt x="5823" y="4724"/>
                    <a:pt x="5961" y="5534"/>
                  </a:cubicBezTo>
                  <a:cubicBezTo>
                    <a:pt x="6057" y="6098"/>
                    <a:pt x="6235" y="6633"/>
                    <a:pt x="6455" y="7169"/>
                  </a:cubicBezTo>
                  <a:cubicBezTo>
                    <a:pt x="6853" y="8116"/>
                    <a:pt x="7348" y="9050"/>
                    <a:pt x="7883" y="9943"/>
                  </a:cubicBezTo>
                  <a:cubicBezTo>
                    <a:pt x="8117" y="10368"/>
                    <a:pt x="8364" y="10780"/>
                    <a:pt x="8583" y="11206"/>
                  </a:cubicBezTo>
                  <a:cubicBezTo>
                    <a:pt x="8638" y="11330"/>
                    <a:pt x="8707" y="11453"/>
                    <a:pt x="8735" y="11618"/>
                  </a:cubicBezTo>
                  <a:cubicBezTo>
                    <a:pt x="8666" y="11536"/>
                    <a:pt x="8638" y="11508"/>
                    <a:pt x="8597" y="11467"/>
                  </a:cubicBezTo>
                  <a:cubicBezTo>
                    <a:pt x="8419" y="11206"/>
                    <a:pt x="8240" y="10959"/>
                    <a:pt x="8048" y="10698"/>
                  </a:cubicBezTo>
                  <a:cubicBezTo>
                    <a:pt x="7361" y="9723"/>
                    <a:pt x="6565" y="8844"/>
                    <a:pt x="5631" y="8103"/>
                  </a:cubicBezTo>
                  <a:cubicBezTo>
                    <a:pt x="5068" y="7663"/>
                    <a:pt x="4477" y="7265"/>
                    <a:pt x="3818" y="6990"/>
                  </a:cubicBezTo>
                  <a:cubicBezTo>
                    <a:pt x="2884" y="6606"/>
                    <a:pt x="1909" y="6400"/>
                    <a:pt x="907" y="6317"/>
                  </a:cubicBezTo>
                  <a:cubicBezTo>
                    <a:pt x="831" y="6310"/>
                    <a:pt x="756" y="6307"/>
                    <a:pt x="680" y="6307"/>
                  </a:cubicBezTo>
                  <a:cubicBezTo>
                    <a:pt x="605" y="6307"/>
                    <a:pt x="529" y="6310"/>
                    <a:pt x="454" y="6317"/>
                  </a:cubicBezTo>
                  <a:cubicBezTo>
                    <a:pt x="152" y="6358"/>
                    <a:pt x="0" y="6537"/>
                    <a:pt x="0" y="6839"/>
                  </a:cubicBezTo>
                  <a:cubicBezTo>
                    <a:pt x="0" y="6880"/>
                    <a:pt x="0" y="6963"/>
                    <a:pt x="14" y="7031"/>
                  </a:cubicBezTo>
                  <a:cubicBezTo>
                    <a:pt x="69" y="7265"/>
                    <a:pt x="179" y="7471"/>
                    <a:pt x="316" y="7677"/>
                  </a:cubicBezTo>
                  <a:cubicBezTo>
                    <a:pt x="660" y="8171"/>
                    <a:pt x="1072" y="8583"/>
                    <a:pt x="1552" y="8940"/>
                  </a:cubicBezTo>
                  <a:cubicBezTo>
                    <a:pt x="2170" y="9407"/>
                    <a:pt x="2857" y="9737"/>
                    <a:pt x="3585" y="9970"/>
                  </a:cubicBezTo>
                  <a:cubicBezTo>
                    <a:pt x="4065" y="10135"/>
                    <a:pt x="4573" y="10272"/>
                    <a:pt x="5068" y="10410"/>
                  </a:cubicBezTo>
                  <a:cubicBezTo>
                    <a:pt x="5713" y="10602"/>
                    <a:pt x="6372" y="10822"/>
                    <a:pt x="7004" y="11110"/>
                  </a:cubicBezTo>
                  <a:cubicBezTo>
                    <a:pt x="8007" y="11577"/>
                    <a:pt x="8776" y="12291"/>
                    <a:pt x="9339" y="13252"/>
                  </a:cubicBezTo>
                  <a:cubicBezTo>
                    <a:pt x="9462" y="13458"/>
                    <a:pt x="9559" y="13651"/>
                    <a:pt x="9613" y="13898"/>
                  </a:cubicBezTo>
                  <a:cubicBezTo>
                    <a:pt x="9641" y="14008"/>
                    <a:pt x="9696" y="14131"/>
                    <a:pt x="9751" y="14255"/>
                  </a:cubicBezTo>
                  <a:cubicBezTo>
                    <a:pt x="9778" y="14324"/>
                    <a:pt x="9806" y="14378"/>
                    <a:pt x="9861" y="14420"/>
                  </a:cubicBezTo>
                  <a:cubicBezTo>
                    <a:pt x="9884" y="14431"/>
                    <a:pt x="9928" y="14464"/>
                    <a:pt x="9966" y="14464"/>
                  </a:cubicBezTo>
                  <a:cubicBezTo>
                    <a:pt x="9972" y="14464"/>
                    <a:pt x="9978" y="14463"/>
                    <a:pt x="9984" y="14461"/>
                  </a:cubicBezTo>
                  <a:cubicBezTo>
                    <a:pt x="9998" y="14433"/>
                    <a:pt x="10025" y="14392"/>
                    <a:pt x="10025" y="14351"/>
                  </a:cubicBezTo>
                  <a:cubicBezTo>
                    <a:pt x="9998" y="14200"/>
                    <a:pt x="9957" y="14008"/>
                    <a:pt x="9888" y="13857"/>
                  </a:cubicBezTo>
                  <a:cubicBezTo>
                    <a:pt x="9792" y="13609"/>
                    <a:pt x="9737" y="13376"/>
                    <a:pt x="9723" y="13115"/>
                  </a:cubicBezTo>
                  <a:cubicBezTo>
                    <a:pt x="9668" y="12209"/>
                    <a:pt x="9929" y="11398"/>
                    <a:pt x="10492" y="10698"/>
                  </a:cubicBezTo>
                  <a:cubicBezTo>
                    <a:pt x="10740" y="10396"/>
                    <a:pt x="11014" y="10121"/>
                    <a:pt x="11316" y="9860"/>
                  </a:cubicBezTo>
                  <a:cubicBezTo>
                    <a:pt x="11811" y="9435"/>
                    <a:pt x="12360" y="9050"/>
                    <a:pt x="12909" y="8693"/>
                  </a:cubicBezTo>
                  <a:cubicBezTo>
                    <a:pt x="13569" y="8254"/>
                    <a:pt x="14241" y="7814"/>
                    <a:pt x="14832" y="7320"/>
                  </a:cubicBezTo>
                  <a:cubicBezTo>
                    <a:pt x="15381" y="6867"/>
                    <a:pt x="15862" y="6372"/>
                    <a:pt x="16274" y="5795"/>
                  </a:cubicBezTo>
                  <a:cubicBezTo>
                    <a:pt x="16535" y="5452"/>
                    <a:pt x="16741" y="5054"/>
                    <a:pt x="16892" y="4642"/>
                  </a:cubicBezTo>
                  <a:cubicBezTo>
                    <a:pt x="16988" y="4381"/>
                    <a:pt x="17029" y="4106"/>
                    <a:pt x="17015" y="3859"/>
                  </a:cubicBezTo>
                  <a:cubicBezTo>
                    <a:pt x="16944" y="3584"/>
                    <a:pt x="16788" y="3423"/>
                    <a:pt x="16531" y="3423"/>
                  </a:cubicBezTo>
                  <a:cubicBezTo>
                    <a:pt x="16493" y="3423"/>
                    <a:pt x="16453" y="3426"/>
                    <a:pt x="16411" y="3433"/>
                  </a:cubicBezTo>
                  <a:cubicBezTo>
                    <a:pt x="16246" y="3447"/>
                    <a:pt x="16082" y="3502"/>
                    <a:pt x="15931" y="3557"/>
                  </a:cubicBezTo>
                  <a:cubicBezTo>
                    <a:pt x="15162" y="3818"/>
                    <a:pt x="14461" y="4202"/>
                    <a:pt x="13774" y="4601"/>
                  </a:cubicBezTo>
                  <a:cubicBezTo>
                    <a:pt x="12621" y="5274"/>
                    <a:pt x="11660" y="6166"/>
                    <a:pt x="10918" y="7279"/>
                  </a:cubicBezTo>
                  <a:cubicBezTo>
                    <a:pt x="10424" y="8020"/>
                    <a:pt x="9998" y="8789"/>
                    <a:pt x="9765" y="9668"/>
                  </a:cubicBezTo>
                  <a:cubicBezTo>
                    <a:pt x="9655" y="10135"/>
                    <a:pt x="9559" y="10629"/>
                    <a:pt x="9462" y="11110"/>
                  </a:cubicBezTo>
                  <a:cubicBezTo>
                    <a:pt x="9449" y="11192"/>
                    <a:pt x="9462" y="11275"/>
                    <a:pt x="9394" y="11385"/>
                  </a:cubicBezTo>
                  <a:cubicBezTo>
                    <a:pt x="9325" y="11247"/>
                    <a:pt x="9339" y="11110"/>
                    <a:pt x="9339" y="10986"/>
                  </a:cubicBezTo>
                  <a:cubicBezTo>
                    <a:pt x="9353" y="10561"/>
                    <a:pt x="9394" y="10108"/>
                    <a:pt x="9449" y="9682"/>
                  </a:cubicBezTo>
                  <a:cubicBezTo>
                    <a:pt x="9545" y="8968"/>
                    <a:pt x="9668" y="8254"/>
                    <a:pt x="9792" y="7539"/>
                  </a:cubicBezTo>
                  <a:cubicBezTo>
                    <a:pt x="9888" y="6880"/>
                    <a:pt x="9998" y="6235"/>
                    <a:pt x="10039" y="5576"/>
                  </a:cubicBezTo>
                  <a:cubicBezTo>
                    <a:pt x="10176" y="3914"/>
                    <a:pt x="9792" y="2403"/>
                    <a:pt x="8803" y="1044"/>
                  </a:cubicBezTo>
                  <a:cubicBezTo>
                    <a:pt x="8625" y="797"/>
                    <a:pt x="8419" y="549"/>
                    <a:pt x="8171" y="343"/>
                  </a:cubicBezTo>
                  <a:cubicBezTo>
                    <a:pt x="8007" y="206"/>
                    <a:pt x="7814" y="69"/>
                    <a:pt x="7608" y="0"/>
                  </a:cubicBezTo>
                  <a:close/>
                  <a:moveTo>
                    <a:pt x="15889" y="8927"/>
                  </a:moveTo>
                  <a:cubicBezTo>
                    <a:pt x="15148" y="8954"/>
                    <a:pt x="14420" y="9064"/>
                    <a:pt x="13720" y="9311"/>
                  </a:cubicBezTo>
                  <a:cubicBezTo>
                    <a:pt x="12635" y="9682"/>
                    <a:pt x="11783" y="10355"/>
                    <a:pt x="11179" y="11344"/>
                  </a:cubicBezTo>
                  <a:cubicBezTo>
                    <a:pt x="10836" y="11934"/>
                    <a:pt x="10630" y="12566"/>
                    <a:pt x="10492" y="13225"/>
                  </a:cubicBezTo>
                  <a:cubicBezTo>
                    <a:pt x="10382" y="13719"/>
                    <a:pt x="10286" y="14227"/>
                    <a:pt x="10176" y="14736"/>
                  </a:cubicBezTo>
                  <a:cubicBezTo>
                    <a:pt x="10163" y="14777"/>
                    <a:pt x="10149" y="14832"/>
                    <a:pt x="10135" y="14900"/>
                  </a:cubicBezTo>
                  <a:cubicBezTo>
                    <a:pt x="10067" y="14845"/>
                    <a:pt x="9998" y="14804"/>
                    <a:pt x="9957" y="14763"/>
                  </a:cubicBezTo>
                  <a:cubicBezTo>
                    <a:pt x="9559" y="14392"/>
                    <a:pt x="9147" y="14008"/>
                    <a:pt x="8762" y="13637"/>
                  </a:cubicBezTo>
                  <a:cubicBezTo>
                    <a:pt x="8487" y="13376"/>
                    <a:pt x="8213" y="13088"/>
                    <a:pt x="7938" y="12827"/>
                  </a:cubicBezTo>
                  <a:cubicBezTo>
                    <a:pt x="7416" y="12360"/>
                    <a:pt x="6867" y="11934"/>
                    <a:pt x="6249" y="11618"/>
                  </a:cubicBezTo>
                  <a:cubicBezTo>
                    <a:pt x="5540" y="11252"/>
                    <a:pt x="4822" y="11078"/>
                    <a:pt x="4085" y="11078"/>
                  </a:cubicBezTo>
                  <a:cubicBezTo>
                    <a:pt x="3580" y="11078"/>
                    <a:pt x="3066" y="11160"/>
                    <a:pt x="2541" y="11316"/>
                  </a:cubicBezTo>
                  <a:cubicBezTo>
                    <a:pt x="2417" y="11344"/>
                    <a:pt x="2280" y="11398"/>
                    <a:pt x="2184" y="11453"/>
                  </a:cubicBezTo>
                  <a:cubicBezTo>
                    <a:pt x="2033" y="11536"/>
                    <a:pt x="2005" y="11673"/>
                    <a:pt x="2115" y="11810"/>
                  </a:cubicBezTo>
                  <a:cubicBezTo>
                    <a:pt x="2170" y="11879"/>
                    <a:pt x="2211" y="11934"/>
                    <a:pt x="2266" y="11989"/>
                  </a:cubicBezTo>
                  <a:cubicBezTo>
                    <a:pt x="2472" y="12195"/>
                    <a:pt x="2665" y="12401"/>
                    <a:pt x="2871" y="12579"/>
                  </a:cubicBezTo>
                  <a:cubicBezTo>
                    <a:pt x="3791" y="13445"/>
                    <a:pt x="4862" y="14063"/>
                    <a:pt x="6057" y="14420"/>
                  </a:cubicBezTo>
                  <a:cubicBezTo>
                    <a:pt x="7155" y="14749"/>
                    <a:pt x="8254" y="15038"/>
                    <a:pt x="9394" y="15189"/>
                  </a:cubicBezTo>
                  <a:cubicBezTo>
                    <a:pt x="9723" y="15244"/>
                    <a:pt x="10039" y="15299"/>
                    <a:pt x="10355" y="15450"/>
                  </a:cubicBezTo>
                  <a:cubicBezTo>
                    <a:pt x="10506" y="15189"/>
                    <a:pt x="10753" y="15051"/>
                    <a:pt x="10973" y="14914"/>
                  </a:cubicBezTo>
                  <a:cubicBezTo>
                    <a:pt x="11646" y="14530"/>
                    <a:pt x="12264" y="14076"/>
                    <a:pt x="12841" y="13582"/>
                  </a:cubicBezTo>
                  <a:cubicBezTo>
                    <a:pt x="13321" y="13184"/>
                    <a:pt x="13802" y="12785"/>
                    <a:pt x="14255" y="12332"/>
                  </a:cubicBezTo>
                  <a:cubicBezTo>
                    <a:pt x="15093" y="11440"/>
                    <a:pt x="15711" y="10410"/>
                    <a:pt x="16260" y="9339"/>
                  </a:cubicBezTo>
                  <a:cubicBezTo>
                    <a:pt x="16274" y="9284"/>
                    <a:pt x="16315" y="9242"/>
                    <a:pt x="16329" y="9187"/>
                  </a:cubicBezTo>
                  <a:cubicBezTo>
                    <a:pt x="16356" y="9091"/>
                    <a:pt x="16315" y="8981"/>
                    <a:pt x="16178" y="8954"/>
                  </a:cubicBezTo>
                  <a:cubicBezTo>
                    <a:pt x="16068" y="8927"/>
                    <a:pt x="15985" y="8927"/>
                    <a:pt x="15889" y="89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7366890" y="4130341"/>
              <a:ext cx="859151" cy="822650"/>
            </a:xfrm>
            <a:custGeom>
              <a:avLst/>
              <a:gdLst/>
              <a:ahLst/>
              <a:cxnLst/>
              <a:rect l="l" t="t" r="r" b="b"/>
              <a:pathLst>
                <a:path w="16618" h="15912" extrusionOk="0">
                  <a:moveTo>
                    <a:pt x="7354" y="1"/>
                  </a:moveTo>
                  <a:cubicBezTo>
                    <a:pt x="7348" y="1"/>
                    <a:pt x="7341" y="1"/>
                    <a:pt x="7334" y="3"/>
                  </a:cubicBezTo>
                  <a:cubicBezTo>
                    <a:pt x="7348" y="99"/>
                    <a:pt x="7348" y="181"/>
                    <a:pt x="7362" y="264"/>
                  </a:cubicBezTo>
                  <a:cubicBezTo>
                    <a:pt x="7554" y="1417"/>
                    <a:pt x="7664" y="2571"/>
                    <a:pt x="7774" y="3738"/>
                  </a:cubicBezTo>
                  <a:cubicBezTo>
                    <a:pt x="7842" y="4507"/>
                    <a:pt x="7925" y="5263"/>
                    <a:pt x="8021" y="6032"/>
                  </a:cubicBezTo>
                  <a:cubicBezTo>
                    <a:pt x="8089" y="6705"/>
                    <a:pt x="8172" y="7391"/>
                    <a:pt x="8268" y="8064"/>
                  </a:cubicBezTo>
                  <a:cubicBezTo>
                    <a:pt x="8378" y="8819"/>
                    <a:pt x="8501" y="9588"/>
                    <a:pt x="8639" y="10344"/>
                  </a:cubicBezTo>
                  <a:cubicBezTo>
                    <a:pt x="8694" y="10687"/>
                    <a:pt x="8776" y="11030"/>
                    <a:pt x="8845" y="11374"/>
                  </a:cubicBezTo>
                  <a:cubicBezTo>
                    <a:pt x="8858" y="11429"/>
                    <a:pt x="8900" y="11470"/>
                    <a:pt x="8803" y="11511"/>
                  </a:cubicBezTo>
                  <a:cubicBezTo>
                    <a:pt x="8762" y="11442"/>
                    <a:pt x="8694" y="11360"/>
                    <a:pt x="8639" y="11291"/>
                  </a:cubicBezTo>
                  <a:cubicBezTo>
                    <a:pt x="8158" y="10646"/>
                    <a:pt x="7609" y="10055"/>
                    <a:pt x="6991" y="9533"/>
                  </a:cubicBezTo>
                  <a:cubicBezTo>
                    <a:pt x="6812" y="9382"/>
                    <a:pt x="6647" y="9245"/>
                    <a:pt x="6455" y="9094"/>
                  </a:cubicBezTo>
                  <a:cubicBezTo>
                    <a:pt x="5563" y="8339"/>
                    <a:pt x="4601" y="7680"/>
                    <a:pt x="3558" y="7171"/>
                  </a:cubicBezTo>
                  <a:cubicBezTo>
                    <a:pt x="2830" y="6828"/>
                    <a:pt x="2116" y="6512"/>
                    <a:pt x="1374" y="6238"/>
                  </a:cubicBezTo>
                  <a:cubicBezTo>
                    <a:pt x="1099" y="6141"/>
                    <a:pt x="825" y="6073"/>
                    <a:pt x="550" y="5977"/>
                  </a:cubicBezTo>
                  <a:cubicBezTo>
                    <a:pt x="426" y="5949"/>
                    <a:pt x="317" y="5935"/>
                    <a:pt x="193" y="5908"/>
                  </a:cubicBezTo>
                  <a:cubicBezTo>
                    <a:pt x="138" y="5908"/>
                    <a:pt x="97" y="5935"/>
                    <a:pt x="1" y="5949"/>
                  </a:cubicBezTo>
                  <a:cubicBezTo>
                    <a:pt x="83" y="6004"/>
                    <a:pt x="124" y="6018"/>
                    <a:pt x="152" y="6032"/>
                  </a:cubicBezTo>
                  <a:cubicBezTo>
                    <a:pt x="893" y="6279"/>
                    <a:pt x="1594" y="6553"/>
                    <a:pt x="2294" y="6856"/>
                  </a:cubicBezTo>
                  <a:cubicBezTo>
                    <a:pt x="3091" y="7199"/>
                    <a:pt x="3873" y="7597"/>
                    <a:pt x="4601" y="8064"/>
                  </a:cubicBezTo>
                  <a:cubicBezTo>
                    <a:pt x="5769" y="8806"/>
                    <a:pt x="6798" y="9712"/>
                    <a:pt x="7746" y="10701"/>
                  </a:cubicBezTo>
                  <a:cubicBezTo>
                    <a:pt x="8240" y="11236"/>
                    <a:pt x="8666" y="11813"/>
                    <a:pt x="9064" y="12417"/>
                  </a:cubicBezTo>
                  <a:cubicBezTo>
                    <a:pt x="9119" y="12486"/>
                    <a:pt x="9133" y="12568"/>
                    <a:pt x="9161" y="12665"/>
                  </a:cubicBezTo>
                  <a:cubicBezTo>
                    <a:pt x="9202" y="12774"/>
                    <a:pt x="9229" y="12884"/>
                    <a:pt x="9284" y="13008"/>
                  </a:cubicBezTo>
                  <a:lnTo>
                    <a:pt x="9696" y="14079"/>
                  </a:lnTo>
                  <a:cubicBezTo>
                    <a:pt x="9710" y="14120"/>
                    <a:pt x="9737" y="14148"/>
                    <a:pt x="9737" y="14175"/>
                  </a:cubicBezTo>
                  <a:cubicBezTo>
                    <a:pt x="9737" y="14203"/>
                    <a:pt x="9765" y="14258"/>
                    <a:pt x="9696" y="14285"/>
                  </a:cubicBezTo>
                  <a:cubicBezTo>
                    <a:pt x="9669" y="14271"/>
                    <a:pt x="9614" y="14244"/>
                    <a:pt x="9573" y="14203"/>
                  </a:cubicBezTo>
                  <a:cubicBezTo>
                    <a:pt x="8515" y="13392"/>
                    <a:pt x="7362" y="12706"/>
                    <a:pt x="6167" y="12115"/>
                  </a:cubicBezTo>
                  <a:cubicBezTo>
                    <a:pt x="5288" y="11662"/>
                    <a:pt x="4354" y="11305"/>
                    <a:pt x="3393" y="11085"/>
                  </a:cubicBezTo>
                  <a:cubicBezTo>
                    <a:pt x="3008" y="10989"/>
                    <a:pt x="2610" y="10948"/>
                    <a:pt x="2198" y="10948"/>
                  </a:cubicBezTo>
                  <a:cubicBezTo>
                    <a:pt x="2129" y="10948"/>
                    <a:pt x="2061" y="10962"/>
                    <a:pt x="1992" y="10975"/>
                  </a:cubicBezTo>
                  <a:cubicBezTo>
                    <a:pt x="2029" y="11049"/>
                    <a:pt x="2077" y="11061"/>
                    <a:pt x="2126" y="11061"/>
                  </a:cubicBezTo>
                  <a:cubicBezTo>
                    <a:pt x="2151" y="11061"/>
                    <a:pt x="2175" y="11058"/>
                    <a:pt x="2198" y="11058"/>
                  </a:cubicBezTo>
                  <a:cubicBezTo>
                    <a:pt x="3324" y="11223"/>
                    <a:pt x="4423" y="11538"/>
                    <a:pt x="5453" y="12060"/>
                  </a:cubicBezTo>
                  <a:cubicBezTo>
                    <a:pt x="6963" y="12816"/>
                    <a:pt x="8433" y="13667"/>
                    <a:pt x="9751" y="14738"/>
                  </a:cubicBezTo>
                  <a:cubicBezTo>
                    <a:pt x="9820" y="14807"/>
                    <a:pt x="9902" y="14862"/>
                    <a:pt x="9984" y="14903"/>
                  </a:cubicBezTo>
                  <a:cubicBezTo>
                    <a:pt x="10122" y="14972"/>
                    <a:pt x="10218" y="15082"/>
                    <a:pt x="10287" y="15219"/>
                  </a:cubicBezTo>
                  <a:lnTo>
                    <a:pt x="10589" y="15686"/>
                  </a:lnTo>
                  <a:cubicBezTo>
                    <a:pt x="10644" y="15754"/>
                    <a:pt x="10699" y="15823"/>
                    <a:pt x="10767" y="15892"/>
                  </a:cubicBezTo>
                  <a:cubicBezTo>
                    <a:pt x="10777" y="15902"/>
                    <a:pt x="10807" y="15911"/>
                    <a:pt x="10829" y="15911"/>
                  </a:cubicBezTo>
                  <a:cubicBezTo>
                    <a:pt x="10838" y="15911"/>
                    <a:pt x="10846" y="15910"/>
                    <a:pt x="10850" y="15906"/>
                  </a:cubicBezTo>
                  <a:cubicBezTo>
                    <a:pt x="10877" y="15864"/>
                    <a:pt x="10905" y="15823"/>
                    <a:pt x="10905" y="15796"/>
                  </a:cubicBezTo>
                  <a:cubicBezTo>
                    <a:pt x="10877" y="15713"/>
                    <a:pt x="10850" y="15631"/>
                    <a:pt x="10808" y="15562"/>
                  </a:cubicBezTo>
                  <a:cubicBezTo>
                    <a:pt x="10740" y="15384"/>
                    <a:pt x="10671" y="15219"/>
                    <a:pt x="10575" y="15040"/>
                  </a:cubicBezTo>
                  <a:cubicBezTo>
                    <a:pt x="10465" y="14889"/>
                    <a:pt x="10493" y="14738"/>
                    <a:pt x="10561" y="14587"/>
                  </a:cubicBezTo>
                  <a:cubicBezTo>
                    <a:pt x="10644" y="14381"/>
                    <a:pt x="10712" y="14148"/>
                    <a:pt x="10808" y="13955"/>
                  </a:cubicBezTo>
                  <a:cubicBezTo>
                    <a:pt x="11317" y="12871"/>
                    <a:pt x="11962" y="11909"/>
                    <a:pt x="12800" y="11058"/>
                  </a:cubicBezTo>
                  <a:cubicBezTo>
                    <a:pt x="13692" y="10179"/>
                    <a:pt x="14654" y="9341"/>
                    <a:pt x="15752" y="8710"/>
                  </a:cubicBezTo>
                  <a:cubicBezTo>
                    <a:pt x="15862" y="8655"/>
                    <a:pt x="15999" y="8641"/>
                    <a:pt x="16013" y="8490"/>
                  </a:cubicBezTo>
                  <a:cubicBezTo>
                    <a:pt x="15972" y="8460"/>
                    <a:pt x="15936" y="8448"/>
                    <a:pt x="15904" y="8448"/>
                  </a:cubicBezTo>
                  <a:cubicBezTo>
                    <a:pt x="15815" y="8448"/>
                    <a:pt x="15750" y="8532"/>
                    <a:pt x="15670" y="8572"/>
                  </a:cubicBezTo>
                  <a:cubicBezTo>
                    <a:pt x="14434" y="9245"/>
                    <a:pt x="13377" y="10151"/>
                    <a:pt x="12429" y="11168"/>
                  </a:cubicBezTo>
                  <a:cubicBezTo>
                    <a:pt x="11838" y="11786"/>
                    <a:pt x="11358" y="12472"/>
                    <a:pt x="10932" y="13214"/>
                  </a:cubicBezTo>
                  <a:cubicBezTo>
                    <a:pt x="10726" y="13557"/>
                    <a:pt x="10561" y="13914"/>
                    <a:pt x="10438" y="14299"/>
                  </a:cubicBezTo>
                  <a:cubicBezTo>
                    <a:pt x="10424" y="14354"/>
                    <a:pt x="10383" y="14436"/>
                    <a:pt x="10355" y="14532"/>
                  </a:cubicBezTo>
                  <a:cubicBezTo>
                    <a:pt x="10300" y="14422"/>
                    <a:pt x="10245" y="14381"/>
                    <a:pt x="10218" y="14313"/>
                  </a:cubicBezTo>
                  <a:cubicBezTo>
                    <a:pt x="9943" y="13667"/>
                    <a:pt x="9696" y="13022"/>
                    <a:pt x="9490" y="12362"/>
                  </a:cubicBezTo>
                  <a:cubicBezTo>
                    <a:pt x="9463" y="12253"/>
                    <a:pt x="9463" y="12129"/>
                    <a:pt x="9476" y="12005"/>
                  </a:cubicBezTo>
                  <a:cubicBezTo>
                    <a:pt x="9531" y="11786"/>
                    <a:pt x="9559" y="11566"/>
                    <a:pt x="9614" y="11332"/>
                  </a:cubicBezTo>
                  <a:cubicBezTo>
                    <a:pt x="9765" y="10673"/>
                    <a:pt x="9957" y="10000"/>
                    <a:pt x="10259" y="9382"/>
                  </a:cubicBezTo>
                  <a:cubicBezTo>
                    <a:pt x="10602" y="8696"/>
                    <a:pt x="11001" y="8037"/>
                    <a:pt x="11468" y="7432"/>
                  </a:cubicBezTo>
                  <a:cubicBezTo>
                    <a:pt x="12553" y="5990"/>
                    <a:pt x="13898" y="4851"/>
                    <a:pt x="15436" y="3930"/>
                  </a:cubicBezTo>
                  <a:cubicBezTo>
                    <a:pt x="15752" y="3724"/>
                    <a:pt x="16096" y="3546"/>
                    <a:pt x="16425" y="3354"/>
                  </a:cubicBezTo>
                  <a:cubicBezTo>
                    <a:pt x="16494" y="3326"/>
                    <a:pt x="16576" y="3285"/>
                    <a:pt x="16617" y="3134"/>
                  </a:cubicBezTo>
                  <a:cubicBezTo>
                    <a:pt x="16529" y="3102"/>
                    <a:pt x="16473" y="3088"/>
                    <a:pt x="16432" y="3088"/>
                  </a:cubicBezTo>
                  <a:cubicBezTo>
                    <a:pt x="16402" y="3088"/>
                    <a:pt x="16379" y="3095"/>
                    <a:pt x="16357" y="3106"/>
                  </a:cubicBezTo>
                  <a:cubicBezTo>
                    <a:pt x="15999" y="3271"/>
                    <a:pt x="15629" y="3422"/>
                    <a:pt x="15258" y="3628"/>
                  </a:cubicBezTo>
                  <a:cubicBezTo>
                    <a:pt x="14228" y="4246"/>
                    <a:pt x="13253" y="4974"/>
                    <a:pt x="12401" y="5826"/>
                  </a:cubicBezTo>
                  <a:cubicBezTo>
                    <a:pt x="11619" y="6608"/>
                    <a:pt x="10905" y="7446"/>
                    <a:pt x="10342" y="8394"/>
                  </a:cubicBezTo>
                  <a:cubicBezTo>
                    <a:pt x="9820" y="9231"/>
                    <a:pt x="9421" y="10138"/>
                    <a:pt x="9257" y="11113"/>
                  </a:cubicBezTo>
                  <a:cubicBezTo>
                    <a:pt x="9257" y="11168"/>
                    <a:pt x="9215" y="11223"/>
                    <a:pt x="9202" y="11264"/>
                  </a:cubicBezTo>
                  <a:cubicBezTo>
                    <a:pt x="9106" y="11181"/>
                    <a:pt x="9106" y="11085"/>
                    <a:pt x="9078" y="10989"/>
                  </a:cubicBezTo>
                  <a:cubicBezTo>
                    <a:pt x="8900" y="10055"/>
                    <a:pt x="8721" y="9108"/>
                    <a:pt x="8597" y="8146"/>
                  </a:cubicBezTo>
                  <a:cubicBezTo>
                    <a:pt x="8501" y="7240"/>
                    <a:pt x="8378" y="6347"/>
                    <a:pt x="8282" y="5427"/>
                  </a:cubicBezTo>
                  <a:cubicBezTo>
                    <a:pt x="8172" y="4576"/>
                    <a:pt x="8076" y="3738"/>
                    <a:pt x="7979" y="2873"/>
                  </a:cubicBezTo>
                  <a:cubicBezTo>
                    <a:pt x="7897" y="2131"/>
                    <a:pt x="7774" y="1404"/>
                    <a:pt x="7622" y="662"/>
                  </a:cubicBezTo>
                  <a:cubicBezTo>
                    <a:pt x="7568" y="470"/>
                    <a:pt x="7499" y="278"/>
                    <a:pt x="7458" y="99"/>
                  </a:cubicBezTo>
                  <a:cubicBezTo>
                    <a:pt x="7433" y="50"/>
                    <a:pt x="7409" y="1"/>
                    <a:pt x="7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5"/>
          <p:cNvGrpSpPr/>
          <p:nvPr/>
        </p:nvGrpSpPr>
        <p:grpSpPr>
          <a:xfrm rot="-3833213">
            <a:off x="8353338" y="3208204"/>
            <a:ext cx="1549944" cy="1605459"/>
            <a:chOff x="7447898" y="3361261"/>
            <a:chExt cx="2055437" cy="2129058"/>
          </a:xfrm>
        </p:grpSpPr>
        <p:sp>
          <p:nvSpPr>
            <p:cNvPr id="222" name="Google Shape;222;p5"/>
            <p:cNvSpPr/>
            <p:nvPr/>
          </p:nvSpPr>
          <p:spPr>
            <a:xfrm>
              <a:off x="7447898" y="3361261"/>
              <a:ext cx="2055437" cy="1909229"/>
            </a:xfrm>
            <a:custGeom>
              <a:avLst/>
              <a:gdLst/>
              <a:ahLst/>
              <a:cxnLst/>
              <a:rect l="l" t="t" r="r" b="b"/>
              <a:pathLst>
                <a:path w="39757" h="36929" extrusionOk="0">
                  <a:moveTo>
                    <a:pt x="16150" y="27090"/>
                  </a:moveTo>
                  <a:lnTo>
                    <a:pt x="16150" y="27090"/>
                  </a:lnTo>
                  <a:cubicBezTo>
                    <a:pt x="16164" y="27131"/>
                    <a:pt x="16191" y="27200"/>
                    <a:pt x="16205" y="27269"/>
                  </a:cubicBezTo>
                  <a:lnTo>
                    <a:pt x="16164" y="27269"/>
                  </a:lnTo>
                  <a:cubicBezTo>
                    <a:pt x="16150" y="27227"/>
                    <a:pt x="16150" y="27159"/>
                    <a:pt x="16150" y="27090"/>
                  </a:cubicBezTo>
                  <a:close/>
                  <a:moveTo>
                    <a:pt x="13317" y="1"/>
                  </a:moveTo>
                  <a:cubicBezTo>
                    <a:pt x="13236" y="1"/>
                    <a:pt x="13153" y="43"/>
                    <a:pt x="13115" y="119"/>
                  </a:cubicBezTo>
                  <a:cubicBezTo>
                    <a:pt x="13060" y="215"/>
                    <a:pt x="13047" y="338"/>
                    <a:pt x="13033" y="462"/>
                  </a:cubicBezTo>
                  <a:cubicBezTo>
                    <a:pt x="12978" y="819"/>
                    <a:pt x="12964" y="1176"/>
                    <a:pt x="12909" y="1533"/>
                  </a:cubicBezTo>
                  <a:lnTo>
                    <a:pt x="12648" y="3236"/>
                  </a:lnTo>
                  <a:cubicBezTo>
                    <a:pt x="12593" y="3566"/>
                    <a:pt x="12566" y="3909"/>
                    <a:pt x="12525" y="4239"/>
                  </a:cubicBezTo>
                  <a:cubicBezTo>
                    <a:pt x="12401" y="5406"/>
                    <a:pt x="12236" y="6573"/>
                    <a:pt x="12154" y="7754"/>
                  </a:cubicBezTo>
                  <a:cubicBezTo>
                    <a:pt x="12017" y="9430"/>
                    <a:pt x="12044" y="11133"/>
                    <a:pt x="12154" y="12835"/>
                  </a:cubicBezTo>
                  <a:cubicBezTo>
                    <a:pt x="12209" y="13495"/>
                    <a:pt x="12250" y="14113"/>
                    <a:pt x="12360" y="14744"/>
                  </a:cubicBezTo>
                  <a:cubicBezTo>
                    <a:pt x="12442" y="15349"/>
                    <a:pt x="12566" y="15939"/>
                    <a:pt x="12635" y="16543"/>
                  </a:cubicBezTo>
                  <a:cubicBezTo>
                    <a:pt x="12717" y="17340"/>
                    <a:pt x="12868" y="18109"/>
                    <a:pt x="13047" y="18878"/>
                  </a:cubicBezTo>
                  <a:cubicBezTo>
                    <a:pt x="13651" y="21460"/>
                    <a:pt x="14461" y="23959"/>
                    <a:pt x="15711" y="26307"/>
                  </a:cubicBezTo>
                  <a:cubicBezTo>
                    <a:pt x="15848" y="26568"/>
                    <a:pt x="15999" y="26829"/>
                    <a:pt x="16150" y="27090"/>
                  </a:cubicBezTo>
                  <a:cubicBezTo>
                    <a:pt x="16095" y="27049"/>
                    <a:pt x="16027" y="27049"/>
                    <a:pt x="15944" y="27049"/>
                  </a:cubicBezTo>
                  <a:cubicBezTo>
                    <a:pt x="15862" y="26939"/>
                    <a:pt x="15807" y="26843"/>
                    <a:pt x="15738" y="26747"/>
                  </a:cubicBezTo>
                  <a:cubicBezTo>
                    <a:pt x="14667" y="25044"/>
                    <a:pt x="13733" y="23272"/>
                    <a:pt x="12799" y="21501"/>
                  </a:cubicBezTo>
                  <a:cubicBezTo>
                    <a:pt x="12085" y="20100"/>
                    <a:pt x="11357" y="18686"/>
                    <a:pt x="10616" y="17299"/>
                  </a:cubicBezTo>
                  <a:cubicBezTo>
                    <a:pt x="9751" y="15651"/>
                    <a:pt x="8762" y="14071"/>
                    <a:pt x="7650" y="12561"/>
                  </a:cubicBezTo>
                  <a:cubicBezTo>
                    <a:pt x="7210" y="11970"/>
                    <a:pt x="6730" y="11393"/>
                    <a:pt x="6194" y="10872"/>
                  </a:cubicBezTo>
                  <a:cubicBezTo>
                    <a:pt x="6057" y="10721"/>
                    <a:pt x="5878" y="10611"/>
                    <a:pt x="5713" y="10460"/>
                  </a:cubicBezTo>
                  <a:cubicBezTo>
                    <a:pt x="5668" y="10422"/>
                    <a:pt x="5614" y="10401"/>
                    <a:pt x="5564" y="10401"/>
                  </a:cubicBezTo>
                  <a:cubicBezTo>
                    <a:pt x="5523" y="10401"/>
                    <a:pt x="5483" y="10415"/>
                    <a:pt x="5452" y="10446"/>
                  </a:cubicBezTo>
                  <a:cubicBezTo>
                    <a:pt x="5397" y="10501"/>
                    <a:pt x="5356" y="10583"/>
                    <a:pt x="5356" y="10666"/>
                  </a:cubicBezTo>
                  <a:cubicBezTo>
                    <a:pt x="5370" y="10789"/>
                    <a:pt x="5397" y="10913"/>
                    <a:pt x="5439" y="11036"/>
                  </a:cubicBezTo>
                  <a:cubicBezTo>
                    <a:pt x="5658" y="11943"/>
                    <a:pt x="5906" y="12849"/>
                    <a:pt x="6125" y="13755"/>
                  </a:cubicBezTo>
                  <a:cubicBezTo>
                    <a:pt x="6551" y="15500"/>
                    <a:pt x="7073" y="17216"/>
                    <a:pt x="7787" y="18864"/>
                  </a:cubicBezTo>
                  <a:cubicBezTo>
                    <a:pt x="8556" y="20663"/>
                    <a:pt x="9558" y="22339"/>
                    <a:pt x="10726" y="23918"/>
                  </a:cubicBezTo>
                  <a:cubicBezTo>
                    <a:pt x="11824" y="25415"/>
                    <a:pt x="13060" y="26788"/>
                    <a:pt x="14351" y="28134"/>
                  </a:cubicBezTo>
                  <a:cubicBezTo>
                    <a:pt x="15491" y="29301"/>
                    <a:pt x="16686" y="30427"/>
                    <a:pt x="17990" y="31430"/>
                  </a:cubicBezTo>
                  <a:cubicBezTo>
                    <a:pt x="18402" y="31746"/>
                    <a:pt x="18814" y="32061"/>
                    <a:pt x="19103" y="32487"/>
                  </a:cubicBezTo>
                  <a:cubicBezTo>
                    <a:pt x="19199" y="32638"/>
                    <a:pt x="19364" y="32776"/>
                    <a:pt x="19501" y="32913"/>
                  </a:cubicBezTo>
                  <a:cubicBezTo>
                    <a:pt x="19542" y="32968"/>
                    <a:pt x="19611" y="33023"/>
                    <a:pt x="19652" y="33091"/>
                  </a:cubicBezTo>
                  <a:cubicBezTo>
                    <a:pt x="19680" y="33160"/>
                    <a:pt x="19735" y="33229"/>
                    <a:pt x="19611" y="33297"/>
                  </a:cubicBezTo>
                  <a:lnTo>
                    <a:pt x="19309" y="33036"/>
                  </a:lnTo>
                  <a:cubicBezTo>
                    <a:pt x="17647" y="31526"/>
                    <a:pt x="15958" y="30056"/>
                    <a:pt x="14214" y="28642"/>
                  </a:cubicBezTo>
                  <a:cubicBezTo>
                    <a:pt x="12717" y="27420"/>
                    <a:pt x="11193" y="26239"/>
                    <a:pt x="9696" y="25044"/>
                  </a:cubicBezTo>
                  <a:cubicBezTo>
                    <a:pt x="7581" y="23341"/>
                    <a:pt x="5397" y="21721"/>
                    <a:pt x="3104" y="20265"/>
                  </a:cubicBezTo>
                  <a:cubicBezTo>
                    <a:pt x="2417" y="19839"/>
                    <a:pt x="1717" y="19413"/>
                    <a:pt x="962" y="19084"/>
                  </a:cubicBezTo>
                  <a:cubicBezTo>
                    <a:pt x="783" y="19015"/>
                    <a:pt x="591" y="18947"/>
                    <a:pt x="412" y="18878"/>
                  </a:cubicBezTo>
                  <a:cubicBezTo>
                    <a:pt x="362" y="18861"/>
                    <a:pt x="311" y="18849"/>
                    <a:pt x="263" y="18849"/>
                  </a:cubicBezTo>
                  <a:cubicBezTo>
                    <a:pt x="194" y="18849"/>
                    <a:pt x="131" y="18874"/>
                    <a:pt x="83" y="18947"/>
                  </a:cubicBezTo>
                  <a:cubicBezTo>
                    <a:pt x="0" y="19043"/>
                    <a:pt x="14" y="19180"/>
                    <a:pt x="83" y="19290"/>
                  </a:cubicBezTo>
                  <a:cubicBezTo>
                    <a:pt x="138" y="19386"/>
                    <a:pt x="206" y="19496"/>
                    <a:pt x="275" y="19592"/>
                  </a:cubicBezTo>
                  <a:cubicBezTo>
                    <a:pt x="454" y="19839"/>
                    <a:pt x="632" y="20073"/>
                    <a:pt x="797" y="20334"/>
                  </a:cubicBezTo>
                  <a:cubicBezTo>
                    <a:pt x="1484" y="21309"/>
                    <a:pt x="2143" y="22311"/>
                    <a:pt x="2843" y="23286"/>
                  </a:cubicBezTo>
                  <a:cubicBezTo>
                    <a:pt x="4161" y="25140"/>
                    <a:pt x="5713" y="26802"/>
                    <a:pt x="7512" y="28230"/>
                  </a:cubicBezTo>
                  <a:cubicBezTo>
                    <a:pt x="8968" y="29384"/>
                    <a:pt x="10506" y="30413"/>
                    <a:pt x="12154" y="31265"/>
                  </a:cubicBezTo>
                  <a:cubicBezTo>
                    <a:pt x="13706" y="32075"/>
                    <a:pt x="15285" y="32872"/>
                    <a:pt x="16864" y="33641"/>
                  </a:cubicBezTo>
                  <a:cubicBezTo>
                    <a:pt x="18348" y="34355"/>
                    <a:pt x="19817" y="35110"/>
                    <a:pt x="21231" y="35989"/>
                  </a:cubicBezTo>
                  <a:cubicBezTo>
                    <a:pt x="21328" y="36058"/>
                    <a:pt x="21451" y="36113"/>
                    <a:pt x="21534" y="36195"/>
                  </a:cubicBezTo>
                  <a:cubicBezTo>
                    <a:pt x="21575" y="36250"/>
                    <a:pt x="21575" y="36332"/>
                    <a:pt x="21602" y="36442"/>
                  </a:cubicBezTo>
                  <a:cubicBezTo>
                    <a:pt x="21465" y="36401"/>
                    <a:pt x="21369" y="36374"/>
                    <a:pt x="21259" y="36332"/>
                  </a:cubicBezTo>
                  <a:cubicBezTo>
                    <a:pt x="20957" y="36209"/>
                    <a:pt x="20668" y="36099"/>
                    <a:pt x="20366" y="35975"/>
                  </a:cubicBezTo>
                  <a:cubicBezTo>
                    <a:pt x="18911" y="35412"/>
                    <a:pt x="17469" y="34890"/>
                    <a:pt x="16027" y="34314"/>
                  </a:cubicBezTo>
                  <a:cubicBezTo>
                    <a:pt x="13321" y="33215"/>
                    <a:pt x="10547" y="32226"/>
                    <a:pt x="7759" y="31375"/>
                  </a:cubicBezTo>
                  <a:cubicBezTo>
                    <a:pt x="6221" y="30894"/>
                    <a:pt x="4670" y="30551"/>
                    <a:pt x="3090" y="30372"/>
                  </a:cubicBezTo>
                  <a:cubicBezTo>
                    <a:pt x="2789" y="30351"/>
                    <a:pt x="2495" y="30329"/>
                    <a:pt x="2203" y="30329"/>
                  </a:cubicBezTo>
                  <a:cubicBezTo>
                    <a:pt x="1936" y="30329"/>
                    <a:pt x="1670" y="30347"/>
                    <a:pt x="1401" y="30400"/>
                  </a:cubicBezTo>
                  <a:cubicBezTo>
                    <a:pt x="1305" y="30413"/>
                    <a:pt x="1195" y="30427"/>
                    <a:pt x="1099" y="30468"/>
                  </a:cubicBezTo>
                  <a:cubicBezTo>
                    <a:pt x="921" y="30551"/>
                    <a:pt x="852" y="30743"/>
                    <a:pt x="989" y="30880"/>
                  </a:cubicBezTo>
                  <a:cubicBezTo>
                    <a:pt x="1113" y="31018"/>
                    <a:pt x="1250" y="31128"/>
                    <a:pt x="1401" y="31237"/>
                  </a:cubicBezTo>
                  <a:cubicBezTo>
                    <a:pt x="2156" y="31732"/>
                    <a:pt x="2926" y="32226"/>
                    <a:pt x="3708" y="32707"/>
                  </a:cubicBezTo>
                  <a:cubicBezTo>
                    <a:pt x="5658" y="33915"/>
                    <a:pt x="7773" y="34822"/>
                    <a:pt x="9984" y="35440"/>
                  </a:cubicBezTo>
                  <a:cubicBezTo>
                    <a:pt x="12030" y="35989"/>
                    <a:pt x="14104" y="36346"/>
                    <a:pt x="16205" y="36607"/>
                  </a:cubicBezTo>
                  <a:cubicBezTo>
                    <a:pt x="17545" y="36764"/>
                    <a:pt x="18885" y="36889"/>
                    <a:pt x="20225" y="36889"/>
                  </a:cubicBezTo>
                  <a:cubicBezTo>
                    <a:pt x="20409" y="36889"/>
                    <a:pt x="20594" y="36887"/>
                    <a:pt x="20778" y="36882"/>
                  </a:cubicBezTo>
                  <a:cubicBezTo>
                    <a:pt x="20955" y="36882"/>
                    <a:pt x="21132" y="36876"/>
                    <a:pt x="21309" y="36876"/>
                  </a:cubicBezTo>
                  <a:cubicBezTo>
                    <a:pt x="21530" y="36876"/>
                    <a:pt x="21752" y="36885"/>
                    <a:pt x="21973" y="36923"/>
                  </a:cubicBezTo>
                  <a:cubicBezTo>
                    <a:pt x="21995" y="36927"/>
                    <a:pt x="22017" y="36929"/>
                    <a:pt x="22039" y="36929"/>
                  </a:cubicBezTo>
                  <a:cubicBezTo>
                    <a:pt x="22168" y="36929"/>
                    <a:pt x="22295" y="36862"/>
                    <a:pt x="22412" y="36744"/>
                  </a:cubicBezTo>
                  <a:cubicBezTo>
                    <a:pt x="22536" y="36621"/>
                    <a:pt x="22673" y="36511"/>
                    <a:pt x="22824" y="36401"/>
                  </a:cubicBezTo>
                  <a:cubicBezTo>
                    <a:pt x="23511" y="35907"/>
                    <a:pt x="24198" y="35412"/>
                    <a:pt x="24816" y="34822"/>
                  </a:cubicBezTo>
                  <a:cubicBezTo>
                    <a:pt x="25475" y="34217"/>
                    <a:pt x="26134" y="33600"/>
                    <a:pt x="26752" y="32968"/>
                  </a:cubicBezTo>
                  <a:cubicBezTo>
                    <a:pt x="28647" y="31031"/>
                    <a:pt x="30515" y="29068"/>
                    <a:pt x="32382" y="27131"/>
                  </a:cubicBezTo>
                  <a:cubicBezTo>
                    <a:pt x="33481" y="26019"/>
                    <a:pt x="34566" y="24907"/>
                    <a:pt x="35678" y="23808"/>
                  </a:cubicBezTo>
                  <a:cubicBezTo>
                    <a:pt x="36763" y="22737"/>
                    <a:pt x="37931" y="21762"/>
                    <a:pt x="39112" y="20814"/>
                  </a:cubicBezTo>
                  <a:cubicBezTo>
                    <a:pt x="39290" y="20691"/>
                    <a:pt x="39441" y="20553"/>
                    <a:pt x="39592" y="20402"/>
                  </a:cubicBezTo>
                  <a:cubicBezTo>
                    <a:pt x="39757" y="20265"/>
                    <a:pt x="39702" y="20073"/>
                    <a:pt x="39496" y="20031"/>
                  </a:cubicBezTo>
                  <a:cubicBezTo>
                    <a:pt x="39362" y="20001"/>
                    <a:pt x="39228" y="19985"/>
                    <a:pt x="39094" y="19985"/>
                  </a:cubicBezTo>
                  <a:cubicBezTo>
                    <a:pt x="39050" y="19985"/>
                    <a:pt x="39005" y="19987"/>
                    <a:pt x="38960" y="19990"/>
                  </a:cubicBezTo>
                  <a:cubicBezTo>
                    <a:pt x="38603" y="20031"/>
                    <a:pt x="38219" y="20073"/>
                    <a:pt x="37848" y="20169"/>
                  </a:cubicBezTo>
                  <a:cubicBezTo>
                    <a:pt x="36777" y="20388"/>
                    <a:pt x="35733" y="20732"/>
                    <a:pt x="34745" y="21171"/>
                  </a:cubicBezTo>
                  <a:cubicBezTo>
                    <a:pt x="33412" y="21776"/>
                    <a:pt x="32163" y="22476"/>
                    <a:pt x="30995" y="23327"/>
                  </a:cubicBezTo>
                  <a:cubicBezTo>
                    <a:pt x="30117" y="23959"/>
                    <a:pt x="29334" y="24673"/>
                    <a:pt x="28578" y="25456"/>
                  </a:cubicBezTo>
                  <a:cubicBezTo>
                    <a:pt x="26985" y="27049"/>
                    <a:pt x="25626" y="28834"/>
                    <a:pt x="24582" y="30839"/>
                  </a:cubicBezTo>
                  <a:cubicBezTo>
                    <a:pt x="23827" y="32267"/>
                    <a:pt x="23168" y="33737"/>
                    <a:pt x="22550" y="35220"/>
                  </a:cubicBezTo>
                  <a:cubicBezTo>
                    <a:pt x="22426" y="35495"/>
                    <a:pt x="22344" y="35783"/>
                    <a:pt x="22248" y="36071"/>
                  </a:cubicBezTo>
                  <a:cubicBezTo>
                    <a:pt x="22220" y="36140"/>
                    <a:pt x="22193" y="36195"/>
                    <a:pt x="22152" y="36264"/>
                  </a:cubicBezTo>
                  <a:cubicBezTo>
                    <a:pt x="21987" y="36250"/>
                    <a:pt x="21904" y="36181"/>
                    <a:pt x="21918" y="36030"/>
                  </a:cubicBezTo>
                  <a:cubicBezTo>
                    <a:pt x="21973" y="35247"/>
                    <a:pt x="22042" y="34478"/>
                    <a:pt x="22220" y="33723"/>
                  </a:cubicBezTo>
                  <a:cubicBezTo>
                    <a:pt x="22591" y="32254"/>
                    <a:pt x="23099" y="30825"/>
                    <a:pt x="23717" y="29438"/>
                  </a:cubicBezTo>
                  <a:cubicBezTo>
                    <a:pt x="24349" y="27969"/>
                    <a:pt x="25063" y="26568"/>
                    <a:pt x="25791" y="25181"/>
                  </a:cubicBezTo>
                  <a:cubicBezTo>
                    <a:pt x="26299" y="24247"/>
                    <a:pt x="26779" y="23300"/>
                    <a:pt x="27274" y="22366"/>
                  </a:cubicBezTo>
                  <a:cubicBezTo>
                    <a:pt x="28098" y="20828"/>
                    <a:pt x="28936" y="19290"/>
                    <a:pt x="29732" y="17738"/>
                  </a:cubicBezTo>
                  <a:cubicBezTo>
                    <a:pt x="30432" y="16392"/>
                    <a:pt x="31037" y="14991"/>
                    <a:pt x="31558" y="13577"/>
                  </a:cubicBezTo>
                  <a:cubicBezTo>
                    <a:pt x="31970" y="12451"/>
                    <a:pt x="32382" y="11352"/>
                    <a:pt x="32794" y="10240"/>
                  </a:cubicBezTo>
                  <a:cubicBezTo>
                    <a:pt x="32836" y="10144"/>
                    <a:pt x="32891" y="10020"/>
                    <a:pt x="32904" y="9897"/>
                  </a:cubicBezTo>
                  <a:cubicBezTo>
                    <a:pt x="32952" y="9692"/>
                    <a:pt x="32821" y="9529"/>
                    <a:pt x="32631" y="9529"/>
                  </a:cubicBezTo>
                  <a:cubicBezTo>
                    <a:pt x="32604" y="9529"/>
                    <a:pt x="32576" y="9533"/>
                    <a:pt x="32547" y="9540"/>
                  </a:cubicBezTo>
                  <a:cubicBezTo>
                    <a:pt x="32424" y="9553"/>
                    <a:pt x="32314" y="9622"/>
                    <a:pt x="32218" y="9691"/>
                  </a:cubicBezTo>
                  <a:cubicBezTo>
                    <a:pt x="31806" y="10006"/>
                    <a:pt x="31380" y="10309"/>
                    <a:pt x="30968" y="10652"/>
                  </a:cubicBezTo>
                  <a:cubicBezTo>
                    <a:pt x="30020" y="11462"/>
                    <a:pt x="29155" y="12355"/>
                    <a:pt x="28318" y="13275"/>
                  </a:cubicBezTo>
                  <a:cubicBezTo>
                    <a:pt x="27356" y="14332"/>
                    <a:pt x="26436" y="15403"/>
                    <a:pt x="25585" y="16571"/>
                  </a:cubicBezTo>
                  <a:cubicBezTo>
                    <a:pt x="23580" y="19372"/>
                    <a:pt x="22055" y="22393"/>
                    <a:pt x="21122" y="25731"/>
                  </a:cubicBezTo>
                  <a:cubicBezTo>
                    <a:pt x="20545" y="27804"/>
                    <a:pt x="20325" y="29947"/>
                    <a:pt x="20421" y="32116"/>
                  </a:cubicBezTo>
                  <a:cubicBezTo>
                    <a:pt x="20435" y="32418"/>
                    <a:pt x="20462" y="32748"/>
                    <a:pt x="20476" y="33050"/>
                  </a:cubicBezTo>
                  <a:cubicBezTo>
                    <a:pt x="20298" y="33050"/>
                    <a:pt x="20270" y="32954"/>
                    <a:pt x="20256" y="32844"/>
                  </a:cubicBezTo>
                  <a:cubicBezTo>
                    <a:pt x="20188" y="32556"/>
                    <a:pt x="20133" y="32254"/>
                    <a:pt x="20064" y="31952"/>
                  </a:cubicBezTo>
                  <a:cubicBezTo>
                    <a:pt x="19995" y="31718"/>
                    <a:pt x="19995" y="31471"/>
                    <a:pt x="20009" y="31237"/>
                  </a:cubicBezTo>
                  <a:cubicBezTo>
                    <a:pt x="20078" y="30427"/>
                    <a:pt x="20174" y="29644"/>
                    <a:pt x="20215" y="28834"/>
                  </a:cubicBezTo>
                  <a:cubicBezTo>
                    <a:pt x="20394" y="26280"/>
                    <a:pt x="20764" y="23767"/>
                    <a:pt x="21286" y="21267"/>
                  </a:cubicBezTo>
                  <a:cubicBezTo>
                    <a:pt x="21616" y="19729"/>
                    <a:pt x="21918" y="18205"/>
                    <a:pt x="22248" y="16681"/>
                  </a:cubicBezTo>
                  <a:cubicBezTo>
                    <a:pt x="22742" y="14291"/>
                    <a:pt x="23085" y="11902"/>
                    <a:pt x="23209" y="9471"/>
                  </a:cubicBezTo>
                  <a:cubicBezTo>
                    <a:pt x="23278" y="8180"/>
                    <a:pt x="23333" y="6889"/>
                    <a:pt x="23374" y="5612"/>
                  </a:cubicBezTo>
                  <a:cubicBezTo>
                    <a:pt x="23374" y="5543"/>
                    <a:pt x="23374" y="5447"/>
                    <a:pt x="23360" y="5378"/>
                  </a:cubicBezTo>
                  <a:cubicBezTo>
                    <a:pt x="23350" y="5307"/>
                    <a:pt x="23271" y="5243"/>
                    <a:pt x="23198" y="5243"/>
                  </a:cubicBezTo>
                  <a:cubicBezTo>
                    <a:pt x="23173" y="5243"/>
                    <a:pt x="23148" y="5251"/>
                    <a:pt x="23127" y="5269"/>
                  </a:cubicBezTo>
                  <a:cubicBezTo>
                    <a:pt x="23017" y="5337"/>
                    <a:pt x="22893" y="5433"/>
                    <a:pt x="22824" y="5543"/>
                  </a:cubicBezTo>
                  <a:cubicBezTo>
                    <a:pt x="22605" y="5859"/>
                    <a:pt x="22412" y="6189"/>
                    <a:pt x="22234" y="6518"/>
                  </a:cubicBezTo>
                  <a:cubicBezTo>
                    <a:pt x="20970" y="8798"/>
                    <a:pt x="20009" y="11201"/>
                    <a:pt x="19309" y="13714"/>
                  </a:cubicBezTo>
                  <a:cubicBezTo>
                    <a:pt x="18361" y="17051"/>
                    <a:pt x="18059" y="20485"/>
                    <a:pt x="18224" y="23973"/>
                  </a:cubicBezTo>
                  <a:cubicBezTo>
                    <a:pt x="18265" y="24838"/>
                    <a:pt x="18348" y="25703"/>
                    <a:pt x="18416" y="26582"/>
                  </a:cubicBezTo>
                  <a:cubicBezTo>
                    <a:pt x="18389" y="26500"/>
                    <a:pt x="18348" y="26417"/>
                    <a:pt x="18334" y="26321"/>
                  </a:cubicBezTo>
                  <a:cubicBezTo>
                    <a:pt x="18265" y="25964"/>
                    <a:pt x="18210" y="25607"/>
                    <a:pt x="18155" y="25250"/>
                  </a:cubicBezTo>
                  <a:cubicBezTo>
                    <a:pt x="18073" y="24604"/>
                    <a:pt x="17977" y="23986"/>
                    <a:pt x="17881" y="23355"/>
                  </a:cubicBezTo>
                  <a:cubicBezTo>
                    <a:pt x="17743" y="22339"/>
                    <a:pt x="17592" y="21350"/>
                    <a:pt x="17469" y="20334"/>
                  </a:cubicBezTo>
                  <a:cubicBezTo>
                    <a:pt x="17318" y="18960"/>
                    <a:pt x="17180" y="17573"/>
                    <a:pt x="17043" y="16186"/>
                  </a:cubicBezTo>
                  <a:cubicBezTo>
                    <a:pt x="16974" y="15390"/>
                    <a:pt x="16892" y="14621"/>
                    <a:pt x="16823" y="13824"/>
                  </a:cubicBezTo>
                  <a:cubicBezTo>
                    <a:pt x="16768" y="13261"/>
                    <a:pt x="16768" y="12698"/>
                    <a:pt x="16713" y="12149"/>
                  </a:cubicBezTo>
                  <a:cubicBezTo>
                    <a:pt x="16617" y="11050"/>
                    <a:pt x="16480" y="9951"/>
                    <a:pt x="16329" y="8853"/>
                  </a:cubicBezTo>
                  <a:cubicBezTo>
                    <a:pt x="16164" y="7699"/>
                    <a:pt x="15944" y="6546"/>
                    <a:pt x="15587" y="5433"/>
                  </a:cubicBezTo>
                  <a:cubicBezTo>
                    <a:pt x="15313" y="4596"/>
                    <a:pt x="15038" y="3758"/>
                    <a:pt x="14750" y="2934"/>
                  </a:cubicBezTo>
                  <a:cubicBezTo>
                    <a:pt x="14585" y="2481"/>
                    <a:pt x="14406" y="2055"/>
                    <a:pt x="14214" y="1629"/>
                  </a:cubicBezTo>
                  <a:cubicBezTo>
                    <a:pt x="14022" y="1176"/>
                    <a:pt x="13802" y="737"/>
                    <a:pt x="13596" y="297"/>
                  </a:cubicBezTo>
                  <a:cubicBezTo>
                    <a:pt x="13555" y="229"/>
                    <a:pt x="13541" y="146"/>
                    <a:pt x="13486" y="91"/>
                  </a:cubicBezTo>
                  <a:cubicBezTo>
                    <a:pt x="13449" y="29"/>
                    <a:pt x="13384" y="1"/>
                    <a:pt x="133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7461392" y="3378012"/>
              <a:ext cx="2012164" cy="2112307"/>
            </a:xfrm>
            <a:custGeom>
              <a:avLst/>
              <a:gdLst/>
              <a:ahLst/>
              <a:cxnLst/>
              <a:rect l="l" t="t" r="r" b="b"/>
              <a:pathLst>
                <a:path w="38920" h="40857" extrusionOk="0">
                  <a:moveTo>
                    <a:pt x="12937" y="1"/>
                  </a:moveTo>
                  <a:lnTo>
                    <a:pt x="12937" y="1"/>
                  </a:lnTo>
                  <a:cubicBezTo>
                    <a:pt x="12950" y="111"/>
                    <a:pt x="12978" y="234"/>
                    <a:pt x="12909" y="385"/>
                  </a:cubicBezTo>
                  <a:cubicBezTo>
                    <a:pt x="12950" y="564"/>
                    <a:pt x="13005" y="756"/>
                    <a:pt x="13019" y="921"/>
                  </a:cubicBezTo>
                  <a:cubicBezTo>
                    <a:pt x="13143" y="1786"/>
                    <a:pt x="13280" y="2651"/>
                    <a:pt x="13362" y="3530"/>
                  </a:cubicBezTo>
                  <a:cubicBezTo>
                    <a:pt x="13596" y="5810"/>
                    <a:pt x="13802" y="8103"/>
                    <a:pt x="13980" y="10383"/>
                  </a:cubicBezTo>
                  <a:cubicBezTo>
                    <a:pt x="14186" y="12882"/>
                    <a:pt x="14365" y="15395"/>
                    <a:pt x="14640" y="17895"/>
                  </a:cubicBezTo>
                  <a:cubicBezTo>
                    <a:pt x="14846" y="19872"/>
                    <a:pt x="15175" y="21809"/>
                    <a:pt x="15615" y="23731"/>
                  </a:cubicBezTo>
                  <a:cubicBezTo>
                    <a:pt x="16068" y="25709"/>
                    <a:pt x="16658" y="27645"/>
                    <a:pt x="17400" y="29554"/>
                  </a:cubicBezTo>
                  <a:cubicBezTo>
                    <a:pt x="17414" y="29609"/>
                    <a:pt x="17469" y="29664"/>
                    <a:pt x="17372" y="29732"/>
                  </a:cubicBezTo>
                  <a:cubicBezTo>
                    <a:pt x="17139" y="29485"/>
                    <a:pt x="16905" y="29266"/>
                    <a:pt x="16686" y="29018"/>
                  </a:cubicBezTo>
                  <a:cubicBezTo>
                    <a:pt x="15326" y="27604"/>
                    <a:pt x="13980" y="26176"/>
                    <a:pt x="12799" y="24610"/>
                  </a:cubicBezTo>
                  <a:cubicBezTo>
                    <a:pt x="10794" y="21973"/>
                    <a:pt x="9229" y="19089"/>
                    <a:pt x="7842" y="16096"/>
                  </a:cubicBezTo>
                  <a:cubicBezTo>
                    <a:pt x="7430" y="15203"/>
                    <a:pt x="7073" y="14310"/>
                    <a:pt x="6688" y="13418"/>
                  </a:cubicBezTo>
                  <a:cubicBezTo>
                    <a:pt x="6345" y="12608"/>
                    <a:pt x="6002" y="11811"/>
                    <a:pt x="5768" y="10946"/>
                  </a:cubicBezTo>
                  <a:cubicBezTo>
                    <a:pt x="5713" y="10740"/>
                    <a:pt x="5603" y="10548"/>
                    <a:pt x="5521" y="10369"/>
                  </a:cubicBezTo>
                  <a:cubicBezTo>
                    <a:pt x="5507" y="10328"/>
                    <a:pt x="5439" y="10314"/>
                    <a:pt x="5370" y="10273"/>
                  </a:cubicBezTo>
                  <a:lnTo>
                    <a:pt x="5370" y="10273"/>
                  </a:lnTo>
                  <a:cubicBezTo>
                    <a:pt x="5301" y="10506"/>
                    <a:pt x="5356" y="10685"/>
                    <a:pt x="5425" y="10877"/>
                  </a:cubicBezTo>
                  <a:cubicBezTo>
                    <a:pt x="6015" y="12608"/>
                    <a:pt x="6702" y="14310"/>
                    <a:pt x="7444" y="16000"/>
                  </a:cubicBezTo>
                  <a:cubicBezTo>
                    <a:pt x="8350" y="18087"/>
                    <a:pt x="9421" y="20119"/>
                    <a:pt x="10616" y="22069"/>
                  </a:cubicBezTo>
                  <a:cubicBezTo>
                    <a:pt x="11907" y="24171"/>
                    <a:pt x="13321" y="26162"/>
                    <a:pt x="15010" y="27920"/>
                  </a:cubicBezTo>
                  <a:cubicBezTo>
                    <a:pt x="15477" y="28400"/>
                    <a:pt x="15958" y="28867"/>
                    <a:pt x="16425" y="29348"/>
                  </a:cubicBezTo>
                  <a:cubicBezTo>
                    <a:pt x="16919" y="29870"/>
                    <a:pt x="17400" y="30364"/>
                    <a:pt x="17867" y="30872"/>
                  </a:cubicBezTo>
                  <a:cubicBezTo>
                    <a:pt x="18004" y="31037"/>
                    <a:pt x="18128" y="31202"/>
                    <a:pt x="18224" y="31394"/>
                  </a:cubicBezTo>
                  <a:cubicBezTo>
                    <a:pt x="18567" y="32012"/>
                    <a:pt x="18897" y="32644"/>
                    <a:pt x="19226" y="33276"/>
                  </a:cubicBezTo>
                  <a:cubicBezTo>
                    <a:pt x="19254" y="33330"/>
                    <a:pt x="19254" y="33399"/>
                    <a:pt x="19295" y="33523"/>
                  </a:cubicBezTo>
                  <a:cubicBezTo>
                    <a:pt x="19185" y="33468"/>
                    <a:pt x="19130" y="33454"/>
                    <a:pt x="19089" y="33413"/>
                  </a:cubicBezTo>
                  <a:cubicBezTo>
                    <a:pt x="17620" y="32548"/>
                    <a:pt x="16178" y="31655"/>
                    <a:pt x="14722" y="30776"/>
                  </a:cubicBezTo>
                  <a:cubicBezTo>
                    <a:pt x="13431" y="30007"/>
                    <a:pt x="12154" y="29211"/>
                    <a:pt x="10932" y="28332"/>
                  </a:cubicBezTo>
                  <a:cubicBezTo>
                    <a:pt x="7210" y="25695"/>
                    <a:pt x="3736" y="22756"/>
                    <a:pt x="769" y="19268"/>
                  </a:cubicBezTo>
                  <a:cubicBezTo>
                    <a:pt x="605" y="19089"/>
                    <a:pt x="412" y="18911"/>
                    <a:pt x="220" y="18746"/>
                  </a:cubicBezTo>
                  <a:cubicBezTo>
                    <a:pt x="165" y="18705"/>
                    <a:pt x="110" y="18691"/>
                    <a:pt x="0" y="18650"/>
                  </a:cubicBezTo>
                  <a:lnTo>
                    <a:pt x="0" y="18650"/>
                  </a:lnTo>
                  <a:cubicBezTo>
                    <a:pt x="42" y="18787"/>
                    <a:pt x="69" y="18883"/>
                    <a:pt x="96" y="18952"/>
                  </a:cubicBezTo>
                  <a:cubicBezTo>
                    <a:pt x="426" y="19460"/>
                    <a:pt x="824" y="19927"/>
                    <a:pt x="1236" y="20367"/>
                  </a:cubicBezTo>
                  <a:cubicBezTo>
                    <a:pt x="2500" y="21726"/>
                    <a:pt x="3791" y="23072"/>
                    <a:pt x="5164" y="24308"/>
                  </a:cubicBezTo>
                  <a:cubicBezTo>
                    <a:pt x="8322" y="27151"/>
                    <a:pt x="11756" y="29636"/>
                    <a:pt x="15422" y="31806"/>
                  </a:cubicBezTo>
                  <a:cubicBezTo>
                    <a:pt x="16548" y="32479"/>
                    <a:pt x="17633" y="33124"/>
                    <a:pt x="18759" y="33784"/>
                  </a:cubicBezTo>
                  <a:cubicBezTo>
                    <a:pt x="19103" y="33990"/>
                    <a:pt x="19446" y="34209"/>
                    <a:pt x="19789" y="34443"/>
                  </a:cubicBezTo>
                  <a:cubicBezTo>
                    <a:pt x="19940" y="34553"/>
                    <a:pt x="20078" y="34690"/>
                    <a:pt x="20174" y="34827"/>
                  </a:cubicBezTo>
                  <a:cubicBezTo>
                    <a:pt x="20449" y="35171"/>
                    <a:pt x="20696" y="35514"/>
                    <a:pt x="20929" y="35857"/>
                  </a:cubicBezTo>
                  <a:lnTo>
                    <a:pt x="21053" y="36091"/>
                  </a:lnTo>
                  <a:cubicBezTo>
                    <a:pt x="20929" y="36077"/>
                    <a:pt x="20861" y="36063"/>
                    <a:pt x="20792" y="36050"/>
                  </a:cubicBezTo>
                  <a:cubicBezTo>
                    <a:pt x="19954" y="35747"/>
                    <a:pt x="19075" y="35569"/>
                    <a:pt x="18210" y="35377"/>
                  </a:cubicBezTo>
                  <a:cubicBezTo>
                    <a:pt x="16727" y="35061"/>
                    <a:pt x="15271" y="34786"/>
                    <a:pt x="13788" y="34484"/>
                  </a:cubicBezTo>
                  <a:cubicBezTo>
                    <a:pt x="11426" y="33990"/>
                    <a:pt x="9091" y="33399"/>
                    <a:pt x="6826" y="32561"/>
                  </a:cubicBezTo>
                  <a:cubicBezTo>
                    <a:pt x="5178" y="31943"/>
                    <a:pt x="3543" y="31284"/>
                    <a:pt x="1895" y="30653"/>
                  </a:cubicBezTo>
                  <a:cubicBezTo>
                    <a:pt x="1607" y="30529"/>
                    <a:pt x="1291" y="30419"/>
                    <a:pt x="1003" y="30309"/>
                  </a:cubicBezTo>
                  <a:cubicBezTo>
                    <a:pt x="986" y="30306"/>
                    <a:pt x="969" y="30303"/>
                    <a:pt x="954" y="30303"/>
                  </a:cubicBezTo>
                  <a:cubicBezTo>
                    <a:pt x="909" y="30303"/>
                    <a:pt x="876" y="30326"/>
                    <a:pt x="866" y="30419"/>
                  </a:cubicBezTo>
                  <a:cubicBezTo>
                    <a:pt x="989" y="30488"/>
                    <a:pt x="1085" y="30556"/>
                    <a:pt x="1209" y="30598"/>
                  </a:cubicBezTo>
                  <a:cubicBezTo>
                    <a:pt x="2115" y="31010"/>
                    <a:pt x="3008" y="31408"/>
                    <a:pt x="3928" y="31806"/>
                  </a:cubicBezTo>
                  <a:cubicBezTo>
                    <a:pt x="5919" y="32658"/>
                    <a:pt x="7952" y="33413"/>
                    <a:pt x="10039" y="34031"/>
                  </a:cubicBezTo>
                  <a:cubicBezTo>
                    <a:pt x="11591" y="34498"/>
                    <a:pt x="13170" y="34827"/>
                    <a:pt x="14777" y="35157"/>
                  </a:cubicBezTo>
                  <a:cubicBezTo>
                    <a:pt x="16095" y="35432"/>
                    <a:pt x="17414" y="35679"/>
                    <a:pt x="18732" y="35981"/>
                  </a:cubicBezTo>
                  <a:cubicBezTo>
                    <a:pt x="19556" y="36146"/>
                    <a:pt x="20380" y="36393"/>
                    <a:pt x="21204" y="36599"/>
                  </a:cubicBezTo>
                  <a:cubicBezTo>
                    <a:pt x="21520" y="36668"/>
                    <a:pt x="21739" y="36819"/>
                    <a:pt x="21945" y="37080"/>
                  </a:cubicBezTo>
                  <a:cubicBezTo>
                    <a:pt x="23044" y="38453"/>
                    <a:pt x="24390" y="39593"/>
                    <a:pt x="25777" y="40678"/>
                  </a:cubicBezTo>
                  <a:cubicBezTo>
                    <a:pt x="25846" y="40732"/>
                    <a:pt x="25914" y="40787"/>
                    <a:pt x="25997" y="40829"/>
                  </a:cubicBezTo>
                  <a:cubicBezTo>
                    <a:pt x="26052" y="40856"/>
                    <a:pt x="26106" y="40856"/>
                    <a:pt x="26134" y="40856"/>
                  </a:cubicBezTo>
                  <a:cubicBezTo>
                    <a:pt x="26175" y="40829"/>
                    <a:pt x="26216" y="40815"/>
                    <a:pt x="26244" y="40787"/>
                  </a:cubicBezTo>
                  <a:cubicBezTo>
                    <a:pt x="26258" y="40746"/>
                    <a:pt x="26271" y="40691"/>
                    <a:pt x="26258" y="40664"/>
                  </a:cubicBezTo>
                  <a:cubicBezTo>
                    <a:pt x="26216" y="40609"/>
                    <a:pt x="26175" y="40554"/>
                    <a:pt x="26134" y="40526"/>
                  </a:cubicBezTo>
                  <a:cubicBezTo>
                    <a:pt x="25310" y="39702"/>
                    <a:pt x="24472" y="38879"/>
                    <a:pt x="23648" y="38055"/>
                  </a:cubicBezTo>
                  <a:cubicBezTo>
                    <a:pt x="23305" y="37711"/>
                    <a:pt x="22975" y="37354"/>
                    <a:pt x="22646" y="36983"/>
                  </a:cubicBezTo>
                  <a:cubicBezTo>
                    <a:pt x="22508" y="36832"/>
                    <a:pt x="22399" y="36668"/>
                    <a:pt x="22261" y="36503"/>
                  </a:cubicBezTo>
                  <a:cubicBezTo>
                    <a:pt x="22289" y="36228"/>
                    <a:pt x="22399" y="35995"/>
                    <a:pt x="22508" y="35775"/>
                  </a:cubicBezTo>
                  <a:cubicBezTo>
                    <a:pt x="22714" y="35363"/>
                    <a:pt x="22920" y="34951"/>
                    <a:pt x="23168" y="34566"/>
                  </a:cubicBezTo>
                  <a:cubicBezTo>
                    <a:pt x="24472" y="32506"/>
                    <a:pt x="25914" y="30570"/>
                    <a:pt x="27590" y="28799"/>
                  </a:cubicBezTo>
                  <a:cubicBezTo>
                    <a:pt x="29238" y="27068"/>
                    <a:pt x="30995" y="25420"/>
                    <a:pt x="32808" y="23855"/>
                  </a:cubicBezTo>
                  <a:cubicBezTo>
                    <a:pt x="33563" y="23209"/>
                    <a:pt x="34360" y="22564"/>
                    <a:pt x="35143" y="21973"/>
                  </a:cubicBezTo>
                  <a:cubicBezTo>
                    <a:pt x="36228" y="21149"/>
                    <a:pt x="37381" y="20476"/>
                    <a:pt x="38686" y="20051"/>
                  </a:cubicBezTo>
                  <a:lnTo>
                    <a:pt x="38892" y="19941"/>
                  </a:lnTo>
                  <a:cubicBezTo>
                    <a:pt x="38905" y="19941"/>
                    <a:pt x="38919" y="19886"/>
                    <a:pt x="38919" y="19872"/>
                  </a:cubicBezTo>
                  <a:cubicBezTo>
                    <a:pt x="38905" y="19845"/>
                    <a:pt x="38892" y="19790"/>
                    <a:pt x="38851" y="19776"/>
                  </a:cubicBezTo>
                  <a:cubicBezTo>
                    <a:pt x="38808" y="19759"/>
                    <a:pt x="38768" y="19753"/>
                    <a:pt x="38729" y="19753"/>
                  </a:cubicBezTo>
                  <a:cubicBezTo>
                    <a:pt x="38642" y="19753"/>
                    <a:pt x="38561" y="19785"/>
                    <a:pt x="38466" y="19804"/>
                  </a:cubicBezTo>
                  <a:cubicBezTo>
                    <a:pt x="37876" y="19982"/>
                    <a:pt x="37299" y="20216"/>
                    <a:pt x="36749" y="20504"/>
                  </a:cubicBezTo>
                  <a:cubicBezTo>
                    <a:pt x="35678" y="21081"/>
                    <a:pt x="34731" y="21781"/>
                    <a:pt x="33797" y="22536"/>
                  </a:cubicBezTo>
                  <a:cubicBezTo>
                    <a:pt x="31943" y="24006"/>
                    <a:pt x="30226" y="25626"/>
                    <a:pt x="28523" y="27274"/>
                  </a:cubicBezTo>
                  <a:cubicBezTo>
                    <a:pt x="26312" y="29430"/>
                    <a:pt x="24431" y="31875"/>
                    <a:pt x="22811" y="34498"/>
                  </a:cubicBezTo>
                  <a:cubicBezTo>
                    <a:pt x="22508" y="34965"/>
                    <a:pt x="22275" y="35445"/>
                    <a:pt x="22124" y="35981"/>
                  </a:cubicBezTo>
                  <a:cubicBezTo>
                    <a:pt x="22096" y="36022"/>
                    <a:pt x="22083" y="36077"/>
                    <a:pt x="22055" y="36132"/>
                  </a:cubicBezTo>
                  <a:cubicBezTo>
                    <a:pt x="21822" y="36022"/>
                    <a:pt x="21781" y="35844"/>
                    <a:pt x="21739" y="35651"/>
                  </a:cubicBezTo>
                  <a:cubicBezTo>
                    <a:pt x="21533" y="34690"/>
                    <a:pt x="21451" y="33715"/>
                    <a:pt x="21465" y="32712"/>
                  </a:cubicBezTo>
                  <a:cubicBezTo>
                    <a:pt x="21506" y="30584"/>
                    <a:pt x="21877" y="28496"/>
                    <a:pt x="22481" y="26450"/>
                  </a:cubicBezTo>
                  <a:cubicBezTo>
                    <a:pt x="23662" y="22454"/>
                    <a:pt x="25420" y="18746"/>
                    <a:pt x="27713" y="15272"/>
                  </a:cubicBezTo>
                  <a:cubicBezTo>
                    <a:pt x="28935" y="13473"/>
                    <a:pt x="30268" y="11770"/>
                    <a:pt x="31696" y="10122"/>
                  </a:cubicBezTo>
                  <a:cubicBezTo>
                    <a:pt x="31778" y="10039"/>
                    <a:pt x="31847" y="9930"/>
                    <a:pt x="31915" y="9833"/>
                  </a:cubicBezTo>
                  <a:cubicBezTo>
                    <a:pt x="31957" y="9765"/>
                    <a:pt x="31970" y="9696"/>
                    <a:pt x="31847" y="9641"/>
                  </a:cubicBezTo>
                  <a:cubicBezTo>
                    <a:pt x="31764" y="9696"/>
                    <a:pt x="31682" y="9765"/>
                    <a:pt x="31613" y="9833"/>
                  </a:cubicBezTo>
                  <a:cubicBezTo>
                    <a:pt x="31092" y="10397"/>
                    <a:pt x="30583" y="10946"/>
                    <a:pt x="30103" y="11536"/>
                  </a:cubicBezTo>
                  <a:cubicBezTo>
                    <a:pt x="29265" y="12525"/>
                    <a:pt x="28455" y="13555"/>
                    <a:pt x="27699" y="14626"/>
                  </a:cubicBezTo>
                  <a:cubicBezTo>
                    <a:pt x="25324" y="17963"/>
                    <a:pt x="23497" y="21575"/>
                    <a:pt x="22261" y="25489"/>
                  </a:cubicBezTo>
                  <a:cubicBezTo>
                    <a:pt x="21533" y="27741"/>
                    <a:pt x="21067" y="30035"/>
                    <a:pt x="20998" y="32410"/>
                  </a:cubicBezTo>
                  <a:cubicBezTo>
                    <a:pt x="20984" y="33193"/>
                    <a:pt x="20998" y="33990"/>
                    <a:pt x="21135" y="34759"/>
                  </a:cubicBezTo>
                  <a:cubicBezTo>
                    <a:pt x="21135" y="34827"/>
                    <a:pt x="21190" y="34896"/>
                    <a:pt x="21108" y="34951"/>
                  </a:cubicBezTo>
                  <a:cubicBezTo>
                    <a:pt x="21094" y="34910"/>
                    <a:pt x="21053" y="34896"/>
                    <a:pt x="21039" y="34882"/>
                  </a:cubicBezTo>
                  <a:cubicBezTo>
                    <a:pt x="20503" y="34168"/>
                    <a:pt x="20037" y="33440"/>
                    <a:pt x="19611" y="32658"/>
                  </a:cubicBezTo>
                  <a:cubicBezTo>
                    <a:pt x="19542" y="32548"/>
                    <a:pt x="19515" y="32424"/>
                    <a:pt x="19474" y="32287"/>
                  </a:cubicBezTo>
                  <a:cubicBezTo>
                    <a:pt x="19419" y="32067"/>
                    <a:pt x="19377" y="31834"/>
                    <a:pt x="19336" y="31614"/>
                  </a:cubicBezTo>
                  <a:cubicBezTo>
                    <a:pt x="19075" y="30089"/>
                    <a:pt x="18979" y="28565"/>
                    <a:pt x="18979" y="27027"/>
                  </a:cubicBezTo>
                  <a:cubicBezTo>
                    <a:pt x="18965" y="24308"/>
                    <a:pt x="19254" y="21589"/>
                    <a:pt x="19748" y="18897"/>
                  </a:cubicBezTo>
                  <a:cubicBezTo>
                    <a:pt x="20366" y="15601"/>
                    <a:pt x="21204" y="12360"/>
                    <a:pt x="22124" y="9133"/>
                  </a:cubicBezTo>
                  <a:cubicBezTo>
                    <a:pt x="22412" y="8117"/>
                    <a:pt x="22701" y="7087"/>
                    <a:pt x="22989" y="6071"/>
                  </a:cubicBezTo>
                  <a:cubicBezTo>
                    <a:pt x="23030" y="5947"/>
                    <a:pt x="23058" y="5810"/>
                    <a:pt x="23085" y="5672"/>
                  </a:cubicBezTo>
                  <a:cubicBezTo>
                    <a:pt x="23085" y="5631"/>
                    <a:pt x="23044" y="5576"/>
                    <a:pt x="22989" y="5466"/>
                  </a:cubicBezTo>
                  <a:cubicBezTo>
                    <a:pt x="22920" y="5659"/>
                    <a:pt x="22852" y="5782"/>
                    <a:pt x="22824" y="5906"/>
                  </a:cubicBezTo>
                  <a:cubicBezTo>
                    <a:pt x="22605" y="6593"/>
                    <a:pt x="22357" y="7279"/>
                    <a:pt x="22151" y="7980"/>
                  </a:cubicBezTo>
                  <a:cubicBezTo>
                    <a:pt x="21698" y="9531"/>
                    <a:pt x="21231" y="11069"/>
                    <a:pt x="20792" y="12621"/>
                  </a:cubicBezTo>
                  <a:cubicBezTo>
                    <a:pt x="20380" y="14132"/>
                    <a:pt x="20023" y="15670"/>
                    <a:pt x="19652" y="17194"/>
                  </a:cubicBezTo>
                  <a:cubicBezTo>
                    <a:pt x="19007" y="19831"/>
                    <a:pt x="18581" y="22481"/>
                    <a:pt x="18457" y="25201"/>
                  </a:cubicBezTo>
                  <a:cubicBezTo>
                    <a:pt x="18389" y="26903"/>
                    <a:pt x="18361" y="28579"/>
                    <a:pt x="18622" y="30241"/>
                  </a:cubicBezTo>
                  <a:cubicBezTo>
                    <a:pt x="18636" y="30378"/>
                    <a:pt x="18636" y="30501"/>
                    <a:pt x="18636" y="30625"/>
                  </a:cubicBezTo>
                  <a:cubicBezTo>
                    <a:pt x="18498" y="30433"/>
                    <a:pt x="18416" y="30241"/>
                    <a:pt x="18320" y="30048"/>
                  </a:cubicBezTo>
                  <a:cubicBezTo>
                    <a:pt x="17798" y="28826"/>
                    <a:pt x="17359" y="27535"/>
                    <a:pt x="16947" y="26244"/>
                  </a:cubicBezTo>
                  <a:cubicBezTo>
                    <a:pt x="16603" y="25201"/>
                    <a:pt x="16370" y="24116"/>
                    <a:pt x="16136" y="23031"/>
                  </a:cubicBezTo>
                  <a:cubicBezTo>
                    <a:pt x="15862" y="21822"/>
                    <a:pt x="15628" y="20600"/>
                    <a:pt x="15450" y="19364"/>
                  </a:cubicBezTo>
                  <a:cubicBezTo>
                    <a:pt x="15189" y="17606"/>
                    <a:pt x="15038" y="15848"/>
                    <a:pt x="14873" y="14077"/>
                  </a:cubicBezTo>
                  <a:cubicBezTo>
                    <a:pt x="14763" y="12580"/>
                    <a:pt x="14626" y="11111"/>
                    <a:pt x="14489" y="9627"/>
                  </a:cubicBezTo>
                  <a:cubicBezTo>
                    <a:pt x="14351" y="8199"/>
                    <a:pt x="14214" y="6785"/>
                    <a:pt x="14035" y="5370"/>
                  </a:cubicBezTo>
                  <a:cubicBezTo>
                    <a:pt x="13898" y="4176"/>
                    <a:pt x="13733" y="2967"/>
                    <a:pt x="13541" y="1772"/>
                  </a:cubicBezTo>
                  <a:cubicBezTo>
                    <a:pt x="13472" y="1360"/>
                    <a:pt x="13362" y="948"/>
                    <a:pt x="13266" y="536"/>
                  </a:cubicBezTo>
                  <a:cubicBezTo>
                    <a:pt x="13211" y="344"/>
                    <a:pt x="13156" y="138"/>
                    <a:pt x="129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5"/>
          <p:cNvGrpSpPr/>
          <p:nvPr/>
        </p:nvGrpSpPr>
        <p:grpSpPr>
          <a:xfrm>
            <a:off x="161208" y="4254524"/>
            <a:ext cx="1352575" cy="1405413"/>
            <a:chOff x="1442083" y="4130361"/>
            <a:chExt cx="1352575" cy="1405413"/>
          </a:xfrm>
        </p:grpSpPr>
        <p:sp>
          <p:nvSpPr>
            <p:cNvPr id="225" name="Google Shape;225;p5"/>
            <p:cNvSpPr/>
            <p:nvPr/>
          </p:nvSpPr>
          <p:spPr>
            <a:xfrm>
              <a:off x="1442083" y="4130361"/>
              <a:ext cx="1352575" cy="1257758"/>
            </a:xfrm>
            <a:custGeom>
              <a:avLst/>
              <a:gdLst/>
              <a:ahLst/>
              <a:cxnLst/>
              <a:rect l="l" t="t" r="r" b="b"/>
              <a:pathLst>
                <a:path w="26162" h="24328" extrusionOk="0">
                  <a:moveTo>
                    <a:pt x="8714" y="1"/>
                  </a:moveTo>
                  <a:cubicBezTo>
                    <a:pt x="8662" y="1"/>
                    <a:pt x="8612" y="25"/>
                    <a:pt x="8583" y="75"/>
                  </a:cubicBezTo>
                  <a:cubicBezTo>
                    <a:pt x="8556" y="143"/>
                    <a:pt x="8556" y="212"/>
                    <a:pt x="8542" y="308"/>
                  </a:cubicBezTo>
                  <a:cubicBezTo>
                    <a:pt x="8501" y="542"/>
                    <a:pt x="8487" y="789"/>
                    <a:pt x="8446" y="1022"/>
                  </a:cubicBezTo>
                  <a:cubicBezTo>
                    <a:pt x="8405" y="1407"/>
                    <a:pt x="8336" y="1778"/>
                    <a:pt x="8281" y="2162"/>
                  </a:cubicBezTo>
                  <a:cubicBezTo>
                    <a:pt x="8267" y="2368"/>
                    <a:pt x="8226" y="2588"/>
                    <a:pt x="8212" y="2807"/>
                  </a:cubicBezTo>
                  <a:cubicBezTo>
                    <a:pt x="8144" y="3577"/>
                    <a:pt x="8034" y="4359"/>
                    <a:pt x="7979" y="5128"/>
                  </a:cubicBezTo>
                  <a:cubicBezTo>
                    <a:pt x="7883" y="6241"/>
                    <a:pt x="7910" y="7353"/>
                    <a:pt x="7979" y="8479"/>
                  </a:cubicBezTo>
                  <a:cubicBezTo>
                    <a:pt x="8006" y="8905"/>
                    <a:pt x="8034" y="9317"/>
                    <a:pt x="8102" y="9729"/>
                  </a:cubicBezTo>
                  <a:cubicBezTo>
                    <a:pt x="8157" y="10113"/>
                    <a:pt x="8226" y="10512"/>
                    <a:pt x="8281" y="10910"/>
                  </a:cubicBezTo>
                  <a:cubicBezTo>
                    <a:pt x="8350" y="11432"/>
                    <a:pt x="8432" y="11940"/>
                    <a:pt x="8556" y="12434"/>
                  </a:cubicBezTo>
                  <a:cubicBezTo>
                    <a:pt x="8954" y="14151"/>
                    <a:pt x="9489" y="15799"/>
                    <a:pt x="10313" y="17351"/>
                  </a:cubicBezTo>
                  <a:cubicBezTo>
                    <a:pt x="10396" y="17515"/>
                    <a:pt x="10492" y="17694"/>
                    <a:pt x="10602" y="17859"/>
                  </a:cubicBezTo>
                  <a:cubicBezTo>
                    <a:pt x="10616" y="17900"/>
                    <a:pt x="10629" y="17955"/>
                    <a:pt x="10629" y="17996"/>
                  </a:cubicBezTo>
                  <a:lnTo>
                    <a:pt x="10602" y="17996"/>
                  </a:lnTo>
                  <a:lnTo>
                    <a:pt x="10602" y="17859"/>
                  </a:lnTo>
                  <a:cubicBezTo>
                    <a:pt x="10561" y="17845"/>
                    <a:pt x="10533" y="17845"/>
                    <a:pt x="10533" y="17763"/>
                  </a:cubicBezTo>
                  <a:cubicBezTo>
                    <a:pt x="10478" y="17694"/>
                    <a:pt x="10423" y="17625"/>
                    <a:pt x="10396" y="17557"/>
                  </a:cubicBezTo>
                  <a:cubicBezTo>
                    <a:pt x="9682" y="16444"/>
                    <a:pt x="9050" y="15263"/>
                    <a:pt x="8446" y="14096"/>
                  </a:cubicBezTo>
                  <a:cubicBezTo>
                    <a:pt x="7965" y="13176"/>
                    <a:pt x="7512" y="12242"/>
                    <a:pt x="7004" y="11336"/>
                  </a:cubicBezTo>
                  <a:cubicBezTo>
                    <a:pt x="6427" y="10237"/>
                    <a:pt x="5795" y="9207"/>
                    <a:pt x="5054" y="8218"/>
                  </a:cubicBezTo>
                  <a:cubicBezTo>
                    <a:pt x="4765" y="7820"/>
                    <a:pt x="4436" y="7435"/>
                    <a:pt x="4092" y="7092"/>
                  </a:cubicBezTo>
                  <a:cubicBezTo>
                    <a:pt x="3983" y="6996"/>
                    <a:pt x="3873" y="6914"/>
                    <a:pt x="3763" y="6817"/>
                  </a:cubicBezTo>
                  <a:cubicBezTo>
                    <a:pt x="3733" y="6802"/>
                    <a:pt x="3698" y="6791"/>
                    <a:pt x="3667" y="6791"/>
                  </a:cubicBezTo>
                  <a:cubicBezTo>
                    <a:pt x="3641" y="6791"/>
                    <a:pt x="3617" y="6799"/>
                    <a:pt x="3598" y="6817"/>
                  </a:cubicBezTo>
                  <a:cubicBezTo>
                    <a:pt x="3557" y="6859"/>
                    <a:pt x="3529" y="6927"/>
                    <a:pt x="3529" y="6982"/>
                  </a:cubicBezTo>
                  <a:cubicBezTo>
                    <a:pt x="3529" y="7065"/>
                    <a:pt x="3557" y="7133"/>
                    <a:pt x="3571" y="7216"/>
                  </a:cubicBezTo>
                  <a:cubicBezTo>
                    <a:pt x="3708" y="7820"/>
                    <a:pt x="3886" y="8424"/>
                    <a:pt x="4024" y="9015"/>
                  </a:cubicBezTo>
                  <a:cubicBezTo>
                    <a:pt x="4298" y="10168"/>
                    <a:pt x="4642" y="11308"/>
                    <a:pt x="5122" y="12379"/>
                  </a:cubicBezTo>
                  <a:cubicBezTo>
                    <a:pt x="5631" y="13574"/>
                    <a:pt x="6290" y="14673"/>
                    <a:pt x="7059" y="15716"/>
                  </a:cubicBezTo>
                  <a:cubicBezTo>
                    <a:pt x="7787" y="16691"/>
                    <a:pt x="8611" y="17598"/>
                    <a:pt x="9448" y="18477"/>
                  </a:cubicBezTo>
                  <a:cubicBezTo>
                    <a:pt x="10204" y="19246"/>
                    <a:pt x="10986" y="20001"/>
                    <a:pt x="11851" y="20660"/>
                  </a:cubicBezTo>
                  <a:cubicBezTo>
                    <a:pt x="12126" y="20866"/>
                    <a:pt x="12401" y="21072"/>
                    <a:pt x="12593" y="21361"/>
                  </a:cubicBezTo>
                  <a:cubicBezTo>
                    <a:pt x="12662" y="21470"/>
                    <a:pt x="12758" y="21553"/>
                    <a:pt x="12840" y="21649"/>
                  </a:cubicBezTo>
                  <a:cubicBezTo>
                    <a:pt x="12881" y="21690"/>
                    <a:pt x="12936" y="21718"/>
                    <a:pt x="12950" y="21759"/>
                  </a:cubicBezTo>
                  <a:cubicBezTo>
                    <a:pt x="12978" y="21786"/>
                    <a:pt x="13019" y="21841"/>
                    <a:pt x="12936" y="21896"/>
                  </a:cubicBezTo>
                  <a:cubicBezTo>
                    <a:pt x="12868" y="21841"/>
                    <a:pt x="12799" y="21773"/>
                    <a:pt x="12730" y="21718"/>
                  </a:cubicBezTo>
                  <a:cubicBezTo>
                    <a:pt x="11632" y="20729"/>
                    <a:pt x="10506" y="19754"/>
                    <a:pt x="9366" y="18820"/>
                  </a:cubicBezTo>
                  <a:cubicBezTo>
                    <a:pt x="8377" y="18010"/>
                    <a:pt x="7388" y="17227"/>
                    <a:pt x="6386" y="16444"/>
                  </a:cubicBezTo>
                  <a:cubicBezTo>
                    <a:pt x="4999" y="15318"/>
                    <a:pt x="3557" y="14261"/>
                    <a:pt x="2046" y="13299"/>
                  </a:cubicBezTo>
                  <a:cubicBezTo>
                    <a:pt x="1607" y="12997"/>
                    <a:pt x="1140" y="12723"/>
                    <a:pt x="645" y="12503"/>
                  </a:cubicBezTo>
                  <a:cubicBezTo>
                    <a:pt x="522" y="12448"/>
                    <a:pt x="398" y="12421"/>
                    <a:pt x="275" y="12366"/>
                  </a:cubicBezTo>
                  <a:cubicBezTo>
                    <a:pt x="243" y="12355"/>
                    <a:pt x="211" y="12348"/>
                    <a:pt x="181" y="12348"/>
                  </a:cubicBezTo>
                  <a:cubicBezTo>
                    <a:pt x="133" y="12348"/>
                    <a:pt x="89" y="12365"/>
                    <a:pt x="55" y="12407"/>
                  </a:cubicBezTo>
                  <a:cubicBezTo>
                    <a:pt x="0" y="12475"/>
                    <a:pt x="28" y="12558"/>
                    <a:pt x="55" y="12627"/>
                  </a:cubicBezTo>
                  <a:cubicBezTo>
                    <a:pt x="110" y="12695"/>
                    <a:pt x="137" y="12764"/>
                    <a:pt x="192" y="12832"/>
                  </a:cubicBezTo>
                  <a:cubicBezTo>
                    <a:pt x="316" y="12997"/>
                    <a:pt x="412" y="13162"/>
                    <a:pt x="536" y="13327"/>
                  </a:cubicBezTo>
                  <a:cubicBezTo>
                    <a:pt x="989" y="13986"/>
                    <a:pt x="1415" y="14645"/>
                    <a:pt x="1881" y="15291"/>
                  </a:cubicBezTo>
                  <a:cubicBezTo>
                    <a:pt x="2747" y="16499"/>
                    <a:pt x="3763" y="17598"/>
                    <a:pt x="4944" y="18545"/>
                  </a:cubicBezTo>
                  <a:cubicBezTo>
                    <a:pt x="5905" y="19314"/>
                    <a:pt x="6921" y="19987"/>
                    <a:pt x="8006" y="20550"/>
                  </a:cubicBezTo>
                  <a:cubicBezTo>
                    <a:pt x="9036" y="21086"/>
                    <a:pt x="10066" y="21608"/>
                    <a:pt x="11110" y="22116"/>
                  </a:cubicBezTo>
                  <a:cubicBezTo>
                    <a:pt x="12085" y="22610"/>
                    <a:pt x="13046" y="23118"/>
                    <a:pt x="13980" y="23681"/>
                  </a:cubicBezTo>
                  <a:cubicBezTo>
                    <a:pt x="14049" y="23736"/>
                    <a:pt x="14131" y="23764"/>
                    <a:pt x="14186" y="23819"/>
                  </a:cubicBezTo>
                  <a:cubicBezTo>
                    <a:pt x="14214" y="23833"/>
                    <a:pt x="14214" y="23901"/>
                    <a:pt x="14241" y="23970"/>
                  </a:cubicBezTo>
                  <a:cubicBezTo>
                    <a:pt x="14145" y="23956"/>
                    <a:pt x="14076" y="23915"/>
                    <a:pt x="14008" y="23901"/>
                  </a:cubicBezTo>
                  <a:cubicBezTo>
                    <a:pt x="13829" y="23819"/>
                    <a:pt x="13623" y="23736"/>
                    <a:pt x="13431" y="23668"/>
                  </a:cubicBezTo>
                  <a:cubicBezTo>
                    <a:pt x="12469" y="23283"/>
                    <a:pt x="11508" y="22940"/>
                    <a:pt x="10561" y="22569"/>
                  </a:cubicBezTo>
                  <a:cubicBezTo>
                    <a:pt x="8762" y="21869"/>
                    <a:pt x="6935" y="21210"/>
                    <a:pt x="5109" y="20647"/>
                  </a:cubicBezTo>
                  <a:cubicBezTo>
                    <a:pt x="4106" y="20331"/>
                    <a:pt x="3076" y="20111"/>
                    <a:pt x="2033" y="19987"/>
                  </a:cubicBezTo>
                  <a:cubicBezTo>
                    <a:pt x="1867" y="19975"/>
                    <a:pt x="1696" y="19965"/>
                    <a:pt x="1524" y="19965"/>
                  </a:cubicBezTo>
                  <a:cubicBezTo>
                    <a:pt x="1325" y="19965"/>
                    <a:pt x="1126" y="19978"/>
                    <a:pt x="934" y="20015"/>
                  </a:cubicBezTo>
                  <a:lnTo>
                    <a:pt x="728" y="20056"/>
                  </a:lnTo>
                  <a:cubicBezTo>
                    <a:pt x="604" y="20111"/>
                    <a:pt x="577" y="20248"/>
                    <a:pt x="659" y="20331"/>
                  </a:cubicBezTo>
                  <a:cubicBezTo>
                    <a:pt x="742" y="20441"/>
                    <a:pt x="824" y="20509"/>
                    <a:pt x="934" y="20578"/>
                  </a:cubicBezTo>
                  <a:cubicBezTo>
                    <a:pt x="1428" y="20907"/>
                    <a:pt x="1923" y="21223"/>
                    <a:pt x="2445" y="21539"/>
                  </a:cubicBezTo>
                  <a:cubicBezTo>
                    <a:pt x="3735" y="22322"/>
                    <a:pt x="5122" y="22926"/>
                    <a:pt x="6578" y="23338"/>
                  </a:cubicBezTo>
                  <a:cubicBezTo>
                    <a:pt x="7924" y="23723"/>
                    <a:pt x="9297" y="23942"/>
                    <a:pt x="10670" y="24107"/>
                  </a:cubicBezTo>
                  <a:cubicBezTo>
                    <a:pt x="11600" y="24222"/>
                    <a:pt x="12529" y="24301"/>
                    <a:pt x="13470" y="24301"/>
                  </a:cubicBezTo>
                  <a:cubicBezTo>
                    <a:pt x="13544" y="24301"/>
                    <a:pt x="13618" y="24300"/>
                    <a:pt x="13692" y="24299"/>
                  </a:cubicBezTo>
                  <a:cubicBezTo>
                    <a:pt x="13833" y="24299"/>
                    <a:pt x="13979" y="24290"/>
                    <a:pt x="14126" y="24290"/>
                  </a:cubicBezTo>
                  <a:cubicBezTo>
                    <a:pt x="14237" y="24290"/>
                    <a:pt x="14349" y="24296"/>
                    <a:pt x="14461" y="24313"/>
                  </a:cubicBezTo>
                  <a:cubicBezTo>
                    <a:pt x="14483" y="24323"/>
                    <a:pt x="14506" y="24327"/>
                    <a:pt x="14530" y="24327"/>
                  </a:cubicBezTo>
                  <a:cubicBezTo>
                    <a:pt x="14607" y="24327"/>
                    <a:pt x="14686" y="24280"/>
                    <a:pt x="14749" y="24217"/>
                  </a:cubicBezTo>
                  <a:cubicBezTo>
                    <a:pt x="14832" y="24148"/>
                    <a:pt x="14928" y="24066"/>
                    <a:pt x="15024" y="23997"/>
                  </a:cubicBezTo>
                  <a:cubicBezTo>
                    <a:pt x="15491" y="23668"/>
                    <a:pt x="15930" y="23324"/>
                    <a:pt x="16342" y="22940"/>
                  </a:cubicBezTo>
                  <a:cubicBezTo>
                    <a:pt x="16782" y="22555"/>
                    <a:pt x="17207" y="22157"/>
                    <a:pt x="17619" y="21731"/>
                  </a:cubicBezTo>
                  <a:cubicBezTo>
                    <a:pt x="18855" y="20454"/>
                    <a:pt x="20091" y="19150"/>
                    <a:pt x="21327" y="17886"/>
                  </a:cubicBezTo>
                  <a:cubicBezTo>
                    <a:pt x="22028" y="17145"/>
                    <a:pt x="22755" y="16403"/>
                    <a:pt x="23483" y="15689"/>
                  </a:cubicBezTo>
                  <a:cubicBezTo>
                    <a:pt x="24211" y="14975"/>
                    <a:pt x="24966" y="14329"/>
                    <a:pt x="25749" y="13711"/>
                  </a:cubicBezTo>
                  <a:cubicBezTo>
                    <a:pt x="25859" y="13629"/>
                    <a:pt x="25955" y="13533"/>
                    <a:pt x="26065" y="13437"/>
                  </a:cubicBezTo>
                  <a:cubicBezTo>
                    <a:pt x="26161" y="13327"/>
                    <a:pt x="26134" y="13203"/>
                    <a:pt x="25996" y="13176"/>
                  </a:cubicBezTo>
                  <a:cubicBezTo>
                    <a:pt x="25909" y="13156"/>
                    <a:pt x="25822" y="13137"/>
                    <a:pt x="25739" y="13137"/>
                  </a:cubicBezTo>
                  <a:cubicBezTo>
                    <a:pt x="25705" y="13137"/>
                    <a:pt x="25671" y="13140"/>
                    <a:pt x="25639" y="13148"/>
                  </a:cubicBezTo>
                  <a:cubicBezTo>
                    <a:pt x="25392" y="13162"/>
                    <a:pt x="25131" y="13190"/>
                    <a:pt x="24898" y="13244"/>
                  </a:cubicBezTo>
                  <a:cubicBezTo>
                    <a:pt x="24197" y="13396"/>
                    <a:pt x="23524" y="13629"/>
                    <a:pt x="22852" y="13917"/>
                  </a:cubicBezTo>
                  <a:cubicBezTo>
                    <a:pt x="21973" y="14288"/>
                    <a:pt x="21149" y="14755"/>
                    <a:pt x="20380" y="15318"/>
                  </a:cubicBezTo>
                  <a:cubicBezTo>
                    <a:pt x="19817" y="15758"/>
                    <a:pt x="19281" y="16238"/>
                    <a:pt x="18787" y="16733"/>
                  </a:cubicBezTo>
                  <a:cubicBezTo>
                    <a:pt x="17743" y="17790"/>
                    <a:pt x="16850" y="18957"/>
                    <a:pt x="16164" y="20276"/>
                  </a:cubicBezTo>
                  <a:cubicBezTo>
                    <a:pt x="15655" y="21223"/>
                    <a:pt x="15230" y="22185"/>
                    <a:pt x="14818" y="23160"/>
                  </a:cubicBezTo>
                  <a:cubicBezTo>
                    <a:pt x="14735" y="23352"/>
                    <a:pt x="14680" y="23544"/>
                    <a:pt x="14612" y="23736"/>
                  </a:cubicBezTo>
                  <a:cubicBezTo>
                    <a:pt x="14598" y="23764"/>
                    <a:pt x="14584" y="23819"/>
                    <a:pt x="14557" y="23846"/>
                  </a:cubicBezTo>
                  <a:cubicBezTo>
                    <a:pt x="14447" y="23846"/>
                    <a:pt x="14406" y="23805"/>
                    <a:pt x="14406" y="23695"/>
                  </a:cubicBezTo>
                  <a:cubicBezTo>
                    <a:pt x="14447" y="23201"/>
                    <a:pt x="14502" y="22679"/>
                    <a:pt x="14612" y="22185"/>
                  </a:cubicBezTo>
                  <a:cubicBezTo>
                    <a:pt x="14859" y="21210"/>
                    <a:pt x="15202" y="20262"/>
                    <a:pt x="15614" y="19356"/>
                  </a:cubicBezTo>
                  <a:cubicBezTo>
                    <a:pt x="16040" y="18408"/>
                    <a:pt x="16507" y="17488"/>
                    <a:pt x="16988" y="16554"/>
                  </a:cubicBezTo>
                  <a:lnTo>
                    <a:pt x="17963" y="14700"/>
                  </a:lnTo>
                  <a:cubicBezTo>
                    <a:pt x="18498" y="13670"/>
                    <a:pt x="19048" y="12681"/>
                    <a:pt x="19583" y="11651"/>
                  </a:cubicBezTo>
                  <a:cubicBezTo>
                    <a:pt x="20023" y="10759"/>
                    <a:pt x="20435" y="9839"/>
                    <a:pt x="20778" y="8905"/>
                  </a:cubicBezTo>
                  <a:cubicBezTo>
                    <a:pt x="21052" y="8163"/>
                    <a:pt x="21327" y="7435"/>
                    <a:pt x="21602" y="6708"/>
                  </a:cubicBezTo>
                  <a:cubicBezTo>
                    <a:pt x="21616" y="6639"/>
                    <a:pt x="21657" y="6570"/>
                    <a:pt x="21670" y="6474"/>
                  </a:cubicBezTo>
                  <a:cubicBezTo>
                    <a:pt x="21706" y="6333"/>
                    <a:pt x="21630" y="6232"/>
                    <a:pt x="21495" y="6232"/>
                  </a:cubicBezTo>
                  <a:cubicBezTo>
                    <a:pt x="21473" y="6232"/>
                    <a:pt x="21449" y="6235"/>
                    <a:pt x="21423" y="6241"/>
                  </a:cubicBezTo>
                  <a:cubicBezTo>
                    <a:pt x="21355" y="6254"/>
                    <a:pt x="21286" y="6296"/>
                    <a:pt x="21217" y="6337"/>
                  </a:cubicBezTo>
                  <a:cubicBezTo>
                    <a:pt x="20956" y="6543"/>
                    <a:pt x="20682" y="6749"/>
                    <a:pt x="20393" y="6982"/>
                  </a:cubicBezTo>
                  <a:cubicBezTo>
                    <a:pt x="19762" y="7518"/>
                    <a:pt x="19199" y="8108"/>
                    <a:pt x="18649" y="8713"/>
                  </a:cubicBezTo>
                  <a:cubicBezTo>
                    <a:pt x="18018" y="9413"/>
                    <a:pt x="17400" y="10113"/>
                    <a:pt x="16850" y="10896"/>
                  </a:cubicBezTo>
                  <a:cubicBezTo>
                    <a:pt x="15504" y="12750"/>
                    <a:pt x="14516" y="14741"/>
                    <a:pt x="13898" y="16939"/>
                  </a:cubicBezTo>
                  <a:cubicBezTo>
                    <a:pt x="13513" y="18312"/>
                    <a:pt x="13362" y="19713"/>
                    <a:pt x="13431" y="21141"/>
                  </a:cubicBezTo>
                  <a:cubicBezTo>
                    <a:pt x="13445" y="21347"/>
                    <a:pt x="13445" y="21553"/>
                    <a:pt x="13458" y="21759"/>
                  </a:cubicBezTo>
                  <a:cubicBezTo>
                    <a:pt x="13348" y="21759"/>
                    <a:pt x="13321" y="21690"/>
                    <a:pt x="13307" y="21622"/>
                  </a:cubicBezTo>
                  <a:cubicBezTo>
                    <a:pt x="13280" y="21429"/>
                    <a:pt x="13239" y="21223"/>
                    <a:pt x="13184" y="21045"/>
                  </a:cubicBezTo>
                  <a:cubicBezTo>
                    <a:pt x="13156" y="20866"/>
                    <a:pt x="13142" y="20715"/>
                    <a:pt x="13156" y="20564"/>
                  </a:cubicBezTo>
                  <a:cubicBezTo>
                    <a:pt x="13211" y="20029"/>
                    <a:pt x="13252" y="19507"/>
                    <a:pt x="13293" y="18985"/>
                  </a:cubicBezTo>
                  <a:cubicBezTo>
                    <a:pt x="13417" y="17309"/>
                    <a:pt x="13650" y="15648"/>
                    <a:pt x="13994" y="14000"/>
                  </a:cubicBezTo>
                  <a:cubicBezTo>
                    <a:pt x="14200" y="12984"/>
                    <a:pt x="14420" y="11995"/>
                    <a:pt x="14626" y="10979"/>
                  </a:cubicBezTo>
                  <a:cubicBezTo>
                    <a:pt x="14955" y="9399"/>
                    <a:pt x="15202" y="7820"/>
                    <a:pt x="15271" y="6227"/>
                  </a:cubicBezTo>
                  <a:cubicBezTo>
                    <a:pt x="15312" y="5376"/>
                    <a:pt x="15353" y="4524"/>
                    <a:pt x="15381" y="3686"/>
                  </a:cubicBezTo>
                  <a:cubicBezTo>
                    <a:pt x="15408" y="3631"/>
                    <a:pt x="15381" y="3577"/>
                    <a:pt x="15381" y="3535"/>
                  </a:cubicBezTo>
                  <a:cubicBezTo>
                    <a:pt x="15381" y="3463"/>
                    <a:pt x="15334" y="3429"/>
                    <a:pt x="15281" y="3429"/>
                  </a:cubicBezTo>
                  <a:cubicBezTo>
                    <a:pt x="15264" y="3429"/>
                    <a:pt x="15246" y="3433"/>
                    <a:pt x="15230" y="3439"/>
                  </a:cubicBezTo>
                  <a:cubicBezTo>
                    <a:pt x="15161" y="3494"/>
                    <a:pt x="15092" y="3563"/>
                    <a:pt x="15038" y="3631"/>
                  </a:cubicBezTo>
                  <a:cubicBezTo>
                    <a:pt x="14900" y="3837"/>
                    <a:pt x="14777" y="4043"/>
                    <a:pt x="14653" y="4263"/>
                  </a:cubicBezTo>
                  <a:cubicBezTo>
                    <a:pt x="13829" y="5760"/>
                    <a:pt x="13184" y="7353"/>
                    <a:pt x="12730" y="9001"/>
                  </a:cubicBezTo>
                  <a:cubicBezTo>
                    <a:pt x="12085" y="11226"/>
                    <a:pt x="11879" y="13464"/>
                    <a:pt x="12003" y="15771"/>
                  </a:cubicBezTo>
                  <a:cubicBezTo>
                    <a:pt x="12016" y="16348"/>
                    <a:pt x="12085" y="16925"/>
                    <a:pt x="12126" y="17502"/>
                  </a:cubicBezTo>
                  <a:cubicBezTo>
                    <a:pt x="12099" y="17447"/>
                    <a:pt x="12071" y="17378"/>
                    <a:pt x="12057" y="17337"/>
                  </a:cubicBezTo>
                  <a:cubicBezTo>
                    <a:pt x="12003" y="17103"/>
                    <a:pt x="11975" y="16870"/>
                    <a:pt x="11934" y="16623"/>
                  </a:cubicBezTo>
                  <a:cubicBezTo>
                    <a:pt x="11865" y="16197"/>
                    <a:pt x="11797" y="15785"/>
                    <a:pt x="11742" y="15373"/>
                  </a:cubicBezTo>
                  <a:cubicBezTo>
                    <a:pt x="11646" y="14700"/>
                    <a:pt x="11536" y="14055"/>
                    <a:pt x="11467" y="13382"/>
                  </a:cubicBezTo>
                  <a:cubicBezTo>
                    <a:pt x="11371" y="12475"/>
                    <a:pt x="11288" y="11542"/>
                    <a:pt x="11192" y="10635"/>
                  </a:cubicBezTo>
                  <a:cubicBezTo>
                    <a:pt x="11151" y="10113"/>
                    <a:pt x="11082" y="9605"/>
                    <a:pt x="11041" y="9083"/>
                  </a:cubicBezTo>
                  <a:cubicBezTo>
                    <a:pt x="11014" y="8726"/>
                    <a:pt x="11014" y="8356"/>
                    <a:pt x="10973" y="7999"/>
                  </a:cubicBezTo>
                  <a:cubicBezTo>
                    <a:pt x="10904" y="7257"/>
                    <a:pt x="10822" y="6529"/>
                    <a:pt x="10712" y="5815"/>
                  </a:cubicBezTo>
                  <a:cubicBezTo>
                    <a:pt x="10616" y="5060"/>
                    <a:pt x="10464" y="4304"/>
                    <a:pt x="10217" y="3563"/>
                  </a:cubicBezTo>
                  <a:cubicBezTo>
                    <a:pt x="10052" y="3013"/>
                    <a:pt x="9860" y="2464"/>
                    <a:pt x="9668" y="1915"/>
                  </a:cubicBezTo>
                  <a:cubicBezTo>
                    <a:pt x="9572" y="1626"/>
                    <a:pt x="9448" y="1338"/>
                    <a:pt x="9325" y="1050"/>
                  </a:cubicBezTo>
                  <a:cubicBezTo>
                    <a:pt x="9187" y="761"/>
                    <a:pt x="9050" y="487"/>
                    <a:pt x="8913" y="198"/>
                  </a:cubicBezTo>
                  <a:cubicBezTo>
                    <a:pt x="8899" y="143"/>
                    <a:pt x="8885" y="88"/>
                    <a:pt x="8844" y="61"/>
                  </a:cubicBezTo>
                  <a:cubicBezTo>
                    <a:pt x="8811" y="21"/>
                    <a:pt x="8762" y="1"/>
                    <a:pt x="87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1450562" y="4140598"/>
              <a:ext cx="1327036" cy="1395176"/>
            </a:xfrm>
            <a:custGeom>
              <a:avLst/>
              <a:gdLst/>
              <a:ahLst/>
              <a:cxnLst/>
              <a:rect l="l" t="t" r="r" b="b"/>
              <a:pathLst>
                <a:path w="25668" h="26986" extrusionOk="0">
                  <a:moveTo>
                    <a:pt x="8460" y="0"/>
                  </a:moveTo>
                  <a:lnTo>
                    <a:pt x="8460" y="0"/>
                  </a:lnTo>
                  <a:cubicBezTo>
                    <a:pt x="8474" y="69"/>
                    <a:pt x="8474" y="151"/>
                    <a:pt x="8501" y="220"/>
                  </a:cubicBezTo>
                  <a:cubicBezTo>
                    <a:pt x="8515" y="344"/>
                    <a:pt x="8543" y="467"/>
                    <a:pt x="8570" y="591"/>
                  </a:cubicBezTo>
                  <a:cubicBezTo>
                    <a:pt x="8653" y="1168"/>
                    <a:pt x="8735" y="1731"/>
                    <a:pt x="8790" y="2321"/>
                  </a:cubicBezTo>
                  <a:cubicBezTo>
                    <a:pt x="8941" y="3832"/>
                    <a:pt x="9078" y="5329"/>
                    <a:pt x="9202" y="6839"/>
                  </a:cubicBezTo>
                  <a:cubicBezTo>
                    <a:pt x="9339" y="8487"/>
                    <a:pt x="9435" y="10149"/>
                    <a:pt x="9628" y="11797"/>
                  </a:cubicBezTo>
                  <a:cubicBezTo>
                    <a:pt x="9779" y="13101"/>
                    <a:pt x="9985" y="14365"/>
                    <a:pt x="10287" y="15642"/>
                  </a:cubicBezTo>
                  <a:cubicBezTo>
                    <a:pt x="10589" y="16960"/>
                    <a:pt x="10987" y="18238"/>
                    <a:pt x="11468" y="19487"/>
                  </a:cubicBezTo>
                  <a:cubicBezTo>
                    <a:pt x="11482" y="19515"/>
                    <a:pt x="11523" y="19556"/>
                    <a:pt x="11454" y="19611"/>
                  </a:cubicBezTo>
                  <a:cubicBezTo>
                    <a:pt x="11303" y="19446"/>
                    <a:pt x="11152" y="19295"/>
                    <a:pt x="11001" y="19144"/>
                  </a:cubicBezTo>
                  <a:cubicBezTo>
                    <a:pt x="10108" y="18210"/>
                    <a:pt x="9229" y="17276"/>
                    <a:pt x="8447" y="16246"/>
                  </a:cubicBezTo>
                  <a:cubicBezTo>
                    <a:pt x="7142" y="14502"/>
                    <a:pt x="6098" y="12607"/>
                    <a:pt x="5178" y="10629"/>
                  </a:cubicBezTo>
                  <a:cubicBezTo>
                    <a:pt x="4931" y="10039"/>
                    <a:pt x="4670" y="9448"/>
                    <a:pt x="4423" y="8858"/>
                  </a:cubicBezTo>
                  <a:cubicBezTo>
                    <a:pt x="4203" y="8322"/>
                    <a:pt x="3970" y="7801"/>
                    <a:pt x="3805" y="7224"/>
                  </a:cubicBezTo>
                  <a:cubicBezTo>
                    <a:pt x="3777" y="7086"/>
                    <a:pt x="3709" y="6949"/>
                    <a:pt x="3654" y="6839"/>
                  </a:cubicBezTo>
                  <a:cubicBezTo>
                    <a:pt x="3640" y="6812"/>
                    <a:pt x="3599" y="6798"/>
                    <a:pt x="3558" y="6784"/>
                  </a:cubicBezTo>
                  <a:lnTo>
                    <a:pt x="3558" y="6784"/>
                  </a:lnTo>
                  <a:cubicBezTo>
                    <a:pt x="3503" y="6935"/>
                    <a:pt x="3558" y="7059"/>
                    <a:pt x="3585" y="7183"/>
                  </a:cubicBezTo>
                  <a:cubicBezTo>
                    <a:pt x="3983" y="8309"/>
                    <a:pt x="4450" y="9421"/>
                    <a:pt x="4931" y="10547"/>
                  </a:cubicBezTo>
                  <a:cubicBezTo>
                    <a:pt x="5521" y="11934"/>
                    <a:pt x="6236" y="13266"/>
                    <a:pt x="7018" y="14557"/>
                  </a:cubicBezTo>
                  <a:cubicBezTo>
                    <a:pt x="7856" y="15944"/>
                    <a:pt x="8790" y="17249"/>
                    <a:pt x="9902" y="18416"/>
                  </a:cubicBezTo>
                  <a:cubicBezTo>
                    <a:pt x="10218" y="18746"/>
                    <a:pt x="10520" y="19061"/>
                    <a:pt x="10836" y="19364"/>
                  </a:cubicBezTo>
                  <a:cubicBezTo>
                    <a:pt x="11138" y="19693"/>
                    <a:pt x="11468" y="20023"/>
                    <a:pt x="11770" y="20366"/>
                  </a:cubicBezTo>
                  <a:cubicBezTo>
                    <a:pt x="11880" y="20462"/>
                    <a:pt x="11948" y="20586"/>
                    <a:pt x="12017" y="20709"/>
                  </a:cubicBezTo>
                  <a:cubicBezTo>
                    <a:pt x="12237" y="21121"/>
                    <a:pt x="12443" y="21547"/>
                    <a:pt x="12663" y="21959"/>
                  </a:cubicBezTo>
                  <a:cubicBezTo>
                    <a:pt x="12704" y="21987"/>
                    <a:pt x="12704" y="22042"/>
                    <a:pt x="12717" y="22110"/>
                  </a:cubicBezTo>
                  <a:lnTo>
                    <a:pt x="12580" y="22042"/>
                  </a:lnTo>
                  <a:cubicBezTo>
                    <a:pt x="11619" y="21478"/>
                    <a:pt x="10658" y="20888"/>
                    <a:pt x="9696" y="20311"/>
                  </a:cubicBezTo>
                  <a:cubicBezTo>
                    <a:pt x="8845" y="19817"/>
                    <a:pt x="7993" y="19281"/>
                    <a:pt x="7183" y="18718"/>
                  </a:cubicBezTo>
                  <a:cubicBezTo>
                    <a:pt x="4739" y="16960"/>
                    <a:pt x="2459" y="15038"/>
                    <a:pt x="495" y="12744"/>
                  </a:cubicBezTo>
                  <a:cubicBezTo>
                    <a:pt x="399" y="12607"/>
                    <a:pt x="262" y="12497"/>
                    <a:pt x="138" y="12374"/>
                  </a:cubicBezTo>
                  <a:cubicBezTo>
                    <a:pt x="124" y="12360"/>
                    <a:pt x="70" y="12360"/>
                    <a:pt x="1" y="12332"/>
                  </a:cubicBezTo>
                  <a:lnTo>
                    <a:pt x="1" y="12332"/>
                  </a:lnTo>
                  <a:cubicBezTo>
                    <a:pt x="28" y="12415"/>
                    <a:pt x="28" y="12470"/>
                    <a:pt x="70" y="12511"/>
                  </a:cubicBezTo>
                  <a:cubicBezTo>
                    <a:pt x="289" y="12840"/>
                    <a:pt x="550" y="13156"/>
                    <a:pt x="825" y="13445"/>
                  </a:cubicBezTo>
                  <a:cubicBezTo>
                    <a:pt x="1663" y="14337"/>
                    <a:pt x="2500" y="15216"/>
                    <a:pt x="3407" y="16040"/>
                  </a:cubicBezTo>
                  <a:cubicBezTo>
                    <a:pt x="5494" y="17922"/>
                    <a:pt x="7760" y="19556"/>
                    <a:pt x="10177" y="20984"/>
                  </a:cubicBezTo>
                  <a:cubicBezTo>
                    <a:pt x="10918" y="21424"/>
                    <a:pt x="11633" y="21849"/>
                    <a:pt x="12374" y="22289"/>
                  </a:cubicBezTo>
                  <a:cubicBezTo>
                    <a:pt x="12608" y="22426"/>
                    <a:pt x="12841" y="22577"/>
                    <a:pt x="13061" y="22728"/>
                  </a:cubicBezTo>
                  <a:cubicBezTo>
                    <a:pt x="13157" y="22797"/>
                    <a:pt x="13253" y="22879"/>
                    <a:pt x="13322" y="22975"/>
                  </a:cubicBezTo>
                  <a:cubicBezTo>
                    <a:pt x="13486" y="23195"/>
                    <a:pt x="13665" y="23429"/>
                    <a:pt x="13816" y="23662"/>
                  </a:cubicBezTo>
                  <a:cubicBezTo>
                    <a:pt x="13844" y="23689"/>
                    <a:pt x="13871" y="23744"/>
                    <a:pt x="13898" y="23813"/>
                  </a:cubicBezTo>
                  <a:cubicBezTo>
                    <a:pt x="13816" y="23799"/>
                    <a:pt x="13775" y="23799"/>
                    <a:pt x="13734" y="23772"/>
                  </a:cubicBezTo>
                  <a:cubicBezTo>
                    <a:pt x="13157" y="23593"/>
                    <a:pt x="12594" y="23456"/>
                    <a:pt x="12017" y="23332"/>
                  </a:cubicBezTo>
                  <a:cubicBezTo>
                    <a:pt x="11028" y="23140"/>
                    <a:pt x="10053" y="22948"/>
                    <a:pt x="9092" y="22742"/>
                  </a:cubicBezTo>
                  <a:cubicBezTo>
                    <a:pt x="7526" y="22426"/>
                    <a:pt x="5988" y="22042"/>
                    <a:pt x="4491" y="21478"/>
                  </a:cubicBezTo>
                  <a:cubicBezTo>
                    <a:pt x="3407" y="21066"/>
                    <a:pt x="2335" y="20641"/>
                    <a:pt x="1251" y="20229"/>
                  </a:cubicBezTo>
                  <a:cubicBezTo>
                    <a:pt x="1058" y="20133"/>
                    <a:pt x="852" y="20064"/>
                    <a:pt x="660" y="19995"/>
                  </a:cubicBezTo>
                  <a:cubicBezTo>
                    <a:pt x="654" y="19992"/>
                    <a:pt x="647" y="19991"/>
                    <a:pt x="640" y="19991"/>
                  </a:cubicBezTo>
                  <a:cubicBezTo>
                    <a:pt x="615" y="19991"/>
                    <a:pt x="588" y="20011"/>
                    <a:pt x="578" y="20064"/>
                  </a:cubicBezTo>
                  <a:cubicBezTo>
                    <a:pt x="646" y="20105"/>
                    <a:pt x="715" y="20160"/>
                    <a:pt x="797" y="20188"/>
                  </a:cubicBezTo>
                  <a:cubicBezTo>
                    <a:pt x="1402" y="20449"/>
                    <a:pt x="1992" y="20723"/>
                    <a:pt x="2583" y="20984"/>
                  </a:cubicBezTo>
                  <a:cubicBezTo>
                    <a:pt x="3915" y="21547"/>
                    <a:pt x="5247" y="22042"/>
                    <a:pt x="6620" y="22454"/>
                  </a:cubicBezTo>
                  <a:cubicBezTo>
                    <a:pt x="7650" y="22769"/>
                    <a:pt x="8694" y="22989"/>
                    <a:pt x="9751" y="23195"/>
                  </a:cubicBezTo>
                  <a:cubicBezTo>
                    <a:pt x="10616" y="23387"/>
                    <a:pt x="11482" y="23552"/>
                    <a:pt x="12360" y="23744"/>
                  </a:cubicBezTo>
                  <a:cubicBezTo>
                    <a:pt x="12910" y="23868"/>
                    <a:pt x="13432" y="24019"/>
                    <a:pt x="13995" y="24156"/>
                  </a:cubicBezTo>
                  <a:cubicBezTo>
                    <a:pt x="14173" y="24211"/>
                    <a:pt x="14338" y="24307"/>
                    <a:pt x="14462" y="24486"/>
                  </a:cubicBezTo>
                  <a:cubicBezTo>
                    <a:pt x="15189" y="25392"/>
                    <a:pt x="16068" y="26161"/>
                    <a:pt x="16988" y="26862"/>
                  </a:cubicBezTo>
                  <a:lnTo>
                    <a:pt x="17139" y="26972"/>
                  </a:lnTo>
                  <a:cubicBezTo>
                    <a:pt x="17167" y="26985"/>
                    <a:pt x="17194" y="26985"/>
                    <a:pt x="17236" y="26985"/>
                  </a:cubicBezTo>
                  <a:cubicBezTo>
                    <a:pt x="17249" y="26985"/>
                    <a:pt x="17277" y="26972"/>
                    <a:pt x="17304" y="26958"/>
                  </a:cubicBezTo>
                  <a:cubicBezTo>
                    <a:pt x="17318" y="26930"/>
                    <a:pt x="17332" y="26889"/>
                    <a:pt x="17318" y="26862"/>
                  </a:cubicBezTo>
                  <a:cubicBezTo>
                    <a:pt x="17304" y="26834"/>
                    <a:pt x="17263" y="26821"/>
                    <a:pt x="17236" y="26779"/>
                  </a:cubicBezTo>
                  <a:cubicBezTo>
                    <a:pt x="16686" y="26230"/>
                    <a:pt x="16137" y="25694"/>
                    <a:pt x="15588" y="25145"/>
                  </a:cubicBezTo>
                  <a:cubicBezTo>
                    <a:pt x="15368" y="24925"/>
                    <a:pt x="15148" y="24678"/>
                    <a:pt x="14928" y="24445"/>
                  </a:cubicBezTo>
                  <a:lnTo>
                    <a:pt x="14681" y="24143"/>
                  </a:lnTo>
                  <a:cubicBezTo>
                    <a:pt x="14709" y="23950"/>
                    <a:pt x="14764" y="23799"/>
                    <a:pt x="14846" y="23635"/>
                  </a:cubicBezTo>
                  <a:cubicBezTo>
                    <a:pt x="14983" y="23360"/>
                    <a:pt x="15121" y="23113"/>
                    <a:pt x="15272" y="22852"/>
                  </a:cubicBezTo>
                  <a:cubicBezTo>
                    <a:pt x="16137" y="21478"/>
                    <a:pt x="17085" y="20201"/>
                    <a:pt x="18197" y="19034"/>
                  </a:cubicBezTo>
                  <a:cubicBezTo>
                    <a:pt x="19268" y="17894"/>
                    <a:pt x="20422" y="16809"/>
                    <a:pt x="21630" y="15779"/>
                  </a:cubicBezTo>
                  <a:cubicBezTo>
                    <a:pt x="22138" y="15326"/>
                    <a:pt x="22660" y="14914"/>
                    <a:pt x="23168" y="14530"/>
                  </a:cubicBezTo>
                  <a:cubicBezTo>
                    <a:pt x="23882" y="13980"/>
                    <a:pt x="24651" y="13527"/>
                    <a:pt x="25503" y="13252"/>
                  </a:cubicBezTo>
                  <a:cubicBezTo>
                    <a:pt x="25558" y="13239"/>
                    <a:pt x="25613" y="13198"/>
                    <a:pt x="25640" y="13184"/>
                  </a:cubicBezTo>
                  <a:cubicBezTo>
                    <a:pt x="25640" y="13170"/>
                    <a:pt x="25668" y="13156"/>
                    <a:pt x="25668" y="13129"/>
                  </a:cubicBezTo>
                  <a:cubicBezTo>
                    <a:pt x="25640" y="13115"/>
                    <a:pt x="25626" y="13088"/>
                    <a:pt x="25558" y="13060"/>
                  </a:cubicBezTo>
                  <a:cubicBezTo>
                    <a:pt x="25533" y="13048"/>
                    <a:pt x="25508" y="13043"/>
                    <a:pt x="25482" y="13043"/>
                  </a:cubicBezTo>
                  <a:cubicBezTo>
                    <a:pt x="25424" y="13043"/>
                    <a:pt x="25364" y="13069"/>
                    <a:pt x="25297" y="13088"/>
                  </a:cubicBezTo>
                  <a:cubicBezTo>
                    <a:pt x="24912" y="13198"/>
                    <a:pt x="24528" y="13362"/>
                    <a:pt x="24171" y="13541"/>
                  </a:cubicBezTo>
                  <a:cubicBezTo>
                    <a:pt x="23470" y="13925"/>
                    <a:pt x="22825" y="14392"/>
                    <a:pt x="22207" y="14887"/>
                  </a:cubicBezTo>
                  <a:cubicBezTo>
                    <a:pt x="20998" y="15862"/>
                    <a:pt x="19845" y="16933"/>
                    <a:pt x="18732" y="18004"/>
                  </a:cubicBezTo>
                  <a:cubicBezTo>
                    <a:pt x="17249" y="19419"/>
                    <a:pt x="16013" y="21025"/>
                    <a:pt x="14956" y="22769"/>
                  </a:cubicBezTo>
                  <a:cubicBezTo>
                    <a:pt x="14764" y="23071"/>
                    <a:pt x="14613" y="23401"/>
                    <a:pt x="14503" y="23744"/>
                  </a:cubicBezTo>
                  <a:lnTo>
                    <a:pt x="14448" y="23841"/>
                  </a:lnTo>
                  <a:cubicBezTo>
                    <a:pt x="14297" y="23772"/>
                    <a:pt x="14283" y="23635"/>
                    <a:pt x="14242" y="23525"/>
                  </a:cubicBezTo>
                  <a:cubicBezTo>
                    <a:pt x="14104" y="22879"/>
                    <a:pt x="14077" y="22234"/>
                    <a:pt x="14077" y="21575"/>
                  </a:cubicBezTo>
                  <a:cubicBezTo>
                    <a:pt x="14091" y="20174"/>
                    <a:pt x="14352" y="18801"/>
                    <a:pt x="14750" y="17441"/>
                  </a:cubicBezTo>
                  <a:cubicBezTo>
                    <a:pt x="15519" y="14818"/>
                    <a:pt x="16673" y="12360"/>
                    <a:pt x="18197" y="10080"/>
                  </a:cubicBezTo>
                  <a:cubicBezTo>
                    <a:pt x="19007" y="8872"/>
                    <a:pt x="19872" y="7759"/>
                    <a:pt x="20820" y="6674"/>
                  </a:cubicBezTo>
                  <a:cubicBezTo>
                    <a:pt x="20875" y="6633"/>
                    <a:pt x="20902" y="6565"/>
                    <a:pt x="20957" y="6496"/>
                  </a:cubicBezTo>
                  <a:cubicBezTo>
                    <a:pt x="20998" y="6441"/>
                    <a:pt x="20998" y="6400"/>
                    <a:pt x="20930" y="6372"/>
                  </a:cubicBezTo>
                  <a:cubicBezTo>
                    <a:pt x="20875" y="6400"/>
                    <a:pt x="20820" y="6441"/>
                    <a:pt x="20765" y="6496"/>
                  </a:cubicBezTo>
                  <a:cubicBezTo>
                    <a:pt x="20422" y="6867"/>
                    <a:pt x="20106" y="7251"/>
                    <a:pt x="19776" y="7622"/>
                  </a:cubicBezTo>
                  <a:cubicBezTo>
                    <a:pt x="19227" y="8295"/>
                    <a:pt x="18691" y="8968"/>
                    <a:pt x="18197" y="9668"/>
                  </a:cubicBezTo>
                  <a:cubicBezTo>
                    <a:pt x="16631" y="11865"/>
                    <a:pt x="15409" y="14255"/>
                    <a:pt x="14613" y="16823"/>
                  </a:cubicBezTo>
                  <a:cubicBezTo>
                    <a:pt x="14146" y="18320"/>
                    <a:pt x="13830" y="19831"/>
                    <a:pt x="13789" y="21396"/>
                  </a:cubicBezTo>
                  <a:cubicBezTo>
                    <a:pt x="13761" y="21918"/>
                    <a:pt x="13789" y="22440"/>
                    <a:pt x="13871" y="22948"/>
                  </a:cubicBezTo>
                  <a:cubicBezTo>
                    <a:pt x="13871" y="22989"/>
                    <a:pt x="13926" y="23044"/>
                    <a:pt x="13857" y="23071"/>
                  </a:cubicBezTo>
                  <a:cubicBezTo>
                    <a:pt x="13830" y="23058"/>
                    <a:pt x="13816" y="23058"/>
                    <a:pt x="13802" y="23044"/>
                  </a:cubicBezTo>
                  <a:cubicBezTo>
                    <a:pt x="13459" y="22577"/>
                    <a:pt x="13143" y="22096"/>
                    <a:pt x="12869" y="21575"/>
                  </a:cubicBezTo>
                  <a:cubicBezTo>
                    <a:pt x="12841" y="21492"/>
                    <a:pt x="12800" y="21410"/>
                    <a:pt x="12786" y="21327"/>
                  </a:cubicBezTo>
                  <a:cubicBezTo>
                    <a:pt x="12759" y="21163"/>
                    <a:pt x="12717" y="21025"/>
                    <a:pt x="12704" y="20874"/>
                  </a:cubicBezTo>
                  <a:cubicBezTo>
                    <a:pt x="12525" y="19885"/>
                    <a:pt x="12457" y="18869"/>
                    <a:pt x="12457" y="17853"/>
                  </a:cubicBezTo>
                  <a:cubicBezTo>
                    <a:pt x="12457" y="16040"/>
                    <a:pt x="12649" y="14255"/>
                    <a:pt x="12978" y="12483"/>
                  </a:cubicBezTo>
                  <a:cubicBezTo>
                    <a:pt x="13390" y="10314"/>
                    <a:pt x="13940" y="8171"/>
                    <a:pt x="14544" y="6043"/>
                  </a:cubicBezTo>
                  <a:cubicBezTo>
                    <a:pt x="14722" y="5356"/>
                    <a:pt x="14928" y="4683"/>
                    <a:pt x="15121" y="4024"/>
                  </a:cubicBezTo>
                  <a:lnTo>
                    <a:pt x="15176" y="3763"/>
                  </a:lnTo>
                  <a:cubicBezTo>
                    <a:pt x="15189" y="3722"/>
                    <a:pt x="15162" y="3694"/>
                    <a:pt x="15121" y="3626"/>
                  </a:cubicBezTo>
                  <a:cubicBezTo>
                    <a:pt x="15066" y="3763"/>
                    <a:pt x="15038" y="3832"/>
                    <a:pt x="14997" y="3914"/>
                  </a:cubicBezTo>
                  <a:cubicBezTo>
                    <a:pt x="14846" y="4381"/>
                    <a:pt x="14695" y="4820"/>
                    <a:pt x="14558" y="5287"/>
                  </a:cubicBezTo>
                  <a:cubicBezTo>
                    <a:pt x="14242" y="6304"/>
                    <a:pt x="13940" y="7320"/>
                    <a:pt x="13665" y="8350"/>
                  </a:cubicBezTo>
                  <a:cubicBezTo>
                    <a:pt x="13390" y="9339"/>
                    <a:pt x="13143" y="10355"/>
                    <a:pt x="12910" y="11371"/>
                  </a:cubicBezTo>
                  <a:cubicBezTo>
                    <a:pt x="12484" y="13101"/>
                    <a:pt x="12209" y="14845"/>
                    <a:pt x="12113" y="16631"/>
                  </a:cubicBezTo>
                  <a:cubicBezTo>
                    <a:pt x="12072" y="17757"/>
                    <a:pt x="12045" y="18869"/>
                    <a:pt x="12223" y="19968"/>
                  </a:cubicBezTo>
                  <a:cubicBezTo>
                    <a:pt x="12237" y="20037"/>
                    <a:pt x="12237" y="20119"/>
                    <a:pt x="12237" y="20201"/>
                  </a:cubicBezTo>
                  <a:cubicBezTo>
                    <a:pt x="12154" y="20091"/>
                    <a:pt x="12086" y="19954"/>
                    <a:pt x="12031" y="19831"/>
                  </a:cubicBezTo>
                  <a:cubicBezTo>
                    <a:pt x="11674" y="19020"/>
                    <a:pt x="11399" y="18169"/>
                    <a:pt x="11124" y="17317"/>
                  </a:cubicBezTo>
                  <a:cubicBezTo>
                    <a:pt x="10905" y="16617"/>
                    <a:pt x="10726" y="15917"/>
                    <a:pt x="10575" y="15189"/>
                  </a:cubicBezTo>
                  <a:cubicBezTo>
                    <a:pt x="10397" y="14392"/>
                    <a:pt x="10246" y="13582"/>
                    <a:pt x="10122" y="12772"/>
                  </a:cubicBezTo>
                  <a:cubicBezTo>
                    <a:pt x="9957" y="11618"/>
                    <a:pt x="9847" y="10451"/>
                    <a:pt x="9751" y="9284"/>
                  </a:cubicBezTo>
                  <a:cubicBezTo>
                    <a:pt x="9669" y="8309"/>
                    <a:pt x="9600" y="7334"/>
                    <a:pt x="9490" y="6359"/>
                  </a:cubicBezTo>
                  <a:cubicBezTo>
                    <a:pt x="9408" y="5425"/>
                    <a:pt x="9325" y="4477"/>
                    <a:pt x="9202" y="3557"/>
                  </a:cubicBezTo>
                  <a:cubicBezTo>
                    <a:pt x="9119" y="2761"/>
                    <a:pt x="8996" y="1978"/>
                    <a:pt x="8872" y="1181"/>
                  </a:cubicBezTo>
                  <a:cubicBezTo>
                    <a:pt x="8817" y="907"/>
                    <a:pt x="8749" y="632"/>
                    <a:pt x="8680" y="357"/>
                  </a:cubicBezTo>
                  <a:cubicBezTo>
                    <a:pt x="8653" y="220"/>
                    <a:pt x="8611" y="83"/>
                    <a:pt x="8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27;p5"/>
          <p:cNvGrpSpPr/>
          <p:nvPr/>
        </p:nvGrpSpPr>
        <p:grpSpPr>
          <a:xfrm rot="1963660">
            <a:off x="-250988" y="3647187"/>
            <a:ext cx="706013" cy="1827999"/>
            <a:chOff x="1059475" y="3902824"/>
            <a:chExt cx="620555" cy="1606733"/>
          </a:xfrm>
        </p:grpSpPr>
        <p:sp>
          <p:nvSpPr>
            <p:cNvPr id="228" name="Google Shape;228;p5"/>
            <p:cNvSpPr/>
            <p:nvPr/>
          </p:nvSpPr>
          <p:spPr>
            <a:xfrm>
              <a:off x="1059475" y="3902824"/>
              <a:ext cx="620555" cy="1452925"/>
            </a:xfrm>
            <a:custGeom>
              <a:avLst/>
              <a:gdLst/>
              <a:ahLst/>
              <a:cxnLst/>
              <a:rect l="l" t="t" r="r" b="b"/>
              <a:pathLst>
                <a:path w="12003" h="28103" extrusionOk="0">
                  <a:moveTo>
                    <a:pt x="3385" y="0"/>
                  </a:moveTo>
                  <a:cubicBezTo>
                    <a:pt x="3211" y="0"/>
                    <a:pt x="3044" y="52"/>
                    <a:pt x="2884" y="156"/>
                  </a:cubicBezTo>
                  <a:cubicBezTo>
                    <a:pt x="2541" y="362"/>
                    <a:pt x="2307" y="651"/>
                    <a:pt x="2156" y="1008"/>
                  </a:cubicBezTo>
                  <a:cubicBezTo>
                    <a:pt x="1991" y="1433"/>
                    <a:pt x="1909" y="1873"/>
                    <a:pt x="1923" y="2312"/>
                  </a:cubicBezTo>
                  <a:cubicBezTo>
                    <a:pt x="1923" y="2999"/>
                    <a:pt x="2046" y="3672"/>
                    <a:pt x="2225" y="4331"/>
                  </a:cubicBezTo>
                  <a:cubicBezTo>
                    <a:pt x="2458" y="5100"/>
                    <a:pt x="2692" y="5855"/>
                    <a:pt x="2911" y="6624"/>
                  </a:cubicBezTo>
                  <a:cubicBezTo>
                    <a:pt x="3282" y="7874"/>
                    <a:pt x="3282" y="9110"/>
                    <a:pt x="2870" y="10360"/>
                  </a:cubicBezTo>
                  <a:cubicBezTo>
                    <a:pt x="2664" y="11033"/>
                    <a:pt x="2390" y="11678"/>
                    <a:pt x="2046" y="12269"/>
                  </a:cubicBezTo>
                  <a:cubicBezTo>
                    <a:pt x="1703" y="12887"/>
                    <a:pt x="1360" y="13505"/>
                    <a:pt x="1030" y="14136"/>
                  </a:cubicBezTo>
                  <a:cubicBezTo>
                    <a:pt x="645" y="14864"/>
                    <a:pt x="357" y="15619"/>
                    <a:pt x="192" y="16430"/>
                  </a:cubicBezTo>
                  <a:cubicBezTo>
                    <a:pt x="14" y="17281"/>
                    <a:pt x="0" y="18160"/>
                    <a:pt x="165" y="19025"/>
                  </a:cubicBezTo>
                  <a:cubicBezTo>
                    <a:pt x="357" y="19945"/>
                    <a:pt x="783" y="20756"/>
                    <a:pt x="1373" y="21497"/>
                  </a:cubicBezTo>
                  <a:cubicBezTo>
                    <a:pt x="1662" y="21854"/>
                    <a:pt x="1978" y="22198"/>
                    <a:pt x="2293" y="22527"/>
                  </a:cubicBezTo>
                  <a:cubicBezTo>
                    <a:pt x="2939" y="23214"/>
                    <a:pt x="3502" y="23942"/>
                    <a:pt x="3996" y="24766"/>
                  </a:cubicBezTo>
                  <a:cubicBezTo>
                    <a:pt x="4312" y="25287"/>
                    <a:pt x="4518" y="25823"/>
                    <a:pt x="4614" y="26400"/>
                  </a:cubicBezTo>
                  <a:cubicBezTo>
                    <a:pt x="4752" y="26963"/>
                    <a:pt x="4765" y="27512"/>
                    <a:pt x="4477" y="28103"/>
                  </a:cubicBezTo>
                  <a:cubicBezTo>
                    <a:pt x="4600" y="28076"/>
                    <a:pt x="4683" y="28022"/>
                    <a:pt x="4756" y="28022"/>
                  </a:cubicBezTo>
                  <a:cubicBezTo>
                    <a:pt x="4798" y="28022"/>
                    <a:pt x="4835" y="28039"/>
                    <a:pt x="4875" y="28089"/>
                  </a:cubicBezTo>
                  <a:cubicBezTo>
                    <a:pt x="5727" y="26798"/>
                    <a:pt x="6866" y="25823"/>
                    <a:pt x="7924" y="24766"/>
                  </a:cubicBezTo>
                  <a:cubicBezTo>
                    <a:pt x="8610" y="24106"/>
                    <a:pt x="9297" y="23447"/>
                    <a:pt x="9915" y="22733"/>
                  </a:cubicBezTo>
                  <a:cubicBezTo>
                    <a:pt x="10176" y="22431"/>
                    <a:pt x="10437" y="22129"/>
                    <a:pt x="10670" y="21813"/>
                  </a:cubicBezTo>
                  <a:cubicBezTo>
                    <a:pt x="11412" y="20879"/>
                    <a:pt x="11797" y="19808"/>
                    <a:pt x="11893" y="18627"/>
                  </a:cubicBezTo>
                  <a:cubicBezTo>
                    <a:pt x="12003" y="17405"/>
                    <a:pt x="11906" y="16196"/>
                    <a:pt x="11728" y="15001"/>
                  </a:cubicBezTo>
                  <a:cubicBezTo>
                    <a:pt x="11522" y="13738"/>
                    <a:pt x="11137" y="12516"/>
                    <a:pt x="10629" y="11349"/>
                  </a:cubicBezTo>
                  <a:cubicBezTo>
                    <a:pt x="10313" y="10676"/>
                    <a:pt x="10025" y="10003"/>
                    <a:pt x="9709" y="9330"/>
                  </a:cubicBezTo>
                  <a:cubicBezTo>
                    <a:pt x="9187" y="8190"/>
                    <a:pt x="8720" y="7023"/>
                    <a:pt x="8322" y="5814"/>
                  </a:cubicBezTo>
                  <a:cubicBezTo>
                    <a:pt x="8102" y="5128"/>
                    <a:pt x="7841" y="4468"/>
                    <a:pt x="7553" y="3795"/>
                  </a:cubicBezTo>
                  <a:cubicBezTo>
                    <a:pt x="7278" y="3109"/>
                    <a:pt x="6880" y="2491"/>
                    <a:pt x="6413" y="1928"/>
                  </a:cubicBezTo>
                  <a:cubicBezTo>
                    <a:pt x="5974" y="1378"/>
                    <a:pt x="5438" y="912"/>
                    <a:pt x="4820" y="527"/>
                  </a:cubicBezTo>
                  <a:cubicBezTo>
                    <a:pt x="4449" y="294"/>
                    <a:pt x="4024" y="156"/>
                    <a:pt x="3625" y="33"/>
                  </a:cubicBezTo>
                  <a:cubicBezTo>
                    <a:pt x="3544" y="11"/>
                    <a:pt x="3464" y="0"/>
                    <a:pt x="33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165926" y="3919420"/>
              <a:ext cx="498491" cy="1590137"/>
            </a:xfrm>
            <a:custGeom>
              <a:avLst/>
              <a:gdLst/>
              <a:ahLst/>
              <a:cxnLst/>
              <a:rect l="l" t="t" r="r" b="b"/>
              <a:pathLst>
                <a:path w="9642" h="30757" extrusionOk="0">
                  <a:moveTo>
                    <a:pt x="4610" y="7215"/>
                  </a:moveTo>
                  <a:cubicBezTo>
                    <a:pt x="4613" y="7219"/>
                    <a:pt x="4615" y="7226"/>
                    <a:pt x="4615" y="7237"/>
                  </a:cubicBezTo>
                  <a:cubicBezTo>
                    <a:pt x="4629" y="7237"/>
                    <a:pt x="4615" y="7251"/>
                    <a:pt x="4615" y="7251"/>
                  </a:cubicBezTo>
                  <a:cubicBezTo>
                    <a:pt x="4615" y="7241"/>
                    <a:pt x="4615" y="7224"/>
                    <a:pt x="4610" y="7215"/>
                  </a:cubicBezTo>
                  <a:close/>
                  <a:moveTo>
                    <a:pt x="1498" y="0"/>
                  </a:moveTo>
                  <a:cubicBezTo>
                    <a:pt x="1498" y="69"/>
                    <a:pt x="1470" y="124"/>
                    <a:pt x="1512" y="165"/>
                  </a:cubicBezTo>
                  <a:cubicBezTo>
                    <a:pt x="1566" y="261"/>
                    <a:pt x="1635" y="343"/>
                    <a:pt x="1704" y="439"/>
                  </a:cubicBezTo>
                  <a:cubicBezTo>
                    <a:pt x="2734" y="1785"/>
                    <a:pt x="3434" y="3323"/>
                    <a:pt x="3997" y="4916"/>
                  </a:cubicBezTo>
                  <a:cubicBezTo>
                    <a:pt x="4217" y="5534"/>
                    <a:pt x="4395" y="6152"/>
                    <a:pt x="4601" y="6770"/>
                  </a:cubicBezTo>
                  <a:cubicBezTo>
                    <a:pt x="4629" y="6894"/>
                    <a:pt x="4656" y="7031"/>
                    <a:pt x="4670" y="7141"/>
                  </a:cubicBezTo>
                  <a:cubicBezTo>
                    <a:pt x="4629" y="7127"/>
                    <a:pt x="4588" y="7114"/>
                    <a:pt x="4560" y="7072"/>
                  </a:cubicBezTo>
                  <a:cubicBezTo>
                    <a:pt x="4203" y="6523"/>
                    <a:pt x="3736" y="6070"/>
                    <a:pt x="3256" y="5617"/>
                  </a:cubicBezTo>
                  <a:cubicBezTo>
                    <a:pt x="2459" y="4875"/>
                    <a:pt x="1594" y="4175"/>
                    <a:pt x="715" y="3502"/>
                  </a:cubicBezTo>
                  <a:cubicBezTo>
                    <a:pt x="605" y="3420"/>
                    <a:pt x="495" y="3323"/>
                    <a:pt x="303" y="3282"/>
                  </a:cubicBezTo>
                  <a:lnTo>
                    <a:pt x="303" y="3282"/>
                  </a:lnTo>
                  <a:cubicBezTo>
                    <a:pt x="358" y="3474"/>
                    <a:pt x="482" y="3598"/>
                    <a:pt x="605" y="3694"/>
                  </a:cubicBezTo>
                  <a:cubicBezTo>
                    <a:pt x="907" y="3983"/>
                    <a:pt x="1237" y="4257"/>
                    <a:pt x="1539" y="4532"/>
                  </a:cubicBezTo>
                  <a:cubicBezTo>
                    <a:pt x="2130" y="5054"/>
                    <a:pt x="2706" y="5562"/>
                    <a:pt x="3256" y="6097"/>
                  </a:cubicBezTo>
                  <a:cubicBezTo>
                    <a:pt x="3571" y="6386"/>
                    <a:pt x="3846" y="6715"/>
                    <a:pt x="4107" y="7045"/>
                  </a:cubicBezTo>
                  <a:cubicBezTo>
                    <a:pt x="4423" y="7443"/>
                    <a:pt x="4629" y="7883"/>
                    <a:pt x="4835" y="8363"/>
                  </a:cubicBezTo>
                  <a:cubicBezTo>
                    <a:pt x="5000" y="8748"/>
                    <a:pt x="5164" y="9105"/>
                    <a:pt x="5219" y="9517"/>
                  </a:cubicBezTo>
                  <a:cubicBezTo>
                    <a:pt x="5288" y="10121"/>
                    <a:pt x="5370" y="10739"/>
                    <a:pt x="5439" y="11330"/>
                  </a:cubicBezTo>
                  <a:cubicBezTo>
                    <a:pt x="5576" y="12524"/>
                    <a:pt x="5576" y="13719"/>
                    <a:pt x="5549" y="14928"/>
                  </a:cubicBezTo>
                  <a:cubicBezTo>
                    <a:pt x="5480" y="17056"/>
                    <a:pt x="5206" y="19144"/>
                    <a:pt x="4725" y="21217"/>
                  </a:cubicBezTo>
                  <a:cubicBezTo>
                    <a:pt x="4698" y="21327"/>
                    <a:pt x="4670" y="21423"/>
                    <a:pt x="4588" y="21533"/>
                  </a:cubicBezTo>
                  <a:cubicBezTo>
                    <a:pt x="4547" y="21382"/>
                    <a:pt x="4519" y="21217"/>
                    <a:pt x="4492" y="21066"/>
                  </a:cubicBezTo>
                  <a:cubicBezTo>
                    <a:pt x="4286" y="19899"/>
                    <a:pt x="3915" y="18787"/>
                    <a:pt x="3365" y="17715"/>
                  </a:cubicBezTo>
                  <a:cubicBezTo>
                    <a:pt x="2775" y="16603"/>
                    <a:pt x="2157" y="15491"/>
                    <a:pt x="1470" y="14447"/>
                  </a:cubicBezTo>
                  <a:cubicBezTo>
                    <a:pt x="1017" y="13733"/>
                    <a:pt x="564" y="13019"/>
                    <a:pt x="125" y="12318"/>
                  </a:cubicBezTo>
                  <a:cubicBezTo>
                    <a:pt x="97" y="12277"/>
                    <a:pt x="70" y="12264"/>
                    <a:pt x="1" y="12209"/>
                  </a:cubicBezTo>
                  <a:lnTo>
                    <a:pt x="1" y="12209"/>
                  </a:lnTo>
                  <a:cubicBezTo>
                    <a:pt x="15" y="12332"/>
                    <a:pt x="1" y="12428"/>
                    <a:pt x="28" y="12524"/>
                  </a:cubicBezTo>
                  <a:cubicBezTo>
                    <a:pt x="97" y="12689"/>
                    <a:pt x="193" y="12881"/>
                    <a:pt x="276" y="13033"/>
                  </a:cubicBezTo>
                  <a:cubicBezTo>
                    <a:pt x="537" y="13499"/>
                    <a:pt x="784" y="13966"/>
                    <a:pt x="1058" y="14406"/>
                  </a:cubicBezTo>
                  <a:cubicBezTo>
                    <a:pt x="1800" y="15628"/>
                    <a:pt x="2500" y="16864"/>
                    <a:pt x="3118" y="18155"/>
                  </a:cubicBezTo>
                  <a:cubicBezTo>
                    <a:pt x="3626" y="19199"/>
                    <a:pt x="3970" y="20297"/>
                    <a:pt x="4135" y="21451"/>
                  </a:cubicBezTo>
                  <a:cubicBezTo>
                    <a:pt x="4244" y="22041"/>
                    <a:pt x="4244" y="22632"/>
                    <a:pt x="4176" y="23236"/>
                  </a:cubicBezTo>
                  <a:cubicBezTo>
                    <a:pt x="4148" y="23387"/>
                    <a:pt x="4107" y="23524"/>
                    <a:pt x="4066" y="23662"/>
                  </a:cubicBezTo>
                  <a:cubicBezTo>
                    <a:pt x="3668" y="24980"/>
                    <a:pt x="3173" y="26257"/>
                    <a:pt x="2569" y="27493"/>
                  </a:cubicBezTo>
                  <a:cubicBezTo>
                    <a:pt x="2033" y="28551"/>
                    <a:pt x="1512" y="29594"/>
                    <a:pt x="880" y="30597"/>
                  </a:cubicBezTo>
                  <a:cubicBezTo>
                    <a:pt x="852" y="30611"/>
                    <a:pt x="880" y="30638"/>
                    <a:pt x="852" y="30679"/>
                  </a:cubicBezTo>
                  <a:cubicBezTo>
                    <a:pt x="888" y="30737"/>
                    <a:pt x="935" y="30757"/>
                    <a:pt x="982" y="30757"/>
                  </a:cubicBezTo>
                  <a:cubicBezTo>
                    <a:pt x="1025" y="30757"/>
                    <a:pt x="1067" y="30740"/>
                    <a:pt x="1100" y="30720"/>
                  </a:cubicBezTo>
                  <a:cubicBezTo>
                    <a:pt x="1196" y="30624"/>
                    <a:pt x="1306" y="30528"/>
                    <a:pt x="1374" y="30418"/>
                  </a:cubicBezTo>
                  <a:cubicBezTo>
                    <a:pt x="1649" y="30034"/>
                    <a:pt x="1924" y="29649"/>
                    <a:pt x="2171" y="29237"/>
                  </a:cubicBezTo>
                  <a:cubicBezTo>
                    <a:pt x="2802" y="28221"/>
                    <a:pt x="3297" y="27150"/>
                    <a:pt x="3723" y="26051"/>
                  </a:cubicBezTo>
                  <a:cubicBezTo>
                    <a:pt x="3805" y="25845"/>
                    <a:pt x="3887" y="25653"/>
                    <a:pt x="4052" y="25502"/>
                  </a:cubicBezTo>
                  <a:cubicBezTo>
                    <a:pt x="4395" y="25117"/>
                    <a:pt x="4711" y="24705"/>
                    <a:pt x="5041" y="24307"/>
                  </a:cubicBezTo>
                  <a:cubicBezTo>
                    <a:pt x="5576" y="23689"/>
                    <a:pt x="6153" y="23126"/>
                    <a:pt x="6799" y="22618"/>
                  </a:cubicBezTo>
                  <a:cubicBezTo>
                    <a:pt x="7115" y="22343"/>
                    <a:pt x="7444" y="22083"/>
                    <a:pt x="7774" y="21808"/>
                  </a:cubicBezTo>
                  <a:cubicBezTo>
                    <a:pt x="8350" y="21341"/>
                    <a:pt x="8831" y="20792"/>
                    <a:pt x="9284" y="20215"/>
                  </a:cubicBezTo>
                  <a:cubicBezTo>
                    <a:pt x="9408" y="20050"/>
                    <a:pt x="9490" y="19899"/>
                    <a:pt x="9586" y="19734"/>
                  </a:cubicBezTo>
                  <a:cubicBezTo>
                    <a:pt x="9628" y="19679"/>
                    <a:pt x="9628" y="19624"/>
                    <a:pt x="9641" y="19569"/>
                  </a:cubicBezTo>
                  <a:lnTo>
                    <a:pt x="9641" y="19569"/>
                  </a:lnTo>
                  <a:cubicBezTo>
                    <a:pt x="9613" y="19581"/>
                    <a:pt x="9592" y="19586"/>
                    <a:pt x="9576" y="19586"/>
                  </a:cubicBezTo>
                  <a:cubicBezTo>
                    <a:pt x="9536" y="19586"/>
                    <a:pt x="9523" y="19557"/>
                    <a:pt x="9504" y="19528"/>
                  </a:cubicBezTo>
                  <a:cubicBezTo>
                    <a:pt x="9463" y="19569"/>
                    <a:pt x="9408" y="19611"/>
                    <a:pt x="9367" y="19666"/>
                  </a:cubicBezTo>
                  <a:cubicBezTo>
                    <a:pt x="8859" y="20393"/>
                    <a:pt x="8227" y="21039"/>
                    <a:pt x="7513" y="21588"/>
                  </a:cubicBezTo>
                  <a:cubicBezTo>
                    <a:pt x="7073" y="21945"/>
                    <a:pt x="6620" y="22289"/>
                    <a:pt x="6167" y="22632"/>
                  </a:cubicBezTo>
                  <a:cubicBezTo>
                    <a:pt x="5549" y="23112"/>
                    <a:pt x="5000" y="23648"/>
                    <a:pt x="4492" y="24239"/>
                  </a:cubicBezTo>
                  <a:cubicBezTo>
                    <a:pt x="4450" y="24307"/>
                    <a:pt x="4382" y="24376"/>
                    <a:pt x="4286" y="24472"/>
                  </a:cubicBezTo>
                  <a:cubicBezTo>
                    <a:pt x="4203" y="24335"/>
                    <a:pt x="4286" y="24239"/>
                    <a:pt x="4313" y="24142"/>
                  </a:cubicBezTo>
                  <a:cubicBezTo>
                    <a:pt x="4725" y="22797"/>
                    <a:pt x="5041" y="21451"/>
                    <a:pt x="5274" y="20050"/>
                  </a:cubicBezTo>
                  <a:cubicBezTo>
                    <a:pt x="5384" y="19322"/>
                    <a:pt x="5480" y="18581"/>
                    <a:pt x="5576" y="17839"/>
                  </a:cubicBezTo>
                  <a:cubicBezTo>
                    <a:pt x="5590" y="17688"/>
                    <a:pt x="5631" y="17509"/>
                    <a:pt x="5686" y="17358"/>
                  </a:cubicBezTo>
                  <a:cubicBezTo>
                    <a:pt x="5934" y="16507"/>
                    <a:pt x="6208" y="15642"/>
                    <a:pt x="6551" y="14818"/>
                  </a:cubicBezTo>
                  <a:cubicBezTo>
                    <a:pt x="7128" y="13390"/>
                    <a:pt x="7513" y="11934"/>
                    <a:pt x="7774" y="10423"/>
                  </a:cubicBezTo>
                  <a:cubicBezTo>
                    <a:pt x="7829" y="10094"/>
                    <a:pt x="7897" y="9750"/>
                    <a:pt x="7842" y="9366"/>
                  </a:cubicBezTo>
                  <a:lnTo>
                    <a:pt x="7842" y="9366"/>
                  </a:lnTo>
                  <a:cubicBezTo>
                    <a:pt x="7787" y="9435"/>
                    <a:pt x="7746" y="9462"/>
                    <a:pt x="7746" y="9503"/>
                  </a:cubicBezTo>
                  <a:cubicBezTo>
                    <a:pt x="7678" y="9723"/>
                    <a:pt x="7623" y="9943"/>
                    <a:pt x="7568" y="10162"/>
                  </a:cubicBezTo>
                  <a:cubicBezTo>
                    <a:pt x="7211" y="11673"/>
                    <a:pt x="6757" y="13156"/>
                    <a:pt x="6194" y="14598"/>
                  </a:cubicBezTo>
                  <a:cubicBezTo>
                    <a:pt x="6112" y="14818"/>
                    <a:pt x="6043" y="15065"/>
                    <a:pt x="5961" y="15285"/>
                  </a:cubicBezTo>
                  <a:cubicBezTo>
                    <a:pt x="5934" y="15340"/>
                    <a:pt x="5906" y="15408"/>
                    <a:pt x="5851" y="15518"/>
                  </a:cubicBezTo>
                  <a:cubicBezTo>
                    <a:pt x="5782" y="15285"/>
                    <a:pt x="5796" y="15106"/>
                    <a:pt x="5824" y="14941"/>
                  </a:cubicBezTo>
                  <a:cubicBezTo>
                    <a:pt x="5851" y="14035"/>
                    <a:pt x="5837" y="13115"/>
                    <a:pt x="5769" y="12209"/>
                  </a:cubicBezTo>
                  <a:cubicBezTo>
                    <a:pt x="5631" y="10025"/>
                    <a:pt x="5288" y="7883"/>
                    <a:pt x="4629" y="5809"/>
                  </a:cubicBezTo>
                  <a:cubicBezTo>
                    <a:pt x="4547" y="5521"/>
                    <a:pt x="4450" y="5246"/>
                    <a:pt x="4341" y="4971"/>
                  </a:cubicBezTo>
                  <a:cubicBezTo>
                    <a:pt x="4286" y="4807"/>
                    <a:pt x="4258" y="4655"/>
                    <a:pt x="4272" y="4491"/>
                  </a:cubicBezTo>
                  <a:lnTo>
                    <a:pt x="4382" y="3145"/>
                  </a:lnTo>
                  <a:cubicBezTo>
                    <a:pt x="4395" y="2747"/>
                    <a:pt x="4423" y="2362"/>
                    <a:pt x="4450" y="1964"/>
                  </a:cubicBezTo>
                  <a:cubicBezTo>
                    <a:pt x="4450" y="1854"/>
                    <a:pt x="4423" y="1744"/>
                    <a:pt x="4423" y="1634"/>
                  </a:cubicBezTo>
                  <a:cubicBezTo>
                    <a:pt x="4415" y="1634"/>
                    <a:pt x="4408" y="1633"/>
                    <a:pt x="4401" y="1633"/>
                  </a:cubicBezTo>
                  <a:cubicBezTo>
                    <a:pt x="4273" y="1633"/>
                    <a:pt x="4286" y="1748"/>
                    <a:pt x="4286" y="1813"/>
                  </a:cubicBezTo>
                  <a:cubicBezTo>
                    <a:pt x="4203" y="2362"/>
                    <a:pt x="4121" y="2911"/>
                    <a:pt x="4011" y="3461"/>
                  </a:cubicBezTo>
                  <a:cubicBezTo>
                    <a:pt x="3997" y="3543"/>
                    <a:pt x="3983" y="3639"/>
                    <a:pt x="3942" y="3777"/>
                  </a:cubicBezTo>
                  <a:cubicBezTo>
                    <a:pt x="3874" y="3667"/>
                    <a:pt x="3832" y="3598"/>
                    <a:pt x="3791" y="3529"/>
                  </a:cubicBezTo>
                  <a:cubicBezTo>
                    <a:pt x="3558" y="3021"/>
                    <a:pt x="3311" y="2513"/>
                    <a:pt x="3050" y="2033"/>
                  </a:cubicBezTo>
                  <a:cubicBezTo>
                    <a:pt x="2734" y="1415"/>
                    <a:pt x="2336" y="851"/>
                    <a:pt x="1882" y="316"/>
                  </a:cubicBezTo>
                  <a:cubicBezTo>
                    <a:pt x="1786" y="192"/>
                    <a:pt x="1704" y="55"/>
                    <a:pt x="14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5"/>
          <p:cNvGrpSpPr/>
          <p:nvPr/>
        </p:nvGrpSpPr>
        <p:grpSpPr>
          <a:xfrm rot="-2350444">
            <a:off x="8105855" y="4253380"/>
            <a:ext cx="1166288" cy="1407681"/>
            <a:chOff x="6193303" y="1511537"/>
            <a:chExt cx="1420044" cy="1713958"/>
          </a:xfrm>
        </p:grpSpPr>
        <p:sp>
          <p:nvSpPr>
            <p:cNvPr id="231" name="Google Shape;231;p5"/>
            <p:cNvSpPr/>
            <p:nvPr/>
          </p:nvSpPr>
          <p:spPr>
            <a:xfrm>
              <a:off x="6193303" y="1539248"/>
              <a:ext cx="419649" cy="1686247"/>
            </a:xfrm>
            <a:custGeom>
              <a:avLst/>
              <a:gdLst/>
              <a:ahLst/>
              <a:cxnLst/>
              <a:rect l="l" t="t" r="r" b="b"/>
              <a:pathLst>
                <a:path w="8117" h="32616" extrusionOk="0">
                  <a:moveTo>
                    <a:pt x="3763" y="0"/>
                  </a:moveTo>
                  <a:cubicBezTo>
                    <a:pt x="3612" y="0"/>
                    <a:pt x="3448" y="14"/>
                    <a:pt x="3310" y="69"/>
                  </a:cubicBezTo>
                  <a:cubicBezTo>
                    <a:pt x="3269" y="83"/>
                    <a:pt x="3200" y="97"/>
                    <a:pt x="3132" y="138"/>
                  </a:cubicBezTo>
                  <a:cubicBezTo>
                    <a:pt x="2994" y="193"/>
                    <a:pt x="2830" y="261"/>
                    <a:pt x="2665" y="344"/>
                  </a:cubicBezTo>
                  <a:cubicBezTo>
                    <a:pt x="2541" y="412"/>
                    <a:pt x="2418" y="481"/>
                    <a:pt x="2308" y="577"/>
                  </a:cubicBezTo>
                  <a:cubicBezTo>
                    <a:pt x="2170" y="687"/>
                    <a:pt x="2006" y="824"/>
                    <a:pt x="1896" y="962"/>
                  </a:cubicBezTo>
                  <a:cubicBezTo>
                    <a:pt x="1690" y="1195"/>
                    <a:pt x="1484" y="1456"/>
                    <a:pt x="1291" y="1717"/>
                  </a:cubicBezTo>
                  <a:cubicBezTo>
                    <a:pt x="1099" y="1978"/>
                    <a:pt x="893" y="2266"/>
                    <a:pt x="770" y="2568"/>
                  </a:cubicBezTo>
                  <a:cubicBezTo>
                    <a:pt x="660" y="2871"/>
                    <a:pt x="550" y="3186"/>
                    <a:pt x="454" y="3571"/>
                  </a:cubicBezTo>
                  <a:cubicBezTo>
                    <a:pt x="399" y="3736"/>
                    <a:pt x="344" y="3928"/>
                    <a:pt x="316" y="4079"/>
                  </a:cubicBezTo>
                  <a:cubicBezTo>
                    <a:pt x="275" y="4258"/>
                    <a:pt x="248" y="4422"/>
                    <a:pt x="220" y="4560"/>
                  </a:cubicBezTo>
                  <a:cubicBezTo>
                    <a:pt x="124" y="5178"/>
                    <a:pt x="55" y="5837"/>
                    <a:pt x="14" y="6620"/>
                  </a:cubicBezTo>
                  <a:cubicBezTo>
                    <a:pt x="1" y="6812"/>
                    <a:pt x="1" y="6949"/>
                    <a:pt x="1" y="7087"/>
                  </a:cubicBezTo>
                  <a:lnTo>
                    <a:pt x="1" y="7238"/>
                  </a:lnTo>
                  <a:lnTo>
                    <a:pt x="1" y="7553"/>
                  </a:lnTo>
                  <a:lnTo>
                    <a:pt x="1" y="7705"/>
                  </a:lnTo>
                  <a:cubicBezTo>
                    <a:pt x="1" y="7828"/>
                    <a:pt x="14" y="7924"/>
                    <a:pt x="14" y="8048"/>
                  </a:cubicBezTo>
                  <a:lnTo>
                    <a:pt x="42" y="8199"/>
                  </a:lnTo>
                  <a:cubicBezTo>
                    <a:pt x="42" y="8322"/>
                    <a:pt x="42" y="8432"/>
                    <a:pt x="55" y="8542"/>
                  </a:cubicBezTo>
                  <a:lnTo>
                    <a:pt x="69" y="8666"/>
                  </a:lnTo>
                  <a:cubicBezTo>
                    <a:pt x="83" y="8954"/>
                    <a:pt x="124" y="9256"/>
                    <a:pt x="152" y="9545"/>
                  </a:cubicBezTo>
                  <a:cubicBezTo>
                    <a:pt x="179" y="9710"/>
                    <a:pt x="207" y="9874"/>
                    <a:pt x="220" y="10025"/>
                  </a:cubicBezTo>
                  <a:cubicBezTo>
                    <a:pt x="248" y="10190"/>
                    <a:pt x="275" y="10369"/>
                    <a:pt x="289" y="10533"/>
                  </a:cubicBezTo>
                  <a:lnTo>
                    <a:pt x="316" y="10630"/>
                  </a:lnTo>
                  <a:lnTo>
                    <a:pt x="358" y="11042"/>
                  </a:lnTo>
                  <a:cubicBezTo>
                    <a:pt x="358" y="11083"/>
                    <a:pt x="385" y="11138"/>
                    <a:pt x="385" y="11193"/>
                  </a:cubicBezTo>
                  <a:cubicBezTo>
                    <a:pt x="399" y="11316"/>
                    <a:pt x="413" y="11412"/>
                    <a:pt x="426" y="11536"/>
                  </a:cubicBezTo>
                  <a:lnTo>
                    <a:pt x="536" y="12113"/>
                  </a:lnTo>
                  <a:cubicBezTo>
                    <a:pt x="564" y="12250"/>
                    <a:pt x="591" y="12374"/>
                    <a:pt x="619" y="12511"/>
                  </a:cubicBezTo>
                  <a:cubicBezTo>
                    <a:pt x="632" y="12566"/>
                    <a:pt x="632" y="12635"/>
                    <a:pt x="660" y="12690"/>
                  </a:cubicBezTo>
                  <a:cubicBezTo>
                    <a:pt x="687" y="12841"/>
                    <a:pt x="728" y="12992"/>
                    <a:pt x="756" y="13115"/>
                  </a:cubicBezTo>
                  <a:lnTo>
                    <a:pt x="770" y="13211"/>
                  </a:lnTo>
                  <a:cubicBezTo>
                    <a:pt x="811" y="13335"/>
                    <a:pt x="825" y="13459"/>
                    <a:pt x="866" y="13555"/>
                  </a:cubicBezTo>
                  <a:cubicBezTo>
                    <a:pt x="948" y="13926"/>
                    <a:pt x="1044" y="14283"/>
                    <a:pt x="1154" y="14640"/>
                  </a:cubicBezTo>
                  <a:cubicBezTo>
                    <a:pt x="1209" y="14818"/>
                    <a:pt x="1237" y="14983"/>
                    <a:pt x="1291" y="15161"/>
                  </a:cubicBezTo>
                  <a:cubicBezTo>
                    <a:pt x="1305" y="15271"/>
                    <a:pt x="1346" y="15381"/>
                    <a:pt x="1374" y="15505"/>
                  </a:cubicBezTo>
                  <a:cubicBezTo>
                    <a:pt x="1456" y="15821"/>
                    <a:pt x="1552" y="16191"/>
                    <a:pt x="1676" y="16576"/>
                  </a:cubicBezTo>
                  <a:cubicBezTo>
                    <a:pt x="1854" y="17263"/>
                    <a:pt x="2060" y="17936"/>
                    <a:pt x="2253" y="18499"/>
                  </a:cubicBezTo>
                  <a:cubicBezTo>
                    <a:pt x="2335" y="18801"/>
                    <a:pt x="2445" y="19075"/>
                    <a:pt x="2541" y="19364"/>
                  </a:cubicBezTo>
                  <a:cubicBezTo>
                    <a:pt x="2637" y="19597"/>
                    <a:pt x="2706" y="19831"/>
                    <a:pt x="2788" y="20064"/>
                  </a:cubicBezTo>
                  <a:lnTo>
                    <a:pt x="2871" y="20325"/>
                  </a:lnTo>
                  <a:lnTo>
                    <a:pt x="3228" y="21355"/>
                  </a:lnTo>
                  <a:cubicBezTo>
                    <a:pt x="3269" y="21451"/>
                    <a:pt x="3296" y="21575"/>
                    <a:pt x="3338" y="21685"/>
                  </a:cubicBezTo>
                  <a:cubicBezTo>
                    <a:pt x="3351" y="21712"/>
                    <a:pt x="3365" y="21767"/>
                    <a:pt x="3393" y="21822"/>
                  </a:cubicBezTo>
                  <a:cubicBezTo>
                    <a:pt x="3420" y="21932"/>
                    <a:pt x="3475" y="22055"/>
                    <a:pt x="3502" y="22165"/>
                  </a:cubicBezTo>
                  <a:lnTo>
                    <a:pt x="3557" y="22303"/>
                  </a:lnTo>
                  <a:cubicBezTo>
                    <a:pt x="3640" y="22522"/>
                    <a:pt x="3736" y="22756"/>
                    <a:pt x="3818" y="23003"/>
                  </a:cubicBezTo>
                  <a:lnTo>
                    <a:pt x="3901" y="23223"/>
                  </a:lnTo>
                  <a:cubicBezTo>
                    <a:pt x="4011" y="23497"/>
                    <a:pt x="4107" y="23813"/>
                    <a:pt x="4189" y="24102"/>
                  </a:cubicBezTo>
                  <a:cubicBezTo>
                    <a:pt x="4230" y="24225"/>
                    <a:pt x="4244" y="24321"/>
                    <a:pt x="4285" y="24431"/>
                  </a:cubicBezTo>
                  <a:cubicBezTo>
                    <a:pt x="4326" y="24637"/>
                    <a:pt x="4381" y="24816"/>
                    <a:pt x="4450" y="25022"/>
                  </a:cubicBezTo>
                  <a:lnTo>
                    <a:pt x="4450" y="25063"/>
                  </a:lnTo>
                  <a:lnTo>
                    <a:pt x="4766" y="26038"/>
                  </a:lnTo>
                  <a:cubicBezTo>
                    <a:pt x="4780" y="26093"/>
                    <a:pt x="4793" y="26162"/>
                    <a:pt x="4807" y="26216"/>
                  </a:cubicBezTo>
                  <a:cubicBezTo>
                    <a:pt x="4848" y="26285"/>
                    <a:pt x="4862" y="26368"/>
                    <a:pt x="4889" y="26450"/>
                  </a:cubicBezTo>
                  <a:lnTo>
                    <a:pt x="4944" y="26587"/>
                  </a:lnTo>
                  <a:lnTo>
                    <a:pt x="4999" y="26725"/>
                  </a:lnTo>
                  <a:cubicBezTo>
                    <a:pt x="4999" y="26738"/>
                    <a:pt x="5013" y="26766"/>
                    <a:pt x="5013" y="26779"/>
                  </a:cubicBezTo>
                  <a:cubicBezTo>
                    <a:pt x="5027" y="26807"/>
                    <a:pt x="5054" y="26862"/>
                    <a:pt x="5068" y="26903"/>
                  </a:cubicBezTo>
                  <a:cubicBezTo>
                    <a:pt x="5095" y="26944"/>
                    <a:pt x="5123" y="26999"/>
                    <a:pt x="5137" y="27054"/>
                  </a:cubicBezTo>
                  <a:cubicBezTo>
                    <a:pt x="5192" y="27191"/>
                    <a:pt x="5233" y="27329"/>
                    <a:pt x="5301" y="27466"/>
                  </a:cubicBezTo>
                  <a:cubicBezTo>
                    <a:pt x="5370" y="27590"/>
                    <a:pt x="5425" y="27700"/>
                    <a:pt x="5494" y="27823"/>
                  </a:cubicBezTo>
                  <a:lnTo>
                    <a:pt x="5535" y="27878"/>
                  </a:lnTo>
                  <a:cubicBezTo>
                    <a:pt x="5617" y="28070"/>
                    <a:pt x="5700" y="28249"/>
                    <a:pt x="5782" y="28455"/>
                  </a:cubicBezTo>
                  <a:cubicBezTo>
                    <a:pt x="5837" y="28620"/>
                    <a:pt x="5906" y="28757"/>
                    <a:pt x="5961" y="28908"/>
                  </a:cubicBezTo>
                  <a:cubicBezTo>
                    <a:pt x="6153" y="29375"/>
                    <a:pt x="6331" y="29856"/>
                    <a:pt x="6537" y="30309"/>
                  </a:cubicBezTo>
                  <a:cubicBezTo>
                    <a:pt x="6867" y="31037"/>
                    <a:pt x="7155" y="31778"/>
                    <a:pt x="7416" y="32396"/>
                  </a:cubicBezTo>
                  <a:cubicBezTo>
                    <a:pt x="7457" y="32479"/>
                    <a:pt x="7526" y="32547"/>
                    <a:pt x="7595" y="32575"/>
                  </a:cubicBezTo>
                  <a:cubicBezTo>
                    <a:pt x="7622" y="32602"/>
                    <a:pt x="7636" y="32616"/>
                    <a:pt x="7677" y="32616"/>
                  </a:cubicBezTo>
                  <a:cubicBezTo>
                    <a:pt x="7732" y="32616"/>
                    <a:pt x="7801" y="32616"/>
                    <a:pt x="7842" y="32602"/>
                  </a:cubicBezTo>
                  <a:cubicBezTo>
                    <a:pt x="7979" y="32547"/>
                    <a:pt x="8075" y="32396"/>
                    <a:pt x="8075" y="32259"/>
                  </a:cubicBezTo>
                  <a:cubicBezTo>
                    <a:pt x="8089" y="32231"/>
                    <a:pt x="8089" y="32218"/>
                    <a:pt x="8089" y="32204"/>
                  </a:cubicBezTo>
                  <a:cubicBezTo>
                    <a:pt x="8103" y="32094"/>
                    <a:pt x="8117" y="32025"/>
                    <a:pt x="8117" y="31943"/>
                  </a:cubicBezTo>
                  <a:cubicBezTo>
                    <a:pt x="8117" y="31888"/>
                    <a:pt x="8103" y="31847"/>
                    <a:pt x="8103" y="31792"/>
                  </a:cubicBezTo>
                  <a:lnTo>
                    <a:pt x="8103" y="31737"/>
                  </a:lnTo>
                  <a:lnTo>
                    <a:pt x="8103" y="31641"/>
                  </a:lnTo>
                  <a:lnTo>
                    <a:pt x="8103" y="31531"/>
                  </a:lnTo>
                  <a:cubicBezTo>
                    <a:pt x="8089" y="31407"/>
                    <a:pt x="8075" y="31256"/>
                    <a:pt x="8034" y="31092"/>
                  </a:cubicBezTo>
                  <a:cubicBezTo>
                    <a:pt x="8007" y="30899"/>
                    <a:pt x="7966" y="30721"/>
                    <a:pt x="7911" y="30556"/>
                  </a:cubicBezTo>
                  <a:cubicBezTo>
                    <a:pt x="7869" y="30419"/>
                    <a:pt x="7828" y="30268"/>
                    <a:pt x="7773" y="30103"/>
                  </a:cubicBezTo>
                  <a:cubicBezTo>
                    <a:pt x="7732" y="30007"/>
                    <a:pt x="7677" y="29856"/>
                    <a:pt x="7622" y="29691"/>
                  </a:cubicBezTo>
                  <a:cubicBezTo>
                    <a:pt x="7554" y="29554"/>
                    <a:pt x="7512" y="29402"/>
                    <a:pt x="7471" y="29265"/>
                  </a:cubicBezTo>
                  <a:lnTo>
                    <a:pt x="7457" y="29183"/>
                  </a:lnTo>
                  <a:cubicBezTo>
                    <a:pt x="7416" y="29059"/>
                    <a:pt x="7389" y="28936"/>
                    <a:pt x="7334" y="28826"/>
                  </a:cubicBezTo>
                  <a:cubicBezTo>
                    <a:pt x="7334" y="28784"/>
                    <a:pt x="7320" y="28757"/>
                    <a:pt x="7293" y="28716"/>
                  </a:cubicBezTo>
                  <a:cubicBezTo>
                    <a:pt x="7252" y="28620"/>
                    <a:pt x="7210" y="28510"/>
                    <a:pt x="7183" y="28414"/>
                  </a:cubicBezTo>
                  <a:cubicBezTo>
                    <a:pt x="7155" y="28345"/>
                    <a:pt x="7128" y="28249"/>
                    <a:pt x="7114" y="28167"/>
                  </a:cubicBezTo>
                  <a:cubicBezTo>
                    <a:pt x="7114" y="28112"/>
                    <a:pt x="7087" y="28070"/>
                    <a:pt x="7073" y="28015"/>
                  </a:cubicBezTo>
                  <a:cubicBezTo>
                    <a:pt x="7018" y="27892"/>
                    <a:pt x="6991" y="27755"/>
                    <a:pt x="6949" y="27631"/>
                  </a:cubicBezTo>
                  <a:cubicBezTo>
                    <a:pt x="6908" y="27480"/>
                    <a:pt x="6867" y="27329"/>
                    <a:pt x="6812" y="27178"/>
                  </a:cubicBezTo>
                  <a:cubicBezTo>
                    <a:pt x="6716" y="26848"/>
                    <a:pt x="6647" y="26519"/>
                    <a:pt x="6579" y="26244"/>
                  </a:cubicBezTo>
                  <a:cubicBezTo>
                    <a:pt x="6537" y="26038"/>
                    <a:pt x="6469" y="25846"/>
                    <a:pt x="6428" y="25640"/>
                  </a:cubicBezTo>
                  <a:cubicBezTo>
                    <a:pt x="6386" y="25557"/>
                    <a:pt x="6359" y="25461"/>
                    <a:pt x="6331" y="25365"/>
                  </a:cubicBezTo>
                  <a:cubicBezTo>
                    <a:pt x="6318" y="25296"/>
                    <a:pt x="6304" y="25214"/>
                    <a:pt x="6290" y="25145"/>
                  </a:cubicBezTo>
                  <a:cubicBezTo>
                    <a:pt x="6263" y="25077"/>
                    <a:pt x="6249" y="24994"/>
                    <a:pt x="6235" y="24926"/>
                  </a:cubicBezTo>
                  <a:cubicBezTo>
                    <a:pt x="6194" y="24788"/>
                    <a:pt x="6167" y="24665"/>
                    <a:pt x="6125" y="24527"/>
                  </a:cubicBezTo>
                  <a:cubicBezTo>
                    <a:pt x="6084" y="24308"/>
                    <a:pt x="6057" y="24088"/>
                    <a:pt x="6029" y="23882"/>
                  </a:cubicBezTo>
                  <a:lnTo>
                    <a:pt x="5974" y="23511"/>
                  </a:lnTo>
                  <a:cubicBezTo>
                    <a:pt x="5919" y="23099"/>
                    <a:pt x="5878" y="22783"/>
                    <a:pt x="5810" y="22467"/>
                  </a:cubicBezTo>
                  <a:lnTo>
                    <a:pt x="5810" y="22481"/>
                  </a:lnTo>
                  <a:lnTo>
                    <a:pt x="5810" y="22509"/>
                  </a:lnTo>
                  <a:cubicBezTo>
                    <a:pt x="5810" y="22467"/>
                    <a:pt x="5782" y="22412"/>
                    <a:pt x="5782" y="22385"/>
                  </a:cubicBezTo>
                  <a:cubicBezTo>
                    <a:pt x="5755" y="22206"/>
                    <a:pt x="5741" y="22042"/>
                    <a:pt x="5713" y="21863"/>
                  </a:cubicBezTo>
                  <a:cubicBezTo>
                    <a:pt x="5700" y="21561"/>
                    <a:pt x="5686" y="21245"/>
                    <a:pt x="5672" y="20929"/>
                  </a:cubicBezTo>
                  <a:cubicBezTo>
                    <a:pt x="5645" y="20682"/>
                    <a:pt x="5645" y="20421"/>
                    <a:pt x="5645" y="20174"/>
                  </a:cubicBezTo>
                  <a:lnTo>
                    <a:pt x="5645" y="20050"/>
                  </a:lnTo>
                  <a:lnTo>
                    <a:pt x="5645" y="19844"/>
                  </a:lnTo>
                  <a:lnTo>
                    <a:pt x="5645" y="19570"/>
                  </a:lnTo>
                  <a:lnTo>
                    <a:pt x="5645" y="19350"/>
                  </a:lnTo>
                  <a:lnTo>
                    <a:pt x="5645" y="19117"/>
                  </a:lnTo>
                  <a:cubicBezTo>
                    <a:pt x="5645" y="18814"/>
                    <a:pt x="5645" y="18526"/>
                    <a:pt x="5672" y="18210"/>
                  </a:cubicBezTo>
                  <a:cubicBezTo>
                    <a:pt x="5686" y="17853"/>
                    <a:pt x="5741" y="17469"/>
                    <a:pt x="5768" y="17098"/>
                  </a:cubicBezTo>
                  <a:cubicBezTo>
                    <a:pt x="5796" y="17015"/>
                    <a:pt x="5796" y="16919"/>
                    <a:pt x="5810" y="16837"/>
                  </a:cubicBezTo>
                  <a:cubicBezTo>
                    <a:pt x="5823" y="16700"/>
                    <a:pt x="5837" y="16576"/>
                    <a:pt x="5851" y="16439"/>
                  </a:cubicBezTo>
                  <a:cubicBezTo>
                    <a:pt x="5878" y="16233"/>
                    <a:pt x="5906" y="16027"/>
                    <a:pt x="5919" y="15876"/>
                  </a:cubicBezTo>
                  <a:lnTo>
                    <a:pt x="6029" y="15052"/>
                  </a:lnTo>
                  <a:cubicBezTo>
                    <a:pt x="6057" y="14708"/>
                    <a:pt x="6112" y="14324"/>
                    <a:pt x="6167" y="13967"/>
                  </a:cubicBezTo>
                  <a:cubicBezTo>
                    <a:pt x="6194" y="13692"/>
                    <a:pt x="6249" y="13417"/>
                    <a:pt x="6290" y="13143"/>
                  </a:cubicBezTo>
                  <a:cubicBezTo>
                    <a:pt x="6359" y="12772"/>
                    <a:pt x="6414" y="12374"/>
                    <a:pt x="6455" y="11975"/>
                  </a:cubicBezTo>
                  <a:lnTo>
                    <a:pt x="6565" y="11206"/>
                  </a:lnTo>
                  <a:lnTo>
                    <a:pt x="6592" y="11042"/>
                  </a:lnTo>
                  <a:cubicBezTo>
                    <a:pt x="6592" y="10987"/>
                    <a:pt x="6620" y="10932"/>
                    <a:pt x="6620" y="10877"/>
                  </a:cubicBezTo>
                  <a:cubicBezTo>
                    <a:pt x="6634" y="10781"/>
                    <a:pt x="6647" y="10657"/>
                    <a:pt x="6661" y="10547"/>
                  </a:cubicBezTo>
                  <a:lnTo>
                    <a:pt x="6702" y="10382"/>
                  </a:lnTo>
                  <a:lnTo>
                    <a:pt x="6757" y="10067"/>
                  </a:lnTo>
                  <a:cubicBezTo>
                    <a:pt x="6798" y="9778"/>
                    <a:pt x="6867" y="9462"/>
                    <a:pt x="6908" y="9119"/>
                  </a:cubicBezTo>
                  <a:cubicBezTo>
                    <a:pt x="6922" y="8954"/>
                    <a:pt x="6936" y="8817"/>
                    <a:pt x="6949" y="8666"/>
                  </a:cubicBezTo>
                  <a:cubicBezTo>
                    <a:pt x="6977" y="8501"/>
                    <a:pt x="7004" y="8309"/>
                    <a:pt x="7018" y="8117"/>
                  </a:cubicBezTo>
                  <a:cubicBezTo>
                    <a:pt x="7046" y="8007"/>
                    <a:pt x="7046" y="7924"/>
                    <a:pt x="7059" y="7828"/>
                  </a:cubicBezTo>
                  <a:cubicBezTo>
                    <a:pt x="7073" y="7622"/>
                    <a:pt x="7114" y="7402"/>
                    <a:pt x="7128" y="7183"/>
                  </a:cubicBezTo>
                  <a:lnTo>
                    <a:pt x="7142" y="7045"/>
                  </a:lnTo>
                  <a:cubicBezTo>
                    <a:pt x="7169" y="6935"/>
                    <a:pt x="7169" y="6798"/>
                    <a:pt x="7183" y="6675"/>
                  </a:cubicBezTo>
                  <a:cubicBezTo>
                    <a:pt x="7183" y="6496"/>
                    <a:pt x="7197" y="6317"/>
                    <a:pt x="7197" y="6139"/>
                  </a:cubicBezTo>
                  <a:cubicBezTo>
                    <a:pt x="7183" y="5823"/>
                    <a:pt x="7183" y="5507"/>
                    <a:pt x="7183" y="5178"/>
                  </a:cubicBezTo>
                  <a:cubicBezTo>
                    <a:pt x="7183" y="4821"/>
                    <a:pt x="7169" y="4532"/>
                    <a:pt x="7142" y="4258"/>
                  </a:cubicBezTo>
                  <a:lnTo>
                    <a:pt x="7142" y="4216"/>
                  </a:lnTo>
                  <a:cubicBezTo>
                    <a:pt x="7087" y="3626"/>
                    <a:pt x="7018" y="3008"/>
                    <a:pt x="6867" y="2404"/>
                  </a:cubicBezTo>
                  <a:cubicBezTo>
                    <a:pt x="6826" y="2225"/>
                    <a:pt x="6785" y="2088"/>
                    <a:pt x="6730" y="1978"/>
                  </a:cubicBezTo>
                  <a:cubicBezTo>
                    <a:pt x="6661" y="1799"/>
                    <a:pt x="6592" y="1662"/>
                    <a:pt x="6510" y="1525"/>
                  </a:cubicBezTo>
                  <a:cubicBezTo>
                    <a:pt x="6428" y="1401"/>
                    <a:pt x="6345" y="1291"/>
                    <a:pt x="6208" y="1126"/>
                  </a:cubicBezTo>
                  <a:cubicBezTo>
                    <a:pt x="6084" y="989"/>
                    <a:pt x="5974" y="893"/>
                    <a:pt x="5878" y="811"/>
                  </a:cubicBezTo>
                  <a:cubicBezTo>
                    <a:pt x="5631" y="605"/>
                    <a:pt x="5343" y="426"/>
                    <a:pt x="5041" y="330"/>
                  </a:cubicBezTo>
                  <a:cubicBezTo>
                    <a:pt x="4848" y="261"/>
                    <a:pt x="4670" y="206"/>
                    <a:pt x="4505" y="151"/>
                  </a:cubicBezTo>
                  <a:cubicBezTo>
                    <a:pt x="4464" y="151"/>
                    <a:pt x="4436" y="138"/>
                    <a:pt x="4395" y="138"/>
                  </a:cubicBezTo>
                  <a:cubicBezTo>
                    <a:pt x="4258" y="124"/>
                    <a:pt x="4148" y="97"/>
                    <a:pt x="3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6834435" y="2630221"/>
              <a:ext cx="266979" cy="412566"/>
            </a:xfrm>
            <a:custGeom>
              <a:avLst/>
              <a:gdLst/>
              <a:ahLst/>
              <a:cxnLst/>
              <a:rect l="l" t="t" r="r" b="b"/>
              <a:pathLst>
                <a:path w="5164" h="7980" extrusionOk="0">
                  <a:moveTo>
                    <a:pt x="3425" y="1"/>
                  </a:moveTo>
                  <a:cubicBezTo>
                    <a:pt x="3294" y="1"/>
                    <a:pt x="3162" y="16"/>
                    <a:pt x="3008" y="47"/>
                  </a:cubicBezTo>
                  <a:cubicBezTo>
                    <a:pt x="2829" y="61"/>
                    <a:pt x="2692" y="102"/>
                    <a:pt x="2568" y="143"/>
                  </a:cubicBezTo>
                  <a:cubicBezTo>
                    <a:pt x="2486" y="184"/>
                    <a:pt x="2404" y="212"/>
                    <a:pt x="2321" y="267"/>
                  </a:cubicBezTo>
                  <a:cubicBezTo>
                    <a:pt x="2266" y="280"/>
                    <a:pt x="2211" y="322"/>
                    <a:pt x="2156" y="349"/>
                  </a:cubicBezTo>
                  <a:cubicBezTo>
                    <a:pt x="2060" y="418"/>
                    <a:pt x="1978" y="486"/>
                    <a:pt x="1882" y="583"/>
                  </a:cubicBezTo>
                  <a:cubicBezTo>
                    <a:pt x="1786" y="679"/>
                    <a:pt x="1676" y="789"/>
                    <a:pt x="1593" y="898"/>
                  </a:cubicBezTo>
                  <a:cubicBezTo>
                    <a:pt x="1511" y="1022"/>
                    <a:pt x="1442" y="1146"/>
                    <a:pt x="1360" y="1283"/>
                  </a:cubicBezTo>
                  <a:cubicBezTo>
                    <a:pt x="1223" y="1489"/>
                    <a:pt x="1113" y="1709"/>
                    <a:pt x="1017" y="1928"/>
                  </a:cubicBezTo>
                  <a:cubicBezTo>
                    <a:pt x="907" y="2134"/>
                    <a:pt x="838" y="2382"/>
                    <a:pt x="756" y="2670"/>
                  </a:cubicBezTo>
                  <a:lnTo>
                    <a:pt x="701" y="2876"/>
                  </a:lnTo>
                  <a:cubicBezTo>
                    <a:pt x="687" y="2917"/>
                    <a:pt x="687" y="2958"/>
                    <a:pt x="673" y="3000"/>
                  </a:cubicBezTo>
                  <a:cubicBezTo>
                    <a:pt x="632" y="3096"/>
                    <a:pt x="618" y="3233"/>
                    <a:pt x="577" y="3370"/>
                  </a:cubicBezTo>
                  <a:cubicBezTo>
                    <a:pt x="550" y="3604"/>
                    <a:pt x="495" y="3837"/>
                    <a:pt x="440" y="4098"/>
                  </a:cubicBezTo>
                  <a:cubicBezTo>
                    <a:pt x="412" y="4332"/>
                    <a:pt x="371" y="4593"/>
                    <a:pt x="344" y="4840"/>
                  </a:cubicBezTo>
                  <a:cubicBezTo>
                    <a:pt x="330" y="4991"/>
                    <a:pt x="302" y="5156"/>
                    <a:pt x="275" y="5334"/>
                  </a:cubicBezTo>
                  <a:cubicBezTo>
                    <a:pt x="261" y="5403"/>
                    <a:pt x="261" y="5471"/>
                    <a:pt x="234" y="5540"/>
                  </a:cubicBezTo>
                  <a:cubicBezTo>
                    <a:pt x="206" y="5705"/>
                    <a:pt x="193" y="5883"/>
                    <a:pt x="165" y="6048"/>
                  </a:cubicBezTo>
                  <a:cubicBezTo>
                    <a:pt x="165" y="6103"/>
                    <a:pt x="151" y="6172"/>
                    <a:pt x="151" y="6227"/>
                  </a:cubicBezTo>
                  <a:cubicBezTo>
                    <a:pt x="151" y="6282"/>
                    <a:pt x="138" y="6309"/>
                    <a:pt x="138" y="6350"/>
                  </a:cubicBezTo>
                  <a:cubicBezTo>
                    <a:pt x="138" y="6405"/>
                    <a:pt x="124" y="6474"/>
                    <a:pt x="124" y="6543"/>
                  </a:cubicBezTo>
                  <a:cubicBezTo>
                    <a:pt x="96" y="6653"/>
                    <a:pt x="96" y="6776"/>
                    <a:pt x="96" y="6872"/>
                  </a:cubicBezTo>
                  <a:lnTo>
                    <a:pt x="96" y="6913"/>
                  </a:lnTo>
                  <a:lnTo>
                    <a:pt x="96" y="7023"/>
                  </a:lnTo>
                  <a:cubicBezTo>
                    <a:pt x="83" y="7119"/>
                    <a:pt x="83" y="7188"/>
                    <a:pt x="83" y="7271"/>
                  </a:cubicBezTo>
                  <a:lnTo>
                    <a:pt x="83" y="7339"/>
                  </a:lnTo>
                  <a:lnTo>
                    <a:pt x="83" y="7408"/>
                  </a:lnTo>
                  <a:lnTo>
                    <a:pt x="83" y="7422"/>
                  </a:lnTo>
                  <a:lnTo>
                    <a:pt x="83" y="7435"/>
                  </a:lnTo>
                  <a:cubicBezTo>
                    <a:pt x="14" y="7545"/>
                    <a:pt x="0" y="7669"/>
                    <a:pt x="28" y="7765"/>
                  </a:cubicBezTo>
                  <a:cubicBezTo>
                    <a:pt x="55" y="7820"/>
                    <a:pt x="83" y="7875"/>
                    <a:pt x="138" y="7902"/>
                  </a:cubicBezTo>
                  <a:cubicBezTo>
                    <a:pt x="191" y="7945"/>
                    <a:pt x="253" y="7980"/>
                    <a:pt x="317" y="7980"/>
                  </a:cubicBezTo>
                  <a:cubicBezTo>
                    <a:pt x="335" y="7980"/>
                    <a:pt x="353" y="7977"/>
                    <a:pt x="371" y="7971"/>
                  </a:cubicBezTo>
                  <a:cubicBezTo>
                    <a:pt x="467" y="7957"/>
                    <a:pt x="536" y="7930"/>
                    <a:pt x="577" y="7861"/>
                  </a:cubicBezTo>
                  <a:cubicBezTo>
                    <a:pt x="673" y="7737"/>
                    <a:pt x="769" y="7614"/>
                    <a:pt x="852" y="7490"/>
                  </a:cubicBezTo>
                  <a:cubicBezTo>
                    <a:pt x="1126" y="7133"/>
                    <a:pt x="1429" y="6776"/>
                    <a:pt x="1813" y="6309"/>
                  </a:cubicBezTo>
                  <a:cubicBezTo>
                    <a:pt x="1882" y="6213"/>
                    <a:pt x="1978" y="6117"/>
                    <a:pt x="2060" y="6021"/>
                  </a:cubicBezTo>
                  <a:cubicBezTo>
                    <a:pt x="2280" y="5760"/>
                    <a:pt x="2527" y="5485"/>
                    <a:pt x="2761" y="5224"/>
                  </a:cubicBezTo>
                  <a:lnTo>
                    <a:pt x="2829" y="5183"/>
                  </a:lnTo>
                  <a:cubicBezTo>
                    <a:pt x="3118" y="4908"/>
                    <a:pt x="3420" y="4634"/>
                    <a:pt x="3667" y="4332"/>
                  </a:cubicBezTo>
                  <a:cubicBezTo>
                    <a:pt x="3928" y="4043"/>
                    <a:pt x="4203" y="3714"/>
                    <a:pt x="4477" y="3398"/>
                  </a:cubicBezTo>
                  <a:cubicBezTo>
                    <a:pt x="4532" y="3329"/>
                    <a:pt x="4601" y="3233"/>
                    <a:pt x="4656" y="3164"/>
                  </a:cubicBezTo>
                  <a:lnTo>
                    <a:pt x="4697" y="3109"/>
                  </a:lnTo>
                  <a:cubicBezTo>
                    <a:pt x="4793" y="3000"/>
                    <a:pt x="4875" y="2876"/>
                    <a:pt x="4944" y="2752"/>
                  </a:cubicBezTo>
                  <a:cubicBezTo>
                    <a:pt x="5013" y="2656"/>
                    <a:pt x="5068" y="2533"/>
                    <a:pt x="5095" y="2409"/>
                  </a:cubicBezTo>
                  <a:lnTo>
                    <a:pt x="5095" y="2395"/>
                  </a:lnTo>
                  <a:cubicBezTo>
                    <a:pt x="5109" y="2327"/>
                    <a:pt x="5150" y="2258"/>
                    <a:pt x="5150" y="2189"/>
                  </a:cubicBezTo>
                  <a:cubicBezTo>
                    <a:pt x="5164" y="2134"/>
                    <a:pt x="5164" y="2093"/>
                    <a:pt x="5164" y="2038"/>
                  </a:cubicBezTo>
                  <a:lnTo>
                    <a:pt x="5164" y="1997"/>
                  </a:lnTo>
                  <a:lnTo>
                    <a:pt x="5164" y="1777"/>
                  </a:lnTo>
                  <a:lnTo>
                    <a:pt x="5164" y="1764"/>
                  </a:lnTo>
                  <a:cubicBezTo>
                    <a:pt x="5164" y="1695"/>
                    <a:pt x="5164" y="1640"/>
                    <a:pt x="5150" y="1585"/>
                  </a:cubicBezTo>
                  <a:lnTo>
                    <a:pt x="5095" y="1338"/>
                  </a:lnTo>
                  <a:cubicBezTo>
                    <a:pt x="5068" y="1242"/>
                    <a:pt x="5040" y="1146"/>
                    <a:pt x="5013" y="1063"/>
                  </a:cubicBezTo>
                  <a:cubicBezTo>
                    <a:pt x="4999" y="1036"/>
                    <a:pt x="4972" y="1008"/>
                    <a:pt x="4999" y="953"/>
                  </a:cubicBezTo>
                  <a:cubicBezTo>
                    <a:pt x="4930" y="830"/>
                    <a:pt x="4862" y="692"/>
                    <a:pt x="4752" y="583"/>
                  </a:cubicBezTo>
                  <a:cubicBezTo>
                    <a:pt x="4683" y="486"/>
                    <a:pt x="4615" y="445"/>
                    <a:pt x="4560" y="390"/>
                  </a:cubicBezTo>
                  <a:cubicBezTo>
                    <a:pt x="4477" y="335"/>
                    <a:pt x="4409" y="280"/>
                    <a:pt x="4312" y="239"/>
                  </a:cubicBezTo>
                  <a:cubicBezTo>
                    <a:pt x="4065" y="116"/>
                    <a:pt x="3804" y="33"/>
                    <a:pt x="3557" y="6"/>
                  </a:cubicBezTo>
                  <a:cubicBezTo>
                    <a:pt x="3512" y="2"/>
                    <a:pt x="3469" y="1"/>
                    <a:pt x="34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6554686" y="1511537"/>
              <a:ext cx="624122" cy="1707599"/>
            </a:xfrm>
            <a:custGeom>
              <a:avLst/>
              <a:gdLst/>
              <a:ahLst/>
              <a:cxnLst/>
              <a:rect l="l" t="t" r="r" b="b"/>
              <a:pathLst>
                <a:path w="12072" h="33029" extrusionOk="0">
                  <a:moveTo>
                    <a:pt x="9051" y="1"/>
                  </a:moveTo>
                  <a:cubicBezTo>
                    <a:pt x="8872" y="1"/>
                    <a:pt x="8721" y="15"/>
                    <a:pt x="8584" y="56"/>
                  </a:cubicBezTo>
                  <a:cubicBezTo>
                    <a:pt x="8487" y="69"/>
                    <a:pt x="8378" y="97"/>
                    <a:pt x="8295" y="124"/>
                  </a:cubicBezTo>
                  <a:lnTo>
                    <a:pt x="8213" y="138"/>
                  </a:lnTo>
                  <a:cubicBezTo>
                    <a:pt x="8158" y="152"/>
                    <a:pt x="8103" y="152"/>
                    <a:pt x="8048" y="179"/>
                  </a:cubicBezTo>
                  <a:cubicBezTo>
                    <a:pt x="7828" y="248"/>
                    <a:pt x="7636" y="289"/>
                    <a:pt x="7471" y="344"/>
                  </a:cubicBezTo>
                  <a:cubicBezTo>
                    <a:pt x="7293" y="413"/>
                    <a:pt x="7169" y="481"/>
                    <a:pt x="7059" y="550"/>
                  </a:cubicBezTo>
                  <a:cubicBezTo>
                    <a:pt x="6922" y="619"/>
                    <a:pt x="6785" y="729"/>
                    <a:pt x="6620" y="838"/>
                  </a:cubicBezTo>
                  <a:cubicBezTo>
                    <a:pt x="6579" y="880"/>
                    <a:pt x="6524" y="935"/>
                    <a:pt x="6469" y="962"/>
                  </a:cubicBezTo>
                  <a:cubicBezTo>
                    <a:pt x="6400" y="1031"/>
                    <a:pt x="6331" y="1086"/>
                    <a:pt x="6263" y="1141"/>
                  </a:cubicBezTo>
                  <a:cubicBezTo>
                    <a:pt x="6125" y="1237"/>
                    <a:pt x="6029" y="1347"/>
                    <a:pt x="5919" y="1429"/>
                  </a:cubicBezTo>
                  <a:cubicBezTo>
                    <a:pt x="5700" y="1635"/>
                    <a:pt x="5480" y="1855"/>
                    <a:pt x="5274" y="2074"/>
                  </a:cubicBezTo>
                  <a:cubicBezTo>
                    <a:pt x="5150" y="2198"/>
                    <a:pt x="5027" y="2335"/>
                    <a:pt x="4931" y="2473"/>
                  </a:cubicBezTo>
                  <a:lnTo>
                    <a:pt x="4889" y="2514"/>
                  </a:lnTo>
                  <a:cubicBezTo>
                    <a:pt x="4766" y="2651"/>
                    <a:pt x="4683" y="2761"/>
                    <a:pt x="4601" y="2871"/>
                  </a:cubicBezTo>
                  <a:cubicBezTo>
                    <a:pt x="4519" y="3008"/>
                    <a:pt x="4409" y="3132"/>
                    <a:pt x="4313" y="3283"/>
                  </a:cubicBezTo>
                  <a:cubicBezTo>
                    <a:pt x="4271" y="3338"/>
                    <a:pt x="4244" y="3365"/>
                    <a:pt x="4203" y="3420"/>
                  </a:cubicBezTo>
                  <a:lnTo>
                    <a:pt x="4052" y="3626"/>
                  </a:lnTo>
                  <a:cubicBezTo>
                    <a:pt x="3873" y="3887"/>
                    <a:pt x="3708" y="4134"/>
                    <a:pt x="3557" y="4395"/>
                  </a:cubicBezTo>
                  <a:cubicBezTo>
                    <a:pt x="3448" y="4574"/>
                    <a:pt x="3365" y="4739"/>
                    <a:pt x="3255" y="4917"/>
                  </a:cubicBezTo>
                  <a:cubicBezTo>
                    <a:pt x="3187" y="5000"/>
                    <a:pt x="3145" y="5096"/>
                    <a:pt x="3090" y="5206"/>
                  </a:cubicBezTo>
                  <a:cubicBezTo>
                    <a:pt x="2939" y="5480"/>
                    <a:pt x="2775" y="5755"/>
                    <a:pt x="2665" y="6030"/>
                  </a:cubicBezTo>
                  <a:lnTo>
                    <a:pt x="2665" y="6043"/>
                  </a:lnTo>
                  <a:lnTo>
                    <a:pt x="2637" y="6057"/>
                  </a:lnTo>
                  <a:cubicBezTo>
                    <a:pt x="2418" y="6538"/>
                    <a:pt x="2198" y="7059"/>
                    <a:pt x="1937" y="7691"/>
                  </a:cubicBezTo>
                  <a:cubicBezTo>
                    <a:pt x="1882" y="7815"/>
                    <a:pt x="1841" y="7952"/>
                    <a:pt x="1786" y="8103"/>
                  </a:cubicBezTo>
                  <a:cubicBezTo>
                    <a:pt x="1772" y="8158"/>
                    <a:pt x="1745" y="8227"/>
                    <a:pt x="1731" y="8282"/>
                  </a:cubicBezTo>
                  <a:cubicBezTo>
                    <a:pt x="1703" y="8364"/>
                    <a:pt x="1676" y="8447"/>
                    <a:pt x="1649" y="8529"/>
                  </a:cubicBezTo>
                  <a:cubicBezTo>
                    <a:pt x="1580" y="8721"/>
                    <a:pt x="1525" y="8900"/>
                    <a:pt x="1456" y="9078"/>
                  </a:cubicBezTo>
                  <a:lnTo>
                    <a:pt x="1360" y="9394"/>
                  </a:lnTo>
                  <a:cubicBezTo>
                    <a:pt x="1333" y="9449"/>
                    <a:pt x="1319" y="9518"/>
                    <a:pt x="1305" y="9559"/>
                  </a:cubicBezTo>
                  <a:cubicBezTo>
                    <a:pt x="1264" y="9655"/>
                    <a:pt x="1237" y="9751"/>
                    <a:pt x="1195" y="9834"/>
                  </a:cubicBezTo>
                  <a:cubicBezTo>
                    <a:pt x="1154" y="9998"/>
                    <a:pt x="1099" y="10149"/>
                    <a:pt x="1058" y="10300"/>
                  </a:cubicBezTo>
                  <a:cubicBezTo>
                    <a:pt x="1017" y="10506"/>
                    <a:pt x="976" y="10712"/>
                    <a:pt x="921" y="10905"/>
                  </a:cubicBezTo>
                  <a:cubicBezTo>
                    <a:pt x="907" y="11001"/>
                    <a:pt x="879" y="11111"/>
                    <a:pt x="852" y="11207"/>
                  </a:cubicBezTo>
                  <a:lnTo>
                    <a:pt x="838" y="11303"/>
                  </a:lnTo>
                  <a:cubicBezTo>
                    <a:pt x="770" y="11578"/>
                    <a:pt x="701" y="11866"/>
                    <a:pt x="646" y="12141"/>
                  </a:cubicBezTo>
                  <a:cubicBezTo>
                    <a:pt x="632" y="12264"/>
                    <a:pt x="619" y="12360"/>
                    <a:pt x="605" y="12484"/>
                  </a:cubicBezTo>
                  <a:cubicBezTo>
                    <a:pt x="577" y="12553"/>
                    <a:pt x="577" y="12621"/>
                    <a:pt x="564" y="12690"/>
                  </a:cubicBezTo>
                  <a:lnTo>
                    <a:pt x="550" y="12772"/>
                  </a:lnTo>
                  <a:lnTo>
                    <a:pt x="495" y="13129"/>
                  </a:lnTo>
                  <a:lnTo>
                    <a:pt x="481" y="13239"/>
                  </a:lnTo>
                  <a:cubicBezTo>
                    <a:pt x="440" y="13500"/>
                    <a:pt x="399" y="13775"/>
                    <a:pt x="358" y="14050"/>
                  </a:cubicBezTo>
                  <a:lnTo>
                    <a:pt x="358" y="14063"/>
                  </a:lnTo>
                  <a:cubicBezTo>
                    <a:pt x="330" y="14352"/>
                    <a:pt x="275" y="14668"/>
                    <a:pt x="234" y="14956"/>
                  </a:cubicBezTo>
                  <a:cubicBezTo>
                    <a:pt x="207" y="15285"/>
                    <a:pt x="193" y="15629"/>
                    <a:pt x="165" y="15903"/>
                  </a:cubicBezTo>
                  <a:cubicBezTo>
                    <a:pt x="152" y="16178"/>
                    <a:pt x="138" y="16480"/>
                    <a:pt x="97" y="16837"/>
                  </a:cubicBezTo>
                  <a:cubicBezTo>
                    <a:pt x="69" y="17112"/>
                    <a:pt x="69" y="17414"/>
                    <a:pt x="56" y="17771"/>
                  </a:cubicBezTo>
                  <a:cubicBezTo>
                    <a:pt x="28" y="18101"/>
                    <a:pt x="28" y="18403"/>
                    <a:pt x="28" y="18732"/>
                  </a:cubicBezTo>
                  <a:cubicBezTo>
                    <a:pt x="28" y="19035"/>
                    <a:pt x="28" y="19350"/>
                    <a:pt x="14" y="19680"/>
                  </a:cubicBezTo>
                  <a:cubicBezTo>
                    <a:pt x="1" y="20023"/>
                    <a:pt x="1" y="20312"/>
                    <a:pt x="14" y="20586"/>
                  </a:cubicBezTo>
                  <a:cubicBezTo>
                    <a:pt x="28" y="20737"/>
                    <a:pt x="28" y="20888"/>
                    <a:pt x="56" y="21067"/>
                  </a:cubicBezTo>
                  <a:cubicBezTo>
                    <a:pt x="56" y="21122"/>
                    <a:pt x="69" y="21191"/>
                    <a:pt x="69" y="21232"/>
                  </a:cubicBezTo>
                  <a:cubicBezTo>
                    <a:pt x="83" y="21355"/>
                    <a:pt x="83" y="21465"/>
                    <a:pt x="97" y="21575"/>
                  </a:cubicBezTo>
                  <a:lnTo>
                    <a:pt x="97" y="21616"/>
                  </a:lnTo>
                  <a:cubicBezTo>
                    <a:pt x="97" y="21754"/>
                    <a:pt x="124" y="21877"/>
                    <a:pt x="138" y="22015"/>
                  </a:cubicBezTo>
                  <a:cubicBezTo>
                    <a:pt x="152" y="22124"/>
                    <a:pt x="165" y="22248"/>
                    <a:pt x="193" y="22358"/>
                  </a:cubicBezTo>
                  <a:lnTo>
                    <a:pt x="207" y="22454"/>
                  </a:lnTo>
                  <a:cubicBezTo>
                    <a:pt x="220" y="22564"/>
                    <a:pt x="234" y="22674"/>
                    <a:pt x="262" y="22784"/>
                  </a:cubicBezTo>
                  <a:cubicBezTo>
                    <a:pt x="275" y="22990"/>
                    <a:pt x="303" y="23196"/>
                    <a:pt x="344" y="23402"/>
                  </a:cubicBezTo>
                  <a:cubicBezTo>
                    <a:pt x="358" y="23470"/>
                    <a:pt x="371" y="23553"/>
                    <a:pt x="371" y="23621"/>
                  </a:cubicBezTo>
                  <a:cubicBezTo>
                    <a:pt x="399" y="23841"/>
                    <a:pt x="413" y="24075"/>
                    <a:pt x="467" y="24294"/>
                  </a:cubicBezTo>
                  <a:cubicBezTo>
                    <a:pt x="481" y="24377"/>
                    <a:pt x="495" y="24445"/>
                    <a:pt x="509" y="24528"/>
                  </a:cubicBezTo>
                  <a:cubicBezTo>
                    <a:pt x="550" y="24734"/>
                    <a:pt x="605" y="24967"/>
                    <a:pt x="632" y="25187"/>
                  </a:cubicBezTo>
                  <a:lnTo>
                    <a:pt x="646" y="25283"/>
                  </a:lnTo>
                  <a:cubicBezTo>
                    <a:pt x="687" y="25407"/>
                    <a:pt x="701" y="25530"/>
                    <a:pt x="715" y="25654"/>
                  </a:cubicBezTo>
                  <a:cubicBezTo>
                    <a:pt x="756" y="25764"/>
                    <a:pt x="770" y="25901"/>
                    <a:pt x="811" y="26025"/>
                  </a:cubicBezTo>
                  <a:lnTo>
                    <a:pt x="825" y="26093"/>
                  </a:lnTo>
                  <a:lnTo>
                    <a:pt x="879" y="26354"/>
                  </a:lnTo>
                  <a:cubicBezTo>
                    <a:pt x="879" y="26409"/>
                    <a:pt x="893" y="26437"/>
                    <a:pt x="907" y="26492"/>
                  </a:cubicBezTo>
                  <a:cubicBezTo>
                    <a:pt x="907" y="26505"/>
                    <a:pt x="921" y="26519"/>
                    <a:pt x="921" y="26546"/>
                  </a:cubicBezTo>
                  <a:cubicBezTo>
                    <a:pt x="962" y="26711"/>
                    <a:pt x="1017" y="26849"/>
                    <a:pt x="1044" y="26986"/>
                  </a:cubicBezTo>
                  <a:cubicBezTo>
                    <a:pt x="1058" y="27055"/>
                    <a:pt x="1085" y="27137"/>
                    <a:pt x="1099" y="27206"/>
                  </a:cubicBezTo>
                  <a:cubicBezTo>
                    <a:pt x="1168" y="27412"/>
                    <a:pt x="1223" y="27645"/>
                    <a:pt x="1291" y="27865"/>
                  </a:cubicBezTo>
                  <a:cubicBezTo>
                    <a:pt x="1374" y="28139"/>
                    <a:pt x="1470" y="28469"/>
                    <a:pt x="1566" y="28785"/>
                  </a:cubicBezTo>
                  <a:lnTo>
                    <a:pt x="1580" y="28881"/>
                  </a:lnTo>
                  <a:cubicBezTo>
                    <a:pt x="1649" y="29156"/>
                    <a:pt x="1717" y="29430"/>
                    <a:pt x="1800" y="29705"/>
                  </a:cubicBezTo>
                  <a:lnTo>
                    <a:pt x="1813" y="29732"/>
                  </a:lnTo>
                  <a:cubicBezTo>
                    <a:pt x="1855" y="29870"/>
                    <a:pt x="1882" y="30007"/>
                    <a:pt x="1937" y="30144"/>
                  </a:cubicBezTo>
                  <a:cubicBezTo>
                    <a:pt x="1992" y="30268"/>
                    <a:pt x="2019" y="30364"/>
                    <a:pt x="2061" y="30488"/>
                  </a:cubicBezTo>
                  <a:lnTo>
                    <a:pt x="2088" y="30570"/>
                  </a:lnTo>
                  <a:cubicBezTo>
                    <a:pt x="2129" y="30694"/>
                    <a:pt x="2184" y="30817"/>
                    <a:pt x="2212" y="30941"/>
                  </a:cubicBezTo>
                  <a:lnTo>
                    <a:pt x="2239" y="31010"/>
                  </a:lnTo>
                  <a:cubicBezTo>
                    <a:pt x="2266" y="31106"/>
                    <a:pt x="2321" y="31229"/>
                    <a:pt x="2349" y="31325"/>
                  </a:cubicBezTo>
                  <a:cubicBezTo>
                    <a:pt x="2349" y="31380"/>
                    <a:pt x="2376" y="31422"/>
                    <a:pt x="2390" y="31449"/>
                  </a:cubicBezTo>
                  <a:cubicBezTo>
                    <a:pt x="2472" y="31669"/>
                    <a:pt x="2541" y="31916"/>
                    <a:pt x="2610" y="32136"/>
                  </a:cubicBezTo>
                  <a:lnTo>
                    <a:pt x="2624" y="32204"/>
                  </a:lnTo>
                  <a:cubicBezTo>
                    <a:pt x="2665" y="32314"/>
                    <a:pt x="2678" y="32397"/>
                    <a:pt x="2720" y="32493"/>
                  </a:cubicBezTo>
                  <a:cubicBezTo>
                    <a:pt x="2747" y="32630"/>
                    <a:pt x="2802" y="32754"/>
                    <a:pt x="2830" y="32891"/>
                  </a:cubicBezTo>
                  <a:cubicBezTo>
                    <a:pt x="2854" y="32965"/>
                    <a:pt x="2912" y="33017"/>
                    <a:pt x="2983" y="33017"/>
                  </a:cubicBezTo>
                  <a:cubicBezTo>
                    <a:pt x="2991" y="33017"/>
                    <a:pt x="3000" y="33016"/>
                    <a:pt x="3008" y="33015"/>
                  </a:cubicBezTo>
                  <a:cubicBezTo>
                    <a:pt x="3036" y="33028"/>
                    <a:pt x="3063" y="33028"/>
                    <a:pt x="3077" y="33028"/>
                  </a:cubicBezTo>
                  <a:lnTo>
                    <a:pt x="3132" y="33028"/>
                  </a:lnTo>
                  <a:cubicBezTo>
                    <a:pt x="3200" y="33015"/>
                    <a:pt x="3242" y="32946"/>
                    <a:pt x="3242" y="32877"/>
                  </a:cubicBezTo>
                  <a:lnTo>
                    <a:pt x="3242" y="32864"/>
                  </a:lnTo>
                  <a:lnTo>
                    <a:pt x="3242" y="32795"/>
                  </a:lnTo>
                  <a:lnTo>
                    <a:pt x="3242" y="32699"/>
                  </a:lnTo>
                  <a:lnTo>
                    <a:pt x="3242" y="32658"/>
                  </a:lnTo>
                  <a:cubicBezTo>
                    <a:pt x="3242" y="32603"/>
                    <a:pt x="3228" y="32548"/>
                    <a:pt x="3228" y="32493"/>
                  </a:cubicBezTo>
                  <a:cubicBezTo>
                    <a:pt x="3214" y="32465"/>
                    <a:pt x="3214" y="32424"/>
                    <a:pt x="3214" y="32397"/>
                  </a:cubicBezTo>
                  <a:cubicBezTo>
                    <a:pt x="3200" y="32246"/>
                    <a:pt x="3173" y="32081"/>
                    <a:pt x="3145" y="31916"/>
                  </a:cubicBezTo>
                  <a:cubicBezTo>
                    <a:pt x="3132" y="31847"/>
                    <a:pt x="3104" y="31765"/>
                    <a:pt x="3090" y="31696"/>
                  </a:cubicBezTo>
                  <a:lnTo>
                    <a:pt x="3036" y="31380"/>
                  </a:lnTo>
                  <a:cubicBezTo>
                    <a:pt x="3036" y="31312"/>
                    <a:pt x="3022" y="31229"/>
                    <a:pt x="3008" y="31161"/>
                  </a:cubicBezTo>
                  <a:cubicBezTo>
                    <a:pt x="3008" y="31092"/>
                    <a:pt x="2994" y="31023"/>
                    <a:pt x="2967" y="30955"/>
                  </a:cubicBezTo>
                  <a:cubicBezTo>
                    <a:pt x="2967" y="30914"/>
                    <a:pt x="2953" y="30886"/>
                    <a:pt x="2953" y="30845"/>
                  </a:cubicBezTo>
                  <a:cubicBezTo>
                    <a:pt x="2953" y="30817"/>
                    <a:pt x="2953" y="30762"/>
                    <a:pt x="2939" y="30708"/>
                  </a:cubicBezTo>
                  <a:lnTo>
                    <a:pt x="2884" y="30502"/>
                  </a:lnTo>
                  <a:cubicBezTo>
                    <a:pt x="2871" y="30460"/>
                    <a:pt x="2871" y="30405"/>
                    <a:pt x="2857" y="30350"/>
                  </a:cubicBezTo>
                  <a:cubicBezTo>
                    <a:pt x="2830" y="30254"/>
                    <a:pt x="2816" y="30158"/>
                    <a:pt x="2802" y="30076"/>
                  </a:cubicBezTo>
                  <a:cubicBezTo>
                    <a:pt x="2802" y="30021"/>
                    <a:pt x="2788" y="29993"/>
                    <a:pt x="2788" y="29952"/>
                  </a:cubicBezTo>
                  <a:cubicBezTo>
                    <a:pt x="2761" y="29856"/>
                    <a:pt x="2733" y="29732"/>
                    <a:pt x="2720" y="29636"/>
                  </a:cubicBezTo>
                  <a:cubicBezTo>
                    <a:pt x="2720" y="29581"/>
                    <a:pt x="2692" y="29526"/>
                    <a:pt x="2678" y="29472"/>
                  </a:cubicBezTo>
                  <a:cubicBezTo>
                    <a:pt x="2665" y="29375"/>
                    <a:pt x="2624" y="29293"/>
                    <a:pt x="2610" y="29183"/>
                  </a:cubicBezTo>
                  <a:cubicBezTo>
                    <a:pt x="2582" y="29032"/>
                    <a:pt x="2555" y="28881"/>
                    <a:pt x="2541" y="28757"/>
                  </a:cubicBezTo>
                  <a:cubicBezTo>
                    <a:pt x="2527" y="28620"/>
                    <a:pt x="2486" y="28497"/>
                    <a:pt x="2472" y="28373"/>
                  </a:cubicBezTo>
                  <a:cubicBezTo>
                    <a:pt x="2445" y="28236"/>
                    <a:pt x="2418" y="28085"/>
                    <a:pt x="2404" y="27961"/>
                  </a:cubicBezTo>
                  <a:cubicBezTo>
                    <a:pt x="2390" y="27796"/>
                    <a:pt x="2349" y="27645"/>
                    <a:pt x="2335" y="27467"/>
                  </a:cubicBezTo>
                  <a:cubicBezTo>
                    <a:pt x="2321" y="27329"/>
                    <a:pt x="2308" y="27206"/>
                    <a:pt x="2280" y="27068"/>
                  </a:cubicBezTo>
                  <a:cubicBezTo>
                    <a:pt x="2266" y="26835"/>
                    <a:pt x="2253" y="26574"/>
                    <a:pt x="2239" y="26340"/>
                  </a:cubicBezTo>
                  <a:lnTo>
                    <a:pt x="2239" y="26244"/>
                  </a:lnTo>
                  <a:cubicBezTo>
                    <a:pt x="2212" y="26066"/>
                    <a:pt x="2198" y="25860"/>
                    <a:pt x="2184" y="25668"/>
                  </a:cubicBezTo>
                  <a:cubicBezTo>
                    <a:pt x="2184" y="25585"/>
                    <a:pt x="2170" y="25489"/>
                    <a:pt x="2170" y="25407"/>
                  </a:cubicBezTo>
                  <a:lnTo>
                    <a:pt x="2170" y="25310"/>
                  </a:lnTo>
                  <a:cubicBezTo>
                    <a:pt x="2170" y="25173"/>
                    <a:pt x="2143" y="25050"/>
                    <a:pt x="2143" y="24912"/>
                  </a:cubicBezTo>
                  <a:cubicBezTo>
                    <a:pt x="2129" y="24789"/>
                    <a:pt x="2129" y="24693"/>
                    <a:pt x="2129" y="24569"/>
                  </a:cubicBezTo>
                  <a:lnTo>
                    <a:pt x="2129" y="24377"/>
                  </a:lnTo>
                  <a:cubicBezTo>
                    <a:pt x="2129" y="24212"/>
                    <a:pt x="2115" y="24033"/>
                    <a:pt x="2115" y="23869"/>
                  </a:cubicBezTo>
                  <a:lnTo>
                    <a:pt x="2115" y="23402"/>
                  </a:lnTo>
                  <a:cubicBezTo>
                    <a:pt x="2115" y="23113"/>
                    <a:pt x="2129" y="22784"/>
                    <a:pt x="2143" y="22440"/>
                  </a:cubicBezTo>
                  <a:cubicBezTo>
                    <a:pt x="2170" y="22097"/>
                    <a:pt x="2184" y="21809"/>
                    <a:pt x="2212" y="21493"/>
                  </a:cubicBezTo>
                  <a:cubicBezTo>
                    <a:pt x="2253" y="21259"/>
                    <a:pt x="2266" y="21012"/>
                    <a:pt x="2308" y="20779"/>
                  </a:cubicBezTo>
                  <a:lnTo>
                    <a:pt x="2335" y="20531"/>
                  </a:lnTo>
                  <a:cubicBezTo>
                    <a:pt x="2349" y="20367"/>
                    <a:pt x="2390" y="20174"/>
                    <a:pt x="2404" y="19996"/>
                  </a:cubicBezTo>
                  <a:cubicBezTo>
                    <a:pt x="2418" y="19886"/>
                    <a:pt x="2445" y="19749"/>
                    <a:pt x="2459" y="19625"/>
                  </a:cubicBezTo>
                  <a:lnTo>
                    <a:pt x="2459" y="19570"/>
                  </a:lnTo>
                  <a:cubicBezTo>
                    <a:pt x="2527" y="19158"/>
                    <a:pt x="2596" y="18815"/>
                    <a:pt x="2665" y="18485"/>
                  </a:cubicBezTo>
                  <a:cubicBezTo>
                    <a:pt x="2747" y="18142"/>
                    <a:pt x="2816" y="17867"/>
                    <a:pt x="2884" y="17620"/>
                  </a:cubicBezTo>
                  <a:cubicBezTo>
                    <a:pt x="2994" y="17290"/>
                    <a:pt x="3077" y="17016"/>
                    <a:pt x="3159" y="16755"/>
                  </a:cubicBezTo>
                  <a:cubicBezTo>
                    <a:pt x="3200" y="16700"/>
                    <a:pt x="3214" y="16631"/>
                    <a:pt x="3228" y="16590"/>
                  </a:cubicBezTo>
                  <a:cubicBezTo>
                    <a:pt x="3310" y="16357"/>
                    <a:pt x="3406" y="16123"/>
                    <a:pt x="3489" y="15876"/>
                  </a:cubicBezTo>
                  <a:cubicBezTo>
                    <a:pt x="3544" y="15794"/>
                    <a:pt x="3571" y="15711"/>
                    <a:pt x="3612" y="15629"/>
                  </a:cubicBezTo>
                  <a:cubicBezTo>
                    <a:pt x="3626" y="15574"/>
                    <a:pt x="3654" y="15519"/>
                    <a:pt x="3681" y="15464"/>
                  </a:cubicBezTo>
                  <a:cubicBezTo>
                    <a:pt x="3750" y="15313"/>
                    <a:pt x="3818" y="15176"/>
                    <a:pt x="3860" y="15052"/>
                  </a:cubicBezTo>
                  <a:cubicBezTo>
                    <a:pt x="3956" y="14887"/>
                    <a:pt x="4024" y="14709"/>
                    <a:pt x="4093" y="14558"/>
                  </a:cubicBezTo>
                  <a:cubicBezTo>
                    <a:pt x="4258" y="14187"/>
                    <a:pt x="4395" y="13885"/>
                    <a:pt x="4546" y="13638"/>
                  </a:cubicBezTo>
                  <a:cubicBezTo>
                    <a:pt x="4683" y="13404"/>
                    <a:pt x="4848" y="13171"/>
                    <a:pt x="4986" y="12951"/>
                  </a:cubicBezTo>
                  <a:cubicBezTo>
                    <a:pt x="5013" y="12882"/>
                    <a:pt x="5054" y="12827"/>
                    <a:pt x="5082" y="12772"/>
                  </a:cubicBezTo>
                  <a:cubicBezTo>
                    <a:pt x="5260" y="12511"/>
                    <a:pt x="5411" y="12278"/>
                    <a:pt x="5562" y="12017"/>
                  </a:cubicBezTo>
                  <a:lnTo>
                    <a:pt x="5604" y="11962"/>
                  </a:lnTo>
                  <a:cubicBezTo>
                    <a:pt x="5686" y="11852"/>
                    <a:pt x="5768" y="11687"/>
                    <a:pt x="5878" y="11550"/>
                  </a:cubicBezTo>
                  <a:cubicBezTo>
                    <a:pt x="5947" y="11454"/>
                    <a:pt x="6016" y="11344"/>
                    <a:pt x="6098" y="11248"/>
                  </a:cubicBezTo>
                  <a:lnTo>
                    <a:pt x="6125" y="11207"/>
                  </a:lnTo>
                  <a:cubicBezTo>
                    <a:pt x="6180" y="11138"/>
                    <a:pt x="6249" y="11056"/>
                    <a:pt x="6304" y="10987"/>
                  </a:cubicBezTo>
                  <a:cubicBezTo>
                    <a:pt x="6441" y="10822"/>
                    <a:pt x="6565" y="10644"/>
                    <a:pt x="6702" y="10479"/>
                  </a:cubicBezTo>
                  <a:cubicBezTo>
                    <a:pt x="6881" y="10218"/>
                    <a:pt x="7073" y="9971"/>
                    <a:pt x="7265" y="9751"/>
                  </a:cubicBezTo>
                  <a:cubicBezTo>
                    <a:pt x="7389" y="9614"/>
                    <a:pt x="7526" y="9476"/>
                    <a:pt x="7677" y="9284"/>
                  </a:cubicBezTo>
                  <a:cubicBezTo>
                    <a:pt x="8021" y="8900"/>
                    <a:pt x="8391" y="8501"/>
                    <a:pt x="8735" y="8117"/>
                  </a:cubicBezTo>
                  <a:lnTo>
                    <a:pt x="8941" y="7897"/>
                  </a:lnTo>
                  <a:cubicBezTo>
                    <a:pt x="9188" y="7623"/>
                    <a:pt x="9394" y="7417"/>
                    <a:pt x="9559" y="7211"/>
                  </a:cubicBezTo>
                  <a:cubicBezTo>
                    <a:pt x="9614" y="7142"/>
                    <a:pt x="9668" y="7087"/>
                    <a:pt x="9723" y="7046"/>
                  </a:cubicBezTo>
                  <a:cubicBezTo>
                    <a:pt x="9874" y="6867"/>
                    <a:pt x="10026" y="6702"/>
                    <a:pt x="10177" y="6510"/>
                  </a:cubicBezTo>
                  <a:cubicBezTo>
                    <a:pt x="10520" y="6057"/>
                    <a:pt x="10863" y="5576"/>
                    <a:pt x="11193" y="5082"/>
                  </a:cubicBezTo>
                  <a:cubicBezTo>
                    <a:pt x="11234" y="5054"/>
                    <a:pt x="11262" y="5000"/>
                    <a:pt x="11303" y="4945"/>
                  </a:cubicBezTo>
                  <a:cubicBezTo>
                    <a:pt x="11344" y="4862"/>
                    <a:pt x="11385" y="4794"/>
                    <a:pt x="11440" y="4725"/>
                  </a:cubicBezTo>
                  <a:cubicBezTo>
                    <a:pt x="11509" y="4615"/>
                    <a:pt x="11591" y="4464"/>
                    <a:pt x="11660" y="4327"/>
                  </a:cubicBezTo>
                  <a:cubicBezTo>
                    <a:pt x="11728" y="4203"/>
                    <a:pt x="11797" y="4052"/>
                    <a:pt x="11866" y="3860"/>
                  </a:cubicBezTo>
                  <a:cubicBezTo>
                    <a:pt x="11921" y="3750"/>
                    <a:pt x="11962" y="3613"/>
                    <a:pt x="12003" y="3448"/>
                  </a:cubicBezTo>
                  <a:cubicBezTo>
                    <a:pt x="12017" y="3365"/>
                    <a:pt x="12031" y="3269"/>
                    <a:pt x="12058" y="3173"/>
                  </a:cubicBezTo>
                  <a:cubicBezTo>
                    <a:pt x="12072" y="3104"/>
                    <a:pt x="12072" y="3036"/>
                    <a:pt x="12072" y="2967"/>
                  </a:cubicBezTo>
                  <a:lnTo>
                    <a:pt x="12072" y="2555"/>
                  </a:lnTo>
                  <a:cubicBezTo>
                    <a:pt x="12072" y="2390"/>
                    <a:pt x="12058" y="2239"/>
                    <a:pt x="12017" y="2102"/>
                  </a:cubicBezTo>
                  <a:cubicBezTo>
                    <a:pt x="11989" y="1937"/>
                    <a:pt x="11934" y="1786"/>
                    <a:pt x="11866" y="1635"/>
                  </a:cubicBezTo>
                  <a:cubicBezTo>
                    <a:pt x="11728" y="1319"/>
                    <a:pt x="11536" y="1044"/>
                    <a:pt x="11316" y="838"/>
                  </a:cubicBezTo>
                  <a:lnTo>
                    <a:pt x="11275" y="811"/>
                  </a:lnTo>
                  <a:lnTo>
                    <a:pt x="11165" y="687"/>
                  </a:lnTo>
                  <a:cubicBezTo>
                    <a:pt x="11110" y="633"/>
                    <a:pt x="11056" y="605"/>
                    <a:pt x="11028" y="564"/>
                  </a:cubicBezTo>
                  <a:cubicBezTo>
                    <a:pt x="10932" y="495"/>
                    <a:pt x="10850" y="427"/>
                    <a:pt x="10767" y="385"/>
                  </a:cubicBezTo>
                  <a:cubicBezTo>
                    <a:pt x="10685" y="330"/>
                    <a:pt x="10575" y="289"/>
                    <a:pt x="10506" y="262"/>
                  </a:cubicBezTo>
                  <a:cubicBezTo>
                    <a:pt x="10410" y="207"/>
                    <a:pt x="10300" y="152"/>
                    <a:pt x="10177" y="124"/>
                  </a:cubicBezTo>
                  <a:cubicBezTo>
                    <a:pt x="10039" y="83"/>
                    <a:pt x="9902" y="56"/>
                    <a:pt x="9737" y="42"/>
                  </a:cubicBezTo>
                  <a:cubicBezTo>
                    <a:pt x="9627" y="15"/>
                    <a:pt x="9517" y="1"/>
                    <a:pt x="9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6688899" y="2031535"/>
              <a:ext cx="924448" cy="1147016"/>
            </a:xfrm>
            <a:custGeom>
              <a:avLst/>
              <a:gdLst/>
              <a:ahLst/>
              <a:cxnLst/>
              <a:rect l="l" t="t" r="r" b="b"/>
              <a:pathLst>
                <a:path w="17881" h="22186" extrusionOk="0">
                  <a:moveTo>
                    <a:pt x="11485" y="0"/>
                  </a:moveTo>
                  <a:cubicBezTo>
                    <a:pt x="11349" y="0"/>
                    <a:pt x="11216" y="9"/>
                    <a:pt x="11082" y="9"/>
                  </a:cubicBezTo>
                  <a:cubicBezTo>
                    <a:pt x="10780" y="23"/>
                    <a:pt x="10492" y="36"/>
                    <a:pt x="10190" y="50"/>
                  </a:cubicBezTo>
                  <a:cubicBezTo>
                    <a:pt x="9956" y="91"/>
                    <a:pt x="9737" y="146"/>
                    <a:pt x="9503" y="188"/>
                  </a:cubicBezTo>
                  <a:lnTo>
                    <a:pt x="9476" y="188"/>
                  </a:lnTo>
                  <a:cubicBezTo>
                    <a:pt x="9366" y="215"/>
                    <a:pt x="9270" y="242"/>
                    <a:pt x="9160" y="256"/>
                  </a:cubicBezTo>
                  <a:cubicBezTo>
                    <a:pt x="9037" y="290"/>
                    <a:pt x="8905" y="332"/>
                    <a:pt x="8779" y="332"/>
                  </a:cubicBezTo>
                  <a:cubicBezTo>
                    <a:pt x="8750" y="332"/>
                    <a:pt x="8721" y="330"/>
                    <a:pt x="8693" y="325"/>
                  </a:cubicBezTo>
                  <a:lnTo>
                    <a:pt x="8556" y="366"/>
                  </a:lnTo>
                  <a:cubicBezTo>
                    <a:pt x="8377" y="407"/>
                    <a:pt x="8185" y="476"/>
                    <a:pt x="7993" y="531"/>
                  </a:cubicBezTo>
                  <a:cubicBezTo>
                    <a:pt x="7649" y="654"/>
                    <a:pt x="7375" y="737"/>
                    <a:pt x="7141" y="847"/>
                  </a:cubicBezTo>
                  <a:cubicBezTo>
                    <a:pt x="6935" y="915"/>
                    <a:pt x="6729" y="1011"/>
                    <a:pt x="6496" y="1135"/>
                  </a:cubicBezTo>
                  <a:cubicBezTo>
                    <a:pt x="6400" y="1190"/>
                    <a:pt x="6290" y="1259"/>
                    <a:pt x="6194" y="1300"/>
                  </a:cubicBezTo>
                  <a:lnTo>
                    <a:pt x="6125" y="1341"/>
                  </a:lnTo>
                  <a:lnTo>
                    <a:pt x="5864" y="1492"/>
                  </a:lnTo>
                  <a:cubicBezTo>
                    <a:pt x="5644" y="1671"/>
                    <a:pt x="5425" y="1822"/>
                    <a:pt x="5191" y="1987"/>
                  </a:cubicBezTo>
                  <a:lnTo>
                    <a:pt x="5150" y="2028"/>
                  </a:lnTo>
                  <a:cubicBezTo>
                    <a:pt x="4958" y="2165"/>
                    <a:pt x="4765" y="2316"/>
                    <a:pt x="4573" y="2467"/>
                  </a:cubicBezTo>
                  <a:cubicBezTo>
                    <a:pt x="4395" y="2632"/>
                    <a:pt x="4216" y="2783"/>
                    <a:pt x="4051" y="2948"/>
                  </a:cubicBezTo>
                  <a:lnTo>
                    <a:pt x="4024" y="2975"/>
                  </a:lnTo>
                  <a:cubicBezTo>
                    <a:pt x="3818" y="3181"/>
                    <a:pt x="3639" y="3346"/>
                    <a:pt x="3461" y="3525"/>
                  </a:cubicBezTo>
                  <a:cubicBezTo>
                    <a:pt x="3282" y="3691"/>
                    <a:pt x="3115" y="3881"/>
                    <a:pt x="2959" y="4061"/>
                  </a:cubicBezTo>
                  <a:lnTo>
                    <a:pt x="2959" y="4061"/>
                  </a:lnTo>
                  <a:cubicBezTo>
                    <a:pt x="2961" y="4057"/>
                    <a:pt x="2964" y="4052"/>
                    <a:pt x="2966" y="4046"/>
                  </a:cubicBezTo>
                  <a:lnTo>
                    <a:pt x="2966" y="4046"/>
                  </a:lnTo>
                  <a:cubicBezTo>
                    <a:pt x="2788" y="4252"/>
                    <a:pt x="2651" y="4445"/>
                    <a:pt x="2513" y="4623"/>
                  </a:cubicBezTo>
                  <a:cubicBezTo>
                    <a:pt x="2417" y="4774"/>
                    <a:pt x="2307" y="4925"/>
                    <a:pt x="2211" y="5063"/>
                  </a:cubicBezTo>
                  <a:lnTo>
                    <a:pt x="2101" y="5214"/>
                  </a:lnTo>
                  <a:cubicBezTo>
                    <a:pt x="1950" y="5447"/>
                    <a:pt x="1827" y="5667"/>
                    <a:pt x="1717" y="5873"/>
                  </a:cubicBezTo>
                  <a:cubicBezTo>
                    <a:pt x="1415" y="6409"/>
                    <a:pt x="1209" y="6862"/>
                    <a:pt x="1044" y="7301"/>
                  </a:cubicBezTo>
                  <a:lnTo>
                    <a:pt x="961" y="7521"/>
                  </a:lnTo>
                  <a:cubicBezTo>
                    <a:pt x="893" y="7686"/>
                    <a:pt x="838" y="7850"/>
                    <a:pt x="769" y="8015"/>
                  </a:cubicBezTo>
                  <a:lnTo>
                    <a:pt x="755" y="8056"/>
                  </a:lnTo>
                  <a:lnTo>
                    <a:pt x="646" y="8359"/>
                  </a:lnTo>
                  <a:cubicBezTo>
                    <a:pt x="618" y="8482"/>
                    <a:pt x="577" y="8606"/>
                    <a:pt x="549" y="8743"/>
                  </a:cubicBezTo>
                  <a:cubicBezTo>
                    <a:pt x="426" y="9237"/>
                    <a:pt x="343" y="9746"/>
                    <a:pt x="247" y="10267"/>
                  </a:cubicBezTo>
                  <a:cubicBezTo>
                    <a:pt x="220" y="10473"/>
                    <a:pt x="179" y="10666"/>
                    <a:pt x="151" y="10872"/>
                  </a:cubicBezTo>
                  <a:cubicBezTo>
                    <a:pt x="82" y="11188"/>
                    <a:pt x="69" y="11531"/>
                    <a:pt x="28" y="11847"/>
                  </a:cubicBezTo>
                  <a:cubicBezTo>
                    <a:pt x="0" y="12135"/>
                    <a:pt x="0" y="12451"/>
                    <a:pt x="0" y="12753"/>
                  </a:cubicBezTo>
                  <a:cubicBezTo>
                    <a:pt x="14" y="13289"/>
                    <a:pt x="14" y="13824"/>
                    <a:pt x="28" y="14305"/>
                  </a:cubicBezTo>
                  <a:lnTo>
                    <a:pt x="28" y="14483"/>
                  </a:lnTo>
                  <a:cubicBezTo>
                    <a:pt x="28" y="14676"/>
                    <a:pt x="28" y="14882"/>
                    <a:pt x="41" y="15074"/>
                  </a:cubicBezTo>
                  <a:cubicBezTo>
                    <a:pt x="41" y="15170"/>
                    <a:pt x="69" y="15280"/>
                    <a:pt x="69" y="15376"/>
                  </a:cubicBezTo>
                  <a:cubicBezTo>
                    <a:pt x="69" y="15513"/>
                    <a:pt x="82" y="15678"/>
                    <a:pt x="82" y="15816"/>
                  </a:cubicBezTo>
                  <a:cubicBezTo>
                    <a:pt x="110" y="16365"/>
                    <a:pt x="165" y="16914"/>
                    <a:pt x="220" y="17436"/>
                  </a:cubicBezTo>
                  <a:cubicBezTo>
                    <a:pt x="220" y="17532"/>
                    <a:pt x="234" y="17615"/>
                    <a:pt x="234" y="17697"/>
                  </a:cubicBezTo>
                  <a:cubicBezTo>
                    <a:pt x="247" y="17875"/>
                    <a:pt x="275" y="18054"/>
                    <a:pt x="288" y="18233"/>
                  </a:cubicBezTo>
                  <a:cubicBezTo>
                    <a:pt x="302" y="18466"/>
                    <a:pt x="343" y="18713"/>
                    <a:pt x="371" y="18974"/>
                  </a:cubicBezTo>
                  <a:lnTo>
                    <a:pt x="385" y="19084"/>
                  </a:lnTo>
                  <a:cubicBezTo>
                    <a:pt x="440" y="19537"/>
                    <a:pt x="508" y="19977"/>
                    <a:pt x="591" y="20430"/>
                  </a:cubicBezTo>
                  <a:cubicBezTo>
                    <a:pt x="687" y="20759"/>
                    <a:pt x="728" y="21103"/>
                    <a:pt x="783" y="21419"/>
                  </a:cubicBezTo>
                  <a:lnTo>
                    <a:pt x="797" y="21515"/>
                  </a:lnTo>
                  <a:cubicBezTo>
                    <a:pt x="824" y="21556"/>
                    <a:pt x="824" y="21611"/>
                    <a:pt x="824" y="21652"/>
                  </a:cubicBezTo>
                  <a:lnTo>
                    <a:pt x="824" y="21666"/>
                  </a:lnTo>
                  <a:cubicBezTo>
                    <a:pt x="824" y="21693"/>
                    <a:pt x="824" y="21734"/>
                    <a:pt x="838" y="21762"/>
                  </a:cubicBezTo>
                  <a:cubicBezTo>
                    <a:pt x="852" y="21803"/>
                    <a:pt x="852" y="21817"/>
                    <a:pt x="865" y="21831"/>
                  </a:cubicBezTo>
                  <a:cubicBezTo>
                    <a:pt x="893" y="21885"/>
                    <a:pt x="893" y="21954"/>
                    <a:pt x="906" y="22009"/>
                  </a:cubicBezTo>
                  <a:cubicBezTo>
                    <a:pt x="920" y="22064"/>
                    <a:pt x="961" y="22105"/>
                    <a:pt x="1003" y="22146"/>
                  </a:cubicBezTo>
                  <a:cubicBezTo>
                    <a:pt x="1041" y="22166"/>
                    <a:pt x="1080" y="22185"/>
                    <a:pt x="1124" y="22185"/>
                  </a:cubicBezTo>
                  <a:cubicBezTo>
                    <a:pt x="1142" y="22185"/>
                    <a:pt x="1161" y="22182"/>
                    <a:pt x="1181" y="22174"/>
                  </a:cubicBezTo>
                  <a:cubicBezTo>
                    <a:pt x="1305" y="22146"/>
                    <a:pt x="1373" y="22023"/>
                    <a:pt x="1346" y="21899"/>
                  </a:cubicBezTo>
                  <a:cubicBezTo>
                    <a:pt x="1305" y="21542"/>
                    <a:pt x="1236" y="21144"/>
                    <a:pt x="1181" y="20773"/>
                  </a:cubicBezTo>
                  <a:lnTo>
                    <a:pt x="1181" y="20732"/>
                  </a:lnTo>
                  <a:lnTo>
                    <a:pt x="1181" y="20704"/>
                  </a:lnTo>
                  <a:cubicBezTo>
                    <a:pt x="1195" y="20663"/>
                    <a:pt x="1195" y="20622"/>
                    <a:pt x="1195" y="20581"/>
                  </a:cubicBezTo>
                  <a:cubicBezTo>
                    <a:pt x="1209" y="20553"/>
                    <a:pt x="1209" y="20498"/>
                    <a:pt x="1209" y="20457"/>
                  </a:cubicBezTo>
                  <a:cubicBezTo>
                    <a:pt x="1209" y="20389"/>
                    <a:pt x="1236" y="20320"/>
                    <a:pt x="1236" y="20251"/>
                  </a:cubicBezTo>
                  <a:lnTo>
                    <a:pt x="1236" y="19949"/>
                  </a:lnTo>
                  <a:lnTo>
                    <a:pt x="1236" y="19812"/>
                  </a:lnTo>
                  <a:lnTo>
                    <a:pt x="1236" y="19592"/>
                  </a:lnTo>
                  <a:lnTo>
                    <a:pt x="1236" y="19221"/>
                  </a:lnTo>
                  <a:lnTo>
                    <a:pt x="1236" y="19208"/>
                  </a:lnTo>
                  <a:cubicBezTo>
                    <a:pt x="1236" y="19084"/>
                    <a:pt x="1236" y="18988"/>
                    <a:pt x="1250" y="18864"/>
                  </a:cubicBezTo>
                  <a:cubicBezTo>
                    <a:pt x="1264" y="18741"/>
                    <a:pt x="1277" y="18645"/>
                    <a:pt x="1305" y="18535"/>
                  </a:cubicBezTo>
                  <a:cubicBezTo>
                    <a:pt x="1332" y="18384"/>
                    <a:pt x="1346" y="18246"/>
                    <a:pt x="1373" y="18109"/>
                  </a:cubicBezTo>
                  <a:lnTo>
                    <a:pt x="1373" y="18040"/>
                  </a:lnTo>
                  <a:cubicBezTo>
                    <a:pt x="1373" y="17944"/>
                    <a:pt x="1387" y="17821"/>
                    <a:pt x="1401" y="17697"/>
                  </a:cubicBezTo>
                  <a:lnTo>
                    <a:pt x="1415" y="17573"/>
                  </a:lnTo>
                  <a:lnTo>
                    <a:pt x="1524" y="16914"/>
                  </a:lnTo>
                  <a:lnTo>
                    <a:pt x="1621" y="16447"/>
                  </a:lnTo>
                  <a:lnTo>
                    <a:pt x="1675" y="16241"/>
                  </a:lnTo>
                  <a:cubicBezTo>
                    <a:pt x="1675" y="16200"/>
                    <a:pt x="1689" y="16159"/>
                    <a:pt x="1689" y="16118"/>
                  </a:cubicBezTo>
                  <a:cubicBezTo>
                    <a:pt x="1689" y="16049"/>
                    <a:pt x="1717" y="15994"/>
                    <a:pt x="1730" y="15925"/>
                  </a:cubicBezTo>
                  <a:cubicBezTo>
                    <a:pt x="1758" y="15788"/>
                    <a:pt x="1799" y="15651"/>
                    <a:pt x="1827" y="15541"/>
                  </a:cubicBezTo>
                  <a:cubicBezTo>
                    <a:pt x="1881" y="15307"/>
                    <a:pt x="1964" y="15088"/>
                    <a:pt x="2033" y="14895"/>
                  </a:cubicBezTo>
                  <a:cubicBezTo>
                    <a:pt x="2101" y="14689"/>
                    <a:pt x="2197" y="14483"/>
                    <a:pt x="2280" y="14277"/>
                  </a:cubicBezTo>
                  <a:lnTo>
                    <a:pt x="2362" y="14099"/>
                  </a:lnTo>
                  <a:lnTo>
                    <a:pt x="2445" y="13893"/>
                  </a:lnTo>
                  <a:cubicBezTo>
                    <a:pt x="2609" y="13550"/>
                    <a:pt x="2788" y="13220"/>
                    <a:pt x="2994" y="12877"/>
                  </a:cubicBezTo>
                  <a:cubicBezTo>
                    <a:pt x="3186" y="12588"/>
                    <a:pt x="3406" y="12286"/>
                    <a:pt x="3612" y="12053"/>
                  </a:cubicBezTo>
                  <a:lnTo>
                    <a:pt x="4051" y="11627"/>
                  </a:lnTo>
                  <a:cubicBezTo>
                    <a:pt x="4161" y="11503"/>
                    <a:pt x="4298" y="11366"/>
                    <a:pt x="4463" y="11242"/>
                  </a:cubicBezTo>
                  <a:cubicBezTo>
                    <a:pt x="4642" y="11078"/>
                    <a:pt x="4807" y="10940"/>
                    <a:pt x="4958" y="10817"/>
                  </a:cubicBezTo>
                  <a:cubicBezTo>
                    <a:pt x="5054" y="10707"/>
                    <a:pt x="5177" y="10625"/>
                    <a:pt x="5356" y="10501"/>
                  </a:cubicBezTo>
                  <a:lnTo>
                    <a:pt x="5370" y="10487"/>
                  </a:lnTo>
                  <a:cubicBezTo>
                    <a:pt x="5425" y="10460"/>
                    <a:pt x="5493" y="10405"/>
                    <a:pt x="5562" y="10364"/>
                  </a:cubicBezTo>
                  <a:cubicBezTo>
                    <a:pt x="5603" y="10336"/>
                    <a:pt x="5658" y="10322"/>
                    <a:pt x="5713" y="10281"/>
                  </a:cubicBezTo>
                  <a:lnTo>
                    <a:pt x="5740" y="10267"/>
                  </a:lnTo>
                  <a:cubicBezTo>
                    <a:pt x="5933" y="10158"/>
                    <a:pt x="6070" y="10089"/>
                    <a:pt x="6207" y="10020"/>
                  </a:cubicBezTo>
                  <a:lnTo>
                    <a:pt x="6221" y="10020"/>
                  </a:lnTo>
                  <a:cubicBezTo>
                    <a:pt x="6358" y="9952"/>
                    <a:pt x="6523" y="9883"/>
                    <a:pt x="6661" y="9814"/>
                  </a:cubicBezTo>
                  <a:cubicBezTo>
                    <a:pt x="6770" y="9746"/>
                    <a:pt x="6908" y="9718"/>
                    <a:pt x="7031" y="9663"/>
                  </a:cubicBezTo>
                  <a:lnTo>
                    <a:pt x="7045" y="9663"/>
                  </a:lnTo>
                  <a:cubicBezTo>
                    <a:pt x="7210" y="9608"/>
                    <a:pt x="7361" y="9540"/>
                    <a:pt x="7526" y="9512"/>
                  </a:cubicBezTo>
                  <a:cubicBezTo>
                    <a:pt x="7567" y="9512"/>
                    <a:pt x="7594" y="9498"/>
                    <a:pt x="7636" y="9498"/>
                  </a:cubicBezTo>
                  <a:cubicBezTo>
                    <a:pt x="7800" y="9457"/>
                    <a:pt x="7993" y="9430"/>
                    <a:pt x="8171" y="9389"/>
                  </a:cubicBezTo>
                  <a:lnTo>
                    <a:pt x="8240" y="9375"/>
                  </a:lnTo>
                  <a:cubicBezTo>
                    <a:pt x="8569" y="9320"/>
                    <a:pt x="8885" y="9265"/>
                    <a:pt x="9215" y="9237"/>
                  </a:cubicBezTo>
                  <a:cubicBezTo>
                    <a:pt x="9270" y="9237"/>
                    <a:pt x="9338" y="9224"/>
                    <a:pt x="9407" y="9224"/>
                  </a:cubicBezTo>
                  <a:lnTo>
                    <a:pt x="9421" y="9224"/>
                  </a:lnTo>
                  <a:lnTo>
                    <a:pt x="9613" y="9196"/>
                  </a:lnTo>
                  <a:lnTo>
                    <a:pt x="9874" y="9196"/>
                  </a:lnTo>
                  <a:cubicBezTo>
                    <a:pt x="10039" y="9196"/>
                    <a:pt x="10231" y="9224"/>
                    <a:pt x="10396" y="9224"/>
                  </a:cubicBezTo>
                  <a:lnTo>
                    <a:pt x="10588" y="9224"/>
                  </a:lnTo>
                  <a:cubicBezTo>
                    <a:pt x="10725" y="9224"/>
                    <a:pt x="10876" y="9237"/>
                    <a:pt x="11014" y="9237"/>
                  </a:cubicBezTo>
                  <a:lnTo>
                    <a:pt x="11398" y="9237"/>
                  </a:lnTo>
                  <a:cubicBezTo>
                    <a:pt x="11659" y="9237"/>
                    <a:pt x="11906" y="9237"/>
                    <a:pt x="12181" y="9224"/>
                  </a:cubicBezTo>
                  <a:cubicBezTo>
                    <a:pt x="12305" y="9196"/>
                    <a:pt x="12428" y="9196"/>
                    <a:pt x="12524" y="9196"/>
                  </a:cubicBezTo>
                  <a:cubicBezTo>
                    <a:pt x="12662" y="9196"/>
                    <a:pt x="12799" y="9183"/>
                    <a:pt x="12923" y="9183"/>
                  </a:cubicBezTo>
                  <a:cubicBezTo>
                    <a:pt x="13403" y="9169"/>
                    <a:pt x="13925" y="9114"/>
                    <a:pt x="14420" y="8990"/>
                  </a:cubicBezTo>
                  <a:cubicBezTo>
                    <a:pt x="14447" y="8977"/>
                    <a:pt x="14502" y="8977"/>
                    <a:pt x="14543" y="8963"/>
                  </a:cubicBezTo>
                  <a:cubicBezTo>
                    <a:pt x="14845" y="8880"/>
                    <a:pt x="15106" y="8784"/>
                    <a:pt x="15340" y="8688"/>
                  </a:cubicBezTo>
                  <a:cubicBezTo>
                    <a:pt x="15450" y="8633"/>
                    <a:pt x="15573" y="8578"/>
                    <a:pt x="15683" y="8510"/>
                  </a:cubicBezTo>
                  <a:cubicBezTo>
                    <a:pt x="15738" y="8482"/>
                    <a:pt x="15807" y="8427"/>
                    <a:pt x="15862" y="8400"/>
                  </a:cubicBezTo>
                  <a:cubicBezTo>
                    <a:pt x="15875" y="8400"/>
                    <a:pt x="15889" y="8372"/>
                    <a:pt x="15916" y="8359"/>
                  </a:cubicBezTo>
                  <a:cubicBezTo>
                    <a:pt x="15958" y="8331"/>
                    <a:pt x="15999" y="8290"/>
                    <a:pt x="16054" y="8262"/>
                  </a:cubicBezTo>
                  <a:cubicBezTo>
                    <a:pt x="16150" y="8194"/>
                    <a:pt x="16232" y="8098"/>
                    <a:pt x="16328" y="8029"/>
                  </a:cubicBezTo>
                  <a:cubicBezTo>
                    <a:pt x="16425" y="7947"/>
                    <a:pt x="16507" y="7850"/>
                    <a:pt x="16603" y="7754"/>
                  </a:cubicBezTo>
                  <a:cubicBezTo>
                    <a:pt x="16740" y="7603"/>
                    <a:pt x="16919" y="7397"/>
                    <a:pt x="17111" y="7191"/>
                  </a:cubicBezTo>
                  <a:cubicBezTo>
                    <a:pt x="17221" y="7068"/>
                    <a:pt x="17317" y="6958"/>
                    <a:pt x="17400" y="6820"/>
                  </a:cubicBezTo>
                  <a:cubicBezTo>
                    <a:pt x="17441" y="6779"/>
                    <a:pt x="17455" y="6724"/>
                    <a:pt x="17496" y="6683"/>
                  </a:cubicBezTo>
                  <a:cubicBezTo>
                    <a:pt x="17564" y="6573"/>
                    <a:pt x="17606" y="6450"/>
                    <a:pt x="17661" y="6340"/>
                  </a:cubicBezTo>
                  <a:lnTo>
                    <a:pt x="17674" y="6299"/>
                  </a:lnTo>
                  <a:cubicBezTo>
                    <a:pt x="17715" y="6216"/>
                    <a:pt x="17770" y="6134"/>
                    <a:pt x="17784" y="6038"/>
                  </a:cubicBezTo>
                  <a:lnTo>
                    <a:pt x="17839" y="5791"/>
                  </a:lnTo>
                  <a:lnTo>
                    <a:pt x="17839" y="5749"/>
                  </a:lnTo>
                  <a:cubicBezTo>
                    <a:pt x="17853" y="5639"/>
                    <a:pt x="17867" y="5516"/>
                    <a:pt x="17867" y="5392"/>
                  </a:cubicBezTo>
                  <a:lnTo>
                    <a:pt x="17867" y="5310"/>
                  </a:lnTo>
                  <a:cubicBezTo>
                    <a:pt x="17880" y="5173"/>
                    <a:pt x="17880" y="5035"/>
                    <a:pt x="17880" y="4898"/>
                  </a:cubicBezTo>
                  <a:cubicBezTo>
                    <a:pt x="17867" y="4719"/>
                    <a:pt x="17853" y="4555"/>
                    <a:pt x="17812" y="4349"/>
                  </a:cubicBezTo>
                  <a:cubicBezTo>
                    <a:pt x="17798" y="4252"/>
                    <a:pt x="17784" y="4184"/>
                    <a:pt x="17770" y="4101"/>
                  </a:cubicBezTo>
                  <a:cubicBezTo>
                    <a:pt x="17770" y="4046"/>
                    <a:pt x="17743" y="4019"/>
                    <a:pt x="17743" y="3978"/>
                  </a:cubicBezTo>
                  <a:cubicBezTo>
                    <a:pt x="17729" y="3937"/>
                    <a:pt x="17729" y="3882"/>
                    <a:pt x="17715" y="3827"/>
                  </a:cubicBezTo>
                  <a:lnTo>
                    <a:pt x="17715" y="3813"/>
                  </a:lnTo>
                  <a:lnTo>
                    <a:pt x="17715" y="3772"/>
                  </a:lnTo>
                  <a:cubicBezTo>
                    <a:pt x="17715" y="3744"/>
                    <a:pt x="17702" y="3731"/>
                    <a:pt x="17702" y="3703"/>
                  </a:cubicBezTo>
                  <a:cubicBezTo>
                    <a:pt x="17674" y="3621"/>
                    <a:pt x="17647" y="3552"/>
                    <a:pt x="17606" y="3470"/>
                  </a:cubicBezTo>
                  <a:cubicBezTo>
                    <a:pt x="17496" y="3222"/>
                    <a:pt x="17358" y="3016"/>
                    <a:pt x="17235" y="2838"/>
                  </a:cubicBezTo>
                  <a:cubicBezTo>
                    <a:pt x="17166" y="2728"/>
                    <a:pt x="17056" y="2591"/>
                    <a:pt x="16960" y="2467"/>
                  </a:cubicBezTo>
                  <a:lnTo>
                    <a:pt x="16891" y="2399"/>
                  </a:lnTo>
                  <a:cubicBezTo>
                    <a:pt x="16823" y="2330"/>
                    <a:pt x="16768" y="2261"/>
                    <a:pt x="16699" y="2193"/>
                  </a:cubicBezTo>
                  <a:lnTo>
                    <a:pt x="16548" y="2041"/>
                  </a:lnTo>
                  <a:cubicBezTo>
                    <a:pt x="16507" y="2014"/>
                    <a:pt x="16479" y="1987"/>
                    <a:pt x="16438" y="1959"/>
                  </a:cubicBezTo>
                  <a:lnTo>
                    <a:pt x="16411" y="1945"/>
                  </a:lnTo>
                  <a:cubicBezTo>
                    <a:pt x="16301" y="1849"/>
                    <a:pt x="16191" y="1767"/>
                    <a:pt x="16026" y="1643"/>
                  </a:cubicBezTo>
                  <a:cubicBezTo>
                    <a:pt x="15916" y="1561"/>
                    <a:pt x="15793" y="1478"/>
                    <a:pt x="15683" y="1396"/>
                  </a:cubicBezTo>
                  <a:cubicBezTo>
                    <a:pt x="15601" y="1327"/>
                    <a:pt x="15532" y="1272"/>
                    <a:pt x="15450" y="1204"/>
                  </a:cubicBezTo>
                  <a:cubicBezTo>
                    <a:pt x="15326" y="1121"/>
                    <a:pt x="15230" y="1053"/>
                    <a:pt x="15134" y="984"/>
                  </a:cubicBezTo>
                  <a:lnTo>
                    <a:pt x="15106" y="957"/>
                  </a:lnTo>
                  <a:cubicBezTo>
                    <a:pt x="14996" y="888"/>
                    <a:pt x="14900" y="819"/>
                    <a:pt x="14790" y="778"/>
                  </a:cubicBezTo>
                  <a:cubicBezTo>
                    <a:pt x="14722" y="737"/>
                    <a:pt x="14639" y="709"/>
                    <a:pt x="14557" y="668"/>
                  </a:cubicBezTo>
                  <a:cubicBezTo>
                    <a:pt x="14543" y="668"/>
                    <a:pt x="14502" y="654"/>
                    <a:pt x="14488" y="654"/>
                  </a:cubicBezTo>
                  <a:lnTo>
                    <a:pt x="14474" y="654"/>
                  </a:lnTo>
                  <a:lnTo>
                    <a:pt x="14310" y="600"/>
                  </a:lnTo>
                  <a:lnTo>
                    <a:pt x="14104" y="545"/>
                  </a:lnTo>
                  <a:cubicBezTo>
                    <a:pt x="14063" y="545"/>
                    <a:pt x="14008" y="531"/>
                    <a:pt x="13953" y="517"/>
                  </a:cubicBezTo>
                  <a:cubicBezTo>
                    <a:pt x="13802" y="462"/>
                    <a:pt x="13623" y="407"/>
                    <a:pt x="13472" y="366"/>
                  </a:cubicBezTo>
                  <a:cubicBezTo>
                    <a:pt x="13170" y="256"/>
                    <a:pt x="12840" y="133"/>
                    <a:pt x="12511" y="105"/>
                  </a:cubicBezTo>
                  <a:cubicBezTo>
                    <a:pt x="12387" y="91"/>
                    <a:pt x="12277" y="91"/>
                    <a:pt x="12154" y="64"/>
                  </a:cubicBezTo>
                  <a:cubicBezTo>
                    <a:pt x="12112" y="50"/>
                    <a:pt x="12085" y="50"/>
                    <a:pt x="12044" y="50"/>
                  </a:cubicBezTo>
                  <a:lnTo>
                    <a:pt x="11975" y="50"/>
                  </a:lnTo>
                  <a:cubicBezTo>
                    <a:pt x="11948" y="50"/>
                    <a:pt x="11906" y="36"/>
                    <a:pt x="11879" y="36"/>
                  </a:cubicBezTo>
                  <a:cubicBezTo>
                    <a:pt x="11838" y="23"/>
                    <a:pt x="11824" y="23"/>
                    <a:pt x="11797" y="23"/>
                  </a:cubicBezTo>
                  <a:cubicBezTo>
                    <a:pt x="11691" y="5"/>
                    <a:pt x="11587" y="0"/>
                    <a:pt x="11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5"/>
          <p:cNvGrpSpPr/>
          <p:nvPr/>
        </p:nvGrpSpPr>
        <p:grpSpPr>
          <a:xfrm rot="3277563">
            <a:off x="-446990" y="632145"/>
            <a:ext cx="809160" cy="1485816"/>
            <a:chOff x="-106394" y="2567354"/>
            <a:chExt cx="1400812" cy="2571868"/>
          </a:xfrm>
        </p:grpSpPr>
        <p:sp>
          <p:nvSpPr>
            <p:cNvPr id="236" name="Google Shape;236;p5"/>
            <p:cNvSpPr/>
            <p:nvPr/>
          </p:nvSpPr>
          <p:spPr>
            <a:xfrm>
              <a:off x="-106394" y="4026328"/>
              <a:ext cx="1400812" cy="961361"/>
            </a:xfrm>
            <a:custGeom>
              <a:avLst/>
              <a:gdLst/>
              <a:ahLst/>
              <a:cxnLst/>
              <a:rect l="l" t="t" r="r" b="b"/>
              <a:pathLst>
                <a:path w="27095" h="18595" extrusionOk="0">
                  <a:moveTo>
                    <a:pt x="25447" y="1"/>
                  </a:moveTo>
                  <a:cubicBezTo>
                    <a:pt x="25351" y="1"/>
                    <a:pt x="25337" y="97"/>
                    <a:pt x="25310" y="165"/>
                  </a:cubicBezTo>
                  <a:cubicBezTo>
                    <a:pt x="25062" y="783"/>
                    <a:pt x="24747" y="1360"/>
                    <a:pt x="24417" y="1951"/>
                  </a:cubicBezTo>
                  <a:cubicBezTo>
                    <a:pt x="23991" y="2706"/>
                    <a:pt x="23511" y="3434"/>
                    <a:pt x="22975" y="4121"/>
                  </a:cubicBezTo>
                  <a:cubicBezTo>
                    <a:pt x="21588" y="5933"/>
                    <a:pt x="20393" y="7856"/>
                    <a:pt x="19240" y="9806"/>
                  </a:cubicBezTo>
                  <a:cubicBezTo>
                    <a:pt x="18196" y="11564"/>
                    <a:pt x="17207" y="13349"/>
                    <a:pt x="16246" y="15134"/>
                  </a:cubicBezTo>
                  <a:lnTo>
                    <a:pt x="16109" y="15340"/>
                  </a:lnTo>
                  <a:cubicBezTo>
                    <a:pt x="16095" y="15203"/>
                    <a:pt x="16081" y="15134"/>
                    <a:pt x="16081" y="15066"/>
                  </a:cubicBezTo>
                  <a:cubicBezTo>
                    <a:pt x="16081" y="13830"/>
                    <a:pt x="15999" y="12607"/>
                    <a:pt x="15697" y="11399"/>
                  </a:cubicBezTo>
                  <a:cubicBezTo>
                    <a:pt x="15477" y="10493"/>
                    <a:pt x="15175" y="9614"/>
                    <a:pt x="14722" y="8776"/>
                  </a:cubicBezTo>
                  <a:cubicBezTo>
                    <a:pt x="14090" y="7595"/>
                    <a:pt x="13211" y="6634"/>
                    <a:pt x="12085" y="5892"/>
                  </a:cubicBezTo>
                  <a:cubicBezTo>
                    <a:pt x="11275" y="5384"/>
                    <a:pt x="10437" y="4917"/>
                    <a:pt x="9572" y="4464"/>
                  </a:cubicBezTo>
                  <a:cubicBezTo>
                    <a:pt x="8130" y="3736"/>
                    <a:pt x="6660" y="3091"/>
                    <a:pt x="5164" y="2473"/>
                  </a:cubicBezTo>
                  <a:cubicBezTo>
                    <a:pt x="5026" y="2431"/>
                    <a:pt x="4903" y="2376"/>
                    <a:pt x="4765" y="2335"/>
                  </a:cubicBezTo>
                  <a:cubicBezTo>
                    <a:pt x="4743" y="2328"/>
                    <a:pt x="4721" y="2324"/>
                    <a:pt x="4699" y="2324"/>
                  </a:cubicBezTo>
                  <a:cubicBezTo>
                    <a:pt x="4638" y="2324"/>
                    <a:pt x="4575" y="2350"/>
                    <a:pt x="4504" y="2390"/>
                  </a:cubicBezTo>
                  <a:cubicBezTo>
                    <a:pt x="4463" y="2445"/>
                    <a:pt x="4436" y="2500"/>
                    <a:pt x="4477" y="2569"/>
                  </a:cubicBezTo>
                  <a:cubicBezTo>
                    <a:pt x="4491" y="2582"/>
                    <a:pt x="4491" y="2610"/>
                    <a:pt x="4504" y="2637"/>
                  </a:cubicBezTo>
                  <a:cubicBezTo>
                    <a:pt x="4958" y="3159"/>
                    <a:pt x="5425" y="3681"/>
                    <a:pt x="5850" y="4217"/>
                  </a:cubicBezTo>
                  <a:cubicBezTo>
                    <a:pt x="6908" y="5494"/>
                    <a:pt x="8116" y="6661"/>
                    <a:pt x="9407" y="7691"/>
                  </a:cubicBezTo>
                  <a:lnTo>
                    <a:pt x="11920" y="9710"/>
                  </a:lnTo>
                  <a:cubicBezTo>
                    <a:pt x="12730" y="10355"/>
                    <a:pt x="13527" y="11028"/>
                    <a:pt x="14214" y="11811"/>
                  </a:cubicBezTo>
                  <a:cubicBezTo>
                    <a:pt x="14639" y="12333"/>
                    <a:pt x="14996" y="12882"/>
                    <a:pt x="15271" y="13500"/>
                  </a:cubicBezTo>
                  <a:cubicBezTo>
                    <a:pt x="15546" y="14146"/>
                    <a:pt x="15656" y="14818"/>
                    <a:pt x="15614" y="15519"/>
                  </a:cubicBezTo>
                  <a:cubicBezTo>
                    <a:pt x="15587" y="16233"/>
                    <a:pt x="15422" y="16920"/>
                    <a:pt x="15244" y="17606"/>
                  </a:cubicBezTo>
                  <a:cubicBezTo>
                    <a:pt x="15216" y="17647"/>
                    <a:pt x="15202" y="17689"/>
                    <a:pt x="15147" y="17771"/>
                  </a:cubicBezTo>
                  <a:cubicBezTo>
                    <a:pt x="15106" y="17634"/>
                    <a:pt x="15065" y="17551"/>
                    <a:pt x="15051" y="17441"/>
                  </a:cubicBezTo>
                  <a:cubicBezTo>
                    <a:pt x="14365" y="15230"/>
                    <a:pt x="13074" y="13459"/>
                    <a:pt x="11137" y="12209"/>
                  </a:cubicBezTo>
                  <a:cubicBezTo>
                    <a:pt x="10272" y="11660"/>
                    <a:pt x="9380" y="11193"/>
                    <a:pt x="8459" y="10808"/>
                  </a:cubicBezTo>
                  <a:cubicBezTo>
                    <a:pt x="7292" y="10300"/>
                    <a:pt x="6125" y="9820"/>
                    <a:pt x="4971" y="9298"/>
                  </a:cubicBezTo>
                  <a:cubicBezTo>
                    <a:pt x="3983" y="8831"/>
                    <a:pt x="2994" y="8309"/>
                    <a:pt x="2019" y="7815"/>
                  </a:cubicBezTo>
                  <a:cubicBezTo>
                    <a:pt x="1607" y="7609"/>
                    <a:pt x="1195" y="7389"/>
                    <a:pt x="783" y="7183"/>
                  </a:cubicBezTo>
                  <a:cubicBezTo>
                    <a:pt x="632" y="7114"/>
                    <a:pt x="481" y="7046"/>
                    <a:pt x="316" y="6991"/>
                  </a:cubicBezTo>
                  <a:cubicBezTo>
                    <a:pt x="275" y="6977"/>
                    <a:pt x="206" y="6977"/>
                    <a:pt x="137" y="6977"/>
                  </a:cubicBezTo>
                  <a:cubicBezTo>
                    <a:pt x="28" y="6991"/>
                    <a:pt x="0" y="7114"/>
                    <a:pt x="41" y="7183"/>
                  </a:cubicBezTo>
                  <a:lnTo>
                    <a:pt x="96" y="7238"/>
                  </a:lnTo>
                  <a:cubicBezTo>
                    <a:pt x="824" y="7870"/>
                    <a:pt x="1415" y="8625"/>
                    <a:pt x="2074" y="9325"/>
                  </a:cubicBezTo>
                  <a:cubicBezTo>
                    <a:pt x="3172" y="10493"/>
                    <a:pt x="4271" y="11660"/>
                    <a:pt x="5466" y="12731"/>
                  </a:cubicBezTo>
                  <a:cubicBezTo>
                    <a:pt x="6660" y="13775"/>
                    <a:pt x="7979" y="14626"/>
                    <a:pt x="9448" y="15230"/>
                  </a:cubicBezTo>
                  <a:cubicBezTo>
                    <a:pt x="10204" y="15519"/>
                    <a:pt x="10945" y="15835"/>
                    <a:pt x="11700" y="16137"/>
                  </a:cubicBezTo>
                  <a:cubicBezTo>
                    <a:pt x="12538" y="16508"/>
                    <a:pt x="13348" y="16933"/>
                    <a:pt x="14076" y="17483"/>
                  </a:cubicBezTo>
                  <a:cubicBezTo>
                    <a:pt x="14323" y="17675"/>
                    <a:pt x="14571" y="17881"/>
                    <a:pt x="14777" y="18128"/>
                  </a:cubicBezTo>
                  <a:cubicBezTo>
                    <a:pt x="14873" y="18279"/>
                    <a:pt x="14969" y="18430"/>
                    <a:pt x="15065" y="18595"/>
                  </a:cubicBezTo>
                  <a:cubicBezTo>
                    <a:pt x="15120" y="18581"/>
                    <a:pt x="15134" y="18581"/>
                    <a:pt x="15147" y="18568"/>
                  </a:cubicBezTo>
                  <a:cubicBezTo>
                    <a:pt x="15601" y="18073"/>
                    <a:pt x="16150" y="17675"/>
                    <a:pt x="16699" y="17290"/>
                  </a:cubicBezTo>
                  <a:cubicBezTo>
                    <a:pt x="17812" y="16521"/>
                    <a:pt x="18965" y="15821"/>
                    <a:pt x="20146" y="15134"/>
                  </a:cubicBezTo>
                  <a:cubicBezTo>
                    <a:pt x="20984" y="14640"/>
                    <a:pt x="21835" y="14159"/>
                    <a:pt x="22618" y="13582"/>
                  </a:cubicBezTo>
                  <a:cubicBezTo>
                    <a:pt x="23442" y="13019"/>
                    <a:pt x="24170" y="12347"/>
                    <a:pt x="24760" y="11577"/>
                  </a:cubicBezTo>
                  <a:cubicBezTo>
                    <a:pt x="25296" y="10891"/>
                    <a:pt x="25694" y="10136"/>
                    <a:pt x="26024" y="9353"/>
                  </a:cubicBezTo>
                  <a:cubicBezTo>
                    <a:pt x="26518" y="8117"/>
                    <a:pt x="26793" y="6826"/>
                    <a:pt x="26944" y="5521"/>
                  </a:cubicBezTo>
                  <a:cubicBezTo>
                    <a:pt x="26999" y="5096"/>
                    <a:pt x="27054" y="4656"/>
                    <a:pt x="27081" y="4217"/>
                  </a:cubicBezTo>
                  <a:cubicBezTo>
                    <a:pt x="27095" y="4107"/>
                    <a:pt x="27081" y="4024"/>
                    <a:pt x="27081" y="3928"/>
                  </a:cubicBezTo>
                  <a:cubicBezTo>
                    <a:pt x="26944" y="3956"/>
                    <a:pt x="26944" y="4066"/>
                    <a:pt x="26930" y="4148"/>
                  </a:cubicBezTo>
                  <a:cubicBezTo>
                    <a:pt x="26807" y="4505"/>
                    <a:pt x="26710" y="4848"/>
                    <a:pt x="26587" y="5205"/>
                  </a:cubicBezTo>
                  <a:cubicBezTo>
                    <a:pt x="26175" y="6359"/>
                    <a:pt x="25543" y="7375"/>
                    <a:pt x="24733" y="8282"/>
                  </a:cubicBezTo>
                  <a:cubicBezTo>
                    <a:pt x="24074" y="9023"/>
                    <a:pt x="23360" y="9710"/>
                    <a:pt x="22659" y="10369"/>
                  </a:cubicBezTo>
                  <a:cubicBezTo>
                    <a:pt x="21602" y="11371"/>
                    <a:pt x="20558" y="12374"/>
                    <a:pt x="19542" y="13418"/>
                  </a:cubicBezTo>
                  <a:cubicBezTo>
                    <a:pt x="18237" y="14763"/>
                    <a:pt x="16919" y="16123"/>
                    <a:pt x="15724" y="17565"/>
                  </a:cubicBezTo>
                  <a:cubicBezTo>
                    <a:pt x="15697" y="17606"/>
                    <a:pt x="15669" y="17620"/>
                    <a:pt x="15614" y="17647"/>
                  </a:cubicBezTo>
                  <a:cubicBezTo>
                    <a:pt x="15601" y="17606"/>
                    <a:pt x="15587" y="17565"/>
                    <a:pt x="15601" y="17551"/>
                  </a:cubicBezTo>
                  <a:cubicBezTo>
                    <a:pt x="15903" y="16672"/>
                    <a:pt x="16287" y="15835"/>
                    <a:pt x="16713" y="15024"/>
                  </a:cubicBezTo>
                  <a:cubicBezTo>
                    <a:pt x="17235" y="14077"/>
                    <a:pt x="17880" y="13225"/>
                    <a:pt x="18608" y="12415"/>
                  </a:cubicBezTo>
                  <a:cubicBezTo>
                    <a:pt x="19377" y="11523"/>
                    <a:pt x="20187" y="10671"/>
                    <a:pt x="20970" y="9792"/>
                  </a:cubicBezTo>
                  <a:cubicBezTo>
                    <a:pt x="21643" y="9064"/>
                    <a:pt x="22288" y="8309"/>
                    <a:pt x="22879" y="7526"/>
                  </a:cubicBezTo>
                  <a:cubicBezTo>
                    <a:pt x="24142" y="5823"/>
                    <a:pt x="24939" y="3942"/>
                    <a:pt x="25268" y="1841"/>
                  </a:cubicBezTo>
                  <a:cubicBezTo>
                    <a:pt x="25351" y="1305"/>
                    <a:pt x="25420" y="783"/>
                    <a:pt x="25488" y="248"/>
                  </a:cubicBezTo>
                  <a:cubicBezTo>
                    <a:pt x="25502" y="165"/>
                    <a:pt x="25543" y="69"/>
                    <a:pt x="254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09545" y="3601768"/>
              <a:ext cx="925172" cy="801143"/>
            </a:xfrm>
            <a:custGeom>
              <a:avLst/>
              <a:gdLst/>
              <a:ahLst/>
              <a:cxnLst/>
              <a:rect l="l" t="t" r="r" b="b"/>
              <a:pathLst>
                <a:path w="17895" h="15496" extrusionOk="0">
                  <a:moveTo>
                    <a:pt x="17784" y="0"/>
                  </a:moveTo>
                  <a:cubicBezTo>
                    <a:pt x="17743" y="83"/>
                    <a:pt x="17716" y="193"/>
                    <a:pt x="17674" y="275"/>
                  </a:cubicBezTo>
                  <a:cubicBezTo>
                    <a:pt x="17386" y="1470"/>
                    <a:pt x="16905" y="2610"/>
                    <a:pt x="16301" y="3695"/>
                  </a:cubicBezTo>
                  <a:cubicBezTo>
                    <a:pt x="14763" y="6469"/>
                    <a:pt x="13568" y="9421"/>
                    <a:pt x="12525" y="12429"/>
                  </a:cubicBezTo>
                  <a:cubicBezTo>
                    <a:pt x="12332" y="12937"/>
                    <a:pt x="12167" y="13472"/>
                    <a:pt x="11989" y="13994"/>
                  </a:cubicBezTo>
                  <a:cubicBezTo>
                    <a:pt x="11975" y="14063"/>
                    <a:pt x="11948" y="14132"/>
                    <a:pt x="11907" y="14200"/>
                  </a:cubicBezTo>
                  <a:cubicBezTo>
                    <a:pt x="11810" y="14173"/>
                    <a:pt x="11810" y="14090"/>
                    <a:pt x="11810" y="14035"/>
                  </a:cubicBezTo>
                  <a:cubicBezTo>
                    <a:pt x="11687" y="13459"/>
                    <a:pt x="11618" y="12854"/>
                    <a:pt x="11467" y="12278"/>
                  </a:cubicBezTo>
                  <a:cubicBezTo>
                    <a:pt x="10849" y="9737"/>
                    <a:pt x="9558" y="7622"/>
                    <a:pt x="7485" y="6002"/>
                  </a:cubicBezTo>
                  <a:cubicBezTo>
                    <a:pt x="6729" y="5425"/>
                    <a:pt x="5905" y="4958"/>
                    <a:pt x="5054" y="4532"/>
                  </a:cubicBezTo>
                  <a:cubicBezTo>
                    <a:pt x="3639" y="3818"/>
                    <a:pt x="2239" y="3063"/>
                    <a:pt x="865" y="2266"/>
                  </a:cubicBezTo>
                  <a:cubicBezTo>
                    <a:pt x="728" y="2170"/>
                    <a:pt x="591" y="2115"/>
                    <a:pt x="481" y="2033"/>
                  </a:cubicBezTo>
                  <a:cubicBezTo>
                    <a:pt x="410" y="2006"/>
                    <a:pt x="333" y="1991"/>
                    <a:pt x="262" y="1991"/>
                  </a:cubicBezTo>
                  <a:cubicBezTo>
                    <a:pt x="223" y="1991"/>
                    <a:pt x="185" y="1996"/>
                    <a:pt x="151" y="2005"/>
                  </a:cubicBezTo>
                  <a:cubicBezTo>
                    <a:pt x="41" y="2033"/>
                    <a:pt x="0" y="2156"/>
                    <a:pt x="41" y="2239"/>
                  </a:cubicBezTo>
                  <a:cubicBezTo>
                    <a:pt x="69" y="2280"/>
                    <a:pt x="83" y="2308"/>
                    <a:pt x="110" y="2335"/>
                  </a:cubicBezTo>
                  <a:cubicBezTo>
                    <a:pt x="687" y="3035"/>
                    <a:pt x="1250" y="3749"/>
                    <a:pt x="1813" y="4464"/>
                  </a:cubicBezTo>
                  <a:cubicBezTo>
                    <a:pt x="3172" y="6112"/>
                    <a:pt x="4683" y="7595"/>
                    <a:pt x="6290" y="8995"/>
                  </a:cubicBezTo>
                  <a:cubicBezTo>
                    <a:pt x="7169" y="9751"/>
                    <a:pt x="8048" y="10479"/>
                    <a:pt x="8927" y="11261"/>
                  </a:cubicBezTo>
                  <a:cubicBezTo>
                    <a:pt x="9352" y="11632"/>
                    <a:pt x="9764" y="12030"/>
                    <a:pt x="10190" y="12442"/>
                  </a:cubicBezTo>
                  <a:cubicBezTo>
                    <a:pt x="10726" y="12950"/>
                    <a:pt x="11069" y="13596"/>
                    <a:pt x="11275" y="14310"/>
                  </a:cubicBezTo>
                  <a:cubicBezTo>
                    <a:pt x="11357" y="14653"/>
                    <a:pt x="11495" y="14997"/>
                    <a:pt x="11604" y="15340"/>
                  </a:cubicBezTo>
                  <a:cubicBezTo>
                    <a:pt x="11617" y="15401"/>
                    <a:pt x="11629" y="15495"/>
                    <a:pt x="11710" y="15495"/>
                  </a:cubicBezTo>
                  <a:cubicBezTo>
                    <a:pt x="11719" y="15495"/>
                    <a:pt x="11730" y="15494"/>
                    <a:pt x="11742" y="15491"/>
                  </a:cubicBezTo>
                  <a:cubicBezTo>
                    <a:pt x="11810" y="15477"/>
                    <a:pt x="11852" y="15409"/>
                    <a:pt x="11893" y="15340"/>
                  </a:cubicBezTo>
                  <a:cubicBezTo>
                    <a:pt x="12030" y="15107"/>
                    <a:pt x="12154" y="14873"/>
                    <a:pt x="12264" y="14640"/>
                  </a:cubicBezTo>
                  <a:lnTo>
                    <a:pt x="12840" y="13459"/>
                  </a:lnTo>
                  <a:cubicBezTo>
                    <a:pt x="13143" y="12841"/>
                    <a:pt x="13568" y="12291"/>
                    <a:pt x="13980" y="11742"/>
                  </a:cubicBezTo>
                  <a:cubicBezTo>
                    <a:pt x="14433" y="11138"/>
                    <a:pt x="14900" y="10520"/>
                    <a:pt x="15312" y="9902"/>
                  </a:cubicBezTo>
                  <a:cubicBezTo>
                    <a:pt x="16576" y="7965"/>
                    <a:pt x="17345" y="5837"/>
                    <a:pt x="17661" y="3530"/>
                  </a:cubicBezTo>
                  <a:cubicBezTo>
                    <a:pt x="17784" y="2623"/>
                    <a:pt x="17853" y="1690"/>
                    <a:pt x="17880" y="769"/>
                  </a:cubicBezTo>
                  <a:cubicBezTo>
                    <a:pt x="17880" y="577"/>
                    <a:pt x="17894" y="385"/>
                    <a:pt x="17894" y="179"/>
                  </a:cubicBezTo>
                  <a:cubicBezTo>
                    <a:pt x="17894" y="138"/>
                    <a:pt x="17867" y="69"/>
                    <a:pt x="17867" y="14"/>
                  </a:cubicBezTo>
                  <a:cubicBezTo>
                    <a:pt x="17825" y="0"/>
                    <a:pt x="17812" y="0"/>
                    <a:pt x="177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244339" y="3875105"/>
              <a:ext cx="920157" cy="740447"/>
            </a:xfrm>
            <a:custGeom>
              <a:avLst/>
              <a:gdLst/>
              <a:ahLst/>
              <a:cxnLst/>
              <a:rect l="l" t="t" r="r" b="b"/>
              <a:pathLst>
                <a:path w="17798" h="14322" extrusionOk="0">
                  <a:moveTo>
                    <a:pt x="17688" y="1"/>
                  </a:moveTo>
                  <a:cubicBezTo>
                    <a:pt x="17619" y="97"/>
                    <a:pt x="17592" y="165"/>
                    <a:pt x="17551" y="234"/>
                  </a:cubicBezTo>
                  <a:cubicBezTo>
                    <a:pt x="16054" y="3351"/>
                    <a:pt x="14323" y="6331"/>
                    <a:pt x="12524" y="9270"/>
                  </a:cubicBezTo>
                  <a:cubicBezTo>
                    <a:pt x="11879" y="10300"/>
                    <a:pt x="11302" y="11344"/>
                    <a:pt x="10780" y="12429"/>
                  </a:cubicBezTo>
                  <a:cubicBezTo>
                    <a:pt x="10753" y="12497"/>
                    <a:pt x="10712" y="12566"/>
                    <a:pt x="10684" y="12621"/>
                  </a:cubicBezTo>
                  <a:cubicBezTo>
                    <a:pt x="10602" y="12594"/>
                    <a:pt x="10616" y="12525"/>
                    <a:pt x="10616" y="12497"/>
                  </a:cubicBezTo>
                  <a:cubicBezTo>
                    <a:pt x="10465" y="11330"/>
                    <a:pt x="10080" y="10232"/>
                    <a:pt x="9462" y="9215"/>
                  </a:cubicBezTo>
                  <a:cubicBezTo>
                    <a:pt x="9091" y="8597"/>
                    <a:pt x="8693" y="8021"/>
                    <a:pt x="8267" y="7430"/>
                  </a:cubicBezTo>
                  <a:cubicBezTo>
                    <a:pt x="7471" y="6386"/>
                    <a:pt x="6523" y="5521"/>
                    <a:pt x="5479" y="4738"/>
                  </a:cubicBezTo>
                  <a:cubicBezTo>
                    <a:pt x="4161" y="3736"/>
                    <a:pt x="2705" y="2967"/>
                    <a:pt x="1181" y="2294"/>
                  </a:cubicBezTo>
                  <a:cubicBezTo>
                    <a:pt x="975" y="2212"/>
                    <a:pt x="742" y="2129"/>
                    <a:pt x="536" y="2047"/>
                  </a:cubicBezTo>
                  <a:cubicBezTo>
                    <a:pt x="485" y="2021"/>
                    <a:pt x="428" y="2011"/>
                    <a:pt x="369" y="2011"/>
                  </a:cubicBezTo>
                  <a:cubicBezTo>
                    <a:pt x="301" y="2011"/>
                    <a:pt x="231" y="2025"/>
                    <a:pt x="165" y="2047"/>
                  </a:cubicBezTo>
                  <a:cubicBezTo>
                    <a:pt x="55" y="2074"/>
                    <a:pt x="0" y="2198"/>
                    <a:pt x="82" y="2280"/>
                  </a:cubicBezTo>
                  <a:cubicBezTo>
                    <a:pt x="96" y="2321"/>
                    <a:pt x="124" y="2349"/>
                    <a:pt x="151" y="2363"/>
                  </a:cubicBezTo>
                  <a:cubicBezTo>
                    <a:pt x="838" y="3187"/>
                    <a:pt x="1497" y="4038"/>
                    <a:pt x="2184" y="4862"/>
                  </a:cubicBezTo>
                  <a:cubicBezTo>
                    <a:pt x="3145" y="6002"/>
                    <a:pt x="4230" y="7032"/>
                    <a:pt x="5411" y="7979"/>
                  </a:cubicBezTo>
                  <a:cubicBezTo>
                    <a:pt x="6139" y="8542"/>
                    <a:pt x="6880" y="9119"/>
                    <a:pt x="7594" y="9682"/>
                  </a:cubicBezTo>
                  <a:cubicBezTo>
                    <a:pt x="8006" y="9998"/>
                    <a:pt x="8418" y="10328"/>
                    <a:pt x="8817" y="10671"/>
                  </a:cubicBezTo>
                  <a:cubicBezTo>
                    <a:pt x="9393" y="11193"/>
                    <a:pt x="9792" y="11811"/>
                    <a:pt x="10011" y="12566"/>
                  </a:cubicBezTo>
                  <a:cubicBezTo>
                    <a:pt x="10149" y="13033"/>
                    <a:pt x="10190" y="13486"/>
                    <a:pt x="10190" y="13967"/>
                  </a:cubicBezTo>
                  <a:cubicBezTo>
                    <a:pt x="10190" y="14063"/>
                    <a:pt x="10190" y="14145"/>
                    <a:pt x="10204" y="14242"/>
                  </a:cubicBezTo>
                  <a:cubicBezTo>
                    <a:pt x="10213" y="14288"/>
                    <a:pt x="10273" y="14322"/>
                    <a:pt x="10327" y="14322"/>
                  </a:cubicBezTo>
                  <a:cubicBezTo>
                    <a:pt x="10353" y="14322"/>
                    <a:pt x="10378" y="14314"/>
                    <a:pt x="10396" y="14296"/>
                  </a:cubicBezTo>
                  <a:cubicBezTo>
                    <a:pt x="10423" y="14269"/>
                    <a:pt x="10465" y="14228"/>
                    <a:pt x="10492" y="14173"/>
                  </a:cubicBezTo>
                  <a:cubicBezTo>
                    <a:pt x="10547" y="14090"/>
                    <a:pt x="10588" y="13994"/>
                    <a:pt x="10616" y="13898"/>
                  </a:cubicBezTo>
                  <a:cubicBezTo>
                    <a:pt x="11082" y="12662"/>
                    <a:pt x="11797" y="11564"/>
                    <a:pt x="12662" y="10589"/>
                  </a:cubicBezTo>
                  <a:cubicBezTo>
                    <a:pt x="13170" y="10012"/>
                    <a:pt x="13692" y="9463"/>
                    <a:pt x="14214" y="8886"/>
                  </a:cubicBezTo>
                  <a:cubicBezTo>
                    <a:pt x="14790" y="8268"/>
                    <a:pt x="15285" y="7609"/>
                    <a:pt x="15738" y="6894"/>
                  </a:cubicBezTo>
                  <a:cubicBezTo>
                    <a:pt x="16493" y="5727"/>
                    <a:pt x="16988" y="4464"/>
                    <a:pt x="17303" y="3118"/>
                  </a:cubicBezTo>
                  <a:cubicBezTo>
                    <a:pt x="17509" y="2225"/>
                    <a:pt x="17674" y="1319"/>
                    <a:pt x="17798" y="399"/>
                  </a:cubicBezTo>
                  <a:cubicBezTo>
                    <a:pt x="17798" y="234"/>
                    <a:pt x="17798" y="234"/>
                    <a:pt x="17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282649" y="3363224"/>
              <a:ext cx="777516" cy="777465"/>
            </a:xfrm>
            <a:custGeom>
              <a:avLst/>
              <a:gdLst/>
              <a:ahLst/>
              <a:cxnLst/>
              <a:rect l="l" t="t" r="r" b="b"/>
              <a:pathLst>
                <a:path w="15039" h="15038" extrusionOk="0">
                  <a:moveTo>
                    <a:pt x="14860" y="0"/>
                  </a:moveTo>
                  <a:cubicBezTo>
                    <a:pt x="14805" y="69"/>
                    <a:pt x="14750" y="110"/>
                    <a:pt x="14736" y="179"/>
                  </a:cubicBezTo>
                  <a:cubicBezTo>
                    <a:pt x="14448" y="1099"/>
                    <a:pt x="14036" y="1964"/>
                    <a:pt x="13665" y="2857"/>
                  </a:cubicBezTo>
                  <a:cubicBezTo>
                    <a:pt x="12635" y="5383"/>
                    <a:pt x="11852" y="7979"/>
                    <a:pt x="11303" y="10643"/>
                  </a:cubicBezTo>
                  <a:lnTo>
                    <a:pt x="10891" y="12593"/>
                  </a:lnTo>
                  <a:cubicBezTo>
                    <a:pt x="10877" y="12676"/>
                    <a:pt x="10850" y="12772"/>
                    <a:pt x="10822" y="12909"/>
                  </a:cubicBezTo>
                  <a:cubicBezTo>
                    <a:pt x="10712" y="12744"/>
                    <a:pt x="10699" y="12621"/>
                    <a:pt x="10671" y="12497"/>
                  </a:cubicBezTo>
                  <a:cubicBezTo>
                    <a:pt x="10396" y="11330"/>
                    <a:pt x="9998" y="10204"/>
                    <a:pt x="9463" y="9146"/>
                  </a:cubicBezTo>
                  <a:cubicBezTo>
                    <a:pt x="8790" y="7787"/>
                    <a:pt x="7870" y="6633"/>
                    <a:pt x="6771" y="5631"/>
                  </a:cubicBezTo>
                  <a:cubicBezTo>
                    <a:pt x="5933" y="4848"/>
                    <a:pt x="4986" y="4202"/>
                    <a:pt x="4024" y="3598"/>
                  </a:cubicBezTo>
                  <a:cubicBezTo>
                    <a:pt x="3077" y="3021"/>
                    <a:pt x="2047" y="2554"/>
                    <a:pt x="1072" y="2033"/>
                  </a:cubicBezTo>
                  <a:lnTo>
                    <a:pt x="454" y="1730"/>
                  </a:lnTo>
                  <a:cubicBezTo>
                    <a:pt x="381" y="1694"/>
                    <a:pt x="320" y="1676"/>
                    <a:pt x="259" y="1676"/>
                  </a:cubicBezTo>
                  <a:cubicBezTo>
                    <a:pt x="228" y="1676"/>
                    <a:pt x="197" y="1680"/>
                    <a:pt x="165" y="1689"/>
                  </a:cubicBezTo>
                  <a:cubicBezTo>
                    <a:pt x="56" y="1717"/>
                    <a:pt x="1" y="1813"/>
                    <a:pt x="56" y="1895"/>
                  </a:cubicBezTo>
                  <a:lnTo>
                    <a:pt x="111" y="2005"/>
                  </a:lnTo>
                  <a:cubicBezTo>
                    <a:pt x="440" y="2472"/>
                    <a:pt x="756" y="2925"/>
                    <a:pt x="1072" y="3392"/>
                  </a:cubicBezTo>
                  <a:cubicBezTo>
                    <a:pt x="2033" y="4875"/>
                    <a:pt x="3255" y="6111"/>
                    <a:pt x="4670" y="7141"/>
                  </a:cubicBezTo>
                  <a:cubicBezTo>
                    <a:pt x="5288" y="7581"/>
                    <a:pt x="5906" y="7993"/>
                    <a:pt x="6524" y="8446"/>
                  </a:cubicBezTo>
                  <a:cubicBezTo>
                    <a:pt x="7073" y="8830"/>
                    <a:pt x="7650" y="9215"/>
                    <a:pt x="8172" y="9641"/>
                  </a:cubicBezTo>
                  <a:cubicBezTo>
                    <a:pt x="8748" y="10094"/>
                    <a:pt x="9243" y="10602"/>
                    <a:pt x="9641" y="11220"/>
                  </a:cubicBezTo>
                  <a:cubicBezTo>
                    <a:pt x="10122" y="11961"/>
                    <a:pt x="10424" y="12772"/>
                    <a:pt x="10506" y="13664"/>
                  </a:cubicBezTo>
                  <a:cubicBezTo>
                    <a:pt x="10506" y="14104"/>
                    <a:pt x="10493" y="14571"/>
                    <a:pt x="10630" y="15038"/>
                  </a:cubicBezTo>
                  <a:cubicBezTo>
                    <a:pt x="10712" y="15010"/>
                    <a:pt x="10781" y="15010"/>
                    <a:pt x="10891" y="14996"/>
                  </a:cubicBezTo>
                  <a:cubicBezTo>
                    <a:pt x="10959" y="14626"/>
                    <a:pt x="11042" y="14241"/>
                    <a:pt x="11083" y="13843"/>
                  </a:cubicBezTo>
                  <a:cubicBezTo>
                    <a:pt x="11152" y="12703"/>
                    <a:pt x="11509" y="11618"/>
                    <a:pt x="11989" y="10561"/>
                  </a:cubicBezTo>
                  <a:cubicBezTo>
                    <a:pt x="12292" y="9874"/>
                    <a:pt x="12704" y="9229"/>
                    <a:pt x="13088" y="8569"/>
                  </a:cubicBezTo>
                  <a:cubicBezTo>
                    <a:pt x="13390" y="8048"/>
                    <a:pt x="13706" y="7512"/>
                    <a:pt x="13981" y="6963"/>
                  </a:cubicBezTo>
                  <a:cubicBezTo>
                    <a:pt x="14585" y="5782"/>
                    <a:pt x="14873" y="4532"/>
                    <a:pt x="14969" y="3200"/>
                  </a:cubicBezTo>
                  <a:cubicBezTo>
                    <a:pt x="15038" y="2225"/>
                    <a:pt x="14997" y="1236"/>
                    <a:pt x="14969" y="247"/>
                  </a:cubicBezTo>
                  <a:cubicBezTo>
                    <a:pt x="14969" y="165"/>
                    <a:pt x="14969" y="165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257109" y="3081355"/>
              <a:ext cx="715011" cy="719974"/>
            </a:xfrm>
            <a:custGeom>
              <a:avLst/>
              <a:gdLst/>
              <a:ahLst/>
              <a:cxnLst/>
              <a:rect l="l" t="t" r="r" b="b"/>
              <a:pathLst>
                <a:path w="13830" h="13926" extrusionOk="0">
                  <a:moveTo>
                    <a:pt x="13513" y="0"/>
                  </a:moveTo>
                  <a:cubicBezTo>
                    <a:pt x="13472" y="0"/>
                    <a:pt x="13445" y="14"/>
                    <a:pt x="13417" y="55"/>
                  </a:cubicBezTo>
                  <a:cubicBezTo>
                    <a:pt x="13390" y="110"/>
                    <a:pt x="13390" y="179"/>
                    <a:pt x="13376" y="247"/>
                  </a:cubicBezTo>
                  <a:cubicBezTo>
                    <a:pt x="12840" y="1964"/>
                    <a:pt x="12442" y="3708"/>
                    <a:pt x="12017" y="5452"/>
                  </a:cubicBezTo>
                  <a:cubicBezTo>
                    <a:pt x="11701" y="6729"/>
                    <a:pt x="11399" y="8006"/>
                    <a:pt x="11110" y="9297"/>
                  </a:cubicBezTo>
                  <a:cubicBezTo>
                    <a:pt x="10973" y="9860"/>
                    <a:pt x="10904" y="10465"/>
                    <a:pt x="10794" y="11028"/>
                  </a:cubicBezTo>
                  <a:cubicBezTo>
                    <a:pt x="10767" y="11055"/>
                    <a:pt x="10753" y="11124"/>
                    <a:pt x="10712" y="11234"/>
                  </a:cubicBezTo>
                  <a:cubicBezTo>
                    <a:pt x="10657" y="11124"/>
                    <a:pt x="10616" y="11055"/>
                    <a:pt x="10575" y="10986"/>
                  </a:cubicBezTo>
                  <a:cubicBezTo>
                    <a:pt x="10012" y="9805"/>
                    <a:pt x="9256" y="8748"/>
                    <a:pt x="8377" y="7759"/>
                  </a:cubicBezTo>
                  <a:cubicBezTo>
                    <a:pt x="7100" y="6345"/>
                    <a:pt x="5658" y="5081"/>
                    <a:pt x="4120" y="3942"/>
                  </a:cubicBezTo>
                  <a:cubicBezTo>
                    <a:pt x="3159" y="3214"/>
                    <a:pt x="2143" y="2568"/>
                    <a:pt x="1099" y="1964"/>
                  </a:cubicBezTo>
                  <a:cubicBezTo>
                    <a:pt x="852" y="1827"/>
                    <a:pt x="632" y="1689"/>
                    <a:pt x="412" y="1538"/>
                  </a:cubicBezTo>
                  <a:cubicBezTo>
                    <a:pt x="353" y="1499"/>
                    <a:pt x="280" y="1467"/>
                    <a:pt x="208" y="1467"/>
                  </a:cubicBezTo>
                  <a:cubicBezTo>
                    <a:pt x="179" y="1467"/>
                    <a:pt x="151" y="1472"/>
                    <a:pt x="124" y="1483"/>
                  </a:cubicBezTo>
                  <a:cubicBezTo>
                    <a:pt x="55" y="1497"/>
                    <a:pt x="0" y="1593"/>
                    <a:pt x="28" y="1676"/>
                  </a:cubicBezTo>
                  <a:cubicBezTo>
                    <a:pt x="55" y="1703"/>
                    <a:pt x="69" y="1744"/>
                    <a:pt x="96" y="1772"/>
                  </a:cubicBezTo>
                  <a:cubicBezTo>
                    <a:pt x="508" y="2335"/>
                    <a:pt x="907" y="2898"/>
                    <a:pt x="1319" y="3461"/>
                  </a:cubicBezTo>
                  <a:cubicBezTo>
                    <a:pt x="2500" y="5054"/>
                    <a:pt x="3914" y="6427"/>
                    <a:pt x="5493" y="7622"/>
                  </a:cubicBezTo>
                  <a:cubicBezTo>
                    <a:pt x="6372" y="8295"/>
                    <a:pt x="7237" y="8968"/>
                    <a:pt x="8089" y="9682"/>
                  </a:cubicBezTo>
                  <a:cubicBezTo>
                    <a:pt x="8803" y="10300"/>
                    <a:pt x="9462" y="10959"/>
                    <a:pt x="9943" y="11783"/>
                  </a:cubicBezTo>
                  <a:cubicBezTo>
                    <a:pt x="10314" y="12415"/>
                    <a:pt x="10684" y="13074"/>
                    <a:pt x="10904" y="13788"/>
                  </a:cubicBezTo>
                  <a:lnTo>
                    <a:pt x="10945" y="13898"/>
                  </a:lnTo>
                  <a:cubicBezTo>
                    <a:pt x="10987" y="13912"/>
                    <a:pt x="11028" y="13925"/>
                    <a:pt x="11055" y="13925"/>
                  </a:cubicBezTo>
                  <a:cubicBezTo>
                    <a:pt x="11083" y="13925"/>
                    <a:pt x="11124" y="13898"/>
                    <a:pt x="11138" y="13857"/>
                  </a:cubicBezTo>
                  <a:cubicBezTo>
                    <a:pt x="11151" y="13829"/>
                    <a:pt x="11151" y="13788"/>
                    <a:pt x="11179" y="13761"/>
                  </a:cubicBezTo>
                  <a:cubicBezTo>
                    <a:pt x="11385" y="12277"/>
                    <a:pt x="11728" y="10835"/>
                    <a:pt x="12305" y="9462"/>
                  </a:cubicBezTo>
                  <a:cubicBezTo>
                    <a:pt x="12648" y="8638"/>
                    <a:pt x="12964" y="7800"/>
                    <a:pt x="13266" y="6963"/>
                  </a:cubicBezTo>
                  <a:cubicBezTo>
                    <a:pt x="13678" y="5768"/>
                    <a:pt x="13829" y="4532"/>
                    <a:pt x="13829" y="3282"/>
                  </a:cubicBezTo>
                  <a:cubicBezTo>
                    <a:pt x="13829" y="2280"/>
                    <a:pt x="13747" y="1291"/>
                    <a:pt x="13651" y="302"/>
                  </a:cubicBezTo>
                  <a:cubicBezTo>
                    <a:pt x="13651" y="220"/>
                    <a:pt x="13623" y="138"/>
                    <a:pt x="13596" y="69"/>
                  </a:cubicBezTo>
                  <a:cubicBezTo>
                    <a:pt x="13582" y="41"/>
                    <a:pt x="13541" y="0"/>
                    <a:pt x="135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298986" y="2924394"/>
              <a:ext cx="578006" cy="595791"/>
            </a:xfrm>
            <a:custGeom>
              <a:avLst/>
              <a:gdLst/>
              <a:ahLst/>
              <a:cxnLst/>
              <a:rect l="l" t="t" r="r" b="b"/>
              <a:pathLst>
                <a:path w="11180" h="11524" extrusionOk="0">
                  <a:moveTo>
                    <a:pt x="10442" y="0"/>
                  </a:moveTo>
                  <a:cubicBezTo>
                    <a:pt x="10436" y="0"/>
                    <a:pt x="10430" y="1"/>
                    <a:pt x="10424" y="1"/>
                  </a:cubicBezTo>
                  <a:cubicBezTo>
                    <a:pt x="10286" y="15"/>
                    <a:pt x="10286" y="180"/>
                    <a:pt x="10245" y="276"/>
                  </a:cubicBezTo>
                  <a:cubicBezTo>
                    <a:pt x="10108" y="688"/>
                    <a:pt x="10012" y="1114"/>
                    <a:pt x="9833" y="1512"/>
                  </a:cubicBezTo>
                  <a:cubicBezTo>
                    <a:pt x="9353" y="2720"/>
                    <a:pt x="9092" y="3970"/>
                    <a:pt x="8927" y="5233"/>
                  </a:cubicBezTo>
                  <a:cubicBezTo>
                    <a:pt x="8790" y="6167"/>
                    <a:pt x="8748" y="7087"/>
                    <a:pt x="8776" y="8035"/>
                  </a:cubicBezTo>
                  <a:lnTo>
                    <a:pt x="8776" y="8819"/>
                  </a:lnTo>
                  <a:lnTo>
                    <a:pt x="8776" y="8819"/>
                  </a:lnTo>
                  <a:cubicBezTo>
                    <a:pt x="8773" y="8815"/>
                    <a:pt x="8768" y="8812"/>
                    <a:pt x="8762" y="8812"/>
                  </a:cubicBezTo>
                  <a:cubicBezTo>
                    <a:pt x="8752" y="8812"/>
                    <a:pt x="8741" y="8819"/>
                    <a:pt x="8735" y="8831"/>
                  </a:cubicBezTo>
                  <a:cubicBezTo>
                    <a:pt x="8707" y="8763"/>
                    <a:pt x="8652" y="8708"/>
                    <a:pt x="8611" y="8639"/>
                  </a:cubicBezTo>
                  <a:cubicBezTo>
                    <a:pt x="7773" y="7005"/>
                    <a:pt x="6606" y="5645"/>
                    <a:pt x="5233" y="4451"/>
                  </a:cubicBezTo>
                  <a:cubicBezTo>
                    <a:pt x="4409" y="3723"/>
                    <a:pt x="3516" y="3132"/>
                    <a:pt x="2569" y="2556"/>
                  </a:cubicBezTo>
                  <a:cubicBezTo>
                    <a:pt x="1868" y="2144"/>
                    <a:pt x="1168" y="1718"/>
                    <a:pt x="467" y="1292"/>
                  </a:cubicBezTo>
                  <a:cubicBezTo>
                    <a:pt x="371" y="1237"/>
                    <a:pt x="289" y="1182"/>
                    <a:pt x="193" y="1155"/>
                  </a:cubicBezTo>
                  <a:cubicBezTo>
                    <a:pt x="183" y="1152"/>
                    <a:pt x="173" y="1151"/>
                    <a:pt x="162" y="1151"/>
                  </a:cubicBezTo>
                  <a:cubicBezTo>
                    <a:pt x="114" y="1151"/>
                    <a:pt x="59" y="1176"/>
                    <a:pt x="14" y="1210"/>
                  </a:cubicBezTo>
                  <a:cubicBezTo>
                    <a:pt x="1" y="1223"/>
                    <a:pt x="1" y="1292"/>
                    <a:pt x="1" y="1347"/>
                  </a:cubicBezTo>
                  <a:cubicBezTo>
                    <a:pt x="1" y="1361"/>
                    <a:pt x="14" y="1388"/>
                    <a:pt x="28" y="1416"/>
                  </a:cubicBezTo>
                  <a:cubicBezTo>
                    <a:pt x="893" y="2885"/>
                    <a:pt x="1868" y="4272"/>
                    <a:pt x="3118" y="5467"/>
                  </a:cubicBezTo>
                  <a:cubicBezTo>
                    <a:pt x="4107" y="6401"/>
                    <a:pt x="5150" y="7280"/>
                    <a:pt x="6235" y="8090"/>
                  </a:cubicBezTo>
                  <a:cubicBezTo>
                    <a:pt x="6675" y="8419"/>
                    <a:pt x="7100" y="8735"/>
                    <a:pt x="7554" y="9079"/>
                  </a:cubicBezTo>
                  <a:cubicBezTo>
                    <a:pt x="7924" y="9395"/>
                    <a:pt x="8268" y="9738"/>
                    <a:pt x="8570" y="10136"/>
                  </a:cubicBezTo>
                  <a:cubicBezTo>
                    <a:pt x="8803" y="10438"/>
                    <a:pt x="8996" y="10768"/>
                    <a:pt x="9078" y="11139"/>
                  </a:cubicBezTo>
                  <a:cubicBezTo>
                    <a:pt x="9092" y="11248"/>
                    <a:pt x="9160" y="11345"/>
                    <a:pt x="9229" y="11454"/>
                  </a:cubicBezTo>
                  <a:cubicBezTo>
                    <a:pt x="9270" y="11482"/>
                    <a:pt x="9339" y="11523"/>
                    <a:pt x="9408" y="11523"/>
                  </a:cubicBezTo>
                  <a:cubicBezTo>
                    <a:pt x="9490" y="11523"/>
                    <a:pt x="9545" y="11441"/>
                    <a:pt x="9545" y="11372"/>
                  </a:cubicBezTo>
                  <a:cubicBezTo>
                    <a:pt x="9545" y="11276"/>
                    <a:pt x="9559" y="11180"/>
                    <a:pt x="9545" y="11097"/>
                  </a:cubicBezTo>
                  <a:cubicBezTo>
                    <a:pt x="9462" y="10644"/>
                    <a:pt x="9504" y="10232"/>
                    <a:pt x="9614" y="9806"/>
                  </a:cubicBezTo>
                  <a:cubicBezTo>
                    <a:pt x="9737" y="9285"/>
                    <a:pt x="9902" y="8790"/>
                    <a:pt x="10149" y="8323"/>
                  </a:cubicBezTo>
                  <a:cubicBezTo>
                    <a:pt x="10726" y="7087"/>
                    <a:pt x="11055" y="5810"/>
                    <a:pt x="11124" y="4451"/>
                  </a:cubicBezTo>
                  <a:cubicBezTo>
                    <a:pt x="11179" y="3517"/>
                    <a:pt x="11152" y="2610"/>
                    <a:pt x="10946" y="1704"/>
                  </a:cubicBezTo>
                  <a:cubicBezTo>
                    <a:pt x="10849" y="1223"/>
                    <a:pt x="10740" y="757"/>
                    <a:pt x="10630" y="276"/>
                  </a:cubicBezTo>
                  <a:cubicBezTo>
                    <a:pt x="10590" y="157"/>
                    <a:pt x="10589" y="0"/>
                    <a:pt x="10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260625" y="2718525"/>
              <a:ext cx="494200" cy="511882"/>
            </a:xfrm>
            <a:custGeom>
              <a:avLst/>
              <a:gdLst/>
              <a:ahLst/>
              <a:cxnLst/>
              <a:rect l="l" t="t" r="r" b="b"/>
              <a:pathLst>
                <a:path w="9559" h="9901" extrusionOk="0">
                  <a:moveTo>
                    <a:pt x="8543" y="1"/>
                  </a:moveTo>
                  <a:cubicBezTo>
                    <a:pt x="8447" y="1"/>
                    <a:pt x="8433" y="83"/>
                    <a:pt x="8405" y="152"/>
                  </a:cubicBezTo>
                  <a:cubicBezTo>
                    <a:pt x="8392" y="193"/>
                    <a:pt x="8392" y="220"/>
                    <a:pt x="8392" y="275"/>
                  </a:cubicBezTo>
                  <a:cubicBezTo>
                    <a:pt x="8241" y="1113"/>
                    <a:pt x="8103" y="1951"/>
                    <a:pt x="7952" y="2816"/>
                  </a:cubicBezTo>
                  <a:cubicBezTo>
                    <a:pt x="7719" y="4066"/>
                    <a:pt x="7815" y="5315"/>
                    <a:pt x="8035" y="6551"/>
                  </a:cubicBezTo>
                  <a:cubicBezTo>
                    <a:pt x="8103" y="6936"/>
                    <a:pt x="8158" y="7320"/>
                    <a:pt x="8199" y="7691"/>
                  </a:cubicBezTo>
                  <a:cubicBezTo>
                    <a:pt x="8282" y="8309"/>
                    <a:pt x="8392" y="8913"/>
                    <a:pt x="8529" y="9545"/>
                  </a:cubicBezTo>
                  <a:cubicBezTo>
                    <a:pt x="8474" y="9490"/>
                    <a:pt x="8433" y="9463"/>
                    <a:pt x="8419" y="9421"/>
                  </a:cubicBezTo>
                  <a:cubicBezTo>
                    <a:pt x="8172" y="8831"/>
                    <a:pt x="7829" y="8295"/>
                    <a:pt x="7485" y="7746"/>
                  </a:cubicBezTo>
                  <a:cubicBezTo>
                    <a:pt x="7018" y="7018"/>
                    <a:pt x="6538" y="6304"/>
                    <a:pt x="6016" y="5645"/>
                  </a:cubicBezTo>
                  <a:cubicBezTo>
                    <a:pt x="5480" y="4999"/>
                    <a:pt x="4890" y="4409"/>
                    <a:pt x="4244" y="3887"/>
                  </a:cubicBezTo>
                  <a:cubicBezTo>
                    <a:pt x="3393" y="3200"/>
                    <a:pt x="2528" y="2596"/>
                    <a:pt x="1635" y="1978"/>
                  </a:cubicBezTo>
                  <a:cubicBezTo>
                    <a:pt x="1237" y="1704"/>
                    <a:pt x="852" y="1429"/>
                    <a:pt x="468" y="1168"/>
                  </a:cubicBezTo>
                  <a:cubicBezTo>
                    <a:pt x="372" y="1113"/>
                    <a:pt x="289" y="1044"/>
                    <a:pt x="207" y="1017"/>
                  </a:cubicBezTo>
                  <a:cubicBezTo>
                    <a:pt x="182" y="1002"/>
                    <a:pt x="155" y="992"/>
                    <a:pt x="128" y="992"/>
                  </a:cubicBezTo>
                  <a:cubicBezTo>
                    <a:pt x="82" y="992"/>
                    <a:pt x="36" y="1021"/>
                    <a:pt x="1" y="1099"/>
                  </a:cubicBezTo>
                  <a:cubicBezTo>
                    <a:pt x="56" y="1182"/>
                    <a:pt x="97" y="1278"/>
                    <a:pt x="166" y="1374"/>
                  </a:cubicBezTo>
                  <a:cubicBezTo>
                    <a:pt x="1086" y="2582"/>
                    <a:pt x="2020" y="3722"/>
                    <a:pt x="3022" y="4848"/>
                  </a:cubicBezTo>
                  <a:cubicBezTo>
                    <a:pt x="3654" y="5549"/>
                    <a:pt x="4341" y="6167"/>
                    <a:pt x="5096" y="6716"/>
                  </a:cubicBezTo>
                  <a:cubicBezTo>
                    <a:pt x="5274" y="6840"/>
                    <a:pt x="5439" y="6977"/>
                    <a:pt x="5631" y="7087"/>
                  </a:cubicBezTo>
                  <a:cubicBezTo>
                    <a:pt x="6648" y="7773"/>
                    <a:pt x="7472" y="8639"/>
                    <a:pt x="8241" y="9586"/>
                  </a:cubicBezTo>
                  <a:cubicBezTo>
                    <a:pt x="8323" y="9682"/>
                    <a:pt x="8405" y="9765"/>
                    <a:pt x="8502" y="9861"/>
                  </a:cubicBezTo>
                  <a:cubicBezTo>
                    <a:pt x="8528" y="9888"/>
                    <a:pt x="8560" y="9900"/>
                    <a:pt x="8591" y="9900"/>
                  </a:cubicBezTo>
                  <a:cubicBezTo>
                    <a:pt x="8654" y="9900"/>
                    <a:pt x="8717" y="9848"/>
                    <a:pt x="8735" y="9765"/>
                  </a:cubicBezTo>
                  <a:cubicBezTo>
                    <a:pt x="8749" y="9669"/>
                    <a:pt x="8776" y="9559"/>
                    <a:pt x="8776" y="9463"/>
                  </a:cubicBezTo>
                  <a:cubicBezTo>
                    <a:pt x="8817" y="8927"/>
                    <a:pt x="8872" y="8391"/>
                    <a:pt x="8955" y="7856"/>
                  </a:cubicBezTo>
                  <a:cubicBezTo>
                    <a:pt x="9010" y="7485"/>
                    <a:pt x="9133" y="7101"/>
                    <a:pt x="9229" y="6744"/>
                  </a:cubicBezTo>
                  <a:cubicBezTo>
                    <a:pt x="9408" y="6139"/>
                    <a:pt x="9559" y="5521"/>
                    <a:pt x="9559" y="4890"/>
                  </a:cubicBezTo>
                  <a:cubicBezTo>
                    <a:pt x="9559" y="4340"/>
                    <a:pt x="9504" y="3791"/>
                    <a:pt x="9422" y="3242"/>
                  </a:cubicBezTo>
                  <a:cubicBezTo>
                    <a:pt x="9271" y="2294"/>
                    <a:pt x="9078" y="1360"/>
                    <a:pt x="8817" y="426"/>
                  </a:cubicBezTo>
                  <a:cubicBezTo>
                    <a:pt x="8790" y="330"/>
                    <a:pt x="8749" y="234"/>
                    <a:pt x="8721" y="138"/>
                  </a:cubicBezTo>
                  <a:cubicBezTo>
                    <a:pt x="8680" y="69"/>
                    <a:pt x="8639" y="1"/>
                    <a:pt x="8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298262" y="2567354"/>
              <a:ext cx="338015" cy="468247"/>
            </a:xfrm>
            <a:custGeom>
              <a:avLst/>
              <a:gdLst/>
              <a:ahLst/>
              <a:cxnLst/>
              <a:rect l="l" t="t" r="r" b="b"/>
              <a:pathLst>
                <a:path w="6538" h="9057" extrusionOk="0">
                  <a:moveTo>
                    <a:pt x="4560" y="4930"/>
                  </a:moveTo>
                  <a:cubicBezTo>
                    <a:pt x="4574" y="4957"/>
                    <a:pt x="4601" y="4957"/>
                    <a:pt x="4615" y="4971"/>
                  </a:cubicBezTo>
                  <a:cubicBezTo>
                    <a:pt x="4615" y="4985"/>
                    <a:pt x="4601" y="4998"/>
                    <a:pt x="4601" y="5026"/>
                  </a:cubicBezTo>
                  <a:lnTo>
                    <a:pt x="4574" y="4998"/>
                  </a:lnTo>
                  <a:cubicBezTo>
                    <a:pt x="4560" y="4971"/>
                    <a:pt x="4560" y="4957"/>
                    <a:pt x="4560" y="4930"/>
                  </a:cubicBezTo>
                  <a:close/>
                  <a:moveTo>
                    <a:pt x="3588" y="1"/>
                  </a:moveTo>
                  <a:cubicBezTo>
                    <a:pt x="3562" y="1"/>
                    <a:pt x="3538" y="10"/>
                    <a:pt x="3516" y="27"/>
                  </a:cubicBezTo>
                  <a:cubicBezTo>
                    <a:pt x="3407" y="109"/>
                    <a:pt x="3461" y="219"/>
                    <a:pt x="3475" y="315"/>
                  </a:cubicBezTo>
                  <a:cubicBezTo>
                    <a:pt x="3599" y="1030"/>
                    <a:pt x="3722" y="1757"/>
                    <a:pt x="3915" y="2458"/>
                  </a:cubicBezTo>
                  <a:cubicBezTo>
                    <a:pt x="4121" y="3213"/>
                    <a:pt x="4327" y="3968"/>
                    <a:pt x="4505" y="4724"/>
                  </a:cubicBezTo>
                  <a:cubicBezTo>
                    <a:pt x="4546" y="4779"/>
                    <a:pt x="4546" y="4861"/>
                    <a:pt x="4560" y="4930"/>
                  </a:cubicBezTo>
                  <a:cubicBezTo>
                    <a:pt x="4549" y="4933"/>
                    <a:pt x="4538" y="4934"/>
                    <a:pt x="4528" y="4934"/>
                  </a:cubicBezTo>
                  <a:cubicBezTo>
                    <a:pt x="4457" y="4934"/>
                    <a:pt x="4432" y="4853"/>
                    <a:pt x="4395" y="4792"/>
                  </a:cubicBezTo>
                  <a:cubicBezTo>
                    <a:pt x="3242" y="3268"/>
                    <a:pt x="1937" y="1881"/>
                    <a:pt x="481" y="618"/>
                  </a:cubicBezTo>
                  <a:cubicBezTo>
                    <a:pt x="385" y="549"/>
                    <a:pt x="303" y="466"/>
                    <a:pt x="207" y="425"/>
                  </a:cubicBezTo>
                  <a:cubicBezTo>
                    <a:pt x="188" y="416"/>
                    <a:pt x="169" y="413"/>
                    <a:pt x="147" y="413"/>
                  </a:cubicBezTo>
                  <a:cubicBezTo>
                    <a:pt x="105" y="413"/>
                    <a:pt x="56" y="425"/>
                    <a:pt x="1" y="425"/>
                  </a:cubicBezTo>
                  <a:cubicBezTo>
                    <a:pt x="28" y="508"/>
                    <a:pt x="28" y="576"/>
                    <a:pt x="42" y="618"/>
                  </a:cubicBezTo>
                  <a:cubicBezTo>
                    <a:pt x="372" y="1387"/>
                    <a:pt x="756" y="2101"/>
                    <a:pt x="1209" y="2774"/>
                  </a:cubicBezTo>
                  <a:cubicBezTo>
                    <a:pt x="2377" y="4490"/>
                    <a:pt x="3681" y="6097"/>
                    <a:pt x="5178" y="7566"/>
                  </a:cubicBezTo>
                  <a:cubicBezTo>
                    <a:pt x="5494" y="7869"/>
                    <a:pt x="5769" y="8198"/>
                    <a:pt x="6057" y="8541"/>
                  </a:cubicBezTo>
                  <a:cubicBezTo>
                    <a:pt x="6153" y="8651"/>
                    <a:pt x="6222" y="8830"/>
                    <a:pt x="6318" y="8967"/>
                  </a:cubicBezTo>
                  <a:cubicBezTo>
                    <a:pt x="6345" y="9021"/>
                    <a:pt x="6383" y="9057"/>
                    <a:pt x="6437" y="9057"/>
                  </a:cubicBezTo>
                  <a:cubicBezTo>
                    <a:pt x="6466" y="9057"/>
                    <a:pt x="6499" y="9046"/>
                    <a:pt x="6538" y="9022"/>
                  </a:cubicBezTo>
                  <a:cubicBezTo>
                    <a:pt x="6496" y="8816"/>
                    <a:pt x="6455" y="8610"/>
                    <a:pt x="6414" y="8390"/>
                  </a:cubicBezTo>
                  <a:cubicBezTo>
                    <a:pt x="6345" y="7951"/>
                    <a:pt x="6359" y="7511"/>
                    <a:pt x="6359" y="7086"/>
                  </a:cubicBezTo>
                  <a:cubicBezTo>
                    <a:pt x="6387" y="6550"/>
                    <a:pt x="6318" y="6028"/>
                    <a:pt x="6208" y="5520"/>
                  </a:cubicBezTo>
                  <a:cubicBezTo>
                    <a:pt x="5988" y="4298"/>
                    <a:pt x="5590" y="3144"/>
                    <a:pt x="5041" y="2032"/>
                  </a:cubicBezTo>
                  <a:cubicBezTo>
                    <a:pt x="4711" y="1359"/>
                    <a:pt x="4285" y="769"/>
                    <a:pt x="3819" y="178"/>
                  </a:cubicBezTo>
                  <a:cubicBezTo>
                    <a:pt x="3819" y="164"/>
                    <a:pt x="3805" y="164"/>
                    <a:pt x="3805" y="151"/>
                  </a:cubicBezTo>
                  <a:cubicBezTo>
                    <a:pt x="3719" y="46"/>
                    <a:pt x="3647" y="1"/>
                    <a:pt x="35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342983" y="2776067"/>
              <a:ext cx="684508" cy="2363155"/>
            </a:xfrm>
            <a:custGeom>
              <a:avLst/>
              <a:gdLst/>
              <a:ahLst/>
              <a:cxnLst/>
              <a:rect l="l" t="t" r="r" b="b"/>
              <a:pathLst>
                <a:path w="13240" h="45709" extrusionOk="0">
                  <a:moveTo>
                    <a:pt x="4547" y="0"/>
                  </a:moveTo>
                  <a:lnTo>
                    <a:pt x="4547" y="0"/>
                  </a:lnTo>
                  <a:cubicBezTo>
                    <a:pt x="4519" y="343"/>
                    <a:pt x="4656" y="673"/>
                    <a:pt x="4711" y="1003"/>
                  </a:cubicBezTo>
                  <a:cubicBezTo>
                    <a:pt x="4753" y="1346"/>
                    <a:pt x="4849" y="1689"/>
                    <a:pt x="4890" y="2019"/>
                  </a:cubicBezTo>
                  <a:cubicBezTo>
                    <a:pt x="4959" y="2335"/>
                    <a:pt x="5013" y="2678"/>
                    <a:pt x="5055" y="3021"/>
                  </a:cubicBezTo>
                  <a:cubicBezTo>
                    <a:pt x="4876" y="2870"/>
                    <a:pt x="4807" y="2664"/>
                    <a:pt x="4711" y="2499"/>
                  </a:cubicBezTo>
                  <a:cubicBezTo>
                    <a:pt x="4601" y="2321"/>
                    <a:pt x="4505" y="2129"/>
                    <a:pt x="4395" y="1964"/>
                  </a:cubicBezTo>
                  <a:cubicBezTo>
                    <a:pt x="4272" y="1785"/>
                    <a:pt x="4176" y="1607"/>
                    <a:pt x="3929" y="1428"/>
                  </a:cubicBezTo>
                  <a:lnTo>
                    <a:pt x="3929" y="1428"/>
                  </a:lnTo>
                  <a:cubicBezTo>
                    <a:pt x="3997" y="1758"/>
                    <a:pt x="4176" y="1978"/>
                    <a:pt x="4272" y="2197"/>
                  </a:cubicBezTo>
                  <a:cubicBezTo>
                    <a:pt x="4382" y="2445"/>
                    <a:pt x="4505" y="2678"/>
                    <a:pt x="4574" y="2953"/>
                  </a:cubicBezTo>
                  <a:cubicBezTo>
                    <a:pt x="4505" y="2870"/>
                    <a:pt x="4437" y="2802"/>
                    <a:pt x="4368" y="2719"/>
                  </a:cubicBezTo>
                  <a:cubicBezTo>
                    <a:pt x="3846" y="2019"/>
                    <a:pt x="3269" y="1360"/>
                    <a:pt x="2665" y="728"/>
                  </a:cubicBezTo>
                  <a:cubicBezTo>
                    <a:pt x="2528" y="577"/>
                    <a:pt x="2377" y="453"/>
                    <a:pt x="2212" y="302"/>
                  </a:cubicBezTo>
                  <a:cubicBezTo>
                    <a:pt x="2184" y="261"/>
                    <a:pt x="2143" y="247"/>
                    <a:pt x="2033" y="192"/>
                  </a:cubicBezTo>
                  <a:lnTo>
                    <a:pt x="2033" y="192"/>
                  </a:lnTo>
                  <a:cubicBezTo>
                    <a:pt x="2130" y="440"/>
                    <a:pt x="2253" y="549"/>
                    <a:pt x="2349" y="687"/>
                  </a:cubicBezTo>
                  <a:cubicBezTo>
                    <a:pt x="2748" y="1167"/>
                    <a:pt x="3160" y="1648"/>
                    <a:pt x="3544" y="2156"/>
                  </a:cubicBezTo>
                  <a:cubicBezTo>
                    <a:pt x="4121" y="2939"/>
                    <a:pt x="4684" y="3749"/>
                    <a:pt x="5261" y="4559"/>
                  </a:cubicBezTo>
                  <a:cubicBezTo>
                    <a:pt x="5302" y="4642"/>
                    <a:pt x="5370" y="4724"/>
                    <a:pt x="5412" y="4834"/>
                  </a:cubicBezTo>
                  <a:cubicBezTo>
                    <a:pt x="5741" y="5672"/>
                    <a:pt x="6043" y="6509"/>
                    <a:pt x="6359" y="7347"/>
                  </a:cubicBezTo>
                  <a:cubicBezTo>
                    <a:pt x="6344" y="7350"/>
                    <a:pt x="6331" y="7352"/>
                    <a:pt x="6318" y="7352"/>
                  </a:cubicBezTo>
                  <a:cubicBezTo>
                    <a:pt x="6226" y="7352"/>
                    <a:pt x="6191" y="7270"/>
                    <a:pt x="6167" y="7210"/>
                  </a:cubicBezTo>
                  <a:cubicBezTo>
                    <a:pt x="5096" y="5837"/>
                    <a:pt x="3860" y="4642"/>
                    <a:pt x="2487" y="3571"/>
                  </a:cubicBezTo>
                  <a:cubicBezTo>
                    <a:pt x="2281" y="3420"/>
                    <a:pt x="2075" y="3282"/>
                    <a:pt x="1896" y="3131"/>
                  </a:cubicBezTo>
                  <a:cubicBezTo>
                    <a:pt x="1786" y="3200"/>
                    <a:pt x="1855" y="3227"/>
                    <a:pt x="1869" y="3268"/>
                  </a:cubicBezTo>
                  <a:cubicBezTo>
                    <a:pt x="1992" y="3392"/>
                    <a:pt x="2130" y="3529"/>
                    <a:pt x="2267" y="3639"/>
                  </a:cubicBezTo>
                  <a:cubicBezTo>
                    <a:pt x="3420" y="4710"/>
                    <a:pt x="4519" y="5864"/>
                    <a:pt x="5535" y="7072"/>
                  </a:cubicBezTo>
                  <a:cubicBezTo>
                    <a:pt x="6030" y="7677"/>
                    <a:pt x="6455" y="8336"/>
                    <a:pt x="6909" y="8968"/>
                  </a:cubicBezTo>
                  <a:cubicBezTo>
                    <a:pt x="6977" y="9064"/>
                    <a:pt x="7018" y="9187"/>
                    <a:pt x="7073" y="9311"/>
                  </a:cubicBezTo>
                  <a:cubicBezTo>
                    <a:pt x="7595" y="10767"/>
                    <a:pt x="8048" y="12250"/>
                    <a:pt x="8433" y="13760"/>
                  </a:cubicBezTo>
                  <a:cubicBezTo>
                    <a:pt x="8447" y="13802"/>
                    <a:pt x="8447" y="13870"/>
                    <a:pt x="8433" y="13939"/>
                  </a:cubicBezTo>
                  <a:cubicBezTo>
                    <a:pt x="8378" y="13829"/>
                    <a:pt x="8323" y="13719"/>
                    <a:pt x="8282" y="13596"/>
                  </a:cubicBezTo>
                  <a:cubicBezTo>
                    <a:pt x="7980" y="12909"/>
                    <a:pt x="7664" y="12250"/>
                    <a:pt x="7279" y="11604"/>
                  </a:cubicBezTo>
                  <a:cubicBezTo>
                    <a:pt x="7073" y="11261"/>
                    <a:pt x="6812" y="10918"/>
                    <a:pt x="6593" y="10602"/>
                  </a:cubicBezTo>
                  <a:cubicBezTo>
                    <a:pt x="6524" y="10506"/>
                    <a:pt x="6455" y="10410"/>
                    <a:pt x="6304" y="10368"/>
                  </a:cubicBezTo>
                  <a:lnTo>
                    <a:pt x="6304" y="10368"/>
                  </a:lnTo>
                  <a:cubicBezTo>
                    <a:pt x="6332" y="10465"/>
                    <a:pt x="6359" y="10533"/>
                    <a:pt x="6387" y="10602"/>
                  </a:cubicBezTo>
                  <a:cubicBezTo>
                    <a:pt x="7334" y="12332"/>
                    <a:pt x="8048" y="14172"/>
                    <a:pt x="8708" y="16040"/>
                  </a:cubicBezTo>
                  <a:cubicBezTo>
                    <a:pt x="8831" y="16383"/>
                    <a:pt x="8927" y="16727"/>
                    <a:pt x="9051" y="17056"/>
                  </a:cubicBezTo>
                  <a:cubicBezTo>
                    <a:pt x="9257" y="17619"/>
                    <a:pt x="9271" y="18196"/>
                    <a:pt x="9353" y="18787"/>
                  </a:cubicBezTo>
                  <a:cubicBezTo>
                    <a:pt x="9345" y="18788"/>
                    <a:pt x="9337" y="18788"/>
                    <a:pt x="9330" y="18788"/>
                  </a:cubicBezTo>
                  <a:cubicBezTo>
                    <a:pt x="9245" y="18788"/>
                    <a:pt x="9254" y="18714"/>
                    <a:pt x="9216" y="18663"/>
                  </a:cubicBezTo>
                  <a:cubicBezTo>
                    <a:pt x="9078" y="18361"/>
                    <a:pt x="8968" y="18045"/>
                    <a:pt x="8831" y="17757"/>
                  </a:cubicBezTo>
                  <a:cubicBezTo>
                    <a:pt x="8515" y="17084"/>
                    <a:pt x="8145" y="16438"/>
                    <a:pt x="7691" y="15848"/>
                  </a:cubicBezTo>
                  <a:cubicBezTo>
                    <a:pt x="7609" y="15752"/>
                    <a:pt x="7540" y="15614"/>
                    <a:pt x="7389" y="15546"/>
                  </a:cubicBezTo>
                  <a:lnTo>
                    <a:pt x="7389" y="15546"/>
                  </a:lnTo>
                  <a:cubicBezTo>
                    <a:pt x="7389" y="15683"/>
                    <a:pt x="7458" y="15779"/>
                    <a:pt x="7499" y="15862"/>
                  </a:cubicBezTo>
                  <a:cubicBezTo>
                    <a:pt x="8035" y="16823"/>
                    <a:pt x="8488" y="17839"/>
                    <a:pt x="8845" y="18883"/>
                  </a:cubicBezTo>
                  <a:cubicBezTo>
                    <a:pt x="9065" y="19542"/>
                    <a:pt x="9216" y="20215"/>
                    <a:pt x="9422" y="20874"/>
                  </a:cubicBezTo>
                  <a:cubicBezTo>
                    <a:pt x="9655" y="21602"/>
                    <a:pt x="9724" y="22343"/>
                    <a:pt x="9724" y="23071"/>
                  </a:cubicBezTo>
                  <a:cubicBezTo>
                    <a:pt x="9724" y="23662"/>
                    <a:pt x="9738" y="24225"/>
                    <a:pt x="9738" y="24815"/>
                  </a:cubicBezTo>
                  <a:cubicBezTo>
                    <a:pt x="9738" y="24857"/>
                    <a:pt x="9738" y="24911"/>
                    <a:pt x="9724" y="25035"/>
                  </a:cubicBezTo>
                  <a:cubicBezTo>
                    <a:pt x="9628" y="24774"/>
                    <a:pt x="9586" y="24568"/>
                    <a:pt x="9532" y="24376"/>
                  </a:cubicBezTo>
                  <a:cubicBezTo>
                    <a:pt x="9326" y="23621"/>
                    <a:pt x="9106" y="22893"/>
                    <a:pt x="8721" y="22179"/>
                  </a:cubicBezTo>
                  <a:cubicBezTo>
                    <a:pt x="8625" y="22000"/>
                    <a:pt x="8502" y="21808"/>
                    <a:pt x="8392" y="21616"/>
                  </a:cubicBezTo>
                  <a:cubicBezTo>
                    <a:pt x="8364" y="21561"/>
                    <a:pt x="8309" y="21533"/>
                    <a:pt x="8227" y="21519"/>
                  </a:cubicBezTo>
                  <a:lnTo>
                    <a:pt x="8227" y="21519"/>
                  </a:lnTo>
                  <a:lnTo>
                    <a:pt x="8323" y="21877"/>
                  </a:lnTo>
                  <a:cubicBezTo>
                    <a:pt x="8639" y="22687"/>
                    <a:pt x="8900" y="23483"/>
                    <a:pt x="9106" y="24335"/>
                  </a:cubicBezTo>
                  <a:cubicBezTo>
                    <a:pt x="9271" y="25090"/>
                    <a:pt x="9422" y="25845"/>
                    <a:pt x="9490" y="26601"/>
                  </a:cubicBezTo>
                  <a:cubicBezTo>
                    <a:pt x="9518" y="26710"/>
                    <a:pt x="9518" y="26820"/>
                    <a:pt x="9532" y="26944"/>
                  </a:cubicBezTo>
                  <a:cubicBezTo>
                    <a:pt x="9628" y="27631"/>
                    <a:pt x="9628" y="28317"/>
                    <a:pt x="9545" y="29004"/>
                  </a:cubicBezTo>
                  <a:lnTo>
                    <a:pt x="9339" y="30803"/>
                  </a:lnTo>
                  <a:cubicBezTo>
                    <a:pt x="9326" y="30885"/>
                    <a:pt x="9312" y="30968"/>
                    <a:pt x="9243" y="31064"/>
                  </a:cubicBezTo>
                  <a:cubicBezTo>
                    <a:pt x="9188" y="30872"/>
                    <a:pt x="9133" y="30679"/>
                    <a:pt x="9078" y="30473"/>
                  </a:cubicBezTo>
                  <a:cubicBezTo>
                    <a:pt x="8831" y="29512"/>
                    <a:pt x="8570" y="28564"/>
                    <a:pt x="8117" y="27672"/>
                  </a:cubicBezTo>
                  <a:cubicBezTo>
                    <a:pt x="7980" y="27383"/>
                    <a:pt x="7815" y="27109"/>
                    <a:pt x="7664" y="26834"/>
                  </a:cubicBezTo>
                  <a:cubicBezTo>
                    <a:pt x="7595" y="26697"/>
                    <a:pt x="7485" y="26573"/>
                    <a:pt x="7403" y="26463"/>
                  </a:cubicBezTo>
                  <a:cubicBezTo>
                    <a:pt x="7321" y="26532"/>
                    <a:pt x="7389" y="26573"/>
                    <a:pt x="7389" y="26628"/>
                  </a:cubicBezTo>
                  <a:cubicBezTo>
                    <a:pt x="7403" y="26683"/>
                    <a:pt x="7417" y="26710"/>
                    <a:pt x="7430" y="26765"/>
                  </a:cubicBezTo>
                  <a:cubicBezTo>
                    <a:pt x="7664" y="27328"/>
                    <a:pt x="7897" y="27878"/>
                    <a:pt x="8090" y="28455"/>
                  </a:cubicBezTo>
                  <a:cubicBezTo>
                    <a:pt x="8529" y="29800"/>
                    <a:pt x="8831" y="31201"/>
                    <a:pt x="8982" y="32616"/>
                  </a:cubicBezTo>
                  <a:cubicBezTo>
                    <a:pt x="8996" y="32726"/>
                    <a:pt x="8996" y="32822"/>
                    <a:pt x="8968" y="32931"/>
                  </a:cubicBezTo>
                  <a:cubicBezTo>
                    <a:pt x="8872" y="33371"/>
                    <a:pt x="8790" y="33810"/>
                    <a:pt x="8708" y="34250"/>
                  </a:cubicBezTo>
                  <a:cubicBezTo>
                    <a:pt x="8708" y="34264"/>
                    <a:pt x="8680" y="34291"/>
                    <a:pt x="8653" y="34332"/>
                  </a:cubicBezTo>
                  <a:cubicBezTo>
                    <a:pt x="8625" y="34291"/>
                    <a:pt x="8584" y="34250"/>
                    <a:pt x="8584" y="34222"/>
                  </a:cubicBezTo>
                  <a:cubicBezTo>
                    <a:pt x="8488" y="33687"/>
                    <a:pt x="8296" y="33192"/>
                    <a:pt x="8090" y="32684"/>
                  </a:cubicBezTo>
                  <a:cubicBezTo>
                    <a:pt x="7774" y="31956"/>
                    <a:pt x="7472" y="31201"/>
                    <a:pt x="7060" y="30487"/>
                  </a:cubicBezTo>
                  <a:cubicBezTo>
                    <a:pt x="6936" y="30281"/>
                    <a:pt x="6799" y="30075"/>
                    <a:pt x="6661" y="29869"/>
                  </a:cubicBezTo>
                  <a:cubicBezTo>
                    <a:pt x="6565" y="29718"/>
                    <a:pt x="6442" y="29581"/>
                    <a:pt x="6291" y="29512"/>
                  </a:cubicBezTo>
                  <a:cubicBezTo>
                    <a:pt x="6222" y="29553"/>
                    <a:pt x="6236" y="29594"/>
                    <a:pt x="6249" y="29649"/>
                  </a:cubicBezTo>
                  <a:cubicBezTo>
                    <a:pt x="7018" y="30762"/>
                    <a:pt x="7430" y="32053"/>
                    <a:pt x="7884" y="33330"/>
                  </a:cubicBezTo>
                  <a:cubicBezTo>
                    <a:pt x="8103" y="33989"/>
                    <a:pt x="8213" y="34703"/>
                    <a:pt x="8254" y="35403"/>
                  </a:cubicBezTo>
                  <a:cubicBezTo>
                    <a:pt x="8296" y="35870"/>
                    <a:pt x="8241" y="36310"/>
                    <a:pt x="8103" y="36763"/>
                  </a:cubicBezTo>
                  <a:cubicBezTo>
                    <a:pt x="7870" y="37532"/>
                    <a:pt x="7636" y="38301"/>
                    <a:pt x="7403" y="39070"/>
                  </a:cubicBezTo>
                  <a:cubicBezTo>
                    <a:pt x="7362" y="39180"/>
                    <a:pt x="7348" y="39304"/>
                    <a:pt x="7224" y="39413"/>
                  </a:cubicBezTo>
                  <a:cubicBezTo>
                    <a:pt x="7183" y="39207"/>
                    <a:pt x="7197" y="39043"/>
                    <a:pt x="7183" y="38864"/>
                  </a:cubicBezTo>
                  <a:cubicBezTo>
                    <a:pt x="7156" y="38699"/>
                    <a:pt x="7156" y="38507"/>
                    <a:pt x="7142" y="38342"/>
                  </a:cubicBezTo>
                  <a:cubicBezTo>
                    <a:pt x="7128" y="38164"/>
                    <a:pt x="7115" y="37971"/>
                    <a:pt x="7073" y="37807"/>
                  </a:cubicBezTo>
                  <a:cubicBezTo>
                    <a:pt x="7046" y="37628"/>
                    <a:pt x="7005" y="37450"/>
                    <a:pt x="6977" y="37271"/>
                  </a:cubicBezTo>
                  <a:cubicBezTo>
                    <a:pt x="6936" y="37106"/>
                    <a:pt x="6881" y="36928"/>
                    <a:pt x="6854" y="36763"/>
                  </a:cubicBezTo>
                  <a:lnTo>
                    <a:pt x="6703" y="36241"/>
                  </a:lnTo>
                  <a:cubicBezTo>
                    <a:pt x="6648" y="36076"/>
                    <a:pt x="6593" y="35898"/>
                    <a:pt x="6524" y="35733"/>
                  </a:cubicBezTo>
                  <a:cubicBezTo>
                    <a:pt x="6455" y="35554"/>
                    <a:pt x="6387" y="35403"/>
                    <a:pt x="6318" y="35225"/>
                  </a:cubicBezTo>
                  <a:cubicBezTo>
                    <a:pt x="6249" y="35060"/>
                    <a:pt x="6181" y="34909"/>
                    <a:pt x="6098" y="34731"/>
                  </a:cubicBezTo>
                  <a:cubicBezTo>
                    <a:pt x="6030" y="34566"/>
                    <a:pt x="5961" y="34401"/>
                    <a:pt x="5879" y="34250"/>
                  </a:cubicBezTo>
                  <a:cubicBezTo>
                    <a:pt x="5782" y="34099"/>
                    <a:pt x="5700" y="33948"/>
                    <a:pt x="5576" y="33810"/>
                  </a:cubicBezTo>
                  <a:lnTo>
                    <a:pt x="5576" y="33810"/>
                  </a:lnTo>
                  <a:cubicBezTo>
                    <a:pt x="5604" y="33975"/>
                    <a:pt x="5645" y="34126"/>
                    <a:pt x="5714" y="34305"/>
                  </a:cubicBezTo>
                  <a:cubicBezTo>
                    <a:pt x="5988" y="35060"/>
                    <a:pt x="6249" y="35829"/>
                    <a:pt x="6428" y="36626"/>
                  </a:cubicBezTo>
                  <a:cubicBezTo>
                    <a:pt x="6661" y="37683"/>
                    <a:pt x="6785" y="38768"/>
                    <a:pt x="6703" y="39867"/>
                  </a:cubicBezTo>
                  <a:cubicBezTo>
                    <a:pt x="6675" y="40141"/>
                    <a:pt x="6661" y="40430"/>
                    <a:pt x="6675" y="40704"/>
                  </a:cubicBezTo>
                  <a:cubicBezTo>
                    <a:pt x="6703" y="40965"/>
                    <a:pt x="6648" y="41226"/>
                    <a:pt x="6524" y="41446"/>
                  </a:cubicBezTo>
                  <a:cubicBezTo>
                    <a:pt x="6455" y="41597"/>
                    <a:pt x="6428" y="41789"/>
                    <a:pt x="6291" y="41940"/>
                  </a:cubicBezTo>
                  <a:cubicBezTo>
                    <a:pt x="6236" y="41885"/>
                    <a:pt x="6194" y="41858"/>
                    <a:pt x="6181" y="41817"/>
                  </a:cubicBezTo>
                  <a:cubicBezTo>
                    <a:pt x="5906" y="41336"/>
                    <a:pt x="5549" y="40965"/>
                    <a:pt x="5165" y="40567"/>
                  </a:cubicBezTo>
                  <a:cubicBezTo>
                    <a:pt x="4093" y="39468"/>
                    <a:pt x="2940" y="38452"/>
                    <a:pt x="1690" y="37546"/>
                  </a:cubicBezTo>
                  <a:cubicBezTo>
                    <a:pt x="1223" y="37202"/>
                    <a:pt x="743" y="36900"/>
                    <a:pt x="221" y="36639"/>
                  </a:cubicBezTo>
                  <a:lnTo>
                    <a:pt x="15" y="36530"/>
                  </a:lnTo>
                  <a:lnTo>
                    <a:pt x="15" y="36530"/>
                  </a:lnTo>
                  <a:cubicBezTo>
                    <a:pt x="1" y="36639"/>
                    <a:pt x="70" y="36653"/>
                    <a:pt x="111" y="36694"/>
                  </a:cubicBezTo>
                  <a:cubicBezTo>
                    <a:pt x="344" y="36859"/>
                    <a:pt x="591" y="37038"/>
                    <a:pt x="811" y="37216"/>
                  </a:cubicBezTo>
                  <a:cubicBezTo>
                    <a:pt x="2006" y="38095"/>
                    <a:pt x="3132" y="39070"/>
                    <a:pt x="4189" y="40128"/>
                  </a:cubicBezTo>
                  <a:cubicBezTo>
                    <a:pt x="4533" y="40471"/>
                    <a:pt x="4862" y="40828"/>
                    <a:pt x="5192" y="41185"/>
                  </a:cubicBezTo>
                  <a:cubicBezTo>
                    <a:pt x="5439" y="41473"/>
                    <a:pt x="5645" y="41803"/>
                    <a:pt x="5782" y="42160"/>
                  </a:cubicBezTo>
                  <a:cubicBezTo>
                    <a:pt x="5851" y="42325"/>
                    <a:pt x="5947" y="42462"/>
                    <a:pt x="6030" y="42641"/>
                  </a:cubicBezTo>
                  <a:cubicBezTo>
                    <a:pt x="5631" y="43629"/>
                    <a:pt x="5165" y="44604"/>
                    <a:pt x="4780" y="45621"/>
                  </a:cubicBezTo>
                  <a:cubicBezTo>
                    <a:pt x="4899" y="45680"/>
                    <a:pt x="4974" y="45709"/>
                    <a:pt x="5030" y="45709"/>
                  </a:cubicBezTo>
                  <a:cubicBezTo>
                    <a:pt x="5103" y="45709"/>
                    <a:pt x="5143" y="45659"/>
                    <a:pt x="5206" y="45566"/>
                  </a:cubicBezTo>
                  <a:cubicBezTo>
                    <a:pt x="5412" y="45181"/>
                    <a:pt x="5618" y="44797"/>
                    <a:pt x="5810" y="44398"/>
                  </a:cubicBezTo>
                  <a:cubicBezTo>
                    <a:pt x="6043" y="43904"/>
                    <a:pt x="6249" y="43382"/>
                    <a:pt x="6469" y="42888"/>
                  </a:cubicBezTo>
                  <a:cubicBezTo>
                    <a:pt x="6538" y="42737"/>
                    <a:pt x="6634" y="42599"/>
                    <a:pt x="6744" y="42476"/>
                  </a:cubicBezTo>
                  <a:cubicBezTo>
                    <a:pt x="7939" y="41322"/>
                    <a:pt x="9106" y="40155"/>
                    <a:pt x="10301" y="39001"/>
                  </a:cubicBezTo>
                  <a:cubicBezTo>
                    <a:pt x="10699" y="38631"/>
                    <a:pt x="11111" y="38287"/>
                    <a:pt x="11509" y="37944"/>
                  </a:cubicBezTo>
                  <a:lnTo>
                    <a:pt x="11784" y="37669"/>
                  </a:lnTo>
                  <a:cubicBezTo>
                    <a:pt x="11935" y="37601"/>
                    <a:pt x="11949" y="37587"/>
                    <a:pt x="11921" y="37450"/>
                  </a:cubicBezTo>
                  <a:lnTo>
                    <a:pt x="11921" y="37450"/>
                  </a:lnTo>
                  <a:cubicBezTo>
                    <a:pt x="11866" y="37518"/>
                    <a:pt x="11797" y="37587"/>
                    <a:pt x="11743" y="37656"/>
                  </a:cubicBezTo>
                  <a:cubicBezTo>
                    <a:pt x="11688" y="37683"/>
                    <a:pt x="11619" y="37683"/>
                    <a:pt x="11578" y="37738"/>
                  </a:cubicBezTo>
                  <a:cubicBezTo>
                    <a:pt x="11193" y="38013"/>
                    <a:pt x="10781" y="38274"/>
                    <a:pt x="10424" y="38576"/>
                  </a:cubicBezTo>
                  <a:cubicBezTo>
                    <a:pt x="9449" y="39386"/>
                    <a:pt x="8502" y="40224"/>
                    <a:pt x="7595" y="41116"/>
                  </a:cubicBezTo>
                  <a:cubicBezTo>
                    <a:pt x="7417" y="41295"/>
                    <a:pt x="7252" y="41460"/>
                    <a:pt x="7046" y="41679"/>
                  </a:cubicBezTo>
                  <a:cubicBezTo>
                    <a:pt x="7046" y="41583"/>
                    <a:pt x="7018" y="41542"/>
                    <a:pt x="7046" y="41515"/>
                  </a:cubicBezTo>
                  <a:cubicBezTo>
                    <a:pt x="7595" y="39949"/>
                    <a:pt x="8227" y="38425"/>
                    <a:pt x="9010" y="36969"/>
                  </a:cubicBezTo>
                  <a:cubicBezTo>
                    <a:pt x="9202" y="36626"/>
                    <a:pt x="9408" y="36282"/>
                    <a:pt x="9628" y="35953"/>
                  </a:cubicBezTo>
                  <a:cubicBezTo>
                    <a:pt x="10301" y="34950"/>
                    <a:pt x="11001" y="33975"/>
                    <a:pt x="11797" y="33055"/>
                  </a:cubicBezTo>
                  <a:cubicBezTo>
                    <a:pt x="11894" y="32931"/>
                    <a:pt x="12003" y="32794"/>
                    <a:pt x="12127" y="32671"/>
                  </a:cubicBezTo>
                  <a:cubicBezTo>
                    <a:pt x="12101" y="32659"/>
                    <a:pt x="12078" y="32654"/>
                    <a:pt x="12059" y="32654"/>
                  </a:cubicBezTo>
                  <a:cubicBezTo>
                    <a:pt x="11986" y="32654"/>
                    <a:pt x="11953" y="32721"/>
                    <a:pt x="11921" y="32753"/>
                  </a:cubicBezTo>
                  <a:cubicBezTo>
                    <a:pt x="11193" y="33481"/>
                    <a:pt x="10548" y="34291"/>
                    <a:pt x="9944" y="35115"/>
                  </a:cubicBezTo>
                  <a:cubicBezTo>
                    <a:pt x="9449" y="35774"/>
                    <a:pt x="8968" y="36461"/>
                    <a:pt x="8598" y="37216"/>
                  </a:cubicBezTo>
                  <a:cubicBezTo>
                    <a:pt x="8584" y="37257"/>
                    <a:pt x="8557" y="37285"/>
                    <a:pt x="8502" y="37381"/>
                  </a:cubicBezTo>
                  <a:cubicBezTo>
                    <a:pt x="8515" y="37257"/>
                    <a:pt x="8515" y="37189"/>
                    <a:pt x="8529" y="37120"/>
                  </a:cubicBezTo>
                  <a:cubicBezTo>
                    <a:pt x="8735" y="36227"/>
                    <a:pt x="8968" y="35321"/>
                    <a:pt x="9174" y="34428"/>
                  </a:cubicBezTo>
                  <a:cubicBezTo>
                    <a:pt x="9202" y="34264"/>
                    <a:pt x="9271" y="34126"/>
                    <a:pt x="9326" y="33989"/>
                  </a:cubicBezTo>
                  <a:cubicBezTo>
                    <a:pt x="9339" y="33948"/>
                    <a:pt x="9380" y="33907"/>
                    <a:pt x="9394" y="33852"/>
                  </a:cubicBezTo>
                  <a:cubicBezTo>
                    <a:pt x="10232" y="32465"/>
                    <a:pt x="11070" y="31078"/>
                    <a:pt x="11935" y="29691"/>
                  </a:cubicBezTo>
                  <a:cubicBezTo>
                    <a:pt x="12209" y="29237"/>
                    <a:pt x="12512" y="28812"/>
                    <a:pt x="12786" y="28358"/>
                  </a:cubicBezTo>
                  <a:cubicBezTo>
                    <a:pt x="12951" y="28125"/>
                    <a:pt x="13088" y="27878"/>
                    <a:pt x="13239" y="27631"/>
                  </a:cubicBezTo>
                  <a:cubicBezTo>
                    <a:pt x="13223" y="27618"/>
                    <a:pt x="13210" y="27612"/>
                    <a:pt x="13199" y="27612"/>
                  </a:cubicBezTo>
                  <a:cubicBezTo>
                    <a:pt x="13163" y="27612"/>
                    <a:pt x="13147" y="27671"/>
                    <a:pt x="13116" y="27713"/>
                  </a:cubicBezTo>
                  <a:cubicBezTo>
                    <a:pt x="13061" y="27782"/>
                    <a:pt x="13020" y="27864"/>
                    <a:pt x="12965" y="27933"/>
                  </a:cubicBezTo>
                  <a:cubicBezTo>
                    <a:pt x="12910" y="28001"/>
                    <a:pt x="12882" y="28056"/>
                    <a:pt x="12827" y="28125"/>
                  </a:cubicBezTo>
                  <a:cubicBezTo>
                    <a:pt x="12772" y="28194"/>
                    <a:pt x="12745" y="28249"/>
                    <a:pt x="12690" y="28317"/>
                  </a:cubicBezTo>
                  <a:cubicBezTo>
                    <a:pt x="12635" y="28386"/>
                    <a:pt x="12580" y="28468"/>
                    <a:pt x="12539" y="28537"/>
                  </a:cubicBezTo>
                  <a:cubicBezTo>
                    <a:pt x="12484" y="28606"/>
                    <a:pt x="12443" y="28661"/>
                    <a:pt x="12402" y="28729"/>
                  </a:cubicBezTo>
                  <a:cubicBezTo>
                    <a:pt x="12347" y="28798"/>
                    <a:pt x="12292" y="28880"/>
                    <a:pt x="12237" y="28949"/>
                  </a:cubicBezTo>
                  <a:cubicBezTo>
                    <a:pt x="12196" y="29018"/>
                    <a:pt x="12155" y="29073"/>
                    <a:pt x="12100" y="29141"/>
                  </a:cubicBezTo>
                  <a:cubicBezTo>
                    <a:pt x="12058" y="29210"/>
                    <a:pt x="12017" y="29251"/>
                    <a:pt x="11962" y="29320"/>
                  </a:cubicBezTo>
                  <a:cubicBezTo>
                    <a:pt x="11921" y="29388"/>
                    <a:pt x="11866" y="29457"/>
                    <a:pt x="11811" y="29553"/>
                  </a:cubicBezTo>
                  <a:cubicBezTo>
                    <a:pt x="11756" y="29622"/>
                    <a:pt x="11729" y="29663"/>
                    <a:pt x="11674" y="29732"/>
                  </a:cubicBezTo>
                  <a:cubicBezTo>
                    <a:pt x="11619" y="29800"/>
                    <a:pt x="11591" y="29855"/>
                    <a:pt x="11537" y="29924"/>
                  </a:cubicBezTo>
                  <a:cubicBezTo>
                    <a:pt x="11482" y="29993"/>
                    <a:pt x="11440" y="30075"/>
                    <a:pt x="11385" y="30144"/>
                  </a:cubicBezTo>
                  <a:cubicBezTo>
                    <a:pt x="11331" y="30212"/>
                    <a:pt x="11303" y="30267"/>
                    <a:pt x="11248" y="30336"/>
                  </a:cubicBezTo>
                  <a:cubicBezTo>
                    <a:pt x="11193" y="30405"/>
                    <a:pt x="11138" y="30487"/>
                    <a:pt x="11097" y="30556"/>
                  </a:cubicBezTo>
                  <a:cubicBezTo>
                    <a:pt x="11056" y="30624"/>
                    <a:pt x="11001" y="30679"/>
                    <a:pt x="10973" y="30748"/>
                  </a:cubicBezTo>
                  <a:cubicBezTo>
                    <a:pt x="10932" y="30817"/>
                    <a:pt x="10891" y="30872"/>
                    <a:pt x="10850" y="30940"/>
                  </a:cubicBezTo>
                  <a:cubicBezTo>
                    <a:pt x="10795" y="31009"/>
                    <a:pt x="10754" y="31091"/>
                    <a:pt x="10699" y="31160"/>
                  </a:cubicBezTo>
                  <a:cubicBezTo>
                    <a:pt x="10658" y="31229"/>
                    <a:pt x="10616" y="31297"/>
                    <a:pt x="10575" y="31352"/>
                  </a:cubicBezTo>
                  <a:cubicBezTo>
                    <a:pt x="10548" y="31421"/>
                    <a:pt x="10493" y="31490"/>
                    <a:pt x="10452" y="31544"/>
                  </a:cubicBezTo>
                  <a:cubicBezTo>
                    <a:pt x="10410" y="31613"/>
                    <a:pt x="10356" y="31696"/>
                    <a:pt x="10314" y="31764"/>
                  </a:cubicBezTo>
                  <a:cubicBezTo>
                    <a:pt x="10287" y="31833"/>
                    <a:pt x="10232" y="31902"/>
                    <a:pt x="10204" y="31970"/>
                  </a:cubicBezTo>
                  <a:cubicBezTo>
                    <a:pt x="10150" y="32039"/>
                    <a:pt x="10108" y="32121"/>
                    <a:pt x="10067" y="32190"/>
                  </a:cubicBezTo>
                  <a:cubicBezTo>
                    <a:pt x="10026" y="32259"/>
                    <a:pt x="9971" y="32327"/>
                    <a:pt x="9944" y="32382"/>
                  </a:cubicBezTo>
                  <a:cubicBezTo>
                    <a:pt x="9902" y="32451"/>
                    <a:pt x="9861" y="32520"/>
                    <a:pt x="9820" y="32574"/>
                  </a:cubicBezTo>
                  <a:cubicBezTo>
                    <a:pt x="9765" y="32643"/>
                    <a:pt x="9738" y="32726"/>
                    <a:pt x="9683" y="32794"/>
                  </a:cubicBezTo>
                  <a:cubicBezTo>
                    <a:pt x="9655" y="32849"/>
                    <a:pt x="9600" y="32918"/>
                    <a:pt x="9490" y="33028"/>
                  </a:cubicBezTo>
                  <a:cubicBezTo>
                    <a:pt x="9518" y="32890"/>
                    <a:pt x="9518" y="32822"/>
                    <a:pt x="9532" y="32780"/>
                  </a:cubicBezTo>
                  <a:cubicBezTo>
                    <a:pt x="9696" y="31696"/>
                    <a:pt x="9875" y="30624"/>
                    <a:pt x="9971" y="29553"/>
                  </a:cubicBezTo>
                  <a:cubicBezTo>
                    <a:pt x="9998" y="29430"/>
                    <a:pt x="10012" y="29320"/>
                    <a:pt x="10067" y="29224"/>
                  </a:cubicBezTo>
                  <a:lnTo>
                    <a:pt x="11193" y="26491"/>
                  </a:lnTo>
                  <a:cubicBezTo>
                    <a:pt x="11660" y="25406"/>
                    <a:pt x="12223" y="24376"/>
                    <a:pt x="12786" y="23332"/>
                  </a:cubicBezTo>
                  <a:cubicBezTo>
                    <a:pt x="12896" y="23140"/>
                    <a:pt x="13020" y="22934"/>
                    <a:pt x="13061" y="22714"/>
                  </a:cubicBezTo>
                  <a:lnTo>
                    <a:pt x="13061" y="22714"/>
                  </a:lnTo>
                  <a:cubicBezTo>
                    <a:pt x="12759" y="23112"/>
                    <a:pt x="12470" y="23538"/>
                    <a:pt x="12223" y="23964"/>
                  </a:cubicBezTo>
                  <a:cubicBezTo>
                    <a:pt x="11962" y="24417"/>
                    <a:pt x="11688" y="24884"/>
                    <a:pt x="11440" y="25323"/>
                  </a:cubicBezTo>
                  <a:cubicBezTo>
                    <a:pt x="11193" y="25777"/>
                    <a:pt x="10973" y="26230"/>
                    <a:pt x="10768" y="26697"/>
                  </a:cubicBezTo>
                  <a:cubicBezTo>
                    <a:pt x="10562" y="27164"/>
                    <a:pt x="10369" y="27631"/>
                    <a:pt x="10136" y="28084"/>
                  </a:cubicBezTo>
                  <a:cubicBezTo>
                    <a:pt x="10136" y="28043"/>
                    <a:pt x="10108" y="28001"/>
                    <a:pt x="10108" y="27946"/>
                  </a:cubicBezTo>
                  <a:cubicBezTo>
                    <a:pt x="10204" y="26573"/>
                    <a:pt x="10218" y="25186"/>
                    <a:pt x="10218" y="23799"/>
                  </a:cubicBezTo>
                  <a:cubicBezTo>
                    <a:pt x="10218" y="23552"/>
                    <a:pt x="10232" y="23318"/>
                    <a:pt x="10287" y="23071"/>
                  </a:cubicBezTo>
                  <a:cubicBezTo>
                    <a:pt x="10452" y="21890"/>
                    <a:pt x="10726" y="20737"/>
                    <a:pt x="11097" y="19597"/>
                  </a:cubicBezTo>
                  <a:cubicBezTo>
                    <a:pt x="11207" y="19226"/>
                    <a:pt x="11331" y="18869"/>
                    <a:pt x="11468" y="18512"/>
                  </a:cubicBezTo>
                  <a:cubicBezTo>
                    <a:pt x="11688" y="17949"/>
                    <a:pt x="11921" y="17400"/>
                    <a:pt x="12141" y="16823"/>
                  </a:cubicBezTo>
                  <a:cubicBezTo>
                    <a:pt x="12168" y="16754"/>
                    <a:pt x="12209" y="16685"/>
                    <a:pt x="12264" y="16644"/>
                  </a:cubicBezTo>
                  <a:lnTo>
                    <a:pt x="12264" y="16644"/>
                  </a:lnTo>
                  <a:cubicBezTo>
                    <a:pt x="12209" y="16658"/>
                    <a:pt x="12141" y="16644"/>
                    <a:pt x="12127" y="16672"/>
                  </a:cubicBezTo>
                  <a:cubicBezTo>
                    <a:pt x="12017" y="16823"/>
                    <a:pt x="11935" y="16988"/>
                    <a:pt x="11866" y="17139"/>
                  </a:cubicBezTo>
                  <a:cubicBezTo>
                    <a:pt x="11179" y="18498"/>
                    <a:pt x="10630" y="19913"/>
                    <a:pt x="10246" y="21396"/>
                  </a:cubicBezTo>
                  <a:cubicBezTo>
                    <a:pt x="10232" y="21451"/>
                    <a:pt x="10218" y="21478"/>
                    <a:pt x="10150" y="21519"/>
                  </a:cubicBezTo>
                  <a:lnTo>
                    <a:pt x="10095" y="21149"/>
                  </a:lnTo>
                  <a:cubicBezTo>
                    <a:pt x="10012" y="20352"/>
                    <a:pt x="9930" y="19528"/>
                    <a:pt x="9834" y="18718"/>
                  </a:cubicBezTo>
                  <a:cubicBezTo>
                    <a:pt x="9834" y="18649"/>
                    <a:pt x="9820" y="18594"/>
                    <a:pt x="9806" y="18526"/>
                  </a:cubicBezTo>
                  <a:cubicBezTo>
                    <a:pt x="9655" y="17963"/>
                    <a:pt x="9724" y="17372"/>
                    <a:pt x="9820" y="16809"/>
                  </a:cubicBezTo>
                  <a:cubicBezTo>
                    <a:pt x="9998" y="15903"/>
                    <a:pt x="10163" y="14969"/>
                    <a:pt x="10438" y="14076"/>
                  </a:cubicBezTo>
                  <a:cubicBezTo>
                    <a:pt x="10562" y="13719"/>
                    <a:pt x="10630" y="13348"/>
                    <a:pt x="10754" y="12964"/>
                  </a:cubicBezTo>
                  <a:cubicBezTo>
                    <a:pt x="10822" y="12730"/>
                    <a:pt x="10864" y="12470"/>
                    <a:pt x="11028" y="12264"/>
                  </a:cubicBezTo>
                  <a:lnTo>
                    <a:pt x="11028" y="12264"/>
                  </a:lnTo>
                  <a:cubicBezTo>
                    <a:pt x="10973" y="12277"/>
                    <a:pt x="10905" y="12277"/>
                    <a:pt x="10891" y="12291"/>
                  </a:cubicBezTo>
                  <a:cubicBezTo>
                    <a:pt x="10795" y="12470"/>
                    <a:pt x="10713" y="12634"/>
                    <a:pt x="10644" y="12813"/>
                  </a:cubicBezTo>
                  <a:cubicBezTo>
                    <a:pt x="10246" y="13980"/>
                    <a:pt x="9820" y="15134"/>
                    <a:pt x="9586" y="16328"/>
                  </a:cubicBezTo>
                  <a:cubicBezTo>
                    <a:pt x="9559" y="16383"/>
                    <a:pt x="9545" y="16411"/>
                    <a:pt x="9518" y="16507"/>
                  </a:cubicBezTo>
                  <a:cubicBezTo>
                    <a:pt x="9477" y="16438"/>
                    <a:pt x="9463" y="16411"/>
                    <a:pt x="9449" y="16383"/>
                  </a:cubicBezTo>
                  <a:cubicBezTo>
                    <a:pt x="9271" y="15587"/>
                    <a:pt x="9120" y="14804"/>
                    <a:pt x="8927" y="14035"/>
                  </a:cubicBezTo>
                  <a:cubicBezTo>
                    <a:pt x="8859" y="13705"/>
                    <a:pt x="8859" y="13376"/>
                    <a:pt x="8845" y="13033"/>
                  </a:cubicBezTo>
                  <a:cubicBezTo>
                    <a:pt x="8804" y="12497"/>
                    <a:pt x="8804" y="11975"/>
                    <a:pt x="8776" y="11426"/>
                  </a:cubicBezTo>
                  <a:cubicBezTo>
                    <a:pt x="8708" y="10204"/>
                    <a:pt x="8845" y="8995"/>
                    <a:pt x="9133" y="7814"/>
                  </a:cubicBezTo>
                  <a:cubicBezTo>
                    <a:pt x="9133" y="7800"/>
                    <a:pt x="9147" y="7787"/>
                    <a:pt x="9174" y="7745"/>
                  </a:cubicBezTo>
                  <a:lnTo>
                    <a:pt x="9174" y="7745"/>
                  </a:lnTo>
                  <a:cubicBezTo>
                    <a:pt x="9120" y="7759"/>
                    <a:pt x="9051" y="7759"/>
                    <a:pt x="9051" y="7787"/>
                  </a:cubicBezTo>
                  <a:cubicBezTo>
                    <a:pt x="8982" y="7938"/>
                    <a:pt x="8927" y="8089"/>
                    <a:pt x="8872" y="8240"/>
                  </a:cubicBezTo>
                  <a:cubicBezTo>
                    <a:pt x="8653" y="8926"/>
                    <a:pt x="8557" y="9641"/>
                    <a:pt x="8515" y="10355"/>
                  </a:cubicBezTo>
                  <a:cubicBezTo>
                    <a:pt x="8502" y="10835"/>
                    <a:pt x="8488" y="11330"/>
                    <a:pt x="8447" y="11810"/>
                  </a:cubicBezTo>
                  <a:cubicBezTo>
                    <a:pt x="8447" y="11852"/>
                    <a:pt x="8433" y="11879"/>
                    <a:pt x="8419" y="11975"/>
                  </a:cubicBezTo>
                  <a:cubicBezTo>
                    <a:pt x="8364" y="11838"/>
                    <a:pt x="8323" y="11728"/>
                    <a:pt x="8296" y="11646"/>
                  </a:cubicBezTo>
                  <a:cubicBezTo>
                    <a:pt x="7966" y="10670"/>
                    <a:pt x="7636" y="9709"/>
                    <a:pt x="7321" y="8720"/>
                  </a:cubicBezTo>
                  <a:cubicBezTo>
                    <a:pt x="7252" y="8542"/>
                    <a:pt x="7197" y="8363"/>
                    <a:pt x="7211" y="8157"/>
                  </a:cubicBezTo>
                  <a:lnTo>
                    <a:pt x="7211" y="8130"/>
                  </a:lnTo>
                  <a:cubicBezTo>
                    <a:pt x="7060" y="6660"/>
                    <a:pt x="7142" y="5205"/>
                    <a:pt x="7266" y="3749"/>
                  </a:cubicBezTo>
                  <a:lnTo>
                    <a:pt x="7266" y="3502"/>
                  </a:lnTo>
                  <a:cubicBezTo>
                    <a:pt x="7197" y="3667"/>
                    <a:pt x="7156" y="3735"/>
                    <a:pt x="7142" y="3818"/>
                  </a:cubicBezTo>
                  <a:cubicBezTo>
                    <a:pt x="7060" y="4244"/>
                    <a:pt x="6977" y="4669"/>
                    <a:pt x="6922" y="5109"/>
                  </a:cubicBezTo>
                  <a:cubicBezTo>
                    <a:pt x="6854" y="5658"/>
                    <a:pt x="6812" y="6207"/>
                    <a:pt x="6771" y="6757"/>
                  </a:cubicBezTo>
                  <a:cubicBezTo>
                    <a:pt x="6771" y="6825"/>
                    <a:pt x="6744" y="6866"/>
                    <a:pt x="6730" y="6935"/>
                  </a:cubicBezTo>
                  <a:cubicBezTo>
                    <a:pt x="6634" y="6935"/>
                    <a:pt x="6648" y="6853"/>
                    <a:pt x="6606" y="6798"/>
                  </a:cubicBezTo>
                  <a:cubicBezTo>
                    <a:pt x="6304" y="6015"/>
                    <a:pt x="5975" y="5246"/>
                    <a:pt x="5686" y="4450"/>
                  </a:cubicBezTo>
                  <a:cubicBezTo>
                    <a:pt x="5631" y="4312"/>
                    <a:pt x="5604" y="4161"/>
                    <a:pt x="5563" y="4010"/>
                  </a:cubicBezTo>
                  <a:cubicBezTo>
                    <a:pt x="5480" y="3598"/>
                    <a:pt x="5412" y="3186"/>
                    <a:pt x="5302" y="2774"/>
                  </a:cubicBezTo>
                  <a:cubicBezTo>
                    <a:pt x="5123" y="2019"/>
                    <a:pt x="4931" y="1263"/>
                    <a:pt x="4725" y="508"/>
                  </a:cubicBezTo>
                  <a:cubicBezTo>
                    <a:pt x="4670" y="330"/>
                    <a:pt x="4615" y="165"/>
                    <a:pt x="45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817279" y="3176483"/>
              <a:ext cx="1448" cy="4291"/>
            </a:xfrm>
            <a:custGeom>
              <a:avLst/>
              <a:gdLst/>
              <a:ahLst/>
              <a:cxnLst/>
              <a:rect l="l" t="t" r="r" b="b"/>
              <a:pathLst>
                <a:path w="28" h="83" extrusionOk="0">
                  <a:moveTo>
                    <a:pt x="0" y="0"/>
                  </a:moveTo>
                  <a:cubicBezTo>
                    <a:pt x="0" y="14"/>
                    <a:pt x="14" y="55"/>
                    <a:pt x="28" y="83"/>
                  </a:cubicBezTo>
                  <a:cubicBezTo>
                    <a:pt x="14" y="55"/>
                    <a:pt x="14" y="42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981995" y="4446649"/>
              <a:ext cx="3619" cy="361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42" y="1"/>
                  </a:moveTo>
                  <a:cubicBezTo>
                    <a:pt x="42" y="14"/>
                    <a:pt x="28" y="28"/>
                    <a:pt x="1" y="55"/>
                  </a:cubicBezTo>
                  <a:lnTo>
                    <a:pt x="28" y="69"/>
                  </a:lnTo>
                  <a:lnTo>
                    <a:pt x="69" y="14"/>
                  </a:lnTo>
                  <a:cubicBezTo>
                    <a:pt x="55" y="14"/>
                    <a:pt x="55" y="1"/>
                    <a:pt x="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912407" y="3409392"/>
              <a:ext cx="775" cy="4291"/>
            </a:xfrm>
            <a:custGeom>
              <a:avLst/>
              <a:gdLst/>
              <a:ahLst/>
              <a:cxnLst/>
              <a:rect l="l" t="t" r="r" b="b"/>
              <a:pathLst>
                <a:path w="15" h="83" extrusionOk="0">
                  <a:moveTo>
                    <a:pt x="1" y="0"/>
                  </a:moveTo>
                  <a:cubicBezTo>
                    <a:pt x="1" y="28"/>
                    <a:pt x="14" y="69"/>
                    <a:pt x="14" y="82"/>
                  </a:cubicBezTo>
                  <a:cubicBezTo>
                    <a:pt x="14" y="41"/>
                    <a:pt x="1" y="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964262" y="4710784"/>
              <a:ext cx="2895" cy="2171"/>
            </a:xfrm>
            <a:custGeom>
              <a:avLst/>
              <a:gdLst/>
              <a:ahLst/>
              <a:cxnLst/>
              <a:rect l="l" t="t" r="r" b="b"/>
              <a:pathLst>
                <a:path w="56" h="42" extrusionOk="0">
                  <a:moveTo>
                    <a:pt x="41" y="0"/>
                  </a:moveTo>
                  <a:cubicBezTo>
                    <a:pt x="28" y="0"/>
                    <a:pt x="0" y="28"/>
                    <a:pt x="0" y="28"/>
                  </a:cubicBezTo>
                  <a:cubicBezTo>
                    <a:pt x="28" y="28"/>
                    <a:pt x="41" y="41"/>
                    <a:pt x="55" y="41"/>
                  </a:cubicBezTo>
                  <a:cubicBezTo>
                    <a:pt x="41" y="28"/>
                    <a:pt x="41" y="28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963538" y="4712180"/>
              <a:ext cx="775" cy="775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"/>
                  </a:moveTo>
                  <a:cubicBezTo>
                    <a:pt x="0" y="1"/>
                    <a:pt x="0" y="14"/>
                    <a:pt x="0" y="1"/>
                  </a:cubicBezTo>
                  <a:cubicBezTo>
                    <a:pt x="14" y="1"/>
                    <a:pt x="14" y="1"/>
                    <a:pt x="0" y="1"/>
                  </a:cubicBezTo>
                  <a:cubicBezTo>
                    <a:pt x="14" y="1"/>
                    <a:pt x="1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" name="Google Shape;250;p5"/>
          <p:cNvGrpSpPr/>
          <p:nvPr/>
        </p:nvGrpSpPr>
        <p:grpSpPr>
          <a:xfrm rot="-6811693">
            <a:off x="-362784" y="-737367"/>
            <a:ext cx="1343856" cy="1479765"/>
            <a:chOff x="-353468" y="1479586"/>
            <a:chExt cx="1875107" cy="2064743"/>
          </a:xfrm>
        </p:grpSpPr>
        <p:sp>
          <p:nvSpPr>
            <p:cNvPr id="251" name="Google Shape;251;p5"/>
            <p:cNvSpPr/>
            <p:nvPr/>
          </p:nvSpPr>
          <p:spPr>
            <a:xfrm>
              <a:off x="761908" y="1794129"/>
              <a:ext cx="499164" cy="1750200"/>
            </a:xfrm>
            <a:custGeom>
              <a:avLst/>
              <a:gdLst/>
              <a:ahLst/>
              <a:cxnLst/>
              <a:rect l="l" t="t" r="r" b="b"/>
              <a:pathLst>
                <a:path w="9655" h="33853" extrusionOk="0">
                  <a:moveTo>
                    <a:pt x="2788" y="0"/>
                  </a:moveTo>
                  <a:cubicBezTo>
                    <a:pt x="2637" y="0"/>
                    <a:pt x="2472" y="14"/>
                    <a:pt x="2307" y="69"/>
                  </a:cubicBezTo>
                  <a:cubicBezTo>
                    <a:pt x="2253" y="83"/>
                    <a:pt x="2184" y="97"/>
                    <a:pt x="2129" y="110"/>
                  </a:cubicBezTo>
                  <a:lnTo>
                    <a:pt x="2101" y="138"/>
                  </a:lnTo>
                  <a:cubicBezTo>
                    <a:pt x="1978" y="206"/>
                    <a:pt x="1854" y="248"/>
                    <a:pt x="1758" y="316"/>
                  </a:cubicBezTo>
                  <a:lnTo>
                    <a:pt x="1648" y="371"/>
                  </a:lnTo>
                  <a:cubicBezTo>
                    <a:pt x="1497" y="481"/>
                    <a:pt x="1346" y="577"/>
                    <a:pt x="1168" y="701"/>
                  </a:cubicBezTo>
                  <a:cubicBezTo>
                    <a:pt x="893" y="907"/>
                    <a:pt x="673" y="1168"/>
                    <a:pt x="481" y="1442"/>
                  </a:cubicBezTo>
                  <a:cubicBezTo>
                    <a:pt x="412" y="1552"/>
                    <a:pt x="344" y="1676"/>
                    <a:pt x="261" y="1868"/>
                  </a:cubicBezTo>
                  <a:cubicBezTo>
                    <a:pt x="179" y="2060"/>
                    <a:pt x="124" y="2211"/>
                    <a:pt x="83" y="2363"/>
                  </a:cubicBezTo>
                  <a:cubicBezTo>
                    <a:pt x="55" y="2514"/>
                    <a:pt x="14" y="2692"/>
                    <a:pt x="14" y="2884"/>
                  </a:cubicBezTo>
                  <a:cubicBezTo>
                    <a:pt x="0" y="3022"/>
                    <a:pt x="0" y="3159"/>
                    <a:pt x="14" y="3338"/>
                  </a:cubicBezTo>
                  <a:cubicBezTo>
                    <a:pt x="55" y="3997"/>
                    <a:pt x="193" y="4628"/>
                    <a:pt x="330" y="5246"/>
                  </a:cubicBezTo>
                  <a:lnTo>
                    <a:pt x="330" y="5288"/>
                  </a:lnTo>
                  <a:cubicBezTo>
                    <a:pt x="399" y="5562"/>
                    <a:pt x="467" y="5851"/>
                    <a:pt x="591" y="6208"/>
                  </a:cubicBezTo>
                  <a:cubicBezTo>
                    <a:pt x="687" y="6537"/>
                    <a:pt x="769" y="6839"/>
                    <a:pt x="879" y="7169"/>
                  </a:cubicBezTo>
                  <a:cubicBezTo>
                    <a:pt x="934" y="7348"/>
                    <a:pt x="1003" y="7512"/>
                    <a:pt x="1071" y="7705"/>
                  </a:cubicBezTo>
                  <a:lnTo>
                    <a:pt x="1223" y="8062"/>
                  </a:lnTo>
                  <a:lnTo>
                    <a:pt x="1277" y="8199"/>
                  </a:lnTo>
                  <a:cubicBezTo>
                    <a:pt x="1360" y="8405"/>
                    <a:pt x="1442" y="8611"/>
                    <a:pt x="1552" y="8817"/>
                  </a:cubicBezTo>
                  <a:cubicBezTo>
                    <a:pt x="1580" y="8899"/>
                    <a:pt x="1635" y="9009"/>
                    <a:pt x="1662" y="9092"/>
                  </a:cubicBezTo>
                  <a:cubicBezTo>
                    <a:pt x="1758" y="9256"/>
                    <a:pt x="1827" y="9449"/>
                    <a:pt x="1909" y="9627"/>
                  </a:cubicBezTo>
                  <a:cubicBezTo>
                    <a:pt x="1978" y="9765"/>
                    <a:pt x="2047" y="9902"/>
                    <a:pt x="2101" y="10053"/>
                  </a:cubicBezTo>
                  <a:cubicBezTo>
                    <a:pt x="2239" y="10383"/>
                    <a:pt x="2404" y="10685"/>
                    <a:pt x="2555" y="10959"/>
                  </a:cubicBezTo>
                  <a:cubicBezTo>
                    <a:pt x="2610" y="11069"/>
                    <a:pt x="2665" y="11152"/>
                    <a:pt x="2719" y="11248"/>
                  </a:cubicBezTo>
                  <a:lnTo>
                    <a:pt x="2802" y="11426"/>
                  </a:lnTo>
                  <a:lnTo>
                    <a:pt x="2953" y="11728"/>
                  </a:lnTo>
                  <a:cubicBezTo>
                    <a:pt x="2967" y="11783"/>
                    <a:pt x="3008" y="11838"/>
                    <a:pt x="3022" y="11866"/>
                  </a:cubicBezTo>
                  <a:lnTo>
                    <a:pt x="3104" y="12030"/>
                  </a:lnTo>
                  <a:cubicBezTo>
                    <a:pt x="3228" y="12264"/>
                    <a:pt x="3351" y="12511"/>
                    <a:pt x="3447" y="12745"/>
                  </a:cubicBezTo>
                  <a:cubicBezTo>
                    <a:pt x="3626" y="13129"/>
                    <a:pt x="3818" y="13500"/>
                    <a:pt x="3983" y="13857"/>
                  </a:cubicBezTo>
                  <a:cubicBezTo>
                    <a:pt x="4106" y="14118"/>
                    <a:pt x="4244" y="14379"/>
                    <a:pt x="4367" y="14640"/>
                  </a:cubicBezTo>
                  <a:cubicBezTo>
                    <a:pt x="4532" y="14983"/>
                    <a:pt x="4683" y="15340"/>
                    <a:pt x="4848" y="15683"/>
                  </a:cubicBezTo>
                  <a:cubicBezTo>
                    <a:pt x="4958" y="15944"/>
                    <a:pt x="5081" y="16192"/>
                    <a:pt x="5205" y="16466"/>
                  </a:cubicBezTo>
                  <a:cubicBezTo>
                    <a:pt x="5274" y="16631"/>
                    <a:pt x="5356" y="16810"/>
                    <a:pt x="5439" y="17016"/>
                  </a:cubicBezTo>
                  <a:cubicBezTo>
                    <a:pt x="5493" y="17139"/>
                    <a:pt x="5562" y="17276"/>
                    <a:pt x="5617" y="17400"/>
                  </a:cubicBezTo>
                  <a:cubicBezTo>
                    <a:pt x="5645" y="17482"/>
                    <a:pt x="5686" y="17551"/>
                    <a:pt x="5713" y="17633"/>
                  </a:cubicBezTo>
                  <a:cubicBezTo>
                    <a:pt x="5892" y="18018"/>
                    <a:pt x="6043" y="18375"/>
                    <a:pt x="6180" y="18718"/>
                  </a:cubicBezTo>
                  <a:cubicBezTo>
                    <a:pt x="6290" y="19007"/>
                    <a:pt x="6386" y="19323"/>
                    <a:pt x="6496" y="19625"/>
                  </a:cubicBezTo>
                  <a:cubicBezTo>
                    <a:pt x="6510" y="19707"/>
                    <a:pt x="6537" y="19790"/>
                    <a:pt x="6565" y="19858"/>
                  </a:cubicBezTo>
                  <a:cubicBezTo>
                    <a:pt x="6578" y="19927"/>
                    <a:pt x="6606" y="20009"/>
                    <a:pt x="6633" y="20078"/>
                  </a:cubicBezTo>
                  <a:cubicBezTo>
                    <a:pt x="6661" y="20160"/>
                    <a:pt x="6674" y="20270"/>
                    <a:pt x="6716" y="20353"/>
                  </a:cubicBezTo>
                  <a:cubicBezTo>
                    <a:pt x="6729" y="20421"/>
                    <a:pt x="6743" y="20490"/>
                    <a:pt x="6784" y="20559"/>
                  </a:cubicBezTo>
                  <a:lnTo>
                    <a:pt x="6812" y="20682"/>
                  </a:lnTo>
                  <a:cubicBezTo>
                    <a:pt x="6908" y="20929"/>
                    <a:pt x="6977" y="21190"/>
                    <a:pt x="7045" y="21438"/>
                  </a:cubicBezTo>
                  <a:cubicBezTo>
                    <a:pt x="7128" y="21767"/>
                    <a:pt x="7210" y="22083"/>
                    <a:pt x="7279" y="22399"/>
                  </a:cubicBezTo>
                  <a:cubicBezTo>
                    <a:pt x="7320" y="22564"/>
                    <a:pt x="7347" y="22742"/>
                    <a:pt x="7361" y="22921"/>
                  </a:cubicBezTo>
                  <a:cubicBezTo>
                    <a:pt x="7361" y="22976"/>
                    <a:pt x="7389" y="23017"/>
                    <a:pt x="7389" y="23058"/>
                  </a:cubicBezTo>
                  <a:lnTo>
                    <a:pt x="7389" y="23044"/>
                  </a:lnTo>
                  <a:lnTo>
                    <a:pt x="7389" y="23031"/>
                  </a:lnTo>
                  <a:cubicBezTo>
                    <a:pt x="7416" y="23360"/>
                    <a:pt x="7471" y="23703"/>
                    <a:pt x="7540" y="24129"/>
                  </a:cubicBezTo>
                  <a:cubicBezTo>
                    <a:pt x="7553" y="24253"/>
                    <a:pt x="7567" y="24376"/>
                    <a:pt x="7608" y="24514"/>
                  </a:cubicBezTo>
                  <a:cubicBezTo>
                    <a:pt x="7636" y="24733"/>
                    <a:pt x="7691" y="24953"/>
                    <a:pt x="7704" y="25173"/>
                  </a:cubicBezTo>
                  <a:cubicBezTo>
                    <a:pt x="7732" y="25310"/>
                    <a:pt x="7732" y="25448"/>
                    <a:pt x="7732" y="25612"/>
                  </a:cubicBezTo>
                  <a:cubicBezTo>
                    <a:pt x="7732" y="25695"/>
                    <a:pt x="7732" y="25763"/>
                    <a:pt x="7746" y="25846"/>
                  </a:cubicBezTo>
                  <a:cubicBezTo>
                    <a:pt x="7746" y="25928"/>
                    <a:pt x="7746" y="25997"/>
                    <a:pt x="7759" y="26093"/>
                  </a:cubicBezTo>
                  <a:cubicBezTo>
                    <a:pt x="7759" y="26189"/>
                    <a:pt x="7759" y="26299"/>
                    <a:pt x="7773" y="26395"/>
                  </a:cubicBezTo>
                  <a:cubicBezTo>
                    <a:pt x="7773" y="26601"/>
                    <a:pt x="7801" y="26821"/>
                    <a:pt x="7814" y="27054"/>
                  </a:cubicBezTo>
                  <a:cubicBezTo>
                    <a:pt x="7828" y="27343"/>
                    <a:pt x="7869" y="27686"/>
                    <a:pt x="7869" y="28043"/>
                  </a:cubicBezTo>
                  <a:cubicBezTo>
                    <a:pt x="7869" y="28222"/>
                    <a:pt x="7883" y="28386"/>
                    <a:pt x="7883" y="28537"/>
                  </a:cubicBezTo>
                  <a:cubicBezTo>
                    <a:pt x="7883" y="28675"/>
                    <a:pt x="7883" y="28812"/>
                    <a:pt x="7897" y="28949"/>
                  </a:cubicBezTo>
                  <a:lnTo>
                    <a:pt x="7897" y="29128"/>
                  </a:lnTo>
                  <a:cubicBezTo>
                    <a:pt x="7897" y="29210"/>
                    <a:pt x="7910" y="29293"/>
                    <a:pt x="7897" y="29403"/>
                  </a:cubicBezTo>
                  <a:cubicBezTo>
                    <a:pt x="7897" y="29526"/>
                    <a:pt x="7897" y="29636"/>
                    <a:pt x="7883" y="29746"/>
                  </a:cubicBezTo>
                  <a:lnTo>
                    <a:pt x="7883" y="29869"/>
                  </a:lnTo>
                  <a:lnTo>
                    <a:pt x="7883" y="30254"/>
                  </a:lnTo>
                  <a:lnTo>
                    <a:pt x="7883" y="30350"/>
                  </a:lnTo>
                  <a:cubicBezTo>
                    <a:pt x="7883" y="30501"/>
                    <a:pt x="7883" y="30666"/>
                    <a:pt x="7869" y="30831"/>
                  </a:cubicBezTo>
                  <a:cubicBezTo>
                    <a:pt x="7842" y="30996"/>
                    <a:pt x="7842" y="31174"/>
                    <a:pt x="7842" y="31284"/>
                  </a:cubicBezTo>
                  <a:cubicBezTo>
                    <a:pt x="7842" y="31463"/>
                    <a:pt x="7842" y="31627"/>
                    <a:pt x="7869" y="31792"/>
                  </a:cubicBezTo>
                  <a:cubicBezTo>
                    <a:pt x="7869" y="31957"/>
                    <a:pt x="7883" y="32149"/>
                    <a:pt x="7910" y="32369"/>
                  </a:cubicBezTo>
                  <a:cubicBezTo>
                    <a:pt x="7938" y="32561"/>
                    <a:pt x="7965" y="32712"/>
                    <a:pt x="8007" y="32850"/>
                  </a:cubicBezTo>
                  <a:cubicBezTo>
                    <a:pt x="8007" y="32891"/>
                    <a:pt x="8020" y="32918"/>
                    <a:pt x="8034" y="32959"/>
                  </a:cubicBezTo>
                  <a:cubicBezTo>
                    <a:pt x="8048" y="32987"/>
                    <a:pt x="8048" y="33028"/>
                    <a:pt x="8075" y="33056"/>
                  </a:cubicBezTo>
                  <a:cubicBezTo>
                    <a:pt x="8075" y="33069"/>
                    <a:pt x="8075" y="33097"/>
                    <a:pt x="8089" y="33110"/>
                  </a:cubicBezTo>
                  <a:cubicBezTo>
                    <a:pt x="8103" y="33165"/>
                    <a:pt x="8103" y="33207"/>
                    <a:pt x="8116" y="33275"/>
                  </a:cubicBezTo>
                  <a:cubicBezTo>
                    <a:pt x="8158" y="33371"/>
                    <a:pt x="8185" y="33440"/>
                    <a:pt x="8240" y="33536"/>
                  </a:cubicBezTo>
                  <a:cubicBezTo>
                    <a:pt x="8240" y="33550"/>
                    <a:pt x="8254" y="33577"/>
                    <a:pt x="8254" y="33591"/>
                  </a:cubicBezTo>
                  <a:cubicBezTo>
                    <a:pt x="8295" y="33742"/>
                    <a:pt x="8446" y="33852"/>
                    <a:pt x="8597" y="33852"/>
                  </a:cubicBezTo>
                  <a:cubicBezTo>
                    <a:pt x="8666" y="33852"/>
                    <a:pt x="8721" y="33825"/>
                    <a:pt x="8776" y="33797"/>
                  </a:cubicBezTo>
                  <a:cubicBezTo>
                    <a:pt x="8803" y="33783"/>
                    <a:pt x="8831" y="33756"/>
                    <a:pt x="8844" y="33742"/>
                  </a:cubicBezTo>
                  <a:cubicBezTo>
                    <a:pt x="8913" y="33673"/>
                    <a:pt x="8940" y="33605"/>
                    <a:pt x="8940" y="33509"/>
                  </a:cubicBezTo>
                  <a:cubicBezTo>
                    <a:pt x="8995" y="32795"/>
                    <a:pt x="9064" y="31971"/>
                    <a:pt x="9174" y="31147"/>
                  </a:cubicBezTo>
                  <a:cubicBezTo>
                    <a:pt x="9243" y="30625"/>
                    <a:pt x="9270" y="30089"/>
                    <a:pt x="9311" y="29567"/>
                  </a:cubicBezTo>
                  <a:cubicBezTo>
                    <a:pt x="9325" y="29403"/>
                    <a:pt x="9325" y="29252"/>
                    <a:pt x="9339" y="29073"/>
                  </a:cubicBezTo>
                  <a:cubicBezTo>
                    <a:pt x="9352" y="28853"/>
                    <a:pt x="9380" y="28634"/>
                    <a:pt x="9407" y="28400"/>
                  </a:cubicBezTo>
                  <a:lnTo>
                    <a:pt x="9407" y="28331"/>
                  </a:lnTo>
                  <a:cubicBezTo>
                    <a:pt x="9421" y="28194"/>
                    <a:pt x="9462" y="28043"/>
                    <a:pt x="9476" y="27906"/>
                  </a:cubicBezTo>
                  <a:lnTo>
                    <a:pt x="9531" y="27439"/>
                  </a:lnTo>
                  <a:cubicBezTo>
                    <a:pt x="9531" y="27398"/>
                    <a:pt x="9545" y="27329"/>
                    <a:pt x="9545" y="27274"/>
                  </a:cubicBezTo>
                  <a:lnTo>
                    <a:pt x="9545" y="27137"/>
                  </a:lnTo>
                  <a:lnTo>
                    <a:pt x="9545" y="27068"/>
                  </a:lnTo>
                  <a:lnTo>
                    <a:pt x="9545" y="26917"/>
                  </a:lnTo>
                  <a:lnTo>
                    <a:pt x="9545" y="26752"/>
                  </a:lnTo>
                  <a:lnTo>
                    <a:pt x="9545" y="26477"/>
                  </a:lnTo>
                  <a:lnTo>
                    <a:pt x="9545" y="26299"/>
                  </a:lnTo>
                  <a:cubicBezTo>
                    <a:pt x="9558" y="25928"/>
                    <a:pt x="9545" y="25571"/>
                    <a:pt x="9545" y="25228"/>
                  </a:cubicBezTo>
                  <a:lnTo>
                    <a:pt x="9545" y="25200"/>
                  </a:lnTo>
                  <a:cubicBezTo>
                    <a:pt x="9545" y="24967"/>
                    <a:pt x="9531" y="24761"/>
                    <a:pt x="9531" y="24541"/>
                  </a:cubicBezTo>
                  <a:cubicBezTo>
                    <a:pt x="9531" y="24418"/>
                    <a:pt x="9531" y="24321"/>
                    <a:pt x="9517" y="24198"/>
                  </a:cubicBezTo>
                  <a:cubicBezTo>
                    <a:pt x="9490" y="23868"/>
                    <a:pt x="9517" y="23552"/>
                    <a:pt x="9531" y="23237"/>
                  </a:cubicBezTo>
                  <a:lnTo>
                    <a:pt x="9545" y="22976"/>
                  </a:lnTo>
                  <a:cubicBezTo>
                    <a:pt x="9558" y="22728"/>
                    <a:pt x="9558" y="22454"/>
                    <a:pt x="9586" y="22193"/>
                  </a:cubicBezTo>
                  <a:lnTo>
                    <a:pt x="9586" y="22055"/>
                  </a:lnTo>
                  <a:lnTo>
                    <a:pt x="9586" y="21671"/>
                  </a:lnTo>
                  <a:lnTo>
                    <a:pt x="9586" y="21520"/>
                  </a:lnTo>
                  <a:lnTo>
                    <a:pt x="9586" y="21163"/>
                  </a:lnTo>
                  <a:cubicBezTo>
                    <a:pt x="9600" y="20778"/>
                    <a:pt x="9600" y="20408"/>
                    <a:pt x="9613" y="20023"/>
                  </a:cubicBezTo>
                  <a:lnTo>
                    <a:pt x="9613" y="19735"/>
                  </a:lnTo>
                  <a:cubicBezTo>
                    <a:pt x="9613" y="19474"/>
                    <a:pt x="9627" y="19227"/>
                    <a:pt x="9627" y="18966"/>
                  </a:cubicBezTo>
                  <a:cubicBezTo>
                    <a:pt x="9655" y="18650"/>
                    <a:pt x="9655" y="18334"/>
                    <a:pt x="9655" y="18018"/>
                  </a:cubicBezTo>
                  <a:cubicBezTo>
                    <a:pt x="9655" y="17400"/>
                    <a:pt x="9655" y="16658"/>
                    <a:pt x="9627" y="15931"/>
                  </a:cubicBezTo>
                  <a:cubicBezTo>
                    <a:pt x="9613" y="15491"/>
                    <a:pt x="9600" y="15120"/>
                    <a:pt x="9600" y="14763"/>
                  </a:cubicBezTo>
                  <a:cubicBezTo>
                    <a:pt x="9600" y="14640"/>
                    <a:pt x="9586" y="14516"/>
                    <a:pt x="9586" y="14393"/>
                  </a:cubicBezTo>
                  <a:cubicBezTo>
                    <a:pt x="9558" y="14214"/>
                    <a:pt x="9558" y="14022"/>
                    <a:pt x="9545" y="13843"/>
                  </a:cubicBezTo>
                  <a:lnTo>
                    <a:pt x="9490" y="12662"/>
                  </a:lnTo>
                  <a:cubicBezTo>
                    <a:pt x="9490" y="12539"/>
                    <a:pt x="9476" y="12429"/>
                    <a:pt x="9476" y="12305"/>
                  </a:cubicBezTo>
                  <a:lnTo>
                    <a:pt x="9462" y="12195"/>
                  </a:lnTo>
                  <a:cubicBezTo>
                    <a:pt x="9449" y="12085"/>
                    <a:pt x="9449" y="11907"/>
                    <a:pt x="9421" y="11756"/>
                  </a:cubicBezTo>
                  <a:cubicBezTo>
                    <a:pt x="9421" y="11687"/>
                    <a:pt x="9407" y="11632"/>
                    <a:pt x="9407" y="11564"/>
                  </a:cubicBezTo>
                  <a:lnTo>
                    <a:pt x="9352" y="11152"/>
                  </a:lnTo>
                  <a:lnTo>
                    <a:pt x="9270" y="10534"/>
                  </a:lnTo>
                  <a:lnTo>
                    <a:pt x="9215" y="10177"/>
                  </a:lnTo>
                  <a:cubicBezTo>
                    <a:pt x="9201" y="10122"/>
                    <a:pt x="9201" y="10067"/>
                    <a:pt x="9188" y="10025"/>
                  </a:cubicBezTo>
                  <a:cubicBezTo>
                    <a:pt x="9174" y="9888"/>
                    <a:pt x="9133" y="9723"/>
                    <a:pt x="9119" y="9586"/>
                  </a:cubicBezTo>
                  <a:lnTo>
                    <a:pt x="9105" y="9504"/>
                  </a:lnTo>
                  <a:cubicBezTo>
                    <a:pt x="9064" y="9311"/>
                    <a:pt x="9037" y="9147"/>
                    <a:pt x="9009" y="8954"/>
                  </a:cubicBezTo>
                  <a:cubicBezTo>
                    <a:pt x="8982" y="8790"/>
                    <a:pt x="8968" y="8625"/>
                    <a:pt x="8927" y="8460"/>
                  </a:cubicBezTo>
                  <a:cubicBezTo>
                    <a:pt x="8872" y="8144"/>
                    <a:pt x="8803" y="7856"/>
                    <a:pt x="8734" y="7554"/>
                  </a:cubicBezTo>
                  <a:lnTo>
                    <a:pt x="8707" y="7416"/>
                  </a:lnTo>
                  <a:cubicBezTo>
                    <a:pt x="8666" y="7293"/>
                    <a:pt x="8652" y="7183"/>
                    <a:pt x="8625" y="7073"/>
                  </a:cubicBezTo>
                  <a:lnTo>
                    <a:pt x="8583" y="6908"/>
                  </a:lnTo>
                  <a:cubicBezTo>
                    <a:pt x="8556" y="6798"/>
                    <a:pt x="8515" y="6688"/>
                    <a:pt x="8501" y="6565"/>
                  </a:cubicBezTo>
                  <a:cubicBezTo>
                    <a:pt x="8487" y="6524"/>
                    <a:pt x="8473" y="6469"/>
                    <a:pt x="8473" y="6414"/>
                  </a:cubicBezTo>
                  <a:lnTo>
                    <a:pt x="8364" y="6112"/>
                  </a:lnTo>
                  <a:lnTo>
                    <a:pt x="8309" y="5947"/>
                  </a:lnTo>
                  <a:cubicBezTo>
                    <a:pt x="8281" y="5809"/>
                    <a:pt x="8226" y="5672"/>
                    <a:pt x="8158" y="5507"/>
                  </a:cubicBezTo>
                  <a:cubicBezTo>
                    <a:pt x="7869" y="4738"/>
                    <a:pt x="7595" y="4093"/>
                    <a:pt x="7292" y="3516"/>
                  </a:cubicBezTo>
                  <a:cubicBezTo>
                    <a:pt x="7224" y="3379"/>
                    <a:pt x="7141" y="3228"/>
                    <a:pt x="7059" y="3063"/>
                  </a:cubicBezTo>
                  <a:cubicBezTo>
                    <a:pt x="6977" y="2926"/>
                    <a:pt x="6867" y="2761"/>
                    <a:pt x="6771" y="2582"/>
                  </a:cubicBezTo>
                  <a:cubicBezTo>
                    <a:pt x="6537" y="2239"/>
                    <a:pt x="6331" y="1951"/>
                    <a:pt x="6139" y="1690"/>
                  </a:cubicBezTo>
                  <a:cubicBezTo>
                    <a:pt x="5905" y="1415"/>
                    <a:pt x="5617" y="1195"/>
                    <a:pt x="5342" y="1003"/>
                  </a:cubicBezTo>
                  <a:cubicBezTo>
                    <a:pt x="5068" y="797"/>
                    <a:pt x="4793" y="618"/>
                    <a:pt x="4505" y="440"/>
                  </a:cubicBezTo>
                  <a:cubicBezTo>
                    <a:pt x="4326" y="344"/>
                    <a:pt x="4148" y="275"/>
                    <a:pt x="3969" y="206"/>
                  </a:cubicBezTo>
                  <a:cubicBezTo>
                    <a:pt x="3818" y="152"/>
                    <a:pt x="3681" y="97"/>
                    <a:pt x="3530" y="83"/>
                  </a:cubicBezTo>
                  <a:cubicBezTo>
                    <a:pt x="3337" y="42"/>
                    <a:pt x="3145" y="28"/>
                    <a:pt x="2994" y="14"/>
                  </a:cubicBezTo>
                  <a:cubicBezTo>
                    <a:pt x="2912" y="14"/>
                    <a:pt x="2843" y="0"/>
                    <a:pt x="27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1317838" y="2789974"/>
              <a:ext cx="203801" cy="465352"/>
            </a:xfrm>
            <a:custGeom>
              <a:avLst/>
              <a:gdLst/>
              <a:ahLst/>
              <a:cxnLst/>
              <a:rect l="l" t="t" r="r" b="b"/>
              <a:pathLst>
                <a:path w="3942" h="9001" extrusionOk="0">
                  <a:moveTo>
                    <a:pt x="1899" y="0"/>
                  </a:moveTo>
                  <a:cubicBezTo>
                    <a:pt x="1871" y="0"/>
                    <a:pt x="1842" y="2"/>
                    <a:pt x="1813" y="6"/>
                  </a:cubicBezTo>
                  <a:cubicBezTo>
                    <a:pt x="1730" y="6"/>
                    <a:pt x="1648" y="33"/>
                    <a:pt x="1538" y="47"/>
                  </a:cubicBezTo>
                  <a:cubicBezTo>
                    <a:pt x="1373" y="74"/>
                    <a:pt x="1236" y="143"/>
                    <a:pt x="1113" y="212"/>
                  </a:cubicBezTo>
                  <a:cubicBezTo>
                    <a:pt x="1101" y="200"/>
                    <a:pt x="1089" y="196"/>
                    <a:pt x="1078" y="196"/>
                  </a:cubicBezTo>
                  <a:cubicBezTo>
                    <a:pt x="1062" y="196"/>
                    <a:pt x="1046" y="204"/>
                    <a:pt x="1030" y="212"/>
                  </a:cubicBezTo>
                  <a:cubicBezTo>
                    <a:pt x="948" y="267"/>
                    <a:pt x="852" y="335"/>
                    <a:pt x="783" y="390"/>
                  </a:cubicBezTo>
                  <a:cubicBezTo>
                    <a:pt x="714" y="445"/>
                    <a:pt x="646" y="514"/>
                    <a:pt x="577" y="582"/>
                  </a:cubicBezTo>
                  <a:cubicBezTo>
                    <a:pt x="549" y="610"/>
                    <a:pt x="495" y="665"/>
                    <a:pt x="467" y="720"/>
                  </a:cubicBezTo>
                  <a:lnTo>
                    <a:pt x="440" y="734"/>
                  </a:lnTo>
                  <a:cubicBezTo>
                    <a:pt x="398" y="788"/>
                    <a:pt x="357" y="857"/>
                    <a:pt x="302" y="926"/>
                  </a:cubicBezTo>
                  <a:lnTo>
                    <a:pt x="289" y="953"/>
                  </a:lnTo>
                  <a:cubicBezTo>
                    <a:pt x="275" y="981"/>
                    <a:pt x="234" y="1036"/>
                    <a:pt x="206" y="1091"/>
                  </a:cubicBezTo>
                  <a:cubicBezTo>
                    <a:pt x="165" y="1159"/>
                    <a:pt x="137" y="1228"/>
                    <a:pt x="124" y="1297"/>
                  </a:cubicBezTo>
                  <a:lnTo>
                    <a:pt x="124" y="1310"/>
                  </a:lnTo>
                  <a:cubicBezTo>
                    <a:pt x="69" y="1434"/>
                    <a:pt x="55" y="1558"/>
                    <a:pt x="28" y="1695"/>
                  </a:cubicBezTo>
                  <a:cubicBezTo>
                    <a:pt x="14" y="1832"/>
                    <a:pt x="14" y="1983"/>
                    <a:pt x="0" y="2148"/>
                  </a:cubicBezTo>
                  <a:lnTo>
                    <a:pt x="0" y="2217"/>
                  </a:lnTo>
                  <a:lnTo>
                    <a:pt x="0" y="2533"/>
                  </a:lnTo>
                  <a:cubicBezTo>
                    <a:pt x="14" y="2972"/>
                    <a:pt x="28" y="3411"/>
                    <a:pt x="69" y="3823"/>
                  </a:cubicBezTo>
                  <a:cubicBezTo>
                    <a:pt x="96" y="4235"/>
                    <a:pt x="165" y="4647"/>
                    <a:pt x="234" y="5032"/>
                  </a:cubicBezTo>
                  <a:lnTo>
                    <a:pt x="261" y="5128"/>
                  </a:lnTo>
                  <a:cubicBezTo>
                    <a:pt x="302" y="5485"/>
                    <a:pt x="330" y="5856"/>
                    <a:pt x="343" y="6227"/>
                  </a:cubicBezTo>
                  <a:cubicBezTo>
                    <a:pt x="343" y="6364"/>
                    <a:pt x="357" y="6474"/>
                    <a:pt x="357" y="6625"/>
                  </a:cubicBezTo>
                  <a:cubicBezTo>
                    <a:pt x="398" y="7257"/>
                    <a:pt x="412" y="7751"/>
                    <a:pt x="412" y="8218"/>
                  </a:cubicBezTo>
                  <a:lnTo>
                    <a:pt x="412" y="8685"/>
                  </a:lnTo>
                  <a:cubicBezTo>
                    <a:pt x="412" y="8767"/>
                    <a:pt x="440" y="8850"/>
                    <a:pt x="508" y="8905"/>
                  </a:cubicBezTo>
                  <a:cubicBezTo>
                    <a:pt x="577" y="8973"/>
                    <a:pt x="673" y="9001"/>
                    <a:pt x="755" y="9001"/>
                  </a:cubicBezTo>
                  <a:cubicBezTo>
                    <a:pt x="810" y="9001"/>
                    <a:pt x="879" y="8987"/>
                    <a:pt x="920" y="8946"/>
                  </a:cubicBezTo>
                  <a:cubicBezTo>
                    <a:pt x="1030" y="8877"/>
                    <a:pt x="1099" y="8781"/>
                    <a:pt x="1099" y="8657"/>
                  </a:cubicBezTo>
                  <a:lnTo>
                    <a:pt x="1099" y="8644"/>
                  </a:lnTo>
                  <a:lnTo>
                    <a:pt x="1099" y="8630"/>
                  </a:lnTo>
                  <a:cubicBezTo>
                    <a:pt x="1113" y="8616"/>
                    <a:pt x="1126" y="8589"/>
                    <a:pt x="1126" y="8575"/>
                  </a:cubicBezTo>
                  <a:cubicBezTo>
                    <a:pt x="1154" y="8561"/>
                    <a:pt x="1167" y="8548"/>
                    <a:pt x="1181" y="8506"/>
                  </a:cubicBezTo>
                  <a:lnTo>
                    <a:pt x="1195" y="8493"/>
                  </a:lnTo>
                  <a:lnTo>
                    <a:pt x="1181" y="8520"/>
                  </a:lnTo>
                  <a:cubicBezTo>
                    <a:pt x="1236" y="8451"/>
                    <a:pt x="1291" y="8383"/>
                    <a:pt x="1318" y="8314"/>
                  </a:cubicBezTo>
                  <a:lnTo>
                    <a:pt x="1387" y="8218"/>
                  </a:lnTo>
                  <a:lnTo>
                    <a:pt x="1401" y="8177"/>
                  </a:lnTo>
                  <a:cubicBezTo>
                    <a:pt x="1470" y="8094"/>
                    <a:pt x="1538" y="7998"/>
                    <a:pt x="1607" y="7902"/>
                  </a:cubicBezTo>
                  <a:cubicBezTo>
                    <a:pt x="1648" y="7861"/>
                    <a:pt x="1676" y="7792"/>
                    <a:pt x="1717" y="7724"/>
                  </a:cubicBezTo>
                  <a:lnTo>
                    <a:pt x="1772" y="7614"/>
                  </a:lnTo>
                  <a:cubicBezTo>
                    <a:pt x="1799" y="7559"/>
                    <a:pt x="1840" y="7518"/>
                    <a:pt x="1854" y="7463"/>
                  </a:cubicBezTo>
                  <a:cubicBezTo>
                    <a:pt x="1936" y="7312"/>
                    <a:pt x="2046" y="7147"/>
                    <a:pt x="2129" y="6996"/>
                  </a:cubicBezTo>
                  <a:cubicBezTo>
                    <a:pt x="2156" y="6927"/>
                    <a:pt x="2197" y="6872"/>
                    <a:pt x="2225" y="6803"/>
                  </a:cubicBezTo>
                  <a:lnTo>
                    <a:pt x="2486" y="6350"/>
                  </a:lnTo>
                  <a:cubicBezTo>
                    <a:pt x="2623" y="6117"/>
                    <a:pt x="2747" y="5897"/>
                    <a:pt x="2870" y="5664"/>
                  </a:cubicBezTo>
                  <a:lnTo>
                    <a:pt x="3214" y="4977"/>
                  </a:lnTo>
                  <a:cubicBezTo>
                    <a:pt x="3282" y="4840"/>
                    <a:pt x="3323" y="4716"/>
                    <a:pt x="3378" y="4592"/>
                  </a:cubicBezTo>
                  <a:cubicBezTo>
                    <a:pt x="3392" y="4565"/>
                    <a:pt x="3420" y="4510"/>
                    <a:pt x="3433" y="4469"/>
                  </a:cubicBezTo>
                  <a:cubicBezTo>
                    <a:pt x="3461" y="4400"/>
                    <a:pt x="3502" y="4332"/>
                    <a:pt x="3516" y="4290"/>
                  </a:cubicBezTo>
                  <a:cubicBezTo>
                    <a:pt x="3639" y="3988"/>
                    <a:pt x="3722" y="3755"/>
                    <a:pt x="3777" y="3508"/>
                  </a:cubicBezTo>
                  <a:cubicBezTo>
                    <a:pt x="3832" y="3260"/>
                    <a:pt x="3873" y="3013"/>
                    <a:pt x="3914" y="2752"/>
                  </a:cubicBezTo>
                  <a:cubicBezTo>
                    <a:pt x="3928" y="2587"/>
                    <a:pt x="3941" y="2436"/>
                    <a:pt x="3941" y="2299"/>
                  </a:cubicBezTo>
                  <a:cubicBezTo>
                    <a:pt x="3941" y="2134"/>
                    <a:pt x="3928" y="1983"/>
                    <a:pt x="3914" y="1832"/>
                  </a:cubicBezTo>
                  <a:cubicBezTo>
                    <a:pt x="3900" y="1709"/>
                    <a:pt x="3859" y="1585"/>
                    <a:pt x="3832" y="1489"/>
                  </a:cubicBezTo>
                  <a:cubicBezTo>
                    <a:pt x="3804" y="1434"/>
                    <a:pt x="3777" y="1365"/>
                    <a:pt x="3763" y="1310"/>
                  </a:cubicBezTo>
                  <a:cubicBezTo>
                    <a:pt x="3708" y="1214"/>
                    <a:pt x="3667" y="1132"/>
                    <a:pt x="3626" y="1063"/>
                  </a:cubicBezTo>
                  <a:cubicBezTo>
                    <a:pt x="3557" y="940"/>
                    <a:pt x="3447" y="816"/>
                    <a:pt x="3351" y="692"/>
                  </a:cubicBezTo>
                  <a:cubicBezTo>
                    <a:pt x="3214" y="541"/>
                    <a:pt x="3049" y="418"/>
                    <a:pt x="2898" y="322"/>
                  </a:cubicBezTo>
                  <a:cubicBezTo>
                    <a:pt x="2678" y="184"/>
                    <a:pt x="2417" y="74"/>
                    <a:pt x="2129" y="33"/>
                  </a:cubicBezTo>
                  <a:cubicBezTo>
                    <a:pt x="2048" y="13"/>
                    <a:pt x="1975" y="0"/>
                    <a:pt x="18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254989" y="1479586"/>
              <a:ext cx="465093" cy="560273"/>
            </a:xfrm>
            <a:custGeom>
              <a:avLst/>
              <a:gdLst/>
              <a:ahLst/>
              <a:cxnLst/>
              <a:rect l="l" t="t" r="r" b="b"/>
              <a:pathLst>
                <a:path w="8996" h="10837" extrusionOk="0">
                  <a:moveTo>
                    <a:pt x="2692" y="1"/>
                  </a:moveTo>
                  <a:cubicBezTo>
                    <a:pt x="2596" y="1"/>
                    <a:pt x="2513" y="15"/>
                    <a:pt x="2445" y="15"/>
                  </a:cubicBezTo>
                  <a:lnTo>
                    <a:pt x="2417" y="15"/>
                  </a:lnTo>
                  <a:cubicBezTo>
                    <a:pt x="2307" y="28"/>
                    <a:pt x="2184" y="69"/>
                    <a:pt x="2046" y="97"/>
                  </a:cubicBezTo>
                  <a:cubicBezTo>
                    <a:pt x="1813" y="152"/>
                    <a:pt x="1662" y="221"/>
                    <a:pt x="1497" y="330"/>
                  </a:cubicBezTo>
                  <a:cubicBezTo>
                    <a:pt x="1469" y="344"/>
                    <a:pt x="1428" y="372"/>
                    <a:pt x="1387" y="399"/>
                  </a:cubicBezTo>
                  <a:cubicBezTo>
                    <a:pt x="1277" y="468"/>
                    <a:pt x="1167" y="550"/>
                    <a:pt x="1071" y="633"/>
                  </a:cubicBezTo>
                  <a:cubicBezTo>
                    <a:pt x="852" y="811"/>
                    <a:pt x="646" y="1017"/>
                    <a:pt x="453" y="1223"/>
                  </a:cubicBezTo>
                  <a:cubicBezTo>
                    <a:pt x="385" y="1305"/>
                    <a:pt x="302" y="1415"/>
                    <a:pt x="220" y="1525"/>
                  </a:cubicBezTo>
                  <a:cubicBezTo>
                    <a:pt x="179" y="1566"/>
                    <a:pt x="165" y="1608"/>
                    <a:pt x="137" y="1649"/>
                  </a:cubicBezTo>
                  <a:lnTo>
                    <a:pt x="137" y="1662"/>
                  </a:lnTo>
                  <a:cubicBezTo>
                    <a:pt x="124" y="1717"/>
                    <a:pt x="96" y="1786"/>
                    <a:pt x="69" y="1855"/>
                  </a:cubicBezTo>
                  <a:cubicBezTo>
                    <a:pt x="28" y="1992"/>
                    <a:pt x="0" y="2143"/>
                    <a:pt x="0" y="2349"/>
                  </a:cubicBezTo>
                  <a:cubicBezTo>
                    <a:pt x="0" y="2596"/>
                    <a:pt x="69" y="2830"/>
                    <a:pt x="137" y="3036"/>
                  </a:cubicBezTo>
                  <a:cubicBezTo>
                    <a:pt x="206" y="3242"/>
                    <a:pt x="316" y="3448"/>
                    <a:pt x="440" y="3681"/>
                  </a:cubicBezTo>
                  <a:cubicBezTo>
                    <a:pt x="481" y="3764"/>
                    <a:pt x="536" y="3832"/>
                    <a:pt x="604" y="3928"/>
                  </a:cubicBezTo>
                  <a:lnTo>
                    <a:pt x="646" y="3970"/>
                  </a:lnTo>
                  <a:cubicBezTo>
                    <a:pt x="714" y="4066"/>
                    <a:pt x="797" y="4176"/>
                    <a:pt x="879" y="4258"/>
                  </a:cubicBezTo>
                  <a:lnTo>
                    <a:pt x="893" y="4272"/>
                  </a:lnTo>
                  <a:cubicBezTo>
                    <a:pt x="989" y="4382"/>
                    <a:pt x="1085" y="4505"/>
                    <a:pt x="1209" y="4588"/>
                  </a:cubicBezTo>
                  <a:cubicBezTo>
                    <a:pt x="1277" y="4643"/>
                    <a:pt x="1346" y="4684"/>
                    <a:pt x="1442" y="4752"/>
                  </a:cubicBezTo>
                  <a:cubicBezTo>
                    <a:pt x="1634" y="4890"/>
                    <a:pt x="1827" y="5055"/>
                    <a:pt x="2046" y="5233"/>
                  </a:cubicBezTo>
                  <a:cubicBezTo>
                    <a:pt x="2252" y="5412"/>
                    <a:pt x="2472" y="5576"/>
                    <a:pt x="2747" y="5769"/>
                  </a:cubicBezTo>
                  <a:cubicBezTo>
                    <a:pt x="2815" y="5824"/>
                    <a:pt x="2884" y="5851"/>
                    <a:pt x="2953" y="5906"/>
                  </a:cubicBezTo>
                  <a:cubicBezTo>
                    <a:pt x="2994" y="5920"/>
                    <a:pt x="3021" y="5961"/>
                    <a:pt x="3063" y="5975"/>
                  </a:cubicBezTo>
                  <a:lnTo>
                    <a:pt x="3090" y="6016"/>
                  </a:lnTo>
                  <a:cubicBezTo>
                    <a:pt x="3186" y="6084"/>
                    <a:pt x="3282" y="6153"/>
                    <a:pt x="3392" y="6194"/>
                  </a:cubicBezTo>
                  <a:cubicBezTo>
                    <a:pt x="3612" y="6332"/>
                    <a:pt x="3832" y="6469"/>
                    <a:pt x="4051" y="6593"/>
                  </a:cubicBezTo>
                  <a:lnTo>
                    <a:pt x="4147" y="6648"/>
                  </a:lnTo>
                  <a:cubicBezTo>
                    <a:pt x="4381" y="6785"/>
                    <a:pt x="4642" y="6936"/>
                    <a:pt x="4875" y="7087"/>
                  </a:cubicBezTo>
                  <a:cubicBezTo>
                    <a:pt x="5122" y="7252"/>
                    <a:pt x="5356" y="7417"/>
                    <a:pt x="5658" y="7623"/>
                  </a:cubicBezTo>
                  <a:lnTo>
                    <a:pt x="5727" y="7677"/>
                  </a:lnTo>
                  <a:lnTo>
                    <a:pt x="6139" y="7980"/>
                  </a:lnTo>
                  <a:cubicBezTo>
                    <a:pt x="6290" y="8117"/>
                    <a:pt x="6427" y="8254"/>
                    <a:pt x="6578" y="8433"/>
                  </a:cubicBezTo>
                  <a:cubicBezTo>
                    <a:pt x="6715" y="8584"/>
                    <a:pt x="6867" y="8749"/>
                    <a:pt x="7045" y="8927"/>
                  </a:cubicBezTo>
                  <a:cubicBezTo>
                    <a:pt x="7196" y="9092"/>
                    <a:pt x="7333" y="9229"/>
                    <a:pt x="7443" y="9367"/>
                  </a:cubicBezTo>
                  <a:cubicBezTo>
                    <a:pt x="7759" y="9779"/>
                    <a:pt x="8075" y="10218"/>
                    <a:pt x="8363" y="10671"/>
                  </a:cubicBezTo>
                  <a:cubicBezTo>
                    <a:pt x="8437" y="10781"/>
                    <a:pt x="8553" y="10836"/>
                    <a:pt x="8667" y="10836"/>
                  </a:cubicBezTo>
                  <a:cubicBezTo>
                    <a:pt x="8723" y="10836"/>
                    <a:pt x="8780" y="10822"/>
                    <a:pt x="8830" y="10795"/>
                  </a:cubicBezTo>
                  <a:cubicBezTo>
                    <a:pt x="8913" y="10740"/>
                    <a:pt x="8968" y="10671"/>
                    <a:pt x="8981" y="10575"/>
                  </a:cubicBezTo>
                  <a:cubicBezTo>
                    <a:pt x="8995" y="10493"/>
                    <a:pt x="8981" y="10397"/>
                    <a:pt x="8954" y="10314"/>
                  </a:cubicBezTo>
                  <a:cubicBezTo>
                    <a:pt x="8926" y="10287"/>
                    <a:pt x="8899" y="10246"/>
                    <a:pt x="8885" y="10218"/>
                  </a:cubicBezTo>
                  <a:cubicBezTo>
                    <a:pt x="8913" y="10163"/>
                    <a:pt x="8926" y="10108"/>
                    <a:pt x="8954" y="10053"/>
                  </a:cubicBezTo>
                  <a:cubicBezTo>
                    <a:pt x="8968" y="10012"/>
                    <a:pt x="8968" y="9957"/>
                    <a:pt x="8968" y="9902"/>
                  </a:cubicBezTo>
                  <a:lnTo>
                    <a:pt x="8968" y="9875"/>
                  </a:lnTo>
                  <a:lnTo>
                    <a:pt x="8968" y="9834"/>
                  </a:lnTo>
                  <a:lnTo>
                    <a:pt x="8968" y="9737"/>
                  </a:lnTo>
                  <a:cubicBezTo>
                    <a:pt x="8968" y="9696"/>
                    <a:pt x="8968" y="9669"/>
                    <a:pt x="8954" y="9614"/>
                  </a:cubicBezTo>
                  <a:cubicBezTo>
                    <a:pt x="8926" y="9504"/>
                    <a:pt x="8926" y="9422"/>
                    <a:pt x="8913" y="9325"/>
                  </a:cubicBezTo>
                  <a:lnTo>
                    <a:pt x="8913" y="9284"/>
                  </a:lnTo>
                  <a:lnTo>
                    <a:pt x="8913" y="9271"/>
                  </a:lnTo>
                  <a:cubicBezTo>
                    <a:pt x="8899" y="9147"/>
                    <a:pt x="8885" y="9051"/>
                    <a:pt x="8858" y="8941"/>
                  </a:cubicBezTo>
                  <a:cubicBezTo>
                    <a:pt x="8858" y="8913"/>
                    <a:pt x="8844" y="8859"/>
                    <a:pt x="8844" y="8817"/>
                  </a:cubicBezTo>
                  <a:cubicBezTo>
                    <a:pt x="8844" y="8776"/>
                    <a:pt x="8830" y="8735"/>
                    <a:pt x="8830" y="8680"/>
                  </a:cubicBezTo>
                  <a:cubicBezTo>
                    <a:pt x="8817" y="8598"/>
                    <a:pt x="8817" y="8501"/>
                    <a:pt x="8803" y="8405"/>
                  </a:cubicBezTo>
                  <a:cubicBezTo>
                    <a:pt x="8775" y="8295"/>
                    <a:pt x="8762" y="8158"/>
                    <a:pt x="8748" y="8021"/>
                  </a:cubicBezTo>
                  <a:cubicBezTo>
                    <a:pt x="8707" y="7760"/>
                    <a:pt x="8666" y="7513"/>
                    <a:pt x="8611" y="7293"/>
                  </a:cubicBezTo>
                  <a:lnTo>
                    <a:pt x="8569" y="7156"/>
                  </a:lnTo>
                  <a:cubicBezTo>
                    <a:pt x="8514" y="6950"/>
                    <a:pt x="8473" y="6757"/>
                    <a:pt x="8418" y="6551"/>
                  </a:cubicBezTo>
                  <a:cubicBezTo>
                    <a:pt x="8350" y="6345"/>
                    <a:pt x="8281" y="6126"/>
                    <a:pt x="8212" y="5920"/>
                  </a:cubicBezTo>
                  <a:lnTo>
                    <a:pt x="8185" y="5824"/>
                  </a:lnTo>
                  <a:cubicBezTo>
                    <a:pt x="8144" y="5727"/>
                    <a:pt x="8130" y="5645"/>
                    <a:pt x="8089" y="5563"/>
                  </a:cubicBezTo>
                  <a:cubicBezTo>
                    <a:pt x="8048" y="5412"/>
                    <a:pt x="7993" y="5233"/>
                    <a:pt x="7924" y="5082"/>
                  </a:cubicBezTo>
                  <a:cubicBezTo>
                    <a:pt x="7842" y="4835"/>
                    <a:pt x="7732" y="4588"/>
                    <a:pt x="7581" y="4258"/>
                  </a:cubicBezTo>
                  <a:cubicBezTo>
                    <a:pt x="7526" y="4134"/>
                    <a:pt x="7471" y="3997"/>
                    <a:pt x="7402" y="3860"/>
                  </a:cubicBezTo>
                  <a:cubicBezTo>
                    <a:pt x="7347" y="3736"/>
                    <a:pt x="7292" y="3626"/>
                    <a:pt x="7224" y="3516"/>
                  </a:cubicBezTo>
                  <a:cubicBezTo>
                    <a:pt x="7086" y="3283"/>
                    <a:pt x="6921" y="3050"/>
                    <a:pt x="6784" y="2844"/>
                  </a:cubicBezTo>
                  <a:cubicBezTo>
                    <a:pt x="6647" y="2638"/>
                    <a:pt x="6482" y="2432"/>
                    <a:pt x="6331" y="2253"/>
                  </a:cubicBezTo>
                  <a:lnTo>
                    <a:pt x="6262" y="2157"/>
                  </a:lnTo>
                  <a:cubicBezTo>
                    <a:pt x="6084" y="1951"/>
                    <a:pt x="5919" y="1772"/>
                    <a:pt x="5740" y="1580"/>
                  </a:cubicBezTo>
                  <a:lnTo>
                    <a:pt x="5685" y="1525"/>
                  </a:lnTo>
                  <a:cubicBezTo>
                    <a:pt x="5617" y="1443"/>
                    <a:pt x="5534" y="1374"/>
                    <a:pt x="5452" y="1292"/>
                  </a:cubicBezTo>
                  <a:cubicBezTo>
                    <a:pt x="5370" y="1196"/>
                    <a:pt x="5273" y="1127"/>
                    <a:pt x="5191" y="1058"/>
                  </a:cubicBezTo>
                  <a:lnTo>
                    <a:pt x="5164" y="1031"/>
                  </a:lnTo>
                  <a:cubicBezTo>
                    <a:pt x="4958" y="839"/>
                    <a:pt x="4710" y="674"/>
                    <a:pt x="4450" y="509"/>
                  </a:cubicBezTo>
                  <a:cubicBezTo>
                    <a:pt x="4161" y="344"/>
                    <a:pt x="3941" y="221"/>
                    <a:pt x="3694" y="138"/>
                  </a:cubicBezTo>
                  <a:cubicBezTo>
                    <a:pt x="3584" y="83"/>
                    <a:pt x="3461" y="69"/>
                    <a:pt x="3337" y="56"/>
                  </a:cubicBezTo>
                  <a:cubicBezTo>
                    <a:pt x="3200" y="28"/>
                    <a:pt x="3063" y="15"/>
                    <a:pt x="2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-353468" y="1592499"/>
              <a:ext cx="1409342" cy="1280351"/>
            </a:xfrm>
            <a:custGeom>
              <a:avLst/>
              <a:gdLst/>
              <a:ahLst/>
              <a:cxnLst/>
              <a:rect l="l" t="t" r="r" b="b"/>
              <a:pathLst>
                <a:path w="27260" h="24765" extrusionOk="0">
                  <a:moveTo>
                    <a:pt x="4051" y="0"/>
                  </a:moveTo>
                  <a:cubicBezTo>
                    <a:pt x="3845" y="0"/>
                    <a:pt x="3680" y="0"/>
                    <a:pt x="3502" y="14"/>
                  </a:cubicBezTo>
                  <a:cubicBezTo>
                    <a:pt x="3365" y="28"/>
                    <a:pt x="3214" y="55"/>
                    <a:pt x="3021" y="96"/>
                  </a:cubicBezTo>
                  <a:cubicBezTo>
                    <a:pt x="2955" y="77"/>
                    <a:pt x="2892" y="69"/>
                    <a:pt x="2829" y="69"/>
                  </a:cubicBezTo>
                  <a:cubicBezTo>
                    <a:pt x="2670" y="69"/>
                    <a:pt x="2516" y="124"/>
                    <a:pt x="2348" y="193"/>
                  </a:cubicBezTo>
                  <a:cubicBezTo>
                    <a:pt x="2307" y="206"/>
                    <a:pt x="2252" y="220"/>
                    <a:pt x="2197" y="261"/>
                  </a:cubicBezTo>
                  <a:lnTo>
                    <a:pt x="2115" y="289"/>
                  </a:lnTo>
                  <a:cubicBezTo>
                    <a:pt x="2032" y="330"/>
                    <a:pt x="1923" y="371"/>
                    <a:pt x="1840" y="412"/>
                  </a:cubicBezTo>
                  <a:cubicBezTo>
                    <a:pt x="1703" y="481"/>
                    <a:pt x="1566" y="563"/>
                    <a:pt x="1428" y="646"/>
                  </a:cubicBezTo>
                  <a:cubicBezTo>
                    <a:pt x="1360" y="701"/>
                    <a:pt x="1277" y="756"/>
                    <a:pt x="1209" y="824"/>
                  </a:cubicBezTo>
                  <a:lnTo>
                    <a:pt x="1154" y="879"/>
                  </a:lnTo>
                  <a:cubicBezTo>
                    <a:pt x="1044" y="962"/>
                    <a:pt x="948" y="1044"/>
                    <a:pt x="879" y="1126"/>
                  </a:cubicBezTo>
                  <a:cubicBezTo>
                    <a:pt x="755" y="1250"/>
                    <a:pt x="659" y="1374"/>
                    <a:pt x="563" y="1470"/>
                  </a:cubicBezTo>
                  <a:cubicBezTo>
                    <a:pt x="494" y="1580"/>
                    <a:pt x="426" y="1676"/>
                    <a:pt x="385" y="1786"/>
                  </a:cubicBezTo>
                  <a:cubicBezTo>
                    <a:pt x="330" y="1854"/>
                    <a:pt x="288" y="1950"/>
                    <a:pt x="247" y="2047"/>
                  </a:cubicBezTo>
                  <a:lnTo>
                    <a:pt x="137" y="2349"/>
                  </a:lnTo>
                  <a:cubicBezTo>
                    <a:pt x="124" y="2404"/>
                    <a:pt x="124" y="2472"/>
                    <a:pt x="110" y="2541"/>
                  </a:cubicBezTo>
                  <a:cubicBezTo>
                    <a:pt x="82" y="2582"/>
                    <a:pt x="82" y="2665"/>
                    <a:pt x="69" y="2706"/>
                  </a:cubicBezTo>
                  <a:lnTo>
                    <a:pt x="55" y="2761"/>
                  </a:lnTo>
                  <a:cubicBezTo>
                    <a:pt x="0" y="3090"/>
                    <a:pt x="0" y="3434"/>
                    <a:pt x="82" y="3777"/>
                  </a:cubicBezTo>
                  <a:cubicBezTo>
                    <a:pt x="137" y="3942"/>
                    <a:pt x="192" y="4120"/>
                    <a:pt x="247" y="4258"/>
                  </a:cubicBezTo>
                  <a:cubicBezTo>
                    <a:pt x="316" y="4395"/>
                    <a:pt x="385" y="4505"/>
                    <a:pt x="494" y="4683"/>
                  </a:cubicBezTo>
                  <a:cubicBezTo>
                    <a:pt x="591" y="4807"/>
                    <a:pt x="673" y="4930"/>
                    <a:pt x="755" y="5027"/>
                  </a:cubicBezTo>
                  <a:cubicBezTo>
                    <a:pt x="797" y="5082"/>
                    <a:pt x="838" y="5123"/>
                    <a:pt x="893" y="5191"/>
                  </a:cubicBezTo>
                  <a:cubicBezTo>
                    <a:pt x="961" y="5274"/>
                    <a:pt x="1030" y="5329"/>
                    <a:pt x="1112" y="5411"/>
                  </a:cubicBezTo>
                  <a:cubicBezTo>
                    <a:pt x="1236" y="5507"/>
                    <a:pt x="1373" y="5590"/>
                    <a:pt x="1497" y="5672"/>
                  </a:cubicBezTo>
                  <a:cubicBezTo>
                    <a:pt x="1662" y="5796"/>
                    <a:pt x="1827" y="5878"/>
                    <a:pt x="1964" y="5947"/>
                  </a:cubicBezTo>
                  <a:cubicBezTo>
                    <a:pt x="2115" y="6015"/>
                    <a:pt x="2266" y="6084"/>
                    <a:pt x="2403" y="6139"/>
                  </a:cubicBezTo>
                  <a:cubicBezTo>
                    <a:pt x="2486" y="6180"/>
                    <a:pt x="2582" y="6208"/>
                    <a:pt x="2664" y="6221"/>
                  </a:cubicBezTo>
                  <a:cubicBezTo>
                    <a:pt x="2719" y="6249"/>
                    <a:pt x="2788" y="6263"/>
                    <a:pt x="2829" y="6290"/>
                  </a:cubicBezTo>
                  <a:cubicBezTo>
                    <a:pt x="3420" y="6523"/>
                    <a:pt x="3996" y="6716"/>
                    <a:pt x="4573" y="6839"/>
                  </a:cubicBezTo>
                  <a:cubicBezTo>
                    <a:pt x="4807" y="6922"/>
                    <a:pt x="5054" y="6949"/>
                    <a:pt x="5287" y="7004"/>
                  </a:cubicBezTo>
                  <a:cubicBezTo>
                    <a:pt x="5370" y="7018"/>
                    <a:pt x="5438" y="7032"/>
                    <a:pt x="5534" y="7059"/>
                  </a:cubicBezTo>
                  <a:cubicBezTo>
                    <a:pt x="5809" y="7100"/>
                    <a:pt x="6097" y="7169"/>
                    <a:pt x="6468" y="7238"/>
                  </a:cubicBezTo>
                  <a:lnTo>
                    <a:pt x="6784" y="7292"/>
                  </a:lnTo>
                  <a:cubicBezTo>
                    <a:pt x="7320" y="7389"/>
                    <a:pt x="7869" y="7498"/>
                    <a:pt x="8418" y="7622"/>
                  </a:cubicBezTo>
                  <a:cubicBezTo>
                    <a:pt x="8665" y="7663"/>
                    <a:pt x="8858" y="7704"/>
                    <a:pt x="9050" y="7759"/>
                  </a:cubicBezTo>
                  <a:cubicBezTo>
                    <a:pt x="9338" y="7828"/>
                    <a:pt x="9654" y="7910"/>
                    <a:pt x="9956" y="8007"/>
                  </a:cubicBezTo>
                  <a:cubicBezTo>
                    <a:pt x="10176" y="8089"/>
                    <a:pt x="10410" y="8130"/>
                    <a:pt x="10616" y="8199"/>
                  </a:cubicBezTo>
                  <a:cubicBezTo>
                    <a:pt x="10712" y="8240"/>
                    <a:pt x="10794" y="8254"/>
                    <a:pt x="10904" y="8281"/>
                  </a:cubicBezTo>
                  <a:lnTo>
                    <a:pt x="10959" y="8309"/>
                  </a:lnTo>
                  <a:cubicBezTo>
                    <a:pt x="11069" y="8336"/>
                    <a:pt x="11206" y="8377"/>
                    <a:pt x="11343" y="8419"/>
                  </a:cubicBezTo>
                  <a:cubicBezTo>
                    <a:pt x="11522" y="8487"/>
                    <a:pt x="11673" y="8542"/>
                    <a:pt x="11851" y="8611"/>
                  </a:cubicBezTo>
                  <a:lnTo>
                    <a:pt x="11920" y="8625"/>
                  </a:lnTo>
                  <a:cubicBezTo>
                    <a:pt x="12209" y="8734"/>
                    <a:pt x="12497" y="8858"/>
                    <a:pt x="12772" y="8954"/>
                  </a:cubicBezTo>
                  <a:cubicBezTo>
                    <a:pt x="12840" y="8968"/>
                    <a:pt x="12895" y="9009"/>
                    <a:pt x="12964" y="9023"/>
                  </a:cubicBezTo>
                  <a:cubicBezTo>
                    <a:pt x="13225" y="9133"/>
                    <a:pt x="13499" y="9229"/>
                    <a:pt x="13747" y="9339"/>
                  </a:cubicBezTo>
                  <a:cubicBezTo>
                    <a:pt x="14049" y="9449"/>
                    <a:pt x="14351" y="9613"/>
                    <a:pt x="14708" y="9819"/>
                  </a:cubicBezTo>
                  <a:cubicBezTo>
                    <a:pt x="14873" y="9902"/>
                    <a:pt x="15037" y="9998"/>
                    <a:pt x="15216" y="10094"/>
                  </a:cubicBezTo>
                  <a:cubicBezTo>
                    <a:pt x="15326" y="10163"/>
                    <a:pt x="15463" y="10245"/>
                    <a:pt x="15628" y="10327"/>
                  </a:cubicBezTo>
                  <a:cubicBezTo>
                    <a:pt x="15669" y="10369"/>
                    <a:pt x="15724" y="10382"/>
                    <a:pt x="15779" y="10410"/>
                  </a:cubicBezTo>
                  <a:lnTo>
                    <a:pt x="16040" y="10575"/>
                  </a:lnTo>
                  <a:cubicBezTo>
                    <a:pt x="16260" y="10712"/>
                    <a:pt x="16479" y="10863"/>
                    <a:pt x="16685" y="11000"/>
                  </a:cubicBezTo>
                  <a:lnTo>
                    <a:pt x="16836" y="11097"/>
                  </a:lnTo>
                  <a:cubicBezTo>
                    <a:pt x="17084" y="11261"/>
                    <a:pt x="17317" y="11440"/>
                    <a:pt x="17619" y="11646"/>
                  </a:cubicBezTo>
                  <a:cubicBezTo>
                    <a:pt x="17839" y="11824"/>
                    <a:pt x="18059" y="12017"/>
                    <a:pt x="18347" y="12250"/>
                  </a:cubicBezTo>
                  <a:cubicBezTo>
                    <a:pt x="18608" y="12470"/>
                    <a:pt x="18883" y="12717"/>
                    <a:pt x="19212" y="13019"/>
                  </a:cubicBezTo>
                  <a:lnTo>
                    <a:pt x="19240" y="13060"/>
                  </a:lnTo>
                  <a:cubicBezTo>
                    <a:pt x="19336" y="13143"/>
                    <a:pt x="19432" y="13253"/>
                    <a:pt x="19542" y="13335"/>
                  </a:cubicBezTo>
                  <a:cubicBezTo>
                    <a:pt x="19679" y="13472"/>
                    <a:pt x="19789" y="13610"/>
                    <a:pt x="19913" y="13747"/>
                  </a:cubicBezTo>
                  <a:lnTo>
                    <a:pt x="20091" y="13939"/>
                  </a:lnTo>
                  <a:lnTo>
                    <a:pt x="20599" y="14502"/>
                  </a:lnTo>
                  <a:cubicBezTo>
                    <a:pt x="20819" y="14736"/>
                    <a:pt x="21011" y="14983"/>
                    <a:pt x="21231" y="15244"/>
                  </a:cubicBezTo>
                  <a:cubicBezTo>
                    <a:pt x="21464" y="15518"/>
                    <a:pt x="21684" y="15793"/>
                    <a:pt x="21876" y="16013"/>
                  </a:cubicBezTo>
                  <a:cubicBezTo>
                    <a:pt x="21973" y="16150"/>
                    <a:pt x="22069" y="16288"/>
                    <a:pt x="22165" y="16411"/>
                  </a:cubicBezTo>
                  <a:cubicBezTo>
                    <a:pt x="22261" y="16562"/>
                    <a:pt x="22371" y="16700"/>
                    <a:pt x="22467" y="16851"/>
                  </a:cubicBezTo>
                  <a:cubicBezTo>
                    <a:pt x="22508" y="16906"/>
                    <a:pt x="22536" y="16960"/>
                    <a:pt x="22591" y="17015"/>
                  </a:cubicBezTo>
                  <a:cubicBezTo>
                    <a:pt x="22659" y="17112"/>
                    <a:pt x="22728" y="17194"/>
                    <a:pt x="22797" y="17304"/>
                  </a:cubicBezTo>
                  <a:cubicBezTo>
                    <a:pt x="22879" y="17414"/>
                    <a:pt x="22948" y="17523"/>
                    <a:pt x="23016" y="17647"/>
                  </a:cubicBezTo>
                  <a:lnTo>
                    <a:pt x="23085" y="17743"/>
                  </a:lnTo>
                  <a:cubicBezTo>
                    <a:pt x="23140" y="17812"/>
                    <a:pt x="23181" y="17908"/>
                    <a:pt x="23222" y="17977"/>
                  </a:cubicBezTo>
                  <a:cubicBezTo>
                    <a:pt x="23332" y="18141"/>
                    <a:pt x="23428" y="18334"/>
                    <a:pt x="23552" y="18499"/>
                  </a:cubicBezTo>
                  <a:lnTo>
                    <a:pt x="23607" y="18595"/>
                  </a:lnTo>
                  <a:cubicBezTo>
                    <a:pt x="23744" y="18787"/>
                    <a:pt x="23895" y="19020"/>
                    <a:pt x="24033" y="19240"/>
                  </a:cubicBezTo>
                  <a:lnTo>
                    <a:pt x="24239" y="19597"/>
                  </a:lnTo>
                  <a:lnTo>
                    <a:pt x="24499" y="20064"/>
                  </a:lnTo>
                  <a:cubicBezTo>
                    <a:pt x="24568" y="20188"/>
                    <a:pt x="24637" y="20325"/>
                    <a:pt x="24705" y="20462"/>
                  </a:cubicBezTo>
                  <a:cubicBezTo>
                    <a:pt x="24760" y="20586"/>
                    <a:pt x="24815" y="20696"/>
                    <a:pt x="24898" y="20819"/>
                  </a:cubicBezTo>
                  <a:cubicBezTo>
                    <a:pt x="24966" y="20929"/>
                    <a:pt x="25035" y="21080"/>
                    <a:pt x="25117" y="21231"/>
                  </a:cubicBezTo>
                  <a:cubicBezTo>
                    <a:pt x="25172" y="21314"/>
                    <a:pt x="25200" y="21424"/>
                    <a:pt x="25241" y="21520"/>
                  </a:cubicBezTo>
                  <a:cubicBezTo>
                    <a:pt x="25255" y="21575"/>
                    <a:pt x="25282" y="21630"/>
                    <a:pt x="25310" y="21685"/>
                  </a:cubicBezTo>
                  <a:lnTo>
                    <a:pt x="25461" y="21987"/>
                  </a:lnTo>
                  <a:lnTo>
                    <a:pt x="25516" y="22097"/>
                  </a:lnTo>
                  <a:cubicBezTo>
                    <a:pt x="25543" y="22179"/>
                    <a:pt x="25598" y="22261"/>
                    <a:pt x="25626" y="22344"/>
                  </a:cubicBezTo>
                  <a:cubicBezTo>
                    <a:pt x="25653" y="22399"/>
                    <a:pt x="25667" y="22454"/>
                    <a:pt x="25694" y="22509"/>
                  </a:cubicBezTo>
                  <a:cubicBezTo>
                    <a:pt x="25735" y="22577"/>
                    <a:pt x="25763" y="22646"/>
                    <a:pt x="25790" y="22715"/>
                  </a:cubicBezTo>
                  <a:cubicBezTo>
                    <a:pt x="25804" y="22756"/>
                    <a:pt x="25832" y="22797"/>
                    <a:pt x="25859" y="22852"/>
                  </a:cubicBezTo>
                  <a:cubicBezTo>
                    <a:pt x="25873" y="22879"/>
                    <a:pt x="25886" y="22893"/>
                    <a:pt x="25900" y="22934"/>
                  </a:cubicBezTo>
                  <a:lnTo>
                    <a:pt x="26010" y="23140"/>
                  </a:lnTo>
                  <a:lnTo>
                    <a:pt x="26106" y="23346"/>
                  </a:lnTo>
                  <a:cubicBezTo>
                    <a:pt x="26161" y="23442"/>
                    <a:pt x="26216" y="23525"/>
                    <a:pt x="26243" y="23635"/>
                  </a:cubicBezTo>
                  <a:cubicBezTo>
                    <a:pt x="26285" y="23703"/>
                    <a:pt x="26312" y="23786"/>
                    <a:pt x="26353" y="23854"/>
                  </a:cubicBezTo>
                  <a:cubicBezTo>
                    <a:pt x="26436" y="24033"/>
                    <a:pt x="26504" y="24170"/>
                    <a:pt x="26587" y="24308"/>
                  </a:cubicBezTo>
                  <a:cubicBezTo>
                    <a:pt x="26614" y="24335"/>
                    <a:pt x="26628" y="24376"/>
                    <a:pt x="26642" y="24390"/>
                  </a:cubicBezTo>
                  <a:cubicBezTo>
                    <a:pt x="26683" y="24445"/>
                    <a:pt x="26697" y="24472"/>
                    <a:pt x="26724" y="24527"/>
                  </a:cubicBezTo>
                  <a:cubicBezTo>
                    <a:pt x="26724" y="24541"/>
                    <a:pt x="26752" y="24555"/>
                    <a:pt x="26752" y="24555"/>
                  </a:cubicBezTo>
                  <a:cubicBezTo>
                    <a:pt x="26765" y="24582"/>
                    <a:pt x="26779" y="24610"/>
                    <a:pt x="26793" y="24637"/>
                  </a:cubicBezTo>
                  <a:lnTo>
                    <a:pt x="26848" y="24678"/>
                  </a:lnTo>
                  <a:lnTo>
                    <a:pt x="26861" y="24706"/>
                  </a:lnTo>
                  <a:cubicBezTo>
                    <a:pt x="26900" y="24735"/>
                    <a:pt x="26953" y="24764"/>
                    <a:pt x="27005" y="24764"/>
                  </a:cubicBezTo>
                  <a:cubicBezTo>
                    <a:pt x="27026" y="24764"/>
                    <a:pt x="27047" y="24759"/>
                    <a:pt x="27067" y="24747"/>
                  </a:cubicBezTo>
                  <a:cubicBezTo>
                    <a:pt x="27095" y="24747"/>
                    <a:pt x="27109" y="24733"/>
                    <a:pt x="27122" y="24720"/>
                  </a:cubicBezTo>
                  <a:cubicBezTo>
                    <a:pt x="27136" y="24706"/>
                    <a:pt x="27164" y="24678"/>
                    <a:pt x="27164" y="24665"/>
                  </a:cubicBezTo>
                  <a:cubicBezTo>
                    <a:pt x="27232" y="24637"/>
                    <a:pt x="27260" y="24541"/>
                    <a:pt x="27232" y="24459"/>
                  </a:cubicBezTo>
                  <a:cubicBezTo>
                    <a:pt x="27177" y="24321"/>
                    <a:pt x="27122" y="24184"/>
                    <a:pt x="27095" y="24047"/>
                  </a:cubicBezTo>
                  <a:cubicBezTo>
                    <a:pt x="27054" y="23950"/>
                    <a:pt x="27026" y="23841"/>
                    <a:pt x="26985" y="23758"/>
                  </a:cubicBezTo>
                  <a:lnTo>
                    <a:pt x="26958" y="23690"/>
                  </a:lnTo>
                  <a:cubicBezTo>
                    <a:pt x="26861" y="23470"/>
                    <a:pt x="26779" y="23223"/>
                    <a:pt x="26697" y="22962"/>
                  </a:cubicBezTo>
                  <a:cubicBezTo>
                    <a:pt x="26683" y="22934"/>
                    <a:pt x="26683" y="22879"/>
                    <a:pt x="26655" y="22852"/>
                  </a:cubicBezTo>
                  <a:cubicBezTo>
                    <a:pt x="26628" y="22728"/>
                    <a:pt x="26587" y="22618"/>
                    <a:pt x="26559" y="22509"/>
                  </a:cubicBezTo>
                  <a:lnTo>
                    <a:pt x="26546" y="22440"/>
                  </a:lnTo>
                  <a:cubicBezTo>
                    <a:pt x="26504" y="22316"/>
                    <a:pt x="26449" y="22179"/>
                    <a:pt x="26422" y="22055"/>
                  </a:cubicBezTo>
                  <a:lnTo>
                    <a:pt x="26381" y="21959"/>
                  </a:lnTo>
                  <a:cubicBezTo>
                    <a:pt x="26353" y="21836"/>
                    <a:pt x="26312" y="21712"/>
                    <a:pt x="26271" y="21616"/>
                  </a:cubicBezTo>
                  <a:lnTo>
                    <a:pt x="26106" y="21204"/>
                  </a:lnTo>
                  <a:lnTo>
                    <a:pt x="26092" y="21163"/>
                  </a:lnTo>
                  <a:cubicBezTo>
                    <a:pt x="25996" y="20888"/>
                    <a:pt x="25886" y="20613"/>
                    <a:pt x="25763" y="20339"/>
                  </a:cubicBezTo>
                  <a:lnTo>
                    <a:pt x="25735" y="20256"/>
                  </a:lnTo>
                  <a:cubicBezTo>
                    <a:pt x="25612" y="19927"/>
                    <a:pt x="25474" y="19597"/>
                    <a:pt x="25378" y="19309"/>
                  </a:cubicBezTo>
                  <a:lnTo>
                    <a:pt x="25117" y="18636"/>
                  </a:lnTo>
                  <a:cubicBezTo>
                    <a:pt x="25076" y="18567"/>
                    <a:pt x="25062" y="18485"/>
                    <a:pt x="25035" y="18416"/>
                  </a:cubicBezTo>
                  <a:cubicBezTo>
                    <a:pt x="24980" y="18279"/>
                    <a:pt x="24925" y="18128"/>
                    <a:pt x="24856" y="17949"/>
                  </a:cubicBezTo>
                  <a:cubicBezTo>
                    <a:pt x="24856" y="17935"/>
                    <a:pt x="24843" y="17922"/>
                    <a:pt x="24843" y="17881"/>
                  </a:cubicBezTo>
                  <a:cubicBezTo>
                    <a:pt x="24829" y="17839"/>
                    <a:pt x="24802" y="17798"/>
                    <a:pt x="24788" y="17743"/>
                  </a:cubicBezTo>
                  <a:cubicBezTo>
                    <a:pt x="24760" y="17661"/>
                    <a:pt x="24719" y="17578"/>
                    <a:pt x="24692" y="17510"/>
                  </a:cubicBezTo>
                  <a:lnTo>
                    <a:pt x="24650" y="17441"/>
                  </a:lnTo>
                  <a:cubicBezTo>
                    <a:pt x="24596" y="17317"/>
                    <a:pt x="24554" y="17194"/>
                    <a:pt x="24486" y="17084"/>
                  </a:cubicBezTo>
                  <a:cubicBezTo>
                    <a:pt x="24431" y="16960"/>
                    <a:pt x="24362" y="16851"/>
                    <a:pt x="24307" y="16741"/>
                  </a:cubicBezTo>
                  <a:lnTo>
                    <a:pt x="24252" y="16645"/>
                  </a:lnTo>
                  <a:lnTo>
                    <a:pt x="23950" y="16027"/>
                  </a:lnTo>
                  <a:cubicBezTo>
                    <a:pt x="23909" y="15958"/>
                    <a:pt x="23881" y="15876"/>
                    <a:pt x="23840" y="15807"/>
                  </a:cubicBezTo>
                  <a:cubicBezTo>
                    <a:pt x="23744" y="15601"/>
                    <a:pt x="23621" y="15395"/>
                    <a:pt x="23497" y="15189"/>
                  </a:cubicBezTo>
                  <a:cubicBezTo>
                    <a:pt x="23469" y="15120"/>
                    <a:pt x="23415" y="15052"/>
                    <a:pt x="23387" y="14983"/>
                  </a:cubicBezTo>
                  <a:cubicBezTo>
                    <a:pt x="23277" y="14791"/>
                    <a:pt x="23181" y="14585"/>
                    <a:pt x="23071" y="14406"/>
                  </a:cubicBezTo>
                  <a:lnTo>
                    <a:pt x="22920" y="14090"/>
                  </a:lnTo>
                  <a:lnTo>
                    <a:pt x="22865" y="13994"/>
                  </a:lnTo>
                  <a:cubicBezTo>
                    <a:pt x="22810" y="13884"/>
                    <a:pt x="22769" y="13788"/>
                    <a:pt x="22700" y="13678"/>
                  </a:cubicBezTo>
                  <a:lnTo>
                    <a:pt x="22494" y="13321"/>
                  </a:lnTo>
                  <a:lnTo>
                    <a:pt x="22467" y="13280"/>
                  </a:lnTo>
                  <a:cubicBezTo>
                    <a:pt x="22398" y="13184"/>
                    <a:pt x="22357" y="13074"/>
                    <a:pt x="22288" y="12978"/>
                  </a:cubicBezTo>
                  <a:lnTo>
                    <a:pt x="22179" y="12827"/>
                  </a:lnTo>
                  <a:cubicBezTo>
                    <a:pt x="22082" y="12662"/>
                    <a:pt x="21986" y="12525"/>
                    <a:pt x="21918" y="12415"/>
                  </a:cubicBezTo>
                  <a:cubicBezTo>
                    <a:pt x="21767" y="12168"/>
                    <a:pt x="21574" y="11934"/>
                    <a:pt x="21355" y="11632"/>
                  </a:cubicBezTo>
                  <a:cubicBezTo>
                    <a:pt x="21135" y="11357"/>
                    <a:pt x="20943" y="11124"/>
                    <a:pt x="20737" y="10863"/>
                  </a:cubicBezTo>
                  <a:cubicBezTo>
                    <a:pt x="20531" y="10588"/>
                    <a:pt x="20325" y="10327"/>
                    <a:pt x="20132" y="10080"/>
                  </a:cubicBezTo>
                  <a:cubicBezTo>
                    <a:pt x="19899" y="9778"/>
                    <a:pt x="19707" y="9545"/>
                    <a:pt x="19514" y="9339"/>
                  </a:cubicBezTo>
                  <a:cubicBezTo>
                    <a:pt x="19267" y="9050"/>
                    <a:pt x="19061" y="8817"/>
                    <a:pt x="18869" y="8597"/>
                  </a:cubicBezTo>
                  <a:cubicBezTo>
                    <a:pt x="18677" y="8377"/>
                    <a:pt x="18457" y="8116"/>
                    <a:pt x="18210" y="7842"/>
                  </a:cubicBezTo>
                  <a:cubicBezTo>
                    <a:pt x="18004" y="7622"/>
                    <a:pt x="17770" y="7375"/>
                    <a:pt x="17564" y="7169"/>
                  </a:cubicBezTo>
                  <a:lnTo>
                    <a:pt x="17551" y="7155"/>
                  </a:lnTo>
                  <a:cubicBezTo>
                    <a:pt x="17345" y="6949"/>
                    <a:pt x="17139" y="6757"/>
                    <a:pt x="16933" y="6551"/>
                  </a:cubicBezTo>
                  <a:lnTo>
                    <a:pt x="16836" y="6469"/>
                  </a:lnTo>
                  <a:cubicBezTo>
                    <a:pt x="16754" y="6386"/>
                    <a:pt x="16658" y="6304"/>
                    <a:pt x="16562" y="6208"/>
                  </a:cubicBezTo>
                  <a:lnTo>
                    <a:pt x="16493" y="6139"/>
                  </a:lnTo>
                  <a:lnTo>
                    <a:pt x="16342" y="5988"/>
                  </a:lnTo>
                  <a:lnTo>
                    <a:pt x="16081" y="5727"/>
                  </a:lnTo>
                  <a:cubicBezTo>
                    <a:pt x="15861" y="5521"/>
                    <a:pt x="15642" y="5342"/>
                    <a:pt x="15422" y="5150"/>
                  </a:cubicBezTo>
                  <a:lnTo>
                    <a:pt x="15353" y="5095"/>
                  </a:lnTo>
                  <a:lnTo>
                    <a:pt x="15092" y="4889"/>
                  </a:lnTo>
                  <a:cubicBezTo>
                    <a:pt x="14941" y="4752"/>
                    <a:pt x="14763" y="4615"/>
                    <a:pt x="14598" y="4477"/>
                  </a:cubicBezTo>
                  <a:cubicBezTo>
                    <a:pt x="14461" y="4381"/>
                    <a:pt x="14337" y="4271"/>
                    <a:pt x="14200" y="4161"/>
                  </a:cubicBezTo>
                  <a:cubicBezTo>
                    <a:pt x="14117" y="4093"/>
                    <a:pt x="14021" y="4052"/>
                    <a:pt x="13939" y="3997"/>
                  </a:cubicBezTo>
                  <a:lnTo>
                    <a:pt x="13788" y="3900"/>
                  </a:lnTo>
                  <a:cubicBezTo>
                    <a:pt x="13705" y="3818"/>
                    <a:pt x="13596" y="3777"/>
                    <a:pt x="13513" y="3708"/>
                  </a:cubicBezTo>
                  <a:cubicBezTo>
                    <a:pt x="13335" y="3585"/>
                    <a:pt x="13184" y="3488"/>
                    <a:pt x="13019" y="3365"/>
                  </a:cubicBezTo>
                  <a:cubicBezTo>
                    <a:pt x="12923" y="3310"/>
                    <a:pt x="12854" y="3255"/>
                    <a:pt x="12772" y="3214"/>
                  </a:cubicBezTo>
                  <a:lnTo>
                    <a:pt x="12621" y="3104"/>
                  </a:lnTo>
                  <a:cubicBezTo>
                    <a:pt x="12483" y="3022"/>
                    <a:pt x="12346" y="2939"/>
                    <a:pt x="12236" y="2871"/>
                  </a:cubicBezTo>
                  <a:cubicBezTo>
                    <a:pt x="11618" y="2500"/>
                    <a:pt x="11110" y="2198"/>
                    <a:pt x="10629" y="1937"/>
                  </a:cubicBezTo>
                  <a:lnTo>
                    <a:pt x="10616" y="1923"/>
                  </a:lnTo>
                  <a:lnTo>
                    <a:pt x="10588" y="1909"/>
                  </a:lnTo>
                  <a:cubicBezTo>
                    <a:pt x="10313" y="1744"/>
                    <a:pt x="10025" y="1607"/>
                    <a:pt x="9737" y="1470"/>
                  </a:cubicBezTo>
                  <a:cubicBezTo>
                    <a:pt x="9627" y="1429"/>
                    <a:pt x="9517" y="1374"/>
                    <a:pt x="9407" y="1319"/>
                  </a:cubicBezTo>
                  <a:lnTo>
                    <a:pt x="8844" y="1058"/>
                  </a:lnTo>
                  <a:cubicBezTo>
                    <a:pt x="8556" y="948"/>
                    <a:pt x="8240" y="824"/>
                    <a:pt x="7938" y="714"/>
                  </a:cubicBezTo>
                  <a:cubicBezTo>
                    <a:pt x="7841" y="687"/>
                    <a:pt x="7759" y="673"/>
                    <a:pt x="7677" y="632"/>
                  </a:cubicBezTo>
                  <a:cubicBezTo>
                    <a:pt x="7622" y="618"/>
                    <a:pt x="7553" y="605"/>
                    <a:pt x="7498" y="577"/>
                  </a:cubicBezTo>
                  <a:cubicBezTo>
                    <a:pt x="7333" y="536"/>
                    <a:pt x="7155" y="481"/>
                    <a:pt x="7004" y="426"/>
                  </a:cubicBezTo>
                  <a:cubicBezTo>
                    <a:pt x="6866" y="399"/>
                    <a:pt x="6715" y="344"/>
                    <a:pt x="6537" y="302"/>
                  </a:cubicBezTo>
                  <a:lnTo>
                    <a:pt x="6496" y="289"/>
                  </a:lnTo>
                  <a:cubicBezTo>
                    <a:pt x="6317" y="261"/>
                    <a:pt x="6125" y="206"/>
                    <a:pt x="5960" y="165"/>
                  </a:cubicBezTo>
                  <a:cubicBezTo>
                    <a:pt x="5644" y="124"/>
                    <a:pt x="5328" y="69"/>
                    <a:pt x="4999" y="28"/>
                  </a:cubicBezTo>
                  <a:cubicBezTo>
                    <a:pt x="4861" y="14"/>
                    <a:pt x="4724" y="14"/>
                    <a:pt x="4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-328652" y="2117150"/>
              <a:ext cx="1327759" cy="745256"/>
            </a:xfrm>
            <a:custGeom>
              <a:avLst/>
              <a:gdLst/>
              <a:ahLst/>
              <a:cxnLst/>
              <a:rect l="l" t="t" r="r" b="b"/>
              <a:pathLst>
                <a:path w="25682" h="14415" extrusionOk="0">
                  <a:moveTo>
                    <a:pt x="12719" y="344"/>
                  </a:moveTo>
                  <a:lnTo>
                    <a:pt x="12719" y="344"/>
                  </a:lnTo>
                  <a:cubicBezTo>
                    <a:pt x="12732" y="347"/>
                    <a:pt x="12744" y="351"/>
                    <a:pt x="12757" y="354"/>
                  </a:cubicBezTo>
                  <a:lnTo>
                    <a:pt x="12757" y="354"/>
                  </a:lnTo>
                  <a:cubicBezTo>
                    <a:pt x="12747" y="350"/>
                    <a:pt x="12736" y="345"/>
                    <a:pt x="12719" y="344"/>
                  </a:cubicBezTo>
                  <a:close/>
                  <a:moveTo>
                    <a:pt x="9559" y="1"/>
                  </a:moveTo>
                  <a:cubicBezTo>
                    <a:pt x="9270" y="1"/>
                    <a:pt x="8982" y="1"/>
                    <a:pt x="8680" y="15"/>
                  </a:cubicBezTo>
                  <a:cubicBezTo>
                    <a:pt x="8584" y="15"/>
                    <a:pt x="8460" y="28"/>
                    <a:pt x="8364" y="42"/>
                  </a:cubicBezTo>
                  <a:lnTo>
                    <a:pt x="8295" y="70"/>
                  </a:lnTo>
                  <a:lnTo>
                    <a:pt x="7925" y="111"/>
                  </a:lnTo>
                  <a:cubicBezTo>
                    <a:pt x="7677" y="152"/>
                    <a:pt x="7430" y="207"/>
                    <a:pt x="7210" y="248"/>
                  </a:cubicBezTo>
                  <a:cubicBezTo>
                    <a:pt x="6936" y="317"/>
                    <a:pt x="6661" y="413"/>
                    <a:pt x="6304" y="523"/>
                  </a:cubicBezTo>
                  <a:cubicBezTo>
                    <a:pt x="6112" y="591"/>
                    <a:pt x="5906" y="660"/>
                    <a:pt x="5727" y="729"/>
                  </a:cubicBezTo>
                  <a:lnTo>
                    <a:pt x="5590" y="784"/>
                  </a:lnTo>
                  <a:cubicBezTo>
                    <a:pt x="5538" y="764"/>
                    <a:pt x="5488" y="755"/>
                    <a:pt x="5439" y="755"/>
                  </a:cubicBezTo>
                  <a:cubicBezTo>
                    <a:pt x="5322" y="755"/>
                    <a:pt x="5212" y="804"/>
                    <a:pt x="5096" y="852"/>
                  </a:cubicBezTo>
                  <a:cubicBezTo>
                    <a:pt x="4999" y="894"/>
                    <a:pt x="4890" y="935"/>
                    <a:pt x="4807" y="976"/>
                  </a:cubicBezTo>
                  <a:lnTo>
                    <a:pt x="4766" y="990"/>
                  </a:lnTo>
                  <a:cubicBezTo>
                    <a:pt x="4546" y="1100"/>
                    <a:pt x="4327" y="1182"/>
                    <a:pt x="4121" y="1319"/>
                  </a:cubicBezTo>
                  <a:cubicBezTo>
                    <a:pt x="3860" y="1470"/>
                    <a:pt x="3599" y="1649"/>
                    <a:pt x="3351" y="1827"/>
                  </a:cubicBezTo>
                  <a:cubicBezTo>
                    <a:pt x="3159" y="1965"/>
                    <a:pt x="2953" y="2102"/>
                    <a:pt x="2761" y="2281"/>
                  </a:cubicBezTo>
                  <a:cubicBezTo>
                    <a:pt x="2747" y="2294"/>
                    <a:pt x="2706" y="2308"/>
                    <a:pt x="2692" y="2349"/>
                  </a:cubicBezTo>
                  <a:lnTo>
                    <a:pt x="2610" y="2432"/>
                  </a:lnTo>
                  <a:lnTo>
                    <a:pt x="2555" y="2487"/>
                  </a:lnTo>
                  <a:cubicBezTo>
                    <a:pt x="2528" y="2500"/>
                    <a:pt x="2500" y="2542"/>
                    <a:pt x="2473" y="2555"/>
                  </a:cubicBezTo>
                  <a:cubicBezTo>
                    <a:pt x="2390" y="2638"/>
                    <a:pt x="2280" y="2720"/>
                    <a:pt x="2198" y="2816"/>
                  </a:cubicBezTo>
                  <a:cubicBezTo>
                    <a:pt x="1937" y="3050"/>
                    <a:pt x="1745" y="3338"/>
                    <a:pt x="1566" y="3613"/>
                  </a:cubicBezTo>
                  <a:cubicBezTo>
                    <a:pt x="1456" y="3750"/>
                    <a:pt x="1360" y="3915"/>
                    <a:pt x="1250" y="4052"/>
                  </a:cubicBezTo>
                  <a:cubicBezTo>
                    <a:pt x="1223" y="4093"/>
                    <a:pt x="1182" y="4135"/>
                    <a:pt x="1154" y="4189"/>
                  </a:cubicBezTo>
                  <a:cubicBezTo>
                    <a:pt x="1099" y="4231"/>
                    <a:pt x="1058" y="4299"/>
                    <a:pt x="1017" y="4354"/>
                  </a:cubicBezTo>
                  <a:cubicBezTo>
                    <a:pt x="976" y="4409"/>
                    <a:pt x="948" y="4437"/>
                    <a:pt x="907" y="4492"/>
                  </a:cubicBezTo>
                  <a:lnTo>
                    <a:pt x="893" y="4505"/>
                  </a:lnTo>
                  <a:cubicBezTo>
                    <a:pt x="880" y="4533"/>
                    <a:pt x="852" y="4560"/>
                    <a:pt x="838" y="4574"/>
                  </a:cubicBezTo>
                  <a:cubicBezTo>
                    <a:pt x="797" y="4670"/>
                    <a:pt x="742" y="4753"/>
                    <a:pt x="701" y="4821"/>
                  </a:cubicBezTo>
                  <a:cubicBezTo>
                    <a:pt x="660" y="4917"/>
                    <a:pt x="605" y="5041"/>
                    <a:pt x="564" y="5164"/>
                  </a:cubicBezTo>
                  <a:lnTo>
                    <a:pt x="550" y="5192"/>
                  </a:lnTo>
                  <a:cubicBezTo>
                    <a:pt x="509" y="5302"/>
                    <a:pt x="481" y="5425"/>
                    <a:pt x="426" y="5576"/>
                  </a:cubicBezTo>
                  <a:cubicBezTo>
                    <a:pt x="399" y="5673"/>
                    <a:pt x="385" y="5782"/>
                    <a:pt x="344" y="5879"/>
                  </a:cubicBezTo>
                  <a:cubicBezTo>
                    <a:pt x="303" y="6016"/>
                    <a:pt x="275" y="6181"/>
                    <a:pt x="220" y="6318"/>
                  </a:cubicBezTo>
                  <a:cubicBezTo>
                    <a:pt x="165" y="6497"/>
                    <a:pt x="124" y="6661"/>
                    <a:pt x="97" y="6799"/>
                  </a:cubicBezTo>
                  <a:lnTo>
                    <a:pt x="97" y="6826"/>
                  </a:lnTo>
                  <a:cubicBezTo>
                    <a:pt x="83" y="6881"/>
                    <a:pt x="83" y="6909"/>
                    <a:pt x="83" y="6964"/>
                  </a:cubicBezTo>
                  <a:lnTo>
                    <a:pt x="56" y="7183"/>
                  </a:lnTo>
                  <a:cubicBezTo>
                    <a:pt x="28" y="7293"/>
                    <a:pt x="28" y="7375"/>
                    <a:pt x="14" y="7485"/>
                  </a:cubicBezTo>
                  <a:lnTo>
                    <a:pt x="14" y="7581"/>
                  </a:lnTo>
                  <a:cubicBezTo>
                    <a:pt x="1" y="7760"/>
                    <a:pt x="14" y="7925"/>
                    <a:pt x="14" y="8062"/>
                  </a:cubicBezTo>
                  <a:cubicBezTo>
                    <a:pt x="28" y="8282"/>
                    <a:pt x="56" y="8557"/>
                    <a:pt x="97" y="8831"/>
                  </a:cubicBezTo>
                  <a:cubicBezTo>
                    <a:pt x="124" y="8927"/>
                    <a:pt x="152" y="9010"/>
                    <a:pt x="193" y="9092"/>
                  </a:cubicBezTo>
                  <a:cubicBezTo>
                    <a:pt x="207" y="9106"/>
                    <a:pt x="207" y="9133"/>
                    <a:pt x="220" y="9161"/>
                  </a:cubicBezTo>
                  <a:cubicBezTo>
                    <a:pt x="220" y="9174"/>
                    <a:pt x="234" y="9174"/>
                    <a:pt x="234" y="9202"/>
                  </a:cubicBezTo>
                  <a:lnTo>
                    <a:pt x="234" y="9216"/>
                  </a:lnTo>
                  <a:cubicBezTo>
                    <a:pt x="262" y="9271"/>
                    <a:pt x="289" y="9312"/>
                    <a:pt x="303" y="9353"/>
                  </a:cubicBezTo>
                  <a:cubicBezTo>
                    <a:pt x="330" y="9380"/>
                    <a:pt x="344" y="9422"/>
                    <a:pt x="358" y="9477"/>
                  </a:cubicBezTo>
                  <a:cubicBezTo>
                    <a:pt x="399" y="9559"/>
                    <a:pt x="426" y="9628"/>
                    <a:pt x="468" y="9710"/>
                  </a:cubicBezTo>
                  <a:cubicBezTo>
                    <a:pt x="564" y="9916"/>
                    <a:pt x="646" y="10067"/>
                    <a:pt x="756" y="10204"/>
                  </a:cubicBezTo>
                  <a:cubicBezTo>
                    <a:pt x="838" y="10328"/>
                    <a:pt x="921" y="10438"/>
                    <a:pt x="1031" y="10534"/>
                  </a:cubicBezTo>
                  <a:lnTo>
                    <a:pt x="1086" y="10603"/>
                  </a:lnTo>
                  <a:cubicBezTo>
                    <a:pt x="1168" y="10685"/>
                    <a:pt x="1250" y="10795"/>
                    <a:pt x="1333" y="10891"/>
                  </a:cubicBezTo>
                  <a:lnTo>
                    <a:pt x="1360" y="10919"/>
                  </a:lnTo>
                  <a:cubicBezTo>
                    <a:pt x="1429" y="10987"/>
                    <a:pt x="1470" y="11028"/>
                    <a:pt x="1566" y="11097"/>
                  </a:cubicBezTo>
                  <a:cubicBezTo>
                    <a:pt x="1635" y="11152"/>
                    <a:pt x="1731" y="11207"/>
                    <a:pt x="1813" y="11262"/>
                  </a:cubicBezTo>
                  <a:lnTo>
                    <a:pt x="1855" y="11276"/>
                  </a:lnTo>
                  <a:cubicBezTo>
                    <a:pt x="1978" y="11344"/>
                    <a:pt x="2088" y="11399"/>
                    <a:pt x="2212" y="11468"/>
                  </a:cubicBezTo>
                  <a:cubicBezTo>
                    <a:pt x="2267" y="11495"/>
                    <a:pt x="2322" y="11509"/>
                    <a:pt x="2363" y="11537"/>
                  </a:cubicBezTo>
                  <a:cubicBezTo>
                    <a:pt x="2528" y="11605"/>
                    <a:pt x="2692" y="11633"/>
                    <a:pt x="2843" y="11674"/>
                  </a:cubicBezTo>
                  <a:cubicBezTo>
                    <a:pt x="3146" y="11743"/>
                    <a:pt x="3420" y="11784"/>
                    <a:pt x="3640" y="11825"/>
                  </a:cubicBezTo>
                  <a:cubicBezTo>
                    <a:pt x="3763" y="11839"/>
                    <a:pt x="3901" y="11880"/>
                    <a:pt x="4038" y="11880"/>
                  </a:cubicBezTo>
                  <a:cubicBezTo>
                    <a:pt x="4148" y="11894"/>
                    <a:pt x="4272" y="11894"/>
                    <a:pt x="4409" y="11907"/>
                  </a:cubicBezTo>
                  <a:lnTo>
                    <a:pt x="4656" y="11907"/>
                  </a:lnTo>
                  <a:cubicBezTo>
                    <a:pt x="4725" y="11907"/>
                    <a:pt x="4807" y="11907"/>
                    <a:pt x="4876" y="11894"/>
                  </a:cubicBezTo>
                  <a:cubicBezTo>
                    <a:pt x="5013" y="11880"/>
                    <a:pt x="5151" y="11839"/>
                    <a:pt x="5274" y="11825"/>
                  </a:cubicBezTo>
                  <a:cubicBezTo>
                    <a:pt x="5549" y="11756"/>
                    <a:pt x="5796" y="11674"/>
                    <a:pt x="6112" y="11550"/>
                  </a:cubicBezTo>
                  <a:cubicBezTo>
                    <a:pt x="6153" y="11537"/>
                    <a:pt x="6194" y="11509"/>
                    <a:pt x="6235" y="11495"/>
                  </a:cubicBezTo>
                  <a:cubicBezTo>
                    <a:pt x="6730" y="11289"/>
                    <a:pt x="7183" y="11015"/>
                    <a:pt x="7609" y="10740"/>
                  </a:cubicBezTo>
                  <a:cubicBezTo>
                    <a:pt x="7732" y="10671"/>
                    <a:pt x="7828" y="10589"/>
                    <a:pt x="7938" y="10520"/>
                  </a:cubicBezTo>
                  <a:cubicBezTo>
                    <a:pt x="8021" y="10452"/>
                    <a:pt x="8117" y="10383"/>
                    <a:pt x="8227" y="10314"/>
                  </a:cubicBezTo>
                  <a:cubicBezTo>
                    <a:pt x="8460" y="10136"/>
                    <a:pt x="8694" y="9985"/>
                    <a:pt x="8900" y="9847"/>
                  </a:cubicBezTo>
                  <a:cubicBezTo>
                    <a:pt x="8982" y="9792"/>
                    <a:pt x="9051" y="9724"/>
                    <a:pt x="9119" y="9683"/>
                  </a:cubicBezTo>
                  <a:cubicBezTo>
                    <a:pt x="9147" y="9655"/>
                    <a:pt x="9174" y="9641"/>
                    <a:pt x="9202" y="9614"/>
                  </a:cubicBezTo>
                  <a:cubicBezTo>
                    <a:pt x="9325" y="9504"/>
                    <a:pt x="9449" y="9422"/>
                    <a:pt x="9559" y="9339"/>
                  </a:cubicBezTo>
                  <a:cubicBezTo>
                    <a:pt x="9614" y="9298"/>
                    <a:pt x="9669" y="9243"/>
                    <a:pt x="9724" y="9216"/>
                  </a:cubicBezTo>
                  <a:cubicBezTo>
                    <a:pt x="9861" y="9092"/>
                    <a:pt x="10012" y="8969"/>
                    <a:pt x="10163" y="8872"/>
                  </a:cubicBezTo>
                  <a:cubicBezTo>
                    <a:pt x="10177" y="8859"/>
                    <a:pt x="10218" y="8831"/>
                    <a:pt x="10232" y="8817"/>
                  </a:cubicBezTo>
                  <a:lnTo>
                    <a:pt x="10383" y="8721"/>
                  </a:lnTo>
                  <a:lnTo>
                    <a:pt x="10561" y="8611"/>
                  </a:lnTo>
                  <a:lnTo>
                    <a:pt x="10575" y="8598"/>
                  </a:lnTo>
                  <a:cubicBezTo>
                    <a:pt x="10630" y="8557"/>
                    <a:pt x="10699" y="8529"/>
                    <a:pt x="10754" y="8488"/>
                  </a:cubicBezTo>
                  <a:cubicBezTo>
                    <a:pt x="11042" y="8323"/>
                    <a:pt x="11344" y="8145"/>
                    <a:pt x="11660" y="7993"/>
                  </a:cubicBezTo>
                  <a:lnTo>
                    <a:pt x="11729" y="7966"/>
                  </a:lnTo>
                  <a:cubicBezTo>
                    <a:pt x="11893" y="7870"/>
                    <a:pt x="12072" y="7787"/>
                    <a:pt x="12237" y="7719"/>
                  </a:cubicBezTo>
                  <a:cubicBezTo>
                    <a:pt x="12278" y="7705"/>
                    <a:pt x="12305" y="7691"/>
                    <a:pt x="12347" y="7691"/>
                  </a:cubicBezTo>
                  <a:cubicBezTo>
                    <a:pt x="12511" y="7623"/>
                    <a:pt x="12690" y="7568"/>
                    <a:pt x="12827" y="7513"/>
                  </a:cubicBezTo>
                  <a:lnTo>
                    <a:pt x="12841" y="7513"/>
                  </a:lnTo>
                  <a:cubicBezTo>
                    <a:pt x="12978" y="7485"/>
                    <a:pt x="13102" y="7430"/>
                    <a:pt x="13239" y="7417"/>
                  </a:cubicBezTo>
                  <a:cubicBezTo>
                    <a:pt x="13404" y="7375"/>
                    <a:pt x="13569" y="7348"/>
                    <a:pt x="13734" y="7321"/>
                  </a:cubicBezTo>
                  <a:lnTo>
                    <a:pt x="13747" y="7321"/>
                  </a:lnTo>
                  <a:cubicBezTo>
                    <a:pt x="13912" y="7307"/>
                    <a:pt x="14077" y="7279"/>
                    <a:pt x="14283" y="7238"/>
                  </a:cubicBezTo>
                  <a:lnTo>
                    <a:pt x="14338" y="7238"/>
                  </a:lnTo>
                  <a:cubicBezTo>
                    <a:pt x="14393" y="7224"/>
                    <a:pt x="14448" y="7224"/>
                    <a:pt x="14503" y="7224"/>
                  </a:cubicBezTo>
                  <a:cubicBezTo>
                    <a:pt x="14599" y="7211"/>
                    <a:pt x="14667" y="7211"/>
                    <a:pt x="14750" y="7211"/>
                  </a:cubicBezTo>
                  <a:lnTo>
                    <a:pt x="15299" y="7211"/>
                  </a:lnTo>
                  <a:cubicBezTo>
                    <a:pt x="15505" y="7224"/>
                    <a:pt x="15725" y="7224"/>
                    <a:pt x="15986" y="7252"/>
                  </a:cubicBezTo>
                  <a:cubicBezTo>
                    <a:pt x="16192" y="7279"/>
                    <a:pt x="16398" y="7293"/>
                    <a:pt x="16562" y="7321"/>
                  </a:cubicBezTo>
                  <a:cubicBezTo>
                    <a:pt x="16741" y="7348"/>
                    <a:pt x="16961" y="7375"/>
                    <a:pt x="17194" y="7430"/>
                  </a:cubicBezTo>
                  <a:cubicBezTo>
                    <a:pt x="17510" y="7513"/>
                    <a:pt x="17881" y="7595"/>
                    <a:pt x="18224" y="7733"/>
                  </a:cubicBezTo>
                  <a:cubicBezTo>
                    <a:pt x="18622" y="7897"/>
                    <a:pt x="18979" y="8062"/>
                    <a:pt x="19337" y="8241"/>
                  </a:cubicBezTo>
                  <a:lnTo>
                    <a:pt x="19529" y="8351"/>
                  </a:lnTo>
                  <a:lnTo>
                    <a:pt x="19721" y="8460"/>
                  </a:lnTo>
                  <a:cubicBezTo>
                    <a:pt x="19927" y="8584"/>
                    <a:pt x="20119" y="8694"/>
                    <a:pt x="20312" y="8817"/>
                  </a:cubicBezTo>
                  <a:cubicBezTo>
                    <a:pt x="20476" y="8941"/>
                    <a:pt x="20682" y="9065"/>
                    <a:pt x="20875" y="9216"/>
                  </a:cubicBezTo>
                  <a:cubicBezTo>
                    <a:pt x="20984" y="9298"/>
                    <a:pt x="21081" y="9380"/>
                    <a:pt x="21204" y="9477"/>
                  </a:cubicBezTo>
                  <a:cubicBezTo>
                    <a:pt x="21259" y="9504"/>
                    <a:pt x="21300" y="9559"/>
                    <a:pt x="21355" y="9614"/>
                  </a:cubicBezTo>
                  <a:cubicBezTo>
                    <a:pt x="21396" y="9641"/>
                    <a:pt x="21424" y="9655"/>
                    <a:pt x="21465" y="9696"/>
                  </a:cubicBezTo>
                  <a:cubicBezTo>
                    <a:pt x="21506" y="9751"/>
                    <a:pt x="21561" y="9792"/>
                    <a:pt x="21630" y="9834"/>
                  </a:cubicBezTo>
                  <a:cubicBezTo>
                    <a:pt x="21754" y="9930"/>
                    <a:pt x="21877" y="10040"/>
                    <a:pt x="22014" y="10163"/>
                  </a:cubicBezTo>
                  <a:lnTo>
                    <a:pt x="22509" y="10658"/>
                  </a:lnTo>
                  <a:lnTo>
                    <a:pt x="22591" y="10740"/>
                  </a:lnTo>
                  <a:cubicBezTo>
                    <a:pt x="22674" y="10822"/>
                    <a:pt x="22770" y="10919"/>
                    <a:pt x="22852" y="11015"/>
                  </a:cubicBezTo>
                  <a:lnTo>
                    <a:pt x="22907" y="11070"/>
                  </a:lnTo>
                  <a:lnTo>
                    <a:pt x="23223" y="11399"/>
                  </a:lnTo>
                  <a:lnTo>
                    <a:pt x="23470" y="11633"/>
                  </a:lnTo>
                  <a:cubicBezTo>
                    <a:pt x="23553" y="11715"/>
                    <a:pt x="23621" y="11825"/>
                    <a:pt x="23690" y="11907"/>
                  </a:cubicBezTo>
                  <a:cubicBezTo>
                    <a:pt x="23759" y="12017"/>
                    <a:pt x="23841" y="12113"/>
                    <a:pt x="23937" y="12223"/>
                  </a:cubicBezTo>
                  <a:cubicBezTo>
                    <a:pt x="23978" y="12292"/>
                    <a:pt x="24019" y="12333"/>
                    <a:pt x="24047" y="12402"/>
                  </a:cubicBezTo>
                  <a:cubicBezTo>
                    <a:pt x="24088" y="12443"/>
                    <a:pt x="24102" y="12498"/>
                    <a:pt x="24143" y="12525"/>
                  </a:cubicBezTo>
                  <a:cubicBezTo>
                    <a:pt x="24184" y="12608"/>
                    <a:pt x="24253" y="12704"/>
                    <a:pt x="24322" y="12786"/>
                  </a:cubicBezTo>
                  <a:cubicBezTo>
                    <a:pt x="24376" y="12841"/>
                    <a:pt x="24431" y="12910"/>
                    <a:pt x="24486" y="12951"/>
                  </a:cubicBezTo>
                  <a:lnTo>
                    <a:pt x="24569" y="13047"/>
                  </a:lnTo>
                  <a:cubicBezTo>
                    <a:pt x="24596" y="13075"/>
                    <a:pt x="24624" y="13116"/>
                    <a:pt x="24651" y="13143"/>
                  </a:cubicBezTo>
                  <a:lnTo>
                    <a:pt x="24665" y="13185"/>
                  </a:lnTo>
                  <a:lnTo>
                    <a:pt x="24692" y="13212"/>
                  </a:lnTo>
                  <a:cubicBezTo>
                    <a:pt x="24898" y="13555"/>
                    <a:pt x="25063" y="13940"/>
                    <a:pt x="25242" y="14283"/>
                  </a:cubicBezTo>
                  <a:cubicBezTo>
                    <a:pt x="25272" y="14364"/>
                    <a:pt x="25353" y="14415"/>
                    <a:pt x="25444" y="14415"/>
                  </a:cubicBezTo>
                  <a:cubicBezTo>
                    <a:pt x="25477" y="14415"/>
                    <a:pt x="25511" y="14408"/>
                    <a:pt x="25544" y="14393"/>
                  </a:cubicBezTo>
                  <a:cubicBezTo>
                    <a:pt x="25599" y="14366"/>
                    <a:pt x="25654" y="14311"/>
                    <a:pt x="25667" y="14256"/>
                  </a:cubicBezTo>
                  <a:cubicBezTo>
                    <a:pt x="25681" y="14187"/>
                    <a:pt x="25681" y="14146"/>
                    <a:pt x="25667" y="14091"/>
                  </a:cubicBezTo>
                  <a:cubicBezTo>
                    <a:pt x="25626" y="14036"/>
                    <a:pt x="25612" y="13981"/>
                    <a:pt x="25585" y="13912"/>
                  </a:cubicBezTo>
                  <a:cubicBezTo>
                    <a:pt x="25585" y="13899"/>
                    <a:pt x="25585" y="13871"/>
                    <a:pt x="25558" y="13830"/>
                  </a:cubicBezTo>
                  <a:lnTo>
                    <a:pt x="25516" y="13734"/>
                  </a:lnTo>
                  <a:lnTo>
                    <a:pt x="25516" y="13706"/>
                  </a:lnTo>
                  <a:cubicBezTo>
                    <a:pt x="25489" y="13679"/>
                    <a:pt x="25461" y="13624"/>
                    <a:pt x="25420" y="13596"/>
                  </a:cubicBezTo>
                  <a:lnTo>
                    <a:pt x="25393" y="13500"/>
                  </a:lnTo>
                  <a:cubicBezTo>
                    <a:pt x="25242" y="13198"/>
                    <a:pt x="25063" y="12869"/>
                    <a:pt x="24912" y="12539"/>
                  </a:cubicBezTo>
                  <a:cubicBezTo>
                    <a:pt x="24720" y="12113"/>
                    <a:pt x="24486" y="11701"/>
                    <a:pt x="24253" y="11289"/>
                  </a:cubicBezTo>
                  <a:lnTo>
                    <a:pt x="24184" y="11166"/>
                  </a:lnTo>
                  <a:cubicBezTo>
                    <a:pt x="24047" y="10932"/>
                    <a:pt x="23923" y="10713"/>
                    <a:pt x="23813" y="10507"/>
                  </a:cubicBezTo>
                  <a:cubicBezTo>
                    <a:pt x="23731" y="10342"/>
                    <a:pt x="23621" y="10177"/>
                    <a:pt x="23539" y="10026"/>
                  </a:cubicBezTo>
                  <a:cubicBezTo>
                    <a:pt x="23484" y="9957"/>
                    <a:pt x="23456" y="9861"/>
                    <a:pt x="23401" y="9792"/>
                  </a:cubicBezTo>
                  <a:cubicBezTo>
                    <a:pt x="23113" y="9312"/>
                    <a:pt x="22797" y="8817"/>
                    <a:pt x="22481" y="8351"/>
                  </a:cubicBezTo>
                  <a:cubicBezTo>
                    <a:pt x="22399" y="8241"/>
                    <a:pt x="22317" y="8103"/>
                    <a:pt x="22234" y="7980"/>
                  </a:cubicBezTo>
                  <a:cubicBezTo>
                    <a:pt x="22165" y="7897"/>
                    <a:pt x="22111" y="7787"/>
                    <a:pt x="22042" y="7705"/>
                  </a:cubicBezTo>
                  <a:cubicBezTo>
                    <a:pt x="21918" y="7527"/>
                    <a:pt x="21795" y="7362"/>
                    <a:pt x="21699" y="7211"/>
                  </a:cubicBezTo>
                  <a:lnTo>
                    <a:pt x="21589" y="7046"/>
                  </a:lnTo>
                  <a:cubicBezTo>
                    <a:pt x="21300" y="6634"/>
                    <a:pt x="20984" y="6194"/>
                    <a:pt x="20669" y="5741"/>
                  </a:cubicBezTo>
                  <a:cubicBezTo>
                    <a:pt x="20476" y="5494"/>
                    <a:pt x="20270" y="5233"/>
                    <a:pt x="20064" y="5013"/>
                  </a:cubicBezTo>
                  <a:cubicBezTo>
                    <a:pt x="19845" y="4766"/>
                    <a:pt x="19625" y="4492"/>
                    <a:pt x="19364" y="4258"/>
                  </a:cubicBezTo>
                  <a:cubicBezTo>
                    <a:pt x="19213" y="4093"/>
                    <a:pt x="19048" y="3956"/>
                    <a:pt x="18897" y="3819"/>
                  </a:cubicBezTo>
                  <a:cubicBezTo>
                    <a:pt x="18499" y="3448"/>
                    <a:pt x="18114" y="3063"/>
                    <a:pt x="17702" y="2720"/>
                  </a:cubicBezTo>
                  <a:cubicBezTo>
                    <a:pt x="17579" y="2624"/>
                    <a:pt x="17469" y="2555"/>
                    <a:pt x="17386" y="2487"/>
                  </a:cubicBezTo>
                  <a:cubicBezTo>
                    <a:pt x="17304" y="2418"/>
                    <a:pt x="17194" y="2349"/>
                    <a:pt x="17098" y="2294"/>
                  </a:cubicBezTo>
                  <a:lnTo>
                    <a:pt x="17071" y="2281"/>
                  </a:lnTo>
                  <a:cubicBezTo>
                    <a:pt x="16906" y="2171"/>
                    <a:pt x="16755" y="2088"/>
                    <a:pt x="16604" y="1992"/>
                  </a:cubicBezTo>
                  <a:lnTo>
                    <a:pt x="16384" y="1855"/>
                  </a:lnTo>
                  <a:cubicBezTo>
                    <a:pt x="15972" y="1594"/>
                    <a:pt x="15505" y="1347"/>
                    <a:pt x="14915" y="1058"/>
                  </a:cubicBezTo>
                  <a:cubicBezTo>
                    <a:pt x="14695" y="962"/>
                    <a:pt x="14461" y="852"/>
                    <a:pt x="14173" y="770"/>
                  </a:cubicBezTo>
                  <a:cubicBezTo>
                    <a:pt x="14104" y="756"/>
                    <a:pt x="14063" y="729"/>
                    <a:pt x="13994" y="701"/>
                  </a:cubicBezTo>
                  <a:cubicBezTo>
                    <a:pt x="13816" y="633"/>
                    <a:pt x="13651" y="578"/>
                    <a:pt x="13459" y="523"/>
                  </a:cubicBezTo>
                  <a:cubicBezTo>
                    <a:pt x="13250" y="458"/>
                    <a:pt x="13017" y="417"/>
                    <a:pt x="12759" y="355"/>
                  </a:cubicBezTo>
                  <a:lnTo>
                    <a:pt x="12759" y="355"/>
                  </a:lnTo>
                  <a:cubicBezTo>
                    <a:pt x="12759" y="354"/>
                    <a:pt x="12758" y="354"/>
                    <a:pt x="12757" y="354"/>
                  </a:cubicBezTo>
                  <a:lnTo>
                    <a:pt x="12757" y="354"/>
                  </a:lnTo>
                  <a:cubicBezTo>
                    <a:pt x="12757" y="354"/>
                    <a:pt x="12757" y="354"/>
                    <a:pt x="12757" y="354"/>
                  </a:cubicBezTo>
                  <a:lnTo>
                    <a:pt x="12757" y="354"/>
                  </a:lnTo>
                  <a:cubicBezTo>
                    <a:pt x="12744" y="351"/>
                    <a:pt x="12731" y="348"/>
                    <a:pt x="12717" y="344"/>
                  </a:cubicBezTo>
                  <a:cubicBezTo>
                    <a:pt x="12718" y="344"/>
                    <a:pt x="12719" y="344"/>
                    <a:pt x="12719" y="344"/>
                  </a:cubicBezTo>
                  <a:lnTo>
                    <a:pt x="12719" y="344"/>
                  </a:lnTo>
                  <a:cubicBezTo>
                    <a:pt x="12474" y="282"/>
                    <a:pt x="12218" y="231"/>
                    <a:pt x="11962" y="179"/>
                  </a:cubicBezTo>
                  <a:cubicBezTo>
                    <a:pt x="11715" y="152"/>
                    <a:pt x="11454" y="111"/>
                    <a:pt x="11165" y="83"/>
                  </a:cubicBezTo>
                  <a:lnTo>
                    <a:pt x="11124" y="83"/>
                  </a:lnTo>
                  <a:cubicBezTo>
                    <a:pt x="10877" y="42"/>
                    <a:pt x="10630" y="15"/>
                    <a:pt x="10369" y="15"/>
                  </a:cubicBezTo>
                  <a:cubicBezTo>
                    <a:pt x="10108" y="1"/>
                    <a:pt x="9875" y="1"/>
                    <a:pt x="96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58" name="Google Shape;258;p6"/>
          <p:cNvGrpSpPr/>
          <p:nvPr/>
        </p:nvGrpSpPr>
        <p:grpSpPr>
          <a:xfrm rot="1270420">
            <a:off x="8331738" y="1020070"/>
            <a:ext cx="1549983" cy="1081369"/>
            <a:chOff x="5546530" y="4275357"/>
            <a:chExt cx="1549966" cy="1081357"/>
          </a:xfrm>
        </p:grpSpPr>
        <p:sp>
          <p:nvSpPr>
            <p:cNvPr id="259" name="Google Shape;259;p6"/>
            <p:cNvSpPr/>
            <p:nvPr/>
          </p:nvSpPr>
          <p:spPr>
            <a:xfrm>
              <a:off x="5546530" y="4275357"/>
              <a:ext cx="1486789" cy="1081357"/>
            </a:xfrm>
            <a:custGeom>
              <a:avLst/>
              <a:gdLst/>
              <a:ahLst/>
              <a:cxnLst/>
              <a:rect l="l" t="t" r="r" b="b"/>
              <a:pathLst>
                <a:path w="28758" h="20916" extrusionOk="0">
                  <a:moveTo>
                    <a:pt x="4244" y="2761"/>
                  </a:moveTo>
                  <a:cubicBezTo>
                    <a:pt x="4258" y="2761"/>
                    <a:pt x="4258" y="2788"/>
                    <a:pt x="4258" y="2802"/>
                  </a:cubicBezTo>
                  <a:lnTo>
                    <a:pt x="4244" y="2802"/>
                  </a:lnTo>
                  <a:cubicBezTo>
                    <a:pt x="4230" y="2802"/>
                    <a:pt x="4230" y="2788"/>
                    <a:pt x="4203" y="2788"/>
                  </a:cubicBezTo>
                  <a:cubicBezTo>
                    <a:pt x="4230" y="2761"/>
                    <a:pt x="4230" y="2761"/>
                    <a:pt x="4244" y="2761"/>
                  </a:cubicBezTo>
                  <a:close/>
                  <a:moveTo>
                    <a:pt x="2076" y="1382"/>
                  </a:moveTo>
                  <a:cubicBezTo>
                    <a:pt x="1813" y="1382"/>
                    <a:pt x="1552" y="1400"/>
                    <a:pt x="1291" y="1429"/>
                  </a:cubicBezTo>
                  <a:lnTo>
                    <a:pt x="1278" y="1429"/>
                  </a:lnTo>
                  <a:cubicBezTo>
                    <a:pt x="1154" y="1443"/>
                    <a:pt x="1099" y="1498"/>
                    <a:pt x="1099" y="1553"/>
                  </a:cubicBezTo>
                  <a:cubicBezTo>
                    <a:pt x="1099" y="1635"/>
                    <a:pt x="1181" y="1635"/>
                    <a:pt x="1236" y="1662"/>
                  </a:cubicBezTo>
                  <a:cubicBezTo>
                    <a:pt x="1676" y="1868"/>
                    <a:pt x="2129" y="2061"/>
                    <a:pt x="2596" y="2212"/>
                  </a:cubicBezTo>
                  <a:cubicBezTo>
                    <a:pt x="3090" y="2376"/>
                    <a:pt x="3585" y="2528"/>
                    <a:pt x="4079" y="2692"/>
                  </a:cubicBezTo>
                  <a:cubicBezTo>
                    <a:pt x="4134" y="2720"/>
                    <a:pt x="4175" y="2747"/>
                    <a:pt x="4216" y="2761"/>
                  </a:cubicBezTo>
                  <a:cubicBezTo>
                    <a:pt x="4198" y="2798"/>
                    <a:pt x="4168" y="2804"/>
                    <a:pt x="4133" y="2804"/>
                  </a:cubicBezTo>
                  <a:cubicBezTo>
                    <a:pt x="4116" y="2804"/>
                    <a:pt x="4097" y="2802"/>
                    <a:pt x="4079" y="2802"/>
                  </a:cubicBezTo>
                  <a:cubicBezTo>
                    <a:pt x="2802" y="2885"/>
                    <a:pt x="1552" y="3104"/>
                    <a:pt x="303" y="3475"/>
                  </a:cubicBezTo>
                  <a:cubicBezTo>
                    <a:pt x="220" y="3503"/>
                    <a:pt x="152" y="3516"/>
                    <a:pt x="83" y="3558"/>
                  </a:cubicBezTo>
                  <a:cubicBezTo>
                    <a:pt x="55" y="3571"/>
                    <a:pt x="42" y="3626"/>
                    <a:pt x="0" y="3681"/>
                  </a:cubicBezTo>
                  <a:cubicBezTo>
                    <a:pt x="69" y="3695"/>
                    <a:pt x="97" y="3709"/>
                    <a:pt x="138" y="3709"/>
                  </a:cubicBezTo>
                  <a:cubicBezTo>
                    <a:pt x="619" y="3805"/>
                    <a:pt x="1101" y="3848"/>
                    <a:pt x="1583" y="3848"/>
                  </a:cubicBezTo>
                  <a:cubicBezTo>
                    <a:pt x="1650" y="3848"/>
                    <a:pt x="1718" y="3848"/>
                    <a:pt x="1786" y="3846"/>
                  </a:cubicBezTo>
                  <a:cubicBezTo>
                    <a:pt x="3173" y="3832"/>
                    <a:pt x="4546" y="3695"/>
                    <a:pt x="5961" y="3379"/>
                  </a:cubicBezTo>
                  <a:cubicBezTo>
                    <a:pt x="6235" y="3310"/>
                    <a:pt x="6524" y="3283"/>
                    <a:pt x="6812" y="3242"/>
                  </a:cubicBezTo>
                  <a:cubicBezTo>
                    <a:pt x="6828" y="3240"/>
                    <a:pt x="6843" y="3239"/>
                    <a:pt x="6859" y="3239"/>
                  </a:cubicBezTo>
                  <a:cubicBezTo>
                    <a:pt x="6953" y="3239"/>
                    <a:pt x="7047" y="3269"/>
                    <a:pt x="7142" y="3269"/>
                  </a:cubicBezTo>
                  <a:cubicBezTo>
                    <a:pt x="7210" y="3269"/>
                    <a:pt x="7238" y="3242"/>
                    <a:pt x="7238" y="3159"/>
                  </a:cubicBezTo>
                  <a:cubicBezTo>
                    <a:pt x="7114" y="3091"/>
                    <a:pt x="6990" y="3036"/>
                    <a:pt x="6853" y="2994"/>
                  </a:cubicBezTo>
                  <a:cubicBezTo>
                    <a:pt x="6578" y="2871"/>
                    <a:pt x="6331" y="2720"/>
                    <a:pt x="6098" y="2541"/>
                  </a:cubicBezTo>
                  <a:cubicBezTo>
                    <a:pt x="5809" y="2335"/>
                    <a:pt x="5494" y="2184"/>
                    <a:pt x="5164" y="2047"/>
                  </a:cubicBezTo>
                  <a:cubicBezTo>
                    <a:pt x="4395" y="1731"/>
                    <a:pt x="3612" y="1525"/>
                    <a:pt x="2788" y="1429"/>
                  </a:cubicBezTo>
                  <a:cubicBezTo>
                    <a:pt x="2548" y="1396"/>
                    <a:pt x="2311" y="1382"/>
                    <a:pt x="2076" y="1382"/>
                  </a:cubicBezTo>
                  <a:close/>
                  <a:moveTo>
                    <a:pt x="4358" y="147"/>
                  </a:moveTo>
                  <a:cubicBezTo>
                    <a:pt x="4321" y="147"/>
                    <a:pt x="4289" y="165"/>
                    <a:pt x="4258" y="207"/>
                  </a:cubicBezTo>
                  <a:cubicBezTo>
                    <a:pt x="4230" y="262"/>
                    <a:pt x="4258" y="317"/>
                    <a:pt x="4299" y="344"/>
                  </a:cubicBezTo>
                  <a:lnTo>
                    <a:pt x="4340" y="399"/>
                  </a:lnTo>
                  <a:cubicBezTo>
                    <a:pt x="4779" y="797"/>
                    <a:pt x="5191" y="1182"/>
                    <a:pt x="5617" y="1580"/>
                  </a:cubicBezTo>
                  <a:cubicBezTo>
                    <a:pt x="6235" y="2157"/>
                    <a:pt x="6977" y="2582"/>
                    <a:pt x="7746" y="2926"/>
                  </a:cubicBezTo>
                  <a:cubicBezTo>
                    <a:pt x="7979" y="3022"/>
                    <a:pt x="8226" y="3118"/>
                    <a:pt x="8446" y="3242"/>
                  </a:cubicBezTo>
                  <a:cubicBezTo>
                    <a:pt x="8831" y="3420"/>
                    <a:pt x="9201" y="3571"/>
                    <a:pt x="9613" y="3722"/>
                  </a:cubicBezTo>
                  <a:cubicBezTo>
                    <a:pt x="9573" y="3742"/>
                    <a:pt x="9548" y="3755"/>
                    <a:pt x="9521" y="3755"/>
                  </a:cubicBezTo>
                  <a:cubicBezTo>
                    <a:pt x="9511" y="3755"/>
                    <a:pt x="9501" y="3753"/>
                    <a:pt x="9490" y="3750"/>
                  </a:cubicBezTo>
                  <a:cubicBezTo>
                    <a:pt x="9064" y="3654"/>
                    <a:pt x="8638" y="3654"/>
                    <a:pt x="8199" y="3640"/>
                  </a:cubicBezTo>
                  <a:cubicBezTo>
                    <a:pt x="7622" y="3640"/>
                    <a:pt x="7059" y="3640"/>
                    <a:pt x="6469" y="3709"/>
                  </a:cubicBezTo>
                  <a:cubicBezTo>
                    <a:pt x="5906" y="3764"/>
                    <a:pt x="5370" y="3873"/>
                    <a:pt x="4834" y="4052"/>
                  </a:cubicBezTo>
                  <a:cubicBezTo>
                    <a:pt x="4148" y="4272"/>
                    <a:pt x="3489" y="4546"/>
                    <a:pt x="2816" y="4807"/>
                  </a:cubicBezTo>
                  <a:cubicBezTo>
                    <a:pt x="2527" y="4931"/>
                    <a:pt x="2239" y="5041"/>
                    <a:pt x="1923" y="5164"/>
                  </a:cubicBezTo>
                  <a:cubicBezTo>
                    <a:pt x="1854" y="5205"/>
                    <a:pt x="1799" y="5219"/>
                    <a:pt x="1731" y="5247"/>
                  </a:cubicBezTo>
                  <a:cubicBezTo>
                    <a:pt x="1676" y="5288"/>
                    <a:pt x="1662" y="5315"/>
                    <a:pt x="1717" y="5411"/>
                  </a:cubicBezTo>
                  <a:lnTo>
                    <a:pt x="1923" y="5411"/>
                  </a:lnTo>
                  <a:cubicBezTo>
                    <a:pt x="2939" y="5343"/>
                    <a:pt x="3928" y="5233"/>
                    <a:pt x="4931" y="5082"/>
                  </a:cubicBezTo>
                  <a:cubicBezTo>
                    <a:pt x="5576" y="4999"/>
                    <a:pt x="6194" y="4821"/>
                    <a:pt x="6784" y="4601"/>
                  </a:cubicBezTo>
                  <a:lnTo>
                    <a:pt x="7196" y="4450"/>
                  </a:lnTo>
                  <a:cubicBezTo>
                    <a:pt x="7952" y="4121"/>
                    <a:pt x="8735" y="3983"/>
                    <a:pt x="9545" y="3901"/>
                  </a:cubicBezTo>
                  <a:cubicBezTo>
                    <a:pt x="9627" y="3887"/>
                    <a:pt x="9723" y="3887"/>
                    <a:pt x="9806" y="3846"/>
                  </a:cubicBezTo>
                  <a:cubicBezTo>
                    <a:pt x="9888" y="3832"/>
                    <a:pt x="9902" y="3750"/>
                    <a:pt x="9833" y="3681"/>
                  </a:cubicBezTo>
                  <a:cubicBezTo>
                    <a:pt x="9792" y="3626"/>
                    <a:pt x="9737" y="3585"/>
                    <a:pt x="9682" y="3544"/>
                  </a:cubicBezTo>
                  <a:cubicBezTo>
                    <a:pt x="9407" y="3310"/>
                    <a:pt x="9119" y="3091"/>
                    <a:pt x="8844" y="2857"/>
                  </a:cubicBezTo>
                  <a:cubicBezTo>
                    <a:pt x="8652" y="2679"/>
                    <a:pt x="8487" y="2486"/>
                    <a:pt x="8309" y="2280"/>
                  </a:cubicBezTo>
                  <a:cubicBezTo>
                    <a:pt x="8034" y="1965"/>
                    <a:pt x="7746" y="1662"/>
                    <a:pt x="7389" y="1429"/>
                  </a:cubicBezTo>
                  <a:cubicBezTo>
                    <a:pt x="7073" y="1223"/>
                    <a:pt x="6743" y="1044"/>
                    <a:pt x="6400" y="893"/>
                  </a:cubicBezTo>
                  <a:cubicBezTo>
                    <a:pt x="5823" y="632"/>
                    <a:pt x="5219" y="399"/>
                    <a:pt x="4601" y="207"/>
                  </a:cubicBezTo>
                  <a:lnTo>
                    <a:pt x="4395" y="152"/>
                  </a:lnTo>
                  <a:cubicBezTo>
                    <a:pt x="4382" y="149"/>
                    <a:pt x="4370" y="147"/>
                    <a:pt x="4358" y="147"/>
                  </a:cubicBezTo>
                  <a:close/>
                  <a:moveTo>
                    <a:pt x="7559" y="114"/>
                  </a:moveTo>
                  <a:cubicBezTo>
                    <a:pt x="7523" y="114"/>
                    <a:pt x="7490" y="129"/>
                    <a:pt x="7471" y="179"/>
                  </a:cubicBezTo>
                  <a:cubicBezTo>
                    <a:pt x="7416" y="262"/>
                    <a:pt x="7512" y="317"/>
                    <a:pt x="7554" y="358"/>
                  </a:cubicBezTo>
                  <a:cubicBezTo>
                    <a:pt x="7746" y="591"/>
                    <a:pt x="7938" y="811"/>
                    <a:pt x="8103" y="1044"/>
                  </a:cubicBezTo>
                  <a:cubicBezTo>
                    <a:pt x="8597" y="1759"/>
                    <a:pt x="9201" y="2376"/>
                    <a:pt x="9861" y="2940"/>
                  </a:cubicBezTo>
                  <a:cubicBezTo>
                    <a:pt x="10341" y="3352"/>
                    <a:pt x="10836" y="3722"/>
                    <a:pt x="11371" y="4052"/>
                  </a:cubicBezTo>
                  <a:cubicBezTo>
                    <a:pt x="11522" y="4162"/>
                    <a:pt x="11673" y="4244"/>
                    <a:pt x="11811" y="4340"/>
                  </a:cubicBezTo>
                  <a:cubicBezTo>
                    <a:pt x="11811" y="4368"/>
                    <a:pt x="11797" y="4381"/>
                    <a:pt x="11797" y="4381"/>
                  </a:cubicBezTo>
                  <a:lnTo>
                    <a:pt x="11646" y="4381"/>
                  </a:lnTo>
                  <a:cubicBezTo>
                    <a:pt x="11359" y="4352"/>
                    <a:pt x="11073" y="4339"/>
                    <a:pt x="10788" y="4339"/>
                  </a:cubicBezTo>
                  <a:cubicBezTo>
                    <a:pt x="9858" y="4339"/>
                    <a:pt x="8938" y="4486"/>
                    <a:pt x="8034" y="4739"/>
                  </a:cubicBezTo>
                  <a:cubicBezTo>
                    <a:pt x="7334" y="4945"/>
                    <a:pt x="6661" y="5219"/>
                    <a:pt x="5988" y="5549"/>
                  </a:cubicBezTo>
                  <a:lnTo>
                    <a:pt x="4505" y="6263"/>
                  </a:lnTo>
                  <a:cubicBezTo>
                    <a:pt x="4436" y="6304"/>
                    <a:pt x="4381" y="6332"/>
                    <a:pt x="4326" y="6373"/>
                  </a:cubicBezTo>
                  <a:cubicBezTo>
                    <a:pt x="4299" y="6386"/>
                    <a:pt x="4299" y="6441"/>
                    <a:pt x="4299" y="6496"/>
                  </a:cubicBezTo>
                  <a:cubicBezTo>
                    <a:pt x="4299" y="6510"/>
                    <a:pt x="4340" y="6524"/>
                    <a:pt x="4368" y="6538"/>
                  </a:cubicBezTo>
                  <a:lnTo>
                    <a:pt x="4409" y="6538"/>
                  </a:lnTo>
                  <a:cubicBezTo>
                    <a:pt x="4717" y="6552"/>
                    <a:pt x="5024" y="6561"/>
                    <a:pt x="5330" y="6561"/>
                  </a:cubicBezTo>
                  <a:cubicBezTo>
                    <a:pt x="6166" y="6561"/>
                    <a:pt x="6993" y="6495"/>
                    <a:pt x="7828" y="6304"/>
                  </a:cubicBezTo>
                  <a:cubicBezTo>
                    <a:pt x="8762" y="6098"/>
                    <a:pt x="9627" y="5837"/>
                    <a:pt x="10492" y="5508"/>
                  </a:cubicBezTo>
                  <a:cubicBezTo>
                    <a:pt x="10836" y="5398"/>
                    <a:pt x="11179" y="5260"/>
                    <a:pt x="11536" y="5137"/>
                  </a:cubicBezTo>
                  <a:cubicBezTo>
                    <a:pt x="11852" y="5027"/>
                    <a:pt x="12168" y="4986"/>
                    <a:pt x="12497" y="4945"/>
                  </a:cubicBezTo>
                  <a:cubicBezTo>
                    <a:pt x="12569" y="4941"/>
                    <a:pt x="12640" y="4938"/>
                    <a:pt x="12711" y="4938"/>
                  </a:cubicBezTo>
                  <a:cubicBezTo>
                    <a:pt x="12899" y="4938"/>
                    <a:pt x="13083" y="4957"/>
                    <a:pt x="13253" y="5027"/>
                  </a:cubicBezTo>
                  <a:cubicBezTo>
                    <a:pt x="13296" y="5053"/>
                    <a:pt x="13345" y="5063"/>
                    <a:pt x="13393" y="5063"/>
                  </a:cubicBezTo>
                  <a:cubicBezTo>
                    <a:pt x="13420" y="5063"/>
                    <a:pt x="13447" y="5059"/>
                    <a:pt x="13472" y="5054"/>
                  </a:cubicBezTo>
                  <a:cubicBezTo>
                    <a:pt x="13514" y="5054"/>
                    <a:pt x="13569" y="5013"/>
                    <a:pt x="13582" y="4986"/>
                  </a:cubicBezTo>
                  <a:cubicBezTo>
                    <a:pt x="13610" y="4931"/>
                    <a:pt x="13582" y="4876"/>
                    <a:pt x="13541" y="4848"/>
                  </a:cubicBezTo>
                  <a:lnTo>
                    <a:pt x="13390" y="4739"/>
                  </a:lnTo>
                  <a:cubicBezTo>
                    <a:pt x="13115" y="4642"/>
                    <a:pt x="12896" y="4436"/>
                    <a:pt x="12690" y="4230"/>
                  </a:cubicBezTo>
                  <a:cubicBezTo>
                    <a:pt x="12442" y="3970"/>
                    <a:pt x="12223" y="3695"/>
                    <a:pt x="12044" y="3379"/>
                  </a:cubicBezTo>
                  <a:cubicBezTo>
                    <a:pt x="11577" y="2610"/>
                    <a:pt x="10973" y="1937"/>
                    <a:pt x="10231" y="1415"/>
                  </a:cubicBezTo>
                  <a:cubicBezTo>
                    <a:pt x="9737" y="1031"/>
                    <a:pt x="9201" y="729"/>
                    <a:pt x="8611" y="495"/>
                  </a:cubicBezTo>
                  <a:cubicBezTo>
                    <a:pt x="8309" y="385"/>
                    <a:pt x="7993" y="275"/>
                    <a:pt x="7691" y="152"/>
                  </a:cubicBezTo>
                  <a:cubicBezTo>
                    <a:pt x="7653" y="137"/>
                    <a:pt x="7603" y="114"/>
                    <a:pt x="7559" y="114"/>
                  </a:cubicBezTo>
                  <a:close/>
                  <a:moveTo>
                    <a:pt x="10053" y="1"/>
                  </a:moveTo>
                  <a:cubicBezTo>
                    <a:pt x="10039" y="1"/>
                    <a:pt x="10012" y="1"/>
                    <a:pt x="9984" y="14"/>
                  </a:cubicBezTo>
                  <a:cubicBezTo>
                    <a:pt x="9971" y="42"/>
                    <a:pt x="9971" y="69"/>
                    <a:pt x="9984" y="83"/>
                  </a:cubicBezTo>
                  <a:cubicBezTo>
                    <a:pt x="10012" y="124"/>
                    <a:pt x="10039" y="152"/>
                    <a:pt x="10080" y="193"/>
                  </a:cubicBezTo>
                  <a:cubicBezTo>
                    <a:pt x="10849" y="1113"/>
                    <a:pt x="11673" y="1992"/>
                    <a:pt x="12511" y="2871"/>
                  </a:cubicBezTo>
                  <a:cubicBezTo>
                    <a:pt x="13115" y="3503"/>
                    <a:pt x="13733" y="4162"/>
                    <a:pt x="14351" y="4793"/>
                  </a:cubicBezTo>
                  <a:cubicBezTo>
                    <a:pt x="14626" y="5082"/>
                    <a:pt x="14914" y="5343"/>
                    <a:pt x="15216" y="5604"/>
                  </a:cubicBezTo>
                  <a:cubicBezTo>
                    <a:pt x="15244" y="5631"/>
                    <a:pt x="15285" y="5672"/>
                    <a:pt x="15313" y="5741"/>
                  </a:cubicBezTo>
                  <a:cubicBezTo>
                    <a:pt x="15230" y="5741"/>
                    <a:pt x="15175" y="5741"/>
                    <a:pt x="15120" y="5714"/>
                  </a:cubicBezTo>
                  <a:cubicBezTo>
                    <a:pt x="14759" y="5668"/>
                    <a:pt x="14396" y="5646"/>
                    <a:pt x="14031" y="5646"/>
                  </a:cubicBezTo>
                  <a:cubicBezTo>
                    <a:pt x="13521" y="5646"/>
                    <a:pt x="13009" y="5689"/>
                    <a:pt x="12497" y="5769"/>
                  </a:cubicBezTo>
                  <a:cubicBezTo>
                    <a:pt x="11234" y="5961"/>
                    <a:pt x="9998" y="6304"/>
                    <a:pt x="8789" y="6744"/>
                  </a:cubicBezTo>
                  <a:cubicBezTo>
                    <a:pt x="8034" y="7018"/>
                    <a:pt x="7293" y="7348"/>
                    <a:pt x="6578" y="7732"/>
                  </a:cubicBezTo>
                  <a:cubicBezTo>
                    <a:pt x="6427" y="7815"/>
                    <a:pt x="6249" y="7883"/>
                    <a:pt x="6084" y="7966"/>
                  </a:cubicBezTo>
                  <a:cubicBezTo>
                    <a:pt x="6015" y="8007"/>
                    <a:pt x="5961" y="8034"/>
                    <a:pt x="5947" y="8103"/>
                  </a:cubicBezTo>
                  <a:cubicBezTo>
                    <a:pt x="5919" y="8158"/>
                    <a:pt x="5961" y="8227"/>
                    <a:pt x="6015" y="8227"/>
                  </a:cubicBezTo>
                  <a:lnTo>
                    <a:pt x="6098" y="8227"/>
                  </a:lnTo>
                  <a:cubicBezTo>
                    <a:pt x="6565" y="8213"/>
                    <a:pt x="7018" y="8185"/>
                    <a:pt x="7485" y="8158"/>
                  </a:cubicBezTo>
                  <a:cubicBezTo>
                    <a:pt x="8831" y="8089"/>
                    <a:pt x="10108" y="7801"/>
                    <a:pt x="11371" y="7334"/>
                  </a:cubicBezTo>
                  <a:cubicBezTo>
                    <a:pt x="12058" y="7087"/>
                    <a:pt x="12745" y="6853"/>
                    <a:pt x="13459" y="6647"/>
                  </a:cubicBezTo>
                  <a:cubicBezTo>
                    <a:pt x="14029" y="6479"/>
                    <a:pt x="14611" y="6372"/>
                    <a:pt x="15206" y="6372"/>
                  </a:cubicBezTo>
                  <a:cubicBezTo>
                    <a:pt x="15242" y="6372"/>
                    <a:pt x="15277" y="6372"/>
                    <a:pt x="15313" y="6373"/>
                  </a:cubicBezTo>
                  <a:cubicBezTo>
                    <a:pt x="15807" y="6386"/>
                    <a:pt x="16301" y="6441"/>
                    <a:pt x="16796" y="6565"/>
                  </a:cubicBezTo>
                  <a:cubicBezTo>
                    <a:pt x="16805" y="6565"/>
                    <a:pt x="16820" y="6571"/>
                    <a:pt x="16837" y="6571"/>
                  </a:cubicBezTo>
                  <a:cubicBezTo>
                    <a:pt x="16846" y="6571"/>
                    <a:pt x="16855" y="6570"/>
                    <a:pt x="16864" y="6565"/>
                  </a:cubicBezTo>
                  <a:cubicBezTo>
                    <a:pt x="16878" y="6565"/>
                    <a:pt x="16906" y="6538"/>
                    <a:pt x="16906" y="6510"/>
                  </a:cubicBezTo>
                  <a:cubicBezTo>
                    <a:pt x="16919" y="6496"/>
                    <a:pt x="16906" y="6455"/>
                    <a:pt x="16906" y="6441"/>
                  </a:cubicBezTo>
                  <a:lnTo>
                    <a:pt x="16864" y="6386"/>
                  </a:lnTo>
                  <a:cubicBezTo>
                    <a:pt x="16109" y="5714"/>
                    <a:pt x="15422" y="4999"/>
                    <a:pt x="14859" y="4175"/>
                  </a:cubicBezTo>
                  <a:cubicBezTo>
                    <a:pt x="14516" y="3681"/>
                    <a:pt x="14159" y="3200"/>
                    <a:pt x="13802" y="2720"/>
                  </a:cubicBezTo>
                  <a:cubicBezTo>
                    <a:pt x="13280" y="2047"/>
                    <a:pt x="12648" y="1511"/>
                    <a:pt x="11948" y="1044"/>
                  </a:cubicBezTo>
                  <a:cubicBezTo>
                    <a:pt x="11385" y="674"/>
                    <a:pt x="10794" y="358"/>
                    <a:pt x="10190" y="56"/>
                  </a:cubicBezTo>
                  <a:cubicBezTo>
                    <a:pt x="10149" y="42"/>
                    <a:pt x="10108" y="14"/>
                    <a:pt x="10053" y="1"/>
                  </a:cubicBezTo>
                  <a:close/>
                  <a:moveTo>
                    <a:pt x="13733" y="1017"/>
                  </a:moveTo>
                  <a:cubicBezTo>
                    <a:pt x="13747" y="1072"/>
                    <a:pt x="13761" y="1113"/>
                    <a:pt x="13802" y="1154"/>
                  </a:cubicBezTo>
                  <a:cubicBezTo>
                    <a:pt x="14214" y="1649"/>
                    <a:pt x="14544" y="2198"/>
                    <a:pt x="14914" y="2734"/>
                  </a:cubicBezTo>
                  <a:cubicBezTo>
                    <a:pt x="15958" y="4230"/>
                    <a:pt x="17112" y="5631"/>
                    <a:pt x="18416" y="6922"/>
                  </a:cubicBezTo>
                  <a:lnTo>
                    <a:pt x="19364" y="7870"/>
                  </a:lnTo>
                  <a:cubicBezTo>
                    <a:pt x="19391" y="7897"/>
                    <a:pt x="19446" y="7952"/>
                    <a:pt x="19501" y="8021"/>
                  </a:cubicBezTo>
                  <a:cubicBezTo>
                    <a:pt x="19377" y="8021"/>
                    <a:pt x="19295" y="7980"/>
                    <a:pt x="19213" y="7952"/>
                  </a:cubicBezTo>
                  <a:cubicBezTo>
                    <a:pt x="18457" y="7677"/>
                    <a:pt x="17675" y="7485"/>
                    <a:pt x="16878" y="7403"/>
                  </a:cubicBezTo>
                  <a:cubicBezTo>
                    <a:pt x="16594" y="7368"/>
                    <a:pt x="16311" y="7351"/>
                    <a:pt x="16028" y="7351"/>
                  </a:cubicBezTo>
                  <a:cubicBezTo>
                    <a:pt x="15315" y="7351"/>
                    <a:pt x="14606" y="7455"/>
                    <a:pt x="13898" y="7622"/>
                  </a:cubicBezTo>
                  <a:cubicBezTo>
                    <a:pt x="13170" y="7815"/>
                    <a:pt x="12442" y="8103"/>
                    <a:pt x="11756" y="8433"/>
                  </a:cubicBezTo>
                  <a:cubicBezTo>
                    <a:pt x="11069" y="8762"/>
                    <a:pt x="10451" y="9147"/>
                    <a:pt x="9806" y="9531"/>
                  </a:cubicBezTo>
                  <a:cubicBezTo>
                    <a:pt x="9668" y="9600"/>
                    <a:pt x="9531" y="9682"/>
                    <a:pt x="9407" y="9765"/>
                  </a:cubicBezTo>
                  <a:cubicBezTo>
                    <a:pt x="9339" y="9806"/>
                    <a:pt x="9298" y="9847"/>
                    <a:pt x="9270" y="9916"/>
                  </a:cubicBezTo>
                  <a:cubicBezTo>
                    <a:pt x="9256" y="9985"/>
                    <a:pt x="9284" y="10039"/>
                    <a:pt x="9339" y="10053"/>
                  </a:cubicBezTo>
                  <a:lnTo>
                    <a:pt x="9407" y="10053"/>
                  </a:lnTo>
                  <a:cubicBezTo>
                    <a:pt x="9778" y="10039"/>
                    <a:pt x="10163" y="10026"/>
                    <a:pt x="10534" y="10026"/>
                  </a:cubicBezTo>
                  <a:cubicBezTo>
                    <a:pt x="11728" y="10026"/>
                    <a:pt x="12854" y="9806"/>
                    <a:pt x="13967" y="9367"/>
                  </a:cubicBezTo>
                  <a:cubicBezTo>
                    <a:pt x="14489" y="9202"/>
                    <a:pt x="14956" y="8996"/>
                    <a:pt x="15436" y="8831"/>
                  </a:cubicBezTo>
                  <a:cubicBezTo>
                    <a:pt x="15862" y="8652"/>
                    <a:pt x="16274" y="8488"/>
                    <a:pt x="16700" y="8350"/>
                  </a:cubicBezTo>
                  <a:cubicBezTo>
                    <a:pt x="17167" y="8185"/>
                    <a:pt x="17633" y="8103"/>
                    <a:pt x="18128" y="8103"/>
                  </a:cubicBezTo>
                  <a:cubicBezTo>
                    <a:pt x="18732" y="8103"/>
                    <a:pt x="19295" y="8227"/>
                    <a:pt x="19803" y="8501"/>
                  </a:cubicBezTo>
                  <a:cubicBezTo>
                    <a:pt x="20078" y="8639"/>
                    <a:pt x="20339" y="8831"/>
                    <a:pt x="20655" y="8913"/>
                  </a:cubicBezTo>
                  <a:cubicBezTo>
                    <a:pt x="20668" y="8858"/>
                    <a:pt x="20696" y="8803"/>
                    <a:pt x="20723" y="8762"/>
                  </a:cubicBezTo>
                  <a:cubicBezTo>
                    <a:pt x="20531" y="8584"/>
                    <a:pt x="20353" y="8391"/>
                    <a:pt x="20133" y="8227"/>
                  </a:cubicBezTo>
                  <a:cubicBezTo>
                    <a:pt x="19515" y="7760"/>
                    <a:pt x="19034" y="7156"/>
                    <a:pt x="18622" y="6510"/>
                  </a:cubicBezTo>
                  <a:cubicBezTo>
                    <a:pt x="18348" y="6084"/>
                    <a:pt x="18142" y="5617"/>
                    <a:pt x="17908" y="5164"/>
                  </a:cubicBezTo>
                  <a:cubicBezTo>
                    <a:pt x="17716" y="4807"/>
                    <a:pt x="17537" y="4436"/>
                    <a:pt x="17331" y="4066"/>
                  </a:cubicBezTo>
                  <a:cubicBezTo>
                    <a:pt x="16892" y="3297"/>
                    <a:pt x="16288" y="2665"/>
                    <a:pt x="15587" y="2129"/>
                  </a:cubicBezTo>
                  <a:cubicBezTo>
                    <a:pt x="15052" y="1731"/>
                    <a:pt x="14489" y="1388"/>
                    <a:pt x="13926" y="1044"/>
                  </a:cubicBezTo>
                  <a:cubicBezTo>
                    <a:pt x="13871" y="1017"/>
                    <a:pt x="13871" y="1017"/>
                    <a:pt x="13733" y="1017"/>
                  </a:cubicBezTo>
                  <a:close/>
                  <a:moveTo>
                    <a:pt x="16961" y="1813"/>
                  </a:moveTo>
                  <a:cubicBezTo>
                    <a:pt x="16947" y="1841"/>
                    <a:pt x="16947" y="1855"/>
                    <a:pt x="16919" y="1868"/>
                  </a:cubicBezTo>
                  <a:cubicBezTo>
                    <a:pt x="16961" y="1923"/>
                    <a:pt x="17015" y="1978"/>
                    <a:pt x="17043" y="2019"/>
                  </a:cubicBezTo>
                  <a:cubicBezTo>
                    <a:pt x="17606" y="2624"/>
                    <a:pt x="18073" y="3310"/>
                    <a:pt x="18457" y="4052"/>
                  </a:cubicBezTo>
                  <a:cubicBezTo>
                    <a:pt x="19446" y="5933"/>
                    <a:pt x="20668" y="7691"/>
                    <a:pt x="21973" y="9394"/>
                  </a:cubicBezTo>
                  <a:cubicBezTo>
                    <a:pt x="22193" y="9682"/>
                    <a:pt x="22440" y="9971"/>
                    <a:pt x="22660" y="10273"/>
                  </a:cubicBezTo>
                  <a:cubicBezTo>
                    <a:pt x="22701" y="10300"/>
                    <a:pt x="22715" y="10355"/>
                    <a:pt x="22742" y="10383"/>
                  </a:cubicBezTo>
                  <a:cubicBezTo>
                    <a:pt x="22725" y="10406"/>
                    <a:pt x="22707" y="10414"/>
                    <a:pt x="22690" y="10414"/>
                  </a:cubicBezTo>
                  <a:cubicBezTo>
                    <a:pt x="22666" y="10414"/>
                    <a:pt x="22642" y="10399"/>
                    <a:pt x="22618" y="10383"/>
                  </a:cubicBezTo>
                  <a:cubicBezTo>
                    <a:pt x="22248" y="10232"/>
                    <a:pt x="21891" y="10067"/>
                    <a:pt x="21506" y="9930"/>
                  </a:cubicBezTo>
                  <a:cubicBezTo>
                    <a:pt x="20639" y="9619"/>
                    <a:pt x="19767" y="9456"/>
                    <a:pt x="18894" y="9456"/>
                  </a:cubicBezTo>
                  <a:cubicBezTo>
                    <a:pt x="18109" y="9456"/>
                    <a:pt x="17322" y="9588"/>
                    <a:pt x="16535" y="9861"/>
                  </a:cubicBezTo>
                  <a:cubicBezTo>
                    <a:pt x="15931" y="10067"/>
                    <a:pt x="15368" y="10355"/>
                    <a:pt x="14818" y="10685"/>
                  </a:cubicBezTo>
                  <a:cubicBezTo>
                    <a:pt x="13884" y="11234"/>
                    <a:pt x="12964" y="11729"/>
                    <a:pt x="12003" y="12209"/>
                  </a:cubicBezTo>
                  <a:cubicBezTo>
                    <a:pt x="11907" y="12264"/>
                    <a:pt x="11811" y="12292"/>
                    <a:pt x="11728" y="12347"/>
                  </a:cubicBezTo>
                  <a:cubicBezTo>
                    <a:pt x="11660" y="12374"/>
                    <a:pt x="11605" y="12429"/>
                    <a:pt x="11591" y="12511"/>
                  </a:cubicBezTo>
                  <a:cubicBezTo>
                    <a:pt x="11564" y="12580"/>
                    <a:pt x="11605" y="12649"/>
                    <a:pt x="11687" y="12676"/>
                  </a:cubicBezTo>
                  <a:lnTo>
                    <a:pt x="11770" y="12676"/>
                  </a:lnTo>
                  <a:cubicBezTo>
                    <a:pt x="12374" y="12621"/>
                    <a:pt x="12992" y="12553"/>
                    <a:pt x="13596" y="12498"/>
                  </a:cubicBezTo>
                  <a:cubicBezTo>
                    <a:pt x="15024" y="12347"/>
                    <a:pt x="16411" y="12031"/>
                    <a:pt x="17784" y="11646"/>
                  </a:cubicBezTo>
                  <a:cubicBezTo>
                    <a:pt x="18471" y="11399"/>
                    <a:pt x="19213" y="11179"/>
                    <a:pt x="19968" y="10973"/>
                  </a:cubicBezTo>
                  <a:cubicBezTo>
                    <a:pt x="20339" y="10863"/>
                    <a:pt x="20723" y="10781"/>
                    <a:pt x="21094" y="10699"/>
                  </a:cubicBezTo>
                  <a:cubicBezTo>
                    <a:pt x="21287" y="10652"/>
                    <a:pt x="21476" y="10631"/>
                    <a:pt x="21661" y="10631"/>
                  </a:cubicBezTo>
                  <a:cubicBezTo>
                    <a:pt x="21963" y="10631"/>
                    <a:pt x="22255" y="10687"/>
                    <a:pt x="22536" y="10781"/>
                  </a:cubicBezTo>
                  <a:cubicBezTo>
                    <a:pt x="22756" y="10850"/>
                    <a:pt x="23003" y="10905"/>
                    <a:pt x="23250" y="10973"/>
                  </a:cubicBezTo>
                  <a:cubicBezTo>
                    <a:pt x="23274" y="10981"/>
                    <a:pt x="23307" y="10998"/>
                    <a:pt x="23335" y="10998"/>
                  </a:cubicBezTo>
                  <a:cubicBezTo>
                    <a:pt x="23357" y="10998"/>
                    <a:pt x="23376" y="10989"/>
                    <a:pt x="23387" y="10960"/>
                  </a:cubicBezTo>
                  <a:cubicBezTo>
                    <a:pt x="23401" y="10918"/>
                    <a:pt x="23387" y="10850"/>
                    <a:pt x="23360" y="10822"/>
                  </a:cubicBezTo>
                  <a:cubicBezTo>
                    <a:pt x="23278" y="10657"/>
                    <a:pt x="23195" y="10493"/>
                    <a:pt x="23099" y="10328"/>
                  </a:cubicBezTo>
                  <a:cubicBezTo>
                    <a:pt x="22948" y="10081"/>
                    <a:pt x="22797" y="9833"/>
                    <a:pt x="22660" y="9586"/>
                  </a:cubicBezTo>
                  <a:cubicBezTo>
                    <a:pt x="22412" y="9174"/>
                    <a:pt x="22275" y="8735"/>
                    <a:pt x="22110" y="8295"/>
                  </a:cubicBezTo>
                  <a:cubicBezTo>
                    <a:pt x="21932" y="7815"/>
                    <a:pt x="21767" y="7334"/>
                    <a:pt x="21561" y="6867"/>
                  </a:cubicBezTo>
                  <a:cubicBezTo>
                    <a:pt x="20943" y="5439"/>
                    <a:pt x="20009" y="4230"/>
                    <a:pt x="18842" y="3214"/>
                  </a:cubicBezTo>
                  <a:cubicBezTo>
                    <a:pt x="18389" y="2802"/>
                    <a:pt x="17881" y="2431"/>
                    <a:pt x="17386" y="2074"/>
                  </a:cubicBezTo>
                  <a:cubicBezTo>
                    <a:pt x="17290" y="2006"/>
                    <a:pt x="17180" y="1923"/>
                    <a:pt x="17084" y="1855"/>
                  </a:cubicBezTo>
                  <a:cubicBezTo>
                    <a:pt x="17043" y="1841"/>
                    <a:pt x="17015" y="1813"/>
                    <a:pt x="16961" y="1813"/>
                  </a:cubicBezTo>
                  <a:close/>
                  <a:moveTo>
                    <a:pt x="20064" y="3489"/>
                  </a:moveTo>
                  <a:lnTo>
                    <a:pt x="20064" y="3489"/>
                  </a:lnTo>
                  <a:cubicBezTo>
                    <a:pt x="20105" y="3571"/>
                    <a:pt x="20119" y="3612"/>
                    <a:pt x="20160" y="3654"/>
                  </a:cubicBezTo>
                  <a:cubicBezTo>
                    <a:pt x="21355" y="5645"/>
                    <a:pt x="22385" y="7705"/>
                    <a:pt x="23387" y="9806"/>
                  </a:cubicBezTo>
                  <a:cubicBezTo>
                    <a:pt x="23731" y="10548"/>
                    <a:pt x="24102" y="11248"/>
                    <a:pt x="24527" y="11948"/>
                  </a:cubicBezTo>
                  <a:cubicBezTo>
                    <a:pt x="24569" y="11990"/>
                    <a:pt x="24582" y="12031"/>
                    <a:pt x="24596" y="12072"/>
                  </a:cubicBezTo>
                  <a:cubicBezTo>
                    <a:pt x="24580" y="12093"/>
                    <a:pt x="24567" y="12100"/>
                    <a:pt x="24554" y="12100"/>
                  </a:cubicBezTo>
                  <a:cubicBezTo>
                    <a:pt x="24534" y="12100"/>
                    <a:pt x="24517" y="12080"/>
                    <a:pt x="24500" y="12072"/>
                  </a:cubicBezTo>
                  <a:cubicBezTo>
                    <a:pt x="23772" y="11729"/>
                    <a:pt x="23017" y="11536"/>
                    <a:pt x="22234" y="11509"/>
                  </a:cubicBezTo>
                  <a:cubicBezTo>
                    <a:pt x="22018" y="11497"/>
                    <a:pt x="21802" y="11490"/>
                    <a:pt x="21586" y="11490"/>
                  </a:cubicBezTo>
                  <a:cubicBezTo>
                    <a:pt x="21321" y="11490"/>
                    <a:pt x="21057" y="11500"/>
                    <a:pt x="20792" y="11523"/>
                  </a:cubicBezTo>
                  <a:cubicBezTo>
                    <a:pt x="19913" y="11578"/>
                    <a:pt x="19075" y="11797"/>
                    <a:pt x="18251" y="12086"/>
                  </a:cubicBezTo>
                  <a:cubicBezTo>
                    <a:pt x="17208" y="12470"/>
                    <a:pt x="16219" y="12992"/>
                    <a:pt x="15299" y="13610"/>
                  </a:cubicBezTo>
                  <a:cubicBezTo>
                    <a:pt x="15162" y="13706"/>
                    <a:pt x="15038" y="13789"/>
                    <a:pt x="14914" y="13871"/>
                  </a:cubicBezTo>
                  <a:cubicBezTo>
                    <a:pt x="14846" y="13926"/>
                    <a:pt x="14791" y="13995"/>
                    <a:pt x="14777" y="14077"/>
                  </a:cubicBezTo>
                  <a:cubicBezTo>
                    <a:pt x="14763" y="14146"/>
                    <a:pt x="14818" y="14214"/>
                    <a:pt x="14887" y="14214"/>
                  </a:cubicBezTo>
                  <a:lnTo>
                    <a:pt x="14956" y="14214"/>
                  </a:lnTo>
                  <a:cubicBezTo>
                    <a:pt x="15670" y="14132"/>
                    <a:pt x="16397" y="14063"/>
                    <a:pt x="17098" y="13981"/>
                  </a:cubicBezTo>
                  <a:cubicBezTo>
                    <a:pt x="18142" y="13843"/>
                    <a:pt x="19130" y="13610"/>
                    <a:pt x="20064" y="13308"/>
                  </a:cubicBezTo>
                  <a:cubicBezTo>
                    <a:pt x="20655" y="13116"/>
                    <a:pt x="21231" y="12910"/>
                    <a:pt x="21822" y="12704"/>
                  </a:cubicBezTo>
                  <a:cubicBezTo>
                    <a:pt x="22152" y="12607"/>
                    <a:pt x="22495" y="12484"/>
                    <a:pt x="22838" y="12401"/>
                  </a:cubicBezTo>
                  <a:cubicBezTo>
                    <a:pt x="23079" y="12334"/>
                    <a:pt x="23321" y="12300"/>
                    <a:pt x="23565" y="12300"/>
                  </a:cubicBezTo>
                  <a:cubicBezTo>
                    <a:pt x="23822" y="12300"/>
                    <a:pt x="24082" y="12338"/>
                    <a:pt x="24349" y="12415"/>
                  </a:cubicBezTo>
                  <a:cubicBezTo>
                    <a:pt x="24651" y="12498"/>
                    <a:pt x="24926" y="12649"/>
                    <a:pt x="25200" y="12841"/>
                  </a:cubicBezTo>
                  <a:cubicBezTo>
                    <a:pt x="25255" y="12882"/>
                    <a:pt x="25310" y="12910"/>
                    <a:pt x="25351" y="12923"/>
                  </a:cubicBezTo>
                  <a:cubicBezTo>
                    <a:pt x="25361" y="12928"/>
                    <a:pt x="25371" y="12931"/>
                    <a:pt x="25381" y="12931"/>
                  </a:cubicBezTo>
                  <a:cubicBezTo>
                    <a:pt x="25425" y="12931"/>
                    <a:pt x="25461" y="12886"/>
                    <a:pt x="25461" y="12841"/>
                  </a:cubicBezTo>
                  <a:cubicBezTo>
                    <a:pt x="25461" y="12813"/>
                    <a:pt x="25447" y="12772"/>
                    <a:pt x="25420" y="12745"/>
                  </a:cubicBezTo>
                  <a:cubicBezTo>
                    <a:pt x="25392" y="12690"/>
                    <a:pt x="25351" y="12621"/>
                    <a:pt x="25296" y="12566"/>
                  </a:cubicBezTo>
                  <a:cubicBezTo>
                    <a:pt x="24775" y="11852"/>
                    <a:pt x="24431" y="11056"/>
                    <a:pt x="24184" y="10204"/>
                  </a:cubicBezTo>
                  <a:cubicBezTo>
                    <a:pt x="24047" y="9696"/>
                    <a:pt x="23923" y="9202"/>
                    <a:pt x="23786" y="8707"/>
                  </a:cubicBezTo>
                  <a:cubicBezTo>
                    <a:pt x="23662" y="8158"/>
                    <a:pt x="23470" y="7636"/>
                    <a:pt x="23223" y="7128"/>
                  </a:cubicBezTo>
                  <a:cubicBezTo>
                    <a:pt x="22852" y="6290"/>
                    <a:pt x="22316" y="5535"/>
                    <a:pt x="21685" y="4862"/>
                  </a:cubicBezTo>
                  <a:cubicBezTo>
                    <a:pt x="21259" y="4409"/>
                    <a:pt x="20792" y="3997"/>
                    <a:pt x="20325" y="3585"/>
                  </a:cubicBezTo>
                  <a:cubicBezTo>
                    <a:pt x="20243" y="3516"/>
                    <a:pt x="20243" y="3516"/>
                    <a:pt x="20064" y="3489"/>
                  </a:cubicBezTo>
                  <a:close/>
                  <a:moveTo>
                    <a:pt x="22097" y="3971"/>
                  </a:moveTo>
                  <a:cubicBezTo>
                    <a:pt x="22084" y="3971"/>
                    <a:pt x="22070" y="3974"/>
                    <a:pt x="22055" y="3983"/>
                  </a:cubicBezTo>
                  <a:cubicBezTo>
                    <a:pt x="22028" y="4052"/>
                    <a:pt x="22083" y="4079"/>
                    <a:pt x="22097" y="4121"/>
                  </a:cubicBezTo>
                  <a:cubicBezTo>
                    <a:pt x="22330" y="4491"/>
                    <a:pt x="22564" y="4890"/>
                    <a:pt x="22770" y="5288"/>
                  </a:cubicBezTo>
                  <a:cubicBezTo>
                    <a:pt x="23017" y="5823"/>
                    <a:pt x="23264" y="6345"/>
                    <a:pt x="23456" y="6895"/>
                  </a:cubicBezTo>
                  <a:cubicBezTo>
                    <a:pt x="23951" y="8337"/>
                    <a:pt x="24596" y="9710"/>
                    <a:pt x="25269" y="11083"/>
                  </a:cubicBezTo>
                  <a:cubicBezTo>
                    <a:pt x="25887" y="12319"/>
                    <a:pt x="26519" y="13528"/>
                    <a:pt x="27178" y="14722"/>
                  </a:cubicBezTo>
                  <a:cubicBezTo>
                    <a:pt x="27191" y="14764"/>
                    <a:pt x="27205" y="14791"/>
                    <a:pt x="27246" y="14887"/>
                  </a:cubicBezTo>
                  <a:cubicBezTo>
                    <a:pt x="27164" y="14832"/>
                    <a:pt x="27109" y="14818"/>
                    <a:pt x="27068" y="14791"/>
                  </a:cubicBezTo>
                  <a:cubicBezTo>
                    <a:pt x="26381" y="14338"/>
                    <a:pt x="25667" y="13940"/>
                    <a:pt x="24871" y="13665"/>
                  </a:cubicBezTo>
                  <a:cubicBezTo>
                    <a:pt x="24280" y="13459"/>
                    <a:pt x="23676" y="13308"/>
                    <a:pt x="23044" y="13253"/>
                  </a:cubicBezTo>
                  <a:cubicBezTo>
                    <a:pt x="22878" y="13238"/>
                    <a:pt x="22712" y="13230"/>
                    <a:pt x="22547" y="13230"/>
                  </a:cubicBezTo>
                  <a:cubicBezTo>
                    <a:pt x="21826" y="13230"/>
                    <a:pt x="21119" y="13377"/>
                    <a:pt x="20449" y="13679"/>
                  </a:cubicBezTo>
                  <a:cubicBezTo>
                    <a:pt x="19858" y="13953"/>
                    <a:pt x="19295" y="14242"/>
                    <a:pt x="18732" y="14571"/>
                  </a:cubicBezTo>
                  <a:cubicBezTo>
                    <a:pt x="17798" y="15107"/>
                    <a:pt x="16892" y="15711"/>
                    <a:pt x="15999" y="16329"/>
                  </a:cubicBezTo>
                  <a:cubicBezTo>
                    <a:pt x="15917" y="16370"/>
                    <a:pt x="15848" y="16425"/>
                    <a:pt x="15779" y="16494"/>
                  </a:cubicBezTo>
                  <a:cubicBezTo>
                    <a:pt x="15725" y="16535"/>
                    <a:pt x="15711" y="16576"/>
                    <a:pt x="15711" y="16645"/>
                  </a:cubicBezTo>
                  <a:cubicBezTo>
                    <a:pt x="15725" y="16700"/>
                    <a:pt x="15738" y="16741"/>
                    <a:pt x="15793" y="16741"/>
                  </a:cubicBezTo>
                  <a:lnTo>
                    <a:pt x="15848" y="16741"/>
                  </a:lnTo>
                  <a:cubicBezTo>
                    <a:pt x="16315" y="16686"/>
                    <a:pt x="16768" y="16617"/>
                    <a:pt x="17235" y="16563"/>
                  </a:cubicBezTo>
                  <a:cubicBezTo>
                    <a:pt x="18348" y="16439"/>
                    <a:pt x="19446" y="16192"/>
                    <a:pt x="20517" y="15848"/>
                  </a:cubicBezTo>
                  <a:cubicBezTo>
                    <a:pt x="21204" y="15615"/>
                    <a:pt x="21891" y="15382"/>
                    <a:pt x="22577" y="15162"/>
                  </a:cubicBezTo>
                  <a:cubicBezTo>
                    <a:pt x="23250" y="14928"/>
                    <a:pt x="23896" y="14722"/>
                    <a:pt x="24596" y="14640"/>
                  </a:cubicBezTo>
                  <a:cubicBezTo>
                    <a:pt x="24812" y="14607"/>
                    <a:pt x="25025" y="14590"/>
                    <a:pt x="25238" y="14590"/>
                  </a:cubicBezTo>
                  <a:cubicBezTo>
                    <a:pt x="25472" y="14590"/>
                    <a:pt x="25705" y="14611"/>
                    <a:pt x="25942" y="14654"/>
                  </a:cubicBezTo>
                  <a:cubicBezTo>
                    <a:pt x="26422" y="14750"/>
                    <a:pt x="26834" y="14928"/>
                    <a:pt x="27205" y="15203"/>
                  </a:cubicBezTo>
                  <a:cubicBezTo>
                    <a:pt x="27590" y="15505"/>
                    <a:pt x="27933" y="15821"/>
                    <a:pt x="28235" y="16192"/>
                  </a:cubicBezTo>
                  <a:cubicBezTo>
                    <a:pt x="28263" y="16205"/>
                    <a:pt x="28276" y="16233"/>
                    <a:pt x="28304" y="16288"/>
                  </a:cubicBezTo>
                  <a:cubicBezTo>
                    <a:pt x="28208" y="16274"/>
                    <a:pt x="28153" y="16260"/>
                    <a:pt x="28084" y="16233"/>
                  </a:cubicBezTo>
                  <a:cubicBezTo>
                    <a:pt x="27458" y="16055"/>
                    <a:pt x="26839" y="15963"/>
                    <a:pt x="26226" y="15963"/>
                  </a:cubicBezTo>
                  <a:cubicBezTo>
                    <a:pt x="25374" y="15963"/>
                    <a:pt x="24534" y="16140"/>
                    <a:pt x="23703" y="16508"/>
                  </a:cubicBezTo>
                  <a:cubicBezTo>
                    <a:pt x="23072" y="16782"/>
                    <a:pt x="22495" y="17126"/>
                    <a:pt x="21918" y="17510"/>
                  </a:cubicBezTo>
                  <a:cubicBezTo>
                    <a:pt x="21218" y="17991"/>
                    <a:pt x="20517" y="18471"/>
                    <a:pt x="19789" y="18911"/>
                  </a:cubicBezTo>
                  <a:cubicBezTo>
                    <a:pt x="19158" y="19309"/>
                    <a:pt x="18512" y="19652"/>
                    <a:pt x="17867" y="20037"/>
                  </a:cubicBezTo>
                  <a:cubicBezTo>
                    <a:pt x="17592" y="20188"/>
                    <a:pt x="17345" y="20339"/>
                    <a:pt x="17070" y="20490"/>
                  </a:cubicBezTo>
                  <a:cubicBezTo>
                    <a:pt x="16974" y="20545"/>
                    <a:pt x="16878" y="20614"/>
                    <a:pt x="16796" y="20682"/>
                  </a:cubicBezTo>
                  <a:cubicBezTo>
                    <a:pt x="16755" y="20724"/>
                    <a:pt x="16741" y="20751"/>
                    <a:pt x="16727" y="20792"/>
                  </a:cubicBezTo>
                  <a:cubicBezTo>
                    <a:pt x="16686" y="20847"/>
                    <a:pt x="16741" y="20916"/>
                    <a:pt x="16809" y="20916"/>
                  </a:cubicBezTo>
                  <a:cubicBezTo>
                    <a:pt x="16823" y="20888"/>
                    <a:pt x="16837" y="20888"/>
                    <a:pt x="16864" y="20888"/>
                  </a:cubicBezTo>
                  <a:cubicBezTo>
                    <a:pt x="17496" y="20724"/>
                    <a:pt x="18128" y="20655"/>
                    <a:pt x="18760" y="20545"/>
                  </a:cubicBezTo>
                  <a:cubicBezTo>
                    <a:pt x="19831" y="20380"/>
                    <a:pt x="20874" y="20188"/>
                    <a:pt x="21918" y="19900"/>
                  </a:cubicBezTo>
                  <a:cubicBezTo>
                    <a:pt x="22948" y="19598"/>
                    <a:pt x="23909" y="19199"/>
                    <a:pt x="24788" y="18568"/>
                  </a:cubicBezTo>
                  <a:lnTo>
                    <a:pt x="26134" y="17647"/>
                  </a:lnTo>
                  <a:cubicBezTo>
                    <a:pt x="26628" y="17304"/>
                    <a:pt x="27164" y="17016"/>
                    <a:pt x="27741" y="16810"/>
                  </a:cubicBezTo>
                  <a:cubicBezTo>
                    <a:pt x="27933" y="16741"/>
                    <a:pt x="28139" y="16672"/>
                    <a:pt x="28359" y="16659"/>
                  </a:cubicBezTo>
                  <a:cubicBezTo>
                    <a:pt x="28482" y="16659"/>
                    <a:pt x="28606" y="16672"/>
                    <a:pt x="28743" y="16672"/>
                  </a:cubicBezTo>
                  <a:cubicBezTo>
                    <a:pt x="28743" y="16631"/>
                    <a:pt x="28757" y="16617"/>
                    <a:pt x="28757" y="16604"/>
                  </a:cubicBezTo>
                  <a:cubicBezTo>
                    <a:pt x="28633" y="16151"/>
                    <a:pt x="28620" y="15711"/>
                    <a:pt x="28551" y="15299"/>
                  </a:cubicBezTo>
                  <a:cubicBezTo>
                    <a:pt x="28537" y="14379"/>
                    <a:pt x="28551" y="13473"/>
                    <a:pt x="28606" y="12566"/>
                  </a:cubicBezTo>
                  <a:cubicBezTo>
                    <a:pt x="28633" y="11907"/>
                    <a:pt x="28675" y="11262"/>
                    <a:pt x="28647" y="10602"/>
                  </a:cubicBezTo>
                  <a:cubicBezTo>
                    <a:pt x="28633" y="9943"/>
                    <a:pt x="28537" y="9284"/>
                    <a:pt x="28304" y="8652"/>
                  </a:cubicBezTo>
                  <a:cubicBezTo>
                    <a:pt x="28125" y="8103"/>
                    <a:pt x="27851" y="7609"/>
                    <a:pt x="27521" y="7128"/>
                  </a:cubicBezTo>
                  <a:cubicBezTo>
                    <a:pt x="26999" y="6386"/>
                    <a:pt x="26381" y="5755"/>
                    <a:pt x="25695" y="5178"/>
                  </a:cubicBezTo>
                  <a:cubicBezTo>
                    <a:pt x="25475" y="4999"/>
                    <a:pt x="25255" y="4821"/>
                    <a:pt x="25035" y="4642"/>
                  </a:cubicBezTo>
                  <a:cubicBezTo>
                    <a:pt x="24980" y="4601"/>
                    <a:pt x="24926" y="4560"/>
                    <a:pt x="24857" y="4533"/>
                  </a:cubicBezTo>
                  <a:lnTo>
                    <a:pt x="24857" y="4533"/>
                  </a:lnTo>
                  <a:cubicBezTo>
                    <a:pt x="24816" y="4615"/>
                    <a:pt x="24884" y="4656"/>
                    <a:pt x="24926" y="4697"/>
                  </a:cubicBezTo>
                  <a:cubicBezTo>
                    <a:pt x="25077" y="4890"/>
                    <a:pt x="25241" y="5082"/>
                    <a:pt x="25392" y="5288"/>
                  </a:cubicBezTo>
                  <a:cubicBezTo>
                    <a:pt x="25887" y="5933"/>
                    <a:pt x="26216" y="6675"/>
                    <a:pt x="26436" y="7471"/>
                  </a:cubicBezTo>
                  <a:cubicBezTo>
                    <a:pt x="26615" y="8103"/>
                    <a:pt x="26725" y="8749"/>
                    <a:pt x="26848" y="9408"/>
                  </a:cubicBezTo>
                  <a:cubicBezTo>
                    <a:pt x="27027" y="10369"/>
                    <a:pt x="27191" y="11330"/>
                    <a:pt x="27411" y="12278"/>
                  </a:cubicBezTo>
                  <a:cubicBezTo>
                    <a:pt x="27686" y="13514"/>
                    <a:pt x="27961" y="14722"/>
                    <a:pt x="28345" y="15945"/>
                  </a:cubicBezTo>
                  <a:cubicBezTo>
                    <a:pt x="28359" y="15958"/>
                    <a:pt x="28359" y="16000"/>
                    <a:pt x="28359" y="16027"/>
                  </a:cubicBezTo>
                  <a:cubicBezTo>
                    <a:pt x="28331" y="16013"/>
                    <a:pt x="28304" y="16013"/>
                    <a:pt x="28290" y="16000"/>
                  </a:cubicBezTo>
                  <a:cubicBezTo>
                    <a:pt x="27919" y="15505"/>
                    <a:pt x="27576" y="14983"/>
                    <a:pt x="27274" y="14434"/>
                  </a:cubicBezTo>
                  <a:cubicBezTo>
                    <a:pt x="26931" y="13789"/>
                    <a:pt x="26697" y="13116"/>
                    <a:pt x="26505" y="12415"/>
                  </a:cubicBezTo>
                  <a:cubicBezTo>
                    <a:pt x="26299" y="11632"/>
                    <a:pt x="26093" y="10877"/>
                    <a:pt x="25901" y="10108"/>
                  </a:cubicBezTo>
                  <a:cubicBezTo>
                    <a:pt x="25750" y="9463"/>
                    <a:pt x="25557" y="8817"/>
                    <a:pt x="25338" y="8199"/>
                  </a:cubicBezTo>
                  <a:cubicBezTo>
                    <a:pt x="24843" y="6867"/>
                    <a:pt x="24074" y="5714"/>
                    <a:pt x="23017" y="4766"/>
                  </a:cubicBezTo>
                  <a:cubicBezTo>
                    <a:pt x="22770" y="4533"/>
                    <a:pt x="22495" y="4285"/>
                    <a:pt x="22220" y="4052"/>
                  </a:cubicBezTo>
                  <a:cubicBezTo>
                    <a:pt x="22177" y="4020"/>
                    <a:pt x="22143" y="3971"/>
                    <a:pt x="22097" y="397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5716210" y="4364126"/>
              <a:ext cx="1380287" cy="869077"/>
            </a:xfrm>
            <a:custGeom>
              <a:avLst/>
              <a:gdLst/>
              <a:ahLst/>
              <a:cxnLst/>
              <a:rect l="l" t="t" r="r" b="b"/>
              <a:pathLst>
                <a:path w="26698" h="16810" extrusionOk="0">
                  <a:moveTo>
                    <a:pt x="3736" y="0"/>
                  </a:moveTo>
                  <a:lnTo>
                    <a:pt x="3736" y="0"/>
                  </a:lnTo>
                  <a:cubicBezTo>
                    <a:pt x="3805" y="83"/>
                    <a:pt x="3818" y="138"/>
                    <a:pt x="3860" y="193"/>
                  </a:cubicBezTo>
                  <a:cubicBezTo>
                    <a:pt x="4066" y="399"/>
                    <a:pt x="4272" y="605"/>
                    <a:pt x="4505" y="797"/>
                  </a:cubicBezTo>
                  <a:cubicBezTo>
                    <a:pt x="4780" y="1030"/>
                    <a:pt x="5095" y="1250"/>
                    <a:pt x="5384" y="1483"/>
                  </a:cubicBezTo>
                  <a:cubicBezTo>
                    <a:pt x="5425" y="1497"/>
                    <a:pt x="5439" y="1525"/>
                    <a:pt x="5466" y="1566"/>
                  </a:cubicBezTo>
                  <a:cubicBezTo>
                    <a:pt x="5455" y="1588"/>
                    <a:pt x="5440" y="1594"/>
                    <a:pt x="5424" y="1594"/>
                  </a:cubicBezTo>
                  <a:cubicBezTo>
                    <a:pt x="5399" y="1594"/>
                    <a:pt x="5373" y="1580"/>
                    <a:pt x="5356" y="1580"/>
                  </a:cubicBezTo>
                  <a:cubicBezTo>
                    <a:pt x="4807" y="1456"/>
                    <a:pt x="4230" y="1360"/>
                    <a:pt x="3681" y="1236"/>
                  </a:cubicBezTo>
                  <a:cubicBezTo>
                    <a:pt x="3585" y="1223"/>
                    <a:pt x="3502" y="1181"/>
                    <a:pt x="3393" y="1140"/>
                  </a:cubicBezTo>
                  <a:cubicBezTo>
                    <a:pt x="3132" y="1030"/>
                    <a:pt x="2857" y="907"/>
                    <a:pt x="2610" y="824"/>
                  </a:cubicBezTo>
                  <a:lnTo>
                    <a:pt x="1113" y="316"/>
                  </a:lnTo>
                  <a:cubicBezTo>
                    <a:pt x="989" y="275"/>
                    <a:pt x="893" y="248"/>
                    <a:pt x="770" y="220"/>
                  </a:cubicBezTo>
                  <a:lnTo>
                    <a:pt x="770" y="220"/>
                  </a:lnTo>
                  <a:cubicBezTo>
                    <a:pt x="934" y="385"/>
                    <a:pt x="1182" y="412"/>
                    <a:pt x="1388" y="495"/>
                  </a:cubicBezTo>
                  <a:cubicBezTo>
                    <a:pt x="1594" y="591"/>
                    <a:pt x="1813" y="673"/>
                    <a:pt x="2033" y="756"/>
                  </a:cubicBezTo>
                  <a:cubicBezTo>
                    <a:pt x="2239" y="838"/>
                    <a:pt x="2473" y="934"/>
                    <a:pt x="2679" y="1030"/>
                  </a:cubicBezTo>
                  <a:cubicBezTo>
                    <a:pt x="2624" y="1044"/>
                    <a:pt x="2572" y="1049"/>
                    <a:pt x="2522" y="1049"/>
                  </a:cubicBezTo>
                  <a:cubicBezTo>
                    <a:pt x="2422" y="1049"/>
                    <a:pt x="2331" y="1030"/>
                    <a:pt x="2239" y="1030"/>
                  </a:cubicBezTo>
                  <a:cubicBezTo>
                    <a:pt x="2102" y="1030"/>
                    <a:pt x="1964" y="1017"/>
                    <a:pt x="1827" y="1017"/>
                  </a:cubicBezTo>
                  <a:cubicBezTo>
                    <a:pt x="1690" y="1017"/>
                    <a:pt x="1539" y="1017"/>
                    <a:pt x="1346" y="1085"/>
                  </a:cubicBezTo>
                  <a:cubicBezTo>
                    <a:pt x="1552" y="1168"/>
                    <a:pt x="1745" y="1154"/>
                    <a:pt x="1923" y="1168"/>
                  </a:cubicBezTo>
                  <a:cubicBezTo>
                    <a:pt x="2088" y="1209"/>
                    <a:pt x="2280" y="1223"/>
                    <a:pt x="2445" y="1277"/>
                  </a:cubicBezTo>
                  <a:cubicBezTo>
                    <a:pt x="2376" y="1291"/>
                    <a:pt x="2308" y="1291"/>
                    <a:pt x="2239" y="1291"/>
                  </a:cubicBezTo>
                  <a:cubicBezTo>
                    <a:pt x="1662" y="1319"/>
                    <a:pt x="1072" y="1415"/>
                    <a:pt x="509" y="1511"/>
                  </a:cubicBezTo>
                  <a:cubicBezTo>
                    <a:pt x="371" y="1525"/>
                    <a:pt x="234" y="1580"/>
                    <a:pt x="110" y="1621"/>
                  </a:cubicBezTo>
                  <a:cubicBezTo>
                    <a:pt x="83" y="1621"/>
                    <a:pt x="69" y="1648"/>
                    <a:pt x="1" y="1689"/>
                  </a:cubicBezTo>
                  <a:cubicBezTo>
                    <a:pt x="70" y="1701"/>
                    <a:pt x="133" y="1705"/>
                    <a:pt x="189" y="1705"/>
                  </a:cubicBezTo>
                  <a:cubicBezTo>
                    <a:pt x="265" y="1705"/>
                    <a:pt x="330" y="1697"/>
                    <a:pt x="385" y="1689"/>
                  </a:cubicBezTo>
                  <a:cubicBezTo>
                    <a:pt x="797" y="1648"/>
                    <a:pt x="1237" y="1580"/>
                    <a:pt x="1649" y="1566"/>
                  </a:cubicBezTo>
                  <a:cubicBezTo>
                    <a:pt x="2308" y="1525"/>
                    <a:pt x="2967" y="1511"/>
                    <a:pt x="3640" y="1483"/>
                  </a:cubicBezTo>
                  <a:cubicBezTo>
                    <a:pt x="3708" y="1483"/>
                    <a:pt x="3777" y="1483"/>
                    <a:pt x="3846" y="1497"/>
                  </a:cubicBezTo>
                  <a:cubicBezTo>
                    <a:pt x="4423" y="1621"/>
                    <a:pt x="5013" y="1758"/>
                    <a:pt x="5604" y="1895"/>
                  </a:cubicBezTo>
                  <a:cubicBezTo>
                    <a:pt x="5576" y="1978"/>
                    <a:pt x="5507" y="1937"/>
                    <a:pt x="5453" y="1964"/>
                  </a:cubicBezTo>
                  <a:cubicBezTo>
                    <a:pt x="4285" y="2047"/>
                    <a:pt x="3159" y="2307"/>
                    <a:pt x="2061" y="2678"/>
                  </a:cubicBezTo>
                  <a:cubicBezTo>
                    <a:pt x="1896" y="2733"/>
                    <a:pt x="1731" y="2802"/>
                    <a:pt x="1594" y="2870"/>
                  </a:cubicBezTo>
                  <a:cubicBezTo>
                    <a:pt x="1594" y="2922"/>
                    <a:pt x="1615" y="2936"/>
                    <a:pt x="1634" y="2936"/>
                  </a:cubicBezTo>
                  <a:cubicBezTo>
                    <a:pt x="1646" y="2936"/>
                    <a:pt x="1657" y="2931"/>
                    <a:pt x="1662" y="2925"/>
                  </a:cubicBezTo>
                  <a:cubicBezTo>
                    <a:pt x="1786" y="2898"/>
                    <a:pt x="1896" y="2870"/>
                    <a:pt x="2019" y="2829"/>
                  </a:cubicBezTo>
                  <a:cubicBezTo>
                    <a:pt x="3049" y="2582"/>
                    <a:pt x="4093" y="2390"/>
                    <a:pt x="5150" y="2266"/>
                  </a:cubicBezTo>
                  <a:cubicBezTo>
                    <a:pt x="5659" y="2198"/>
                    <a:pt x="6194" y="2211"/>
                    <a:pt x="6730" y="2198"/>
                  </a:cubicBezTo>
                  <a:cubicBezTo>
                    <a:pt x="6812" y="2198"/>
                    <a:pt x="6894" y="2211"/>
                    <a:pt x="6977" y="2239"/>
                  </a:cubicBezTo>
                  <a:cubicBezTo>
                    <a:pt x="7993" y="2472"/>
                    <a:pt x="8996" y="2761"/>
                    <a:pt x="9971" y="3104"/>
                  </a:cubicBezTo>
                  <a:cubicBezTo>
                    <a:pt x="9998" y="3131"/>
                    <a:pt x="10039" y="3145"/>
                    <a:pt x="10067" y="3173"/>
                  </a:cubicBezTo>
                  <a:cubicBezTo>
                    <a:pt x="9984" y="3159"/>
                    <a:pt x="9902" y="3159"/>
                    <a:pt x="9820" y="3145"/>
                  </a:cubicBezTo>
                  <a:cubicBezTo>
                    <a:pt x="9311" y="3063"/>
                    <a:pt x="8831" y="2994"/>
                    <a:pt x="8323" y="2967"/>
                  </a:cubicBezTo>
                  <a:cubicBezTo>
                    <a:pt x="8249" y="2963"/>
                    <a:pt x="8176" y="2961"/>
                    <a:pt x="8102" y="2961"/>
                  </a:cubicBezTo>
                  <a:cubicBezTo>
                    <a:pt x="7901" y="2961"/>
                    <a:pt x="7700" y="2974"/>
                    <a:pt x="7499" y="2994"/>
                  </a:cubicBezTo>
                  <a:cubicBezTo>
                    <a:pt x="7430" y="2994"/>
                    <a:pt x="7348" y="2994"/>
                    <a:pt x="7279" y="3076"/>
                  </a:cubicBezTo>
                  <a:cubicBezTo>
                    <a:pt x="7320" y="3090"/>
                    <a:pt x="7375" y="3104"/>
                    <a:pt x="7430" y="3104"/>
                  </a:cubicBezTo>
                  <a:cubicBezTo>
                    <a:pt x="8748" y="3214"/>
                    <a:pt x="10053" y="3488"/>
                    <a:pt x="11344" y="3791"/>
                  </a:cubicBezTo>
                  <a:cubicBezTo>
                    <a:pt x="11577" y="3846"/>
                    <a:pt x="11811" y="3914"/>
                    <a:pt x="12044" y="3969"/>
                  </a:cubicBezTo>
                  <a:cubicBezTo>
                    <a:pt x="12443" y="4052"/>
                    <a:pt x="12786" y="4258"/>
                    <a:pt x="13129" y="4436"/>
                  </a:cubicBezTo>
                  <a:cubicBezTo>
                    <a:pt x="13110" y="4467"/>
                    <a:pt x="13092" y="4476"/>
                    <a:pt x="13073" y="4476"/>
                  </a:cubicBezTo>
                  <a:cubicBezTo>
                    <a:pt x="13051" y="4476"/>
                    <a:pt x="13028" y="4463"/>
                    <a:pt x="13006" y="4463"/>
                  </a:cubicBezTo>
                  <a:cubicBezTo>
                    <a:pt x="12786" y="4436"/>
                    <a:pt x="12566" y="4381"/>
                    <a:pt x="12333" y="4367"/>
                  </a:cubicBezTo>
                  <a:cubicBezTo>
                    <a:pt x="11974" y="4318"/>
                    <a:pt x="11616" y="4282"/>
                    <a:pt x="11258" y="4282"/>
                  </a:cubicBezTo>
                  <a:cubicBezTo>
                    <a:pt x="11122" y="4282"/>
                    <a:pt x="10986" y="4287"/>
                    <a:pt x="10850" y="4299"/>
                  </a:cubicBezTo>
                  <a:cubicBezTo>
                    <a:pt x="10753" y="4299"/>
                    <a:pt x="10657" y="4299"/>
                    <a:pt x="10547" y="4367"/>
                  </a:cubicBezTo>
                  <a:cubicBezTo>
                    <a:pt x="10644" y="4409"/>
                    <a:pt x="10712" y="4409"/>
                    <a:pt x="10781" y="4409"/>
                  </a:cubicBezTo>
                  <a:cubicBezTo>
                    <a:pt x="11509" y="4463"/>
                    <a:pt x="12250" y="4587"/>
                    <a:pt x="12951" y="4779"/>
                  </a:cubicBezTo>
                  <a:cubicBezTo>
                    <a:pt x="13404" y="4889"/>
                    <a:pt x="13843" y="5054"/>
                    <a:pt x="14296" y="5164"/>
                  </a:cubicBezTo>
                  <a:cubicBezTo>
                    <a:pt x="14777" y="5301"/>
                    <a:pt x="15217" y="5548"/>
                    <a:pt x="15629" y="5823"/>
                  </a:cubicBezTo>
                  <a:lnTo>
                    <a:pt x="16617" y="6441"/>
                  </a:lnTo>
                  <a:cubicBezTo>
                    <a:pt x="16645" y="6455"/>
                    <a:pt x="16659" y="6468"/>
                    <a:pt x="16727" y="6523"/>
                  </a:cubicBezTo>
                  <a:cubicBezTo>
                    <a:pt x="16549" y="6468"/>
                    <a:pt x="16425" y="6441"/>
                    <a:pt x="16288" y="6386"/>
                  </a:cubicBezTo>
                  <a:cubicBezTo>
                    <a:pt x="15793" y="6221"/>
                    <a:pt x="15285" y="6084"/>
                    <a:pt x="14763" y="6029"/>
                  </a:cubicBezTo>
                  <a:cubicBezTo>
                    <a:pt x="14626" y="6015"/>
                    <a:pt x="14461" y="6015"/>
                    <a:pt x="14310" y="6015"/>
                  </a:cubicBezTo>
                  <a:cubicBezTo>
                    <a:pt x="14283" y="6015"/>
                    <a:pt x="14228" y="6029"/>
                    <a:pt x="14187" y="6057"/>
                  </a:cubicBezTo>
                  <a:cubicBezTo>
                    <a:pt x="14283" y="6084"/>
                    <a:pt x="14351" y="6111"/>
                    <a:pt x="14434" y="6125"/>
                  </a:cubicBezTo>
                  <a:cubicBezTo>
                    <a:pt x="14997" y="6249"/>
                    <a:pt x="15546" y="6400"/>
                    <a:pt x="16095" y="6592"/>
                  </a:cubicBezTo>
                  <a:cubicBezTo>
                    <a:pt x="16576" y="6771"/>
                    <a:pt x="17057" y="6977"/>
                    <a:pt x="17524" y="7210"/>
                  </a:cubicBezTo>
                  <a:lnTo>
                    <a:pt x="17730" y="7320"/>
                  </a:lnTo>
                  <a:cubicBezTo>
                    <a:pt x="18155" y="7498"/>
                    <a:pt x="18540" y="7759"/>
                    <a:pt x="18897" y="8075"/>
                  </a:cubicBezTo>
                  <a:lnTo>
                    <a:pt x="19817" y="8844"/>
                  </a:lnTo>
                  <a:cubicBezTo>
                    <a:pt x="19872" y="8872"/>
                    <a:pt x="19913" y="8927"/>
                    <a:pt x="19927" y="8995"/>
                  </a:cubicBezTo>
                  <a:cubicBezTo>
                    <a:pt x="19803" y="8940"/>
                    <a:pt x="19666" y="8913"/>
                    <a:pt x="19542" y="8858"/>
                  </a:cubicBezTo>
                  <a:cubicBezTo>
                    <a:pt x="18911" y="8652"/>
                    <a:pt x="18293" y="8446"/>
                    <a:pt x="17620" y="8364"/>
                  </a:cubicBezTo>
                  <a:cubicBezTo>
                    <a:pt x="17414" y="8322"/>
                    <a:pt x="17194" y="8322"/>
                    <a:pt x="16988" y="8309"/>
                  </a:cubicBezTo>
                  <a:lnTo>
                    <a:pt x="16686" y="8309"/>
                  </a:lnTo>
                  <a:cubicBezTo>
                    <a:pt x="16686" y="8377"/>
                    <a:pt x="16755" y="8364"/>
                    <a:pt x="16768" y="8377"/>
                  </a:cubicBezTo>
                  <a:cubicBezTo>
                    <a:pt x="16796" y="8391"/>
                    <a:pt x="16837" y="8391"/>
                    <a:pt x="16865" y="8391"/>
                  </a:cubicBezTo>
                  <a:cubicBezTo>
                    <a:pt x="17263" y="8487"/>
                    <a:pt x="17661" y="8556"/>
                    <a:pt x="18059" y="8652"/>
                  </a:cubicBezTo>
                  <a:cubicBezTo>
                    <a:pt x="18979" y="8899"/>
                    <a:pt x="19872" y="9243"/>
                    <a:pt x="20710" y="9682"/>
                  </a:cubicBezTo>
                  <a:cubicBezTo>
                    <a:pt x="20778" y="9723"/>
                    <a:pt x="20833" y="9751"/>
                    <a:pt x="20888" y="9806"/>
                  </a:cubicBezTo>
                  <a:cubicBezTo>
                    <a:pt x="21108" y="10012"/>
                    <a:pt x="21314" y="10218"/>
                    <a:pt x="21534" y="10437"/>
                  </a:cubicBezTo>
                  <a:cubicBezTo>
                    <a:pt x="21561" y="10451"/>
                    <a:pt x="21561" y="10478"/>
                    <a:pt x="21575" y="10506"/>
                  </a:cubicBezTo>
                  <a:lnTo>
                    <a:pt x="21465" y="10506"/>
                  </a:lnTo>
                  <a:cubicBezTo>
                    <a:pt x="21122" y="10369"/>
                    <a:pt x="20778" y="10300"/>
                    <a:pt x="20421" y="10231"/>
                  </a:cubicBezTo>
                  <a:cubicBezTo>
                    <a:pt x="19886" y="10135"/>
                    <a:pt x="19364" y="10039"/>
                    <a:pt x="18815" y="10012"/>
                  </a:cubicBezTo>
                  <a:cubicBezTo>
                    <a:pt x="18732" y="10005"/>
                    <a:pt x="18650" y="10001"/>
                    <a:pt x="18566" y="10001"/>
                  </a:cubicBezTo>
                  <a:cubicBezTo>
                    <a:pt x="18482" y="10001"/>
                    <a:pt x="18396" y="10005"/>
                    <a:pt x="18306" y="10012"/>
                  </a:cubicBezTo>
                  <a:cubicBezTo>
                    <a:pt x="18197" y="10012"/>
                    <a:pt x="18073" y="10025"/>
                    <a:pt x="17963" y="10094"/>
                  </a:cubicBezTo>
                  <a:cubicBezTo>
                    <a:pt x="17963" y="10149"/>
                    <a:pt x="18004" y="10163"/>
                    <a:pt x="18032" y="10163"/>
                  </a:cubicBezTo>
                  <a:cubicBezTo>
                    <a:pt x="18059" y="10162"/>
                    <a:pt x="18087" y="10162"/>
                    <a:pt x="18114" y="10162"/>
                  </a:cubicBezTo>
                  <a:cubicBezTo>
                    <a:pt x="19004" y="10162"/>
                    <a:pt x="19843" y="10375"/>
                    <a:pt x="20696" y="10588"/>
                  </a:cubicBezTo>
                  <a:cubicBezTo>
                    <a:pt x="21163" y="10712"/>
                    <a:pt x="21589" y="10904"/>
                    <a:pt x="22001" y="11138"/>
                  </a:cubicBezTo>
                  <a:cubicBezTo>
                    <a:pt x="22275" y="11302"/>
                    <a:pt x="22522" y="11481"/>
                    <a:pt x="22701" y="11728"/>
                  </a:cubicBezTo>
                  <a:cubicBezTo>
                    <a:pt x="23044" y="12140"/>
                    <a:pt x="23415" y="12552"/>
                    <a:pt x="23758" y="12964"/>
                  </a:cubicBezTo>
                  <a:cubicBezTo>
                    <a:pt x="23800" y="13019"/>
                    <a:pt x="23855" y="13060"/>
                    <a:pt x="23896" y="13184"/>
                  </a:cubicBezTo>
                  <a:cubicBezTo>
                    <a:pt x="23758" y="13129"/>
                    <a:pt x="23662" y="13060"/>
                    <a:pt x="23566" y="13019"/>
                  </a:cubicBezTo>
                  <a:cubicBezTo>
                    <a:pt x="23456" y="12964"/>
                    <a:pt x="23360" y="12895"/>
                    <a:pt x="23250" y="12841"/>
                  </a:cubicBezTo>
                  <a:cubicBezTo>
                    <a:pt x="23154" y="12786"/>
                    <a:pt x="23044" y="12744"/>
                    <a:pt x="22934" y="12689"/>
                  </a:cubicBezTo>
                  <a:cubicBezTo>
                    <a:pt x="22825" y="12635"/>
                    <a:pt x="22701" y="12607"/>
                    <a:pt x="22591" y="12552"/>
                  </a:cubicBezTo>
                  <a:cubicBezTo>
                    <a:pt x="22468" y="12511"/>
                    <a:pt x="22358" y="12470"/>
                    <a:pt x="22248" y="12429"/>
                  </a:cubicBezTo>
                  <a:cubicBezTo>
                    <a:pt x="22124" y="12401"/>
                    <a:pt x="22014" y="12360"/>
                    <a:pt x="21904" y="12332"/>
                  </a:cubicBezTo>
                  <a:cubicBezTo>
                    <a:pt x="21781" y="12291"/>
                    <a:pt x="21657" y="12264"/>
                    <a:pt x="21561" y="12236"/>
                  </a:cubicBezTo>
                  <a:cubicBezTo>
                    <a:pt x="21438" y="12209"/>
                    <a:pt x="21314" y="12195"/>
                    <a:pt x="21190" y="12168"/>
                  </a:cubicBezTo>
                  <a:lnTo>
                    <a:pt x="20833" y="12126"/>
                  </a:lnTo>
                  <a:lnTo>
                    <a:pt x="20476" y="12072"/>
                  </a:lnTo>
                  <a:cubicBezTo>
                    <a:pt x="20414" y="12065"/>
                    <a:pt x="20353" y="12061"/>
                    <a:pt x="20293" y="12061"/>
                  </a:cubicBezTo>
                  <a:cubicBezTo>
                    <a:pt x="20233" y="12061"/>
                    <a:pt x="20174" y="12065"/>
                    <a:pt x="20119" y="12072"/>
                  </a:cubicBezTo>
                  <a:cubicBezTo>
                    <a:pt x="20215" y="12126"/>
                    <a:pt x="20325" y="12154"/>
                    <a:pt x="20435" y="12168"/>
                  </a:cubicBezTo>
                  <a:cubicBezTo>
                    <a:pt x="20971" y="12291"/>
                    <a:pt x="21493" y="12429"/>
                    <a:pt x="22001" y="12621"/>
                  </a:cubicBezTo>
                  <a:cubicBezTo>
                    <a:pt x="22687" y="12882"/>
                    <a:pt x="23346" y="13198"/>
                    <a:pt x="23923" y="13651"/>
                  </a:cubicBezTo>
                  <a:cubicBezTo>
                    <a:pt x="24074" y="13774"/>
                    <a:pt x="24239" y="13871"/>
                    <a:pt x="24390" y="13980"/>
                  </a:cubicBezTo>
                  <a:cubicBezTo>
                    <a:pt x="24541" y="14063"/>
                    <a:pt x="24665" y="14186"/>
                    <a:pt x="24747" y="14337"/>
                  </a:cubicBezTo>
                  <a:cubicBezTo>
                    <a:pt x="24816" y="14434"/>
                    <a:pt x="24898" y="14530"/>
                    <a:pt x="24939" y="14640"/>
                  </a:cubicBezTo>
                  <a:cubicBezTo>
                    <a:pt x="24885" y="14640"/>
                    <a:pt x="24857" y="14667"/>
                    <a:pt x="24830" y="14667"/>
                  </a:cubicBezTo>
                  <a:cubicBezTo>
                    <a:pt x="24765" y="14662"/>
                    <a:pt x="24701" y="14660"/>
                    <a:pt x="24637" y="14660"/>
                  </a:cubicBezTo>
                  <a:cubicBezTo>
                    <a:pt x="24344" y="14660"/>
                    <a:pt x="24051" y="14707"/>
                    <a:pt x="23758" y="14763"/>
                  </a:cubicBezTo>
                  <a:cubicBezTo>
                    <a:pt x="22742" y="14969"/>
                    <a:pt x="21740" y="15244"/>
                    <a:pt x="20778" y="15601"/>
                  </a:cubicBezTo>
                  <a:cubicBezTo>
                    <a:pt x="20421" y="15738"/>
                    <a:pt x="20064" y="15903"/>
                    <a:pt x="19735" y="16082"/>
                  </a:cubicBezTo>
                  <a:cubicBezTo>
                    <a:pt x="19680" y="16109"/>
                    <a:pt x="19652" y="16136"/>
                    <a:pt x="19597" y="16178"/>
                  </a:cubicBezTo>
                  <a:cubicBezTo>
                    <a:pt x="19619" y="16194"/>
                    <a:pt x="19636" y="16199"/>
                    <a:pt x="19652" y="16199"/>
                  </a:cubicBezTo>
                  <a:cubicBezTo>
                    <a:pt x="19676" y="16199"/>
                    <a:pt x="19696" y="16186"/>
                    <a:pt x="19721" y="16178"/>
                  </a:cubicBezTo>
                  <a:cubicBezTo>
                    <a:pt x="19913" y="16109"/>
                    <a:pt x="20092" y="16040"/>
                    <a:pt x="20270" y="15972"/>
                  </a:cubicBezTo>
                  <a:cubicBezTo>
                    <a:pt x="21190" y="15601"/>
                    <a:pt x="22179" y="15354"/>
                    <a:pt x="23140" y="15120"/>
                  </a:cubicBezTo>
                  <a:cubicBezTo>
                    <a:pt x="23456" y="15052"/>
                    <a:pt x="23772" y="15010"/>
                    <a:pt x="24102" y="14955"/>
                  </a:cubicBezTo>
                  <a:cubicBezTo>
                    <a:pt x="24216" y="14936"/>
                    <a:pt x="24334" y="14926"/>
                    <a:pt x="24453" y="14926"/>
                  </a:cubicBezTo>
                  <a:cubicBezTo>
                    <a:pt x="24591" y="14926"/>
                    <a:pt x="24731" y="14940"/>
                    <a:pt x="24871" y="14969"/>
                  </a:cubicBezTo>
                  <a:cubicBezTo>
                    <a:pt x="24967" y="14983"/>
                    <a:pt x="25091" y="15010"/>
                    <a:pt x="25228" y="15024"/>
                  </a:cubicBezTo>
                  <a:cubicBezTo>
                    <a:pt x="25640" y="15601"/>
                    <a:pt x="26024" y="16219"/>
                    <a:pt x="26436" y="16809"/>
                  </a:cubicBezTo>
                  <a:cubicBezTo>
                    <a:pt x="26670" y="16727"/>
                    <a:pt x="26697" y="16686"/>
                    <a:pt x="26629" y="16562"/>
                  </a:cubicBezTo>
                  <a:cubicBezTo>
                    <a:pt x="26491" y="16315"/>
                    <a:pt x="26354" y="16054"/>
                    <a:pt x="26189" y="15793"/>
                  </a:cubicBezTo>
                  <a:cubicBezTo>
                    <a:pt x="26011" y="15491"/>
                    <a:pt x="25805" y="15175"/>
                    <a:pt x="25599" y="14873"/>
                  </a:cubicBezTo>
                  <a:cubicBezTo>
                    <a:pt x="25530" y="14763"/>
                    <a:pt x="25489" y="14681"/>
                    <a:pt x="25461" y="14557"/>
                  </a:cubicBezTo>
                  <a:cubicBezTo>
                    <a:pt x="25228" y="13472"/>
                    <a:pt x="25022" y="12374"/>
                    <a:pt x="24802" y="11302"/>
                  </a:cubicBezTo>
                  <a:cubicBezTo>
                    <a:pt x="24733" y="10932"/>
                    <a:pt x="24706" y="10575"/>
                    <a:pt x="24651" y="10231"/>
                  </a:cubicBezTo>
                  <a:cubicBezTo>
                    <a:pt x="24637" y="10149"/>
                    <a:pt x="24610" y="10067"/>
                    <a:pt x="24596" y="9998"/>
                  </a:cubicBezTo>
                  <a:lnTo>
                    <a:pt x="24582" y="9998"/>
                  </a:lnTo>
                  <a:cubicBezTo>
                    <a:pt x="24582" y="10025"/>
                    <a:pt x="24569" y="10080"/>
                    <a:pt x="24569" y="10108"/>
                  </a:cubicBezTo>
                  <a:cubicBezTo>
                    <a:pt x="24582" y="10437"/>
                    <a:pt x="24582" y="10753"/>
                    <a:pt x="24610" y="11055"/>
                  </a:cubicBezTo>
                  <a:cubicBezTo>
                    <a:pt x="24720" y="11893"/>
                    <a:pt x="24843" y="12744"/>
                    <a:pt x="24994" y="13582"/>
                  </a:cubicBezTo>
                  <a:cubicBezTo>
                    <a:pt x="25022" y="13733"/>
                    <a:pt x="25063" y="13884"/>
                    <a:pt x="25118" y="14090"/>
                  </a:cubicBezTo>
                  <a:cubicBezTo>
                    <a:pt x="25063" y="14063"/>
                    <a:pt x="25022" y="14063"/>
                    <a:pt x="25008" y="14022"/>
                  </a:cubicBezTo>
                  <a:cubicBezTo>
                    <a:pt x="24335" y="13156"/>
                    <a:pt x="23703" y="12223"/>
                    <a:pt x="23168" y="11248"/>
                  </a:cubicBezTo>
                  <a:cubicBezTo>
                    <a:pt x="23058" y="11000"/>
                    <a:pt x="22934" y="10767"/>
                    <a:pt x="22825" y="10520"/>
                  </a:cubicBezTo>
                  <a:cubicBezTo>
                    <a:pt x="22522" y="9792"/>
                    <a:pt x="22234" y="9037"/>
                    <a:pt x="21987" y="8240"/>
                  </a:cubicBezTo>
                  <a:cubicBezTo>
                    <a:pt x="21959" y="8144"/>
                    <a:pt x="21918" y="8034"/>
                    <a:pt x="21891" y="7910"/>
                  </a:cubicBezTo>
                  <a:cubicBezTo>
                    <a:pt x="21795" y="7965"/>
                    <a:pt x="21850" y="8020"/>
                    <a:pt x="21850" y="8048"/>
                  </a:cubicBezTo>
                  <a:cubicBezTo>
                    <a:pt x="21987" y="8721"/>
                    <a:pt x="22193" y="9394"/>
                    <a:pt x="22454" y="10025"/>
                  </a:cubicBezTo>
                  <a:cubicBezTo>
                    <a:pt x="22660" y="10547"/>
                    <a:pt x="22866" y="11069"/>
                    <a:pt x="23140" y="11550"/>
                  </a:cubicBezTo>
                  <a:cubicBezTo>
                    <a:pt x="23154" y="11577"/>
                    <a:pt x="23154" y="11605"/>
                    <a:pt x="23195" y="11673"/>
                  </a:cubicBezTo>
                  <a:cubicBezTo>
                    <a:pt x="23127" y="11618"/>
                    <a:pt x="23086" y="11591"/>
                    <a:pt x="23058" y="11577"/>
                  </a:cubicBezTo>
                  <a:cubicBezTo>
                    <a:pt x="22619" y="11124"/>
                    <a:pt x="22193" y="10684"/>
                    <a:pt x="21781" y="10218"/>
                  </a:cubicBezTo>
                  <a:cubicBezTo>
                    <a:pt x="21712" y="10149"/>
                    <a:pt x="21657" y="10039"/>
                    <a:pt x="21589" y="9970"/>
                  </a:cubicBezTo>
                  <a:cubicBezTo>
                    <a:pt x="21575" y="9943"/>
                    <a:pt x="21561" y="9929"/>
                    <a:pt x="21547" y="9888"/>
                  </a:cubicBezTo>
                  <a:cubicBezTo>
                    <a:pt x="21081" y="8913"/>
                    <a:pt x="20600" y="7910"/>
                    <a:pt x="20133" y="6935"/>
                  </a:cubicBezTo>
                  <a:cubicBezTo>
                    <a:pt x="19982" y="6606"/>
                    <a:pt x="19858" y="6290"/>
                    <a:pt x="19707" y="5974"/>
                  </a:cubicBezTo>
                  <a:cubicBezTo>
                    <a:pt x="19639" y="5809"/>
                    <a:pt x="19529" y="5631"/>
                    <a:pt x="19446" y="5466"/>
                  </a:cubicBezTo>
                  <a:cubicBezTo>
                    <a:pt x="19391" y="5535"/>
                    <a:pt x="19433" y="5562"/>
                    <a:pt x="19446" y="5617"/>
                  </a:cubicBezTo>
                  <a:cubicBezTo>
                    <a:pt x="19460" y="5672"/>
                    <a:pt x="19501" y="5713"/>
                    <a:pt x="19515" y="5782"/>
                  </a:cubicBezTo>
                  <a:cubicBezTo>
                    <a:pt x="19529" y="5837"/>
                    <a:pt x="19556" y="5892"/>
                    <a:pt x="19570" y="5919"/>
                  </a:cubicBezTo>
                  <a:cubicBezTo>
                    <a:pt x="19584" y="5974"/>
                    <a:pt x="19597" y="6029"/>
                    <a:pt x="19625" y="6057"/>
                  </a:cubicBezTo>
                  <a:cubicBezTo>
                    <a:pt x="19639" y="6111"/>
                    <a:pt x="19666" y="6180"/>
                    <a:pt x="19694" y="6235"/>
                  </a:cubicBezTo>
                  <a:cubicBezTo>
                    <a:pt x="19707" y="6290"/>
                    <a:pt x="19721" y="6331"/>
                    <a:pt x="19735" y="6372"/>
                  </a:cubicBezTo>
                  <a:cubicBezTo>
                    <a:pt x="19762" y="6427"/>
                    <a:pt x="19790" y="6496"/>
                    <a:pt x="19803" y="6537"/>
                  </a:cubicBezTo>
                  <a:cubicBezTo>
                    <a:pt x="19817" y="6592"/>
                    <a:pt x="19845" y="6647"/>
                    <a:pt x="19858" y="6674"/>
                  </a:cubicBezTo>
                  <a:cubicBezTo>
                    <a:pt x="19872" y="6729"/>
                    <a:pt x="19886" y="6784"/>
                    <a:pt x="19913" y="6812"/>
                  </a:cubicBezTo>
                  <a:cubicBezTo>
                    <a:pt x="19927" y="6867"/>
                    <a:pt x="19941" y="6935"/>
                    <a:pt x="19982" y="6990"/>
                  </a:cubicBezTo>
                  <a:cubicBezTo>
                    <a:pt x="19996" y="7045"/>
                    <a:pt x="20009" y="7086"/>
                    <a:pt x="20023" y="7128"/>
                  </a:cubicBezTo>
                  <a:cubicBezTo>
                    <a:pt x="20051" y="7183"/>
                    <a:pt x="20064" y="7224"/>
                    <a:pt x="20078" y="7265"/>
                  </a:cubicBezTo>
                  <a:cubicBezTo>
                    <a:pt x="20092" y="7320"/>
                    <a:pt x="20133" y="7389"/>
                    <a:pt x="20147" y="7430"/>
                  </a:cubicBezTo>
                  <a:cubicBezTo>
                    <a:pt x="20160" y="7485"/>
                    <a:pt x="20188" y="7540"/>
                    <a:pt x="20202" y="7567"/>
                  </a:cubicBezTo>
                  <a:cubicBezTo>
                    <a:pt x="20215" y="7622"/>
                    <a:pt x="20257" y="7677"/>
                    <a:pt x="20270" y="7746"/>
                  </a:cubicBezTo>
                  <a:cubicBezTo>
                    <a:pt x="20284" y="7801"/>
                    <a:pt x="20298" y="7842"/>
                    <a:pt x="20339" y="7883"/>
                  </a:cubicBezTo>
                  <a:cubicBezTo>
                    <a:pt x="20353" y="7938"/>
                    <a:pt x="20366" y="7979"/>
                    <a:pt x="20408" y="8020"/>
                  </a:cubicBezTo>
                  <a:cubicBezTo>
                    <a:pt x="20421" y="8075"/>
                    <a:pt x="20463" y="8116"/>
                    <a:pt x="20476" y="8185"/>
                  </a:cubicBezTo>
                  <a:cubicBezTo>
                    <a:pt x="20490" y="8240"/>
                    <a:pt x="20504" y="8281"/>
                    <a:pt x="20545" y="8322"/>
                  </a:cubicBezTo>
                  <a:cubicBezTo>
                    <a:pt x="20559" y="8377"/>
                    <a:pt x="20600" y="8419"/>
                    <a:pt x="20614" y="8460"/>
                  </a:cubicBezTo>
                  <a:cubicBezTo>
                    <a:pt x="20627" y="8515"/>
                    <a:pt x="20669" y="8570"/>
                    <a:pt x="20682" y="8638"/>
                  </a:cubicBezTo>
                  <a:cubicBezTo>
                    <a:pt x="20696" y="8693"/>
                    <a:pt x="20737" y="8721"/>
                    <a:pt x="20751" y="8776"/>
                  </a:cubicBezTo>
                  <a:cubicBezTo>
                    <a:pt x="20778" y="8831"/>
                    <a:pt x="20806" y="8872"/>
                    <a:pt x="20833" y="8927"/>
                  </a:cubicBezTo>
                  <a:cubicBezTo>
                    <a:pt x="20847" y="8982"/>
                    <a:pt x="20888" y="9009"/>
                    <a:pt x="20902" y="9064"/>
                  </a:cubicBezTo>
                  <a:cubicBezTo>
                    <a:pt x="20916" y="9119"/>
                    <a:pt x="20957" y="9146"/>
                    <a:pt x="20971" y="9201"/>
                  </a:cubicBezTo>
                  <a:cubicBezTo>
                    <a:pt x="20984" y="9256"/>
                    <a:pt x="21026" y="9311"/>
                    <a:pt x="21039" y="9380"/>
                  </a:cubicBezTo>
                  <a:cubicBezTo>
                    <a:pt x="21053" y="9421"/>
                    <a:pt x="21081" y="9462"/>
                    <a:pt x="21108" y="9558"/>
                  </a:cubicBezTo>
                  <a:cubicBezTo>
                    <a:pt x="21039" y="9490"/>
                    <a:pt x="21012" y="9476"/>
                    <a:pt x="20971" y="9449"/>
                  </a:cubicBezTo>
                  <a:cubicBezTo>
                    <a:pt x="20435" y="8940"/>
                    <a:pt x="19886" y="8460"/>
                    <a:pt x="19323" y="8007"/>
                  </a:cubicBezTo>
                  <a:cubicBezTo>
                    <a:pt x="19268" y="7952"/>
                    <a:pt x="19199" y="7897"/>
                    <a:pt x="19172" y="7828"/>
                  </a:cubicBezTo>
                  <a:cubicBezTo>
                    <a:pt x="18787" y="7279"/>
                    <a:pt x="18416" y="6729"/>
                    <a:pt x="18059" y="6180"/>
                  </a:cubicBezTo>
                  <a:cubicBezTo>
                    <a:pt x="17606" y="5535"/>
                    <a:pt x="17249" y="4821"/>
                    <a:pt x="16865" y="4120"/>
                  </a:cubicBezTo>
                  <a:cubicBezTo>
                    <a:pt x="16796" y="3983"/>
                    <a:pt x="16727" y="3846"/>
                    <a:pt x="16631" y="3749"/>
                  </a:cubicBezTo>
                  <a:lnTo>
                    <a:pt x="16631" y="3749"/>
                  </a:lnTo>
                  <a:cubicBezTo>
                    <a:pt x="16727" y="4065"/>
                    <a:pt x="16865" y="4381"/>
                    <a:pt x="17029" y="4683"/>
                  </a:cubicBezTo>
                  <a:cubicBezTo>
                    <a:pt x="17180" y="4999"/>
                    <a:pt x="17331" y="5329"/>
                    <a:pt x="17510" y="5631"/>
                  </a:cubicBezTo>
                  <a:cubicBezTo>
                    <a:pt x="17675" y="5947"/>
                    <a:pt x="17853" y="6235"/>
                    <a:pt x="18032" y="6523"/>
                  </a:cubicBezTo>
                  <a:cubicBezTo>
                    <a:pt x="18224" y="6812"/>
                    <a:pt x="18416" y="7086"/>
                    <a:pt x="18581" y="7402"/>
                  </a:cubicBezTo>
                  <a:cubicBezTo>
                    <a:pt x="18554" y="7389"/>
                    <a:pt x="18540" y="7389"/>
                    <a:pt x="18499" y="7361"/>
                  </a:cubicBezTo>
                  <a:cubicBezTo>
                    <a:pt x="17757" y="6798"/>
                    <a:pt x="16988" y="6304"/>
                    <a:pt x="16205" y="5782"/>
                  </a:cubicBezTo>
                  <a:cubicBezTo>
                    <a:pt x="16068" y="5699"/>
                    <a:pt x="15944" y="5603"/>
                    <a:pt x="15821" y="5480"/>
                  </a:cubicBezTo>
                  <a:cubicBezTo>
                    <a:pt x="15217" y="4944"/>
                    <a:pt x="14667" y="4367"/>
                    <a:pt x="14159" y="3749"/>
                  </a:cubicBezTo>
                  <a:cubicBezTo>
                    <a:pt x="13981" y="3543"/>
                    <a:pt x="13830" y="3337"/>
                    <a:pt x="13692" y="3131"/>
                  </a:cubicBezTo>
                  <a:cubicBezTo>
                    <a:pt x="13459" y="2802"/>
                    <a:pt x="13225" y="2472"/>
                    <a:pt x="12992" y="2129"/>
                  </a:cubicBezTo>
                  <a:cubicBezTo>
                    <a:pt x="12951" y="2101"/>
                    <a:pt x="12937" y="2047"/>
                    <a:pt x="12923" y="1992"/>
                  </a:cubicBezTo>
                  <a:cubicBezTo>
                    <a:pt x="12909" y="2033"/>
                    <a:pt x="12882" y="2060"/>
                    <a:pt x="12882" y="2074"/>
                  </a:cubicBezTo>
                  <a:cubicBezTo>
                    <a:pt x="12937" y="2184"/>
                    <a:pt x="12992" y="2307"/>
                    <a:pt x="13061" y="2404"/>
                  </a:cubicBezTo>
                  <a:cubicBezTo>
                    <a:pt x="13569" y="3296"/>
                    <a:pt x="14173" y="4120"/>
                    <a:pt x="14860" y="4875"/>
                  </a:cubicBezTo>
                  <a:cubicBezTo>
                    <a:pt x="14873" y="4889"/>
                    <a:pt x="14901" y="4930"/>
                    <a:pt x="14901" y="4985"/>
                  </a:cubicBezTo>
                  <a:cubicBezTo>
                    <a:pt x="14832" y="4944"/>
                    <a:pt x="14736" y="4917"/>
                    <a:pt x="14667" y="4875"/>
                  </a:cubicBezTo>
                  <a:cubicBezTo>
                    <a:pt x="14187" y="4615"/>
                    <a:pt x="13692" y="4381"/>
                    <a:pt x="13212" y="4120"/>
                  </a:cubicBezTo>
                  <a:cubicBezTo>
                    <a:pt x="13184" y="4106"/>
                    <a:pt x="13143" y="4093"/>
                    <a:pt x="13088" y="4065"/>
                  </a:cubicBezTo>
                  <a:cubicBezTo>
                    <a:pt x="12717" y="3955"/>
                    <a:pt x="12429" y="3694"/>
                    <a:pt x="12154" y="3434"/>
                  </a:cubicBezTo>
                  <a:cubicBezTo>
                    <a:pt x="11701" y="3008"/>
                    <a:pt x="11234" y="2555"/>
                    <a:pt x="10850" y="2074"/>
                  </a:cubicBezTo>
                  <a:cubicBezTo>
                    <a:pt x="10671" y="1868"/>
                    <a:pt x="10506" y="1703"/>
                    <a:pt x="10328" y="1497"/>
                  </a:cubicBezTo>
                  <a:cubicBezTo>
                    <a:pt x="10232" y="1374"/>
                    <a:pt x="10094" y="1250"/>
                    <a:pt x="10039" y="1085"/>
                  </a:cubicBezTo>
                  <a:cubicBezTo>
                    <a:pt x="10026" y="1113"/>
                    <a:pt x="9998" y="1154"/>
                    <a:pt x="9998" y="1168"/>
                  </a:cubicBezTo>
                  <a:cubicBezTo>
                    <a:pt x="10067" y="1277"/>
                    <a:pt x="10122" y="1387"/>
                    <a:pt x="10204" y="1497"/>
                  </a:cubicBezTo>
                  <a:cubicBezTo>
                    <a:pt x="10726" y="2143"/>
                    <a:pt x="11207" y="2802"/>
                    <a:pt x="11811" y="3379"/>
                  </a:cubicBezTo>
                  <a:cubicBezTo>
                    <a:pt x="11825" y="3406"/>
                    <a:pt x="11838" y="3434"/>
                    <a:pt x="11880" y="3488"/>
                  </a:cubicBezTo>
                  <a:lnTo>
                    <a:pt x="11783" y="3488"/>
                  </a:lnTo>
                  <a:cubicBezTo>
                    <a:pt x="11289" y="3296"/>
                    <a:pt x="10781" y="3090"/>
                    <a:pt x="10273" y="2898"/>
                  </a:cubicBezTo>
                  <a:cubicBezTo>
                    <a:pt x="10067" y="2816"/>
                    <a:pt x="9888" y="2692"/>
                    <a:pt x="9696" y="2596"/>
                  </a:cubicBezTo>
                  <a:cubicBezTo>
                    <a:pt x="9380" y="2404"/>
                    <a:pt x="9078" y="2211"/>
                    <a:pt x="8762" y="2047"/>
                  </a:cubicBezTo>
                  <a:cubicBezTo>
                    <a:pt x="8062" y="1635"/>
                    <a:pt x="7430" y="1113"/>
                    <a:pt x="6867" y="522"/>
                  </a:cubicBezTo>
                  <a:cubicBezTo>
                    <a:pt x="6840" y="495"/>
                    <a:pt x="6840" y="481"/>
                    <a:pt x="6840" y="467"/>
                  </a:cubicBezTo>
                  <a:cubicBezTo>
                    <a:pt x="6840" y="495"/>
                    <a:pt x="6812" y="536"/>
                    <a:pt x="6826" y="550"/>
                  </a:cubicBezTo>
                  <a:cubicBezTo>
                    <a:pt x="6894" y="632"/>
                    <a:pt x="6949" y="742"/>
                    <a:pt x="7018" y="824"/>
                  </a:cubicBezTo>
                  <a:cubicBezTo>
                    <a:pt x="7320" y="1209"/>
                    <a:pt x="7691" y="1525"/>
                    <a:pt x="8062" y="1799"/>
                  </a:cubicBezTo>
                  <a:cubicBezTo>
                    <a:pt x="8323" y="1992"/>
                    <a:pt x="8597" y="2184"/>
                    <a:pt x="8858" y="2376"/>
                  </a:cubicBezTo>
                  <a:lnTo>
                    <a:pt x="8927" y="2445"/>
                  </a:lnTo>
                  <a:cubicBezTo>
                    <a:pt x="8817" y="2417"/>
                    <a:pt x="8748" y="2404"/>
                    <a:pt x="8680" y="2390"/>
                  </a:cubicBezTo>
                  <a:cubicBezTo>
                    <a:pt x="8007" y="2211"/>
                    <a:pt x="7348" y="2047"/>
                    <a:pt x="6689" y="1868"/>
                  </a:cubicBezTo>
                  <a:cubicBezTo>
                    <a:pt x="6565" y="1841"/>
                    <a:pt x="6455" y="1799"/>
                    <a:pt x="6331" y="1731"/>
                  </a:cubicBezTo>
                  <a:lnTo>
                    <a:pt x="6318" y="1717"/>
                  </a:lnTo>
                  <a:cubicBezTo>
                    <a:pt x="5439" y="1277"/>
                    <a:pt x="4642" y="687"/>
                    <a:pt x="3873" y="83"/>
                  </a:cubicBezTo>
                  <a:cubicBezTo>
                    <a:pt x="3846" y="69"/>
                    <a:pt x="3818" y="55"/>
                    <a:pt x="3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6842236" y="4762423"/>
              <a:ext cx="2223" cy="2895"/>
            </a:xfrm>
            <a:custGeom>
              <a:avLst/>
              <a:gdLst/>
              <a:ahLst/>
              <a:cxnLst/>
              <a:rect l="l" t="t" r="r" b="b"/>
              <a:pathLst>
                <a:path w="43" h="56" extrusionOk="0">
                  <a:moveTo>
                    <a:pt x="15" y="0"/>
                  </a:moveTo>
                  <a:cubicBezTo>
                    <a:pt x="1" y="28"/>
                    <a:pt x="15" y="42"/>
                    <a:pt x="15" y="55"/>
                  </a:cubicBezTo>
                  <a:lnTo>
                    <a:pt x="42" y="55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6984256" y="4871768"/>
              <a:ext cx="4291" cy="9254"/>
            </a:xfrm>
            <a:custGeom>
              <a:avLst/>
              <a:gdLst/>
              <a:ahLst/>
              <a:cxnLst/>
              <a:rect l="l" t="t" r="r" b="b"/>
              <a:pathLst>
                <a:path w="83" h="179" extrusionOk="0">
                  <a:moveTo>
                    <a:pt x="0" y="0"/>
                  </a:moveTo>
                  <a:lnTo>
                    <a:pt x="0" y="0"/>
                  </a:lnTo>
                  <a:cubicBezTo>
                    <a:pt x="14" y="55"/>
                    <a:pt x="42" y="124"/>
                    <a:pt x="55" y="179"/>
                  </a:cubicBezTo>
                  <a:lnTo>
                    <a:pt x="69" y="151"/>
                  </a:lnTo>
                  <a:cubicBezTo>
                    <a:pt x="83" y="42"/>
                    <a:pt x="83" y="14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6984256" y="4870321"/>
              <a:ext cx="776" cy="1499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0" y="1"/>
                  </a:moveTo>
                  <a:lnTo>
                    <a:pt x="0" y="28"/>
                  </a:lnTo>
                  <a:cubicBezTo>
                    <a:pt x="0" y="15"/>
                    <a:pt x="14" y="15"/>
                    <a:pt x="14" y="15"/>
                  </a:cubicBezTo>
                  <a:cubicBezTo>
                    <a:pt x="14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6"/>
          <p:cNvGrpSpPr/>
          <p:nvPr/>
        </p:nvGrpSpPr>
        <p:grpSpPr>
          <a:xfrm rot="-8470137">
            <a:off x="8483350" y="-239321"/>
            <a:ext cx="1246762" cy="1210909"/>
            <a:chOff x="7356963" y="4097822"/>
            <a:chExt cx="880451" cy="855170"/>
          </a:xfrm>
        </p:grpSpPr>
        <p:sp>
          <p:nvSpPr>
            <p:cNvPr id="265" name="Google Shape;265;p6"/>
            <p:cNvSpPr/>
            <p:nvPr/>
          </p:nvSpPr>
          <p:spPr>
            <a:xfrm>
              <a:off x="7356963" y="4097822"/>
              <a:ext cx="880451" cy="798765"/>
            </a:xfrm>
            <a:custGeom>
              <a:avLst/>
              <a:gdLst/>
              <a:ahLst/>
              <a:cxnLst/>
              <a:rect l="l" t="t" r="r" b="b"/>
              <a:pathLst>
                <a:path w="17030" h="15450" extrusionOk="0">
                  <a:moveTo>
                    <a:pt x="7608" y="0"/>
                  </a:moveTo>
                  <a:cubicBezTo>
                    <a:pt x="7293" y="261"/>
                    <a:pt x="7073" y="549"/>
                    <a:pt x="6881" y="879"/>
                  </a:cubicBezTo>
                  <a:cubicBezTo>
                    <a:pt x="6469" y="1579"/>
                    <a:pt x="6194" y="2321"/>
                    <a:pt x="6029" y="3104"/>
                  </a:cubicBezTo>
                  <a:cubicBezTo>
                    <a:pt x="5837" y="3914"/>
                    <a:pt x="5823" y="4724"/>
                    <a:pt x="5961" y="5534"/>
                  </a:cubicBezTo>
                  <a:cubicBezTo>
                    <a:pt x="6057" y="6098"/>
                    <a:pt x="6235" y="6633"/>
                    <a:pt x="6455" y="7169"/>
                  </a:cubicBezTo>
                  <a:cubicBezTo>
                    <a:pt x="6853" y="8116"/>
                    <a:pt x="7348" y="9050"/>
                    <a:pt x="7883" y="9943"/>
                  </a:cubicBezTo>
                  <a:cubicBezTo>
                    <a:pt x="8117" y="10368"/>
                    <a:pt x="8364" y="10780"/>
                    <a:pt x="8583" y="11206"/>
                  </a:cubicBezTo>
                  <a:cubicBezTo>
                    <a:pt x="8638" y="11330"/>
                    <a:pt x="8707" y="11453"/>
                    <a:pt x="8735" y="11618"/>
                  </a:cubicBezTo>
                  <a:cubicBezTo>
                    <a:pt x="8666" y="11536"/>
                    <a:pt x="8638" y="11508"/>
                    <a:pt x="8597" y="11467"/>
                  </a:cubicBezTo>
                  <a:cubicBezTo>
                    <a:pt x="8419" y="11206"/>
                    <a:pt x="8240" y="10959"/>
                    <a:pt x="8048" y="10698"/>
                  </a:cubicBezTo>
                  <a:cubicBezTo>
                    <a:pt x="7361" y="9723"/>
                    <a:pt x="6565" y="8844"/>
                    <a:pt x="5631" y="8103"/>
                  </a:cubicBezTo>
                  <a:cubicBezTo>
                    <a:pt x="5068" y="7663"/>
                    <a:pt x="4477" y="7265"/>
                    <a:pt x="3818" y="6990"/>
                  </a:cubicBezTo>
                  <a:cubicBezTo>
                    <a:pt x="2884" y="6606"/>
                    <a:pt x="1909" y="6400"/>
                    <a:pt x="907" y="6317"/>
                  </a:cubicBezTo>
                  <a:cubicBezTo>
                    <a:pt x="831" y="6310"/>
                    <a:pt x="756" y="6307"/>
                    <a:pt x="680" y="6307"/>
                  </a:cubicBezTo>
                  <a:cubicBezTo>
                    <a:pt x="605" y="6307"/>
                    <a:pt x="529" y="6310"/>
                    <a:pt x="454" y="6317"/>
                  </a:cubicBezTo>
                  <a:cubicBezTo>
                    <a:pt x="152" y="6358"/>
                    <a:pt x="0" y="6537"/>
                    <a:pt x="0" y="6839"/>
                  </a:cubicBezTo>
                  <a:cubicBezTo>
                    <a:pt x="0" y="6880"/>
                    <a:pt x="0" y="6963"/>
                    <a:pt x="14" y="7031"/>
                  </a:cubicBezTo>
                  <a:cubicBezTo>
                    <a:pt x="69" y="7265"/>
                    <a:pt x="179" y="7471"/>
                    <a:pt x="316" y="7677"/>
                  </a:cubicBezTo>
                  <a:cubicBezTo>
                    <a:pt x="660" y="8171"/>
                    <a:pt x="1072" y="8583"/>
                    <a:pt x="1552" y="8940"/>
                  </a:cubicBezTo>
                  <a:cubicBezTo>
                    <a:pt x="2170" y="9407"/>
                    <a:pt x="2857" y="9737"/>
                    <a:pt x="3585" y="9970"/>
                  </a:cubicBezTo>
                  <a:cubicBezTo>
                    <a:pt x="4065" y="10135"/>
                    <a:pt x="4573" y="10272"/>
                    <a:pt x="5068" y="10410"/>
                  </a:cubicBezTo>
                  <a:cubicBezTo>
                    <a:pt x="5713" y="10602"/>
                    <a:pt x="6372" y="10822"/>
                    <a:pt x="7004" y="11110"/>
                  </a:cubicBezTo>
                  <a:cubicBezTo>
                    <a:pt x="8007" y="11577"/>
                    <a:pt x="8776" y="12291"/>
                    <a:pt x="9339" y="13252"/>
                  </a:cubicBezTo>
                  <a:cubicBezTo>
                    <a:pt x="9462" y="13458"/>
                    <a:pt x="9559" y="13651"/>
                    <a:pt x="9613" y="13898"/>
                  </a:cubicBezTo>
                  <a:cubicBezTo>
                    <a:pt x="9641" y="14008"/>
                    <a:pt x="9696" y="14131"/>
                    <a:pt x="9751" y="14255"/>
                  </a:cubicBezTo>
                  <a:cubicBezTo>
                    <a:pt x="9778" y="14324"/>
                    <a:pt x="9806" y="14378"/>
                    <a:pt x="9861" y="14420"/>
                  </a:cubicBezTo>
                  <a:cubicBezTo>
                    <a:pt x="9884" y="14431"/>
                    <a:pt x="9928" y="14464"/>
                    <a:pt x="9966" y="14464"/>
                  </a:cubicBezTo>
                  <a:cubicBezTo>
                    <a:pt x="9972" y="14464"/>
                    <a:pt x="9978" y="14463"/>
                    <a:pt x="9984" y="14461"/>
                  </a:cubicBezTo>
                  <a:cubicBezTo>
                    <a:pt x="9998" y="14433"/>
                    <a:pt x="10025" y="14392"/>
                    <a:pt x="10025" y="14351"/>
                  </a:cubicBezTo>
                  <a:cubicBezTo>
                    <a:pt x="9998" y="14200"/>
                    <a:pt x="9957" y="14008"/>
                    <a:pt x="9888" y="13857"/>
                  </a:cubicBezTo>
                  <a:cubicBezTo>
                    <a:pt x="9792" y="13609"/>
                    <a:pt x="9737" y="13376"/>
                    <a:pt x="9723" y="13115"/>
                  </a:cubicBezTo>
                  <a:cubicBezTo>
                    <a:pt x="9668" y="12209"/>
                    <a:pt x="9929" y="11398"/>
                    <a:pt x="10492" y="10698"/>
                  </a:cubicBezTo>
                  <a:cubicBezTo>
                    <a:pt x="10740" y="10396"/>
                    <a:pt x="11014" y="10121"/>
                    <a:pt x="11316" y="9860"/>
                  </a:cubicBezTo>
                  <a:cubicBezTo>
                    <a:pt x="11811" y="9435"/>
                    <a:pt x="12360" y="9050"/>
                    <a:pt x="12909" y="8693"/>
                  </a:cubicBezTo>
                  <a:cubicBezTo>
                    <a:pt x="13569" y="8254"/>
                    <a:pt x="14241" y="7814"/>
                    <a:pt x="14832" y="7320"/>
                  </a:cubicBezTo>
                  <a:cubicBezTo>
                    <a:pt x="15381" y="6867"/>
                    <a:pt x="15862" y="6372"/>
                    <a:pt x="16274" y="5795"/>
                  </a:cubicBezTo>
                  <a:cubicBezTo>
                    <a:pt x="16535" y="5452"/>
                    <a:pt x="16741" y="5054"/>
                    <a:pt x="16892" y="4642"/>
                  </a:cubicBezTo>
                  <a:cubicBezTo>
                    <a:pt x="16988" y="4381"/>
                    <a:pt x="17029" y="4106"/>
                    <a:pt x="17015" y="3859"/>
                  </a:cubicBezTo>
                  <a:cubicBezTo>
                    <a:pt x="16944" y="3584"/>
                    <a:pt x="16788" y="3423"/>
                    <a:pt x="16531" y="3423"/>
                  </a:cubicBezTo>
                  <a:cubicBezTo>
                    <a:pt x="16493" y="3423"/>
                    <a:pt x="16453" y="3426"/>
                    <a:pt x="16411" y="3433"/>
                  </a:cubicBezTo>
                  <a:cubicBezTo>
                    <a:pt x="16246" y="3447"/>
                    <a:pt x="16082" y="3502"/>
                    <a:pt x="15931" y="3557"/>
                  </a:cubicBezTo>
                  <a:cubicBezTo>
                    <a:pt x="15162" y="3818"/>
                    <a:pt x="14461" y="4202"/>
                    <a:pt x="13774" y="4601"/>
                  </a:cubicBezTo>
                  <a:cubicBezTo>
                    <a:pt x="12621" y="5274"/>
                    <a:pt x="11660" y="6166"/>
                    <a:pt x="10918" y="7279"/>
                  </a:cubicBezTo>
                  <a:cubicBezTo>
                    <a:pt x="10424" y="8020"/>
                    <a:pt x="9998" y="8789"/>
                    <a:pt x="9765" y="9668"/>
                  </a:cubicBezTo>
                  <a:cubicBezTo>
                    <a:pt x="9655" y="10135"/>
                    <a:pt x="9559" y="10629"/>
                    <a:pt x="9462" y="11110"/>
                  </a:cubicBezTo>
                  <a:cubicBezTo>
                    <a:pt x="9449" y="11192"/>
                    <a:pt x="9462" y="11275"/>
                    <a:pt x="9394" y="11385"/>
                  </a:cubicBezTo>
                  <a:cubicBezTo>
                    <a:pt x="9325" y="11247"/>
                    <a:pt x="9339" y="11110"/>
                    <a:pt x="9339" y="10986"/>
                  </a:cubicBezTo>
                  <a:cubicBezTo>
                    <a:pt x="9353" y="10561"/>
                    <a:pt x="9394" y="10108"/>
                    <a:pt x="9449" y="9682"/>
                  </a:cubicBezTo>
                  <a:cubicBezTo>
                    <a:pt x="9545" y="8968"/>
                    <a:pt x="9668" y="8254"/>
                    <a:pt x="9792" y="7539"/>
                  </a:cubicBezTo>
                  <a:cubicBezTo>
                    <a:pt x="9888" y="6880"/>
                    <a:pt x="9998" y="6235"/>
                    <a:pt x="10039" y="5576"/>
                  </a:cubicBezTo>
                  <a:cubicBezTo>
                    <a:pt x="10176" y="3914"/>
                    <a:pt x="9792" y="2403"/>
                    <a:pt x="8803" y="1044"/>
                  </a:cubicBezTo>
                  <a:cubicBezTo>
                    <a:pt x="8625" y="797"/>
                    <a:pt x="8419" y="549"/>
                    <a:pt x="8171" y="343"/>
                  </a:cubicBezTo>
                  <a:cubicBezTo>
                    <a:pt x="8007" y="206"/>
                    <a:pt x="7814" y="69"/>
                    <a:pt x="7608" y="0"/>
                  </a:cubicBezTo>
                  <a:close/>
                  <a:moveTo>
                    <a:pt x="15889" y="8927"/>
                  </a:moveTo>
                  <a:cubicBezTo>
                    <a:pt x="15148" y="8954"/>
                    <a:pt x="14420" y="9064"/>
                    <a:pt x="13720" y="9311"/>
                  </a:cubicBezTo>
                  <a:cubicBezTo>
                    <a:pt x="12635" y="9682"/>
                    <a:pt x="11783" y="10355"/>
                    <a:pt x="11179" y="11344"/>
                  </a:cubicBezTo>
                  <a:cubicBezTo>
                    <a:pt x="10836" y="11934"/>
                    <a:pt x="10630" y="12566"/>
                    <a:pt x="10492" y="13225"/>
                  </a:cubicBezTo>
                  <a:cubicBezTo>
                    <a:pt x="10382" y="13719"/>
                    <a:pt x="10286" y="14227"/>
                    <a:pt x="10176" y="14736"/>
                  </a:cubicBezTo>
                  <a:cubicBezTo>
                    <a:pt x="10163" y="14777"/>
                    <a:pt x="10149" y="14832"/>
                    <a:pt x="10135" y="14900"/>
                  </a:cubicBezTo>
                  <a:cubicBezTo>
                    <a:pt x="10067" y="14845"/>
                    <a:pt x="9998" y="14804"/>
                    <a:pt x="9957" y="14763"/>
                  </a:cubicBezTo>
                  <a:cubicBezTo>
                    <a:pt x="9559" y="14392"/>
                    <a:pt x="9147" y="14008"/>
                    <a:pt x="8762" y="13637"/>
                  </a:cubicBezTo>
                  <a:cubicBezTo>
                    <a:pt x="8487" y="13376"/>
                    <a:pt x="8213" y="13088"/>
                    <a:pt x="7938" y="12827"/>
                  </a:cubicBezTo>
                  <a:cubicBezTo>
                    <a:pt x="7416" y="12360"/>
                    <a:pt x="6867" y="11934"/>
                    <a:pt x="6249" y="11618"/>
                  </a:cubicBezTo>
                  <a:cubicBezTo>
                    <a:pt x="5540" y="11252"/>
                    <a:pt x="4822" y="11078"/>
                    <a:pt x="4085" y="11078"/>
                  </a:cubicBezTo>
                  <a:cubicBezTo>
                    <a:pt x="3580" y="11078"/>
                    <a:pt x="3066" y="11160"/>
                    <a:pt x="2541" y="11316"/>
                  </a:cubicBezTo>
                  <a:cubicBezTo>
                    <a:pt x="2417" y="11344"/>
                    <a:pt x="2280" y="11398"/>
                    <a:pt x="2184" y="11453"/>
                  </a:cubicBezTo>
                  <a:cubicBezTo>
                    <a:pt x="2033" y="11536"/>
                    <a:pt x="2005" y="11673"/>
                    <a:pt x="2115" y="11810"/>
                  </a:cubicBezTo>
                  <a:cubicBezTo>
                    <a:pt x="2170" y="11879"/>
                    <a:pt x="2211" y="11934"/>
                    <a:pt x="2266" y="11989"/>
                  </a:cubicBezTo>
                  <a:cubicBezTo>
                    <a:pt x="2472" y="12195"/>
                    <a:pt x="2665" y="12401"/>
                    <a:pt x="2871" y="12579"/>
                  </a:cubicBezTo>
                  <a:cubicBezTo>
                    <a:pt x="3791" y="13445"/>
                    <a:pt x="4862" y="14063"/>
                    <a:pt x="6057" y="14420"/>
                  </a:cubicBezTo>
                  <a:cubicBezTo>
                    <a:pt x="7155" y="14749"/>
                    <a:pt x="8254" y="15038"/>
                    <a:pt x="9394" y="15189"/>
                  </a:cubicBezTo>
                  <a:cubicBezTo>
                    <a:pt x="9723" y="15244"/>
                    <a:pt x="10039" y="15299"/>
                    <a:pt x="10355" y="15450"/>
                  </a:cubicBezTo>
                  <a:cubicBezTo>
                    <a:pt x="10506" y="15189"/>
                    <a:pt x="10753" y="15051"/>
                    <a:pt x="10973" y="14914"/>
                  </a:cubicBezTo>
                  <a:cubicBezTo>
                    <a:pt x="11646" y="14530"/>
                    <a:pt x="12264" y="14076"/>
                    <a:pt x="12841" y="13582"/>
                  </a:cubicBezTo>
                  <a:cubicBezTo>
                    <a:pt x="13321" y="13184"/>
                    <a:pt x="13802" y="12785"/>
                    <a:pt x="14255" y="12332"/>
                  </a:cubicBezTo>
                  <a:cubicBezTo>
                    <a:pt x="15093" y="11440"/>
                    <a:pt x="15711" y="10410"/>
                    <a:pt x="16260" y="9339"/>
                  </a:cubicBezTo>
                  <a:cubicBezTo>
                    <a:pt x="16274" y="9284"/>
                    <a:pt x="16315" y="9242"/>
                    <a:pt x="16329" y="9187"/>
                  </a:cubicBezTo>
                  <a:cubicBezTo>
                    <a:pt x="16356" y="9091"/>
                    <a:pt x="16315" y="8981"/>
                    <a:pt x="16178" y="8954"/>
                  </a:cubicBezTo>
                  <a:cubicBezTo>
                    <a:pt x="16068" y="8927"/>
                    <a:pt x="15985" y="8927"/>
                    <a:pt x="15889" y="89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7366890" y="4130341"/>
              <a:ext cx="859151" cy="822650"/>
            </a:xfrm>
            <a:custGeom>
              <a:avLst/>
              <a:gdLst/>
              <a:ahLst/>
              <a:cxnLst/>
              <a:rect l="l" t="t" r="r" b="b"/>
              <a:pathLst>
                <a:path w="16618" h="15912" extrusionOk="0">
                  <a:moveTo>
                    <a:pt x="7354" y="1"/>
                  </a:moveTo>
                  <a:cubicBezTo>
                    <a:pt x="7348" y="1"/>
                    <a:pt x="7341" y="1"/>
                    <a:pt x="7334" y="3"/>
                  </a:cubicBezTo>
                  <a:cubicBezTo>
                    <a:pt x="7348" y="99"/>
                    <a:pt x="7348" y="181"/>
                    <a:pt x="7362" y="264"/>
                  </a:cubicBezTo>
                  <a:cubicBezTo>
                    <a:pt x="7554" y="1417"/>
                    <a:pt x="7664" y="2571"/>
                    <a:pt x="7774" y="3738"/>
                  </a:cubicBezTo>
                  <a:cubicBezTo>
                    <a:pt x="7842" y="4507"/>
                    <a:pt x="7925" y="5263"/>
                    <a:pt x="8021" y="6032"/>
                  </a:cubicBezTo>
                  <a:cubicBezTo>
                    <a:pt x="8089" y="6705"/>
                    <a:pt x="8172" y="7391"/>
                    <a:pt x="8268" y="8064"/>
                  </a:cubicBezTo>
                  <a:cubicBezTo>
                    <a:pt x="8378" y="8819"/>
                    <a:pt x="8501" y="9588"/>
                    <a:pt x="8639" y="10344"/>
                  </a:cubicBezTo>
                  <a:cubicBezTo>
                    <a:pt x="8694" y="10687"/>
                    <a:pt x="8776" y="11030"/>
                    <a:pt x="8845" y="11374"/>
                  </a:cubicBezTo>
                  <a:cubicBezTo>
                    <a:pt x="8858" y="11429"/>
                    <a:pt x="8900" y="11470"/>
                    <a:pt x="8803" y="11511"/>
                  </a:cubicBezTo>
                  <a:cubicBezTo>
                    <a:pt x="8762" y="11442"/>
                    <a:pt x="8694" y="11360"/>
                    <a:pt x="8639" y="11291"/>
                  </a:cubicBezTo>
                  <a:cubicBezTo>
                    <a:pt x="8158" y="10646"/>
                    <a:pt x="7609" y="10055"/>
                    <a:pt x="6991" y="9533"/>
                  </a:cubicBezTo>
                  <a:cubicBezTo>
                    <a:pt x="6812" y="9382"/>
                    <a:pt x="6647" y="9245"/>
                    <a:pt x="6455" y="9094"/>
                  </a:cubicBezTo>
                  <a:cubicBezTo>
                    <a:pt x="5563" y="8339"/>
                    <a:pt x="4601" y="7680"/>
                    <a:pt x="3558" y="7171"/>
                  </a:cubicBezTo>
                  <a:cubicBezTo>
                    <a:pt x="2830" y="6828"/>
                    <a:pt x="2116" y="6512"/>
                    <a:pt x="1374" y="6238"/>
                  </a:cubicBezTo>
                  <a:cubicBezTo>
                    <a:pt x="1099" y="6141"/>
                    <a:pt x="825" y="6073"/>
                    <a:pt x="550" y="5977"/>
                  </a:cubicBezTo>
                  <a:cubicBezTo>
                    <a:pt x="426" y="5949"/>
                    <a:pt x="317" y="5935"/>
                    <a:pt x="193" y="5908"/>
                  </a:cubicBezTo>
                  <a:cubicBezTo>
                    <a:pt x="138" y="5908"/>
                    <a:pt x="97" y="5935"/>
                    <a:pt x="1" y="5949"/>
                  </a:cubicBezTo>
                  <a:cubicBezTo>
                    <a:pt x="83" y="6004"/>
                    <a:pt x="124" y="6018"/>
                    <a:pt x="152" y="6032"/>
                  </a:cubicBezTo>
                  <a:cubicBezTo>
                    <a:pt x="893" y="6279"/>
                    <a:pt x="1594" y="6553"/>
                    <a:pt x="2294" y="6856"/>
                  </a:cubicBezTo>
                  <a:cubicBezTo>
                    <a:pt x="3091" y="7199"/>
                    <a:pt x="3873" y="7597"/>
                    <a:pt x="4601" y="8064"/>
                  </a:cubicBezTo>
                  <a:cubicBezTo>
                    <a:pt x="5769" y="8806"/>
                    <a:pt x="6798" y="9712"/>
                    <a:pt x="7746" y="10701"/>
                  </a:cubicBezTo>
                  <a:cubicBezTo>
                    <a:pt x="8240" y="11236"/>
                    <a:pt x="8666" y="11813"/>
                    <a:pt x="9064" y="12417"/>
                  </a:cubicBezTo>
                  <a:cubicBezTo>
                    <a:pt x="9119" y="12486"/>
                    <a:pt x="9133" y="12568"/>
                    <a:pt x="9161" y="12665"/>
                  </a:cubicBezTo>
                  <a:cubicBezTo>
                    <a:pt x="9202" y="12774"/>
                    <a:pt x="9229" y="12884"/>
                    <a:pt x="9284" y="13008"/>
                  </a:cubicBezTo>
                  <a:lnTo>
                    <a:pt x="9696" y="14079"/>
                  </a:lnTo>
                  <a:cubicBezTo>
                    <a:pt x="9710" y="14120"/>
                    <a:pt x="9737" y="14148"/>
                    <a:pt x="9737" y="14175"/>
                  </a:cubicBezTo>
                  <a:cubicBezTo>
                    <a:pt x="9737" y="14203"/>
                    <a:pt x="9765" y="14258"/>
                    <a:pt x="9696" y="14285"/>
                  </a:cubicBezTo>
                  <a:cubicBezTo>
                    <a:pt x="9669" y="14271"/>
                    <a:pt x="9614" y="14244"/>
                    <a:pt x="9573" y="14203"/>
                  </a:cubicBezTo>
                  <a:cubicBezTo>
                    <a:pt x="8515" y="13392"/>
                    <a:pt x="7362" y="12706"/>
                    <a:pt x="6167" y="12115"/>
                  </a:cubicBezTo>
                  <a:cubicBezTo>
                    <a:pt x="5288" y="11662"/>
                    <a:pt x="4354" y="11305"/>
                    <a:pt x="3393" y="11085"/>
                  </a:cubicBezTo>
                  <a:cubicBezTo>
                    <a:pt x="3008" y="10989"/>
                    <a:pt x="2610" y="10948"/>
                    <a:pt x="2198" y="10948"/>
                  </a:cubicBezTo>
                  <a:cubicBezTo>
                    <a:pt x="2129" y="10948"/>
                    <a:pt x="2061" y="10962"/>
                    <a:pt x="1992" y="10975"/>
                  </a:cubicBezTo>
                  <a:cubicBezTo>
                    <a:pt x="2029" y="11049"/>
                    <a:pt x="2077" y="11061"/>
                    <a:pt x="2126" y="11061"/>
                  </a:cubicBezTo>
                  <a:cubicBezTo>
                    <a:pt x="2151" y="11061"/>
                    <a:pt x="2175" y="11058"/>
                    <a:pt x="2198" y="11058"/>
                  </a:cubicBezTo>
                  <a:cubicBezTo>
                    <a:pt x="3324" y="11223"/>
                    <a:pt x="4423" y="11538"/>
                    <a:pt x="5453" y="12060"/>
                  </a:cubicBezTo>
                  <a:cubicBezTo>
                    <a:pt x="6963" y="12816"/>
                    <a:pt x="8433" y="13667"/>
                    <a:pt x="9751" y="14738"/>
                  </a:cubicBezTo>
                  <a:cubicBezTo>
                    <a:pt x="9820" y="14807"/>
                    <a:pt x="9902" y="14862"/>
                    <a:pt x="9984" y="14903"/>
                  </a:cubicBezTo>
                  <a:cubicBezTo>
                    <a:pt x="10122" y="14972"/>
                    <a:pt x="10218" y="15082"/>
                    <a:pt x="10287" y="15219"/>
                  </a:cubicBezTo>
                  <a:lnTo>
                    <a:pt x="10589" y="15686"/>
                  </a:lnTo>
                  <a:cubicBezTo>
                    <a:pt x="10644" y="15754"/>
                    <a:pt x="10699" y="15823"/>
                    <a:pt x="10767" y="15892"/>
                  </a:cubicBezTo>
                  <a:cubicBezTo>
                    <a:pt x="10777" y="15902"/>
                    <a:pt x="10807" y="15911"/>
                    <a:pt x="10829" y="15911"/>
                  </a:cubicBezTo>
                  <a:cubicBezTo>
                    <a:pt x="10838" y="15911"/>
                    <a:pt x="10846" y="15910"/>
                    <a:pt x="10850" y="15906"/>
                  </a:cubicBezTo>
                  <a:cubicBezTo>
                    <a:pt x="10877" y="15864"/>
                    <a:pt x="10905" y="15823"/>
                    <a:pt x="10905" y="15796"/>
                  </a:cubicBezTo>
                  <a:cubicBezTo>
                    <a:pt x="10877" y="15713"/>
                    <a:pt x="10850" y="15631"/>
                    <a:pt x="10808" y="15562"/>
                  </a:cubicBezTo>
                  <a:cubicBezTo>
                    <a:pt x="10740" y="15384"/>
                    <a:pt x="10671" y="15219"/>
                    <a:pt x="10575" y="15040"/>
                  </a:cubicBezTo>
                  <a:cubicBezTo>
                    <a:pt x="10465" y="14889"/>
                    <a:pt x="10493" y="14738"/>
                    <a:pt x="10561" y="14587"/>
                  </a:cubicBezTo>
                  <a:cubicBezTo>
                    <a:pt x="10644" y="14381"/>
                    <a:pt x="10712" y="14148"/>
                    <a:pt x="10808" y="13955"/>
                  </a:cubicBezTo>
                  <a:cubicBezTo>
                    <a:pt x="11317" y="12871"/>
                    <a:pt x="11962" y="11909"/>
                    <a:pt x="12800" y="11058"/>
                  </a:cubicBezTo>
                  <a:cubicBezTo>
                    <a:pt x="13692" y="10179"/>
                    <a:pt x="14654" y="9341"/>
                    <a:pt x="15752" y="8710"/>
                  </a:cubicBezTo>
                  <a:cubicBezTo>
                    <a:pt x="15862" y="8655"/>
                    <a:pt x="15999" y="8641"/>
                    <a:pt x="16013" y="8490"/>
                  </a:cubicBezTo>
                  <a:cubicBezTo>
                    <a:pt x="15972" y="8460"/>
                    <a:pt x="15936" y="8448"/>
                    <a:pt x="15904" y="8448"/>
                  </a:cubicBezTo>
                  <a:cubicBezTo>
                    <a:pt x="15815" y="8448"/>
                    <a:pt x="15750" y="8532"/>
                    <a:pt x="15670" y="8572"/>
                  </a:cubicBezTo>
                  <a:cubicBezTo>
                    <a:pt x="14434" y="9245"/>
                    <a:pt x="13377" y="10151"/>
                    <a:pt x="12429" y="11168"/>
                  </a:cubicBezTo>
                  <a:cubicBezTo>
                    <a:pt x="11838" y="11786"/>
                    <a:pt x="11358" y="12472"/>
                    <a:pt x="10932" y="13214"/>
                  </a:cubicBezTo>
                  <a:cubicBezTo>
                    <a:pt x="10726" y="13557"/>
                    <a:pt x="10561" y="13914"/>
                    <a:pt x="10438" y="14299"/>
                  </a:cubicBezTo>
                  <a:cubicBezTo>
                    <a:pt x="10424" y="14354"/>
                    <a:pt x="10383" y="14436"/>
                    <a:pt x="10355" y="14532"/>
                  </a:cubicBezTo>
                  <a:cubicBezTo>
                    <a:pt x="10300" y="14422"/>
                    <a:pt x="10245" y="14381"/>
                    <a:pt x="10218" y="14313"/>
                  </a:cubicBezTo>
                  <a:cubicBezTo>
                    <a:pt x="9943" y="13667"/>
                    <a:pt x="9696" y="13022"/>
                    <a:pt x="9490" y="12362"/>
                  </a:cubicBezTo>
                  <a:cubicBezTo>
                    <a:pt x="9463" y="12253"/>
                    <a:pt x="9463" y="12129"/>
                    <a:pt x="9476" y="12005"/>
                  </a:cubicBezTo>
                  <a:cubicBezTo>
                    <a:pt x="9531" y="11786"/>
                    <a:pt x="9559" y="11566"/>
                    <a:pt x="9614" y="11332"/>
                  </a:cubicBezTo>
                  <a:cubicBezTo>
                    <a:pt x="9765" y="10673"/>
                    <a:pt x="9957" y="10000"/>
                    <a:pt x="10259" y="9382"/>
                  </a:cubicBezTo>
                  <a:cubicBezTo>
                    <a:pt x="10602" y="8696"/>
                    <a:pt x="11001" y="8037"/>
                    <a:pt x="11468" y="7432"/>
                  </a:cubicBezTo>
                  <a:cubicBezTo>
                    <a:pt x="12553" y="5990"/>
                    <a:pt x="13898" y="4851"/>
                    <a:pt x="15436" y="3930"/>
                  </a:cubicBezTo>
                  <a:cubicBezTo>
                    <a:pt x="15752" y="3724"/>
                    <a:pt x="16096" y="3546"/>
                    <a:pt x="16425" y="3354"/>
                  </a:cubicBezTo>
                  <a:cubicBezTo>
                    <a:pt x="16494" y="3326"/>
                    <a:pt x="16576" y="3285"/>
                    <a:pt x="16617" y="3134"/>
                  </a:cubicBezTo>
                  <a:cubicBezTo>
                    <a:pt x="16529" y="3102"/>
                    <a:pt x="16473" y="3088"/>
                    <a:pt x="16432" y="3088"/>
                  </a:cubicBezTo>
                  <a:cubicBezTo>
                    <a:pt x="16402" y="3088"/>
                    <a:pt x="16379" y="3095"/>
                    <a:pt x="16357" y="3106"/>
                  </a:cubicBezTo>
                  <a:cubicBezTo>
                    <a:pt x="15999" y="3271"/>
                    <a:pt x="15629" y="3422"/>
                    <a:pt x="15258" y="3628"/>
                  </a:cubicBezTo>
                  <a:cubicBezTo>
                    <a:pt x="14228" y="4246"/>
                    <a:pt x="13253" y="4974"/>
                    <a:pt x="12401" y="5826"/>
                  </a:cubicBezTo>
                  <a:cubicBezTo>
                    <a:pt x="11619" y="6608"/>
                    <a:pt x="10905" y="7446"/>
                    <a:pt x="10342" y="8394"/>
                  </a:cubicBezTo>
                  <a:cubicBezTo>
                    <a:pt x="9820" y="9231"/>
                    <a:pt x="9421" y="10138"/>
                    <a:pt x="9257" y="11113"/>
                  </a:cubicBezTo>
                  <a:cubicBezTo>
                    <a:pt x="9257" y="11168"/>
                    <a:pt x="9215" y="11223"/>
                    <a:pt x="9202" y="11264"/>
                  </a:cubicBezTo>
                  <a:cubicBezTo>
                    <a:pt x="9106" y="11181"/>
                    <a:pt x="9106" y="11085"/>
                    <a:pt x="9078" y="10989"/>
                  </a:cubicBezTo>
                  <a:cubicBezTo>
                    <a:pt x="8900" y="10055"/>
                    <a:pt x="8721" y="9108"/>
                    <a:pt x="8597" y="8146"/>
                  </a:cubicBezTo>
                  <a:cubicBezTo>
                    <a:pt x="8501" y="7240"/>
                    <a:pt x="8378" y="6347"/>
                    <a:pt x="8282" y="5427"/>
                  </a:cubicBezTo>
                  <a:cubicBezTo>
                    <a:pt x="8172" y="4576"/>
                    <a:pt x="8076" y="3738"/>
                    <a:pt x="7979" y="2873"/>
                  </a:cubicBezTo>
                  <a:cubicBezTo>
                    <a:pt x="7897" y="2131"/>
                    <a:pt x="7774" y="1404"/>
                    <a:pt x="7622" y="662"/>
                  </a:cubicBezTo>
                  <a:cubicBezTo>
                    <a:pt x="7568" y="470"/>
                    <a:pt x="7499" y="278"/>
                    <a:pt x="7458" y="99"/>
                  </a:cubicBezTo>
                  <a:cubicBezTo>
                    <a:pt x="7433" y="50"/>
                    <a:pt x="7409" y="1"/>
                    <a:pt x="7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" name="Google Shape;267;p6"/>
          <p:cNvGrpSpPr/>
          <p:nvPr/>
        </p:nvGrpSpPr>
        <p:grpSpPr>
          <a:xfrm>
            <a:off x="8476312" y="3561773"/>
            <a:ext cx="1550005" cy="1605522"/>
            <a:chOff x="7447898" y="3361261"/>
            <a:chExt cx="2055437" cy="2129058"/>
          </a:xfrm>
        </p:grpSpPr>
        <p:sp>
          <p:nvSpPr>
            <p:cNvPr id="268" name="Google Shape;268;p6"/>
            <p:cNvSpPr/>
            <p:nvPr/>
          </p:nvSpPr>
          <p:spPr>
            <a:xfrm>
              <a:off x="7447898" y="3361261"/>
              <a:ext cx="2055437" cy="1909229"/>
            </a:xfrm>
            <a:custGeom>
              <a:avLst/>
              <a:gdLst/>
              <a:ahLst/>
              <a:cxnLst/>
              <a:rect l="l" t="t" r="r" b="b"/>
              <a:pathLst>
                <a:path w="39757" h="36929" extrusionOk="0">
                  <a:moveTo>
                    <a:pt x="16150" y="27090"/>
                  </a:moveTo>
                  <a:lnTo>
                    <a:pt x="16150" y="27090"/>
                  </a:lnTo>
                  <a:cubicBezTo>
                    <a:pt x="16164" y="27131"/>
                    <a:pt x="16191" y="27200"/>
                    <a:pt x="16205" y="27269"/>
                  </a:cubicBezTo>
                  <a:lnTo>
                    <a:pt x="16164" y="27269"/>
                  </a:lnTo>
                  <a:cubicBezTo>
                    <a:pt x="16150" y="27227"/>
                    <a:pt x="16150" y="27159"/>
                    <a:pt x="16150" y="27090"/>
                  </a:cubicBezTo>
                  <a:close/>
                  <a:moveTo>
                    <a:pt x="13317" y="1"/>
                  </a:moveTo>
                  <a:cubicBezTo>
                    <a:pt x="13236" y="1"/>
                    <a:pt x="13153" y="43"/>
                    <a:pt x="13115" y="119"/>
                  </a:cubicBezTo>
                  <a:cubicBezTo>
                    <a:pt x="13060" y="215"/>
                    <a:pt x="13047" y="338"/>
                    <a:pt x="13033" y="462"/>
                  </a:cubicBezTo>
                  <a:cubicBezTo>
                    <a:pt x="12978" y="819"/>
                    <a:pt x="12964" y="1176"/>
                    <a:pt x="12909" y="1533"/>
                  </a:cubicBezTo>
                  <a:lnTo>
                    <a:pt x="12648" y="3236"/>
                  </a:lnTo>
                  <a:cubicBezTo>
                    <a:pt x="12593" y="3566"/>
                    <a:pt x="12566" y="3909"/>
                    <a:pt x="12525" y="4239"/>
                  </a:cubicBezTo>
                  <a:cubicBezTo>
                    <a:pt x="12401" y="5406"/>
                    <a:pt x="12236" y="6573"/>
                    <a:pt x="12154" y="7754"/>
                  </a:cubicBezTo>
                  <a:cubicBezTo>
                    <a:pt x="12017" y="9430"/>
                    <a:pt x="12044" y="11133"/>
                    <a:pt x="12154" y="12835"/>
                  </a:cubicBezTo>
                  <a:cubicBezTo>
                    <a:pt x="12209" y="13495"/>
                    <a:pt x="12250" y="14113"/>
                    <a:pt x="12360" y="14744"/>
                  </a:cubicBezTo>
                  <a:cubicBezTo>
                    <a:pt x="12442" y="15349"/>
                    <a:pt x="12566" y="15939"/>
                    <a:pt x="12635" y="16543"/>
                  </a:cubicBezTo>
                  <a:cubicBezTo>
                    <a:pt x="12717" y="17340"/>
                    <a:pt x="12868" y="18109"/>
                    <a:pt x="13047" y="18878"/>
                  </a:cubicBezTo>
                  <a:cubicBezTo>
                    <a:pt x="13651" y="21460"/>
                    <a:pt x="14461" y="23959"/>
                    <a:pt x="15711" y="26307"/>
                  </a:cubicBezTo>
                  <a:cubicBezTo>
                    <a:pt x="15848" y="26568"/>
                    <a:pt x="15999" y="26829"/>
                    <a:pt x="16150" y="27090"/>
                  </a:cubicBezTo>
                  <a:cubicBezTo>
                    <a:pt x="16095" y="27049"/>
                    <a:pt x="16027" y="27049"/>
                    <a:pt x="15944" y="27049"/>
                  </a:cubicBezTo>
                  <a:cubicBezTo>
                    <a:pt x="15862" y="26939"/>
                    <a:pt x="15807" y="26843"/>
                    <a:pt x="15738" y="26747"/>
                  </a:cubicBezTo>
                  <a:cubicBezTo>
                    <a:pt x="14667" y="25044"/>
                    <a:pt x="13733" y="23272"/>
                    <a:pt x="12799" y="21501"/>
                  </a:cubicBezTo>
                  <a:cubicBezTo>
                    <a:pt x="12085" y="20100"/>
                    <a:pt x="11357" y="18686"/>
                    <a:pt x="10616" y="17299"/>
                  </a:cubicBezTo>
                  <a:cubicBezTo>
                    <a:pt x="9751" y="15651"/>
                    <a:pt x="8762" y="14071"/>
                    <a:pt x="7650" y="12561"/>
                  </a:cubicBezTo>
                  <a:cubicBezTo>
                    <a:pt x="7210" y="11970"/>
                    <a:pt x="6730" y="11393"/>
                    <a:pt x="6194" y="10872"/>
                  </a:cubicBezTo>
                  <a:cubicBezTo>
                    <a:pt x="6057" y="10721"/>
                    <a:pt x="5878" y="10611"/>
                    <a:pt x="5713" y="10460"/>
                  </a:cubicBezTo>
                  <a:cubicBezTo>
                    <a:pt x="5668" y="10422"/>
                    <a:pt x="5614" y="10401"/>
                    <a:pt x="5564" y="10401"/>
                  </a:cubicBezTo>
                  <a:cubicBezTo>
                    <a:pt x="5523" y="10401"/>
                    <a:pt x="5483" y="10415"/>
                    <a:pt x="5452" y="10446"/>
                  </a:cubicBezTo>
                  <a:cubicBezTo>
                    <a:pt x="5397" y="10501"/>
                    <a:pt x="5356" y="10583"/>
                    <a:pt x="5356" y="10666"/>
                  </a:cubicBezTo>
                  <a:cubicBezTo>
                    <a:pt x="5370" y="10789"/>
                    <a:pt x="5397" y="10913"/>
                    <a:pt x="5439" y="11036"/>
                  </a:cubicBezTo>
                  <a:cubicBezTo>
                    <a:pt x="5658" y="11943"/>
                    <a:pt x="5906" y="12849"/>
                    <a:pt x="6125" y="13755"/>
                  </a:cubicBezTo>
                  <a:cubicBezTo>
                    <a:pt x="6551" y="15500"/>
                    <a:pt x="7073" y="17216"/>
                    <a:pt x="7787" y="18864"/>
                  </a:cubicBezTo>
                  <a:cubicBezTo>
                    <a:pt x="8556" y="20663"/>
                    <a:pt x="9558" y="22339"/>
                    <a:pt x="10726" y="23918"/>
                  </a:cubicBezTo>
                  <a:cubicBezTo>
                    <a:pt x="11824" y="25415"/>
                    <a:pt x="13060" y="26788"/>
                    <a:pt x="14351" y="28134"/>
                  </a:cubicBezTo>
                  <a:cubicBezTo>
                    <a:pt x="15491" y="29301"/>
                    <a:pt x="16686" y="30427"/>
                    <a:pt x="17990" y="31430"/>
                  </a:cubicBezTo>
                  <a:cubicBezTo>
                    <a:pt x="18402" y="31746"/>
                    <a:pt x="18814" y="32061"/>
                    <a:pt x="19103" y="32487"/>
                  </a:cubicBezTo>
                  <a:cubicBezTo>
                    <a:pt x="19199" y="32638"/>
                    <a:pt x="19364" y="32776"/>
                    <a:pt x="19501" y="32913"/>
                  </a:cubicBezTo>
                  <a:cubicBezTo>
                    <a:pt x="19542" y="32968"/>
                    <a:pt x="19611" y="33023"/>
                    <a:pt x="19652" y="33091"/>
                  </a:cubicBezTo>
                  <a:cubicBezTo>
                    <a:pt x="19680" y="33160"/>
                    <a:pt x="19735" y="33229"/>
                    <a:pt x="19611" y="33297"/>
                  </a:cubicBezTo>
                  <a:lnTo>
                    <a:pt x="19309" y="33036"/>
                  </a:lnTo>
                  <a:cubicBezTo>
                    <a:pt x="17647" y="31526"/>
                    <a:pt x="15958" y="30056"/>
                    <a:pt x="14214" y="28642"/>
                  </a:cubicBezTo>
                  <a:cubicBezTo>
                    <a:pt x="12717" y="27420"/>
                    <a:pt x="11193" y="26239"/>
                    <a:pt x="9696" y="25044"/>
                  </a:cubicBezTo>
                  <a:cubicBezTo>
                    <a:pt x="7581" y="23341"/>
                    <a:pt x="5397" y="21721"/>
                    <a:pt x="3104" y="20265"/>
                  </a:cubicBezTo>
                  <a:cubicBezTo>
                    <a:pt x="2417" y="19839"/>
                    <a:pt x="1717" y="19413"/>
                    <a:pt x="962" y="19084"/>
                  </a:cubicBezTo>
                  <a:cubicBezTo>
                    <a:pt x="783" y="19015"/>
                    <a:pt x="591" y="18947"/>
                    <a:pt x="412" y="18878"/>
                  </a:cubicBezTo>
                  <a:cubicBezTo>
                    <a:pt x="362" y="18861"/>
                    <a:pt x="311" y="18849"/>
                    <a:pt x="263" y="18849"/>
                  </a:cubicBezTo>
                  <a:cubicBezTo>
                    <a:pt x="194" y="18849"/>
                    <a:pt x="131" y="18874"/>
                    <a:pt x="83" y="18947"/>
                  </a:cubicBezTo>
                  <a:cubicBezTo>
                    <a:pt x="0" y="19043"/>
                    <a:pt x="14" y="19180"/>
                    <a:pt x="83" y="19290"/>
                  </a:cubicBezTo>
                  <a:cubicBezTo>
                    <a:pt x="138" y="19386"/>
                    <a:pt x="206" y="19496"/>
                    <a:pt x="275" y="19592"/>
                  </a:cubicBezTo>
                  <a:cubicBezTo>
                    <a:pt x="454" y="19839"/>
                    <a:pt x="632" y="20073"/>
                    <a:pt x="797" y="20334"/>
                  </a:cubicBezTo>
                  <a:cubicBezTo>
                    <a:pt x="1484" y="21309"/>
                    <a:pt x="2143" y="22311"/>
                    <a:pt x="2843" y="23286"/>
                  </a:cubicBezTo>
                  <a:cubicBezTo>
                    <a:pt x="4161" y="25140"/>
                    <a:pt x="5713" y="26802"/>
                    <a:pt x="7512" y="28230"/>
                  </a:cubicBezTo>
                  <a:cubicBezTo>
                    <a:pt x="8968" y="29384"/>
                    <a:pt x="10506" y="30413"/>
                    <a:pt x="12154" y="31265"/>
                  </a:cubicBezTo>
                  <a:cubicBezTo>
                    <a:pt x="13706" y="32075"/>
                    <a:pt x="15285" y="32872"/>
                    <a:pt x="16864" y="33641"/>
                  </a:cubicBezTo>
                  <a:cubicBezTo>
                    <a:pt x="18348" y="34355"/>
                    <a:pt x="19817" y="35110"/>
                    <a:pt x="21231" y="35989"/>
                  </a:cubicBezTo>
                  <a:cubicBezTo>
                    <a:pt x="21328" y="36058"/>
                    <a:pt x="21451" y="36113"/>
                    <a:pt x="21534" y="36195"/>
                  </a:cubicBezTo>
                  <a:cubicBezTo>
                    <a:pt x="21575" y="36250"/>
                    <a:pt x="21575" y="36332"/>
                    <a:pt x="21602" y="36442"/>
                  </a:cubicBezTo>
                  <a:cubicBezTo>
                    <a:pt x="21465" y="36401"/>
                    <a:pt x="21369" y="36374"/>
                    <a:pt x="21259" y="36332"/>
                  </a:cubicBezTo>
                  <a:cubicBezTo>
                    <a:pt x="20957" y="36209"/>
                    <a:pt x="20668" y="36099"/>
                    <a:pt x="20366" y="35975"/>
                  </a:cubicBezTo>
                  <a:cubicBezTo>
                    <a:pt x="18911" y="35412"/>
                    <a:pt x="17469" y="34890"/>
                    <a:pt x="16027" y="34314"/>
                  </a:cubicBezTo>
                  <a:cubicBezTo>
                    <a:pt x="13321" y="33215"/>
                    <a:pt x="10547" y="32226"/>
                    <a:pt x="7759" y="31375"/>
                  </a:cubicBezTo>
                  <a:cubicBezTo>
                    <a:pt x="6221" y="30894"/>
                    <a:pt x="4670" y="30551"/>
                    <a:pt x="3090" y="30372"/>
                  </a:cubicBezTo>
                  <a:cubicBezTo>
                    <a:pt x="2789" y="30351"/>
                    <a:pt x="2495" y="30329"/>
                    <a:pt x="2203" y="30329"/>
                  </a:cubicBezTo>
                  <a:cubicBezTo>
                    <a:pt x="1936" y="30329"/>
                    <a:pt x="1670" y="30347"/>
                    <a:pt x="1401" y="30400"/>
                  </a:cubicBezTo>
                  <a:cubicBezTo>
                    <a:pt x="1305" y="30413"/>
                    <a:pt x="1195" y="30427"/>
                    <a:pt x="1099" y="30468"/>
                  </a:cubicBezTo>
                  <a:cubicBezTo>
                    <a:pt x="921" y="30551"/>
                    <a:pt x="852" y="30743"/>
                    <a:pt x="989" y="30880"/>
                  </a:cubicBezTo>
                  <a:cubicBezTo>
                    <a:pt x="1113" y="31018"/>
                    <a:pt x="1250" y="31128"/>
                    <a:pt x="1401" y="31237"/>
                  </a:cubicBezTo>
                  <a:cubicBezTo>
                    <a:pt x="2156" y="31732"/>
                    <a:pt x="2926" y="32226"/>
                    <a:pt x="3708" y="32707"/>
                  </a:cubicBezTo>
                  <a:cubicBezTo>
                    <a:pt x="5658" y="33915"/>
                    <a:pt x="7773" y="34822"/>
                    <a:pt x="9984" y="35440"/>
                  </a:cubicBezTo>
                  <a:cubicBezTo>
                    <a:pt x="12030" y="35989"/>
                    <a:pt x="14104" y="36346"/>
                    <a:pt x="16205" y="36607"/>
                  </a:cubicBezTo>
                  <a:cubicBezTo>
                    <a:pt x="17545" y="36764"/>
                    <a:pt x="18885" y="36889"/>
                    <a:pt x="20225" y="36889"/>
                  </a:cubicBezTo>
                  <a:cubicBezTo>
                    <a:pt x="20409" y="36889"/>
                    <a:pt x="20594" y="36887"/>
                    <a:pt x="20778" y="36882"/>
                  </a:cubicBezTo>
                  <a:cubicBezTo>
                    <a:pt x="20955" y="36882"/>
                    <a:pt x="21132" y="36876"/>
                    <a:pt x="21309" y="36876"/>
                  </a:cubicBezTo>
                  <a:cubicBezTo>
                    <a:pt x="21530" y="36876"/>
                    <a:pt x="21752" y="36885"/>
                    <a:pt x="21973" y="36923"/>
                  </a:cubicBezTo>
                  <a:cubicBezTo>
                    <a:pt x="21995" y="36927"/>
                    <a:pt x="22017" y="36929"/>
                    <a:pt x="22039" y="36929"/>
                  </a:cubicBezTo>
                  <a:cubicBezTo>
                    <a:pt x="22168" y="36929"/>
                    <a:pt x="22295" y="36862"/>
                    <a:pt x="22412" y="36744"/>
                  </a:cubicBezTo>
                  <a:cubicBezTo>
                    <a:pt x="22536" y="36621"/>
                    <a:pt x="22673" y="36511"/>
                    <a:pt x="22824" y="36401"/>
                  </a:cubicBezTo>
                  <a:cubicBezTo>
                    <a:pt x="23511" y="35907"/>
                    <a:pt x="24198" y="35412"/>
                    <a:pt x="24816" y="34822"/>
                  </a:cubicBezTo>
                  <a:cubicBezTo>
                    <a:pt x="25475" y="34217"/>
                    <a:pt x="26134" y="33600"/>
                    <a:pt x="26752" y="32968"/>
                  </a:cubicBezTo>
                  <a:cubicBezTo>
                    <a:pt x="28647" y="31031"/>
                    <a:pt x="30515" y="29068"/>
                    <a:pt x="32382" y="27131"/>
                  </a:cubicBezTo>
                  <a:cubicBezTo>
                    <a:pt x="33481" y="26019"/>
                    <a:pt x="34566" y="24907"/>
                    <a:pt x="35678" y="23808"/>
                  </a:cubicBezTo>
                  <a:cubicBezTo>
                    <a:pt x="36763" y="22737"/>
                    <a:pt x="37931" y="21762"/>
                    <a:pt x="39112" y="20814"/>
                  </a:cubicBezTo>
                  <a:cubicBezTo>
                    <a:pt x="39290" y="20691"/>
                    <a:pt x="39441" y="20553"/>
                    <a:pt x="39592" y="20402"/>
                  </a:cubicBezTo>
                  <a:cubicBezTo>
                    <a:pt x="39757" y="20265"/>
                    <a:pt x="39702" y="20073"/>
                    <a:pt x="39496" y="20031"/>
                  </a:cubicBezTo>
                  <a:cubicBezTo>
                    <a:pt x="39362" y="20001"/>
                    <a:pt x="39228" y="19985"/>
                    <a:pt x="39094" y="19985"/>
                  </a:cubicBezTo>
                  <a:cubicBezTo>
                    <a:pt x="39050" y="19985"/>
                    <a:pt x="39005" y="19987"/>
                    <a:pt x="38960" y="19990"/>
                  </a:cubicBezTo>
                  <a:cubicBezTo>
                    <a:pt x="38603" y="20031"/>
                    <a:pt x="38219" y="20073"/>
                    <a:pt x="37848" y="20169"/>
                  </a:cubicBezTo>
                  <a:cubicBezTo>
                    <a:pt x="36777" y="20388"/>
                    <a:pt x="35733" y="20732"/>
                    <a:pt x="34745" y="21171"/>
                  </a:cubicBezTo>
                  <a:cubicBezTo>
                    <a:pt x="33412" y="21776"/>
                    <a:pt x="32163" y="22476"/>
                    <a:pt x="30995" y="23327"/>
                  </a:cubicBezTo>
                  <a:cubicBezTo>
                    <a:pt x="30117" y="23959"/>
                    <a:pt x="29334" y="24673"/>
                    <a:pt x="28578" y="25456"/>
                  </a:cubicBezTo>
                  <a:cubicBezTo>
                    <a:pt x="26985" y="27049"/>
                    <a:pt x="25626" y="28834"/>
                    <a:pt x="24582" y="30839"/>
                  </a:cubicBezTo>
                  <a:cubicBezTo>
                    <a:pt x="23827" y="32267"/>
                    <a:pt x="23168" y="33737"/>
                    <a:pt x="22550" y="35220"/>
                  </a:cubicBezTo>
                  <a:cubicBezTo>
                    <a:pt x="22426" y="35495"/>
                    <a:pt x="22344" y="35783"/>
                    <a:pt x="22248" y="36071"/>
                  </a:cubicBezTo>
                  <a:cubicBezTo>
                    <a:pt x="22220" y="36140"/>
                    <a:pt x="22193" y="36195"/>
                    <a:pt x="22152" y="36264"/>
                  </a:cubicBezTo>
                  <a:cubicBezTo>
                    <a:pt x="21987" y="36250"/>
                    <a:pt x="21904" y="36181"/>
                    <a:pt x="21918" y="36030"/>
                  </a:cubicBezTo>
                  <a:cubicBezTo>
                    <a:pt x="21973" y="35247"/>
                    <a:pt x="22042" y="34478"/>
                    <a:pt x="22220" y="33723"/>
                  </a:cubicBezTo>
                  <a:cubicBezTo>
                    <a:pt x="22591" y="32254"/>
                    <a:pt x="23099" y="30825"/>
                    <a:pt x="23717" y="29438"/>
                  </a:cubicBezTo>
                  <a:cubicBezTo>
                    <a:pt x="24349" y="27969"/>
                    <a:pt x="25063" y="26568"/>
                    <a:pt x="25791" y="25181"/>
                  </a:cubicBezTo>
                  <a:cubicBezTo>
                    <a:pt x="26299" y="24247"/>
                    <a:pt x="26779" y="23300"/>
                    <a:pt x="27274" y="22366"/>
                  </a:cubicBezTo>
                  <a:cubicBezTo>
                    <a:pt x="28098" y="20828"/>
                    <a:pt x="28936" y="19290"/>
                    <a:pt x="29732" y="17738"/>
                  </a:cubicBezTo>
                  <a:cubicBezTo>
                    <a:pt x="30432" y="16392"/>
                    <a:pt x="31037" y="14991"/>
                    <a:pt x="31558" y="13577"/>
                  </a:cubicBezTo>
                  <a:cubicBezTo>
                    <a:pt x="31970" y="12451"/>
                    <a:pt x="32382" y="11352"/>
                    <a:pt x="32794" y="10240"/>
                  </a:cubicBezTo>
                  <a:cubicBezTo>
                    <a:pt x="32836" y="10144"/>
                    <a:pt x="32891" y="10020"/>
                    <a:pt x="32904" y="9897"/>
                  </a:cubicBezTo>
                  <a:cubicBezTo>
                    <a:pt x="32952" y="9692"/>
                    <a:pt x="32821" y="9529"/>
                    <a:pt x="32631" y="9529"/>
                  </a:cubicBezTo>
                  <a:cubicBezTo>
                    <a:pt x="32604" y="9529"/>
                    <a:pt x="32576" y="9533"/>
                    <a:pt x="32547" y="9540"/>
                  </a:cubicBezTo>
                  <a:cubicBezTo>
                    <a:pt x="32424" y="9553"/>
                    <a:pt x="32314" y="9622"/>
                    <a:pt x="32218" y="9691"/>
                  </a:cubicBezTo>
                  <a:cubicBezTo>
                    <a:pt x="31806" y="10006"/>
                    <a:pt x="31380" y="10309"/>
                    <a:pt x="30968" y="10652"/>
                  </a:cubicBezTo>
                  <a:cubicBezTo>
                    <a:pt x="30020" y="11462"/>
                    <a:pt x="29155" y="12355"/>
                    <a:pt x="28318" y="13275"/>
                  </a:cubicBezTo>
                  <a:cubicBezTo>
                    <a:pt x="27356" y="14332"/>
                    <a:pt x="26436" y="15403"/>
                    <a:pt x="25585" y="16571"/>
                  </a:cubicBezTo>
                  <a:cubicBezTo>
                    <a:pt x="23580" y="19372"/>
                    <a:pt x="22055" y="22393"/>
                    <a:pt x="21122" y="25731"/>
                  </a:cubicBezTo>
                  <a:cubicBezTo>
                    <a:pt x="20545" y="27804"/>
                    <a:pt x="20325" y="29947"/>
                    <a:pt x="20421" y="32116"/>
                  </a:cubicBezTo>
                  <a:cubicBezTo>
                    <a:pt x="20435" y="32418"/>
                    <a:pt x="20462" y="32748"/>
                    <a:pt x="20476" y="33050"/>
                  </a:cubicBezTo>
                  <a:cubicBezTo>
                    <a:pt x="20298" y="33050"/>
                    <a:pt x="20270" y="32954"/>
                    <a:pt x="20256" y="32844"/>
                  </a:cubicBezTo>
                  <a:cubicBezTo>
                    <a:pt x="20188" y="32556"/>
                    <a:pt x="20133" y="32254"/>
                    <a:pt x="20064" y="31952"/>
                  </a:cubicBezTo>
                  <a:cubicBezTo>
                    <a:pt x="19995" y="31718"/>
                    <a:pt x="19995" y="31471"/>
                    <a:pt x="20009" y="31237"/>
                  </a:cubicBezTo>
                  <a:cubicBezTo>
                    <a:pt x="20078" y="30427"/>
                    <a:pt x="20174" y="29644"/>
                    <a:pt x="20215" y="28834"/>
                  </a:cubicBezTo>
                  <a:cubicBezTo>
                    <a:pt x="20394" y="26280"/>
                    <a:pt x="20764" y="23767"/>
                    <a:pt x="21286" y="21267"/>
                  </a:cubicBezTo>
                  <a:cubicBezTo>
                    <a:pt x="21616" y="19729"/>
                    <a:pt x="21918" y="18205"/>
                    <a:pt x="22248" y="16681"/>
                  </a:cubicBezTo>
                  <a:cubicBezTo>
                    <a:pt x="22742" y="14291"/>
                    <a:pt x="23085" y="11902"/>
                    <a:pt x="23209" y="9471"/>
                  </a:cubicBezTo>
                  <a:cubicBezTo>
                    <a:pt x="23278" y="8180"/>
                    <a:pt x="23333" y="6889"/>
                    <a:pt x="23374" y="5612"/>
                  </a:cubicBezTo>
                  <a:cubicBezTo>
                    <a:pt x="23374" y="5543"/>
                    <a:pt x="23374" y="5447"/>
                    <a:pt x="23360" y="5378"/>
                  </a:cubicBezTo>
                  <a:cubicBezTo>
                    <a:pt x="23350" y="5307"/>
                    <a:pt x="23271" y="5243"/>
                    <a:pt x="23198" y="5243"/>
                  </a:cubicBezTo>
                  <a:cubicBezTo>
                    <a:pt x="23173" y="5243"/>
                    <a:pt x="23148" y="5251"/>
                    <a:pt x="23127" y="5269"/>
                  </a:cubicBezTo>
                  <a:cubicBezTo>
                    <a:pt x="23017" y="5337"/>
                    <a:pt x="22893" y="5433"/>
                    <a:pt x="22824" y="5543"/>
                  </a:cubicBezTo>
                  <a:cubicBezTo>
                    <a:pt x="22605" y="5859"/>
                    <a:pt x="22412" y="6189"/>
                    <a:pt x="22234" y="6518"/>
                  </a:cubicBezTo>
                  <a:cubicBezTo>
                    <a:pt x="20970" y="8798"/>
                    <a:pt x="20009" y="11201"/>
                    <a:pt x="19309" y="13714"/>
                  </a:cubicBezTo>
                  <a:cubicBezTo>
                    <a:pt x="18361" y="17051"/>
                    <a:pt x="18059" y="20485"/>
                    <a:pt x="18224" y="23973"/>
                  </a:cubicBezTo>
                  <a:cubicBezTo>
                    <a:pt x="18265" y="24838"/>
                    <a:pt x="18348" y="25703"/>
                    <a:pt x="18416" y="26582"/>
                  </a:cubicBezTo>
                  <a:cubicBezTo>
                    <a:pt x="18389" y="26500"/>
                    <a:pt x="18348" y="26417"/>
                    <a:pt x="18334" y="26321"/>
                  </a:cubicBezTo>
                  <a:cubicBezTo>
                    <a:pt x="18265" y="25964"/>
                    <a:pt x="18210" y="25607"/>
                    <a:pt x="18155" y="25250"/>
                  </a:cubicBezTo>
                  <a:cubicBezTo>
                    <a:pt x="18073" y="24604"/>
                    <a:pt x="17977" y="23986"/>
                    <a:pt x="17881" y="23355"/>
                  </a:cubicBezTo>
                  <a:cubicBezTo>
                    <a:pt x="17743" y="22339"/>
                    <a:pt x="17592" y="21350"/>
                    <a:pt x="17469" y="20334"/>
                  </a:cubicBezTo>
                  <a:cubicBezTo>
                    <a:pt x="17318" y="18960"/>
                    <a:pt x="17180" y="17573"/>
                    <a:pt x="17043" y="16186"/>
                  </a:cubicBezTo>
                  <a:cubicBezTo>
                    <a:pt x="16974" y="15390"/>
                    <a:pt x="16892" y="14621"/>
                    <a:pt x="16823" y="13824"/>
                  </a:cubicBezTo>
                  <a:cubicBezTo>
                    <a:pt x="16768" y="13261"/>
                    <a:pt x="16768" y="12698"/>
                    <a:pt x="16713" y="12149"/>
                  </a:cubicBezTo>
                  <a:cubicBezTo>
                    <a:pt x="16617" y="11050"/>
                    <a:pt x="16480" y="9951"/>
                    <a:pt x="16329" y="8853"/>
                  </a:cubicBezTo>
                  <a:cubicBezTo>
                    <a:pt x="16164" y="7699"/>
                    <a:pt x="15944" y="6546"/>
                    <a:pt x="15587" y="5433"/>
                  </a:cubicBezTo>
                  <a:cubicBezTo>
                    <a:pt x="15313" y="4596"/>
                    <a:pt x="15038" y="3758"/>
                    <a:pt x="14750" y="2934"/>
                  </a:cubicBezTo>
                  <a:cubicBezTo>
                    <a:pt x="14585" y="2481"/>
                    <a:pt x="14406" y="2055"/>
                    <a:pt x="14214" y="1629"/>
                  </a:cubicBezTo>
                  <a:cubicBezTo>
                    <a:pt x="14022" y="1176"/>
                    <a:pt x="13802" y="737"/>
                    <a:pt x="13596" y="297"/>
                  </a:cubicBezTo>
                  <a:cubicBezTo>
                    <a:pt x="13555" y="229"/>
                    <a:pt x="13541" y="146"/>
                    <a:pt x="13486" y="91"/>
                  </a:cubicBezTo>
                  <a:cubicBezTo>
                    <a:pt x="13449" y="29"/>
                    <a:pt x="13384" y="1"/>
                    <a:pt x="133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7461392" y="3378012"/>
              <a:ext cx="2012164" cy="2112307"/>
            </a:xfrm>
            <a:custGeom>
              <a:avLst/>
              <a:gdLst/>
              <a:ahLst/>
              <a:cxnLst/>
              <a:rect l="l" t="t" r="r" b="b"/>
              <a:pathLst>
                <a:path w="38920" h="40857" extrusionOk="0">
                  <a:moveTo>
                    <a:pt x="12937" y="1"/>
                  </a:moveTo>
                  <a:lnTo>
                    <a:pt x="12937" y="1"/>
                  </a:lnTo>
                  <a:cubicBezTo>
                    <a:pt x="12950" y="111"/>
                    <a:pt x="12978" y="234"/>
                    <a:pt x="12909" y="385"/>
                  </a:cubicBezTo>
                  <a:cubicBezTo>
                    <a:pt x="12950" y="564"/>
                    <a:pt x="13005" y="756"/>
                    <a:pt x="13019" y="921"/>
                  </a:cubicBezTo>
                  <a:cubicBezTo>
                    <a:pt x="13143" y="1786"/>
                    <a:pt x="13280" y="2651"/>
                    <a:pt x="13362" y="3530"/>
                  </a:cubicBezTo>
                  <a:cubicBezTo>
                    <a:pt x="13596" y="5810"/>
                    <a:pt x="13802" y="8103"/>
                    <a:pt x="13980" y="10383"/>
                  </a:cubicBezTo>
                  <a:cubicBezTo>
                    <a:pt x="14186" y="12882"/>
                    <a:pt x="14365" y="15395"/>
                    <a:pt x="14640" y="17895"/>
                  </a:cubicBezTo>
                  <a:cubicBezTo>
                    <a:pt x="14846" y="19872"/>
                    <a:pt x="15175" y="21809"/>
                    <a:pt x="15615" y="23731"/>
                  </a:cubicBezTo>
                  <a:cubicBezTo>
                    <a:pt x="16068" y="25709"/>
                    <a:pt x="16658" y="27645"/>
                    <a:pt x="17400" y="29554"/>
                  </a:cubicBezTo>
                  <a:cubicBezTo>
                    <a:pt x="17414" y="29609"/>
                    <a:pt x="17469" y="29664"/>
                    <a:pt x="17372" y="29732"/>
                  </a:cubicBezTo>
                  <a:cubicBezTo>
                    <a:pt x="17139" y="29485"/>
                    <a:pt x="16905" y="29266"/>
                    <a:pt x="16686" y="29018"/>
                  </a:cubicBezTo>
                  <a:cubicBezTo>
                    <a:pt x="15326" y="27604"/>
                    <a:pt x="13980" y="26176"/>
                    <a:pt x="12799" y="24610"/>
                  </a:cubicBezTo>
                  <a:cubicBezTo>
                    <a:pt x="10794" y="21973"/>
                    <a:pt x="9229" y="19089"/>
                    <a:pt x="7842" y="16096"/>
                  </a:cubicBezTo>
                  <a:cubicBezTo>
                    <a:pt x="7430" y="15203"/>
                    <a:pt x="7073" y="14310"/>
                    <a:pt x="6688" y="13418"/>
                  </a:cubicBezTo>
                  <a:cubicBezTo>
                    <a:pt x="6345" y="12608"/>
                    <a:pt x="6002" y="11811"/>
                    <a:pt x="5768" y="10946"/>
                  </a:cubicBezTo>
                  <a:cubicBezTo>
                    <a:pt x="5713" y="10740"/>
                    <a:pt x="5603" y="10548"/>
                    <a:pt x="5521" y="10369"/>
                  </a:cubicBezTo>
                  <a:cubicBezTo>
                    <a:pt x="5507" y="10328"/>
                    <a:pt x="5439" y="10314"/>
                    <a:pt x="5370" y="10273"/>
                  </a:cubicBezTo>
                  <a:lnTo>
                    <a:pt x="5370" y="10273"/>
                  </a:lnTo>
                  <a:cubicBezTo>
                    <a:pt x="5301" y="10506"/>
                    <a:pt x="5356" y="10685"/>
                    <a:pt x="5425" y="10877"/>
                  </a:cubicBezTo>
                  <a:cubicBezTo>
                    <a:pt x="6015" y="12608"/>
                    <a:pt x="6702" y="14310"/>
                    <a:pt x="7444" y="16000"/>
                  </a:cubicBezTo>
                  <a:cubicBezTo>
                    <a:pt x="8350" y="18087"/>
                    <a:pt x="9421" y="20119"/>
                    <a:pt x="10616" y="22069"/>
                  </a:cubicBezTo>
                  <a:cubicBezTo>
                    <a:pt x="11907" y="24171"/>
                    <a:pt x="13321" y="26162"/>
                    <a:pt x="15010" y="27920"/>
                  </a:cubicBezTo>
                  <a:cubicBezTo>
                    <a:pt x="15477" y="28400"/>
                    <a:pt x="15958" y="28867"/>
                    <a:pt x="16425" y="29348"/>
                  </a:cubicBezTo>
                  <a:cubicBezTo>
                    <a:pt x="16919" y="29870"/>
                    <a:pt x="17400" y="30364"/>
                    <a:pt x="17867" y="30872"/>
                  </a:cubicBezTo>
                  <a:cubicBezTo>
                    <a:pt x="18004" y="31037"/>
                    <a:pt x="18128" y="31202"/>
                    <a:pt x="18224" y="31394"/>
                  </a:cubicBezTo>
                  <a:cubicBezTo>
                    <a:pt x="18567" y="32012"/>
                    <a:pt x="18897" y="32644"/>
                    <a:pt x="19226" y="33276"/>
                  </a:cubicBezTo>
                  <a:cubicBezTo>
                    <a:pt x="19254" y="33330"/>
                    <a:pt x="19254" y="33399"/>
                    <a:pt x="19295" y="33523"/>
                  </a:cubicBezTo>
                  <a:cubicBezTo>
                    <a:pt x="19185" y="33468"/>
                    <a:pt x="19130" y="33454"/>
                    <a:pt x="19089" y="33413"/>
                  </a:cubicBezTo>
                  <a:cubicBezTo>
                    <a:pt x="17620" y="32548"/>
                    <a:pt x="16178" y="31655"/>
                    <a:pt x="14722" y="30776"/>
                  </a:cubicBezTo>
                  <a:cubicBezTo>
                    <a:pt x="13431" y="30007"/>
                    <a:pt x="12154" y="29211"/>
                    <a:pt x="10932" y="28332"/>
                  </a:cubicBezTo>
                  <a:cubicBezTo>
                    <a:pt x="7210" y="25695"/>
                    <a:pt x="3736" y="22756"/>
                    <a:pt x="769" y="19268"/>
                  </a:cubicBezTo>
                  <a:cubicBezTo>
                    <a:pt x="605" y="19089"/>
                    <a:pt x="412" y="18911"/>
                    <a:pt x="220" y="18746"/>
                  </a:cubicBezTo>
                  <a:cubicBezTo>
                    <a:pt x="165" y="18705"/>
                    <a:pt x="110" y="18691"/>
                    <a:pt x="0" y="18650"/>
                  </a:cubicBezTo>
                  <a:lnTo>
                    <a:pt x="0" y="18650"/>
                  </a:lnTo>
                  <a:cubicBezTo>
                    <a:pt x="42" y="18787"/>
                    <a:pt x="69" y="18883"/>
                    <a:pt x="96" y="18952"/>
                  </a:cubicBezTo>
                  <a:cubicBezTo>
                    <a:pt x="426" y="19460"/>
                    <a:pt x="824" y="19927"/>
                    <a:pt x="1236" y="20367"/>
                  </a:cubicBezTo>
                  <a:cubicBezTo>
                    <a:pt x="2500" y="21726"/>
                    <a:pt x="3791" y="23072"/>
                    <a:pt x="5164" y="24308"/>
                  </a:cubicBezTo>
                  <a:cubicBezTo>
                    <a:pt x="8322" y="27151"/>
                    <a:pt x="11756" y="29636"/>
                    <a:pt x="15422" y="31806"/>
                  </a:cubicBezTo>
                  <a:cubicBezTo>
                    <a:pt x="16548" y="32479"/>
                    <a:pt x="17633" y="33124"/>
                    <a:pt x="18759" y="33784"/>
                  </a:cubicBezTo>
                  <a:cubicBezTo>
                    <a:pt x="19103" y="33990"/>
                    <a:pt x="19446" y="34209"/>
                    <a:pt x="19789" y="34443"/>
                  </a:cubicBezTo>
                  <a:cubicBezTo>
                    <a:pt x="19940" y="34553"/>
                    <a:pt x="20078" y="34690"/>
                    <a:pt x="20174" y="34827"/>
                  </a:cubicBezTo>
                  <a:cubicBezTo>
                    <a:pt x="20449" y="35171"/>
                    <a:pt x="20696" y="35514"/>
                    <a:pt x="20929" y="35857"/>
                  </a:cubicBezTo>
                  <a:lnTo>
                    <a:pt x="21053" y="36091"/>
                  </a:lnTo>
                  <a:cubicBezTo>
                    <a:pt x="20929" y="36077"/>
                    <a:pt x="20861" y="36063"/>
                    <a:pt x="20792" y="36050"/>
                  </a:cubicBezTo>
                  <a:cubicBezTo>
                    <a:pt x="19954" y="35747"/>
                    <a:pt x="19075" y="35569"/>
                    <a:pt x="18210" y="35377"/>
                  </a:cubicBezTo>
                  <a:cubicBezTo>
                    <a:pt x="16727" y="35061"/>
                    <a:pt x="15271" y="34786"/>
                    <a:pt x="13788" y="34484"/>
                  </a:cubicBezTo>
                  <a:cubicBezTo>
                    <a:pt x="11426" y="33990"/>
                    <a:pt x="9091" y="33399"/>
                    <a:pt x="6826" y="32561"/>
                  </a:cubicBezTo>
                  <a:cubicBezTo>
                    <a:pt x="5178" y="31943"/>
                    <a:pt x="3543" y="31284"/>
                    <a:pt x="1895" y="30653"/>
                  </a:cubicBezTo>
                  <a:cubicBezTo>
                    <a:pt x="1607" y="30529"/>
                    <a:pt x="1291" y="30419"/>
                    <a:pt x="1003" y="30309"/>
                  </a:cubicBezTo>
                  <a:cubicBezTo>
                    <a:pt x="986" y="30306"/>
                    <a:pt x="969" y="30303"/>
                    <a:pt x="954" y="30303"/>
                  </a:cubicBezTo>
                  <a:cubicBezTo>
                    <a:pt x="909" y="30303"/>
                    <a:pt x="876" y="30326"/>
                    <a:pt x="866" y="30419"/>
                  </a:cubicBezTo>
                  <a:cubicBezTo>
                    <a:pt x="989" y="30488"/>
                    <a:pt x="1085" y="30556"/>
                    <a:pt x="1209" y="30598"/>
                  </a:cubicBezTo>
                  <a:cubicBezTo>
                    <a:pt x="2115" y="31010"/>
                    <a:pt x="3008" y="31408"/>
                    <a:pt x="3928" y="31806"/>
                  </a:cubicBezTo>
                  <a:cubicBezTo>
                    <a:pt x="5919" y="32658"/>
                    <a:pt x="7952" y="33413"/>
                    <a:pt x="10039" y="34031"/>
                  </a:cubicBezTo>
                  <a:cubicBezTo>
                    <a:pt x="11591" y="34498"/>
                    <a:pt x="13170" y="34827"/>
                    <a:pt x="14777" y="35157"/>
                  </a:cubicBezTo>
                  <a:cubicBezTo>
                    <a:pt x="16095" y="35432"/>
                    <a:pt x="17414" y="35679"/>
                    <a:pt x="18732" y="35981"/>
                  </a:cubicBezTo>
                  <a:cubicBezTo>
                    <a:pt x="19556" y="36146"/>
                    <a:pt x="20380" y="36393"/>
                    <a:pt x="21204" y="36599"/>
                  </a:cubicBezTo>
                  <a:cubicBezTo>
                    <a:pt x="21520" y="36668"/>
                    <a:pt x="21739" y="36819"/>
                    <a:pt x="21945" y="37080"/>
                  </a:cubicBezTo>
                  <a:cubicBezTo>
                    <a:pt x="23044" y="38453"/>
                    <a:pt x="24390" y="39593"/>
                    <a:pt x="25777" y="40678"/>
                  </a:cubicBezTo>
                  <a:cubicBezTo>
                    <a:pt x="25846" y="40732"/>
                    <a:pt x="25914" y="40787"/>
                    <a:pt x="25997" y="40829"/>
                  </a:cubicBezTo>
                  <a:cubicBezTo>
                    <a:pt x="26052" y="40856"/>
                    <a:pt x="26106" y="40856"/>
                    <a:pt x="26134" y="40856"/>
                  </a:cubicBezTo>
                  <a:cubicBezTo>
                    <a:pt x="26175" y="40829"/>
                    <a:pt x="26216" y="40815"/>
                    <a:pt x="26244" y="40787"/>
                  </a:cubicBezTo>
                  <a:cubicBezTo>
                    <a:pt x="26258" y="40746"/>
                    <a:pt x="26271" y="40691"/>
                    <a:pt x="26258" y="40664"/>
                  </a:cubicBezTo>
                  <a:cubicBezTo>
                    <a:pt x="26216" y="40609"/>
                    <a:pt x="26175" y="40554"/>
                    <a:pt x="26134" y="40526"/>
                  </a:cubicBezTo>
                  <a:cubicBezTo>
                    <a:pt x="25310" y="39702"/>
                    <a:pt x="24472" y="38879"/>
                    <a:pt x="23648" y="38055"/>
                  </a:cubicBezTo>
                  <a:cubicBezTo>
                    <a:pt x="23305" y="37711"/>
                    <a:pt x="22975" y="37354"/>
                    <a:pt x="22646" y="36983"/>
                  </a:cubicBezTo>
                  <a:cubicBezTo>
                    <a:pt x="22508" y="36832"/>
                    <a:pt x="22399" y="36668"/>
                    <a:pt x="22261" y="36503"/>
                  </a:cubicBezTo>
                  <a:cubicBezTo>
                    <a:pt x="22289" y="36228"/>
                    <a:pt x="22399" y="35995"/>
                    <a:pt x="22508" y="35775"/>
                  </a:cubicBezTo>
                  <a:cubicBezTo>
                    <a:pt x="22714" y="35363"/>
                    <a:pt x="22920" y="34951"/>
                    <a:pt x="23168" y="34566"/>
                  </a:cubicBezTo>
                  <a:cubicBezTo>
                    <a:pt x="24472" y="32506"/>
                    <a:pt x="25914" y="30570"/>
                    <a:pt x="27590" y="28799"/>
                  </a:cubicBezTo>
                  <a:cubicBezTo>
                    <a:pt x="29238" y="27068"/>
                    <a:pt x="30995" y="25420"/>
                    <a:pt x="32808" y="23855"/>
                  </a:cubicBezTo>
                  <a:cubicBezTo>
                    <a:pt x="33563" y="23209"/>
                    <a:pt x="34360" y="22564"/>
                    <a:pt x="35143" y="21973"/>
                  </a:cubicBezTo>
                  <a:cubicBezTo>
                    <a:pt x="36228" y="21149"/>
                    <a:pt x="37381" y="20476"/>
                    <a:pt x="38686" y="20051"/>
                  </a:cubicBezTo>
                  <a:lnTo>
                    <a:pt x="38892" y="19941"/>
                  </a:lnTo>
                  <a:cubicBezTo>
                    <a:pt x="38905" y="19941"/>
                    <a:pt x="38919" y="19886"/>
                    <a:pt x="38919" y="19872"/>
                  </a:cubicBezTo>
                  <a:cubicBezTo>
                    <a:pt x="38905" y="19845"/>
                    <a:pt x="38892" y="19790"/>
                    <a:pt x="38851" y="19776"/>
                  </a:cubicBezTo>
                  <a:cubicBezTo>
                    <a:pt x="38808" y="19759"/>
                    <a:pt x="38768" y="19753"/>
                    <a:pt x="38729" y="19753"/>
                  </a:cubicBezTo>
                  <a:cubicBezTo>
                    <a:pt x="38642" y="19753"/>
                    <a:pt x="38561" y="19785"/>
                    <a:pt x="38466" y="19804"/>
                  </a:cubicBezTo>
                  <a:cubicBezTo>
                    <a:pt x="37876" y="19982"/>
                    <a:pt x="37299" y="20216"/>
                    <a:pt x="36749" y="20504"/>
                  </a:cubicBezTo>
                  <a:cubicBezTo>
                    <a:pt x="35678" y="21081"/>
                    <a:pt x="34731" y="21781"/>
                    <a:pt x="33797" y="22536"/>
                  </a:cubicBezTo>
                  <a:cubicBezTo>
                    <a:pt x="31943" y="24006"/>
                    <a:pt x="30226" y="25626"/>
                    <a:pt x="28523" y="27274"/>
                  </a:cubicBezTo>
                  <a:cubicBezTo>
                    <a:pt x="26312" y="29430"/>
                    <a:pt x="24431" y="31875"/>
                    <a:pt x="22811" y="34498"/>
                  </a:cubicBezTo>
                  <a:cubicBezTo>
                    <a:pt x="22508" y="34965"/>
                    <a:pt x="22275" y="35445"/>
                    <a:pt x="22124" y="35981"/>
                  </a:cubicBezTo>
                  <a:cubicBezTo>
                    <a:pt x="22096" y="36022"/>
                    <a:pt x="22083" y="36077"/>
                    <a:pt x="22055" y="36132"/>
                  </a:cubicBezTo>
                  <a:cubicBezTo>
                    <a:pt x="21822" y="36022"/>
                    <a:pt x="21781" y="35844"/>
                    <a:pt x="21739" y="35651"/>
                  </a:cubicBezTo>
                  <a:cubicBezTo>
                    <a:pt x="21533" y="34690"/>
                    <a:pt x="21451" y="33715"/>
                    <a:pt x="21465" y="32712"/>
                  </a:cubicBezTo>
                  <a:cubicBezTo>
                    <a:pt x="21506" y="30584"/>
                    <a:pt x="21877" y="28496"/>
                    <a:pt x="22481" y="26450"/>
                  </a:cubicBezTo>
                  <a:cubicBezTo>
                    <a:pt x="23662" y="22454"/>
                    <a:pt x="25420" y="18746"/>
                    <a:pt x="27713" y="15272"/>
                  </a:cubicBezTo>
                  <a:cubicBezTo>
                    <a:pt x="28935" y="13473"/>
                    <a:pt x="30268" y="11770"/>
                    <a:pt x="31696" y="10122"/>
                  </a:cubicBezTo>
                  <a:cubicBezTo>
                    <a:pt x="31778" y="10039"/>
                    <a:pt x="31847" y="9930"/>
                    <a:pt x="31915" y="9833"/>
                  </a:cubicBezTo>
                  <a:cubicBezTo>
                    <a:pt x="31957" y="9765"/>
                    <a:pt x="31970" y="9696"/>
                    <a:pt x="31847" y="9641"/>
                  </a:cubicBezTo>
                  <a:cubicBezTo>
                    <a:pt x="31764" y="9696"/>
                    <a:pt x="31682" y="9765"/>
                    <a:pt x="31613" y="9833"/>
                  </a:cubicBezTo>
                  <a:cubicBezTo>
                    <a:pt x="31092" y="10397"/>
                    <a:pt x="30583" y="10946"/>
                    <a:pt x="30103" y="11536"/>
                  </a:cubicBezTo>
                  <a:cubicBezTo>
                    <a:pt x="29265" y="12525"/>
                    <a:pt x="28455" y="13555"/>
                    <a:pt x="27699" y="14626"/>
                  </a:cubicBezTo>
                  <a:cubicBezTo>
                    <a:pt x="25324" y="17963"/>
                    <a:pt x="23497" y="21575"/>
                    <a:pt x="22261" y="25489"/>
                  </a:cubicBezTo>
                  <a:cubicBezTo>
                    <a:pt x="21533" y="27741"/>
                    <a:pt x="21067" y="30035"/>
                    <a:pt x="20998" y="32410"/>
                  </a:cubicBezTo>
                  <a:cubicBezTo>
                    <a:pt x="20984" y="33193"/>
                    <a:pt x="20998" y="33990"/>
                    <a:pt x="21135" y="34759"/>
                  </a:cubicBezTo>
                  <a:cubicBezTo>
                    <a:pt x="21135" y="34827"/>
                    <a:pt x="21190" y="34896"/>
                    <a:pt x="21108" y="34951"/>
                  </a:cubicBezTo>
                  <a:cubicBezTo>
                    <a:pt x="21094" y="34910"/>
                    <a:pt x="21053" y="34896"/>
                    <a:pt x="21039" y="34882"/>
                  </a:cubicBezTo>
                  <a:cubicBezTo>
                    <a:pt x="20503" y="34168"/>
                    <a:pt x="20037" y="33440"/>
                    <a:pt x="19611" y="32658"/>
                  </a:cubicBezTo>
                  <a:cubicBezTo>
                    <a:pt x="19542" y="32548"/>
                    <a:pt x="19515" y="32424"/>
                    <a:pt x="19474" y="32287"/>
                  </a:cubicBezTo>
                  <a:cubicBezTo>
                    <a:pt x="19419" y="32067"/>
                    <a:pt x="19377" y="31834"/>
                    <a:pt x="19336" y="31614"/>
                  </a:cubicBezTo>
                  <a:cubicBezTo>
                    <a:pt x="19075" y="30089"/>
                    <a:pt x="18979" y="28565"/>
                    <a:pt x="18979" y="27027"/>
                  </a:cubicBezTo>
                  <a:cubicBezTo>
                    <a:pt x="18965" y="24308"/>
                    <a:pt x="19254" y="21589"/>
                    <a:pt x="19748" y="18897"/>
                  </a:cubicBezTo>
                  <a:cubicBezTo>
                    <a:pt x="20366" y="15601"/>
                    <a:pt x="21204" y="12360"/>
                    <a:pt x="22124" y="9133"/>
                  </a:cubicBezTo>
                  <a:cubicBezTo>
                    <a:pt x="22412" y="8117"/>
                    <a:pt x="22701" y="7087"/>
                    <a:pt x="22989" y="6071"/>
                  </a:cubicBezTo>
                  <a:cubicBezTo>
                    <a:pt x="23030" y="5947"/>
                    <a:pt x="23058" y="5810"/>
                    <a:pt x="23085" y="5672"/>
                  </a:cubicBezTo>
                  <a:cubicBezTo>
                    <a:pt x="23085" y="5631"/>
                    <a:pt x="23044" y="5576"/>
                    <a:pt x="22989" y="5466"/>
                  </a:cubicBezTo>
                  <a:cubicBezTo>
                    <a:pt x="22920" y="5659"/>
                    <a:pt x="22852" y="5782"/>
                    <a:pt x="22824" y="5906"/>
                  </a:cubicBezTo>
                  <a:cubicBezTo>
                    <a:pt x="22605" y="6593"/>
                    <a:pt x="22357" y="7279"/>
                    <a:pt x="22151" y="7980"/>
                  </a:cubicBezTo>
                  <a:cubicBezTo>
                    <a:pt x="21698" y="9531"/>
                    <a:pt x="21231" y="11069"/>
                    <a:pt x="20792" y="12621"/>
                  </a:cubicBezTo>
                  <a:cubicBezTo>
                    <a:pt x="20380" y="14132"/>
                    <a:pt x="20023" y="15670"/>
                    <a:pt x="19652" y="17194"/>
                  </a:cubicBezTo>
                  <a:cubicBezTo>
                    <a:pt x="19007" y="19831"/>
                    <a:pt x="18581" y="22481"/>
                    <a:pt x="18457" y="25201"/>
                  </a:cubicBezTo>
                  <a:cubicBezTo>
                    <a:pt x="18389" y="26903"/>
                    <a:pt x="18361" y="28579"/>
                    <a:pt x="18622" y="30241"/>
                  </a:cubicBezTo>
                  <a:cubicBezTo>
                    <a:pt x="18636" y="30378"/>
                    <a:pt x="18636" y="30501"/>
                    <a:pt x="18636" y="30625"/>
                  </a:cubicBezTo>
                  <a:cubicBezTo>
                    <a:pt x="18498" y="30433"/>
                    <a:pt x="18416" y="30241"/>
                    <a:pt x="18320" y="30048"/>
                  </a:cubicBezTo>
                  <a:cubicBezTo>
                    <a:pt x="17798" y="28826"/>
                    <a:pt x="17359" y="27535"/>
                    <a:pt x="16947" y="26244"/>
                  </a:cubicBezTo>
                  <a:cubicBezTo>
                    <a:pt x="16603" y="25201"/>
                    <a:pt x="16370" y="24116"/>
                    <a:pt x="16136" y="23031"/>
                  </a:cubicBezTo>
                  <a:cubicBezTo>
                    <a:pt x="15862" y="21822"/>
                    <a:pt x="15628" y="20600"/>
                    <a:pt x="15450" y="19364"/>
                  </a:cubicBezTo>
                  <a:cubicBezTo>
                    <a:pt x="15189" y="17606"/>
                    <a:pt x="15038" y="15848"/>
                    <a:pt x="14873" y="14077"/>
                  </a:cubicBezTo>
                  <a:cubicBezTo>
                    <a:pt x="14763" y="12580"/>
                    <a:pt x="14626" y="11111"/>
                    <a:pt x="14489" y="9627"/>
                  </a:cubicBezTo>
                  <a:cubicBezTo>
                    <a:pt x="14351" y="8199"/>
                    <a:pt x="14214" y="6785"/>
                    <a:pt x="14035" y="5370"/>
                  </a:cubicBezTo>
                  <a:cubicBezTo>
                    <a:pt x="13898" y="4176"/>
                    <a:pt x="13733" y="2967"/>
                    <a:pt x="13541" y="1772"/>
                  </a:cubicBezTo>
                  <a:cubicBezTo>
                    <a:pt x="13472" y="1360"/>
                    <a:pt x="13362" y="948"/>
                    <a:pt x="13266" y="536"/>
                  </a:cubicBezTo>
                  <a:cubicBezTo>
                    <a:pt x="13211" y="344"/>
                    <a:pt x="13156" y="138"/>
                    <a:pt x="129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6"/>
          <p:cNvGrpSpPr/>
          <p:nvPr/>
        </p:nvGrpSpPr>
        <p:grpSpPr>
          <a:xfrm>
            <a:off x="-161832" y="3769112"/>
            <a:ext cx="706006" cy="1827980"/>
            <a:chOff x="1059475" y="3902824"/>
            <a:chExt cx="620555" cy="1606733"/>
          </a:xfrm>
        </p:grpSpPr>
        <p:sp>
          <p:nvSpPr>
            <p:cNvPr id="271" name="Google Shape;271;p6"/>
            <p:cNvSpPr/>
            <p:nvPr/>
          </p:nvSpPr>
          <p:spPr>
            <a:xfrm>
              <a:off x="1059475" y="3902824"/>
              <a:ext cx="620555" cy="1452925"/>
            </a:xfrm>
            <a:custGeom>
              <a:avLst/>
              <a:gdLst/>
              <a:ahLst/>
              <a:cxnLst/>
              <a:rect l="l" t="t" r="r" b="b"/>
              <a:pathLst>
                <a:path w="12003" h="28103" extrusionOk="0">
                  <a:moveTo>
                    <a:pt x="3385" y="0"/>
                  </a:moveTo>
                  <a:cubicBezTo>
                    <a:pt x="3211" y="0"/>
                    <a:pt x="3044" y="52"/>
                    <a:pt x="2884" y="156"/>
                  </a:cubicBezTo>
                  <a:cubicBezTo>
                    <a:pt x="2541" y="362"/>
                    <a:pt x="2307" y="651"/>
                    <a:pt x="2156" y="1008"/>
                  </a:cubicBezTo>
                  <a:cubicBezTo>
                    <a:pt x="1991" y="1433"/>
                    <a:pt x="1909" y="1873"/>
                    <a:pt x="1923" y="2312"/>
                  </a:cubicBezTo>
                  <a:cubicBezTo>
                    <a:pt x="1923" y="2999"/>
                    <a:pt x="2046" y="3672"/>
                    <a:pt x="2225" y="4331"/>
                  </a:cubicBezTo>
                  <a:cubicBezTo>
                    <a:pt x="2458" y="5100"/>
                    <a:pt x="2692" y="5855"/>
                    <a:pt x="2911" y="6624"/>
                  </a:cubicBezTo>
                  <a:cubicBezTo>
                    <a:pt x="3282" y="7874"/>
                    <a:pt x="3282" y="9110"/>
                    <a:pt x="2870" y="10360"/>
                  </a:cubicBezTo>
                  <a:cubicBezTo>
                    <a:pt x="2664" y="11033"/>
                    <a:pt x="2390" y="11678"/>
                    <a:pt x="2046" y="12269"/>
                  </a:cubicBezTo>
                  <a:cubicBezTo>
                    <a:pt x="1703" y="12887"/>
                    <a:pt x="1360" y="13505"/>
                    <a:pt x="1030" y="14136"/>
                  </a:cubicBezTo>
                  <a:cubicBezTo>
                    <a:pt x="645" y="14864"/>
                    <a:pt x="357" y="15619"/>
                    <a:pt x="192" y="16430"/>
                  </a:cubicBezTo>
                  <a:cubicBezTo>
                    <a:pt x="14" y="17281"/>
                    <a:pt x="0" y="18160"/>
                    <a:pt x="165" y="19025"/>
                  </a:cubicBezTo>
                  <a:cubicBezTo>
                    <a:pt x="357" y="19945"/>
                    <a:pt x="783" y="20756"/>
                    <a:pt x="1373" y="21497"/>
                  </a:cubicBezTo>
                  <a:cubicBezTo>
                    <a:pt x="1662" y="21854"/>
                    <a:pt x="1978" y="22198"/>
                    <a:pt x="2293" y="22527"/>
                  </a:cubicBezTo>
                  <a:cubicBezTo>
                    <a:pt x="2939" y="23214"/>
                    <a:pt x="3502" y="23942"/>
                    <a:pt x="3996" y="24766"/>
                  </a:cubicBezTo>
                  <a:cubicBezTo>
                    <a:pt x="4312" y="25287"/>
                    <a:pt x="4518" y="25823"/>
                    <a:pt x="4614" y="26400"/>
                  </a:cubicBezTo>
                  <a:cubicBezTo>
                    <a:pt x="4752" y="26963"/>
                    <a:pt x="4765" y="27512"/>
                    <a:pt x="4477" y="28103"/>
                  </a:cubicBezTo>
                  <a:cubicBezTo>
                    <a:pt x="4600" y="28076"/>
                    <a:pt x="4683" y="28022"/>
                    <a:pt x="4756" y="28022"/>
                  </a:cubicBezTo>
                  <a:cubicBezTo>
                    <a:pt x="4798" y="28022"/>
                    <a:pt x="4835" y="28039"/>
                    <a:pt x="4875" y="28089"/>
                  </a:cubicBezTo>
                  <a:cubicBezTo>
                    <a:pt x="5727" y="26798"/>
                    <a:pt x="6866" y="25823"/>
                    <a:pt x="7924" y="24766"/>
                  </a:cubicBezTo>
                  <a:cubicBezTo>
                    <a:pt x="8610" y="24106"/>
                    <a:pt x="9297" y="23447"/>
                    <a:pt x="9915" y="22733"/>
                  </a:cubicBezTo>
                  <a:cubicBezTo>
                    <a:pt x="10176" y="22431"/>
                    <a:pt x="10437" y="22129"/>
                    <a:pt x="10670" y="21813"/>
                  </a:cubicBezTo>
                  <a:cubicBezTo>
                    <a:pt x="11412" y="20879"/>
                    <a:pt x="11797" y="19808"/>
                    <a:pt x="11893" y="18627"/>
                  </a:cubicBezTo>
                  <a:cubicBezTo>
                    <a:pt x="12003" y="17405"/>
                    <a:pt x="11906" y="16196"/>
                    <a:pt x="11728" y="15001"/>
                  </a:cubicBezTo>
                  <a:cubicBezTo>
                    <a:pt x="11522" y="13738"/>
                    <a:pt x="11137" y="12516"/>
                    <a:pt x="10629" y="11349"/>
                  </a:cubicBezTo>
                  <a:cubicBezTo>
                    <a:pt x="10313" y="10676"/>
                    <a:pt x="10025" y="10003"/>
                    <a:pt x="9709" y="9330"/>
                  </a:cubicBezTo>
                  <a:cubicBezTo>
                    <a:pt x="9187" y="8190"/>
                    <a:pt x="8720" y="7023"/>
                    <a:pt x="8322" y="5814"/>
                  </a:cubicBezTo>
                  <a:cubicBezTo>
                    <a:pt x="8102" y="5128"/>
                    <a:pt x="7841" y="4468"/>
                    <a:pt x="7553" y="3795"/>
                  </a:cubicBezTo>
                  <a:cubicBezTo>
                    <a:pt x="7278" y="3109"/>
                    <a:pt x="6880" y="2491"/>
                    <a:pt x="6413" y="1928"/>
                  </a:cubicBezTo>
                  <a:cubicBezTo>
                    <a:pt x="5974" y="1378"/>
                    <a:pt x="5438" y="912"/>
                    <a:pt x="4820" y="527"/>
                  </a:cubicBezTo>
                  <a:cubicBezTo>
                    <a:pt x="4449" y="294"/>
                    <a:pt x="4024" y="156"/>
                    <a:pt x="3625" y="33"/>
                  </a:cubicBezTo>
                  <a:cubicBezTo>
                    <a:pt x="3544" y="11"/>
                    <a:pt x="3464" y="0"/>
                    <a:pt x="33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1165926" y="3919420"/>
              <a:ext cx="498491" cy="1590137"/>
            </a:xfrm>
            <a:custGeom>
              <a:avLst/>
              <a:gdLst/>
              <a:ahLst/>
              <a:cxnLst/>
              <a:rect l="l" t="t" r="r" b="b"/>
              <a:pathLst>
                <a:path w="9642" h="30757" extrusionOk="0">
                  <a:moveTo>
                    <a:pt x="4610" y="7215"/>
                  </a:moveTo>
                  <a:cubicBezTo>
                    <a:pt x="4613" y="7219"/>
                    <a:pt x="4615" y="7226"/>
                    <a:pt x="4615" y="7237"/>
                  </a:cubicBezTo>
                  <a:cubicBezTo>
                    <a:pt x="4629" y="7237"/>
                    <a:pt x="4615" y="7251"/>
                    <a:pt x="4615" y="7251"/>
                  </a:cubicBezTo>
                  <a:cubicBezTo>
                    <a:pt x="4615" y="7241"/>
                    <a:pt x="4615" y="7224"/>
                    <a:pt x="4610" y="7215"/>
                  </a:cubicBezTo>
                  <a:close/>
                  <a:moveTo>
                    <a:pt x="1498" y="0"/>
                  </a:moveTo>
                  <a:cubicBezTo>
                    <a:pt x="1498" y="69"/>
                    <a:pt x="1470" y="124"/>
                    <a:pt x="1512" y="165"/>
                  </a:cubicBezTo>
                  <a:cubicBezTo>
                    <a:pt x="1566" y="261"/>
                    <a:pt x="1635" y="343"/>
                    <a:pt x="1704" y="439"/>
                  </a:cubicBezTo>
                  <a:cubicBezTo>
                    <a:pt x="2734" y="1785"/>
                    <a:pt x="3434" y="3323"/>
                    <a:pt x="3997" y="4916"/>
                  </a:cubicBezTo>
                  <a:cubicBezTo>
                    <a:pt x="4217" y="5534"/>
                    <a:pt x="4395" y="6152"/>
                    <a:pt x="4601" y="6770"/>
                  </a:cubicBezTo>
                  <a:cubicBezTo>
                    <a:pt x="4629" y="6894"/>
                    <a:pt x="4656" y="7031"/>
                    <a:pt x="4670" y="7141"/>
                  </a:cubicBezTo>
                  <a:cubicBezTo>
                    <a:pt x="4629" y="7127"/>
                    <a:pt x="4588" y="7114"/>
                    <a:pt x="4560" y="7072"/>
                  </a:cubicBezTo>
                  <a:cubicBezTo>
                    <a:pt x="4203" y="6523"/>
                    <a:pt x="3736" y="6070"/>
                    <a:pt x="3256" y="5617"/>
                  </a:cubicBezTo>
                  <a:cubicBezTo>
                    <a:pt x="2459" y="4875"/>
                    <a:pt x="1594" y="4175"/>
                    <a:pt x="715" y="3502"/>
                  </a:cubicBezTo>
                  <a:cubicBezTo>
                    <a:pt x="605" y="3420"/>
                    <a:pt x="495" y="3323"/>
                    <a:pt x="303" y="3282"/>
                  </a:cubicBezTo>
                  <a:lnTo>
                    <a:pt x="303" y="3282"/>
                  </a:lnTo>
                  <a:cubicBezTo>
                    <a:pt x="358" y="3474"/>
                    <a:pt x="482" y="3598"/>
                    <a:pt x="605" y="3694"/>
                  </a:cubicBezTo>
                  <a:cubicBezTo>
                    <a:pt x="907" y="3983"/>
                    <a:pt x="1237" y="4257"/>
                    <a:pt x="1539" y="4532"/>
                  </a:cubicBezTo>
                  <a:cubicBezTo>
                    <a:pt x="2130" y="5054"/>
                    <a:pt x="2706" y="5562"/>
                    <a:pt x="3256" y="6097"/>
                  </a:cubicBezTo>
                  <a:cubicBezTo>
                    <a:pt x="3571" y="6386"/>
                    <a:pt x="3846" y="6715"/>
                    <a:pt x="4107" y="7045"/>
                  </a:cubicBezTo>
                  <a:cubicBezTo>
                    <a:pt x="4423" y="7443"/>
                    <a:pt x="4629" y="7883"/>
                    <a:pt x="4835" y="8363"/>
                  </a:cubicBezTo>
                  <a:cubicBezTo>
                    <a:pt x="5000" y="8748"/>
                    <a:pt x="5164" y="9105"/>
                    <a:pt x="5219" y="9517"/>
                  </a:cubicBezTo>
                  <a:cubicBezTo>
                    <a:pt x="5288" y="10121"/>
                    <a:pt x="5370" y="10739"/>
                    <a:pt x="5439" y="11330"/>
                  </a:cubicBezTo>
                  <a:cubicBezTo>
                    <a:pt x="5576" y="12524"/>
                    <a:pt x="5576" y="13719"/>
                    <a:pt x="5549" y="14928"/>
                  </a:cubicBezTo>
                  <a:cubicBezTo>
                    <a:pt x="5480" y="17056"/>
                    <a:pt x="5206" y="19144"/>
                    <a:pt x="4725" y="21217"/>
                  </a:cubicBezTo>
                  <a:cubicBezTo>
                    <a:pt x="4698" y="21327"/>
                    <a:pt x="4670" y="21423"/>
                    <a:pt x="4588" y="21533"/>
                  </a:cubicBezTo>
                  <a:cubicBezTo>
                    <a:pt x="4547" y="21382"/>
                    <a:pt x="4519" y="21217"/>
                    <a:pt x="4492" y="21066"/>
                  </a:cubicBezTo>
                  <a:cubicBezTo>
                    <a:pt x="4286" y="19899"/>
                    <a:pt x="3915" y="18787"/>
                    <a:pt x="3365" y="17715"/>
                  </a:cubicBezTo>
                  <a:cubicBezTo>
                    <a:pt x="2775" y="16603"/>
                    <a:pt x="2157" y="15491"/>
                    <a:pt x="1470" y="14447"/>
                  </a:cubicBezTo>
                  <a:cubicBezTo>
                    <a:pt x="1017" y="13733"/>
                    <a:pt x="564" y="13019"/>
                    <a:pt x="125" y="12318"/>
                  </a:cubicBezTo>
                  <a:cubicBezTo>
                    <a:pt x="97" y="12277"/>
                    <a:pt x="70" y="12264"/>
                    <a:pt x="1" y="12209"/>
                  </a:cubicBezTo>
                  <a:lnTo>
                    <a:pt x="1" y="12209"/>
                  </a:lnTo>
                  <a:cubicBezTo>
                    <a:pt x="15" y="12332"/>
                    <a:pt x="1" y="12428"/>
                    <a:pt x="28" y="12524"/>
                  </a:cubicBezTo>
                  <a:cubicBezTo>
                    <a:pt x="97" y="12689"/>
                    <a:pt x="193" y="12881"/>
                    <a:pt x="276" y="13033"/>
                  </a:cubicBezTo>
                  <a:cubicBezTo>
                    <a:pt x="537" y="13499"/>
                    <a:pt x="784" y="13966"/>
                    <a:pt x="1058" y="14406"/>
                  </a:cubicBezTo>
                  <a:cubicBezTo>
                    <a:pt x="1800" y="15628"/>
                    <a:pt x="2500" y="16864"/>
                    <a:pt x="3118" y="18155"/>
                  </a:cubicBezTo>
                  <a:cubicBezTo>
                    <a:pt x="3626" y="19199"/>
                    <a:pt x="3970" y="20297"/>
                    <a:pt x="4135" y="21451"/>
                  </a:cubicBezTo>
                  <a:cubicBezTo>
                    <a:pt x="4244" y="22041"/>
                    <a:pt x="4244" y="22632"/>
                    <a:pt x="4176" y="23236"/>
                  </a:cubicBezTo>
                  <a:cubicBezTo>
                    <a:pt x="4148" y="23387"/>
                    <a:pt x="4107" y="23524"/>
                    <a:pt x="4066" y="23662"/>
                  </a:cubicBezTo>
                  <a:cubicBezTo>
                    <a:pt x="3668" y="24980"/>
                    <a:pt x="3173" y="26257"/>
                    <a:pt x="2569" y="27493"/>
                  </a:cubicBezTo>
                  <a:cubicBezTo>
                    <a:pt x="2033" y="28551"/>
                    <a:pt x="1512" y="29594"/>
                    <a:pt x="880" y="30597"/>
                  </a:cubicBezTo>
                  <a:cubicBezTo>
                    <a:pt x="852" y="30611"/>
                    <a:pt x="880" y="30638"/>
                    <a:pt x="852" y="30679"/>
                  </a:cubicBezTo>
                  <a:cubicBezTo>
                    <a:pt x="888" y="30737"/>
                    <a:pt x="935" y="30757"/>
                    <a:pt x="982" y="30757"/>
                  </a:cubicBezTo>
                  <a:cubicBezTo>
                    <a:pt x="1025" y="30757"/>
                    <a:pt x="1067" y="30740"/>
                    <a:pt x="1100" y="30720"/>
                  </a:cubicBezTo>
                  <a:cubicBezTo>
                    <a:pt x="1196" y="30624"/>
                    <a:pt x="1306" y="30528"/>
                    <a:pt x="1374" y="30418"/>
                  </a:cubicBezTo>
                  <a:cubicBezTo>
                    <a:pt x="1649" y="30034"/>
                    <a:pt x="1924" y="29649"/>
                    <a:pt x="2171" y="29237"/>
                  </a:cubicBezTo>
                  <a:cubicBezTo>
                    <a:pt x="2802" y="28221"/>
                    <a:pt x="3297" y="27150"/>
                    <a:pt x="3723" y="26051"/>
                  </a:cubicBezTo>
                  <a:cubicBezTo>
                    <a:pt x="3805" y="25845"/>
                    <a:pt x="3887" y="25653"/>
                    <a:pt x="4052" y="25502"/>
                  </a:cubicBezTo>
                  <a:cubicBezTo>
                    <a:pt x="4395" y="25117"/>
                    <a:pt x="4711" y="24705"/>
                    <a:pt x="5041" y="24307"/>
                  </a:cubicBezTo>
                  <a:cubicBezTo>
                    <a:pt x="5576" y="23689"/>
                    <a:pt x="6153" y="23126"/>
                    <a:pt x="6799" y="22618"/>
                  </a:cubicBezTo>
                  <a:cubicBezTo>
                    <a:pt x="7115" y="22343"/>
                    <a:pt x="7444" y="22083"/>
                    <a:pt x="7774" y="21808"/>
                  </a:cubicBezTo>
                  <a:cubicBezTo>
                    <a:pt x="8350" y="21341"/>
                    <a:pt x="8831" y="20792"/>
                    <a:pt x="9284" y="20215"/>
                  </a:cubicBezTo>
                  <a:cubicBezTo>
                    <a:pt x="9408" y="20050"/>
                    <a:pt x="9490" y="19899"/>
                    <a:pt x="9586" y="19734"/>
                  </a:cubicBezTo>
                  <a:cubicBezTo>
                    <a:pt x="9628" y="19679"/>
                    <a:pt x="9628" y="19624"/>
                    <a:pt x="9641" y="19569"/>
                  </a:cubicBezTo>
                  <a:lnTo>
                    <a:pt x="9641" y="19569"/>
                  </a:lnTo>
                  <a:cubicBezTo>
                    <a:pt x="9613" y="19581"/>
                    <a:pt x="9592" y="19586"/>
                    <a:pt x="9576" y="19586"/>
                  </a:cubicBezTo>
                  <a:cubicBezTo>
                    <a:pt x="9536" y="19586"/>
                    <a:pt x="9523" y="19557"/>
                    <a:pt x="9504" y="19528"/>
                  </a:cubicBezTo>
                  <a:cubicBezTo>
                    <a:pt x="9463" y="19569"/>
                    <a:pt x="9408" y="19611"/>
                    <a:pt x="9367" y="19666"/>
                  </a:cubicBezTo>
                  <a:cubicBezTo>
                    <a:pt x="8859" y="20393"/>
                    <a:pt x="8227" y="21039"/>
                    <a:pt x="7513" y="21588"/>
                  </a:cubicBezTo>
                  <a:cubicBezTo>
                    <a:pt x="7073" y="21945"/>
                    <a:pt x="6620" y="22289"/>
                    <a:pt x="6167" y="22632"/>
                  </a:cubicBezTo>
                  <a:cubicBezTo>
                    <a:pt x="5549" y="23112"/>
                    <a:pt x="5000" y="23648"/>
                    <a:pt x="4492" y="24239"/>
                  </a:cubicBezTo>
                  <a:cubicBezTo>
                    <a:pt x="4450" y="24307"/>
                    <a:pt x="4382" y="24376"/>
                    <a:pt x="4286" y="24472"/>
                  </a:cubicBezTo>
                  <a:cubicBezTo>
                    <a:pt x="4203" y="24335"/>
                    <a:pt x="4286" y="24239"/>
                    <a:pt x="4313" y="24142"/>
                  </a:cubicBezTo>
                  <a:cubicBezTo>
                    <a:pt x="4725" y="22797"/>
                    <a:pt x="5041" y="21451"/>
                    <a:pt x="5274" y="20050"/>
                  </a:cubicBezTo>
                  <a:cubicBezTo>
                    <a:pt x="5384" y="19322"/>
                    <a:pt x="5480" y="18581"/>
                    <a:pt x="5576" y="17839"/>
                  </a:cubicBezTo>
                  <a:cubicBezTo>
                    <a:pt x="5590" y="17688"/>
                    <a:pt x="5631" y="17509"/>
                    <a:pt x="5686" y="17358"/>
                  </a:cubicBezTo>
                  <a:cubicBezTo>
                    <a:pt x="5934" y="16507"/>
                    <a:pt x="6208" y="15642"/>
                    <a:pt x="6551" y="14818"/>
                  </a:cubicBezTo>
                  <a:cubicBezTo>
                    <a:pt x="7128" y="13390"/>
                    <a:pt x="7513" y="11934"/>
                    <a:pt x="7774" y="10423"/>
                  </a:cubicBezTo>
                  <a:cubicBezTo>
                    <a:pt x="7829" y="10094"/>
                    <a:pt x="7897" y="9750"/>
                    <a:pt x="7842" y="9366"/>
                  </a:cubicBezTo>
                  <a:lnTo>
                    <a:pt x="7842" y="9366"/>
                  </a:lnTo>
                  <a:cubicBezTo>
                    <a:pt x="7787" y="9435"/>
                    <a:pt x="7746" y="9462"/>
                    <a:pt x="7746" y="9503"/>
                  </a:cubicBezTo>
                  <a:cubicBezTo>
                    <a:pt x="7678" y="9723"/>
                    <a:pt x="7623" y="9943"/>
                    <a:pt x="7568" y="10162"/>
                  </a:cubicBezTo>
                  <a:cubicBezTo>
                    <a:pt x="7211" y="11673"/>
                    <a:pt x="6757" y="13156"/>
                    <a:pt x="6194" y="14598"/>
                  </a:cubicBezTo>
                  <a:cubicBezTo>
                    <a:pt x="6112" y="14818"/>
                    <a:pt x="6043" y="15065"/>
                    <a:pt x="5961" y="15285"/>
                  </a:cubicBezTo>
                  <a:cubicBezTo>
                    <a:pt x="5934" y="15340"/>
                    <a:pt x="5906" y="15408"/>
                    <a:pt x="5851" y="15518"/>
                  </a:cubicBezTo>
                  <a:cubicBezTo>
                    <a:pt x="5782" y="15285"/>
                    <a:pt x="5796" y="15106"/>
                    <a:pt x="5824" y="14941"/>
                  </a:cubicBezTo>
                  <a:cubicBezTo>
                    <a:pt x="5851" y="14035"/>
                    <a:pt x="5837" y="13115"/>
                    <a:pt x="5769" y="12209"/>
                  </a:cubicBezTo>
                  <a:cubicBezTo>
                    <a:pt x="5631" y="10025"/>
                    <a:pt x="5288" y="7883"/>
                    <a:pt x="4629" y="5809"/>
                  </a:cubicBezTo>
                  <a:cubicBezTo>
                    <a:pt x="4547" y="5521"/>
                    <a:pt x="4450" y="5246"/>
                    <a:pt x="4341" y="4971"/>
                  </a:cubicBezTo>
                  <a:cubicBezTo>
                    <a:pt x="4286" y="4807"/>
                    <a:pt x="4258" y="4655"/>
                    <a:pt x="4272" y="4491"/>
                  </a:cubicBezTo>
                  <a:lnTo>
                    <a:pt x="4382" y="3145"/>
                  </a:lnTo>
                  <a:cubicBezTo>
                    <a:pt x="4395" y="2747"/>
                    <a:pt x="4423" y="2362"/>
                    <a:pt x="4450" y="1964"/>
                  </a:cubicBezTo>
                  <a:cubicBezTo>
                    <a:pt x="4450" y="1854"/>
                    <a:pt x="4423" y="1744"/>
                    <a:pt x="4423" y="1634"/>
                  </a:cubicBezTo>
                  <a:cubicBezTo>
                    <a:pt x="4415" y="1634"/>
                    <a:pt x="4408" y="1633"/>
                    <a:pt x="4401" y="1633"/>
                  </a:cubicBezTo>
                  <a:cubicBezTo>
                    <a:pt x="4273" y="1633"/>
                    <a:pt x="4286" y="1748"/>
                    <a:pt x="4286" y="1813"/>
                  </a:cubicBezTo>
                  <a:cubicBezTo>
                    <a:pt x="4203" y="2362"/>
                    <a:pt x="4121" y="2911"/>
                    <a:pt x="4011" y="3461"/>
                  </a:cubicBezTo>
                  <a:cubicBezTo>
                    <a:pt x="3997" y="3543"/>
                    <a:pt x="3983" y="3639"/>
                    <a:pt x="3942" y="3777"/>
                  </a:cubicBezTo>
                  <a:cubicBezTo>
                    <a:pt x="3874" y="3667"/>
                    <a:pt x="3832" y="3598"/>
                    <a:pt x="3791" y="3529"/>
                  </a:cubicBezTo>
                  <a:cubicBezTo>
                    <a:pt x="3558" y="3021"/>
                    <a:pt x="3311" y="2513"/>
                    <a:pt x="3050" y="2033"/>
                  </a:cubicBezTo>
                  <a:cubicBezTo>
                    <a:pt x="2734" y="1415"/>
                    <a:pt x="2336" y="851"/>
                    <a:pt x="1882" y="316"/>
                  </a:cubicBezTo>
                  <a:cubicBezTo>
                    <a:pt x="1786" y="192"/>
                    <a:pt x="1704" y="55"/>
                    <a:pt x="14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" name="Google Shape;273;p6"/>
          <p:cNvGrpSpPr/>
          <p:nvPr/>
        </p:nvGrpSpPr>
        <p:grpSpPr>
          <a:xfrm rot="-2350444">
            <a:off x="8094282" y="4437355"/>
            <a:ext cx="1166288" cy="1407681"/>
            <a:chOff x="6193303" y="1511537"/>
            <a:chExt cx="1420044" cy="1713958"/>
          </a:xfrm>
        </p:grpSpPr>
        <p:sp>
          <p:nvSpPr>
            <p:cNvPr id="274" name="Google Shape;274;p6"/>
            <p:cNvSpPr/>
            <p:nvPr/>
          </p:nvSpPr>
          <p:spPr>
            <a:xfrm>
              <a:off x="6193303" y="1539248"/>
              <a:ext cx="419649" cy="1686247"/>
            </a:xfrm>
            <a:custGeom>
              <a:avLst/>
              <a:gdLst/>
              <a:ahLst/>
              <a:cxnLst/>
              <a:rect l="l" t="t" r="r" b="b"/>
              <a:pathLst>
                <a:path w="8117" h="32616" extrusionOk="0">
                  <a:moveTo>
                    <a:pt x="3763" y="0"/>
                  </a:moveTo>
                  <a:cubicBezTo>
                    <a:pt x="3612" y="0"/>
                    <a:pt x="3448" y="14"/>
                    <a:pt x="3310" y="69"/>
                  </a:cubicBezTo>
                  <a:cubicBezTo>
                    <a:pt x="3269" y="83"/>
                    <a:pt x="3200" y="97"/>
                    <a:pt x="3132" y="138"/>
                  </a:cubicBezTo>
                  <a:cubicBezTo>
                    <a:pt x="2994" y="193"/>
                    <a:pt x="2830" y="261"/>
                    <a:pt x="2665" y="344"/>
                  </a:cubicBezTo>
                  <a:cubicBezTo>
                    <a:pt x="2541" y="412"/>
                    <a:pt x="2418" y="481"/>
                    <a:pt x="2308" y="577"/>
                  </a:cubicBezTo>
                  <a:cubicBezTo>
                    <a:pt x="2170" y="687"/>
                    <a:pt x="2006" y="824"/>
                    <a:pt x="1896" y="962"/>
                  </a:cubicBezTo>
                  <a:cubicBezTo>
                    <a:pt x="1690" y="1195"/>
                    <a:pt x="1484" y="1456"/>
                    <a:pt x="1291" y="1717"/>
                  </a:cubicBezTo>
                  <a:cubicBezTo>
                    <a:pt x="1099" y="1978"/>
                    <a:pt x="893" y="2266"/>
                    <a:pt x="770" y="2568"/>
                  </a:cubicBezTo>
                  <a:cubicBezTo>
                    <a:pt x="660" y="2871"/>
                    <a:pt x="550" y="3186"/>
                    <a:pt x="454" y="3571"/>
                  </a:cubicBezTo>
                  <a:cubicBezTo>
                    <a:pt x="399" y="3736"/>
                    <a:pt x="344" y="3928"/>
                    <a:pt x="316" y="4079"/>
                  </a:cubicBezTo>
                  <a:cubicBezTo>
                    <a:pt x="275" y="4258"/>
                    <a:pt x="248" y="4422"/>
                    <a:pt x="220" y="4560"/>
                  </a:cubicBezTo>
                  <a:cubicBezTo>
                    <a:pt x="124" y="5178"/>
                    <a:pt x="55" y="5837"/>
                    <a:pt x="14" y="6620"/>
                  </a:cubicBezTo>
                  <a:cubicBezTo>
                    <a:pt x="1" y="6812"/>
                    <a:pt x="1" y="6949"/>
                    <a:pt x="1" y="7087"/>
                  </a:cubicBezTo>
                  <a:lnTo>
                    <a:pt x="1" y="7238"/>
                  </a:lnTo>
                  <a:lnTo>
                    <a:pt x="1" y="7553"/>
                  </a:lnTo>
                  <a:lnTo>
                    <a:pt x="1" y="7705"/>
                  </a:lnTo>
                  <a:cubicBezTo>
                    <a:pt x="1" y="7828"/>
                    <a:pt x="14" y="7924"/>
                    <a:pt x="14" y="8048"/>
                  </a:cubicBezTo>
                  <a:lnTo>
                    <a:pt x="42" y="8199"/>
                  </a:lnTo>
                  <a:cubicBezTo>
                    <a:pt x="42" y="8322"/>
                    <a:pt x="42" y="8432"/>
                    <a:pt x="55" y="8542"/>
                  </a:cubicBezTo>
                  <a:lnTo>
                    <a:pt x="69" y="8666"/>
                  </a:lnTo>
                  <a:cubicBezTo>
                    <a:pt x="83" y="8954"/>
                    <a:pt x="124" y="9256"/>
                    <a:pt x="152" y="9545"/>
                  </a:cubicBezTo>
                  <a:cubicBezTo>
                    <a:pt x="179" y="9710"/>
                    <a:pt x="207" y="9874"/>
                    <a:pt x="220" y="10025"/>
                  </a:cubicBezTo>
                  <a:cubicBezTo>
                    <a:pt x="248" y="10190"/>
                    <a:pt x="275" y="10369"/>
                    <a:pt x="289" y="10533"/>
                  </a:cubicBezTo>
                  <a:lnTo>
                    <a:pt x="316" y="10630"/>
                  </a:lnTo>
                  <a:lnTo>
                    <a:pt x="358" y="11042"/>
                  </a:lnTo>
                  <a:cubicBezTo>
                    <a:pt x="358" y="11083"/>
                    <a:pt x="385" y="11138"/>
                    <a:pt x="385" y="11193"/>
                  </a:cubicBezTo>
                  <a:cubicBezTo>
                    <a:pt x="399" y="11316"/>
                    <a:pt x="413" y="11412"/>
                    <a:pt x="426" y="11536"/>
                  </a:cubicBezTo>
                  <a:lnTo>
                    <a:pt x="536" y="12113"/>
                  </a:lnTo>
                  <a:cubicBezTo>
                    <a:pt x="564" y="12250"/>
                    <a:pt x="591" y="12374"/>
                    <a:pt x="619" y="12511"/>
                  </a:cubicBezTo>
                  <a:cubicBezTo>
                    <a:pt x="632" y="12566"/>
                    <a:pt x="632" y="12635"/>
                    <a:pt x="660" y="12690"/>
                  </a:cubicBezTo>
                  <a:cubicBezTo>
                    <a:pt x="687" y="12841"/>
                    <a:pt x="728" y="12992"/>
                    <a:pt x="756" y="13115"/>
                  </a:cubicBezTo>
                  <a:lnTo>
                    <a:pt x="770" y="13211"/>
                  </a:lnTo>
                  <a:cubicBezTo>
                    <a:pt x="811" y="13335"/>
                    <a:pt x="825" y="13459"/>
                    <a:pt x="866" y="13555"/>
                  </a:cubicBezTo>
                  <a:cubicBezTo>
                    <a:pt x="948" y="13926"/>
                    <a:pt x="1044" y="14283"/>
                    <a:pt x="1154" y="14640"/>
                  </a:cubicBezTo>
                  <a:cubicBezTo>
                    <a:pt x="1209" y="14818"/>
                    <a:pt x="1237" y="14983"/>
                    <a:pt x="1291" y="15161"/>
                  </a:cubicBezTo>
                  <a:cubicBezTo>
                    <a:pt x="1305" y="15271"/>
                    <a:pt x="1346" y="15381"/>
                    <a:pt x="1374" y="15505"/>
                  </a:cubicBezTo>
                  <a:cubicBezTo>
                    <a:pt x="1456" y="15821"/>
                    <a:pt x="1552" y="16191"/>
                    <a:pt x="1676" y="16576"/>
                  </a:cubicBezTo>
                  <a:cubicBezTo>
                    <a:pt x="1854" y="17263"/>
                    <a:pt x="2060" y="17936"/>
                    <a:pt x="2253" y="18499"/>
                  </a:cubicBezTo>
                  <a:cubicBezTo>
                    <a:pt x="2335" y="18801"/>
                    <a:pt x="2445" y="19075"/>
                    <a:pt x="2541" y="19364"/>
                  </a:cubicBezTo>
                  <a:cubicBezTo>
                    <a:pt x="2637" y="19597"/>
                    <a:pt x="2706" y="19831"/>
                    <a:pt x="2788" y="20064"/>
                  </a:cubicBezTo>
                  <a:lnTo>
                    <a:pt x="2871" y="20325"/>
                  </a:lnTo>
                  <a:lnTo>
                    <a:pt x="3228" y="21355"/>
                  </a:lnTo>
                  <a:cubicBezTo>
                    <a:pt x="3269" y="21451"/>
                    <a:pt x="3296" y="21575"/>
                    <a:pt x="3338" y="21685"/>
                  </a:cubicBezTo>
                  <a:cubicBezTo>
                    <a:pt x="3351" y="21712"/>
                    <a:pt x="3365" y="21767"/>
                    <a:pt x="3393" y="21822"/>
                  </a:cubicBezTo>
                  <a:cubicBezTo>
                    <a:pt x="3420" y="21932"/>
                    <a:pt x="3475" y="22055"/>
                    <a:pt x="3502" y="22165"/>
                  </a:cubicBezTo>
                  <a:lnTo>
                    <a:pt x="3557" y="22303"/>
                  </a:lnTo>
                  <a:cubicBezTo>
                    <a:pt x="3640" y="22522"/>
                    <a:pt x="3736" y="22756"/>
                    <a:pt x="3818" y="23003"/>
                  </a:cubicBezTo>
                  <a:lnTo>
                    <a:pt x="3901" y="23223"/>
                  </a:lnTo>
                  <a:cubicBezTo>
                    <a:pt x="4011" y="23497"/>
                    <a:pt x="4107" y="23813"/>
                    <a:pt x="4189" y="24102"/>
                  </a:cubicBezTo>
                  <a:cubicBezTo>
                    <a:pt x="4230" y="24225"/>
                    <a:pt x="4244" y="24321"/>
                    <a:pt x="4285" y="24431"/>
                  </a:cubicBezTo>
                  <a:cubicBezTo>
                    <a:pt x="4326" y="24637"/>
                    <a:pt x="4381" y="24816"/>
                    <a:pt x="4450" y="25022"/>
                  </a:cubicBezTo>
                  <a:lnTo>
                    <a:pt x="4450" y="25063"/>
                  </a:lnTo>
                  <a:lnTo>
                    <a:pt x="4766" y="26038"/>
                  </a:lnTo>
                  <a:cubicBezTo>
                    <a:pt x="4780" y="26093"/>
                    <a:pt x="4793" y="26162"/>
                    <a:pt x="4807" y="26216"/>
                  </a:cubicBezTo>
                  <a:cubicBezTo>
                    <a:pt x="4848" y="26285"/>
                    <a:pt x="4862" y="26368"/>
                    <a:pt x="4889" y="26450"/>
                  </a:cubicBezTo>
                  <a:lnTo>
                    <a:pt x="4944" y="26587"/>
                  </a:lnTo>
                  <a:lnTo>
                    <a:pt x="4999" y="26725"/>
                  </a:lnTo>
                  <a:cubicBezTo>
                    <a:pt x="4999" y="26738"/>
                    <a:pt x="5013" y="26766"/>
                    <a:pt x="5013" y="26779"/>
                  </a:cubicBezTo>
                  <a:cubicBezTo>
                    <a:pt x="5027" y="26807"/>
                    <a:pt x="5054" y="26862"/>
                    <a:pt x="5068" y="26903"/>
                  </a:cubicBezTo>
                  <a:cubicBezTo>
                    <a:pt x="5095" y="26944"/>
                    <a:pt x="5123" y="26999"/>
                    <a:pt x="5137" y="27054"/>
                  </a:cubicBezTo>
                  <a:cubicBezTo>
                    <a:pt x="5192" y="27191"/>
                    <a:pt x="5233" y="27329"/>
                    <a:pt x="5301" y="27466"/>
                  </a:cubicBezTo>
                  <a:cubicBezTo>
                    <a:pt x="5370" y="27590"/>
                    <a:pt x="5425" y="27700"/>
                    <a:pt x="5494" y="27823"/>
                  </a:cubicBezTo>
                  <a:lnTo>
                    <a:pt x="5535" y="27878"/>
                  </a:lnTo>
                  <a:cubicBezTo>
                    <a:pt x="5617" y="28070"/>
                    <a:pt x="5700" y="28249"/>
                    <a:pt x="5782" y="28455"/>
                  </a:cubicBezTo>
                  <a:cubicBezTo>
                    <a:pt x="5837" y="28620"/>
                    <a:pt x="5906" y="28757"/>
                    <a:pt x="5961" y="28908"/>
                  </a:cubicBezTo>
                  <a:cubicBezTo>
                    <a:pt x="6153" y="29375"/>
                    <a:pt x="6331" y="29856"/>
                    <a:pt x="6537" y="30309"/>
                  </a:cubicBezTo>
                  <a:cubicBezTo>
                    <a:pt x="6867" y="31037"/>
                    <a:pt x="7155" y="31778"/>
                    <a:pt x="7416" y="32396"/>
                  </a:cubicBezTo>
                  <a:cubicBezTo>
                    <a:pt x="7457" y="32479"/>
                    <a:pt x="7526" y="32547"/>
                    <a:pt x="7595" y="32575"/>
                  </a:cubicBezTo>
                  <a:cubicBezTo>
                    <a:pt x="7622" y="32602"/>
                    <a:pt x="7636" y="32616"/>
                    <a:pt x="7677" y="32616"/>
                  </a:cubicBezTo>
                  <a:cubicBezTo>
                    <a:pt x="7732" y="32616"/>
                    <a:pt x="7801" y="32616"/>
                    <a:pt x="7842" y="32602"/>
                  </a:cubicBezTo>
                  <a:cubicBezTo>
                    <a:pt x="7979" y="32547"/>
                    <a:pt x="8075" y="32396"/>
                    <a:pt x="8075" y="32259"/>
                  </a:cubicBezTo>
                  <a:cubicBezTo>
                    <a:pt x="8089" y="32231"/>
                    <a:pt x="8089" y="32218"/>
                    <a:pt x="8089" y="32204"/>
                  </a:cubicBezTo>
                  <a:cubicBezTo>
                    <a:pt x="8103" y="32094"/>
                    <a:pt x="8117" y="32025"/>
                    <a:pt x="8117" y="31943"/>
                  </a:cubicBezTo>
                  <a:cubicBezTo>
                    <a:pt x="8117" y="31888"/>
                    <a:pt x="8103" y="31847"/>
                    <a:pt x="8103" y="31792"/>
                  </a:cubicBezTo>
                  <a:lnTo>
                    <a:pt x="8103" y="31737"/>
                  </a:lnTo>
                  <a:lnTo>
                    <a:pt x="8103" y="31641"/>
                  </a:lnTo>
                  <a:lnTo>
                    <a:pt x="8103" y="31531"/>
                  </a:lnTo>
                  <a:cubicBezTo>
                    <a:pt x="8089" y="31407"/>
                    <a:pt x="8075" y="31256"/>
                    <a:pt x="8034" y="31092"/>
                  </a:cubicBezTo>
                  <a:cubicBezTo>
                    <a:pt x="8007" y="30899"/>
                    <a:pt x="7966" y="30721"/>
                    <a:pt x="7911" y="30556"/>
                  </a:cubicBezTo>
                  <a:cubicBezTo>
                    <a:pt x="7869" y="30419"/>
                    <a:pt x="7828" y="30268"/>
                    <a:pt x="7773" y="30103"/>
                  </a:cubicBezTo>
                  <a:cubicBezTo>
                    <a:pt x="7732" y="30007"/>
                    <a:pt x="7677" y="29856"/>
                    <a:pt x="7622" y="29691"/>
                  </a:cubicBezTo>
                  <a:cubicBezTo>
                    <a:pt x="7554" y="29554"/>
                    <a:pt x="7512" y="29402"/>
                    <a:pt x="7471" y="29265"/>
                  </a:cubicBezTo>
                  <a:lnTo>
                    <a:pt x="7457" y="29183"/>
                  </a:lnTo>
                  <a:cubicBezTo>
                    <a:pt x="7416" y="29059"/>
                    <a:pt x="7389" y="28936"/>
                    <a:pt x="7334" y="28826"/>
                  </a:cubicBezTo>
                  <a:cubicBezTo>
                    <a:pt x="7334" y="28784"/>
                    <a:pt x="7320" y="28757"/>
                    <a:pt x="7293" y="28716"/>
                  </a:cubicBezTo>
                  <a:cubicBezTo>
                    <a:pt x="7252" y="28620"/>
                    <a:pt x="7210" y="28510"/>
                    <a:pt x="7183" y="28414"/>
                  </a:cubicBezTo>
                  <a:cubicBezTo>
                    <a:pt x="7155" y="28345"/>
                    <a:pt x="7128" y="28249"/>
                    <a:pt x="7114" y="28167"/>
                  </a:cubicBezTo>
                  <a:cubicBezTo>
                    <a:pt x="7114" y="28112"/>
                    <a:pt x="7087" y="28070"/>
                    <a:pt x="7073" y="28015"/>
                  </a:cubicBezTo>
                  <a:cubicBezTo>
                    <a:pt x="7018" y="27892"/>
                    <a:pt x="6991" y="27755"/>
                    <a:pt x="6949" y="27631"/>
                  </a:cubicBezTo>
                  <a:cubicBezTo>
                    <a:pt x="6908" y="27480"/>
                    <a:pt x="6867" y="27329"/>
                    <a:pt x="6812" y="27178"/>
                  </a:cubicBezTo>
                  <a:cubicBezTo>
                    <a:pt x="6716" y="26848"/>
                    <a:pt x="6647" y="26519"/>
                    <a:pt x="6579" y="26244"/>
                  </a:cubicBezTo>
                  <a:cubicBezTo>
                    <a:pt x="6537" y="26038"/>
                    <a:pt x="6469" y="25846"/>
                    <a:pt x="6428" y="25640"/>
                  </a:cubicBezTo>
                  <a:cubicBezTo>
                    <a:pt x="6386" y="25557"/>
                    <a:pt x="6359" y="25461"/>
                    <a:pt x="6331" y="25365"/>
                  </a:cubicBezTo>
                  <a:cubicBezTo>
                    <a:pt x="6318" y="25296"/>
                    <a:pt x="6304" y="25214"/>
                    <a:pt x="6290" y="25145"/>
                  </a:cubicBezTo>
                  <a:cubicBezTo>
                    <a:pt x="6263" y="25077"/>
                    <a:pt x="6249" y="24994"/>
                    <a:pt x="6235" y="24926"/>
                  </a:cubicBezTo>
                  <a:cubicBezTo>
                    <a:pt x="6194" y="24788"/>
                    <a:pt x="6167" y="24665"/>
                    <a:pt x="6125" y="24527"/>
                  </a:cubicBezTo>
                  <a:cubicBezTo>
                    <a:pt x="6084" y="24308"/>
                    <a:pt x="6057" y="24088"/>
                    <a:pt x="6029" y="23882"/>
                  </a:cubicBezTo>
                  <a:lnTo>
                    <a:pt x="5974" y="23511"/>
                  </a:lnTo>
                  <a:cubicBezTo>
                    <a:pt x="5919" y="23099"/>
                    <a:pt x="5878" y="22783"/>
                    <a:pt x="5810" y="22467"/>
                  </a:cubicBezTo>
                  <a:lnTo>
                    <a:pt x="5810" y="22481"/>
                  </a:lnTo>
                  <a:lnTo>
                    <a:pt x="5810" y="22509"/>
                  </a:lnTo>
                  <a:cubicBezTo>
                    <a:pt x="5810" y="22467"/>
                    <a:pt x="5782" y="22412"/>
                    <a:pt x="5782" y="22385"/>
                  </a:cubicBezTo>
                  <a:cubicBezTo>
                    <a:pt x="5755" y="22206"/>
                    <a:pt x="5741" y="22042"/>
                    <a:pt x="5713" y="21863"/>
                  </a:cubicBezTo>
                  <a:cubicBezTo>
                    <a:pt x="5700" y="21561"/>
                    <a:pt x="5686" y="21245"/>
                    <a:pt x="5672" y="20929"/>
                  </a:cubicBezTo>
                  <a:cubicBezTo>
                    <a:pt x="5645" y="20682"/>
                    <a:pt x="5645" y="20421"/>
                    <a:pt x="5645" y="20174"/>
                  </a:cubicBezTo>
                  <a:lnTo>
                    <a:pt x="5645" y="20050"/>
                  </a:lnTo>
                  <a:lnTo>
                    <a:pt x="5645" y="19844"/>
                  </a:lnTo>
                  <a:lnTo>
                    <a:pt x="5645" y="19570"/>
                  </a:lnTo>
                  <a:lnTo>
                    <a:pt x="5645" y="19350"/>
                  </a:lnTo>
                  <a:lnTo>
                    <a:pt x="5645" y="19117"/>
                  </a:lnTo>
                  <a:cubicBezTo>
                    <a:pt x="5645" y="18814"/>
                    <a:pt x="5645" y="18526"/>
                    <a:pt x="5672" y="18210"/>
                  </a:cubicBezTo>
                  <a:cubicBezTo>
                    <a:pt x="5686" y="17853"/>
                    <a:pt x="5741" y="17469"/>
                    <a:pt x="5768" y="17098"/>
                  </a:cubicBezTo>
                  <a:cubicBezTo>
                    <a:pt x="5796" y="17015"/>
                    <a:pt x="5796" y="16919"/>
                    <a:pt x="5810" y="16837"/>
                  </a:cubicBezTo>
                  <a:cubicBezTo>
                    <a:pt x="5823" y="16700"/>
                    <a:pt x="5837" y="16576"/>
                    <a:pt x="5851" y="16439"/>
                  </a:cubicBezTo>
                  <a:cubicBezTo>
                    <a:pt x="5878" y="16233"/>
                    <a:pt x="5906" y="16027"/>
                    <a:pt x="5919" y="15876"/>
                  </a:cubicBezTo>
                  <a:lnTo>
                    <a:pt x="6029" y="15052"/>
                  </a:lnTo>
                  <a:cubicBezTo>
                    <a:pt x="6057" y="14708"/>
                    <a:pt x="6112" y="14324"/>
                    <a:pt x="6167" y="13967"/>
                  </a:cubicBezTo>
                  <a:cubicBezTo>
                    <a:pt x="6194" y="13692"/>
                    <a:pt x="6249" y="13417"/>
                    <a:pt x="6290" y="13143"/>
                  </a:cubicBezTo>
                  <a:cubicBezTo>
                    <a:pt x="6359" y="12772"/>
                    <a:pt x="6414" y="12374"/>
                    <a:pt x="6455" y="11975"/>
                  </a:cubicBezTo>
                  <a:lnTo>
                    <a:pt x="6565" y="11206"/>
                  </a:lnTo>
                  <a:lnTo>
                    <a:pt x="6592" y="11042"/>
                  </a:lnTo>
                  <a:cubicBezTo>
                    <a:pt x="6592" y="10987"/>
                    <a:pt x="6620" y="10932"/>
                    <a:pt x="6620" y="10877"/>
                  </a:cubicBezTo>
                  <a:cubicBezTo>
                    <a:pt x="6634" y="10781"/>
                    <a:pt x="6647" y="10657"/>
                    <a:pt x="6661" y="10547"/>
                  </a:cubicBezTo>
                  <a:lnTo>
                    <a:pt x="6702" y="10382"/>
                  </a:lnTo>
                  <a:lnTo>
                    <a:pt x="6757" y="10067"/>
                  </a:lnTo>
                  <a:cubicBezTo>
                    <a:pt x="6798" y="9778"/>
                    <a:pt x="6867" y="9462"/>
                    <a:pt x="6908" y="9119"/>
                  </a:cubicBezTo>
                  <a:cubicBezTo>
                    <a:pt x="6922" y="8954"/>
                    <a:pt x="6936" y="8817"/>
                    <a:pt x="6949" y="8666"/>
                  </a:cubicBezTo>
                  <a:cubicBezTo>
                    <a:pt x="6977" y="8501"/>
                    <a:pt x="7004" y="8309"/>
                    <a:pt x="7018" y="8117"/>
                  </a:cubicBezTo>
                  <a:cubicBezTo>
                    <a:pt x="7046" y="8007"/>
                    <a:pt x="7046" y="7924"/>
                    <a:pt x="7059" y="7828"/>
                  </a:cubicBezTo>
                  <a:cubicBezTo>
                    <a:pt x="7073" y="7622"/>
                    <a:pt x="7114" y="7402"/>
                    <a:pt x="7128" y="7183"/>
                  </a:cubicBezTo>
                  <a:lnTo>
                    <a:pt x="7142" y="7045"/>
                  </a:lnTo>
                  <a:cubicBezTo>
                    <a:pt x="7169" y="6935"/>
                    <a:pt x="7169" y="6798"/>
                    <a:pt x="7183" y="6675"/>
                  </a:cubicBezTo>
                  <a:cubicBezTo>
                    <a:pt x="7183" y="6496"/>
                    <a:pt x="7197" y="6317"/>
                    <a:pt x="7197" y="6139"/>
                  </a:cubicBezTo>
                  <a:cubicBezTo>
                    <a:pt x="7183" y="5823"/>
                    <a:pt x="7183" y="5507"/>
                    <a:pt x="7183" y="5178"/>
                  </a:cubicBezTo>
                  <a:cubicBezTo>
                    <a:pt x="7183" y="4821"/>
                    <a:pt x="7169" y="4532"/>
                    <a:pt x="7142" y="4258"/>
                  </a:cubicBezTo>
                  <a:lnTo>
                    <a:pt x="7142" y="4216"/>
                  </a:lnTo>
                  <a:cubicBezTo>
                    <a:pt x="7087" y="3626"/>
                    <a:pt x="7018" y="3008"/>
                    <a:pt x="6867" y="2404"/>
                  </a:cubicBezTo>
                  <a:cubicBezTo>
                    <a:pt x="6826" y="2225"/>
                    <a:pt x="6785" y="2088"/>
                    <a:pt x="6730" y="1978"/>
                  </a:cubicBezTo>
                  <a:cubicBezTo>
                    <a:pt x="6661" y="1799"/>
                    <a:pt x="6592" y="1662"/>
                    <a:pt x="6510" y="1525"/>
                  </a:cubicBezTo>
                  <a:cubicBezTo>
                    <a:pt x="6428" y="1401"/>
                    <a:pt x="6345" y="1291"/>
                    <a:pt x="6208" y="1126"/>
                  </a:cubicBezTo>
                  <a:cubicBezTo>
                    <a:pt x="6084" y="989"/>
                    <a:pt x="5974" y="893"/>
                    <a:pt x="5878" y="811"/>
                  </a:cubicBezTo>
                  <a:cubicBezTo>
                    <a:pt x="5631" y="605"/>
                    <a:pt x="5343" y="426"/>
                    <a:pt x="5041" y="330"/>
                  </a:cubicBezTo>
                  <a:cubicBezTo>
                    <a:pt x="4848" y="261"/>
                    <a:pt x="4670" y="206"/>
                    <a:pt x="4505" y="151"/>
                  </a:cubicBezTo>
                  <a:cubicBezTo>
                    <a:pt x="4464" y="151"/>
                    <a:pt x="4436" y="138"/>
                    <a:pt x="4395" y="138"/>
                  </a:cubicBezTo>
                  <a:cubicBezTo>
                    <a:pt x="4258" y="124"/>
                    <a:pt x="4148" y="97"/>
                    <a:pt x="3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6834435" y="2630221"/>
              <a:ext cx="266979" cy="412566"/>
            </a:xfrm>
            <a:custGeom>
              <a:avLst/>
              <a:gdLst/>
              <a:ahLst/>
              <a:cxnLst/>
              <a:rect l="l" t="t" r="r" b="b"/>
              <a:pathLst>
                <a:path w="5164" h="7980" extrusionOk="0">
                  <a:moveTo>
                    <a:pt x="3425" y="1"/>
                  </a:moveTo>
                  <a:cubicBezTo>
                    <a:pt x="3294" y="1"/>
                    <a:pt x="3162" y="16"/>
                    <a:pt x="3008" y="47"/>
                  </a:cubicBezTo>
                  <a:cubicBezTo>
                    <a:pt x="2829" y="61"/>
                    <a:pt x="2692" y="102"/>
                    <a:pt x="2568" y="143"/>
                  </a:cubicBezTo>
                  <a:cubicBezTo>
                    <a:pt x="2486" y="184"/>
                    <a:pt x="2404" y="212"/>
                    <a:pt x="2321" y="267"/>
                  </a:cubicBezTo>
                  <a:cubicBezTo>
                    <a:pt x="2266" y="280"/>
                    <a:pt x="2211" y="322"/>
                    <a:pt x="2156" y="349"/>
                  </a:cubicBezTo>
                  <a:cubicBezTo>
                    <a:pt x="2060" y="418"/>
                    <a:pt x="1978" y="486"/>
                    <a:pt x="1882" y="583"/>
                  </a:cubicBezTo>
                  <a:cubicBezTo>
                    <a:pt x="1786" y="679"/>
                    <a:pt x="1676" y="789"/>
                    <a:pt x="1593" y="898"/>
                  </a:cubicBezTo>
                  <a:cubicBezTo>
                    <a:pt x="1511" y="1022"/>
                    <a:pt x="1442" y="1146"/>
                    <a:pt x="1360" y="1283"/>
                  </a:cubicBezTo>
                  <a:cubicBezTo>
                    <a:pt x="1223" y="1489"/>
                    <a:pt x="1113" y="1709"/>
                    <a:pt x="1017" y="1928"/>
                  </a:cubicBezTo>
                  <a:cubicBezTo>
                    <a:pt x="907" y="2134"/>
                    <a:pt x="838" y="2382"/>
                    <a:pt x="756" y="2670"/>
                  </a:cubicBezTo>
                  <a:lnTo>
                    <a:pt x="701" y="2876"/>
                  </a:lnTo>
                  <a:cubicBezTo>
                    <a:pt x="687" y="2917"/>
                    <a:pt x="687" y="2958"/>
                    <a:pt x="673" y="3000"/>
                  </a:cubicBezTo>
                  <a:cubicBezTo>
                    <a:pt x="632" y="3096"/>
                    <a:pt x="618" y="3233"/>
                    <a:pt x="577" y="3370"/>
                  </a:cubicBezTo>
                  <a:cubicBezTo>
                    <a:pt x="550" y="3604"/>
                    <a:pt x="495" y="3837"/>
                    <a:pt x="440" y="4098"/>
                  </a:cubicBezTo>
                  <a:cubicBezTo>
                    <a:pt x="412" y="4332"/>
                    <a:pt x="371" y="4593"/>
                    <a:pt x="344" y="4840"/>
                  </a:cubicBezTo>
                  <a:cubicBezTo>
                    <a:pt x="330" y="4991"/>
                    <a:pt x="302" y="5156"/>
                    <a:pt x="275" y="5334"/>
                  </a:cubicBezTo>
                  <a:cubicBezTo>
                    <a:pt x="261" y="5403"/>
                    <a:pt x="261" y="5471"/>
                    <a:pt x="234" y="5540"/>
                  </a:cubicBezTo>
                  <a:cubicBezTo>
                    <a:pt x="206" y="5705"/>
                    <a:pt x="193" y="5883"/>
                    <a:pt x="165" y="6048"/>
                  </a:cubicBezTo>
                  <a:cubicBezTo>
                    <a:pt x="165" y="6103"/>
                    <a:pt x="151" y="6172"/>
                    <a:pt x="151" y="6227"/>
                  </a:cubicBezTo>
                  <a:cubicBezTo>
                    <a:pt x="151" y="6282"/>
                    <a:pt x="138" y="6309"/>
                    <a:pt x="138" y="6350"/>
                  </a:cubicBezTo>
                  <a:cubicBezTo>
                    <a:pt x="138" y="6405"/>
                    <a:pt x="124" y="6474"/>
                    <a:pt x="124" y="6543"/>
                  </a:cubicBezTo>
                  <a:cubicBezTo>
                    <a:pt x="96" y="6653"/>
                    <a:pt x="96" y="6776"/>
                    <a:pt x="96" y="6872"/>
                  </a:cubicBezTo>
                  <a:lnTo>
                    <a:pt x="96" y="6913"/>
                  </a:lnTo>
                  <a:lnTo>
                    <a:pt x="96" y="7023"/>
                  </a:lnTo>
                  <a:cubicBezTo>
                    <a:pt x="83" y="7119"/>
                    <a:pt x="83" y="7188"/>
                    <a:pt x="83" y="7271"/>
                  </a:cubicBezTo>
                  <a:lnTo>
                    <a:pt x="83" y="7339"/>
                  </a:lnTo>
                  <a:lnTo>
                    <a:pt x="83" y="7408"/>
                  </a:lnTo>
                  <a:lnTo>
                    <a:pt x="83" y="7422"/>
                  </a:lnTo>
                  <a:lnTo>
                    <a:pt x="83" y="7435"/>
                  </a:lnTo>
                  <a:cubicBezTo>
                    <a:pt x="14" y="7545"/>
                    <a:pt x="0" y="7669"/>
                    <a:pt x="28" y="7765"/>
                  </a:cubicBezTo>
                  <a:cubicBezTo>
                    <a:pt x="55" y="7820"/>
                    <a:pt x="83" y="7875"/>
                    <a:pt x="138" y="7902"/>
                  </a:cubicBezTo>
                  <a:cubicBezTo>
                    <a:pt x="191" y="7945"/>
                    <a:pt x="253" y="7980"/>
                    <a:pt x="317" y="7980"/>
                  </a:cubicBezTo>
                  <a:cubicBezTo>
                    <a:pt x="335" y="7980"/>
                    <a:pt x="353" y="7977"/>
                    <a:pt x="371" y="7971"/>
                  </a:cubicBezTo>
                  <a:cubicBezTo>
                    <a:pt x="467" y="7957"/>
                    <a:pt x="536" y="7930"/>
                    <a:pt x="577" y="7861"/>
                  </a:cubicBezTo>
                  <a:cubicBezTo>
                    <a:pt x="673" y="7737"/>
                    <a:pt x="769" y="7614"/>
                    <a:pt x="852" y="7490"/>
                  </a:cubicBezTo>
                  <a:cubicBezTo>
                    <a:pt x="1126" y="7133"/>
                    <a:pt x="1429" y="6776"/>
                    <a:pt x="1813" y="6309"/>
                  </a:cubicBezTo>
                  <a:cubicBezTo>
                    <a:pt x="1882" y="6213"/>
                    <a:pt x="1978" y="6117"/>
                    <a:pt x="2060" y="6021"/>
                  </a:cubicBezTo>
                  <a:cubicBezTo>
                    <a:pt x="2280" y="5760"/>
                    <a:pt x="2527" y="5485"/>
                    <a:pt x="2761" y="5224"/>
                  </a:cubicBezTo>
                  <a:lnTo>
                    <a:pt x="2829" y="5183"/>
                  </a:lnTo>
                  <a:cubicBezTo>
                    <a:pt x="3118" y="4908"/>
                    <a:pt x="3420" y="4634"/>
                    <a:pt x="3667" y="4332"/>
                  </a:cubicBezTo>
                  <a:cubicBezTo>
                    <a:pt x="3928" y="4043"/>
                    <a:pt x="4203" y="3714"/>
                    <a:pt x="4477" y="3398"/>
                  </a:cubicBezTo>
                  <a:cubicBezTo>
                    <a:pt x="4532" y="3329"/>
                    <a:pt x="4601" y="3233"/>
                    <a:pt x="4656" y="3164"/>
                  </a:cubicBezTo>
                  <a:lnTo>
                    <a:pt x="4697" y="3109"/>
                  </a:lnTo>
                  <a:cubicBezTo>
                    <a:pt x="4793" y="3000"/>
                    <a:pt x="4875" y="2876"/>
                    <a:pt x="4944" y="2752"/>
                  </a:cubicBezTo>
                  <a:cubicBezTo>
                    <a:pt x="5013" y="2656"/>
                    <a:pt x="5068" y="2533"/>
                    <a:pt x="5095" y="2409"/>
                  </a:cubicBezTo>
                  <a:lnTo>
                    <a:pt x="5095" y="2395"/>
                  </a:lnTo>
                  <a:cubicBezTo>
                    <a:pt x="5109" y="2327"/>
                    <a:pt x="5150" y="2258"/>
                    <a:pt x="5150" y="2189"/>
                  </a:cubicBezTo>
                  <a:cubicBezTo>
                    <a:pt x="5164" y="2134"/>
                    <a:pt x="5164" y="2093"/>
                    <a:pt x="5164" y="2038"/>
                  </a:cubicBezTo>
                  <a:lnTo>
                    <a:pt x="5164" y="1997"/>
                  </a:lnTo>
                  <a:lnTo>
                    <a:pt x="5164" y="1777"/>
                  </a:lnTo>
                  <a:lnTo>
                    <a:pt x="5164" y="1764"/>
                  </a:lnTo>
                  <a:cubicBezTo>
                    <a:pt x="5164" y="1695"/>
                    <a:pt x="5164" y="1640"/>
                    <a:pt x="5150" y="1585"/>
                  </a:cubicBezTo>
                  <a:lnTo>
                    <a:pt x="5095" y="1338"/>
                  </a:lnTo>
                  <a:cubicBezTo>
                    <a:pt x="5068" y="1242"/>
                    <a:pt x="5040" y="1146"/>
                    <a:pt x="5013" y="1063"/>
                  </a:cubicBezTo>
                  <a:cubicBezTo>
                    <a:pt x="4999" y="1036"/>
                    <a:pt x="4972" y="1008"/>
                    <a:pt x="4999" y="953"/>
                  </a:cubicBezTo>
                  <a:cubicBezTo>
                    <a:pt x="4930" y="830"/>
                    <a:pt x="4862" y="692"/>
                    <a:pt x="4752" y="583"/>
                  </a:cubicBezTo>
                  <a:cubicBezTo>
                    <a:pt x="4683" y="486"/>
                    <a:pt x="4615" y="445"/>
                    <a:pt x="4560" y="390"/>
                  </a:cubicBezTo>
                  <a:cubicBezTo>
                    <a:pt x="4477" y="335"/>
                    <a:pt x="4409" y="280"/>
                    <a:pt x="4312" y="239"/>
                  </a:cubicBezTo>
                  <a:cubicBezTo>
                    <a:pt x="4065" y="116"/>
                    <a:pt x="3804" y="33"/>
                    <a:pt x="3557" y="6"/>
                  </a:cubicBezTo>
                  <a:cubicBezTo>
                    <a:pt x="3512" y="2"/>
                    <a:pt x="3469" y="1"/>
                    <a:pt x="34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6554686" y="1511537"/>
              <a:ext cx="624122" cy="1707599"/>
            </a:xfrm>
            <a:custGeom>
              <a:avLst/>
              <a:gdLst/>
              <a:ahLst/>
              <a:cxnLst/>
              <a:rect l="l" t="t" r="r" b="b"/>
              <a:pathLst>
                <a:path w="12072" h="33029" extrusionOk="0">
                  <a:moveTo>
                    <a:pt x="9051" y="1"/>
                  </a:moveTo>
                  <a:cubicBezTo>
                    <a:pt x="8872" y="1"/>
                    <a:pt x="8721" y="15"/>
                    <a:pt x="8584" y="56"/>
                  </a:cubicBezTo>
                  <a:cubicBezTo>
                    <a:pt x="8487" y="69"/>
                    <a:pt x="8378" y="97"/>
                    <a:pt x="8295" y="124"/>
                  </a:cubicBezTo>
                  <a:lnTo>
                    <a:pt x="8213" y="138"/>
                  </a:lnTo>
                  <a:cubicBezTo>
                    <a:pt x="8158" y="152"/>
                    <a:pt x="8103" y="152"/>
                    <a:pt x="8048" y="179"/>
                  </a:cubicBezTo>
                  <a:cubicBezTo>
                    <a:pt x="7828" y="248"/>
                    <a:pt x="7636" y="289"/>
                    <a:pt x="7471" y="344"/>
                  </a:cubicBezTo>
                  <a:cubicBezTo>
                    <a:pt x="7293" y="413"/>
                    <a:pt x="7169" y="481"/>
                    <a:pt x="7059" y="550"/>
                  </a:cubicBezTo>
                  <a:cubicBezTo>
                    <a:pt x="6922" y="619"/>
                    <a:pt x="6785" y="729"/>
                    <a:pt x="6620" y="838"/>
                  </a:cubicBezTo>
                  <a:cubicBezTo>
                    <a:pt x="6579" y="880"/>
                    <a:pt x="6524" y="935"/>
                    <a:pt x="6469" y="962"/>
                  </a:cubicBezTo>
                  <a:cubicBezTo>
                    <a:pt x="6400" y="1031"/>
                    <a:pt x="6331" y="1086"/>
                    <a:pt x="6263" y="1141"/>
                  </a:cubicBezTo>
                  <a:cubicBezTo>
                    <a:pt x="6125" y="1237"/>
                    <a:pt x="6029" y="1347"/>
                    <a:pt x="5919" y="1429"/>
                  </a:cubicBezTo>
                  <a:cubicBezTo>
                    <a:pt x="5700" y="1635"/>
                    <a:pt x="5480" y="1855"/>
                    <a:pt x="5274" y="2074"/>
                  </a:cubicBezTo>
                  <a:cubicBezTo>
                    <a:pt x="5150" y="2198"/>
                    <a:pt x="5027" y="2335"/>
                    <a:pt x="4931" y="2473"/>
                  </a:cubicBezTo>
                  <a:lnTo>
                    <a:pt x="4889" y="2514"/>
                  </a:lnTo>
                  <a:cubicBezTo>
                    <a:pt x="4766" y="2651"/>
                    <a:pt x="4683" y="2761"/>
                    <a:pt x="4601" y="2871"/>
                  </a:cubicBezTo>
                  <a:cubicBezTo>
                    <a:pt x="4519" y="3008"/>
                    <a:pt x="4409" y="3132"/>
                    <a:pt x="4313" y="3283"/>
                  </a:cubicBezTo>
                  <a:cubicBezTo>
                    <a:pt x="4271" y="3338"/>
                    <a:pt x="4244" y="3365"/>
                    <a:pt x="4203" y="3420"/>
                  </a:cubicBezTo>
                  <a:lnTo>
                    <a:pt x="4052" y="3626"/>
                  </a:lnTo>
                  <a:cubicBezTo>
                    <a:pt x="3873" y="3887"/>
                    <a:pt x="3708" y="4134"/>
                    <a:pt x="3557" y="4395"/>
                  </a:cubicBezTo>
                  <a:cubicBezTo>
                    <a:pt x="3448" y="4574"/>
                    <a:pt x="3365" y="4739"/>
                    <a:pt x="3255" y="4917"/>
                  </a:cubicBezTo>
                  <a:cubicBezTo>
                    <a:pt x="3187" y="5000"/>
                    <a:pt x="3145" y="5096"/>
                    <a:pt x="3090" y="5206"/>
                  </a:cubicBezTo>
                  <a:cubicBezTo>
                    <a:pt x="2939" y="5480"/>
                    <a:pt x="2775" y="5755"/>
                    <a:pt x="2665" y="6030"/>
                  </a:cubicBezTo>
                  <a:lnTo>
                    <a:pt x="2665" y="6043"/>
                  </a:lnTo>
                  <a:lnTo>
                    <a:pt x="2637" y="6057"/>
                  </a:lnTo>
                  <a:cubicBezTo>
                    <a:pt x="2418" y="6538"/>
                    <a:pt x="2198" y="7059"/>
                    <a:pt x="1937" y="7691"/>
                  </a:cubicBezTo>
                  <a:cubicBezTo>
                    <a:pt x="1882" y="7815"/>
                    <a:pt x="1841" y="7952"/>
                    <a:pt x="1786" y="8103"/>
                  </a:cubicBezTo>
                  <a:cubicBezTo>
                    <a:pt x="1772" y="8158"/>
                    <a:pt x="1745" y="8227"/>
                    <a:pt x="1731" y="8282"/>
                  </a:cubicBezTo>
                  <a:cubicBezTo>
                    <a:pt x="1703" y="8364"/>
                    <a:pt x="1676" y="8447"/>
                    <a:pt x="1649" y="8529"/>
                  </a:cubicBezTo>
                  <a:cubicBezTo>
                    <a:pt x="1580" y="8721"/>
                    <a:pt x="1525" y="8900"/>
                    <a:pt x="1456" y="9078"/>
                  </a:cubicBezTo>
                  <a:lnTo>
                    <a:pt x="1360" y="9394"/>
                  </a:lnTo>
                  <a:cubicBezTo>
                    <a:pt x="1333" y="9449"/>
                    <a:pt x="1319" y="9518"/>
                    <a:pt x="1305" y="9559"/>
                  </a:cubicBezTo>
                  <a:cubicBezTo>
                    <a:pt x="1264" y="9655"/>
                    <a:pt x="1237" y="9751"/>
                    <a:pt x="1195" y="9834"/>
                  </a:cubicBezTo>
                  <a:cubicBezTo>
                    <a:pt x="1154" y="9998"/>
                    <a:pt x="1099" y="10149"/>
                    <a:pt x="1058" y="10300"/>
                  </a:cubicBezTo>
                  <a:cubicBezTo>
                    <a:pt x="1017" y="10506"/>
                    <a:pt x="976" y="10712"/>
                    <a:pt x="921" y="10905"/>
                  </a:cubicBezTo>
                  <a:cubicBezTo>
                    <a:pt x="907" y="11001"/>
                    <a:pt x="879" y="11111"/>
                    <a:pt x="852" y="11207"/>
                  </a:cubicBezTo>
                  <a:lnTo>
                    <a:pt x="838" y="11303"/>
                  </a:lnTo>
                  <a:cubicBezTo>
                    <a:pt x="770" y="11578"/>
                    <a:pt x="701" y="11866"/>
                    <a:pt x="646" y="12141"/>
                  </a:cubicBezTo>
                  <a:cubicBezTo>
                    <a:pt x="632" y="12264"/>
                    <a:pt x="619" y="12360"/>
                    <a:pt x="605" y="12484"/>
                  </a:cubicBezTo>
                  <a:cubicBezTo>
                    <a:pt x="577" y="12553"/>
                    <a:pt x="577" y="12621"/>
                    <a:pt x="564" y="12690"/>
                  </a:cubicBezTo>
                  <a:lnTo>
                    <a:pt x="550" y="12772"/>
                  </a:lnTo>
                  <a:lnTo>
                    <a:pt x="495" y="13129"/>
                  </a:lnTo>
                  <a:lnTo>
                    <a:pt x="481" y="13239"/>
                  </a:lnTo>
                  <a:cubicBezTo>
                    <a:pt x="440" y="13500"/>
                    <a:pt x="399" y="13775"/>
                    <a:pt x="358" y="14050"/>
                  </a:cubicBezTo>
                  <a:lnTo>
                    <a:pt x="358" y="14063"/>
                  </a:lnTo>
                  <a:cubicBezTo>
                    <a:pt x="330" y="14352"/>
                    <a:pt x="275" y="14668"/>
                    <a:pt x="234" y="14956"/>
                  </a:cubicBezTo>
                  <a:cubicBezTo>
                    <a:pt x="207" y="15285"/>
                    <a:pt x="193" y="15629"/>
                    <a:pt x="165" y="15903"/>
                  </a:cubicBezTo>
                  <a:cubicBezTo>
                    <a:pt x="152" y="16178"/>
                    <a:pt x="138" y="16480"/>
                    <a:pt x="97" y="16837"/>
                  </a:cubicBezTo>
                  <a:cubicBezTo>
                    <a:pt x="69" y="17112"/>
                    <a:pt x="69" y="17414"/>
                    <a:pt x="56" y="17771"/>
                  </a:cubicBezTo>
                  <a:cubicBezTo>
                    <a:pt x="28" y="18101"/>
                    <a:pt x="28" y="18403"/>
                    <a:pt x="28" y="18732"/>
                  </a:cubicBezTo>
                  <a:cubicBezTo>
                    <a:pt x="28" y="19035"/>
                    <a:pt x="28" y="19350"/>
                    <a:pt x="14" y="19680"/>
                  </a:cubicBezTo>
                  <a:cubicBezTo>
                    <a:pt x="1" y="20023"/>
                    <a:pt x="1" y="20312"/>
                    <a:pt x="14" y="20586"/>
                  </a:cubicBezTo>
                  <a:cubicBezTo>
                    <a:pt x="28" y="20737"/>
                    <a:pt x="28" y="20888"/>
                    <a:pt x="56" y="21067"/>
                  </a:cubicBezTo>
                  <a:cubicBezTo>
                    <a:pt x="56" y="21122"/>
                    <a:pt x="69" y="21191"/>
                    <a:pt x="69" y="21232"/>
                  </a:cubicBezTo>
                  <a:cubicBezTo>
                    <a:pt x="83" y="21355"/>
                    <a:pt x="83" y="21465"/>
                    <a:pt x="97" y="21575"/>
                  </a:cubicBezTo>
                  <a:lnTo>
                    <a:pt x="97" y="21616"/>
                  </a:lnTo>
                  <a:cubicBezTo>
                    <a:pt x="97" y="21754"/>
                    <a:pt x="124" y="21877"/>
                    <a:pt x="138" y="22015"/>
                  </a:cubicBezTo>
                  <a:cubicBezTo>
                    <a:pt x="152" y="22124"/>
                    <a:pt x="165" y="22248"/>
                    <a:pt x="193" y="22358"/>
                  </a:cubicBezTo>
                  <a:lnTo>
                    <a:pt x="207" y="22454"/>
                  </a:lnTo>
                  <a:cubicBezTo>
                    <a:pt x="220" y="22564"/>
                    <a:pt x="234" y="22674"/>
                    <a:pt x="262" y="22784"/>
                  </a:cubicBezTo>
                  <a:cubicBezTo>
                    <a:pt x="275" y="22990"/>
                    <a:pt x="303" y="23196"/>
                    <a:pt x="344" y="23402"/>
                  </a:cubicBezTo>
                  <a:cubicBezTo>
                    <a:pt x="358" y="23470"/>
                    <a:pt x="371" y="23553"/>
                    <a:pt x="371" y="23621"/>
                  </a:cubicBezTo>
                  <a:cubicBezTo>
                    <a:pt x="399" y="23841"/>
                    <a:pt x="413" y="24075"/>
                    <a:pt x="467" y="24294"/>
                  </a:cubicBezTo>
                  <a:cubicBezTo>
                    <a:pt x="481" y="24377"/>
                    <a:pt x="495" y="24445"/>
                    <a:pt x="509" y="24528"/>
                  </a:cubicBezTo>
                  <a:cubicBezTo>
                    <a:pt x="550" y="24734"/>
                    <a:pt x="605" y="24967"/>
                    <a:pt x="632" y="25187"/>
                  </a:cubicBezTo>
                  <a:lnTo>
                    <a:pt x="646" y="25283"/>
                  </a:lnTo>
                  <a:cubicBezTo>
                    <a:pt x="687" y="25407"/>
                    <a:pt x="701" y="25530"/>
                    <a:pt x="715" y="25654"/>
                  </a:cubicBezTo>
                  <a:cubicBezTo>
                    <a:pt x="756" y="25764"/>
                    <a:pt x="770" y="25901"/>
                    <a:pt x="811" y="26025"/>
                  </a:cubicBezTo>
                  <a:lnTo>
                    <a:pt x="825" y="26093"/>
                  </a:lnTo>
                  <a:lnTo>
                    <a:pt x="879" y="26354"/>
                  </a:lnTo>
                  <a:cubicBezTo>
                    <a:pt x="879" y="26409"/>
                    <a:pt x="893" y="26437"/>
                    <a:pt x="907" y="26492"/>
                  </a:cubicBezTo>
                  <a:cubicBezTo>
                    <a:pt x="907" y="26505"/>
                    <a:pt x="921" y="26519"/>
                    <a:pt x="921" y="26546"/>
                  </a:cubicBezTo>
                  <a:cubicBezTo>
                    <a:pt x="962" y="26711"/>
                    <a:pt x="1017" y="26849"/>
                    <a:pt x="1044" y="26986"/>
                  </a:cubicBezTo>
                  <a:cubicBezTo>
                    <a:pt x="1058" y="27055"/>
                    <a:pt x="1085" y="27137"/>
                    <a:pt x="1099" y="27206"/>
                  </a:cubicBezTo>
                  <a:cubicBezTo>
                    <a:pt x="1168" y="27412"/>
                    <a:pt x="1223" y="27645"/>
                    <a:pt x="1291" y="27865"/>
                  </a:cubicBezTo>
                  <a:cubicBezTo>
                    <a:pt x="1374" y="28139"/>
                    <a:pt x="1470" y="28469"/>
                    <a:pt x="1566" y="28785"/>
                  </a:cubicBezTo>
                  <a:lnTo>
                    <a:pt x="1580" y="28881"/>
                  </a:lnTo>
                  <a:cubicBezTo>
                    <a:pt x="1649" y="29156"/>
                    <a:pt x="1717" y="29430"/>
                    <a:pt x="1800" y="29705"/>
                  </a:cubicBezTo>
                  <a:lnTo>
                    <a:pt x="1813" y="29732"/>
                  </a:lnTo>
                  <a:cubicBezTo>
                    <a:pt x="1855" y="29870"/>
                    <a:pt x="1882" y="30007"/>
                    <a:pt x="1937" y="30144"/>
                  </a:cubicBezTo>
                  <a:cubicBezTo>
                    <a:pt x="1992" y="30268"/>
                    <a:pt x="2019" y="30364"/>
                    <a:pt x="2061" y="30488"/>
                  </a:cubicBezTo>
                  <a:lnTo>
                    <a:pt x="2088" y="30570"/>
                  </a:lnTo>
                  <a:cubicBezTo>
                    <a:pt x="2129" y="30694"/>
                    <a:pt x="2184" y="30817"/>
                    <a:pt x="2212" y="30941"/>
                  </a:cubicBezTo>
                  <a:lnTo>
                    <a:pt x="2239" y="31010"/>
                  </a:lnTo>
                  <a:cubicBezTo>
                    <a:pt x="2266" y="31106"/>
                    <a:pt x="2321" y="31229"/>
                    <a:pt x="2349" y="31325"/>
                  </a:cubicBezTo>
                  <a:cubicBezTo>
                    <a:pt x="2349" y="31380"/>
                    <a:pt x="2376" y="31422"/>
                    <a:pt x="2390" y="31449"/>
                  </a:cubicBezTo>
                  <a:cubicBezTo>
                    <a:pt x="2472" y="31669"/>
                    <a:pt x="2541" y="31916"/>
                    <a:pt x="2610" y="32136"/>
                  </a:cubicBezTo>
                  <a:lnTo>
                    <a:pt x="2624" y="32204"/>
                  </a:lnTo>
                  <a:cubicBezTo>
                    <a:pt x="2665" y="32314"/>
                    <a:pt x="2678" y="32397"/>
                    <a:pt x="2720" y="32493"/>
                  </a:cubicBezTo>
                  <a:cubicBezTo>
                    <a:pt x="2747" y="32630"/>
                    <a:pt x="2802" y="32754"/>
                    <a:pt x="2830" y="32891"/>
                  </a:cubicBezTo>
                  <a:cubicBezTo>
                    <a:pt x="2854" y="32965"/>
                    <a:pt x="2912" y="33017"/>
                    <a:pt x="2983" y="33017"/>
                  </a:cubicBezTo>
                  <a:cubicBezTo>
                    <a:pt x="2991" y="33017"/>
                    <a:pt x="3000" y="33016"/>
                    <a:pt x="3008" y="33015"/>
                  </a:cubicBezTo>
                  <a:cubicBezTo>
                    <a:pt x="3036" y="33028"/>
                    <a:pt x="3063" y="33028"/>
                    <a:pt x="3077" y="33028"/>
                  </a:cubicBezTo>
                  <a:lnTo>
                    <a:pt x="3132" y="33028"/>
                  </a:lnTo>
                  <a:cubicBezTo>
                    <a:pt x="3200" y="33015"/>
                    <a:pt x="3242" y="32946"/>
                    <a:pt x="3242" y="32877"/>
                  </a:cubicBezTo>
                  <a:lnTo>
                    <a:pt x="3242" y="32864"/>
                  </a:lnTo>
                  <a:lnTo>
                    <a:pt x="3242" y="32795"/>
                  </a:lnTo>
                  <a:lnTo>
                    <a:pt x="3242" y="32699"/>
                  </a:lnTo>
                  <a:lnTo>
                    <a:pt x="3242" y="32658"/>
                  </a:lnTo>
                  <a:cubicBezTo>
                    <a:pt x="3242" y="32603"/>
                    <a:pt x="3228" y="32548"/>
                    <a:pt x="3228" y="32493"/>
                  </a:cubicBezTo>
                  <a:cubicBezTo>
                    <a:pt x="3214" y="32465"/>
                    <a:pt x="3214" y="32424"/>
                    <a:pt x="3214" y="32397"/>
                  </a:cubicBezTo>
                  <a:cubicBezTo>
                    <a:pt x="3200" y="32246"/>
                    <a:pt x="3173" y="32081"/>
                    <a:pt x="3145" y="31916"/>
                  </a:cubicBezTo>
                  <a:cubicBezTo>
                    <a:pt x="3132" y="31847"/>
                    <a:pt x="3104" y="31765"/>
                    <a:pt x="3090" y="31696"/>
                  </a:cubicBezTo>
                  <a:lnTo>
                    <a:pt x="3036" y="31380"/>
                  </a:lnTo>
                  <a:cubicBezTo>
                    <a:pt x="3036" y="31312"/>
                    <a:pt x="3022" y="31229"/>
                    <a:pt x="3008" y="31161"/>
                  </a:cubicBezTo>
                  <a:cubicBezTo>
                    <a:pt x="3008" y="31092"/>
                    <a:pt x="2994" y="31023"/>
                    <a:pt x="2967" y="30955"/>
                  </a:cubicBezTo>
                  <a:cubicBezTo>
                    <a:pt x="2967" y="30914"/>
                    <a:pt x="2953" y="30886"/>
                    <a:pt x="2953" y="30845"/>
                  </a:cubicBezTo>
                  <a:cubicBezTo>
                    <a:pt x="2953" y="30817"/>
                    <a:pt x="2953" y="30762"/>
                    <a:pt x="2939" y="30708"/>
                  </a:cubicBezTo>
                  <a:lnTo>
                    <a:pt x="2884" y="30502"/>
                  </a:lnTo>
                  <a:cubicBezTo>
                    <a:pt x="2871" y="30460"/>
                    <a:pt x="2871" y="30405"/>
                    <a:pt x="2857" y="30350"/>
                  </a:cubicBezTo>
                  <a:cubicBezTo>
                    <a:pt x="2830" y="30254"/>
                    <a:pt x="2816" y="30158"/>
                    <a:pt x="2802" y="30076"/>
                  </a:cubicBezTo>
                  <a:cubicBezTo>
                    <a:pt x="2802" y="30021"/>
                    <a:pt x="2788" y="29993"/>
                    <a:pt x="2788" y="29952"/>
                  </a:cubicBezTo>
                  <a:cubicBezTo>
                    <a:pt x="2761" y="29856"/>
                    <a:pt x="2733" y="29732"/>
                    <a:pt x="2720" y="29636"/>
                  </a:cubicBezTo>
                  <a:cubicBezTo>
                    <a:pt x="2720" y="29581"/>
                    <a:pt x="2692" y="29526"/>
                    <a:pt x="2678" y="29472"/>
                  </a:cubicBezTo>
                  <a:cubicBezTo>
                    <a:pt x="2665" y="29375"/>
                    <a:pt x="2624" y="29293"/>
                    <a:pt x="2610" y="29183"/>
                  </a:cubicBezTo>
                  <a:cubicBezTo>
                    <a:pt x="2582" y="29032"/>
                    <a:pt x="2555" y="28881"/>
                    <a:pt x="2541" y="28757"/>
                  </a:cubicBezTo>
                  <a:cubicBezTo>
                    <a:pt x="2527" y="28620"/>
                    <a:pt x="2486" y="28497"/>
                    <a:pt x="2472" y="28373"/>
                  </a:cubicBezTo>
                  <a:cubicBezTo>
                    <a:pt x="2445" y="28236"/>
                    <a:pt x="2418" y="28085"/>
                    <a:pt x="2404" y="27961"/>
                  </a:cubicBezTo>
                  <a:cubicBezTo>
                    <a:pt x="2390" y="27796"/>
                    <a:pt x="2349" y="27645"/>
                    <a:pt x="2335" y="27467"/>
                  </a:cubicBezTo>
                  <a:cubicBezTo>
                    <a:pt x="2321" y="27329"/>
                    <a:pt x="2308" y="27206"/>
                    <a:pt x="2280" y="27068"/>
                  </a:cubicBezTo>
                  <a:cubicBezTo>
                    <a:pt x="2266" y="26835"/>
                    <a:pt x="2253" y="26574"/>
                    <a:pt x="2239" y="26340"/>
                  </a:cubicBezTo>
                  <a:lnTo>
                    <a:pt x="2239" y="26244"/>
                  </a:lnTo>
                  <a:cubicBezTo>
                    <a:pt x="2212" y="26066"/>
                    <a:pt x="2198" y="25860"/>
                    <a:pt x="2184" y="25668"/>
                  </a:cubicBezTo>
                  <a:cubicBezTo>
                    <a:pt x="2184" y="25585"/>
                    <a:pt x="2170" y="25489"/>
                    <a:pt x="2170" y="25407"/>
                  </a:cubicBezTo>
                  <a:lnTo>
                    <a:pt x="2170" y="25310"/>
                  </a:lnTo>
                  <a:cubicBezTo>
                    <a:pt x="2170" y="25173"/>
                    <a:pt x="2143" y="25050"/>
                    <a:pt x="2143" y="24912"/>
                  </a:cubicBezTo>
                  <a:cubicBezTo>
                    <a:pt x="2129" y="24789"/>
                    <a:pt x="2129" y="24693"/>
                    <a:pt x="2129" y="24569"/>
                  </a:cubicBezTo>
                  <a:lnTo>
                    <a:pt x="2129" y="24377"/>
                  </a:lnTo>
                  <a:cubicBezTo>
                    <a:pt x="2129" y="24212"/>
                    <a:pt x="2115" y="24033"/>
                    <a:pt x="2115" y="23869"/>
                  </a:cubicBezTo>
                  <a:lnTo>
                    <a:pt x="2115" y="23402"/>
                  </a:lnTo>
                  <a:cubicBezTo>
                    <a:pt x="2115" y="23113"/>
                    <a:pt x="2129" y="22784"/>
                    <a:pt x="2143" y="22440"/>
                  </a:cubicBezTo>
                  <a:cubicBezTo>
                    <a:pt x="2170" y="22097"/>
                    <a:pt x="2184" y="21809"/>
                    <a:pt x="2212" y="21493"/>
                  </a:cubicBezTo>
                  <a:cubicBezTo>
                    <a:pt x="2253" y="21259"/>
                    <a:pt x="2266" y="21012"/>
                    <a:pt x="2308" y="20779"/>
                  </a:cubicBezTo>
                  <a:lnTo>
                    <a:pt x="2335" y="20531"/>
                  </a:lnTo>
                  <a:cubicBezTo>
                    <a:pt x="2349" y="20367"/>
                    <a:pt x="2390" y="20174"/>
                    <a:pt x="2404" y="19996"/>
                  </a:cubicBezTo>
                  <a:cubicBezTo>
                    <a:pt x="2418" y="19886"/>
                    <a:pt x="2445" y="19749"/>
                    <a:pt x="2459" y="19625"/>
                  </a:cubicBezTo>
                  <a:lnTo>
                    <a:pt x="2459" y="19570"/>
                  </a:lnTo>
                  <a:cubicBezTo>
                    <a:pt x="2527" y="19158"/>
                    <a:pt x="2596" y="18815"/>
                    <a:pt x="2665" y="18485"/>
                  </a:cubicBezTo>
                  <a:cubicBezTo>
                    <a:pt x="2747" y="18142"/>
                    <a:pt x="2816" y="17867"/>
                    <a:pt x="2884" y="17620"/>
                  </a:cubicBezTo>
                  <a:cubicBezTo>
                    <a:pt x="2994" y="17290"/>
                    <a:pt x="3077" y="17016"/>
                    <a:pt x="3159" y="16755"/>
                  </a:cubicBezTo>
                  <a:cubicBezTo>
                    <a:pt x="3200" y="16700"/>
                    <a:pt x="3214" y="16631"/>
                    <a:pt x="3228" y="16590"/>
                  </a:cubicBezTo>
                  <a:cubicBezTo>
                    <a:pt x="3310" y="16357"/>
                    <a:pt x="3406" y="16123"/>
                    <a:pt x="3489" y="15876"/>
                  </a:cubicBezTo>
                  <a:cubicBezTo>
                    <a:pt x="3544" y="15794"/>
                    <a:pt x="3571" y="15711"/>
                    <a:pt x="3612" y="15629"/>
                  </a:cubicBezTo>
                  <a:cubicBezTo>
                    <a:pt x="3626" y="15574"/>
                    <a:pt x="3654" y="15519"/>
                    <a:pt x="3681" y="15464"/>
                  </a:cubicBezTo>
                  <a:cubicBezTo>
                    <a:pt x="3750" y="15313"/>
                    <a:pt x="3818" y="15176"/>
                    <a:pt x="3860" y="15052"/>
                  </a:cubicBezTo>
                  <a:cubicBezTo>
                    <a:pt x="3956" y="14887"/>
                    <a:pt x="4024" y="14709"/>
                    <a:pt x="4093" y="14558"/>
                  </a:cubicBezTo>
                  <a:cubicBezTo>
                    <a:pt x="4258" y="14187"/>
                    <a:pt x="4395" y="13885"/>
                    <a:pt x="4546" y="13638"/>
                  </a:cubicBezTo>
                  <a:cubicBezTo>
                    <a:pt x="4683" y="13404"/>
                    <a:pt x="4848" y="13171"/>
                    <a:pt x="4986" y="12951"/>
                  </a:cubicBezTo>
                  <a:cubicBezTo>
                    <a:pt x="5013" y="12882"/>
                    <a:pt x="5054" y="12827"/>
                    <a:pt x="5082" y="12772"/>
                  </a:cubicBezTo>
                  <a:cubicBezTo>
                    <a:pt x="5260" y="12511"/>
                    <a:pt x="5411" y="12278"/>
                    <a:pt x="5562" y="12017"/>
                  </a:cubicBezTo>
                  <a:lnTo>
                    <a:pt x="5604" y="11962"/>
                  </a:lnTo>
                  <a:cubicBezTo>
                    <a:pt x="5686" y="11852"/>
                    <a:pt x="5768" y="11687"/>
                    <a:pt x="5878" y="11550"/>
                  </a:cubicBezTo>
                  <a:cubicBezTo>
                    <a:pt x="5947" y="11454"/>
                    <a:pt x="6016" y="11344"/>
                    <a:pt x="6098" y="11248"/>
                  </a:cubicBezTo>
                  <a:lnTo>
                    <a:pt x="6125" y="11207"/>
                  </a:lnTo>
                  <a:cubicBezTo>
                    <a:pt x="6180" y="11138"/>
                    <a:pt x="6249" y="11056"/>
                    <a:pt x="6304" y="10987"/>
                  </a:cubicBezTo>
                  <a:cubicBezTo>
                    <a:pt x="6441" y="10822"/>
                    <a:pt x="6565" y="10644"/>
                    <a:pt x="6702" y="10479"/>
                  </a:cubicBezTo>
                  <a:cubicBezTo>
                    <a:pt x="6881" y="10218"/>
                    <a:pt x="7073" y="9971"/>
                    <a:pt x="7265" y="9751"/>
                  </a:cubicBezTo>
                  <a:cubicBezTo>
                    <a:pt x="7389" y="9614"/>
                    <a:pt x="7526" y="9476"/>
                    <a:pt x="7677" y="9284"/>
                  </a:cubicBezTo>
                  <a:cubicBezTo>
                    <a:pt x="8021" y="8900"/>
                    <a:pt x="8391" y="8501"/>
                    <a:pt x="8735" y="8117"/>
                  </a:cubicBezTo>
                  <a:lnTo>
                    <a:pt x="8941" y="7897"/>
                  </a:lnTo>
                  <a:cubicBezTo>
                    <a:pt x="9188" y="7623"/>
                    <a:pt x="9394" y="7417"/>
                    <a:pt x="9559" y="7211"/>
                  </a:cubicBezTo>
                  <a:cubicBezTo>
                    <a:pt x="9614" y="7142"/>
                    <a:pt x="9668" y="7087"/>
                    <a:pt x="9723" y="7046"/>
                  </a:cubicBezTo>
                  <a:cubicBezTo>
                    <a:pt x="9874" y="6867"/>
                    <a:pt x="10026" y="6702"/>
                    <a:pt x="10177" y="6510"/>
                  </a:cubicBezTo>
                  <a:cubicBezTo>
                    <a:pt x="10520" y="6057"/>
                    <a:pt x="10863" y="5576"/>
                    <a:pt x="11193" y="5082"/>
                  </a:cubicBezTo>
                  <a:cubicBezTo>
                    <a:pt x="11234" y="5054"/>
                    <a:pt x="11262" y="5000"/>
                    <a:pt x="11303" y="4945"/>
                  </a:cubicBezTo>
                  <a:cubicBezTo>
                    <a:pt x="11344" y="4862"/>
                    <a:pt x="11385" y="4794"/>
                    <a:pt x="11440" y="4725"/>
                  </a:cubicBezTo>
                  <a:cubicBezTo>
                    <a:pt x="11509" y="4615"/>
                    <a:pt x="11591" y="4464"/>
                    <a:pt x="11660" y="4327"/>
                  </a:cubicBezTo>
                  <a:cubicBezTo>
                    <a:pt x="11728" y="4203"/>
                    <a:pt x="11797" y="4052"/>
                    <a:pt x="11866" y="3860"/>
                  </a:cubicBezTo>
                  <a:cubicBezTo>
                    <a:pt x="11921" y="3750"/>
                    <a:pt x="11962" y="3613"/>
                    <a:pt x="12003" y="3448"/>
                  </a:cubicBezTo>
                  <a:cubicBezTo>
                    <a:pt x="12017" y="3365"/>
                    <a:pt x="12031" y="3269"/>
                    <a:pt x="12058" y="3173"/>
                  </a:cubicBezTo>
                  <a:cubicBezTo>
                    <a:pt x="12072" y="3104"/>
                    <a:pt x="12072" y="3036"/>
                    <a:pt x="12072" y="2967"/>
                  </a:cubicBezTo>
                  <a:lnTo>
                    <a:pt x="12072" y="2555"/>
                  </a:lnTo>
                  <a:cubicBezTo>
                    <a:pt x="12072" y="2390"/>
                    <a:pt x="12058" y="2239"/>
                    <a:pt x="12017" y="2102"/>
                  </a:cubicBezTo>
                  <a:cubicBezTo>
                    <a:pt x="11989" y="1937"/>
                    <a:pt x="11934" y="1786"/>
                    <a:pt x="11866" y="1635"/>
                  </a:cubicBezTo>
                  <a:cubicBezTo>
                    <a:pt x="11728" y="1319"/>
                    <a:pt x="11536" y="1044"/>
                    <a:pt x="11316" y="838"/>
                  </a:cubicBezTo>
                  <a:lnTo>
                    <a:pt x="11275" y="811"/>
                  </a:lnTo>
                  <a:lnTo>
                    <a:pt x="11165" y="687"/>
                  </a:lnTo>
                  <a:cubicBezTo>
                    <a:pt x="11110" y="633"/>
                    <a:pt x="11056" y="605"/>
                    <a:pt x="11028" y="564"/>
                  </a:cubicBezTo>
                  <a:cubicBezTo>
                    <a:pt x="10932" y="495"/>
                    <a:pt x="10850" y="427"/>
                    <a:pt x="10767" y="385"/>
                  </a:cubicBezTo>
                  <a:cubicBezTo>
                    <a:pt x="10685" y="330"/>
                    <a:pt x="10575" y="289"/>
                    <a:pt x="10506" y="262"/>
                  </a:cubicBezTo>
                  <a:cubicBezTo>
                    <a:pt x="10410" y="207"/>
                    <a:pt x="10300" y="152"/>
                    <a:pt x="10177" y="124"/>
                  </a:cubicBezTo>
                  <a:cubicBezTo>
                    <a:pt x="10039" y="83"/>
                    <a:pt x="9902" y="56"/>
                    <a:pt x="9737" y="42"/>
                  </a:cubicBezTo>
                  <a:cubicBezTo>
                    <a:pt x="9627" y="15"/>
                    <a:pt x="9517" y="1"/>
                    <a:pt x="9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6688899" y="2031535"/>
              <a:ext cx="924448" cy="1147016"/>
            </a:xfrm>
            <a:custGeom>
              <a:avLst/>
              <a:gdLst/>
              <a:ahLst/>
              <a:cxnLst/>
              <a:rect l="l" t="t" r="r" b="b"/>
              <a:pathLst>
                <a:path w="17881" h="22186" extrusionOk="0">
                  <a:moveTo>
                    <a:pt x="11485" y="0"/>
                  </a:moveTo>
                  <a:cubicBezTo>
                    <a:pt x="11349" y="0"/>
                    <a:pt x="11216" y="9"/>
                    <a:pt x="11082" y="9"/>
                  </a:cubicBezTo>
                  <a:cubicBezTo>
                    <a:pt x="10780" y="23"/>
                    <a:pt x="10492" y="36"/>
                    <a:pt x="10190" y="50"/>
                  </a:cubicBezTo>
                  <a:cubicBezTo>
                    <a:pt x="9956" y="91"/>
                    <a:pt x="9737" y="146"/>
                    <a:pt x="9503" y="188"/>
                  </a:cubicBezTo>
                  <a:lnTo>
                    <a:pt x="9476" y="188"/>
                  </a:lnTo>
                  <a:cubicBezTo>
                    <a:pt x="9366" y="215"/>
                    <a:pt x="9270" y="242"/>
                    <a:pt x="9160" y="256"/>
                  </a:cubicBezTo>
                  <a:cubicBezTo>
                    <a:pt x="9037" y="290"/>
                    <a:pt x="8905" y="332"/>
                    <a:pt x="8779" y="332"/>
                  </a:cubicBezTo>
                  <a:cubicBezTo>
                    <a:pt x="8750" y="332"/>
                    <a:pt x="8721" y="330"/>
                    <a:pt x="8693" y="325"/>
                  </a:cubicBezTo>
                  <a:lnTo>
                    <a:pt x="8556" y="366"/>
                  </a:lnTo>
                  <a:cubicBezTo>
                    <a:pt x="8377" y="407"/>
                    <a:pt x="8185" y="476"/>
                    <a:pt x="7993" y="531"/>
                  </a:cubicBezTo>
                  <a:cubicBezTo>
                    <a:pt x="7649" y="654"/>
                    <a:pt x="7375" y="737"/>
                    <a:pt x="7141" y="847"/>
                  </a:cubicBezTo>
                  <a:cubicBezTo>
                    <a:pt x="6935" y="915"/>
                    <a:pt x="6729" y="1011"/>
                    <a:pt x="6496" y="1135"/>
                  </a:cubicBezTo>
                  <a:cubicBezTo>
                    <a:pt x="6400" y="1190"/>
                    <a:pt x="6290" y="1259"/>
                    <a:pt x="6194" y="1300"/>
                  </a:cubicBezTo>
                  <a:lnTo>
                    <a:pt x="6125" y="1341"/>
                  </a:lnTo>
                  <a:lnTo>
                    <a:pt x="5864" y="1492"/>
                  </a:lnTo>
                  <a:cubicBezTo>
                    <a:pt x="5644" y="1671"/>
                    <a:pt x="5425" y="1822"/>
                    <a:pt x="5191" y="1987"/>
                  </a:cubicBezTo>
                  <a:lnTo>
                    <a:pt x="5150" y="2028"/>
                  </a:lnTo>
                  <a:cubicBezTo>
                    <a:pt x="4958" y="2165"/>
                    <a:pt x="4765" y="2316"/>
                    <a:pt x="4573" y="2467"/>
                  </a:cubicBezTo>
                  <a:cubicBezTo>
                    <a:pt x="4395" y="2632"/>
                    <a:pt x="4216" y="2783"/>
                    <a:pt x="4051" y="2948"/>
                  </a:cubicBezTo>
                  <a:lnTo>
                    <a:pt x="4024" y="2975"/>
                  </a:lnTo>
                  <a:cubicBezTo>
                    <a:pt x="3818" y="3181"/>
                    <a:pt x="3639" y="3346"/>
                    <a:pt x="3461" y="3525"/>
                  </a:cubicBezTo>
                  <a:cubicBezTo>
                    <a:pt x="3282" y="3691"/>
                    <a:pt x="3115" y="3881"/>
                    <a:pt x="2959" y="4061"/>
                  </a:cubicBezTo>
                  <a:lnTo>
                    <a:pt x="2959" y="4061"/>
                  </a:lnTo>
                  <a:cubicBezTo>
                    <a:pt x="2961" y="4057"/>
                    <a:pt x="2964" y="4052"/>
                    <a:pt x="2966" y="4046"/>
                  </a:cubicBezTo>
                  <a:lnTo>
                    <a:pt x="2966" y="4046"/>
                  </a:lnTo>
                  <a:cubicBezTo>
                    <a:pt x="2788" y="4252"/>
                    <a:pt x="2651" y="4445"/>
                    <a:pt x="2513" y="4623"/>
                  </a:cubicBezTo>
                  <a:cubicBezTo>
                    <a:pt x="2417" y="4774"/>
                    <a:pt x="2307" y="4925"/>
                    <a:pt x="2211" y="5063"/>
                  </a:cubicBezTo>
                  <a:lnTo>
                    <a:pt x="2101" y="5214"/>
                  </a:lnTo>
                  <a:cubicBezTo>
                    <a:pt x="1950" y="5447"/>
                    <a:pt x="1827" y="5667"/>
                    <a:pt x="1717" y="5873"/>
                  </a:cubicBezTo>
                  <a:cubicBezTo>
                    <a:pt x="1415" y="6409"/>
                    <a:pt x="1209" y="6862"/>
                    <a:pt x="1044" y="7301"/>
                  </a:cubicBezTo>
                  <a:lnTo>
                    <a:pt x="961" y="7521"/>
                  </a:lnTo>
                  <a:cubicBezTo>
                    <a:pt x="893" y="7686"/>
                    <a:pt x="838" y="7850"/>
                    <a:pt x="769" y="8015"/>
                  </a:cubicBezTo>
                  <a:lnTo>
                    <a:pt x="755" y="8056"/>
                  </a:lnTo>
                  <a:lnTo>
                    <a:pt x="646" y="8359"/>
                  </a:lnTo>
                  <a:cubicBezTo>
                    <a:pt x="618" y="8482"/>
                    <a:pt x="577" y="8606"/>
                    <a:pt x="549" y="8743"/>
                  </a:cubicBezTo>
                  <a:cubicBezTo>
                    <a:pt x="426" y="9237"/>
                    <a:pt x="343" y="9746"/>
                    <a:pt x="247" y="10267"/>
                  </a:cubicBezTo>
                  <a:cubicBezTo>
                    <a:pt x="220" y="10473"/>
                    <a:pt x="179" y="10666"/>
                    <a:pt x="151" y="10872"/>
                  </a:cubicBezTo>
                  <a:cubicBezTo>
                    <a:pt x="82" y="11188"/>
                    <a:pt x="69" y="11531"/>
                    <a:pt x="28" y="11847"/>
                  </a:cubicBezTo>
                  <a:cubicBezTo>
                    <a:pt x="0" y="12135"/>
                    <a:pt x="0" y="12451"/>
                    <a:pt x="0" y="12753"/>
                  </a:cubicBezTo>
                  <a:cubicBezTo>
                    <a:pt x="14" y="13289"/>
                    <a:pt x="14" y="13824"/>
                    <a:pt x="28" y="14305"/>
                  </a:cubicBezTo>
                  <a:lnTo>
                    <a:pt x="28" y="14483"/>
                  </a:lnTo>
                  <a:cubicBezTo>
                    <a:pt x="28" y="14676"/>
                    <a:pt x="28" y="14882"/>
                    <a:pt x="41" y="15074"/>
                  </a:cubicBezTo>
                  <a:cubicBezTo>
                    <a:pt x="41" y="15170"/>
                    <a:pt x="69" y="15280"/>
                    <a:pt x="69" y="15376"/>
                  </a:cubicBezTo>
                  <a:cubicBezTo>
                    <a:pt x="69" y="15513"/>
                    <a:pt x="82" y="15678"/>
                    <a:pt x="82" y="15816"/>
                  </a:cubicBezTo>
                  <a:cubicBezTo>
                    <a:pt x="110" y="16365"/>
                    <a:pt x="165" y="16914"/>
                    <a:pt x="220" y="17436"/>
                  </a:cubicBezTo>
                  <a:cubicBezTo>
                    <a:pt x="220" y="17532"/>
                    <a:pt x="234" y="17615"/>
                    <a:pt x="234" y="17697"/>
                  </a:cubicBezTo>
                  <a:cubicBezTo>
                    <a:pt x="247" y="17875"/>
                    <a:pt x="275" y="18054"/>
                    <a:pt x="288" y="18233"/>
                  </a:cubicBezTo>
                  <a:cubicBezTo>
                    <a:pt x="302" y="18466"/>
                    <a:pt x="343" y="18713"/>
                    <a:pt x="371" y="18974"/>
                  </a:cubicBezTo>
                  <a:lnTo>
                    <a:pt x="385" y="19084"/>
                  </a:lnTo>
                  <a:cubicBezTo>
                    <a:pt x="440" y="19537"/>
                    <a:pt x="508" y="19977"/>
                    <a:pt x="591" y="20430"/>
                  </a:cubicBezTo>
                  <a:cubicBezTo>
                    <a:pt x="687" y="20759"/>
                    <a:pt x="728" y="21103"/>
                    <a:pt x="783" y="21419"/>
                  </a:cubicBezTo>
                  <a:lnTo>
                    <a:pt x="797" y="21515"/>
                  </a:lnTo>
                  <a:cubicBezTo>
                    <a:pt x="824" y="21556"/>
                    <a:pt x="824" y="21611"/>
                    <a:pt x="824" y="21652"/>
                  </a:cubicBezTo>
                  <a:lnTo>
                    <a:pt x="824" y="21666"/>
                  </a:lnTo>
                  <a:cubicBezTo>
                    <a:pt x="824" y="21693"/>
                    <a:pt x="824" y="21734"/>
                    <a:pt x="838" y="21762"/>
                  </a:cubicBezTo>
                  <a:cubicBezTo>
                    <a:pt x="852" y="21803"/>
                    <a:pt x="852" y="21817"/>
                    <a:pt x="865" y="21831"/>
                  </a:cubicBezTo>
                  <a:cubicBezTo>
                    <a:pt x="893" y="21885"/>
                    <a:pt x="893" y="21954"/>
                    <a:pt x="906" y="22009"/>
                  </a:cubicBezTo>
                  <a:cubicBezTo>
                    <a:pt x="920" y="22064"/>
                    <a:pt x="961" y="22105"/>
                    <a:pt x="1003" y="22146"/>
                  </a:cubicBezTo>
                  <a:cubicBezTo>
                    <a:pt x="1041" y="22166"/>
                    <a:pt x="1080" y="22185"/>
                    <a:pt x="1124" y="22185"/>
                  </a:cubicBezTo>
                  <a:cubicBezTo>
                    <a:pt x="1142" y="22185"/>
                    <a:pt x="1161" y="22182"/>
                    <a:pt x="1181" y="22174"/>
                  </a:cubicBezTo>
                  <a:cubicBezTo>
                    <a:pt x="1305" y="22146"/>
                    <a:pt x="1373" y="22023"/>
                    <a:pt x="1346" y="21899"/>
                  </a:cubicBezTo>
                  <a:cubicBezTo>
                    <a:pt x="1305" y="21542"/>
                    <a:pt x="1236" y="21144"/>
                    <a:pt x="1181" y="20773"/>
                  </a:cubicBezTo>
                  <a:lnTo>
                    <a:pt x="1181" y="20732"/>
                  </a:lnTo>
                  <a:lnTo>
                    <a:pt x="1181" y="20704"/>
                  </a:lnTo>
                  <a:cubicBezTo>
                    <a:pt x="1195" y="20663"/>
                    <a:pt x="1195" y="20622"/>
                    <a:pt x="1195" y="20581"/>
                  </a:cubicBezTo>
                  <a:cubicBezTo>
                    <a:pt x="1209" y="20553"/>
                    <a:pt x="1209" y="20498"/>
                    <a:pt x="1209" y="20457"/>
                  </a:cubicBezTo>
                  <a:cubicBezTo>
                    <a:pt x="1209" y="20389"/>
                    <a:pt x="1236" y="20320"/>
                    <a:pt x="1236" y="20251"/>
                  </a:cubicBezTo>
                  <a:lnTo>
                    <a:pt x="1236" y="19949"/>
                  </a:lnTo>
                  <a:lnTo>
                    <a:pt x="1236" y="19812"/>
                  </a:lnTo>
                  <a:lnTo>
                    <a:pt x="1236" y="19592"/>
                  </a:lnTo>
                  <a:lnTo>
                    <a:pt x="1236" y="19221"/>
                  </a:lnTo>
                  <a:lnTo>
                    <a:pt x="1236" y="19208"/>
                  </a:lnTo>
                  <a:cubicBezTo>
                    <a:pt x="1236" y="19084"/>
                    <a:pt x="1236" y="18988"/>
                    <a:pt x="1250" y="18864"/>
                  </a:cubicBezTo>
                  <a:cubicBezTo>
                    <a:pt x="1264" y="18741"/>
                    <a:pt x="1277" y="18645"/>
                    <a:pt x="1305" y="18535"/>
                  </a:cubicBezTo>
                  <a:cubicBezTo>
                    <a:pt x="1332" y="18384"/>
                    <a:pt x="1346" y="18246"/>
                    <a:pt x="1373" y="18109"/>
                  </a:cubicBezTo>
                  <a:lnTo>
                    <a:pt x="1373" y="18040"/>
                  </a:lnTo>
                  <a:cubicBezTo>
                    <a:pt x="1373" y="17944"/>
                    <a:pt x="1387" y="17821"/>
                    <a:pt x="1401" y="17697"/>
                  </a:cubicBezTo>
                  <a:lnTo>
                    <a:pt x="1415" y="17573"/>
                  </a:lnTo>
                  <a:lnTo>
                    <a:pt x="1524" y="16914"/>
                  </a:lnTo>
                  <a:lnTo>
                    <a:pt x="1621" y="16447"/>
                  </a:lnTo>
                  <a:lnTo>
                    <a:pt x="1675" y="16241"/>
                  </a:lnTo>
                  <a:cubicBezTo>
                    <a:pt x="1675" y="16200"/>
                    <a:pt x="1689" y="16159"/>
                    <a:pt x="1689" y="16118"/>
                  </a:cubicBezTo>
                  <a:cubicBezTo>
                    <a:pt x="1689" y="16049"/>
                    <a:pt x="1717" y="15994"/>
                    <a:pt x="1730" y="15925"/>
                  </a:cubicBezTo>
                  <a:cubicBezTo>
                    <a:pt x="1758" y="15788"/>
                    <a:pt x="1799" y="15651"/>
                    <a:pt x="1827" y="15541"/>
                  </a:cubicBezTo>
                  <a:cubicBezTo>
                    <a:pt x="1881" y="15307"/>
                    <a:pt x="1964" y="15088"/>
                    <a:pt x="2033" y="14895"/>
                  </a:cubicBezTo>
                  <a:cubicBezTo>
                    <a:pt x="2101" y="14689"/>
                    <a:pt x="2197" y="14483"/>
                    <a:pt x="2280" y="14277"/>
                  </a:cubicBezTo>
                  <a:lnTo>
                    <a:pt x="2362" y="14099"/>
                  </a:lnTo>
                  <a:lnTo>
                    <a:pt x="2445" y="13893"/>
                  </a:lnTo>
                  <a:cubicBezTo>
                    <a:pt x="2609" y="13550"/>
                    <a:pt x="2788" y="13220"/>
                    <a:pt x="2994" y="12877"/>
                  </a:cubicBezTo>
                  <a:cubicBezTo>
                    <a:pt x="3186" y="12588"/>
                    <a:pt x="3406" y="12286"/>
                    <a:pt x="3612" y="12053"/>
                  </a:cubicBezTo>
                  <a:lnTo>
                    <a:pt x="4051" y="11627"/>
                  </a:lnTo>
                  <a:cubicBezTo>
                    <a:pt x="4161" y="11503"/>
                    <a:pt x="4298" y="11366"/>
                    <a:pt x="4463" y="11242"/>
                  </a:cubicBezTo>
                  <a:cubicBezTo>
                    <a:pt x="4642" y="11078"/>
                    <a:pt x="4807" y="10940"/>
                    <a:pt x="4958" y="10817"/>
                  </a:cubicBezTo>
                  <a:cubicBezTo>
                    <a:pt x="5054" y="10707"/>
                    <a:pt x="5177" y="10625"/>
                    <a:pt x="5356" y="10501"/>
                  </a:cubicBezTo>
                  <a:lnTo>
                    <a:pt x="5370" y="10487"/>
                  </a:lnTo>
                  <a:cubicBezTo>
                    <a:pt x="5425" y="10460"/>
                    <a:pt x="5493" y="10405"/>
                    <a:pt x="5562" y="10364"/>
                  </a:cubicBezTo>
                  <a:cubicBezTo>
                    <a:pt x="5603" y="10336"/>
                    <a:pt x="5658" y="10322"/>
                    <a:pt x="5713" y="10281"/>
                  </a:cubicBezTo>
                  <a:lnTo>
                    <a:pt x="5740" y="10267"/>
                  </a:lnTo>
                  <a:cubicBezTo>
                    <a:pt x="5933" y="10158"/>
                    <a:pt x="6070" y="10089"/>
                    <a:pt x="6207" y="10020"/>
                  </a:cubicBezTo>
                  <a:lnTo>
                    <a:pt x="6221" y="10020"/>
                  </a:lnTo>
                  <a:cubicBezTo>
                    <a:pt x="6358" y="9952"/>
                    <a:pt x="6523" y="9883"/>
                    <a:pt x="6661" y="9814"/>
                  </a:cubicBezTo>
                  <a:cubicBezTo>
                    <a:pt x="6770" y="9746"/>
                    <a:pt x="6908" y="9718"/>
                    <a:pt x="7031" y="9663"/>
                  </a:cubicBezTo>
                  <a:lnTo>
                    <a:pt x="7045" y="9663"/>
                  </a:lnTo>
                  <a:cubicBezTo>
                    <a:pt x="7210" y="9608"/>
                    <a:pt x="7361" y="9540"/>
                    <a:pt x="7526" y="9512"/>
                  </a:cubicBezTo>
                  <a:cubicBezTo>
                    <a:pt x="7567" y="9512"/>
                    <a:pt x="7594" y="9498"/>
                    <a:pt x="7636" y="9498"/>
                  </a:cubicBezTo>
                  <a:cubicBezTo>
                    <a:pt x="7800" y="9457"/>
                    <a:pt x="7993" y="9430"/>
                    <a:pt x="8171" y="9389"/>
                  </a:cubicBezTo>
                  <a:lnTo>
                    <a:pt x="8240" y="9375"/>
                  </a:lnTo>
                  <a:cubicBezTo>
                    <a:pt x="8569" y="9320"/>
                    <a:pt x="8885" y="9265"/>
                    <a:pt x="9215" y="9237"/>
                  </a:cubicBezTo>
                  <a:cubicBezTo>
                    <a:pt x="9270" y="9237"/>
                    <a:pt x="9338" y="9224"/>
                    <a:pt x="9407" y="9224"/>
                  </a:cubicBezTo>
                  <a:lnTo>
                    <a:pt x="9421" y="9224"/>
                  </a:lnTo>
                  <a:lnTo>
                    <a:pt x="9613" y="9196"/>
                  </a:lnTo>
                  <a:lnTo>
                    <a:pt x="9874" y="9196"/>
                  </a:lnTo>
                  <a:cubicBezTo>
                    <a:pt x="10039" y="9196"/>
                    <a:pt x="10231" y="9224"/>
                    <a:pt x="10396" y="9224"/>
                  </a:cubicBezTo>
                  <a:lnTo>
                    <a:pt x="10588" y="9224"/>
                  </a:lnTo>
                  <a:cubicBezTo>
                    <a:pt x="10725" y="9224"/>
                    <a:pt x="10876" y="9237"/>
                    <a:pt x="11014" y="9237"/>
                  </a:cubicBezTo>
                  <a:lnTo>
                    <a:pt x="11398" y="9237"/>
                  </a:lnTo>
                  <a:cubicBezTo>
                    <a:pt x="11659" y="9237"/>
                    <a:pt x="11906" y="9237"/>
                    <a:pt x="12181" y="9224"/>
                  </a:cubicBezTo>
                  <a:cubicBezTo>
                    <a:pt x="12305" y="9196"/>
                    <a:pt x="12428" y="9196"/>
                    <a:pt x="12524" y="9196"/>
                  </a:cubicBezTo>
                  <a:cubicBezTo>
                    <a:pt x="12662" y="9196"/>
                    <a:pt x="12799" y="9183"/>
                    <a:pt x="12923" y="9183"/>
                  </a:cubicBezTo>
                  <a:cubicBezTo>
                    <a:pt x="13403" y="9169"/>
                    <a:pt x="13925" y="9114"/>
                    <a:pt x="14420" y="8990"/>
                  </a:cubicBezTo>
                  <a:cubicBezTo>
                    <a:pt x="14447" y="8977"/>
                    <a:pt x="14502" y="8977"/>
                    <a:pt x="14543" y="8963"/>
                  </a:cubicBezTo>
                  <a:cubicBezTo>
                    <a:pt x="14845" y="8880"/>
                    <a:pt x="15106" y="8784"/>
                    <a:pt x="15340" y="8688"/>
                  </a:cubicBezTo>
                  <a:cubicBezTo>
                    <a:pt x="15450" y="8633"/>
                    <a:pt x="15573" y="8578"/>
                    <a:pt x="15683" y="8510"/>
                  </a:cubicBezTo>
                  <a:cubicBezTo>
                    <a:pt x="15738" y="8482"/>
                    <a:pt x="15807" y="8427"/>
                    <a:pt x="15862" y="8400"/>
                  </a:cubicBezTo>
                  <a:cubicBezTo>
                    <a:pt x="15875" y="8400"/>
                    <a:pt x="15889" y="8372"/>
                    <a:pt x="15916" y="8359"/>
                  </a:cubicBezTo>
                  <a:cubicBezTo>
                    <a:pt x="15958" y="8331"/>
                    <a:pt x="15999" y="8290"/>
                    <a:pt x="16054" y="8262"/>
                  </a:cubicBezTo>
                  <a:cubicBezTo>
                    <a:pt x="16150" y="8194"/>
                    <a:pt x="16232" y="8098"/>
                    <a:pt x="16328" y="8029"/>
                  </a:cubicBezTo>
                  <a:cubicBezTo>
                    <a:pt x="16425" y="7947"/>
                    <a:pt x="16507" y="7850"/>
                    <a:pt x="16603" y="7754"/>
                  </a:cubicBezTo>
                  <a:cubicBezTo>
                    <a:pt x="16740" y="7603"/>
                    <a:pt x="16919" y="7397"/>
                    <a:pt x="17111" y="7191"/>
                  </a:cubicBezTo>
                  <a:cubicBezTo>
                    <a:pt x="17221" y="7068"/>
                    <a:pt x="17317" y="6958"/>
                    <a:pt x="17400" y="6820"/>
                  </a:cubicBezTo>
                  <a:cubicBezTo>
                    <a:pt x="17441" y="6779"/>
                    <a:pt x="17455" y="6724"/>
                    <a:pt x="17496" y="6683"/>
                  </a:cubicBezTo>
                  <a:cubicBezTo>
                    <a:pt x="17564" y="6573"/>
                    <a:pt x="17606" y="6450"/>
                    <a:pt x="17661" y="6340"/>
                  </a:cubicBezTo>
                  <a:lnTo>
                    <a:pt x="17674" y="6299"/>
                  </a:lnTo>
                  <a:cubicBezTo>
                    <a:pt x="17715" y="6216"/>
                    <a:pt x="17770" y="6134"/>
                    <a:pt x="17784" y="6038"/>
                  </a:cubicBezTo>
                  <a:lnTo>
                    <a:pt x="17839" y="5791"/>
                  </a:lnTo>
                  <a:lnTo>
                    <a:pt x="17839" y="5749"/>
                  </a:lnTo>
                  <a:cubicBezTo>
                    <a:pt x="17853" y="5639"/>
                    <a:pt x="17867" y="5516"/>
                    <a:pt x="17867" y="5392"/>
                  </a:cubicBezTo>
                  <a:lnTo>
                    <a:pt x="17867" y="5310"/>
                  </a:lnTo>
                  <a:cubicBezTo>
                    <a:pt x="17880" y="5173"/>
                    <a:pt x="17880" y="5035"/>
                    <a:pt x="17880" y="4898"/>
                  </a:cubicBezTo>
                  <a:cubicBezTo>
                    <a:pt x="17867" y="4719"/>
                    <a:pt x="17853" y="4555"/>
                    <a:pt x="17812" y="4349"/>
                  </a:cubicBezTo>
                  <a:cubicBezTo>
                    <a:pt x="17798" y="4252"/>
                    <a:pt x="17784" y="4184"/>
                    <a:pt x="17770" y="4101"/>
                  </a:cubicBezTo>
                  <a:cubicBezTo>
                    <a:pt x="17770" y="4046"/>
                    <a:pt x="17743" y="4019"/>
                    <a:pt x="17743" y="3978"/>
                  </a:cubicBezTo>
                  <a:cubicBezTo>
                    <a:pt x="17729" y="3937"/>
                    <a:pt x="17729" y="3882"/>
                    <a:pt x="17715" y="3827"/>
                  </a:cubicBezTo>
                  <a:lnTo>
                    <a:pt x="17715" y="3813"/>
                  </a:lnTo>
                  <a:lnTo>
                    <a:pt x="17715" y="3772"/>
                  </a:lnTo>
                  <a:cubicBezTo>
                    <a:pt x="17715" y="3744"/>
                    <a:pt x="17702" y="3731"/>
                    <a:pt x="17702" y="3703"/>
                  </a:cubicBezTo>
                  <a:cubicBezTo>
                    <a:pt x="17674" y="3621"/>
                    <a:pt x="17647" y="3552"/>
                    <a:pt x="17606" y="3470"/>
                  </a:cubicBezTo>
                  <a:cubicBezTo>
                    <a:pt x="17496" y="3222"/>
                    <a:pt x="17358" y="3016"/>
                    <a:pt x="17235" y="2838"/>
                  </a:cubicBezTo>
                  <a:cubicBezTo>
                    <a:pt x="17166" y="2728"/>
                    <a:pt x="17056" y="2591"/>
                    <a:pt x="16960" y="2467"/>
                  </a:cubicBezTo>
                  <a:lnTo>
                    <a:pt x="16891" y="2399"/>
                  </a:lnTo>
                  <a:cubicBezTo>
                    <a:pt x="16823" y="2330"/>
                    <a:pt x="16768" y="2261"/>
                    <a:pt x="16699" y="2193"/>
                  </a:cubicBezTo>
                  <a:lnTo>
                    <a:pt x="16548" y="2041"/>
                  </a:lnTo>
                  <a:cubicBezTo>
                    <a:pt x="16507" y="2014"/>
                    <a:pt x="16479" y="1987"/>
                    <a:pt x="16438" y="1959"/>
                  </a:cubicBezTo>
                  <a:lnTo>
                    <a:pt x="16411" y="1945"/>
                  </a:lnTo>
                  <a:cubicBezTo>
                    <a:pt x="16301" y="1849"/>
                    <a:pt x="16191" y="1767"/>
                    <a:pt x="16026" y="1643"/>
                  </a:cubicBezTo>
                  <a:cubicBezTo>
                    <a:pt x="15916" y="1561"/>
                    <a:pt x="15793" y="1478"/>
                    <a:pt x="15683" y="1396"/>
                  </a:cubicBezTo>
                  <a:cubicBezTo>
                    <a:pt x="15601" y="1327"/>
                    <a:pt x="15532" y="1272"/>
                    <a:pt x="15450" y="1204"/>
                  </a:cubicBezTo>
                  <a:cubicBezTo>
                    <a:pt x="15326" y="1121"/>
                    <a:pt x="15230" y="1053"/>
                    <a:pt x="15134" y="984"/>
                  </a:cubicBezTo>
                  <a:lnTo>
                    <a:pt x="15106" y="957"/>
                  </a:lnTo>
                  <a:cubicBezTo>
                    <a:pt x="14996" y="888"/>
                    <a:pt x="14900" y="819"/>
                    <a:pt x="14790" y="778"/>
                  </a:cubicBezTo>
                  <a:cubicBezTo>
                    <a:pt x="14722" y="737"/>
                    <a:pt x="14639" y="709"/>
                    <a:pt x="14557" y="668"/>
                  </a:cubicBezTo>
                  <a:cubicBezTo>
                    <a:pt x="14543" y="668"/>
                    <a:pt x="14502" y="654"/>
                    <a:pt x="14488" y="654"/>
                  </a:cubicBezTo>
                  <a:lnTo>
                    <a:pt x="14474" y="654"/>
                  </a:lnTo>
                  <a:lnTo>
                    <a:pt x="14310" y="600"/>
                  </a:lnTo>
                  <a:lnTo>
                    <a:pt x="14104" y="545"/>
                  </a:lnTo>
                  <a:cubicBezTo>
                    <a:pt x="14063" y="545"/>
                    <a:pt x="14008" y="531"/>
                    <a:pt x="13953" y="517"/>
                  </a:cubicBezTo>
                  <a:cubicBezTo>
                    <a:pt x="13802" y="462"/>
                    <a:pt x="13623" y="407"/>
                    <a:pt x="13472" y="366"/>
                  </a:cubicBezTo>
                  <a:cubicBezTo>
                    <a:pt x="13170" y="256"/>
                    <a:pt x="12840" y="133"/>
                    <a:pt x="12511" y="105"/>
                  </a:cubicBezTo>
                  <a:cubicBezTo>
                    <a:pt x="12387" y="91"/>
                    <a:pt x="12277" y="91"/>
                    <a:pt x="12154" y="64"/>
                  </a:cubicBezTo>
                  <a:cubicBezTo>
                    <a:pt x="12112" y="50"/>
                    <a:pt x="12085" y="50"/>
                    <a:pt x="12044" y="50"/>
                  </a:cubicBezTo>
                  <a:lnTo>
                    <a:pt x="11975" y="50"/>
                  </a:lnTo>
                  <a:cubicBezTo>
                    <a:pt x="11948" y="50"/>
                    <a:pt x="11906" y="36"/>
                    <a:pt x="11879" y="36"/>
                  </a:cubicBezTo>
                  <a:cubicBezTo>
                    <a:pt x="11838" y="23"/>
                    <a:pt x="11824" y="23"/>
                    <a:pt x="11797" y="23"/>
                  </a:cubicBezTo>
                  <a:cubicBezTo>
                    <a:pt x="11691" y="5"/>
                    <a:pt x="11587" y="0"/>
                    <a:pt x="114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" name="Google Shape;278;p6"/>
          <p:cNvGrpSpPr/>
          <p:nvPr/>
        </p:nvGrpSpPr>
        <p:grpSpPr>
          <a:xfrm rot="3277563">
            <a:off x="-623163" y="1045220"/>
            <a:ext cx="809160" cy="1485816"/>
            <a:chOff x="-106394" y="2567354"/>
            <a:chExt cx="1400812" cy="2571868"/>
          </a:xfrm>
        </p:grpSpPr>
        <p:sp>
          <p:nvSpPr>
            <p:cNvPr id="279" name="Google Shape;279;p6"/>
            <p:cNvSpPr/>
            <p:nvPr/>
          </p:nvSpPr>
          <p:spPr>
            <a:xfrm>
              <a:off x="-106394" y="4026328"/>
              <a:ext cx="1400812" cy="961361"/>
            </a:xfrm>
            <a:custGeom>
              <a:avLst/>
              <a:gdLst/>
              <a:ahLst/>
              <a:cxnLst/>
              <a:rect l="l" t="t" r="r" b="b"/>
              <a:pathLst>
                <a:path w="27095" h="18595" extrusionOk="0">
                  <a:moveTo>
                    <a:pt x="25447" y="1"/>
                  </a:moveTo>
                  <a:cubicBezTo>
                    <a:pt x="25351" y="1"/>
                    <a:pt x="25337" y="97"/>
                    <a:pt x="25310" y="165"/>
                  </a:cubicBezTo>
                  <a:cubicBezTo>
                    <a:pt x="25062" y="783"/>
                    <a:pt x="24747" y="1360"/>
                    <a:pt x="24417" y="1951"/>
                  </a:cubicBezTo>
                  <a:cubicBezTo>
                    <a:pt x="23991" y="2706"/>
                    <a:pt x="23511" y="3434"/>
                    <a:pt x="22975" y="4121"/>
                  </a:cubicBezTo>
                  <a:cubicBezTo>
                    <a:pt x="21588" y="5933"/>
                    <a:pt x="20393" y="7856"/>
                    <a:pt x="19240" y="9806"/>
                  </a:cubicBezTo>
                  <a:cubicBezTo>
                    <a:pt x="18196" y="11564"/>
                    <a:pt x="17207" y="13349"/>
                    <a:pt x="16246" y="15134"/>
                  </a:cubicBezTo>
                  <a:lnTo>
                    <a:pt x="16109" y="15340"/>
                  </a:lnTo>
                  <a:cubicBezTo>
                    <a:pt x="16095" y="15203"/>
                    <a:pt x="16081" y="15134"/>
                    <a:pt x="16081" y="15066"/>
                  </a:cubicBezTo>
                  <a:cubicBezTo>
                    <a:pt x="16081" y="13830"/>
                    <a:pt x="15999" y="12607"/>
                    <a:pt x="15697" y="11399"/>
                  </a:cubicBezTo>
                  <a:cubicBezTo>
                    <a:pt x="15477" y="10493"/>
                    <a:pt x="15175" y="9614"/>
                    <a:pt x="14722" y="8776"/>
                  </a:cubicBezTo>
                  <a:cubicBezTo>
                    <a:pt x="14090" y="7595"/>
                    <a:pt x="13211" y="6634"/>
                    <a:pt x="12085" y="5892"/>
                  </a:cubicBezTo>
                  <a:cubicBezTo>
                    <a:pt x="11275" y="5384"/>
                    <a:pt x="10437" y="4917"/>
                    <a:pt x="9572" y="4464"/>
                  </a:cubicBezTo>
                  <a:cubicBezTo>
                    <a:pt x="8130" y="3736"/>
                    <a:pt x="6660" y="3091"/>
                    <a:pt x="5164" y="2473"/>
                  </a:cubicBezTo>
                  <a:cubicBezTo>
                    <a:pt x="5026" y="2431"/>
                    <a:pt x="4903" y="2376"/>
                    <a:pt x="4765" y="2335"/>
                  </a:cubicBezTo>
                  <a:cubicBezTo>
                    <a:pt x="4743" y="2328"/>
                    <a:pt x="4721" y="2324"/>
                    <a:pt x="4699" y="2324"/>
                  </a:cubicBezTo>
                  <a:cubicBezTo>
                    <a:pt x="4638" y="2324"/>
                    <a:pt x="4575" y="2350"/>
                    <a:pt x="4504" y="2390"/>
                  </a:cubicBezTo>
                  <a:cubicBezTo>
                    <a:pt x="4463" y="2445"/>
                    <a:pt x="4436" y="2500"/>
                    <a:pt x="4477" y="2569"/>
                  </a:cubicBezTo>
                  <a:cubicBezTo>
                    <a:pt x="4491" y="2582"/>
                    <a:pt x="4491" y="2610"/>
                    <a:pt x="4504" y="2637"/>
                  </a:cubicBezTo>
                  <a:cubicBezTo>
                    <a:pt x="4958" y="3159"/>
                    <a:pt x="5425" y="3681"/>
                    <a:pt x="5850" y="4217"/>
                  </a:cubicBezTo>
                  <a:cubicBezTo>
                    <a:pt x="6908" y="5494"/>
                    <a:pt x="8116" y="6661"/>
                    <a:pt x="9407" y="7691"/>
                  </a:cubicBezTo>
                  <a:lnTo>
                    <a:pt x="11920" y="9710"/>
                  </a:lnTo>
                  <a:cubicBezTo>
                    <a:pt x="12730" y="10355"/>
                    <a:pt x="13527" y="11028"/>
                    <a:pt x="14214" y="11811"/>
                  </a:cubicBezTo>
                  <a:cubicBezTo>
                    <a:pt x="14639" y="12333"/>
                    <a:pt x="14996" y="12882"/>
                    <a:pt x="15271" y="13500"/>
                  </a:cubicBezTo>
                  <a:cubicBezTo>
                    <a:pt x="15546" y="14146"/>
                    <a:pt x="15656" y="14818"/>
                    <a:pt x="15614" y="15519"/>
                  </a:cubicBezTo>
                  <a:cubicBezTo>
                    <a:pt x="15587" y="16233"/>
                    <a:pt x="15422" y="16920"/>
                    <a:pt x="15244" y="17606"/>
                  </a:cubicBezTo>
                  <a:cubicBezTo>
                    <a:pt x="15216" y="17647"/>
                    <a:pt x="15202" y="17689"/>
                    <a:pt x="15147" y="17771"/>
                  </a:cubicBezTo>
                  <a:cubicBezTo>
                    <a:pt x="15106" y="17634"/>
                    <a:pt x="15065" y="17551"/>
                    <a:pt x="15051" y="17441"/>
                  </a:cubicBezTo>
                  <a:cubicBezTo>
                    <a:pt x="14365" y="15230"/>
                    <a:pt x="13074" y="13459"/>
                    <a:pt x="11137" y="12209"/>
                  </a:cubicBezTo>
                  <a:cubicBezTo>
                    <a:pt x="10272" y="11660"/>
                    <a:pt x="9380" y="11193"/>
                    <a:pt x="8459" y="10808"/>
                  </a:cubicBezTo>
                  <a:cubicBezTo>
                    <a:pt x="7292" y="10300"/>
                    <a:pt x="6125" y="9820"/>
                    <a:pt x="4971" y="9298"/>
                  </a:cubicBezTo>
                  <a:cubicBezTo>
                    <a:pt x="3983" y="8831"/>
                    <a:pt x="2994" y="8309"/>
                    <a:pt x="2019" y="7815"/>
                  </a:cubicBezTo>
                  <a:cubicBezTo>
                    <a:pt x="1607" y="7609"/>
                    <a:pt x="1195" y="7389"/>
                    <a:pt x="783" y="7183"/>
                  </a:cubicBezTo>
                  <a:cubicBezTo>
                    <a:pt x="632" y="7114"/>
                    <a:pt x="481" y="7046"/>
                    <a:pt x="316" y="6991"/>
                  </a:cubicBezTo>
                  <a:cubicBezTo>
                    <a:pt x="275" y="6977"/>
                    <a:pt x="206" y="6977"/>
                    <a:pt x="137" y="6977"/>
                  </a:cubicBezTo>
                  <a:cubicBezTo>
                    <a:pt x="28" y="6991"/>
                    <a:pt x="0" y="7114"/>
                    <a:pt x="41" y="7183"/>
                  </a:cubicBezTo>
                  <a:lnTo>
                    <a:pt x="96" y="7238"/>
                  </a:lnTo>
                  <a:cubicBezTo>
                    <a:pt x="824" y="7870"/>
                    <a:pt x="1415" y="8625"/>
                    <a:pt x="2074" y="9325"/>
                  </a:cubicBezTo>
                  <a:cubicBezTo>
                    <a:pt x="3172" y="10493"/>
                    <a:pt x="4271" y="11660"/>
                    <a:pt x="5466" y="12731"/>
                  </a:cubicBezTo>
                  <a:cubicBezTo>
                    <a:pt x="6660" y="13775"/>
                    <a:pt x="7979" y="14626"/>
                    <a:pt x="9448" y="15230"/>
                  </a:cubicBezTo>
                  <a:cubicBezTo>
                    <a:pt x="10204" y="15519"/>
                    <a:pt x="10945" y="15835"/>
                    <a:pt x="11700" y="16137"/>
                  </a:cubicBezTo>
                  <a:cubicBezTo>
                    <a:pt x="12538" y="16508"/>
                    <a:pt x="13348" y="16933"/>
                    <a:pt x="14076" y="17483"/>
                  </a:cubicBezTo>
                  <a:cubicBezTo>
                    <a:pt x="14323" y="17675"/>
                    <a:pt x="14571" y="17881"/>
                    <a:pt x="14777" y="18128"/>
                  </a:cubicBezTo>
                  <a:cubicBezTo>
                    <a:pt x="14873" y="18279"/>
                    <a:pt x="14969" y="18430"/>
                    <a:pt x="15065" y="18595"/>
                  </a:cubicBezTo>
                  <a:cubicBezTo>
                    <a:pt x="15120" y="18581"/>
                    <a:pt x="15134" y="18581"/>
                    <a:pt x="15147" y="18568"/>
                  </a:cubicBezTo>
                  <a:cubicBezTo>
                    <a:pt x="15601" y="18073"/>
                    <a:pt x="16150" y="17675"/>
                    <a:pt x="16699" y="17290"/>
                  </a:cubicBezTo>
                  <a:cubicBezTo>
                    <a:pt x="17812" y="16521"/>
                    <a:pt x="18965" y="15821"/>
                    <a:pt x="20146" y="15134"/>
                  </a:cubicBezTo>
                  <a:cubicBezTo>
                    <a:pt x="20984" y="14640"/>
                    <a:pt x="21835" y="14159"/>
                    <a:pt x="22618" y="13582"/>
                  </a:cubicBezTo>
                  <a:cubicBezTo>
                    <a:pt x="23442" y="13019"/>
                    <a:pt x="24170" y="12347"/>
                    <a:pt x="24760" y="11577"/>
                  </a:cubicBezTo>
                  <a:cubicBezTo>
                    <a:pt x="25296" y="10891"/>
                    <a:pt x="25694" y="10136"/>
                    <a:pt x="26024" y="9353"/>
                  </a:cubicBezTo>
                  <a:cubicBezTo>
                    <a:pt x="26518" y="8117"/>
                    <a:pt x="26793" y="6826"/>
                    <a:pt x="26944" y="5521"/>
                  </a:cubicBezTo>
                  <a:cubicBezTo>
                    <a:pt x="26999" y="5096"/>
                    <a:pt x="27054" y="4656"/>
                    <a:pt x="27081" y="4217"/>
                  </a:cubicBezTo>
                  <a:cubicBezTo>
                    <a:pt x="27095" y="4107"/>
                    <a:pt x="27081" y="4024"/>
                    <a:pt x="27081" y="3928"/>
                  </a:cubicBezTo>
                  <a:cubicBezTo>
                    <a:pt x="26944" y="3956"/>
                    <a:pt x="26944" y="4066"/>
                    <a:pt x="26930" y="4148"/>
                  </a:cubicBezTo>
                  <a:cubicBezTo>
                    <a:pt x="26807" y="4505"/>
                    <a:pt x="26710" y="4848"/>
                    <a:pt x="26587" y="5205"/>
                  </a:cubicBezTo>
                  <a:cubicBezTo>
                    <a:pt x="26175" y="6359"/>
                    <a:pt x="25543" y="7375"/>
                    <a:pt x="24733" y="8282"/>
                  </a:cubicBezTo>
                  <a:cubicBezTo>
                    <a:pt x="24074" y="9023"/>
                    <a:pt x="23360" y="9710"/>
                    <a:pt x="22659" y="10369"/>
                  </a:cubicBezTo>
                  <a:cubicBezTo>
                    <a:pt x="21602" y="11371"/>
                    <a:pt x="20558" y="12374"/>
                    <a:pt x="19542" y="13418"/>
                  </a:cubicBezTo>
                  <a:cubicBezTo>
                    <a:pt x="18237" y="14763"/>
                    <a:pt x="16919" y="16123"/>
                    <a:pt x="15724" y="17565"/>
                  </a:cubicBezTo>
                  <a:cubicBezTo>
                    <a:pt x="15697" y="17606"/>
                    <a:pt x="15669" y="17620"/>
                    <a:pt x="15614" y="17647"/>
                  </a:cubicBezTo>
                  <a:cubicBezTo>
                    <a:pt x="15601" y="17606"/>
                    <a:pt x="15587" y="17565"/>
                    <a:pt x="15601" y="17551"/>
                  </a:cubicBezTo>
                  <a:cubicBezTo>
                    <a:pt x="15903" y="16672"/>
                    <a:pt x="16287" y="15835"/>
                    <a:pt x="16713" y="15024"/>
                  </a:cubicBezTo>
                  <a:cubicBezTo>
                    <a:pt x="17235" y="14077"/>
                    <a:pt x="17880" y="13225"/>
                    <a:pt x="18608" y="12415"/>
                  </a:cubicBezTo>
                  <a:cubicBezTo>
                    <a:pt x="19377" y="11523"/>
                    <a:pt x="20187" y="10671"/>
                    <a:pt x="20970" y="9792"/>
                  </a:cubicBezTo>
                  <a:cubicBezTo>
                    <a:pt x="21643" y="9064"/>
                    <a:pt x="22288" y="8309"/>
                    <a:pt x="22879" y="7526"/>
                  </a:cubicBezTo>
                  <a:cubicBezTo>
                    <a:pt x="24142" y="5823"/>
                    <a:pt x="24939" y="3942"/>
                    <a:pt x="25268" y="1841"/>
                  </a:cubicBezTo>
                  <a:cubicBezTo>
                    <a:pt x="25351" y="1305"/>
                    <a:pt x="25420" y="783"/>
                    <a:pt x="25488" y="248"/>
                  </a:cubicBezTo>
                  <a:cubicBezTo>
                    <a:pt x="25502" y="165"/>
                    <a:pt x="25543" y="69"/>
                    <a:pt x="254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209545" y="3601768"/>
              <a:ext cx="925172" cy="801143"/>
            </a:xfrm>
            <a:custGeom>
              <a:avLst/>
              <a:gdLst/>
              <a:ahLst/>
              <a:cxnLst/>
              <a:rect l="l" t="t" r="r" b="b"/>
              <a:pathLst>
                <a:path w="17895" h="15496" extrusionOk="0">
                  <a:moveTo>
                    <a:pt x="17784" y="0"/>
                  </a:moveTo>
                  <a:cubicBezTo>
                    <a:pt x="17743" y="83"/>
                    <a:pt x="17716" y="193"/>
                    <a:pt x="17674" y="275"/>
                  </a:cubicBezTo>
                  <a:cubicBezTo>
                    <a:pt x="17386" y="1470"/>
                    <a:pt x="16905" y="2610"/>
                    <a:pt x="16301" y="3695"/>
                  </a:cubicBezTo>
                  <a:cubicBezTo>
                    <a:pt x="14763" y="6469"/>
                    <a:pt x="13568" y="9421"/>
                    <a:pt x="12525" y="12429"/>
                  </a:cubicBezTo>
                  <a:cubicBezTo>
                    <a:pt x="12332" y="12937"/>
                    <a:pt x="12167" y="13472"/>
                    <a:pt x="11989" y="13994"/>
                  </a:cubicBezTo>
                  <a:cubicBezTo>
                    <a:pt x="11975" y="14063"/>
                    <a:pt x="11948" y="14132"/>
                    <a:pt x="11907" y="14200"/>
                  </a:cubicBezTo>
                  <a:cubicBezTo>
                    <a:pt x="11810" y="14173"/>
                    <a:pt x="11810" y="14090"/>
                    <a:pt x="11810" y="14035"/>
                  </a:cubicBezTo>
                  <a:cubicBezTo>
                    <a:pt x="11687" y="13459"/>
                    <a:pt x="11618" y="12854"/>
                    <a:pt x="11467" y="12278"/>
                  </a:cubicBezTo>
                  <a:cubicBezTo>
                    <a:pt x="10849" y="9737"/>
                    <a:pt x="9558" y="7622"/>
                    <a:pt x="7485" y="6002"/>
                  </a:cubicBezTo>
                  <a:cubicBezTo>
                    <a:pt x="6729" y="5425"/>
                    <a:pt x="5905" y="4958"/>
                    <a:pt x="5054" y="4532"/>
                  </a:cubicBezTo>
                  <a:cubicBezTo>
                    <a:pt x="3639" y="3818"/>
                    <a:pt x="2239" y="3063"/>
                    <a:pt x="865" y="2266"/>
                  </a:cubicBezTo>
                  <a:cubicBezTo>
                    <a:pt x="728" y="2170"/>
                    <a:pt x="591" y="2115"/>
                    <a:pt x="481" y="2033"/>
                  </a:cubicBezTo>
                  <a:cubicBezTo>
                    <a:pt x="410" y="2006"/>
                    <a:pt x="333" y="1991"/>
                    <a:pt x="262" y="1991"/>
                  </a:cubicBezTo>
                  <a:cubicBezTo>
                    <a:pt x="223" y="1991"/>
                    <a:pt x="185" y="1996"/>
                    <a:pt x="151" y="2005"/>
                  </a:cubicBezTo>
                  <a:cubicBezTo>
                    <a:pt x="41" y="2033"/>
                    <a:pt x="0" y="2156"/>
                    <a:pt x="41" y="2239"/>
                  </a:cubicBezTo>
                  <a:cubicBezTo>
                    <a:pt x="69" y="2280"/>
                    <a:pt x="83" y="2308"/>
                    <a:pt x="110" y="2335"/>
                  </a:cubicBezTo>
                  <a:cubicBezTo>
                    <a:pt x="687" y="3035"/>
                    <a:pt x="1250" y="3749"/>
                    <a:pt x="1813" y="4464"/>
                  </a:cubicBezTo>
                  <a:cubicBezTo>
                    <a:pt x="3172" y="6112"/>
                    <a:pt x="4683" y="7595"/>
                    <a:pt x="6290" y="8995"/>
                  </a:cubicBezTo>
                  <a:cubicBezTo>
                    <a:pt x="7169" y="9751"/>
                    <a:pt x="8048" y="10479"/>
                    <a:pt x="8927" y="11261"/>
                  </a:cubicBezTo>
                  <a:cubicBezTo>
                    <a:pt x="9352" y="11632"/>
                    <a:pt x="9764" y="12030"/>
                    <a:pt x="10190" y="12442"/>
                  </a:cubicBezTo>
                  <a:cubicBezTo>
                    <a:pt x="10726" y="12950"/>
                    <a:pt x="11069" y="13596"/>
                    <a:pt x="11275" y="14310"/>
                  </a:cubicBezTo>
                  <a:cubicBezTo>
                    <a:pt x="11357" y="14653"/>
                    <a:pt x="11495" y="14997"/>
                    <a:pt x="11604" y="15340"/>
                  </a:cubicBezTo>
                  <a:cubicBezTo>
                    <a:pt x="11617" y="15401"/>
                    <a:pt x="11629" y="15495"/>
                    <a:pt x="11710" y="15495"/>
                  </a:cubicBezTo>
                  <a:cubicBezTo>
                    <a:pt x="11719" y="15495"/>
                    <a:pt x="11730" y="15494"/>
                    <a:pt x="11742" y="15491"/>
                  </a:cubicBezTo>
                  <a:cubicBezTo>
                    <a:pt x="11810" y="15477"/>
                    <a:pt x="11852" y="15409"/>
                    <a:pt x="11893" y="15340"/>
                  </a:cubicBezTo>
                  <a:cubicBezTo>
                    <a:pt x="12030" y="15107"/>
                    <a:pt x="12154" y="14873"/>
                    <a:pt x="12264" y="14640"/>
                  </a:cubicBezTo>
                  <a:lnTo>
                    <a:pt x="12840" y="13459"/>
                  </a:lnTo>
                  <a:cubicBezTo>
                    <a:pt x="13143" y="12841"/>
                    <a:pt x="13568" y="12291"/>
                    <a:pt x="13980" y="11742"/>
                  </a:cubicBezTo>
                  <a:cubicBezTo>
                    <a:pt x="14433" y="11138"/>
                    <a:pt x="14900" y="10520"/>
                    <a:pt x="15312" y="9902"/>
                  </a:cubicBezTo>
                  <a:cubicBezTo>
                    <a:pt x="16576" y="7965"/>
                    <a:pt x="17345" y="5837"/>
                    <a:pt x="17661" y="3530"/>
                  </a:cubicBezTo>
                  <a:cubicBezTo>
                    <a:pt x="17784" y="2623"/>
                    <a:pt x="17853" y="1690"/>
                    <a:pt x="17880" y="769"/>
                  </a:cubicBezTo>
                  <a:cubicBezTo>
                    <a:pt x="17880" y="577"/>
                    <a:pt x="17894" y="385"/>
                    <a:pt x="17894" y="179"/>
                  </a:cubicBezTo>
                  <a:cubicBezTo>
                    <a:pt x="17894" y="138"/>
                    <a:pt x="17867" y="69"/>
                    <a:pt x="17867" y="14"/>
                  </a:cubicBezTo>
                  <a:cubicBezTo>
                    <a:pt x="17825" y="0"/>
                    <a:pt x="17812" y="0"/>
                    <a:pt x="177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244339" y="3875105"/>
              <a:ext cx="920157" cy="740447"/>
            </a:xfrm>
            <a:custGeom>
              <a:avLst/>
              <a:gdLst/>
              <a:ahLst/>
              <a:cxnLst/>
              <a:rect l="l" t="t" r="r" b="b"/>
              <a:pathLst>
                <a:path w="17798" h="14322" extrusionOk="0">
                  <a:moveTo>
                    <a:pt x="17688" y="1"/>
                  </a:moveTo>
                  <a:cubicBezTo>
                    <a:pt x="17619" y="97"/>
                    <a:pt x="17592" y="165"/>
                    <a:pt x="17551" y="234"/>
                  </a:cubicBezTo>
                  <a:cubicBezTo>
                    <a:pt x="16054" y="3351"/>
                    <a:pt x="14323" y="6331"/>
                    <a:pt x="12524" y="9270"/>
                  </a:cubicBezTo>
                  <a:cubicBezTo>
                    <a:pt x="11879" y="10300"/>
                    <a:pt x="11302" y="11344"/>
                    <a:pt x="10780" y="12429"/>
                  </a:cubicBezTo>
                  <a:cubicBezTo>
                    <a:pt x="10753" y="12497"/>
                    <a:pt x="10712" y="12566"/>
                    <a:pt x="10684" y="12621"/>
                  </a:cubicBezTo>
                  <a:cubicBezTo>
                    <a:pt x="10602" y="12594"/>
                    <a:pt x="10616" y="12525"/>
                    <a:pt x="10616" y="12497"/>
                  </a:cubicBezTo>
                  <a:cubicBezTo>
                    <a:pt x="10465" y="11330"/>
                    <a:pt x="10080" y="10232"/>
                    <a:pt x="9462" y="9215"/>
                  </a:cubicBezTo>
                  <a:cubicBezTo>
                    <a:pt x="9091" y="8597"/>
                    <a:pt x="8693" y="8021"/>
                    <a:pt x="8267" y="7430"/>
                  </a:cubicBezTo>
                  <a:cubicBezTo>
                    <a:pt x="7471" y="6386"/>
                    <a:pt x="6523" y="5521"/>
                    <a:pt x="5479" y="4738"/>
                  </a:cubicBezTo>
                  <a:cubicBezTo>
                    <a:pt x="4161" y="3736"/>
                    <a:pt x="2705" y="2967"/>
                    <a:pt x="1181" y="2294"/>
                  </a:cubicBezTo>
                  <a:cubicBezTo>
                    <a:pt x="975" y="2212"/>
                    <a:pt x="742" y="2129"/>
                    <a:pt x="536" y="2047"/>
                  </a:cubicBezTo>
                  <a:cubicBezTo>
                    <a:pt x="485" y="2021"/>
                    <a:pt x="428" y="2011"/>
                    <a:pt x="369" y="2011"/>
                  </a:cubicBezTo>
                  <a:cubicBezTo>
                    <a:pt x="301" y="2011"/>
                    <a:pt x="231" y="2025"/>
                    <a:pt x="165" y="2047"/>
                  </a:cubicBezTo>
                  <a:cubicBezTo>
                    <a:pt x="55" y="2074"/>
                    <a:pt x="0" y="2198"/>
                    <a:pt x="82" y="2280"/>
                  </a:cubicBezTo>
                  <a:cubicBezTo>
                    <a:pt x="96" y="2321"/>
                    <a:pt x="124" y="2349"/>
                    <a:pt x="151" y="2363"/>
                  </a:cubicBezTo>
                  <a:cubicBezTo>
                    <a:pt x="838" y="3187"/>
                    <a:pt x="1497" y="4038"/>
                    <a:pt x="2184" y="4862"/>
                  </a:cubicBezTo>
                  <a:cubicBezTo>
                    <a:pt x="3145" y="6002"/>
                    <a:pt x="4230" y="7032"/>
                    <a:pt x="5411" y="7979"/>
                  </a:cubicBezTo>
                  <a:cubicBezTo>
                    <a:pt x="6139" y="8542"/>
                    <a:pt x="6880" y="9119"/>
                    <a:pt x="7594" y="9682"/>
                  </a:cubicBezTo>
                  <a:cubicBezTo>
                    <a:pt x="8006" y="9998"/>
                    <a:pt x="8418" y="10328"/>
                    <a:pt x="8817" y="10671"/>
                  </a:cubicBezTo>
                  <a:cubicBezTo>
                    <a:pt x="9393" y="11193"/>
                    <a:pt x="9792" y="11811"/>
                    <a:pt x="10011" y="12566"/>
                  </a:cubicBezTo>
                  <a:cubicBezTo>
                    <a:pt x="10149" y="13033"/>
                    <a:pt x="10190" y="13486"/>
                    <a:pt x="10190" y="13967"/>
                  </a:cubicBezTo>
                  <a:cubicBezTo>
                    <a:pt x="10190" y="14063"/>
                    <a:pt x="10190" y="14145"/>
                    <a:pt x="10204" y="14242"/>
                  </a:cubicBezTo>
                  <a:cubicBezTo>
                    <a:pt x="10213" y="14288"/>
                    <a:pt x="10273" y="14322"/>
                    <a:pt x="10327" y="14322"/>
                  </a:cubicBezTo>
                  <a:cubicBezTo>
                    <a:pt x="10353" y="14322"/>
                    <a:pt x="10378" y="14314"/>
                    <a:pt x="10396" y="14296"/>
                  </a:cubicBezTo>
                  <a:cubicBezTo>
                    <a:pt x="10423" y="14269"/>
                    <a:pt x="10465" y="14228"/>
                    <a:pt x="10492" y="14173"/>
                  </a:cubicBezTo>
                  <a:cubicBezTo>
                    <a:pt x="10547" y="14090"/>
                    <a:pt x="10588" y="13994"/>
                    <a:pt x="10616" y="13898"/>
                  </a:cubicBezTo>
                  <a:cubicBezTo>
                    <a:pt x="11082" y="12662"/>
                    <a:pt x="11797" y="11564"/>
                    <a:pt x="12662" y="10589"/>
                  </a:cubicBezTo>
                  <a:cubicBezTo>
                    <a:pt x="13170" y="10012"/>
                    <a:pt x="13692" y="9463"/>
                    <a:pt x="14214" y="8886"/>
                  </a:cubicBezTo>
                  <a:cubicBezTo>
                    <a:pt x="14790" y="8268"/>
                    <a:pt x="15285" y="7609"/>
                    <a:pt x="15738" y="6894"/>
                  </a:cubicBezTo>
                  <a:cubicBezTo>
                    <a:pt x="16493" y="5727"/>
                    <a:pt x="16988" y="4464"/>
                    <a:pt x="17303" y="3118"/>
                  </a:cubicBezTo>
                  <a:cubicBezTo>
                    <a:pt x="17509" y="2225"/>
                    <a:pt x="17674" y="1319"/>
                    <a:pt x="17798" y="399"/>
                  </a:cubicBezTo>
                  <a:cubicBezTo>
                    <a:pt x="17798" y="234"/>
                    <a:pt x="17798" y="234"/>
                    <a:pt x="176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282649" y="3363224"/>
              <a:ext cx="777516" cy="777465"/>
            </a:xfrm>
            <a:custGeom>
              <a:avLst/>
              <a:gdLst/>
              <a:ahLst/>
              <a:cxnLst/>
              <a:rect l="l" t="t" r="r" b="b"/>
              <a:pathLst>
                <a:path w="15039" h="15038" extrusionOk="0">
                  <a:moveTo>
                    <a:pt x="14860" y="0"/>
                  </a:moveTo>
                  <a:cubicBezTo>
                    <a:pt x="14805" y="69"/>
                    <a:pt x="14750" y="110"/>
                    <a:pt x="14736" y="179"/>
                  </a:cubicBezTo>
                  <a:cubicBezTo>
                    <a:pt x="14448" y="1099"/>
                    <a:pt x="14036" y="1964"/>
                    <a:pt x="13665" y="2857"/>
                  </a:cubicBezTo>
                  <a:cubicBezTo>
                    <a:pt x="12635" y="5383"/>
                    <a:pt x="11852" y="7979"/>
                    <a:pt x="11303" y="10643"/>
                  </a:cubicBezTo>
                  <a:lnTo>
                    <a:pt x="10891" y="12593"/>
                  </a:lnTo>
                  <a:cubicBezTo>
                    <a:pt x="10877" y="12676"/>
                    <a:pt x="10850" y="12772"/>
                    <a:pt x="10822" y="12909"/>
                  </a:cubicBezTo>
                  <a:cubicBezTo>
                    <a:pt x="10712" y="12744"/>
                    <a:pt x="10699" y="12621"/>
                    <a:pt x="10671" y="12497"/>
                  </a:cubicBezTo>
                  <a:cubicBezTo>
                    <a:pt x="10396" y="11330"/>
                    <a:pt x="9998" y="10204"/>
                    <a:pt x="9463" y="9146"/>
                  </a:cubicBezTo>
                  <a:cubicBezTo>
                    <a:pt x="8790" y="7787"/>
                    <a:pt x="7870" y="6633"/>
                    <a:pt x="6771" y="5631"/>
                  </a:cubicBezTo>
                  <a:cubicBezTo>
                    <a:pt x="5933" y="4848"/>
                    <a:pt x="4986" y="4202"/>
                    <a:pt x="4024" y="3598"/>
                  </a:cubicBezTo>
                  <a:cubicBezTo>
                    <a:pt x="3077" y="3021"/>
                    <a:pt x="2047" y="2554"/>
                    <a:pt x="1072" y="2033"/>
                  </a:cubicBezTo>
                  <a:lnTo>
                    <a:pt x="454" y="1730"/>
                  </a:lnTo>
                  <a:cubicBezTo>
                    <a:pt x="381" y="1694"/>
                    <a:pt x="320" y="1676"/>
                    <a:pt x="259" y="1676"/>
                  </a:cubicBezTo>
                  <a:cubicBezTo>
                    <a:pt x="228" y="1676"/>
                    <a:pt x="197" y="1680"/>
                    <a:pt x="165" y="1689"/>
                  </a:cubicBezTo>
                  <a:cubicBezTo>
                    <a:pt x="56" y="1717"/>
                    <a:pt x="1" y="1813"/>
                    <a:pt x="56" y="1895"/>
                  </a:cubicBezTo>
                  <a:lnTo>
                    <a:pt x="111" y="2005"/>
                  </a:lnTo>
                  <a:cubicBezTo>
                    <a:pt x="440" y="2472"/>
                    <a:pt x="756" y="2925"/>
                    <a:pt x="1072" y="3392"/>
                  </a:cubicBezTo>
                  <a:cubicBezTo>
                    <a:pt x="2033" y="4875"/>
                    <a:pt x="3255" y="6111"/>
                    <a:pt x="4670" y="7141"/>
                  </a:cubicBezTo>
                  <a:cubicBezTo>
                    <a:pt x="5288" y="7581"/>
                    <a:pt x="5906" y="7993"/>
                    <a:pt x="6524" y="8446"/>
                  </a:cubicBezTo>
                  <a:cubicBezTo>
                    <a:pt x="7073" y="8830"/>
                    <a:pt x="7650" y="9215"/>
                    <a:pt x="8172" y="9641"/>
                  </a:cubicBezTo>
                  <a:cubicBezTo>
                    <a:pt x="8748" y="10094"/>
                    <a:pt x="9243" y="10602"/>
                    <a:pt x="9641" y="11220"/>
                  </a:cubicBezTo>
                  <a:cubicBezTo>
                    <a:pt x="10122" y="11961"/>
                    <a:pt x="10424" y="12772"/>
                    <a:pt x="10506" y="13664"/>
                  </a:cubicBezTo>
                  <a:cubicBezTo>
                    <a:pt x="10506" y="14104"/>
                    <a:pt x="10493" y="14571"/>
                    <a:pt x="10630" y="15038"/>
                  </a:cubicBezTo>
                  <a:cubicBezTo>
                    <a:pt x="10712" y="15010"/>
                    <a:pt x="10781" y="15010"/>
                    <a:pt x="10891" y="14996"/>
                  </a:cubicBezTo>
                  <a:cubicBezTo>
                    <a:pt x="10959" y="14626"/>
                    <a:pt x="11042" y="14241"/>
                    <a:pt x="11083" y="13843"/>
                  </a:cubicBezTo>
                  <a:cubicBezTo>
                    <a:pt x="11152" y="12703"/>
                    <a:pt x="11509" y="11618"/>
                    <a:pt x="11989" y="10561"/>
                  </a:cubicBezTo>
                  <a:cubicBezTo>
                    <a:pt x="12292" y="9874"/>
                    <a:pt x="12704" y="9229"/>
                    <a:pt x="13088" y="8569"/>
                  </a:cubicBezTo>
                  <a:cubicBezTo>
                    <a:pt x="13390" y="8048"/>
                    <a:pt x="13706" y="7512"/>
                    <a:pt x="13981" y="6963"/>
                  </a:cubicBezTo>
                  <a:cubicBezTo>
                    <a:pt x="14585" y="5782"/>
                    <a:pt x="14873" y="4532"/>
                    <a:pt x="14969" y="3200"/>
                  </a:cubicBezTo>
                  <a:cubicBezTo>
                    <a:pt x="15038" y="2225"/>
                    <a:pt x="14997" y="1236"/>
                    <a:pt x="14969" y="247"/>
                  </a:cubicBezTo>
                  <a:cubicBezTo>
                    <a:pt x="14969" y="165"/>
                    <a:pt x="14969" y="165"/>
                    <a:pt x="148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257109" y="3081355"/>
              <a:ext cx="715011" cy="719974"/>
            </a:xfrm>
            <a:custGeom>
              <a:avLst/>
              <a:gdLst/>
              <a:ahLst/>
              <a:cxnLst/>
              <a:rect l="l" t="t" r="r" b="b"/>
              <a:pathLst>
                <a:path w="13830" h="13926" extrusionOk="0">
                  <a:moveTo>
                    <a:pt x="13513" y="0"/>
                  </a:moveTo>
                  <a:cubicBezTo>
                    <a:pt x="13472" y="0"/>
                    <a:pt x="13445" y="14"/>
                    <a:pt x="13417" y="55"/>
                  </a:cubicBezTo>
                  <a:cubicBezTo>
                    <a:pt x="13390" y="110"/>
                    <a:pt x="13390" y="179"/>
                    <a:pt x="13376" y="247"/>
                  </a:cubicBezTo>
                  <a:cubicBezTo>
                    <a:pt x="12840" y="1964"/>
                    <a:pt x="12442" y="3708"/>
                    <a:pt x="12017" y="5452"/>
                  </a:cubicBezTo>
                  <a:cubicBezTo>
                    <a:pt x="11701" y="6729"/>
                    <a:pt x="11399" y="8006"/>
                    <a:pt x="11110" y="9297"/>
                  </a:cubicBezTo>
                  <a:cubicBezTo>
                    <a:pt x="10973" y="9860"/>
                    <a:pt x="10904" y="10465"/>
                    <a:pt x="10794" y="11028"/>
                  </a:cubicBezTo>
                  <a:cubicBezTo>
                    <a:pt x="10767" y="11055"/>
                    <a:pt x="10753" y="11124"/>
                    <a:pt x="10712" y="11234"/>
                  </a:cubicBezTo>
                  <a:cubicBezTo>
                    <a:pt x="10657" y="11124"/>
                    <a:pt x="10616" y="11055"/>
                    <a:pt x="10575" y="10986"/>
                  </a:cubicBezTo>
                  <a:cubicBezTo>
                    <a:pt x="10012" y="9805"/>
                    <a:pt x="9256" y="8748"/>
                    <a:pt x="8377" y="7759"/>
                  </a:cubicBezTo>
                  <a:cubicBezTo>
                    <a:pt x="7100" y="6345"/>
                    <a:pt x="5658" y="5081"/>
                    <a:pt x="4120" y="3942"/>
                  </a:cubicBezTo>
                  <a:cubicBezTo>
                    <a:pt x="3159" y="3214"/>
                    <a:pt x="2143" y="2568"/>
                    <a:pt x="1099" y="1964"/>
                  </a:cubicBezTo>
                  <a:cubicBezTo>
                    <a:pt x="852" y="1827"/>
                    <a:pt x="632" y="1689"/>
                    <a:pt x="412" y="1538"/>
                  </a:cubicBezTo>
                  <a:cubicBezTo>
                    <a:pt x="353" y="1499"/>
                    <a:pt x="280" y="1467"/>
                    <a:pt x="208" y="1467"/>
                  </a:cubicBezTo>
                  <a:cubicBezTo>
                    <a:pt x="179" y="1467"/>
                    <a:pt x="151" y="1472"/>
                    <a:pt x="124" y="1483"/>
                  </a:cubicBezTo>
                  <a:cubicBezTo>
                    <a:pt x="55" y="1497"/>
                    <a:pt x="0" y="1593"/>
                    <a:pt x="28" y="1676"/>
                  </a:cubicBezTo>
                  <a:cubicBezTo>
                    <a:pt x="55" y="1703"/>
                    <a:pt x="69" y="1744"/>
                    <a:pt x="96" y="1772"/>
                  </a:cubicBezTo>
                  <a:cubicBezTo>
                    <a:pt x="508" y="2335"/>
                    <a:pt x="907" y="2898"/>
                    <a:pt x="1319" y="3461"/>
                  </a:cubicBezTo>
                  <a:cubicBezTo>
                    <a:pt x="2500" y="5054"/>
                    <a:pt x="3914" y="6427"/>
                    <a:pt x="5493" y="7622"/>
                  </a:cubicBezTo>
                  <a:cubicBezTo>
                    <a:pt x="6372" y="8295"/>
                    <a:pt x="7237" y="8968"/>
                    <a:pt x="8089" y="9682"/>
                  </a:cubicBezTo>
                  <a:cubicBezTo>
                    <a:pt x="8803" y="10300"/>
                    <a:pt x="9462" y="10959"/>
                    <a:pt x="9943" y="11783"/>
                  </a:cubicBezTo>
                  <a:cubicBezTo>
                    <a:pt x="10314" y="12415"/>
                    <a:pt x="10684" y="13074"/>
                    <a:pt x="10904" y="13788"/>
                  </a:cubicBezTo>
                  <a:lnTo>
                    <a:pt x="10945" y="13898"/>
                  </a:lnTo>
                  <a:cubicBezTo>
                    <a:pt x="10987" y="13912"/>
                    <a:pt x="11028" y="13925"/>
                    <a:pt x="11055" y="13925"/>
                  </a:cubicBezTo>
                  <a:cubicBezTo>
                    <a:pt x="11083" y="13925"/>
                    <a:pt x="11124" y="13898"/>
                    <a:pt x="11138" y="13857"/>
                  </a:cubicBezTo>
                  <a:cubicBezTo>
                    <a:pt x="11151" y="13829"/>
                    <a:pt x="11151" y="13788"/>
                    <a:pt x="11179" y="13761"/>
                  </a:cubicBezTo>
                  <a:cubicBezTo>
                    <a:pt x="11385" y="12277"/>
                    <a:pt x="11728" y="10835"/>
                    <a:pt x="12305" y="9462"/>
                  </a:cubicBezTo>
                  <a:cubicBezTo>
                    <a:pt x="12648" y="8638"/>
                    <a:pt x="12964" y="7800"/>
                    <a:pt x="13266" y="6963"/>
                  </a:cubicBezTo>
                  <a:cubicBezTo>
                    <a:pt x="13678" y="5768"/>
                    <a:pt x="13829" y="4532"/>
                    <a:pt x="13829" y="3282"/>
                  </a:cubicBezTo>
                  <a:cubicBezTo>
                    <a:pt x="13829" y="2280"/>
                    <a:pt x="13747" y="1291"/>
                    <a:pt x="13651" y="302"/>
                  </a:cubicBezTo>
                  <a:cubicBezTo>
                    <a:pt x="13651" y="220"/>
                    <a:pt x="13623" y="138"/>
                    <a:pt x="13596" y="69"/>
                  </a:cubicBezTo>
                  <a:cubicBezTo>
                    <a:pt x="13582" y="41"/>
                    <a:pt x="13541" y="0"/>
                    <a:pt x="135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298986" y="2924394"/>
              <a:ext cx="578006" cy="595791"/>
            </a:xfrm>
            <a:custGeom>
              <a:avLst/>
              <a:gdLst/>
              <a:ahLst/>
              <a:cxnLst/>
              <a:rect l="l" t="t" r="r" b="b"/>
              <a:pathLst>
                <a:path w="11180" h="11524" extrusionOk="0">
                  <a:moveTo>
                    <a:pt x="10442" y="0"/>
                  </a:moveTo>
                  <a:cubicBezTo>
                    <a:pt x="10436" y="0"/>
                    <a:pt x="10430" y="1"/>
                    <a:pt x="10424" y="1"/>
                  </a:cubicBezTo>
                  <a:cubicBezTo>
                    <a:pt x="10286" y="15"/>
                    <a:pt x="10286" y="180"/>
                    <a:pt x="10245" y="276"/>
                  </a:cubicBezTo>
                  <a:cubicBezTo>
                    <a:pt x="10108" y="688"/>
                    <a:pt x="10012" y="1114"/>
                    <a:pt x="9833" y="1512"/>
                  </a:cubicBezTo>
                  <a:cubicBezTo>
                    <a:pt x="9353" y="2720"/>
                    <a:pt x="9092" y="3970"/>
                    <a:pt x="8927" y="5233"/>
                  </a:cubicBezTo>
                  <a:cubicBezTo>
                    <a:pt x="8790" y="6167"/>
                    <a:pt x="8748" y="7087"/>
                    <a:pt x="8776" y="8035"/>
                  </a:cubicBezTo>
                  <a:lnTo>
                    <a:pt x="8776" y="8819"/>
                  </a:lnTo>
                  <a:lnTo>
                    <a:pt x="8776" y="8819"/>
                  </a:lnTo>
                  <a:cubicBezTo>
                    <a:pt x="8773" y="8815"/>
                    <a:pt x="8768" y="8812"/>
                    <a:pt x="8762" y="8812"/>
                  </a:cubicBezTo>
                  <a:cubicBezTo>
                    <a:pt x="8752" y="8812"/>
                    <a:pt x="8741" y="8819"/>
                    <a:pt x="8735" y="8831"/>
                  </a:cubicBezTo>
                  <a:cubicBezTo>
                    <a:pt x="8707" y="8763"/>
                    <a:pt x="8652" y="8708"/>
                    <a:pt x="8611" y="8639"/>
                  </a:cubicBezTo>
                  <a:cubicBezTo>
                    <a:pt x="7773" y="7005"/>
                    <a:pt x="6606" y="5645"/>
                    <a:pt x="5233" y="4451"/>
                  </a:cubicBezTo>
                  <a:cubicBezTo>
                    <a:pt x="4409" y="3723"/>
                    <a:pt x="3516" y="3132"/>
                    <a:pt x="2569" y="2556"/>
                  </a:cubicBezTo>
                  <a:cubicBezTo>
                    <a:pt x="1868" y="2144"/>
                    <a:pt x="1168" y="1718"/>
                    <a:pt x="467" y="1292"/>
                  </a:cubicBezTo>
                  <a:cubicBezTo>
                    <a:pt x="371" y="1237"/>
                    <a:pt x="289" y="1182"/>
                    <a:pt x="193" y="1155"/>
                  </a:cubicBezTo>
                  <a:cubicBezTo>
                    <a:pt x="183" y="1152"/>
                    <a:pt x="173" y="1151"/>
                    <a:pt x="162" y="1151"/>
                  </a:cubicBezTo>
                  <a:cubicBezTo>
                    <a:pt x="114" y="1151"/>
                    <a:pt x="59" y="1176"/>
                    <a:pt x="14" y="1210"/>
                  </a:cubicBezTo>
                  <a:cubicBezTo>
                    <a:pt x="1" y="1223"/>
                    <a:pt x="1" y="1292"/>
                    <a:pt x="1" y="1347"/>
                  </a:cubicBezTo>
                  <a:cubicBezTo>
                    <a:pt x="1" y="1361"/>
                    <a:pt x="14" y="1388"/>
                    <a:pt x="28" y="1416"/>
                  </a:cubicBezTo>
                  <a:cubicBezTo>
                    <a:pt x="893" y="2885"/>
                    <a:pt x="1868" y="4272"/>
                    <a:pt x="3118" y="5467"/>
                  </a:cubicBezTo>
                  <a:cubicBezTo>
                    <a:pt x="4107" y="6401"/>
                    <a:pt x="5150" y="7280"/>
                    <a:pt x="6235" y="8090"/>
                  </a:cubicBezTo>
                  <a:cubicBezTo>
                    <a:pt x="6675" y="8419"/>
                    <a:pt x="7100" y="8735"/>
                    <a:pt x="7554" y="9079"/>
                  </a:cubicBezTo>
                  <a:cubicBezTo>
                    <a:pt x="7924" y="9395"/>
                    <a:pt x="8268" y="9738"/>
                    <a:pt x="8570" y="10136"/>
                  </a:cubicBezTo>
                  <a:cubicBezTo>
                    <a:pt x="8803" y="10438"/>
                    <a:pt x="8996" y="10768"/>
                    <a:pt x="9078" y="11139"/>
                  </a:cubicBezTo>
                  <a:cubicBezTo>
                    <a:pt x="9092" y="11248"/>
                    <a:pt x="9160" y="11345"/>
                    <a:pt x="9229" y="11454"/>
                  </a:cubicBezTo>
                  <a:cubicBezTo>
                    <a:pt x="9270" y="11482"/>
                    <a:pt x="9339" y="11523"/>
                    <a:pt x="9408" y="11523"/>
                  </a:cubicBezTo>
                  <a:cubicBezTo>
                    <a:pt x="9490" y="11523"/>
                    <a:pt x="9545" y="11441"/>
                    <a:pt x="9545" y="11372"/>
                  </a:cubicBezTo>
                  <a:cubicBezTo>
                    <a:pt x="9545" y="11276"/>
                    <a:pt x="9559" y="11180"/>
                    <a:pt x="9545" y="11097"/>
                  </a:cubicBezTo>
                  <a:cubicBezTo>
                    <a:pt x="9462" y="10644"/>
                    <a:pt x="9504" y="10232"/>
                    <a:pt x="9614" y="9806"/>
                  </a:cubicBezTo>
                  <a:cubicBezTo>
                    <a:pt x="9737" y="9285"/>
                    <a:pt x="9902" y="8790"/>
                    <a:pt x="10149" y="8323"/>
                  </a:cubicBezTo>
                  <a:cubicBezTo>
                    <a:pt x="10726" y="7087"/>
                    <a:pt x="11055" y="5810"/>
                    <a:pt x="11124" y="4451"/>
                  </a:cubicBezTo>
                  <a:cubicBezTo>
                    <a:pt x="11179" y="3517"/>
                    <a:pt x="11152" y="2610"/>
                    <a:pt x="10946" y="1704"/>
                  </a:cubicBezTo>
                  <a:cubicBezTo>
                    <a:pt x="10849" y="1223"/>
                    <a:pt x="10740" y="757"/>
                    <a:pt x="10630" y="276"/>
                  </a:cubicBezTo>
                  <a:cubicBezTo>
                    <a:pt x="10590" y="157"/>
                    <a:pt x="10589" y="0"/>
                    <a:pt x="104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260625" y="2718525"/>
              <a:ext cx="494200" cy="511882"/>
            </a:xfrm>
            <a:custGeom>
              <a:avLst/>
              <a:gdLst/>
              <a:ahLst/>
              <a:cxnLst/>
              <a:rect l="l" t="t" r="r" b="b"/>
              <a:pathLst>
                <a:path w="9559" h="9901" extrusionOk="0">
                  <a:moveTo>
                    <a:pt x="8543" y="1"/>
                  </a:moveTo>
                  <a:cubicBezTo>
                    <a:pt x="8447" y="1"/>
                    <a:pt x="8433" y="83"/>
                    <a:pt x="8405" y="152"/>
                  </a:cubicBezTo>
                  <a:cubicBezTo>
                    <a:pt x="8392" y="193"/>
                    <a:pt x="8392" y="220"/>
                    <a:pt x="8392" y="275"/>
                  </a:cubicBezTo>
                  <a:cubicBezTo>
                    <a:pt x="8241" y="1113"/>
                    <a:pt x="8103" y="1951"/>
                    <a:pt x="7952" y="2816"/>
                  </a:cubicBezTo>
                  <a:cubicBezTo>
                    <a:pt x="7719" y="4066"/>
                    <a:pt x="7815" y="5315"/>
                    <a:pt x="8035" y="6551"/>
                  </a:cubicBezTo>
                  <a:cubicBezTo>
                    <a:pt x="8103" y="6936"/>
                    <a:pt x="8158" y="7320"/>
                    <a:pt x="8199" y="7691"/>
                  </a:cubicBezTo>
                  <a:cubicBezTo>
                    <a:pt x="8282" y="8309"/>
                    <a:pt x="8392" y="8913"/>
                    <a:pt x="8529" y="9545"/>
                  </a:cubicBezTo>
                  <a:cubicBezTo>
                    <a:pt x="8474" y="9490"/>
                    <a:pt x="8433" y="9463"/>
                    <a:pt x="8419" y="9421"/>
                  </a:cubicBezTo>
                  <a:cubicBezTo>
                    <a:pt x="8172" y="8831"/>
                    <a:pt x="7829" y="8295"/>
                    <a:pt x="7485" y="7746"/>
                  </a:cubicBezTo>
                  <a:cubicBezTo>
                    <a:pt x="7018" y="7018"/>
                    <a:pt x="6538" y="6304"/>
                    <a:pt x="6016" y="5645"/>
                  </a:cubicBezTo>
                  <a:cubicBezTo>
                    <a:pt x="5480" y="4999"/>
                    <a:pt x="4890" y="4409"/>
                    <a:pt x="4244" y="3887"/>
                  </a:cubicBezTo>
                  <a:cubicBezTo>
                    <a:pt x="3393" y="3200"/>
                    <a:pt x="2528" y="2596"/>
                    <a:pt x="1635" y="1978"/>
                  </a:cubicBezTo>
                  <a:cubicBezTo>
                    <a:pt x="1237" y="1704"/>
                    <a:pt x="852" y="1429"/>
                    <a:pt x="468" y="1168"/>
                  </a:cubicBezTo>
                  <a:cubicBezTo>
                    <a:pt x="372" y="1113"/>
                    <a:pt x="289" y="1044"/>
                    <a:pt x="207" y="1017"/>
                  </a:cubicBezTo>
                  <a:cubicBezTo>
                    <a:pt x="182" y="1002"/>
                    <a:pt x="155" y="992"/>
                    <a:pt x="128" y="992"/>
                  </a:cubicBezTo>
                  <a:cubicBezTo>
                    <a:pt x="82" y="992"/>
                    <a:pt x="36" y="1021"/>
                    <a:pt x="1" y="1099"/>
                  </a:cubicBezTo>
                  <a:cubicBezTo>
                    <a:pt x="56" y="1182"/>
                    <a:pt x="97" y="1278"/>
                    <a:pt x="166" y="1374"/>
                  </a:cubicBezTo>
                  <a:cubicBezTo>
                    <a:pt x="1086" y="2582"/>
                    <a:pt x="2020" y="3722"/>
                    <a:pt x="3022" y="4848"/>
                  </a:cubicBezTo>
                  <a:cubicBezTo>
                    <a:pt x="3654" y="5549"/>
                    <a:pt x="4341" y="6167"/>
                    <a:pt x="5096" y="6716"/>
                  </a:cubicBezTo>
                  <a:cubicBezTo>
                    <a:pt x="5274" y="6840"/>
                    <a:pt x="5439" y="6977"/>
                    <a:pt x="5631" y="7087"/>
                  </a:cubicBezTo>
                  <a:cubicBezTo>
                    <a:pt x="6648" y="7773"/>
                    <a:pt x="7472" y="8639"/>
                    <a:pt x="8241" y="9586"/>
                  </a:cubicBezTo>
                  <a:cubicBezTo>
                    <a:pt x="8323" y="9682"/>
                    <a:pt x="8405" y="9765"/>
                    <a:pt x="8502" y="9861"/>
                  </a:cubicBezTo>
                  <a:cubicBezTo>
                    <a:pt x="8528" y="9888"/>
                    <a:pt x="8560" y="9900"/>
                    <a:pt x="8591" y="9900"/>
                  </a:cubicBezTo>
                  <a:cubicBezTo>
                    <a:pt x="8654" y="9900"/>
                    <a:pt x="8717" y="9848"/>
                    <a:pt x="8735" y="9765"/>
                  </a:cubicBezTo>
                  <a:cubicBezTo>
                    <a:pt x="8749" y="9669"/>
                    <a:pt x="8776" y="9559"/>
                    <a:pt x="8776" y="9463"/>
                  </a:cubicBezTo>
                  <a:cubicBezTo>
                    <a:pt x="8817" y="8927"/>
                    <a:pt x="8872" y="8391"/>
                    <a:pt x="8955" y="7856"/>
                  </a:cubicBezTo>
                  <a:cubicBezTo>
                    <a:pt x="9010" y="7485"/>
                    <a:pt x="9133" y="7101"/>
                    <a:pt x="9229" y="6744"/>
                  </a:cubicBezTo>
                  <a:cubicBezTo>
                    <a:pt x="9408" y="6139"/>
                    <a:pt x="9559" y="5521"/>
                    <a:pt x="9559" y="4890"/>
                  </a:cubicBezTo>
                  <a:cubicBezTo>
                    <a:pt x="9559" y="4340"/>
                    <a:pt x="9504" y="3791"/>
                    <a:pt x="9422" y="3242"/>
                  </a:cubicBezTo>
                  <a:cubicBezTo>
                    <a:pt x="9271" y="2294"/>
                    <a:pt x="9078" y="1360"/>
                    <a:pt x="8817" y="426"/>
                  </a:cubicBezTo>
                  <a:cubicBezTo>
                    <a:pt x="8790" y="330"/>
                    <a:pt x="8749" y="234"/>
                    <a:pt x="8721" y="138"/>
                  </a:cubicBezTo>
                  <a:cubicBezTo>
                    <a:pt x="8680" y="69"/>
                    <a:pt x="8639" y="1"/>
                    <a:pt x="8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298262" y="2567354"/>
              <a:ext cx="338015" cy="468247"/>
            </a:xfrm>
            <a:custGeom>
              <a:avLst/>
              <a:gdLst/>
              <a:ahLst/>
              <a:cxnLst/>
              <a:rect l="l" t="t" r="r" b="b"/>
              <a:pathLst>
                <a:path w="6538" h="9057" extrusionOk="0">
                  <a:moveTo>
                    <a:pt x="4560" y="4930"/>
                  </a:moveTo>
                  <a:cubicBezTo>
                    <a:pt x="4574" y="4957"/>
                    <a:pt x="4601" y="4957"/>
                    <a:pt x="4615" y="4971"/>
                  </a:cubicBezTo>
                  <a:cubicBezTo>
                    <a:pt x="4615" y="4985"/>
                    <a:pt x="4601" y="4998"/>
                    <a:pt x="4601" y="5026"/>
                  </a:cubicBezTo>
                  <a:lnTo>
                    <a:pt x="4574" y="4998"/>
                  </a:lnTo>
                  <a:cubicBezTo>
                    <a:pt x="4560" y="4971"/>
                    <a:pt x="4560" y="4957"/>
                    <a:pt x="4560" y="4930"/>
                  </a:cubicBezTo>
                  <a:close/>
                  <a:moveTo>
                    <a:pt x="3588" y="1"/>
                  </a:moveTo>
                  <a:cubicBezTo>
                    <a:pt x="3562" y="1"/>
                    <a:pt x="3538" y="10"/>
                    <a:pt x="3516" y="27"/>
                  </a:cubicBezTo>
                  <a:cubicBezTo>
                    <a:pt x="3407" y="109"/>
                    <a:pt x="3461" y="219"/>
                    <a:pt x="3475" y="315"/>
                  </a:cubicBezTo>
                  <a:cubicBezTo>
                    <a:pt x="3599" y="1030"/>
                    <a:pt x="3722" y="1757"/>
                    <a:pt x="3915" y="2458"/>
                  </a:cubicBezTo>
                  <a:cubicBezTo>
                    <a:pt x="4121" y="3213"/>
                    <a:pt x="4327" y="3968"/>
                    <a:pt x="4505" y="4724"/>
                  </a:cubicBezTo>
                  <a:cubicBezTo>
                    <a:pt x="4546" y="4779"/>
                    <a:pt x="4546" y="4861"/>
                    <a:pt x="4560" y="4930"/>
                  </a:cubicBezTo>
                  <a:cubicBezTo>
                    <a:pt x="4549" y="4933"/>
                    <a:pt x="4538" y="4934"/>
                    <a:pt x="4528" y="4934"/>
                  </a:cubicBezTo>
                  <a:cubicBezTo>
                    <a:pt x="4457" y="4934"/>
                    <a:pt x="4432" y="4853"/>
                    <a:pt x="4395" y="4792"/>
                  </a:cubicBezTo>
                  <a:cubicBezTo>
                    <a:pt x="3242" y="3268"/>
                    <a:pt x="1937" y="1881"/>
                    <a:pt x="481" y="618"/>
                  </a:cubicBezTo>
                  <a:cubicBezTo>
                    <a:pt x="385" y="549"/>
                    <a:pt x="303" y="466"/>
                    <a:pt x="207" y="425"/>
                  </a:cubicBezTo>
                  <a:cubicBezTo>
                    <a:pt x="188" y="416"/>
                    <a:pt x="169" y="413"/>
                    <a:pt x="147" y="413"/>
                  </a:cubicBezTo>
                  <a:cubicBezTo>
                    <a:pt x="105" y="413"/>
                    <a:pt x="56" y="425"/>
                    <a:pt x="1" y="425"/>
                  </a:cubicBezTo>
                  <a:cubicBezTo>
                    <a:pt x="28" y="508"/>
                    <a:pt x="28" y="576"/>
                    <a:pt x="42" y="618"/>
                  </a:cubicBezTo>
                  <a:cubicBezTo>
                    <a:pt x="372" y="1387"/>
                    <a:pt x="756" y="2101"/>
                    <a:pt x="1209" y="2774"/>
                  </a:cubicBezTo>
                  <a:cubicBezTo>
                    <a:pt x="2377" y="4490"/>
                    <a:pt x="3681" y="6097"/>
                    <a:pt x="5178" y="7566"/>
                  </a:cubicBezTo>
                  <a:cubicBezTo>
                    <a:pt x="5494" y="7869"/>
                    <a:pt x="5769" y="8198"/>
                    <a:pt x="6057" y="8541"/>
                  </a:cubicBezTo>
                  <a:cubicBezTo>
                    <a:pt x="6153" y="8651"/>
                    <a:pt x="6222" y="8830"/>
                    <a:pt x="6318" y="8967"/>
                  </a:cubicBezTo>
                  <a:cubicBezTo>
                    <a:pt x="6345" y="9021"/>
                    <a:pt x="6383" y="9057"/>
                    <a:pt x="6437" y="9057"/>
                  </a:cubicBezTo>
                  <a:cubicBezTo>
                    <a:pt x="6466" y="9057"/>
                    <a:pt x="6499" y="9046"/>
                    <a:pt x="6538" y="9022"/>
                  </a:cubicBezTo>
                  <a:cubicBezTo>
                    <a:pt x="6496" y="8816"/>
                    <a:pt x="6455" y="8610"/>
                    <a:pt x="6414" y="8390"/>
                  </a:cubicBezTo>
                  <a:cubicBezTo>
                    <a:pt x="6345" y="7951"/>
                    <a:pt x="6359" y="7511"/>
                    <a:pt x="6359" y="7086"/>
                  </a:cubicBezTo>
                  <a:cubicBezTo>
                    <a:pt x="6387" y="6550"/>
                    <a:pt x="6318" y="6028"/>
                    <a:pt x="6208" y="5520"/>
                  </a:cubicBezTo>
                  <a:cubicBezTo>
                    <a:pt x="5988" y="4298"/>
                    <a:pt x="5590" y="3144"/>
                    <a:pt x="5041" y="2032"/>
                  </a:cubicBezTo>
                  <a:cubicBezTo>
                    <a:pt x="4711" y="1359"/>
                    <a:pt x="4285" y="769"/>
                    <a:pt x="3819" y="178"/>
                  </a:cubicBezTo>
                  <a:cubicBezTo>
                    <a:pt x="3819" y="164"/>
                    <a:pt x="3805" y="164"/>
                    <a:pt x="3805" y="151"/>
                  </a:cubicBezTo>
                  <a:cubicBezTo>
                    <a:pt x="3719" y="46"/>
                    <a:pt x="3647" y="1"/>
                    <a:pt x="3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342983" y="2776067"/>
              <a:ext cx="684508" cy="2363155"/>
            </a:xfrm>
            <a:custGeom>
              <a:avLst/>
              <a:gdLst/>
              <a:ahLst/>
              <a:cxnLst/>
              <a:rect l="l" t="t" r="r" b="b"/>
              <a:pathLst>
                <a:path w="13240" h="45709" extrusionOk="0">
                  <a:moveTo>
                    <a:pt x="4547" y="0"/>
                  </a:moveTo>
                  <a:lnTo>
                    <a:pt x="4547" y="0"/>
                  </a:lnTo>
                  <a:cubicBezTo>
                    <a:pt x="4519" y="343"/>
                    <a:pt x="4656" y="673"/>
                    <a:pt x="4711" y="1003"/>
                  </a:cubicBezTo>
                  <a:cubicBezTo>
                    <a:pt x="4753" y="1346"/>
                    <a:pt x="4849" y="1689"/>
                    <a:pt x="4890" y="2019"/>
                  </a:cubicBezTo>
                  <a:cubicBezTo>
                    <a:pt x="4959" y="2335"/>
                    <a:pt x="5013" y="2678"/>
                    <a:pt x="5055" y="3021"/>
                  </a:cubicBezTo>
                  <a:cubicBezTo>
                    <a:pt x="4876" y="2870"/>
                    <a:pt x="4807" y="2664"/>
                    <a:pt x="4711" y="2499"/>
                  </a:cubicBezTo>
                  <a:cubicBezTo>
                    <a:pt x="4601" y="2321"/>
                    <a:pt x="4505" y="2129"/>
                    <a:pt x="4395" y="1964"/>
                  </a:cubicBezTo>
                  <a:cubicBezTo>
                    <a:pt x="4272" y="1785"/>
                    <a:pt x="4176" y="1607"/>
                    <a:pt x="3929" y="1428"/>
                  </a:cubicBezTo>
                  <a:lnTo>
                    <a:pt x="3929" y="1428"/>
                  </a:lnTo>
                  <a:cubicBezTo>
                    <a:pt x="3997" y="1758"/>
                    <a:pt x="4176" y="1978"/>
                    <a:pt x="4272" y="2197"/>
                  </a:cubicBezTo>
                  <a:cubicBezTo>
                    <a:pt x="4382" y="2445"/>
                    <a:pt x="4505" y="2678"/>
                    <a:pt x="4574" y="2953"/>
                  </a:cubicBezTo>
                  <a:cubicBezTo>
                    <a:pt x="4505" y="2870"/>
                    <a:pt x="4437" y="2802"/>
                    <a:pt x="4368" y="2719"/>
                  </a:cubicBezTo>
                  <a:cubicBezTo>
                    <a:pt x="3846" y="2019"/>
                    <a:pt x="3269" y="1360"/>
                    <a:pt x="2665" y="728"/>
                  </a:cubicBezTo>
                  <a:cubicBezTo>
                    <a:pt x="2528" y="577"/>
                    <a:pt x="2377" y="453"/>
                    <a:pt x="2212" y="302"/>
                  </a:cubicBezTo>
                  <a:cubicBezTo>
                    <a:pt x="2184" y="261"/>
                    <a:pt x="2143" y="247"/>
                    <a:pt x="2033" y="192"/>
                  </a:cubicBezTo>
                  <a:lnTo>
                    <a:pt x="2033" y="192"/>
                  </a:lnTo>
                  <a:cubicBezTo>
                    <a:pt x="2130" y="440"/>
                    <a:pt x="2253" y="549"/>
                    <a:pt x="2349" y="687"/>
                  </a:cubicBezTo>
                  <a:cubicBezTo>
                    <a:pt x="2748" y="1167"/>
                    <a:pt x="3160" y="1648"/>
                    <a:pt x="3544" y="2156"/>
                  </a:cubicBezTo>
                  <a:cubicBezTo>
                    <a:pt x="4121" y="2939"/>
                    <a:pt x="4684" y="3749"/>
                    <a:pt x="5261" y="4559"/>
                  </a:cubicBezTo>
                  <a:cubicBezTo>
                    <a:pt x="5302" y="4642"/>
                    <a:pt x="5370" y="4724"/>
                    <a:pt x="5412" y="4834"/>
                  </a:cubicBezTo>
                  <a:cubicBezTo>
                    <a:pt x="5741" y="5672"/>
                    <a:pt x="6043" y="6509"/>
                    <a:pt x="6359" y="7347"/>
                  </a:cubicBezTo>
                  <a:cubicBezTo>
                    <a:pt x="6344" y="7350"/>
                    <a:pt x="6331" y="7352"/>
                    <a:pt x="6318" y="7352"/>
                  </a:cubicBezTo>
                  <a:cubicBezTo>
                    <a:pt x="6226" y="7352"/>
                    <a:pt x="6191" y="7270"/>
                    <a:pt x="6167" y="7210"/>
                  </a:cubicBezTo>
                  <a:cubicBezTo>
                    <a:pt x="5096" y="5837"/>
                    <a:pt x="3860" y="4642"/>
                    <a:pt x="2487" y="3571"/>
                  </a:cubicBezTo>
                  <a:cubicBezTo>
                    <a:pt x="2281" y="3420"/>
                    <a:pt x="2075" y="3282"/>
                    <a:pt x="1896" y="3131"/>
                  </a:cubicBezTo>
                  <a:cubicBezTo>
                    <a:pt x="1786" y="3200"/>
                    <a:pt x="1855" y="3227"/>
                    <a:pt x="1869" y="3268"/>
                  </a:cubicBezTo>
                  <a:cubicBezTo>
                    <a:pt x="1992" y="3392"/>
                    <a:pt x="2130" y="3529"/>
                    <a:pt x="2267" y="3639"/>
                  </a:cubicBezTo>
                  <a:cubicBezTo>
                    <a:pt x="3420" y="4710"/>
                    <a:pt x="4519" y="5864"/>
                    <a:pt x="5535" y="7072"/>
                  </a:cubicBezTo>
                  <a:cubicBezTo>
                    <a:pt x="6030" y="7677"/>
                    <a:pt x="6455" y="8336"/>
                    <a:pt x="6909" y="8968"/>
                  </a:cubicBezTo>
                  <a:cubicBezTo>
                    <a:pt x="6977" y="9064"/>
                    <a:pt x="7018" y="9187"/>
                    <a:pt x="7073" y="9311"/>
                  </a:cubicBezTo>
                  <a:cubicBezTo>
                    <a:pt x="7595" y="10767"/>
                    <a:pt x="8048" y="12250"/>
                    <a:pt x="8433" y="13760"/>
                  </a:cubicBezTo>
                  <a:cubicBezTo>
                    <a:pt x="8447" y="13802"/>
                    <a:pt x="8447" y="13870"/>
                    <a:pt x="8433" y="13939"/>
                  </a:cubicBezTo>
                  <a:cubicBezTo>
                    <a:pt x="8378" y="13829"/>
                    <a:pt x="8323" y="13719"/>
                    <a:pt x="8282" y="13596"/>
                  </a:cubicBezTo>
                  <a:cubicBezTo>
                    <a:pt x="7980" y="12909"/>
                    <a:pt x="7664" y="12250"/>
                    <a:pt x="7279" y="11604"/>
                  </a:cubicBezTo>
                  <a:cubicBezTo>
                    <a:pt x="7073" y="11261"/>
                    <a:pt x="6812" y="10918"/>
                    <a:pt x="6593" y="10602"/>
                  </a:cubicBezTo>
                  <a:cubicBezTo>
                    <a:pt x="6524" y="10506"/>
                    <a:pt x="6455" y="10410"/>
                    <a:pt x="6304" y="10368"/>
                  </a:cubicBezTo>
                  <a:lnTo>
                    <a:pt x="6304" y="10368"/>
                  </a:lnTo>
                  <a:cubicBezTo>
                    <a:pt x="6332" y="10465"/>
                    <a:pt x="6359" y="10533"/>
                    <a:pt x="6387" y="10602"/>
                  </a:cubicBezTo>
                  <a:cubicBezTo>
                    <a:pt x="7334" y="12332"/>
                    <a:pt x="8048" y="14172"/>
                    <a:pt x="8708" y="16040"/>
                  </a:cubicBezTo>
                  <a:cubicBezTo>
                    <a:pt x="8831" y="16383"/>
                    <a:pt x="8927" y="16727"/>
                    <a:pt x="9051" y="17056"/>
                  </a:cubicBezTo>
                  <a:cubicBezTo>
                    <a:pt x="9257" y="17619"/>
                    <a:pt x="9271" y="18196"/>
                    <a:pt x="9353" y="18787"/>
                  </a:cubicBezTo>
                  <a:cubicBezTo>
                    <a:pt x="9345" y="18788"/>
                    <a:pt x="9337" y="18788"/>
                    <a:pt x="9330" y="18788"/>
                  </a:cubicBezTo>
                  <a:cubicBezTo>
                    <a:pt x="9245" y="18788"/>
                    <a:pt x="9254" y="18714"/>
                    <a:pt x="9216" y="18663"/>
                  </a:cubicBezTo>
                  <a:cubicBezTo>
                    <a:pt x="9078" y="18361"/>
                    <a:pt x="8968" y="18045"/>
                    <a:pt x="8831" y="17757"/>
                  </a:cubicBezTo>
                  <a:cubicBezTo>
                    <a:pt x="8515" y="17084"/>
                    <a:pt x="8145" y="16438"/>
                    <a:pt x="7691" y="15848"/>
                  </a:cubicBezTo>
                  <a:cubicBezTo>
                    <a:pt x="7609" y="15752"/>
                    <a:pt x="7540" y="15614"/>
                    <a:pt x="7389" y="15546"/>
                  </a:cubicBezTo>
                  <a:lnTo>
                    <a:pt x="7389" y="15546"/>
                  </a:lnTo>
                  <a:cubicBezTo>
                    <a:pt x="7389" y="15683"/>
                    <a:pt x="7458" y="15779"/>
                    <a:pt x="7499" y="15862"/>
                  </a:cubicBezTo>
                  <a:cubicBezTo>
                    <a:pt x="8035" y="16823"/>
                    <a:pt x="8488" y="17839"/>
                    <a:pt x="8845" y="18883"/>
                  </a:cubicBezTo>
                  <a:cubicBezTo>
                    <a:pt x="9065" y="19542"/>
                    <a:pt x="9216" y="20215"/>
                    <a:pt x="9422" y="20874"/>
                  </a:cubicBezTo>
                  <a:cubicBezTo>
                    <a:pt x="9655" y="21602"/>
                    <a:pt x="9724" y="22343"/>
                    <a:pt x="9724" y="23071"/>
                  </a:cubicBezTo>
                  <a:cubicBezTo>
                    <a:pt x="9724" y="23662"/>
                    <a:pt x="9738" y="24225"/>
                    <a:pt x="9738" y="24815"/>
                  </a:cubicBezTo>
                  <a:cubicBezTo>
                    <a:pt x="9738" y="24857"/>
                    <a:pt x="9738" y="24911"/>
                    <a:pt x="9724" y="25035"/>
                  </a:cubicBezTo>
                  <a:cubicBezTo>
                    <a:pt x="9628" y="24774"/>
                    <a:pt x="9586" y="24568"/>
                    <a:pt x="9532" y="24376"/>
                  </a:cubicBezTo>
                  <a:cubicBezTo>
                    <a:pt x="9326" y="23621"/>
                    <a:pt x="9106" y="22893"/>
                    <a:pt x="8721" y="22179"/>
                  </a:cubicBezTo>
                  <a:cubicBezTo>
                    <a:pt x="8625" y="22000"/>
                    <a:pt x="8502" y="21808"/>
                    <a:pt x="8392" y="21616"/>
                  </a:cubicBezTo>
                  <a:cubicBezTo>
                    <a:pt x="8364" y="21561"/>
                    <a:pt x="8309" y="21533"/>
                    <a:pt x="8227" y="21519"/>
                  </a:cubicBezTo>
                  <a:lnTo>
                    <a:pt x="8227" y="21519"/>
                  </a:lnTo>
                  <a:lnTo>
                    <a:pt x="8323" y="21877"/>
                  </a:lnTo>
                  <a:cubicBezTo>
                    <a:pt x="8639" y="22687"/>
                    <a:pt x="8900" y="23483"/>
                    <a:pt x="9106" y="24335"/>
                  </a:cubicBezTo>
                  <a:cubicBezTo>
                    <a:pt x="9271" y="25090"/>
                    <a:pt x="9422" y="25845"/>
                    <a:pt x="9490" y="26601"/>
                  </a:cubicBezTo>
                  <a:cubicBezTo>
                    <a:pt x="9518" y="26710"/>
                    <a:pt x="9518" y="26820"/>
                    <a:pt x="9532" y="26944"/>
                  </a:cubicBezTo>
                  <a:cubicBezTo>
                    <a:pt x="9628" y="27631"/>
                    <a:pt x="9628" y="28317"/>
                    <a:pt x="9545" y="29004"/>
                  </a:cubicBezTo>
                  <a:lnTo>
                    <a:pt x="9339" y="30803"/>
                  </a:lnTo>
                  <a:cubicBezTo>
                    <a:pt x="9326" y="30885"/>
                    <a:pt x="9312" y="30968"/>
                    <a:pt x="9243" y="31064"/>
                  </a:cubicBezTo>
                  <a:cubicBezTo>
                    <a:pt x="9188" y="30872"/>
                    <a:pt x="9133" y="30679"/>
                    <a:pt x="9078" y="30473"/>
                  </a:cubicBezTo>
                  <a:cubicBezTo>
                    <a:pt x="8831" y="29512"/>
                    <a:pt x="8570" y="28564"/>
                    <a:pt x="8117" y="27672"/>
                  </a:cubicBezTo>
                  <a:cubicBezTo>
                    <a:pt x="7980" y="27383"/>
                    <a:pt x="7815" y="27109"/>
                    <a:pt x="7664" y="26834"/>
                  </a:cubicBezTo>
                  <a:cubicBezTo>
                    <a:pt x="7595" y="26697"/>
                    <a:pt x="7485" y="26573"/>
                    <a:pt x="7403" y="26463"/>
                  </a:cubicBezTo>
                  <a:cubicBezTo>
                    <a:pt x="7321" y="26532"/>
                    <a:pt x="7389" y="26573"/>
                    <a:pt x="7389" y="26628"/>
                  </a:cubicBezTo>
                  <a:cubicBezTo>
                    <a:pt x="7403" y="26683"/>
                    <a:pt x="7417" y="26710"/>
                    <a:pt x="7430" y="26765"/>
                  </a:cubicBezTo>
                  <a:cubicBezTo>
                    <a:pt x="7664" y="27328"/>
                    <a:pt x="7897" y="27878"/>
                    <a:pt x="8090" y="28455"/>
                  </a:cubicBezTo>
                  <a:cubicBezTo>
                    <a:pt x="8529" y="29800"/>
                    <a:pt x="8831" y="31201"/>
                    <a:pt x="8982" y="32616"/>
                  </a:cubicBezTo>
                  <a:cubicBezTo>
                    <a:pt x="8996" y="32726"/>
                    <a:pt x="8996" y="32822"/>
                    <a:pt x="8968" y="32931"/>
                  </a:cubicBezTo>
                  <a:cubicBezTo>
                    <a:pt x="8872" y="33371"/>
                    <a:pt x="8790" y="33810"/>
                    <a:pt x="8708" y="34250"/>
                  </a:cubicBezTo>
                  <a:cubicBezTo>
                    <a:pt x="8708" y="34264"/>
                    <a:pt x="8680" y="34291"/>
                    <a:pt x="8653" y="34332"/>
                  </a:cubicBezTo>
                  <a:cubicBezTo>
                    <a:pt x="8625" y="34291"/>
                    <a:pt x="8584" y="34250"/>
                    <a:pt x="8584" y="34222"/>
                  </a:cubicBezTo>
                  <a:cubicBezTo>
                    <a:pt x="8488" y="33687"/>
                    <a:pt x="8296" y="33192"/>
                    <a:pt x="8090" y="32684"/>
                  </a:cubicBezTo>
                  <a:cubicBezTo>
                    <a:pt x="7774" y="31956"/>
                    <a:pt x="7472" y="31201"/>
                    <a:pt x="7060" y="30487"/>
                  </a:cubicBezTo>
                  <a:cubicBezTo>
                    <a:pt x="6936" y="30281"/>
                    <a:pt x="6799" y="30075"/>
                    <a:pt x="6661" y="29869"/>
                  </a:cubicBezTo>
                  <a:cubicBezTo>
                    <a:pt x="6565" y="29718"/>
                    <a:pt x="6442" y="29581"/>
                    <a:pt x="6291" y="29512"/>
                  </a:cubicBezTo>
                  <a:cubicBezTo>
                    <a:pt x="6222" y="29553"/>
                    <a:pt x="6236" y="29594"/>
                    <a:pt x="6249" y="29649"/>
                  </a:cubicBezTo>
                  <a:cubicBezTo>
                    <a:pt x="7018" y="30762"/>
                    <a:pt x="7430" y="32053"/>
                    <a:pt x="7884" y="33330"/>
                  </a:cubicBezTo>
                  <a:cubicBezTo>
                    <a:pt x="8103" y="33989"/>
                    <a:pt x="8213" y="34703"/>
                    <a:pt x="8254" y="35403"/>
                  </a:cubicBezTo>
                  <a:cubicBezTo>
                    <a:pt x="8296" y="35870"/>
                    <a:pt x="8241" y="36310"/>
                    <a:pt x="8103" y="36763"/>
                  </a:cubicBezTo>
                  <a:cubicBezTo>
                    <a:pt x="7870" y="37532"/>
                    <a:pt x="7636" y="38301"/>
                    <a:pt x="7403" y="39070"/>
                  </a:cubicBezTo>
                  <a:cubicBezTo>
                    <a:pt x="7362" y="39180"/>
                    <a:pt x="7348" y="39304"/>
                    <a:pt x="7224" y="39413"/>
                  </a:cubicBezTo>
                  <a:cubicBezTo>
                    <a:pt x="7183" y="39207"/>
                    <a:pt x="7197" y="39043"/>
                    <a:pt x="7183" y="38864"/>
                  </a:cubicBezTo>
                  <a:cubicBezTo>
                    <a:pt x="7156" y="38699"/>
                    <a:pt x="7156" y="38507"/>
                    <a:pt x="7142" y="38342"/>
                  </a:cubicBezTo>
                  <a:cubicBezTo>
                    <a:pt x="7128" y="38164"/>
                    <a:pt x="7115" y="37971"/>
                    <a:pt x="7073" y="37807"/>
                  </a:cubicBezTo>
                  <a:cubicBezTo>
                    <a:pt x="7046" y="37628"/>
                    <a:pt x="7005" y="37450"/>
                    <a:pt x="6977" y="37271"/>
                  </a:cubicBezTo>
                  <a:cubicBezTo>
                    <a:pt x="6936" y="37106"/>
                    <a:pt x="6881" y="36928"/>
                    <a:pt x="6854" y="36763"/>
                  </a:cubicBezTo>
                  <a:lnTo>
                    <a:pt x="6703" y="36241"/>
                  </a:lnTo>
                  <a:cubicBezTo>
                    <a:pt x="6648" y="36076"/>
                    <a:pt x="6593" y="35898"/>
                    <a:pt x="6524" y="35733"/>
                  </a:cubicBezTo>
                  <a:cubicBezTo>
                    <a:pt x="6455" y="35554"/>
                    <a:pt x="6387" y="35403"/>
                    <a:pt x="6318" y="35225"/>
                  </a:cubicBezTo>
                  <a:cubicBezTo>
                    <a:pt x="6249" y="35060"/>
                    <a:pt x="6181" y="34909"/>
                    <a:pt x="6098" y="34731"/>
                  </a:cubicBezTo>
                  <a:cubicBezTo>
                    <a:pt x="6030" y="34566"/>
                    <a:pt x="5961" y="34401"/>
                    <a:pt x="5879" y="34250"/>
                  </a:cubicBezTo>
                  <a:cubicBezTo>
                    <a:pt x="5782" y="34099"/>
                    <a:pt x="5700" y="33948"/>
                    <a:pt x="5576" y="33810"/>
                  </a:cubicBezTo>
                  <a:lnTo>
                    <a:pt x="5576" y="33810"/>
                  </a:lnTo>
                  <a:cubicBezTo>
                    <a:pt x="5604" y="33975"/>
                    <a:pt x="5645" y="34126"/>
                    <a:pt x="5714" y="34305"/>
                  </a:cubicBezTo>
                  <a:cubicBezTo>
                    <a:pt x="5988" y="35060"/>
                    <a:pt x="6249" y="35829"/>
                    <a:pt x="6428" y="36626"/>
                  </a:cubicBezTo>
                  <a:cubicBezTo>
                    <a:pt x="6661" y="37683"/>
                    <a:pt x="6785" y="38768"/>
                    <a:pt x="6703" y="39867"/>
                  </a:cubicBezTo>
                  <a:cubicBezTo>
                    <a:pt x="6675" y="40141"/>
                    <a:pt x="6661" y="40430"/>
                    <a:pt x="6675" y="40704"/>
                  </a:cubicBezTo>
                  <a:cubicBezTo>
                    <a:pt x="6703" y="40965"/>
                    <a:pt x="6648" y="41226"/>
                    <a:pt x="6524" y="41446"/>
                  </a:cubicBezTo>
                  <a:cubicBezTo>
                    <a:pt x="6455" y="41597"/>
                    <a:pt x="6428" y="41789"/>
                    <a:pt x="6291" y="41940"/>
                  </a:cubicBezTo>
                  <a:cubicBezTo>
                    <a:pt x="6236" y="41885"/>
                    <a:pt x="6194" y="41858"/>
                    <a:pt x="6181" y="41817"/>
                  </a:cubicBezTo>
                  <a:cubicBezTo>
                    <a:pt x="5906" y="41336"/>
                    <a:pt x="5549" y="40965"/>
                    <a:pt x="5165" y="40567"/>
                  </a:cubicBezTo>
                  <a:cubicBezTo>
                    <a:pt x="4093" y="39468"/>
                    <a:pt x="2940" y="38452"/>
                    <a:pt x="1690" y="37546"/>
                  </a:cubicBezTo>
                  <a:cubicBezTo>
                    <a:pt x="1223" y="37202"/>
                    <a:pt x="743" y="36900"/>
                    <a:pt x="221" y="36639"/>
                  </a:cubicBezTo>
                  <a:lnTo>
                    <a:pt x="15" y="36530"/>
                  </a:lnTo>
                  <a:lnTo>
                    <a:pt x="15" y="36530"/>
                  </a:lnTo>
                  <a:cubicBezTo>
                    <a:pt x="1" y="36639"/>
                    <a:pt x="70" y="36653"/>
                    <a:pt x="111" y="36694"/>
                  </a:cubicBezTo>
                  <a:cubicBezTo>
                    <a:pt x="344" y="36859"/>
                    <a:pt x="591" y="37038"/>
                    <a:pt x="811" y="37216"/>
                  </a:cubicBezTo>
                  <a:cubicBezTo>
                    <a:pt x="2006" y="38095"/>
                    <a:pt x="3132" y="39070"/>
                    <a:pt x="4189" y="40128"/>
                  </a:cubicBezTo>
                  <a:cubicBezTo>
                    <a:pt x="4533" y="40471"/>
                    <a:pt x="4862" y="40828"/>
                    <a:pt x="5192" y="41185"/>
                  </a:cubicBezTo>
                  <a:cubicBezTo>
                    <a:pt x="5439" y="41473"/>
                    <a:pt x="5645" y="41803"/>
                    <a:pt x="5782" y="42160"/>
                  </a:cubicBezTo>
                  <a:cubicBezTo>
                    <a:pt x="5851" y="42325"/>
                    <a:pt x="5947" y="42462"/>
                    <a:pt x="6030" y="42641"/>
                  </a:cubicBezTo>
                  <a:cubicBezTo>
                    <a:pt x="5631" y="43629"/>
                    <a:pt x="5165" y="44604"/>
                    <a:pt x="4780" y="45621"/>
                  </a:cubicBezTo>
                  <a:cubicBezTo>
                    <a:pt x="4899" y="45680"/>
                    <a:pt x="4974" y="45709"/>
                    <a:pt x="5030" y="45709"/>
                  </a:cubicBezTo>
                  <a:cubicBezTo>
                    <a:pt x="5103" y="45709"/>
                    <a:pt x="5143" y="45659"/>
                    <a:pt x="5206" y="45566"/>
                  </a:cubicBezTo>
                  <a:cubicBezTo>
                    <a:pt x="5412" y="45181"/>
                    <a:pt x="5618" y="44797"/>
                    <a:pt x="5810" y="44398"/>
                  </a:cubicBezTo>
                  <a:cubicBezTo>
                    <a:pt x="6043" y="43904"/>
                    <a:pt x="6249" y="43382"/>
                    <a:pt x="6469" y="42888"/>
                  </a:cubicBezTo>
                  <a:cubicBezTo>
                    <a:pt x="6538" y="42737"/>
                    <a:pt x="6634" y="42599"/>
                    <a:pt x="6744" y="42476"/>
                  </a:cubicBezTo>
                  <a:cubicBezTo>
                    <a:pt x="7939" y="41322"/>
                    <a:pt x="9106" y="40155"/>
                    <a:pt x="10301" y="39001"/>
                  </a:cubicBezTo>
                  <a:cubicBezTo>
                    <a:pt x="10699" y="38631"/>
                    <a:pt x="11111" y="38287"/>
                    <a:pt x="11509" y="37944"/>
                  </a:cubicBezTo>
                  <a:lnTo>
                    <a:pt x="11784" y="37669"/>
                  </a:lnTo>
                  <a:cubicBezTo>
                    <a:pt x="11935" y="37601"/>
                    <a:pt x="11949" y="37587"/>
                    <a:pt x="11921" y="37450"/>
                  </a:cubicBezTo>
                  <a:lnTo>
                    <a:pt x="11921" y="37450"/>
                  </a:lnTo>
                  <a:cubicBezTo>
                    <a:pt x="11866" y="37518"/>
                    <a:pt x="11797" y="37587"/>
                    <a:pt x="11743" y="37656"/>
                  </a:cubicBezTo>
                  <a:cubicBezTo>
                    <a:pt x="11688" y="37683"/>
                    <a:pt x="11619" y="37683"/>
                    <a:pt x="11578" y="37738"/>
                  </a:cubicBezTo>
                  <a:cubicBezTo>
                    <a:pt x="11193" y="38013"/>
                    <a:pt x="10781" y="38274"/>
                    <a:pt x="10424" y="38576"/>
                  </a:cubicBezTo>
                  <a:cubicBezTo>
                    <a:pt x="9449" y="39386"/>
                    <a:pt x="8502" y="40224"/>
                    <a:pt x="7595" y="41116"/>
                  </a:cubicBezTo>
                  <a:cubicBezTo>
                    <a:pt x="7417" y="41295"/>
                    <a:pt x="7252" y="41460"/>
                    <a:pt x="7046" y="41679"/>
                  </a:cubicBezTo>
                  <a:cubicBezTo>
                    <a:pt x="7046" y="41583"/>
                    <a:pt x="7018" y="41542"/>
                    <a:pt x="7046" y="41515"/>
                  </a:cubicBezTo>
                  <a:cubicBezTo>
                    <a:pt x="7595" y="39949"/>
                    <a:pt x="8227" y="38425"/>
                    <a:pt x="9010" y="36969"/>
                  </a:cubicBezTo>
                  <a:cubicBezTo>
                    <a:pt x="9202" y="36626"/>
                    <a:pt x="9408" y="36282"/>
                    <a:pt x="9628" y="35953"/>
                  </a:cubicBezTo>
                  <a:cubicBezTo>
                    <a:pt x="10301" y="34950"/>
                    <a:pt x="11001" y="33975"/>
                    <a:pt x="11797" y="33055"/>
                  </a:cubicBezTo>
                  <a:cubicBezTo>
                    <a:pt x="11894" y="32931"/>
                    <a:pt x="12003" y="32794"/>
                    <a:pt x="12127" y="32671"/>
                  </a:cubicBezTo>
                  <a:cubicBezTo>
                    <a:pt x="12101" y="32659"/>
                    <a:pt x="12078" y="32654"/>
                    <a:pt x="12059" y="32654"/>
                  </a:cubicBezTo>
                  <a:cubicBezTo>
                    <a:pt x="11986" y="32654"/>
                    <a:pt x="11953" y="32721"/>
                    <a:pt x="11921" y="32753"/>
                  </a:cubicBezTo>
                  <a:cubicBezTo>
                    <a:pt x="11193" y="33481"/>
                    <a:pt x="10548" y="34291"/>
                    <a:pt x="9944" y="35115"/>
                  </a:cubicBezTo>
                  <a:cubicBezTo>
                    <a:pt x="9449" y="35774"/>
                    <a:pt x="8968" y="36461"/>
                    <a:pt x="8598" y="37216"/>
                  </a:cubicBezTo>
                  <a:cubicBezTo>
                    <a:pt x="8584" y="37257"/>
                    <a:pt x="8557" y="37285"/>
                    <a:pt x="8502" y="37381"/>
                  </a:cubicBezTo>
                  <a:cubicBezTo>
                    <a:pt x="8515" y="37257"/>
                    <a:pt x="8515" y="37189"/>
                    <a:pt x="8529" y="37120"/>
                  </a:cubicBezTo>
                  <a:cubicBezTo>
                    <a:pt x="8735" y="36227"/>
                    <a:pt x="8968" y="35321"/>
                    <a:pt x="9174" y="34428"/>
                  </a:cubicBezTo>
                  <a:cubicBezTo>
                    <a:pt x="9202" y="34264"/>
                    <a:pt x="9271" y="34126"/>
                    <a:pt x="9326" y="33989"/>
                  </a:cubicBezTo>
                  <a:cubicBezTo>
                    <a:pt x="9339" y="33948"/>
                    <a:pt x="9380" y="33907"/>
                    <a:pt x="9394" y="33852"/>
                  </a:cubicBezTo>
                  <a:cubicBezTo>
                    <a:pt x="10232" y="32465"/>
                    <a:pt x="11070" y="31078"/>
                    <a:pt x="11935" y="29691"/>
                  </a:cubicBezTo>
                  <a:cubicBezTo>
                    <a:pt x="12209" y="29237"/>
                    <a:pt x="12512" y="28812"/>
                    <a:pt x="12786" y="28358"/>
                  </a:cubicBezTo>
                  <a:cubicBezTo>
                    <a:pt x="12951" y="28125"/>
                    <a:pt x="13088" y="27878"/>
                    <a:pt x="13239" y="27631"/>
                  </a:cubicBezTo>
                  <a:cubicBezTo>
                    <a:pt x="13223" y="27618"/>
                    <a:pt x="13210" y="27612"/>
                    <a:pt x="13199" y="27612"/>
                  </a:cubicBezTo>
                  <a:cubicBezTo>
                    <a:pt x="13163" y="27612"/>
                    <a:pt x="13147" y="27671"/>
                    <a:pt x="13116" y="27713"/>
                  </a:cubicBezTo>
                  <a:cubicBezTo>
                    <a:pt x="13061" y="27782"/>
                    <a:pt x="13020" y="27864"/>
                    <a:pt x="12965" y="27933"/>
                  </a:cubicBezTo>
                  <a:cubicBezTo>
                    <a:pt x="12910" y="28001"/>
                    <a:pt x="12882" y="28056"/>
                    <a:pt x="12827" y="28125"/>
                  </a:cubicBezTo>
                  <a:cubicBezTo>
                    <a:pt x="12772" y="28194"/>
                    <a:pt x="12745" y="28249"/>
                    <a:pt x="12690" y="28317"/>
                  </a:cubicBezTo>
                  <a:cubicBezTo>
                    <a:pt x="12635" y="28386"/>
                    <a:pt x="12580" y="28468"/>
                    <a:pt x="12539" y="28537"/>
                  </a:cubicBezTo>
                  <a:cubicBezTo>
                    <a:pt x="12484" y="28606"/>
                    <a:pt x="12443" y="28661"/>
                    <a:pt x="12402" y="28729"/>
                  </a:cubicBezTo>
                  <a:cubicBezTo>
                    <a:pt x="12347" y="28798"/>
                    <a:pt x="12292" y="28880"/>
                    <a:pt x="12237" y="28949"/>
                  </a:cubicBezTo>
                  <a:cubicBezTo>
                    <a:pt x="12196" y="29018"/>
                    <a:pt x="12155" y="29073"/>
                    <a:pt x="12100" y="29141"/>
                  </a:cubicBezTo>
                  <a:cubicBezTo>
                    <a:pt x="12058" y="29210"/>
                    <a:pt x="12017" y="29251"/>
                    <a:pt x="11962" y="29320"/>
                  </a:cubicBezTo>
                  <a:cubicBezTo>
                    <a:pt x="11921" y="29388"/>
                    <a:pt x="11866" y="29457"/>
                    <a:pt x="11811" y="29553"/>
                  </a:cubicBezTo>
                  <a:cubicBezTo>
                    <a:pt x="11756" y="29622"/>
                    <a:pt x="11729" y="29663"/>
                    <a:pt x="11674" y="29732"/>
                  </a:cubicBezTo>
                  <a:cubicBezTo>
                    <a:pt x="11619" y="29800"/>
                    <a:pt x="11591" y="29855"/>
                    <a:pt x="11537" y="29924"/>
                  </a:cubicBezTo>
                  <a:cubicBezTo>
                    <a:pt x="11482" y="29993"/>
                    <a:pt x="11440" y="30075"/>
                    <a:pt x="11385" y="30144"/>
                  </a:cubicBezTo>
                  <a:cubicBezTo>
                    <a:pt x="11331" y="30212"/>
                    <a:pt x="11303" y="30267"/>
                    <a:pt x="11248" y="30336"/>
                  </a:cubicBezTo>
                  <a:cubicBezTo>
                    <a:pt x="11193" y="30405"/>
                    <a:pt x="11138" y="30487"/>
                    <a:pt x="11097" y="30556"/>
                  </a:cubicBezTo>
                  <a:cubicBezTo>
                    <a:pt x="11056" y="30624"/>
                    <a:pt x="11001" y="30679"/>
                    <a:pt x="10973" y="30748"/>
                  </a:cubicBezTo>
                  <a:cubicBezTo>
                    <a:pt x="10932" y="30817"/>
                    <a:pt x="10891" y="30872"/>
                    <a:pt x="10850" y="30940"/>
                  </a:cubicBezTo>
                  <a:cubicBezTo>
                    <a:pt x="10795" y="31009"/>
                    <a:pt x="10754" y="31091"/>
                    <a:pt x="10699" y="31160"/>
                  </a:cubicBezTo>
                  <a:cubicBezTo>
                    <a:pt x="10658" y="31229"/>
                    <a:pt x="10616" y="31297"/>
                    <a:pt x="10575" y="31352"/>
                  </a:cubicBezTo>
                  <a:cubicBezTo>
                    <a:pt x="10548" y="31421"/>
                    <a:pt x="10493" y="31490"/>
                    <a:pt x="10452" y="31544"/>
                  </a:cubicBezTo>
                  <a:cubicBezTo>
                    <a:pt x="10410" y="31613"/>
                    <a:pt x="10356" y="31696"/>
                    <a:pt x="10314" y="31764"/>
                  </a:cubicBezTo>
                  <a:cubicBezTo>
                    <a:pt x="10287" y="31833"/>
                    <a:pt x="10232" y="31902"/>
                    <a:pt x="10204" y="31970"/>
                  </a:cubicBezTo>
                  <a:cubicBezTo>
                    <a:pt x="10150" y="32039"/>
                    <a:pt x="10108" y="32121"/>
                    <a:pt x="10067" y="32190"/>
                  </a:cubicBezTo>
                  <a:cubicBezTo>
                    <a:pt x="10026" y="32259"/>
                    <a:pt x="9971" y="32327"/>
                    <a:pt x="9944" y="32382"/>
                  </a:cubicBezTo>
                  <a:cubicBezTo>
                    <a:pt x="9902" y="32451"/>
                    <a:pt x="9861" y="32520"/>
                    <a:pt x="9820" y="32574"/>
                  </a:cubicBezTo>
                  <a:cubicBezTo>
                    <a:pt x="9765" y="32643"/>
                    <a:pt x="9738" y="32726"/>
                    <a:pt x="9683" y="32794"/>
                  </a:cubicBezTo>
                  <a:cubicBezTo>
                    <a:pt x="9655" y="32849"/>
                    <a:pt x="9600" y="32918"/>
                    <a:pt x="9490" y="33028"/>
                  </a:cubicBezTo>
                  <a:cubicBezTo>
                    <a:pt x="9518" y="32890"/>
                    <a:pt x="9518" y="32822"/>
                    <a:pt x="9532" y="32780"/>
                  </a:cubicBezTo>
                  <a:cubicBezTo>
                    <a:pt x="9696" y="31696"/>
                    <a:pt x="9875" y="30624"/>
                    <a:pt x="9971" y="29553"/>
                  </a:cubicBezTo>
                  <a:cubicBezTo>
                    <a:pt x="9998" y="29430"/>
                    <a:pt x="10012" y="29320"/>
                    <a:pt x="10067" y="29224"/>
                  </a:cubicBezTo>
                  <a:lnTo>
                    <a:pt x="11193" y="26491"/>
                  </a:lnTo>
                  <a:cubicBezTo>
                    <a:pt x="11660" y="25406"/>
                    <a:pt x="12223" y="24376"/>
                    <a:pt x="12786" y="23332"/>
                  </a:cubicBezTo>
                  <a:cubicBezTo>
                    <a:pt x="12896" y="23140"/>
                    <a:pt x="13020" y="22934"/>
                    <a:pt x="13061" y="22714"/>
                  </a:cubicBezTo>
                  <a:lnTo>
                    <a:pt x="13061" y="22714"/>
                  </a:lnTo>
                  <a:cubicBezTo>
                    <a:pt x="12759" y="23112"/>
                    <a:pt x="12470" y="23538"/>
                    <a:pt x="12223" y="23964"/>
                  </a:cubicBezTo>
                  <a:cubicBezTo>
                    <a:pt x="11962" y="24417"/>
                    <a:pt x="11688" y="24884"/>
                    <a:pt x="11440" y="25323"/>
                  </a:cubicBezTo>
                  <a:cubicBezTo>
                    <a:pt x="11193" y="25777"/>
                    <a:pt x="10973" y="26230"/>
                    <a:pt x="10768" y="26697"/>
                  </a:cubicBezTo>
                  <a:cubicBezTo>
                    <a:pt x="10562" y="27164"/>
                    <a:pt x="10369" y="27631"/>
                    <a:pt x="10136" y="28084"/>
                  </a:cubicBezTo>
                  <a:cubicBezTo>
                    <a:pt x="10136" y="28043"/>
                    <a:pt x="10108" y="28001"/>
                    <a:pt x="10108" y="27946"/>
                  </a:cubicBezTo>
                  <a:cubicBezTo>
                    <a:pt x="10204" y="26573"/>
                    <a:pt x="10218" y="25186"/>
                    <a:pt x="10218" y="23799"/>
                  </a:cubicBezTo>
                  <a:cubicBezTo>
                    <a:pt x="10218" y="23552"/>
                    <a:pt x="10232" y="23318"/>
                    <a:pt x="10287" y="23071"/>
                  </a:cubicBezTo>
                  <a:cubicBezTo>
                    <a:pt x="10452" y="21890"/>
                    <a:pt x="10726" y="20737"/>
                    <a:pt x="11097" y="19597"/>
                  </a:cubicBezTo>
                  <a:cubicBezTo>
                    <a:pt x="11207" y="19226"/>
                    <a:pt x="11331" y="18869"/>
                    <a:pt x="11468" y="18512"/>
                  </a:cubicBezTo>
                  <a:cubicBezTo>
                    <a:pt x="11688" y="17949"/>
                    <a:pt x="11921" y="17400"/>
                    <a:pt x="12141" y="16823"/>
                  </a:cubicBezTo>
                  <a:cubicBezTo>
                    <a:pt x="12168" y="16754"/>
                    <a:pt x="12209" y="16685"/>
                    <a:pt x="12264" y="16644"/>
                  </a:cubicBezTo>
                  <a:lnTo>
                    <a:pt x="12264" y="16644"/>
                  </a:lnTo>
                  <a:cubicBezTo>
                    <a:pt x="12209" y="16658"/>
                    <a:pt x="12141" y="16644"/>
                    <a:pt x="12127" y="16672"/>
                  </a:cubicBezTo>
                  <a:cubicBezTo>
                    <a:pt x="12017" y="16823"/>
                    <a:pt x="11935" y="16988"/>
                    <a:pt x="11866" y="17139"/>
                  </a:cubicBezTo>
                  <a:cubicBezTo>
                    <a:pt x="11179" y="18498"/>
                    <a:pt x="10630" y="19913"/>
                    <a:pt x="10246" y="21396"/>
                  </a:cubicBezTo>
                  <a:cubicBezTo>
                    <a:pt x="10232" y="21451"/>
                    <a:pt x="10218" y="21478"/>
                    <a:pt x="10150" y="21519"/>
                  </a:cubicBezTo>
                  <a:lnTo>
                    <a:pt x="10095" y="21149"/>
                  </a:lnTo>
                  <a:cubicBezTo>
                    <a:pt x="10012" y="20352"/>
                    <a:pt x="9930" y="19528"/>
                    <a:pt x="9834" y="18718"/>
                  </a:cubicBezTo>
                  <a:cubicBezTo>
                    <a:pt x="9834" y="18649"/>
                    <a:pt x="9820" y="18594"/>
                    <a:pt x="9806" y="18526"/>
                  </a:cubicBezTo>
                  <a:cubicBezTo>
                    <a:pt x="9655" y="17963"/>
                    <a:pt x="9724" y="17372"/>
                    <a:pt x="9820" y="16809"/>
                  </a:cubicBezTo>
                  <a:cubicBezTo>
                    <a:pt x="9998" y="15903"/>
                    <a:pt x="10163" y="14969"/>
                    <a:pt x="10438" y="14076"/>
                  </a:cubicBezTo>
                  <a:cubicBezTo>
                    <a:pt x="10562" y="13719"/>
                    <a:pt x="10630" y="13348"/>
                    <a:pt x="10754" y="12964"/>
                  </a:cubicBezTo>
                  <a:cubicBezTo>
                    <a:pt x="10822" y="12730"/>
                    <a:pt x="10864" y="12470"/>
                    <a:pt x="11028" y="12264"/>
                  </a:cubicBezTo>
                  <a:lnTo>
                    <a:pt x="11028" y="12264"/>
                  </a:lnTo>
                  <a:cubicBezTo>
                    <a:pt x="10973" y="12277"/>
                    <a:pt x="10905" y="12277"/>
                    <a:pt x="10891" y="12291"/>
                  </a:cubicBezTo>
                  <a:cubicBezTo>
                    <a:pt x="10795" y="12470"/>
                    <a:pt x="10713" y="12634"/>
                    <a:pt x="10644" y="12813"/>
                  </a:cubicBezTo>
                  <a:cubicBezTo>
                    <a:pt x="10246" y="13980"/>
                    <a:pt x="9820" y="15134"/>
                    <a:pt x="9586" y="16328"/>
                  </a:cubicBezTo>
                  <a:cubicBezTo>
                    <a:pt x="9559" y="16383"/>
                    <a:pt x="9545" y="16411"/>
                    <a:pt x="9518" y="16507"/>
                  </a:cubicBezTo>
                  <a:cubicBezTo>
                    <a:pt x="9477" y="16438"/>
                    <a:pt x="9463" y="16411"/>
                    <a:pt x="9449" y="16383"/>
                  </a:cubicBezTo>
                  <a:cubicBezTo>
                    <a:pt x="9271" y="15587"/>
                    <a:pt x="9120" y="14804"/>
                    <a:pt x="8927" y="14035"/>
                  </a:cubicBezTo>
                  <a:cubicBezTo>
                    <a:pt x="8859" y="13705"/>
                    <a:pt x="8859" y="13376"/>
                    <a:pt x="8845" y="13033"/>
                  </a:cubicBezTo>
                  <a:cubicBezTo>
                    <a:pt x="8804" y="12497"/>
                    <a:pt x="8804" y="11975"/>
                    <a:pt x="8776" y="11426"/>
                  </a:cubicBezTo>
                  <a:cubicBezTo>
                    <a:pt x="8708" y="10204"/>
                    <a:pt x="8845" y="8995"/>
                    <a:pt x="9133" y="7814"/>
                  </a:cubicBezTo>
                  <a:cubicBezTo>
                    <a:pt x="9133" y="7800"/>
                    <a:pt x="9147" y="7787"/>
                    <a:pt x="9174" y="7745"/>
                  </a:cubicBezTo>
                  <a:lnTo>
                    <a:pt x="9174" y="7745"/>
                  </a:lnTo>
                  <a:cubicBezTo>
                    <a:pt x="9120" y="7759"/>
                    <a:pt x="9051" y="7759"/>
                    <a:pt x="9051" y="7787"/>
                  </a:cubicBezTo>
                  <a:cubicBezTo>
                    <a:pt x="8982" y="7938"/>
                    <a:pt x="8927" y="8089"/>
                    <a:pt x="8872" y="8240"/>
                  </a:cubicBezTo>
                  <a:cubicBezTo>
                    <a:pt x="8653" y="8926"/>
                    <a:pt x="8557" y="9641"/>
                    <a:pt x="8515" y="10355"/>
                  </a:cubicBezTo>
                  <a:cubicBezTo>
                    <a:pt x="8502" y="10835"/>
                    <a:pt x="8488" y="11330"/>
                    <a:pt x="8447" y="11810"/>
                  </a:cubicBezTo>
                  <a:cubicBezTo>
                    <a:pt x="8447" y="11852"/>
                    <a:pt x="8433" y="11879"/>
                    <a:pt x="8419" y="11975"/>
                  </a:cubicBezTo>
                  <a:cubicBezTo>
                    <a:pt x="8364" y="11838"/>
                    <a:pt x="8323" y="11728"/>
                    <a:pt x="8296" y="11646"/>
                  </a:cubicBezTo>
                  <a:cubicBezTo>
                    <a:pt x="7966" y="10670"/>
                    <a:pt x="7636" y="9709"/>
                    <a:pt x="7321" y="8720"/>
                  </a:cubicBezTo>
                  <a:cubicBezTo>
                    <a:pt x="7252" y="8542"/>
                    <a:pt x="7197" y="8363"/>
                    <a:pt x="7211" y="8157"/>
                  </a:cubicBezTo>
                  <a:lnTo>
                    <a:pt x="7211" y="8130"/>
                  </a:lnTo>
                  <a:cubicBezTo>
                    <a:pt x="7060" y="6660"/>
                    <a:pt x="7142" y="5205"/>
                    <a:pt x="7266" y="3749"/>
                  </a:cubicBezTo>
                  <a:lnTo>
                    <a:pt x="7266" y="3502"/>
                  </a:lnTo>
                  <a:cubicBezTo>
                    <a:pt x="7197" y="3667"/>
                    <a:pt x="7156" y="3735"/>
                    <a:pt x="7142" y="3818"/>
                  </a:cubicBezTo>
                  <a:cubicBezTo>
                    <a:pt x="7060" y="4244"/>
                    <a:pt x="6977" y="4669"/>
                    <a:pt x="6922" y="5109"/>
                  </a:cubicBezTo>
                  <a:cubicBezTo>
                    <a:pt x="6854" y="5658"/>
                    <a:pt x="6812" y="6207"/>
                    <a:pt x="6771" y="6757"/>
                  </a:cubicBezTo>
                  <a:cubicBezTo>
                    <a:pt x="6771" y="6825"/>
                    <a:pt x="6744" y="6866"/>
                    <a:pt x="6730" y="6935"/>
                  </a:cubicBezTo>
                  <a:cubicBezTo>
                    <a:pt x="6634" y="6935"/>
                    <a:pt x="6648" y="6853"/>
                    <a:pt x="6606" y="6798"/>
                  </a:cubicBezTo>
                  <a:cubicBezTo>
                    <a:pt x="6304" y="6015"/>
                    <a:pt x="5975" y="5246"/>
                    <a:pt x="5686" y="4450"/>
                  </a:cubicBezTo>
                  <a:cubicBezTo>
                    <a:pt x="5631" y="4312"/>
                    <a:pt x="5604" y="4161"/>
                    <a:pt x="5563" y="4010"/>
                  </a:cubicBezTo>
                  <a:cubicBezTo>
                    <a:pt x="5480" y="3598"/>
                    <a:pt x="5412" y="3186"/>
                    <a:pt x="5302" y="2774"/>
                  </a:cubicBezTo>
                  <a:cubicBezTo>
                    <a:pt x="5123" y="2019"/>
                    <a:pt x="4931" y="1263"/>
                    <a:pt x="4725" y="508"/>
                  </a:cubicBezTo>
                  <a:cubicBezTo>
                    <a:pt x="4670" y="330"/>
                    <a:pt x="4615" y="165"/>
                    <a:pt x="45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817279" y="3176483"/>
              <a:ext cx="1448" cy="4291"/>
            </a:xfrm>
            <a:custGeom>
              <a:avLst/>
              <a:gdLst/>
              <a:ahLst/>
              <a:cxnLst/>
              <a:rect l="l" t="t" r="r" b="b"/>
              <a:pathLst>
                <a:path w="28" h="83" extrusionOk="0">
                  <a:moveTo>
                    <a:pt x="0" y="0"/>
                  </a:moveTo>
                  <a:cubicBezTo>
                    <a:pt x="0" y="14"/>
                    <a:pt x="14" y="55"/>
                    <a:pt x="28" y="83"/>
                  </a:cubicBezTo>
                  <a:cubicBezTo>
                    <a:pt x="14" y="55"/>
                    <a:pt x="14" y="4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981995" y="4446649"/>
              <a:ext cx="3619" cy="361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42" y="1"/>
                  </a:moveTo>
                  <a:cubicBezTo>
                    <a:pt x="42" y="14"/>
                    <a:pt x="28" y="28"/>
                    <a:pt x="1" y="55"/>
                  </a:cubicBezTo>
                  <a:lnTo>
                    <a:pt x="28" y="69"/>
                  </a:lnTo>
                  <a:lnTo>
                    <a:pt x="69" y="14"/>
                  </a:lnTo>
                  <a:cubicBezTo>
                    <a:pt x="55" y="14"/>
                    <a:pt x="55" y="1"/>
                    <a:pt x="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912407" y="3409392"/>
              <a:ext cx="775" cy="4291"/>
            </a:xfrm>
            <a:custGeom>
              <a:avLst/>
              <a:gdLst/>
              <a:ahLst/>
              <a:cxnLst/>
              <a:rect l="l" t="t" r="r" b="b"/>
              <a:pathLst>
                <a:path w="15" h="83" extrusionOk="0">
                  <a:moveTo>
                    <a:pt x="1" y="0"/>
                  </a:moveTo>
                  <a:cubicBezTo>
                    <a:pt x="1" y="28"/>
                    <a:pt x="14" y="69"/>
                    <a:pt x="14" y="82"/>
                  </a:cubicBezTo>
                  <a:cubicBezTo>
                    <a:pt x="14" y="41"/>
                    <a:pt x="1" y="27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964262" y="4710784"/>
              <a:ext cx="2895" cy="2171"/>
            </a:xfrm>
            <a:custGeom>
              <a:avLst/>
              <a:gdLst/>
              <a:ahLst/>
              <a:cxnLst/>
              <a:rect l="l" t="t" r="r" b="b"/>
              <a:pathLst>
                <a:path w="56" h="42" extrusionOk="0">
                  <a:moveTo>
                    <a:pt x="41" y="0"/>
                  </a:moveTo>
                  <a:cubicBezTo>
                    <a:pt x="28" y="0"/>
                    <a:pt x="0" y="28"/>
                    <a:pt x="0" y="28"/>
                  </a:cubicBezTo>
                  <a:cubicBezTo>
                    <a:pt x="28" y="28"/>
                    <a:pt x="41" y="41"/>
                    <a:pt x="55" y="41"/>
                  </a:cubicBezTo>
                  <a:cubicBezTo>
                    <a:pt x="41" y="28"/>
                    <a:pt x="41" y="28"/>
                    <a:pt x="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963538" y="4712180"/>
              <a:ext cx="775" cy="775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"/>
                  </a:moveTo>
                  <a:cubicBezTo>
                    <a:pt x="0" y="1"/>
                    <a:pt x="0" y="14"/>
                    <a:pt x="0" y="1"/>
                  </a:cubicBezTo>
                  <a:cubicBezTo>
                    <a:pt x="14" y="1"/>
                    <a:pt x="14" y="1"/>
                    <a:pt x="0" y="1"/>
                  </a:cubicBezTo>
                  <a:cubicBezTo>
                    <a:pt x="14" y="1"/>
                    <a:pt x="14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" name="Google Shape;293;p6"/>
          <p:cNvGrpSpPr/>
          <p:nvPr/>
        </p:nvGrpSpPr>
        <p:grpSpPr>
          <a:xfrm rot="5733901">
            <a:off x="-890506" y="-8505"/>
            <a:ext cx="1343848" cy="1479756"/>
            <a:chOff x="-353468" y="1479586"/>
            <a:chExt cx="1875107" cy="2064743"/>
          </a:xfrm>
        </p:grpSpPr>
        <p:sp>
          <p:nvSpPr>
            <p:cNvPr id="294" name="Google Shape;294;p6"/>
            <p:cNvSpPr/>
            <p:nvPr/>
          </p:nvSpPr>
          <p:spPr>
            <a:xfrm>
              <a:off x="761908" y="1794129"/>
              <a:ext cx="499164" cy="1750200"/>
            </a:xfrm>
            <a:custGeom>
              <a:avLst/>
              <a:gdLst/>
              <a:ahLst/>
              <a:cxnLst/>
              <a:rect l="l" t="t" r="r" b="b"/>
              <a:pathLst>
                <a:path w="9655" h="33853" extrusionOk="0">
                  <a:moveTo>
                    <a:pt x="2788" y="0"/>
                  </a:moveTo>
                  <a:cubicBezTo>
                    <a:pt x="2637" y="0"/>
                    <a:pt x="2472" y="14"/>
                    <a:pt x="2307" y="69"/>
                  </a:cubicBezTo>
                  <a:cubicBezTo>
                    <a:pt x="2253" y="83"/>
                    <a:pt x="2184" y="97"/>
                    <a:pt x="2129" y="110"/>
                  </a:cubicBezTo>
                  <a:lnTo>
                    <a:pt x="2101" y="138"/>
                  </a:lnTo>
                  <a:cubicBezTo>
                    <a:pt x="1978" y="206"/>
                    <a:pt x="1854" y="248"/>
                    <a:pt x="1758" y="316"/>
                  </a:cubicBezTo>
                  <a:lnTo>
                    <a:pt x="1648" y="371"/>
                  </a:lnTo>
                  <a:cubicBezTo>
                    <a:pt x="1497" y="481"/>
                    <a:pt x="1346" y="577"/>
                    <a:pt x="1168" y="701"/>
                  </a:cubicBezTo>
                  <a:cubicBezTo>
                    <a:pt x="893" y="907"/>
                    <a:pt x="673" y="1168"/>
                    <a:pt x="481" y="1442"/>
                  </a:cubicBezTo>
                  <a:cubicBezTo>
                    <a:pt x="412" y="1552"/>
                    <a:pt x="344" y="1676"/>
                    <a:pt x="261" y="1868"/>
                  </a:cubicBezTo>
                  <a:cubicBezTo>
                    <a:pt x="179" y="2060"/>
                    <a:pt x="124" y="2211"/>
                    <a:pt x="83" y="2363"/>
                  </a:cubicBezTo>
                  <a:cubicBezTo>
                    <a:pt x="55" y="2514"/>
                    <a:pt x="14" y="2692"/>
                    <a:pt x="14" y="2884"/>
                  </a:cubicBezTo>
                  <a:cubicBezTo>
                    <a:pt x="0" y="3022"/>
                    <a:pt x="0" y="3159"/>
                    <a:pt x="14" y="3338"/>
                  </a:cubicBezTo>
                  <a:cubicBezTo>
                    <a:pt x="55" y="3997"/>
                    <a:pt x="193" y="4628"/>
                    <a:pt x="330" y="5246"/>
                  </a:cubicBezTo>
                  <a:lnTo>
                    <a:pt x="330" y="5288"/>
                  </a:lnTo>
                  <a:cubicBezTo>
                    <a:pt x="399" y="5562"/>
                    <a:pt x="467" y="5851"/>
                    <a:pt x="591" y="6208"/>
                  </a:cubicBezTo>
                  <a:cubicBezTo>
                    <a:pt x="687" y="6537"/>
                    <a:pt x="769" y="6839"/>
                    <a:pt x="879" y="7169"/>
                  </a:cubicBezTo>
                  <a:cubicBezTo>
                    <a:pt x="934" y="7348"/>
                    <a:pt x="1003" y="7512"/>
                    <a:pt x="1071" y="7705"/>
                  </a:cubicBezTo>
                  <a:lnTo>
                    <a:pt x="1223" y="8062"/>
                  </a:lnTo>
                  <a:lnTo>
                    <a:pt x="1277" y="8199"/>
                  </a:lnTo>
                  <a:cubicBezTo>
                    <a:pt x="1360" y="8405"/>
                    <a:pt x="1442" y="8611"/>
                    <a:pt x="1552" y="8817"/>
                  </a:cubicBezTo>
                  <a:cubicBezTo>
                    <a:pt x="1580" y="8899"/>
                    <a:pt x="1635" y="9009"/>
                    <a:pt x="1662" y="9092"/>
                  </a:cubicBezTo>
                  <a:cubicBezTo>
                    <a:pt x="1758" y="9256"/>
                    <a:pt x="1827" y="9449"/>
                    <a:pt x="1909" y="9627"/>
                  </a:cubicBezTo>
                  <a:cubicBezTo>
                    <a:pt x="1978" y="9765"/>
                    <a:pt x="2047" y="9902"/>
                    <a:pt x="2101" y="10053"/>
                  </a:cubicBezTo>
                  <a:cubicBezTo>
                    <a:pt x="2239" y="10383"/>
                    <a:pt x="2404" y="10685"/>
                    <a:pt x="2555" y="10959"/>
                  </a:cubicBezTo>
                  <a:cubicBezTo>
                    <a:pt x="2610" y="11069"/>
                    <a:pt x="2665" y="11152"/>
                    <a:pt x="2719" y="11248"/>
                  </a:cubicBezTo>
                  <a:lnTo>
                    <a:pt x="2802" y="11426"/>
                  </a:lnTo>
                  <a:lnTo>
                    <a:pt x="2953" y="11728"/>
                  </a:lnTo>
                  <a:cubicBezTo>
                    <a:pt x="2967" y="11783"/>
                    <a:pt x="3008" y="11838"/>
                    <a:pt x="3022" y="11866"/>
                  </a:cubicBezTo>
                  <a:lnTo>
                    <a:pt x="3104" y="12030"/>
                  </a:lnTo>
                  <a:cubicBezTo>
                    <a:pt x="3228" y="12264"/>
                    <a:pt x="3351" y="12511"/>
                    <a:pt x="3447" y="12745"/>
                  </a:cubicBezTo>
                  <a:cubicBezTo>
                    <a:pt x="3626" y="13129"/>
                    <a:pt x="3818" y="13500"/>
                    <a:pt x="3983" y="13857"/>
                  </a:cubicBezTo>
                  <a:cubicBezTo>
                    <a:pt x="4106" y="14118"/>
                    <a:pt x="4244" y="14379"/>
                    <a:pt x="4367" y="14640"/>
                  </a:cubicBezTo>
                  <a:cubicBezTo>
                    <a:pt x="4532" y="14983"/>
                    <a:pt x="4683" y="15340"/>
                    <a:pt x="4848" y="15683"/>
                  </a:cubicBezTo>
                  <a:cubicBezTo>
                    <a:pt x="4958" y="15944"/>
                    <a:pt x="5081" y="16192"/>
                    <a:pt x="5205" y="16466"/>
                  </a:cubicBezTo>
                  <a:cubicBezTo>
                    <a:pt x="5274" y="16631"/>
                    <a:pt x="5356" y="16810"/>
                    <a:pt x="5439" y="17016"/>
                  </a:cubicBezTo>
                  <a:cubicBezTo>
                    <a:pt x="5493" y="17139"/>
                    <a:pt x="5562" y="17276"/>
                    <a:pt x="5617" y="17400"/>
                  </a:cubicBezTo>
                  <a:cubicBezTo>
                    <a:pt x="5645" y="17482"/>
                    <a:pt x="5686" y="17551"/>
                    <a:pt x="5713" y="17633"/>
                  </a:cubicBezTo>
                  <a:cubicBezTo>
                    <a:pt x="5892" y="18018"/>
                    <a:pt x="6043" y="18375"/>
                    <a:pt x="6180" y="18718"/>
                  </a:cubicBezTo>
                  <a:cubicBezTo>
                    <a:pt x="6290" y="19007"/>
                    <a:pt x="6386" y="19323"/>
                    <a:pt x="6496" y="19625"/>
                  </a:cubicBezTo>
                  <a:cubicBezTo>
                    <a:pt x="6510" y="19707"/>
                    <a:pt x="6537" y="19790"/>
                    <a:pt x="6565" y="19858"/>
                  </a:cubicBezTo>
                  <a:cubicBezTo>
                    <a:pt x="6578" y="19927"/>
                    <a:pt x="6606" y="20009"/>
                    <a:pt x="6633" y="20078"/>
                  </a:cubicBezTo>
                  <a:cubicBezTo>
                    <a:pt x="6661" y="20160"/>
                    <a:pt x="6674" y="20270"/>
                    <a:pt x="6716" y="20353"/>
                  </a:cubicBezTo>
                  <a:cubicBezTo>
                    <a:pt x="6729" y="20421"/>
                    <a:pt x="6743" y="20490"/>
                    <a:pt x="6784" y="20559"/>
                  </a:cubicBezTo>
                  <a:lnTo>
                    <a:pt x="6812" y="20682"/>
                  </a:lnTo>
                  <a:cubicBezTo>
                    <a:pt x="6908" y="20929"/>
                    <a:pt x="6977" y="21190"/>
                    <a:pt x="7045" y="21438"/>
                  </a:cubicBezTo>
                  <a:cubicBezTo>
                    <a:pt x="7128" y="21767"/>
                    <a:pt x="7210" y="22083"/>
                    <a:pt x="7279" y="22399"/>
                  </a:cubicBezTo>
                  <a:cubicBezTo>
                    <a:pt x="7320" y="22564"/>
                    <a:pt x="7347" y="22742"/>
                    <a:pt x="7361" y="22921"/>
                  </a:cubicBezTo>
                  <a:cubicBezTo>
                    <a:pt x="7361" y="22976"/>
                    <a:pt x="7389" y="23017"/>
                    <a:pt x="7389" y="23058"/>
                  </a:cubicBezTo>
                  <a:lnTo>
                    <a:pt x="7389" y="23044"/>
                  </a:lnTo>
                  <a:lnTo>
                    <a:pt x="7389" y="23031"/>
                  </a:lnTo>
                  <a:cubicBezTo>
                    <a:pt x="7416" y="23360"/>
                    <a:pt x="7471" y="23703"/>
                    <a:pt x="7540" y="24129"/>
                  </a:cubicBezTo>
                  <a:cubicBezTo>
                    <a:pt x="7553" y="24253"/>
                    <a:pt x="7567" y="24376"/>
                    <a:pt x="7608" y="24514"/>
                  </a:cubicBezTo>
                  <a:cubicBezTo>
                    <a:pt x="7636" y="24733"/>
                    <a:pt x="7691" y="24953"/>
                    <a:pt x="7704" y="25173"/>
                  </a:cubicBezTo>
                  <a:cubicBezTo>
                    <a:pt x="7732" y="25310"/>
                    <a:pt x="7732" y="25448"/>
                    <a:pt x="7732" y="25612"/>
                  </a:cubicBezTo>
                  <a:cubicBezTo>
                    <a:pt x="7732" y="25695"/>
                    <a:pt x="7732" y="25763"/>
                    <a:pt x="7746" y="25846"/>
                  </a:cubicBezTo>
                  <a:cubicBezTo>
                    <a:pt x="7746" y="25928"/>
                    <a:pt x="7746" y="25997"/>
                    <a:pt x="7759" y="26093"/>
                  </a:cubicBezTo>
                  <a:cubicBezTo>
                    <a:pt x="7759" y="26189"/>
                    <a:pt x="7759" y="26299"/>
                    <a:pt x="7773" y="26395"/>
                  </a:cubicBezTo>
                  <a:cubicBezTo>
                    <a:pt x="7773" y="26601"/>
                    <a:pt x="7801" y="26821"/>
                    <a:pt x="7814" y="27054"/>
                  </a:cubicBezTo>
                  <a:cubicBezTo>
                    <a:pt x="7828" y="27343"/>
                    <a:pt x="7869" y="27686"/>
                    <a:pt x="7869" y="28043"/>
                  </a:cubicBezTo>
                  <a:cubicBezTo>
                    <a:pt x="7869" y="28222"/>
                    <a:pt x="7883" y="28386"/>
                    <a:pt x="7883" y="28537"/>
                  </a:cubicBezTo>
                  <a:cubicBezTo>
                    <a:pt x="7883" y="28675"/>
                    <a:pt x="7883" y="28812"/>
                    <a:pt x="7897" y="28949"/>
                  </a:cubicBezTo>
                  <a:lnTo>
                    <a:pt x="7897" y="29128"/>
                  </a:lnTo>
                  <a:cubicBezTo>
                    <a:pt x="7897" y="29210"/>
                    <a:pt x="7910" y="29293"/>
                    <a:pt x="7897" y="29403"/>
                  </a:cubicBezTo>
                  <a:cubicBezTo>
                    <a:pt x="7897" y="29526"/>
                    <a:pt x="7897" y="29636"/>
                    <a:pt x="7883" y="29746"/>
                  </a:cubicBezTo>
                  <a:lnTo>
                    <a:pt x="7883" y="29869"/>
                  </a:lnTo>
                  <a:lnTo>
                    <a:pt x="7883" y="30254"/>
                  </a:lnTo>
                  <a:lnTo>
                    <a:pt x="7883" y="30350"/>
                  </a:lnTo>
                  <a:cubicBezTo>
                    <a:pt x="7883" y="30501"/>
                    <a:pt x="7883" y="30666"/>
                    <a:pt x="7869" y="30831"/>
                  </a:cubicBezTo>
                  <a:cubicBezTo>
                    <a:pt x="7842" y="30996"/>
                    <a:pt x="7842" y="31174"/>
                    <a:pt x="7842" y="31284"/>
                  </a:cubicBezTo>
                  <a:cubicBezTo>
                    <a:pt x="7842" y="31463"/>
                    <a:pt x="7842" y="31627"/>
                    <a:pt x="7869" y="31792"/>
                  </a:cubicBezTo>
                  <a:cubicBezTo>
                    <a:pt x="7869" y="31957"/>
                    <a:pt x="7883" y="32149"/>
                    <a:pt x="7910" y="32369"/>
                  </a:cubicBezTo>
                  <a:cubicBezTo>
                    <a:pt x="7938" y="32561"/>
                    <a:pt x="7965" y="32712"/>
                    <a:pt x="8007" y="32850"/>
                  </a:cubicBezTo>
                  <a:cubicBezTo>
                    <a:pt x="8007" y="32891"/>
                    <a:pt x="8020" y="32918"/>
                    <a:pt x="8034" y="32959"/>
                  </a:cubicBezTo>
                  <a:cubicBezTo>
                    <a:pt x="8048" y="32987"/>
                    <a:pt x="8048" y="33028"/>
                    <a:pt x="8075" y="33056"/>
                  </a:cubicBezTo>
                  <a:cubicBezTo>
                    <a:pt x="8075" y="33069"/>
                    <a:pt x="8075" y="33097"/>
                    <a:pt x="8089" y="33110"/>
                  </a:cubicBezTo>
                  <a:cubicBezTo>
                    <a:pt x="8103" y="33165"/>
                    <a:pt x="8103" y="33207"/>
                    <a:pt x="8116" y="33275"/>
                  </a:cubicBezTo>
                  <a:cubicBezTo>
                    <a:pt x="8158" y="33371"/>
                    <a:pt x="8185" y="33440"/>
                    <a:pt x="8240" y="33536"/>
                  </a:cubicBezTo>
                  <a:cubicBezTo>
                    <a:pt x="8240" y="33550"/>
                    <a:pt x="8254" y="33577"/>
                    <a:pt x="8254" y="33591"/>
                  </a:cubicBezTo>
                  <a:cubicBezTo>
                    <a:pt x="8295" y="33742"/>
                    <a:pt x="8446" y="33852"/>
                    <a:pt x="8597" y="33852"/>
                  </a:cubicBezTo>
                  <a:cubicBezTo>
                    <a:pt x="8666" y="33852"/>
                    <a:pt x="8721" y="33825"/>
                    <a:pt x="8776" y="33797"/>
                  </a:cubicBezTo>
                  <a:cubicBezTo>
                    <a:pt x="8803" y="33783"/>
                    <a:pt x="8831" y="33756"/>
                    <a:pt x="8844" y="33742"/>
                  </a:cubicBezTo>
                  <a:cubicBezTo>
                    <a:pt x="8913" y="33673"/>
                    <a:pt x="8940" y="33605"/>
                    <a:pt x="8940" y="33509"/>
                  </a:cubicBezTo>
                  <a:cubicBezTo>
                    <a:pt x="8995" y="32795"/>
                    <a:pt x="9064" y="31971"/>
                    <a:pt x="9174" y="31147"/>
                  </a:cubicBezTo>
                  <a:cubicBezTo>
                    <a:pt x="9243" y="30625"/>
                    <a:pt x="9270" y="30089"/>
                    <a:pt x="9311" y="29567"/>
                  </a:cubicBezTo>
                  <a:cubicBezTo>
                    <a:pt x="9325" y="29403"/>
                    <a:pt x="9325" y="29252"/>
                    <a:pt x="9339" y="29073"/>
                  </a:cubicBezTo>
                  <a:cubicBezTo>
                    <a:pt x="9352" y="28853"/>
                    <a:pt x="9380" y="28634"/>
                    <a:pt x="9407" y="28400"/>
                  </a:cubicBezTo>
                  <a:lnTo>
                    <a:pt x="9407" y="28331"/>
                  </a:lnTo>
                  <a:cubicBezTo>
                    <a:pt x="9421" y="28194"/>
                    <a:pt x="9462" y="28043"/>
                    <a:pt x="9476" y="27906"/>
                  </a:cubicBezTo>
                  <a:lnTo>
                    <a:pt x="9531" y="27439"/>
                  </a:lnTo>
                  <a:cubicBezTo>
                    <a:pt x="9531" y="27398"/>
                    <a:pt x="9545" y="27329"/>
                    <a:pt x="9545" y="27274"/>
                  </a:cubicBezTo>
                  <a:lnTo>
                    <a:pt x="9545" y="27137"/>
                  </a:lnTo>
                  <a:lnTo>
                    <a:pt x="9545" y="27068"/>
                  </a:lnTo>
                  <a:lnTo>
                    <a:pt x="9545" y="26917"/>
                  </a:lnTo>
                  <a:lnTo>
                    <a:pt x="9545" y="26752"/>
                  </a:lnTo>
                  <a:lnTo>
                    <a:pt x="9545" y="26477"/>
                  </a:lnTo>
                  <a:lnTo>
                    <a:pt x="9545" y="26299"/>
                  </a:lnTo>
                  <a:cubicBezTo>
                    <a:pt x="9558" y="25928"/>
                    <a:pt x="9545" y="25571"/>
                    <a:pt x="9545" y="25228"/>
                  </a:cubicBezTo>
                  <a:lnTo>
                    <a:pt x="9545" y="25200"/>
                  </a:lnTo>
                  <a:cubicBezTo>
                    <a:pt x="9545" y="24967"/>
                    <a:pt x="9531" y="24761"/>
                    <a:pt x="9531" y="24541"/>
                  </a:cubicBezTo>
                  <a:cubicBezTo>
                    <a:pt x="9531" y="24418"/>
                    <a:pt x="9531" y="24321"/>
                    <a:pt x="9517" y="24198"/>
                  </a:cubicBezTo>
                  <a:cubicBezTo>
                    <a:pt x="9490" y="23868"/>
                    <a:pt x="9517" y="23552"/>
                    <a:pt x="9531" y="23237"/>
                  </a:cubicBezTo>
                  <a:lnTo>
                    <a:pt x="9545" y="22976"/>
                  </a:lnTo>
                  <a:cubicBezTo>
                    <a:pt x="9558" y="22728"/>
                    <a:pt x="9558" y="22454"/>
                    <a:pt x="9586" y="22193"/>
                  </a:cubicBezTo>
                  <a:lnTo>
                    <a:pt x="9586" y="22055"/>
                  </a:lnTo>
                  <a:lnTo>
                    <a:pt x="9586" y="21671"/>
                  </a:lnTo>
                  <a:lnTo>
                    <a:pt x="9586" y="21520"/>
                  </a:lnTo>
                  <a:lnTo>
                    <a:pt x="9586" y="21163"/>
                  </a:lnTo>
                  <a:cubicBezTo>
                    <a:pt x="9600" y="20778"/>
                    <a:pt x="9600" y="20408"/>
                    <a:pt x="9613" y="20023"/>
                  </a:cubicBezTo>
                  <a:lnTo>
                    <a:pt x="9613" y="19735"/>
                  </a:lnTo>
                  <a:cubicBezTo>
                    <a:pt x="9613" y="19474"/>
                    <a:pt x="9627" y="19227"/>
                    <a:pt x="9627" y="18966"/>
                  </a:cubicBezTo>
                  <a:cubicBezTo>
                    <a:pt x="9655" y="18650"/>
                    <a:pt x="9655" y="18334"/>
                    <a:pt x="9655" y="18018"/>
                  </a:cubicBezTo>
                  <a:cubicBezTo>
                    <a:pt x="9655" y="17400"/>
                    <a:pt x="9655" y="16658"/>
                    <a:pt x="9627" y="15931"/>
                  </a:cubicBezTo>
                  <a:cubicBezTo>
                    <a:pt x="9613" y="15491"/>
                    <a:pt x="9600" y="15120"/>
                    <a:pt x="9600" y="14763"/>
                  </a:cubicBezTo>
                  <a:cubicBezTo>
                    <a:pt x="9600" y="14640"/>
                    <a:pt x="9586" y="14516"/>
                    <a:pt x="9586" y="14393"/>
                  </a:cubicBezTo>
                  <a:cubicBezTo>
                    <a:pt x="9558" y="14214"/>
                    <a:pt x="9558" y="14022"/>
                    <a:pt x="9545" y="13843"/>
                  </a:cubicBezTo>
                  <a:lnTo>
                    <a:pt x="9490" y="12662"/>
                  </a:lnTo>
                  <a:cubicBezTo>
                    <a:pt x="9490" y="12539"/>
                    <a:pt x="9476" y="12429"/>
                    <a:pt x="9476" y="12305"/>
                  </a:cubicBezTo>
                  <a:lnTo>
                    <a:pt x="9462" y="12195"/>
                  </a:lnTo>
                  <a:cubicBezTo>
                    <a:pt x="9449" y="12085"/>
                    <a:pt x="9449" y="11907"/>
                    <a:pt x="9421" y="11756"/>
                  </a:cubicBezTo>
                  <a:cubicBezTo>
                    <a:pt x="9421" y="11687"/>
                    <a:pt x="9407" y="11632"/>
                    <a:pt x="9407" y="11564"/>
                  </a:cubicBezTo>
                  <a:lnTo>
                    <a:pt x="9352" y="11152"/>
                  </a:lnTo>
                  <a:lnTo>
                    <a:pt x="9270" y="10534"/>
                  </a:lnTo>
                  <a:lnTo>
                    <a:pt x="9215" y="10177"/>
                  </a:lnTo>
                  <a:cubicBezTo>
                    <a:pt x="9201" y="10122"/>
                    <a:pt x="9201" y="10067"/>
                    <a:pt x="9188" y="10025"/>
                  </a:cubicBezTo>
                  <a:cubicBezTo>
                    <a:pt x="9174" y="9888"/>
                    <a:pt x="9133" y="9723"/>
                    <a:pt x="9119" y="9586"/>
                  </a:cubicBezTo>
                  <a:lnTo>
                    <a:pt x="9105" y="9504"/>
                  </a:lnTo>
                  <a:cubicBezTo>
                    <a:pt x="9064" y="9311"/>
                    <a:pt x="9037" y="9147"/>
                    <a:pt x="9009" y="8954"/>
                  </a:cubicBezTo>
                  <a:cubicBezTo>
                    <a:pt x="8982" y="8790"/>
                    <a:pt x="8968" y="8625"/>
                    <a:pt x="8927" y="8460"/>
                  </a:cubicBezTo>
                  <a:cubicBezTo>
                    <a:pt x="8872" y="8144"/>
                    <a:pt x="8803" y="7856"/>
                    <a:pt x="8734" y="7554"/>
                  </a:cubicBezTo>
                  <a:lnTo>
                    <a:pt x="8707" y="7416"/>
                  </a:lnTo>
                  <a:cubicBezTo>
                    <a:pt x="8666" y="7293"/>
                    <a:pt x="8652" y="7183"/>
                    <a:pt x="8625" y="7073"/>
                  </a:cubicBezTo>
                  <a:lnTo>
                    <a:pt x="8583" y="6908"/>
                  </a:lnTo>
                  <a:cubicBezTo>
                    <a:pt x="8556" y="6798"/>
                    <a:pt x="8515" y="6688"/>
                    <a:pt x="8501" y="6565"/>
                  </a:cubicBezTo>
                  <a:cubicBezTo>
                    <a:pt x="8487" y="6524"/>
                    <a:pt x="8473" y="6469"/>
                    <a:pt x="8473" y="6414"/>
                  </a:cubicBezTo>
                  <a:lnTo>
                    <a:pt x="8364" y="6112"/>
                  </a:lnTo>
                  <a:lnTo>
                    <a:pt x="8309" y="5947"/>
                  </a:lnTo>
                  <a:cubicBezTo>
                    <a:pt x="8281" y="5809"/>
                    <a:pt x="8226" y="5672"/>
                    <a:pt x="8158" y="5507"/>
                  </a:cubicBezTo>
                  <a:cubicBezTo>
                    <a:pt x="7869" y="4738"/>
                    <a:pt x="7595" y="4093"/>
                    <a:pt x="7292" y="3516"/>
                  </a:cubicBezTo>
                  <a:cubicBezTo>
                    <a:pt x="7224" y="3379"/>
                    <a:pt x="7141" y="3228"/>
                    <a:pt x="7059" y="3063"/>
                  </a:cubicBezTo>
                  <a:cubicBezTo>
                    <a:pt x="6977" y="2926"/>
                    <a:pt x="6867" y="2761"/>
                    <a:pt x="6771" y="2582"/>
                  </a:cubicBezTo>
                  <a:cubicBezTo>
                    <a:pt x="6537" y="2239"/>
                    <a:pt x="6331" y="1951"/>
                    <a:pt x="6139" y="1690"/>
                  </a:cubicBezTo>
                  <a:cubicBezTo>
                    <a:pt x="5905" y="1415"/>
                    <a:pt x="5617" y="1195"/>
                    <a:pt x="5342" y="1003"/>
                  </a:cubicBezTo>
                  <a:cubicBezTo>
                    <a:pt x="5068" y="797"/>
                    <a:pt x="4793" y="618"/>
                    <a:pt x="4505" y="440"/>
                  </a:cubicBezTo>
                  <a:cubicBezTo>
                    <a:pt x="4326" y="344"/>
                    <a:pt x="4148" y="275"/>
                    <a:pt x="3969" y="206"/>
                  </a:cubicBezTo>
                  <a:cubicBezTo>
                    <a:pt x="3818" y="152"/>
                    <a:pt x="3681" y="97"/>
                    <a:pt x="3530" y="83"/>
                  </a:cubicBezTo>
                  <a:cubicBezTo>
                    <a:pt x="3337" y="42"/>
                    <a:pt x="3145" y="28"/>
                    <a:pt x="2994" y="14"/>
                  </a:cubicBezTo>
                  <a:cubicBezTo>
                    <a:pt x="2912" y="14"/>
                    <a:pt x="2843" y="0"/>
                    <a:pt x="27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1317838" y="2789974"/>
              <a:ext cx="203801" cy="465352"/>
            </a:xfrm>
            <a:custGeom>
              <a:avLst/>
              <a:gdLst/>
              <a:ahLst/>
              <a:cxnLst/>
              <a:rect l="l" t="t" r="r" b="b"/>
              <a:pathLst>
                <a:path w="3942" h="9001" extrusionOk="0">
                  <a:moveTo>
                    <a:pt x="1899" y="0"/>
                  </a:moveTo>
                  <a:cubicBezTo>
                    <a:pt x="1871" y="0"/>
                    <a:pt x="1842" y="2"/>
                    <a:pt x="1813" y="6"/>
                  </a:cubicBezTo>
                  <a:cubicBezTo>
                    <a:pt x="1730" y="6"/>
                    <a:pt x="1648" y="33"/>
                    <a:pt x="1538" y="47"/>
                  </a:cubicBezTo>
                  <a:cubicBezTo>
                    <a:pt x="1373" y="74"/>
                    <a:pt x="1236" y="143"/>
                    <a:pt x="1113" y="212"/>
                  </a:cubicBezTo>
                  <a:cubicBezTo>
                    <a:pt x="1101" y="200"/>
                    <a:pt x="1089" y="196"/>
                    <a:pt x="1078" y="196"/>
                  </a:cubicBezTo>
                  <a:cubicBezTo>
                    <a:pt x="1062" y="196"/>
                    <a:pt x="1046" y="204"/>
                    <a:pt x="1030" y="212"/>
                  </a:cubicBezTo>
                  <a:cubicBezTo>
                    <a:pt x="948" y="267"/>
                    <a:pt x="852" y="335"/>
                    <a:pt x="783" y="390"/>
                  </a:cubicBezTo>
                  <a:cubicBezTo>
                    <a:pt x="714" y="445"/>
                    <a:pt x="646" y="514"/>
                    <a:pt x="577" y="582"/>
                  </a:cubicBezTo>
                  <a:cubicBezTo>
                    <a:pt x="549" y="610"/>
                    <a:pt x="495" y="665"/>
                    <a:pt x="467" y="720"/>
                  </a:cubicBezTo>
                  <a:lnTo>
                    <a:pt x="440" y="734"/>
                  </a:lnTo>
                  <a:cubicBezTo>
                    <a:pt x="398" y="788"/>
                    <a:pt x="357" y="857"/>
                    <a:pt x="302" y="926"/>
                  </a:cubicBezTo>
                  <a:lnTo>
                    <a:pt x="289" y="953"/>
                  </a:lnTo>
                  <a:cubicBezTo>
                    <a:pt x="275" y="981"/>
                    <a:pt x="234" y="1036"/>
                    <a:pt x="206" y="1091"/>
                  </a:cubicBezTo>
                  <a:cubicBezTo>
                    <a:pt x="165" y="1159"/>
                    <a:pt x="137" y="1228"/>
                    <a:pt x="124" y="1297"/>
                  </a:cubicBezTo>
                  <a:lnTo>
                    <a:pt x="124" y="1310"/>
                  </a:lnTo>
                  <a:cubicBezTo>
                    <a:pt x="69" y="1434"/>
                    <a:pt x="55" y="1558"/>
                    <a:pt x="28" y="1695"/>
                  </a:cubicBezTo>
                  <a:cubicBezTo>
                    <a:pt x="14" y="1832"/>
                    <a:pt x="14" y="1983"/>
                    <a:pt x="0" y="2148"/>
                  </a:cubicBezTo>
                  <a:lnTo>
                    <a:pt x="0" y="2217"/>
                  </a:lnTo>
                  <a:lnTo>
                    <a:pt x="0" y="2533"/>
                  </a:lnTo>
                  <a:cubicBezTo>
                    <a:pt x="14" y="2972"/>
                    <a:pt x="28" y="3411"/>
                    <a:pt x="69" y="3823"/>
                  </a:cubicBezTo>
                  <a:cubicBezTo>
                    <a:pt x="96" y="4235"/>
                    <a:pt x="165" y="4647"/>
                    <a:pt x="234" y="5032"/>
                  </a:cubicBezTo>
                  <a:lnTo>
                    <a:pt x="261" y="5128"/>
                  </a:lnTo>
                  <a:cubicBezTo>
                    <a:pt x="302" y="5485"/>
                    <a:pt x="330" y="5856"/>
                    <a:pt x="343" y="6227"/>
                  </a:cubicBezTo>
                  <a:cubicBezTo>
                    <a:pt x="343" y="6364"/>
                    <a:pt x="357" y="6474"/>
                    <a:pt x="357" y="6625"/>
                  </a:cubicBezTo>
                  <a:cubicBezTo>
                    <a:pt x="398" y="7257"/>
                    <a:pt x="412" y="7751"/>
                    <a:pt x="412" y="8218"/>
                  </a:cubicBezTo>
                  <a:lnTo>
                    <a:pt x="412" y="8685"/>
                  </a:lnTo>
                  <a:cubicBezTo>
                    <a:pt x="412" y="8767"/>
                    <a:pt x="440" y="8850"/>
                    <a:pt x="508" y="8905"/>
                  </a:cubicBezTo>
                  <a:cubicBezTo>
                    <a:pt x="577" y="8973"/>
                    <a:pt x="673" y="9001"/>
                    <a:pt x="755" y="9001"/>
                  </a:cubicBezTo>
                  <a:cubicBezTo>
                    <a:pt x="810" y="9001"/>
                    <a:pt x="879" y="8987"/>
                    <a:pt x="920" y="8946"/>
                  </a:cubicBezTo>
                  <a:cubicBezTo>
                    <a:pt x="1030" y="8877"/>
                    <a:pt x="1099" y="8781"/>
                    <a:pt x="1099" y="8657"/>
                  </a:cubicBezTo>
                  <a:lnTo>
                    <a:pt x="1099" y="8644"/>
                  </a:lnTo>
                  <a:lnTo>
                    <a:pt x="1099" y="8630"/>
                  </a:lnTo>
                  <a:cubicBezTo>
                    <a:pt x="1113" y="8616"/>
                    <a:pt x="1126" y="8589"/>
                    <a:pt x="1126" y="8575"/>
                  </a:cubicBezTo>
                  <a:cubicBezTo>
                    <a:pt x="1154" y="8561"/>
                    <a:pt x="1167" y="8548"/>
                    <a:pt x="1181" y="8506"/>
                  </a:cubicBezTo>
                  <a:lnTo>
                    <a:pt x="1195" y="8493"/>
                  </a:lnTo>
                  <a:lnTo>
                    <a:pt x="1181" y="8520"/>
                  </a:lnTo>
                  <a:cubicBezTo>
                    <a:pt x="1236" y="8451"/>
                    <a:pt x="1291" y="8383"/>
                    <a:pt x="1318" y="8314"/>
                  </a:cubicBezTo>
                  <a:lnTo>
                    <a:pt x="1387" y="8218"/>
                  </a:lnTo>
                  <a:lnTo>
                    <a:pt x="1401" y="8177"/>
                  </a:lnTo>
                  <a:cubicBezTo>
                    <a:pt x="1470" y="8094"/>
                    <a:pt x="1538" y="7998"/>
                    <a:pt x="1607" y="7902"/>
                  </a:cubicBezTo>
                  <a:cubicBezTo>
                    <a:pt x="1648" y="7861"/>
                    <a:pt x="1676" y="7792"/>
                    <a:pt x="1717" y="7724"/>
                  </a:cubicBezTo>
                  <a:lnTo>
                    <a:pt x="1772" y="7614"/>
                  </a:lnTo>
                  <a:cubicBezTo>
                    <a:pt x="1799" y="7559"/>
                    <a:pt x="1840" y="7518"/>
                    <a:pt x="1854" y="7463"/>
                  </a:cubicBezTo>
                  <a:cubicBezTo>
                    <a:pt x="1936" y="7312"/>
                    <a:pt x="2046" y="7147"/>
                    <a:pt x="2129" y="6996"/>
                  </a:cubicBezTo>
                  <a:cubicBezTo>
                    <a:pt x="2156" y="6927"/>
                    <a:pt x="2197" y="6872"/>
                    <a:pt x="2225" y="6803"/>
                  </a:cubicBezTo>
                  <a:lnTo>
                    <a:pt x="2486" y="6350"/>
                  </a:lnTo>
                  <a:cubicBezTo>
                    <a:pt x="2623" y="6117"/>
                    <a:pt x="2747" y="5897"/>
                    <a:pt x="2870" y="5664"/>
                  </a:cubicBezTo>
                  <a:lnTo>
                    <a:pt x="3214" y="4977"/>
                  </a:lnTo>
                  <a:cubicBezTo>
                    <a:pt x="3282" y="4840"/>
                    <a:pt x="3323" y="4716"/>
                    <a:pt x="3378" y="4592"/>
                  </a:cubicBezTo>
                  <a:cubicBezTo>
                    <a:pt x="3392" y="4565"/>
                    <a:pt x="3420" y="4510"/>
                    <a:pt x="3433" y="4469"/>
                  </a:cubicBezTo>
                  <a:cubicBezTo>
                    <a:pt x="3461" y="4400"/>
                    <a:pt x="3502" y="4332"/>
                    <a:pt x="3516" y="4290"/>
                  </a:cubicBezTo>
                  <a:cubicBezTo>
                    <a:pt x="3639" y="3988"/>
                    <a:pt x="3722" y="3755"/>
                    <a:pt x="3777" y="3508"/>
                  </a:cubicBezTo>
                  <a:cubicBezTo>
                    <a:pt x="3832" y="3260"/>
                    <a:pt x="3873" y="3013"/>
                    <a:pt x="3914" y="2752"/>
                  </a:cubicBezTo>
                  <a:cubicBezTo>
                    <a:pt x="3928" y="2587"/>
                    <a:pt x="3941" y="2436"/>
                    <a:pt x="3941" y="2299"/>
                  </a:cubicBezTo>
                  <a:cubicBezTo>
                    <a:pt x="3941" y="2134"/>
                    <a:pt x="3928" y="1983"/>
                    <a:pt x="3914" y="1832"/>
                  </a:cubicBezTo>
                  <a:cubicBezTo>
                    <a:pt x="3900" y="1709"/>
                    <a:pt x="3859" y="1585"/>
                    <a:pt x="3832" y="1489"/>
                  </a:cubicBezTo>
                  <a:cubicBezTo>
                    <a:pt x="3804" y="1434"/>
                    <a:pt x="3777" y="1365"/>
                    <a:pt x="3763" y="1310"/>
                  </a:cubicBezTo>
                  <a:cubicBezTo>
                    <a:pt x="3708" y="1214"/>
                    <a:pt x="3667" y="1132"/>
                    <a:pt x="3626" y="1063"/>
                  </a:cubicBezTo>
                  <a:cubicBezTo>
                    <a:pt x="3557" y="940"/>
                    <a:pt x="3447" y="816"/>
                    <a:pt x="3351" y="692"/>
                  </a:cubicBezTo>
                  <a:cubicBezTo>
                    <a:pt x="3214" y="541"/>
                    <a:pt x="3049" y="418"/>
                    <a:pt x="2898" y="322"/>
                  </a:cubicBezTo>
                  <a:cubicBezTo>
                    <a:pt x="2678" y="184"/>
                    <a:pt x="2417" y="74"/>
                    <a:pt x="2129" y="33"/>
                  </a:cubicBezTo>
                  <a:cubicBezTo>
                    <a:pt x="2048" y="13"/>
                    <a:pt x="1975" y="0"/>
                    <a:pt x="18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254989" y="1479586"/>
              <a:ext cx="465093" cy="560273"/>
            </a:xfrm>
            <a:custGeom>
              <a:avLst/>
              <a:gdLst/>
              <a:ahLst/>
              <a:cxnLst/>
              <a:rect l="l" t="t" r="r" b="b"/>
              <a:pathLst>
                <a:path w="8996" h="10837" extrusionOk="0">
                  <a:moveTo>
                    <a:pt x="2692" y="1"/>
                  </a:moveTo>
                  <a:cubicBezTo>
                    <a:pt x="2596" y="1"/>
                    <a:pt x="2513" y="15"/>
                    <a:pt x="2445" y="15"/>
                  </a:cubicBezTo>
                  <a:lnTo>
                    <a:pt x="2417" y="15"/>
                  </a:lnTo>
                  <a:cubicBezTo>
                    <a:pt x="2307" y="28"/>
                    <a:pt x="2184" y="69"/>
                    <a:pt x="2046" y="97"/>
                  </a:cubicBezTo>
                  <a:cubicBezTo>
                    <a:pt x="1813" y="152"/>
                    <a:pt x="1662" y="221"/>
                    <a:pt x="1497" y="330"/>
                  </a:cubicBezTo>
                  <a:cubicBezTo>
                    <a:pt x="1469" y="344"/>
                    <a:pt x="1428" y="372"/>
                    <a:pt x="1387" y="399"/>
                  </a:cubicBezTo>
                  <a:cubicBezTo>
                    <a:pt x="1277" y="468"/>
                    <a:pt x="1167" y="550"/>
                    <a:pt x="1071" y="633"/>
                  </a:cubicBezTo>
                  <a:cubicBezTo>
                    <a:pt x="852" y="811"/>
                    <a:pt x="646" y="1017"/>
                    <a:pt x="453" y="1223"/>
                  </a:cubicBezTo>
                  <a:cubicBezTo>
                    <a:pt x="385" y="1305"/>
                    <a:pt x="302" y="1415"/>
                    <a:pt x="220" y="1525"/>
                  </a:cubicBezTo>
                  <a:cubicBezTo>
                    <a:pt x="179" y="1566"/>
                    <a:pt x="165" y="1608"/>
                    <a:pt x="137" y="1649"/>
                  </a:cubicBezTo>
                  <a:lnTo>
                    <a:pt x="137" y="1662"/>
                  </a:lnTo>
                  <a:cubicBezTo>
                    <a:pt x="124" y="1717"/>
                    <a:pt x="96" y="1786"/>
                    <a:pt x="69" y="1855"/>
                  </a:cubicBezTo>
                  <a:cubicBezTo>
                    <a:pt x="28" y="1992"/>
                    <a:pt x="0" y="2143"/>
                    <a:pt x="0" y="2349"/>
                  </a:cubicBezTo>
                  <a:cubicBezTo>
                    <a:pt x="0" y="2596"/>
                    <a:pt x="69" y="2830"/>
                    <a:pt x="137" y="3036"/>
                  </a:cubicBezTo>
                  <a:cubicBezTo>
                    <a:pt x="206" y="3242"/>
                    <a:pt x="316" y="3448"/>
                    <a:pt x="440" y="3681"/>
                  </a:cubicBezTo>
                  <a:cubicBezTo>
                    <a:pt x="481" y="3764"/>
                    <a:pt x="536" y="3832"/>
                    <a:pt x="604" y="3928"/>
                  </a:cubicBezTo>
                  <a:lnTo>
                    <a:pt x="646" y="3970"/>
                  </a:lnTo>
                  <a:cubicBezTo>
                    <a:pt x="714" y="4066"/>
                    <a:pt x="797" y="4176"/>
                    <a:pt x="879" y="4258"/>
                  </a:cubicBezTo>
                  <a:lnTo>
                    <a:pt x="893" y="4272"/>
                  </a:lnTo>
                  <a:cubicBezTo>
                    <a:pt x="989" y="4382"/>
                    <a:pt x="1085" y="4505"/>
                    <a:pt x="1209" y="4588"/>
                  </a:cubicBezTo>
                  <a:cubicBezTo>
                    <a:pt x="1277" y="4643"/>
                    <a:pt x="1346" y="4684"/>
                    <a:pt x="1442" y="4752"/>
                  </a:cubicBezTo>
                  <a:cubicBezTo>
                    <a:pt x="1634" y="4890"/>
                    <a:pt x="1827" y="5055"/>
                    <a:pt x="2046" y="5233"/>
                  </a:cubicBezTo>
                  <a:cubicBezTo>
                    <a:pt x="2252" y="5412"/>
                    <a:pt x="2472" y="5576"/>
                    <a:pt x="2747" y="5769"/>
                  </a:cubicBezTo>
                  <a:cubicBezTo>
                    <a:pt x="2815" y="5824"/>
                    <a:pt x="2884" y="5851"/>
                    <a:pt x="2953" y="5906"/>
                  </a:cubicBezTo>
                  <a:cubicBezTo>
                    <a:pt x="2994" y="5920"/>
                    <a:pt x="3021" y="5961"/>
                    <a:pt x="3063" y="5975"/>
                  </a:cubicBezTo>
                  <a:lnTo>
                    <a:pt x="3090" y="6016"/>
                  </a:lnTo>
                  <a:cubicBezTo>
                    <a:pt x="3186" y="6084"/>
                    <a:pt x="3282" y="6153"/>
                    <a:pt x="3392" y="6194"/>
                  </a:cubicBezTo>
                  <a:cubicBezTo>
                    <a:pt x="3612" y="6332"/>
                    <a:pt x="3832" y="6469"/>
                    <a:pt x="4051" y="6593"/>
                  </a:cubicBezTo>
                  <a:lnTo>
                    <a:pt x="4147" y="6648"/>
                  </a:lnTo>
                  <a:cubicBezTo>
                    <a:pt x="4381" y="6785"/>
                    <a:pt x="4642" y="6936"/>
                    <a:pt x="4875" y="7087"/>
                  </a:cubicBezTo>
                  <a:cubicBezTo>
                    <a:pt x="5122" y="7252"/>
                    <a:pt x="5356" y="7417"/>
                    <a:pt x="5658" y="7623"/>
                  </a:cubicBezTo>
                  <a:lnTo>
                    <a:pt x="5727" y="7677"/>
                  </a:lnTo>
                  <a:lnTo>
                    <a:pt x="6139" y="7980"/>
                  </a:lnTo>
                  <a:cubicBezTo>
                    <a:pt x="6290" y="8117"/>
                    <a:pt x="6427" y="8254"/>
                    <a:pt x="6578" y="8433"/>
                  </a:cubicBezTo>
                  <a:cubicBezTo>
                    <a:pt x="6715" y="8584"/>
                    <a:pt x="6867" y="8749"/>
                    <a:pt x="7045" y="8927"/>
                  </a:cubicBezTo>
                  <a:cubicBezTo>
                    <a:pt x="7196" y="9092"/>
                    <a:pt x="7333" y="9229"/>
                    <a:pt x="7443" y="9367"/>
                  </a:cubicBezTo>
                  <a:cubicBezTo>
                    <a:pt x="7759" y="9779"/>
                    <a:pt x="8075" y="10218"/>
                    <a:pt x="8363" y="10671"/>
                  </a:cubicBezTo>
                  <a:cubicBezTo>
                    <a:pt x="8437" y="10781"/>
                    <a:pt x="8553" y="10836"/>
                    <a:pt x="8667" y="10836"/>
                  </a:cubicBezTo>
                  <a:cubicBezTo>
                    <a:pt x="8723" y="10836"/>
                    <a:pt x="8780" y="10822"/>
                    <a:pt x="8830" y="10795"/>
                  </a:cubicBezTo>
                  <a:cubicBezTo>
                    <a:pt x="8913" y="10740"/>
                    <a:pt x="8968" y="10671"/>
                    <a:pt x="8981" y="10575"/>
                  </a:cubicBezTo>
                  <a:cubicBezTo>
                    <a:pt x="8995" y="10493"/>
                    <a:pt x="8981" y="10397"/>
                    <a:pt x="8954" y="10314"/>
                  </a:cubicBezTo>
                  <a:cubicBezTo>
                    <a:pt x="8926" y="10287"/>
                    <a:pt x="8899" y="10246"/>
                    <a:pt x="8885" y="10218"/>
                  </a:cubicBezTo>
                  <a:cubicBezTo>
                    <a:pt x="8913" y="10163"/>
                    <a:pt x="8926" y="10108"/>
                    <a:pt x="8954" y="10053"/>
                  </a:cubicBezTo>
                  <a:cubicBezTo>
                    <a:pt x="8968" y="10012"/>
                    <a:pt x="8968" y="9957"/>
                    <a:pt x="8968" y="9902"/>
                  </a:cubicBezTo>
                  <a:lnTo>
                    <a:pt x="8968" y="9875"/>
                  </a:lnTo>
                  <a:lnTo>
                    <a:pt x="8968" y="9834"/>
                  </a:lnTo>
                  <a:lnTo>
                    <a:pt x="8968" y="9737"/>
                  </a:lnTo>
                  <a:cubicBezTo>
                    <a:pt x="8968" y="9696"/>
                    <a:pt x="8968" y="9669"/>
                    <a:pt x="8954" y="9614"/>
                  </a:cubicBezTo>
                  <a:cubicBezTo>
                    <a:pt x="8926" y="9504"/>
                    <a:pt x="8926" y="9422"/>
                    <a:pt x="8913" y="9325"/>
                  </a:cubicBezTo>
                  <a:lnTo>
                    <a:pt x="8913" y="9284"/>
                  </a:lnTo>
                  <a:lnTo>
                    <a:pt x="8913" y="9271"/>
                  </a:lnTo>
                  <a:cubicBezTo>
                    <a:pt x="8899" y="9147"/>
                    <a:pt x="8885" y="9051"/>
                    <a:pt x="8858" y="8941"/>
                  </a:cubicBezTo>
                  <a:cubicBezTo>
                    <a:pt x="8858" y="8913"/>
                    <a:pt x="8844" y="8859"/>
                    <a:pt x="8844" y="8817"/>
                  </a:cubicBezTo>
                  <a:cubicBezTo>
                    <a:pt x="8844" y="8776"/>
                    <a:pt x="8830" y="8735"/>
                    <a:pt x="8830" y="8680"/>
                  </a:cubicBezTo>
                  <a:cubicBezTo>
                    <a:pt x="8817" y="8598"/>
                    <a:pt x="8817" y="8501"/>
                    <a:pt x="8803" y="8405"/>
                  </a:cubicBezTo>
                  <a:cubicBezTo>
                    <a:pt x="8775" y="8295"/>
                    <a:pt x="8762" y="8158"/>
                    <a:pt x="8748" y="8021"/>
                  </a:cubicBezTo>
                  <a:cubicBezTo>
                    <a:pt x="8707" y="7760"/>
                    <a:pt x="8666" y="7513"/>
                    <a:pt x="8611" y="7293"/>
                  </a:cubicBezTo>
                  <a:lnTo>
                    <a:pt x="8569" y="7156"/>
                  </a:lnTo>
                  <a:cubicBezTo>
                    <a:pt x="8514" y="6950"/>
                    <a:pt x="8473" y="6757"/>
                    <a:pt x="8418" y="6551"/>
                  </a:cubicBezTo>
                  <a:cubicBezTo>
                    <a:pt x="8350" y="6345"/>
                    <a:pt x="8281" y="6126"/>
                    <a:pt x="8212" y="5920"/>
                  </a:cubicBezTo>
                  <a:lnTo>
                    <a:pt x="8185" y="5824"/>
                  </a:lnTo>
                  <a:cubicBezTo>
                    <a:pt x="8144" y="5727"/>
                    <a:pt x="8130" y="5645"/>
                    <a:pt x="8089" y="5563"/>
                  </a:cubicBezTo>
                  <a:cubicBezTo>
                    <a:pt x="8048" y="5412"/>
                    <a:pt x="7993" y="5233"/>
                    <a:pt x="7924" y="5082"/>
                  </a:cubicBezTo>
                  <a:cubicBezTo>
                    <a:pt x="7842" y="4835"/>
                    <a:pt x="7732" y="4588"/>
                    <a:pt x="7581" y="4258"/>
                  </a:cubicBezTo>
                  <a:cubicBezTo>
                    <a:pt x="7526" y="4134"/>
                    <a:pt x="7471" y="3997"/>
                    <a:pt x="7402" y="3860"/>
                  </a:cubicBezTo>
                  <a:cubicBezTo>
                    <a:pt x="7347" y="3736"/>
                    <a:pt x="7292" y="3626"/>
                    <a:pt x="7224" y="3516"/>
                  </a:cubicBezTo>
                  <a:cubicBezTo>
                    <a:pt x="7086" y="3283"/>
                    <a:pt x="6921" y="3050"/>
                    <a:pt x="6784" y="2844"/>
                  </a:cubicBezTo>
                  <a:cubicBezTo>
                    <a:pt x="6647" y="2638"/>
                    <a:pt x="6482" y="2432"/>
                    <a:pt x="6331" y="2253"/>
                  </a:cubicBezTo>
                  <a:lnTo>
                    <a:pt x="6262" y="2157"/>
                  </a:lnTo>
                  <a:cubicBezTo>
                    <a:pt x="6084" y="1951"/>
                    <a:pt x="5919" y="1772"/>
                    <a:pt x="5740" y="1580"/>
                  </a:cubicBezTo>
                  <a:lnTo>
                    <a:pt x="5685" y="1525"/>
                  </a:lnTo>
                  <a:cubicBezTo>
                    <a:pt x="5617" y="1443"/>
                    <a:pt x="5534" y="1374"/>
                    <a:pt x="5452" y="1292"/>
                  </a:cubicBezTo>
                  <a:cubicBezTo>
                    <a:pt x="5370" y="1196"/>
                    <a:pt x="5273" y="1127"/>
                    <a:pt x="5191" y="1058"/>
                  </a:cubicBezTo>
                  <a:lnTo>
                    <a:pt x="5164" y="1031"/>
                  </a:lnTo>
                  <a:cubicBezTo>
                    <a:pt x="4958" y="839"/>
                    <a:pt x="4710" y="674"/>
                    <a:pt x="4450" y="509"/>
                  </a:cubicBezTo>
                  <a:cubicBezTo>
                    <a:pt x="4161" y="344"/>
                    <a:pt x="3941" y="221"/>
                    <a:pt x="3694" y="138"/>
                  </a:cubicBezTo>
                  <a:cubicBezTo>
                    <a:pt x="3584" y="83"/>
                    <a:pt x="3461" y="69"/>
                    <a:pt x="3337" y="56"/>
                  </a:cubicBezTo>
                  <a:cubicBezTo>
                    <a:pt x="3200" y="28"/>
                    <a:pt x="3063" y="15"/>
                    <a:pt x="2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-353468" y="1592499"/>
              <a:ext cx="1409342" cy="1280351"/>
            </a:xfrm>
            <a:custGeom>
              <a:avLst/>
              <a:gdLst/>
              <a:ahLst/>
              <a:cxnLst/>
              <a:rect l="l" t="t" r="r" b="b"/>
              <a:pathLst>
                <a:path w="27260" h="24765" extrusionOk="0">
                  <a:moveTo>
                    <a:pt x="4051" y="0"/>
                  </a:moveTo>
                  <a:cubicBezTo>
                    <a:pt x="3845" y="0"/>
                    <a:pt x="3680" y="0"/>
                    <a:pt x="3502" y="14"/>
                  </a:cubicBezTo>
                  <a:cubicBezTo>
                    <a:pt x="3365" y="28"/>
                    <a:pt x="3214" y="55"/>
                    <a:pt x="3021" y="96"/>
                  </a:cubicBezTo>
                  <a:cubicBezTo>
                    <a:pt x="2955" y="77"/>
                    <a:pt x="2892" y="69"/>
                    <a:pt x="2829" y="69"/>
                  </a:cubicBezTo>
                  <a:cubicBezTo>
                    <a:pt x="2670" y="69"/>
                    <a:pt x="2516" y="124"/>
                    <a:pt x="2348" y="193"/>
                  </a:cubicBezTo>
                  <a:cubicBezTo>
                    <a:pt x="2307" y="206"/>
                    <a:pt x="2252" y="220"/>
                    <a:pt x="2197" y="261"/>
                  </a:cubicBezTo>
                  <a:lnTo>
                    <a:pt x="2115" y="289"/>
                  </a:lnTo>
                  <a:cubicBezTo>
                    <a:pt x="2032" y="330"/>
                    <a:pt x="1923" y="371"/>
                    <a:pt x="1840" y="412"/>
                  </a:cubicBezTo>
                  <a:cubicBezTo>
                    <a:pt x="1703" y="481"/>
                    <a:pt x="1566" y="563"/>
                    <a:pt x="1428" y="646"/>
                  </a:cubicBezTo>
                  <a:cubicBezTo>
                    <a:pt x="1360" y="701"/>
                    <a:pt x="1277" y="756"/>
                    <a:pt x="1209" y="824"/>
                  </a:cubicBezTo>
                  <a:lnTo>
                    <a:pt x="1154" y="879"/>
                  </a:lnTo>
                  <a:cubicBezTo>
                    <a:pt x="1044" y="962"/>
                    <a:pt x="948" y="1044"/>
                    <a:pt x="879" y="1126"/>
                  </a:cubicBezTo>
                  <a:cubicBezTo>
                    <a:pt x="755" y="1250"/>
                    <a:pt x="659" y="1374"/>
                    <a:pt x="563" y="1470"/>
                  </a:cubicBezTo>
                  <a:cubicBezTo>
                    <a:pt x="494" y="1580"/>
                    <a:pt x="426" y="1676"/>
                    <a:pt x="385" y="1786"/>
                  </a:cubicBezTo>
                  <a:cubicBezTo>
                    <a:pt x="330" y="1854"/>
                    <a:pt x="288" y="1950"/>
                    <a:pt x="247" y="2047"/>
                  </a:cubicBezTo>
                  <a:lnTo>
                    <a:pt x="137" y="2349"/>
                  </a:lnTo>
                  <a:cubicBezTo>
                    <a:pt x="124" y="2404"/>
                    <a:pt x="124" y="2472"/>
                    <a:pt x="110" y="2541"/>
                  </a:cubicBezTo>
                  <a:cubicBezTo>
                    <a:pt x="82" y="2582"/>
                    <a:pt x="82" y="2665"/>
                    <a:pt x="69" y="2706"/>
                  </a:cubicBezTo>
                  <a:lnTo>
                    <a:pt x="55" y="2761"/>
                  </a:lnTo>
                  <a:cubicBezTo>
                    <a:pt x="0" y="3090"/>
                    <a:pt x="0" y="3434"/>
                    <a:pt x="82" y="3777"/>
                  </a:cubicBezTo>
                  <a:cubicBezTo>
                    <a:pt x="137" y="3942"/>
                    <a:pt x="192" y="4120"/>
                    <a:pt x="247" y="4258"/>
                  </a:cubicBezTo>
                  <a:cubicBezTo>
                    <a:pt x="316" y="4395"/>
                    <a:pt x="385" y="4505"/>
                    <a:pt x="494" y="4683"/>
                  </a:cubicBezTo>
                  <a:cubicBezTo>
                    <a:pt x="591" y="4807"/>
                    <a:pt x="673" y="4930"/>
                    <a:pt x="755" y="5027"/>
                  </a:cubicBezTo>
                  <a:cubicBezTo>
                    <a:pt x="797" y="5082"/>
                    <a:pt x="838" y="5123"/>
                    <a:pt x="893" y="5191"/>
                  </a:cubicBezTo>
                  <a:cubicBezTo>
                    <a:pt x="961" y="5274"/>
                    <a:pt x="1030" y="5329"/>
                    <a:pt x="1112" y="5411"/>
                  </a:cubicBezTo>
                  <a:cubicBezTo>
                    <a:pt x="1236" y="5507"/>
                    <a:pt x="1373" y="5590"/>
                    <a:pt x="1497" y="5672"/>
                  </a:cubicBezTo>
                  <a:cubicBezTo>
                    <a:pt x="1662" y="5796"/>
                    <a:pt x="1827" y="5878"/>
                    <a:pt x="1964" y="5947"/>
                  </a:cubicBezTo>
                  <a:cubicBezTo>
                    <a:pt x="2115" y="6015"/>
                    <a:pt x="2266" y="6084"/>
                    <a:pt x="2403" y="6139"/>
                  </a:cubicBezTo>
                  <a:cubicBezTo>
                    <a:pt x="2486" y="6180"/>
                    <a:pt x="2582" y="6208"/>
                    <a:pt x="2664" y="6221"/>
                  </a:cubicBezTo>
                  <a:cubicBezTo>
                    <a:pt x="2719" y="6249"/>
                    <a:pt x="2788" y="6263"/>
                    <a:pt x="2829" y="6290"/>
                  </a:cubicBezTo>
                  <a:cubicBezTo>
                    <a:pt x="3420" y="6523"/>
                    <a:pt x="3996" y="6716"/>
                    <a:pt x="4573" y="6839"/>
                  </a:cubicBezTo>
                  <a:cubicBezTo>
                    <a:pt x="4807" y="6922"/>
                    <a:pt x="5054" y="6949"/>
                    <a:pt x="5287" y="7004"/>
                  </a:cubicBezTo>
                  <a:cubicBezTo>
                    <a:pt x="5370" y="7018"/>
                    <a:pt x="5438" y="7032"/>
                    <a:pt x="5534" y="7059"/>
                  </a:cubicBezTo>
                  <a:cubicBezTo>
                    <a:pt x="5809" y="7100"/>
                    <a:pt x="6097" y="7169"/>
                    <a:pt x="6468" y="7238"/>
                  </a:cubicBezTo>
                  <a:lnTo>
                    <a:pt x="6784" y="7292"/>
                  </a:lnTo>
                  <a:cubicBezTo>
                    <a:pt x="7320" y="7389"/>
                    <a:pt x="7869" y="7498"/>
                    <a:pt x="8418" y="7622"/>
                  </a:cubicBezTo>
                  <a:cubicBezTo>
                    <a:pt x="8665" y="7663"/>
                    <a:pt x="8858" y="7704"/>
                    <a:pt x="9050" y="7759"/>
                  </a:cubicBezTo>
                  <a:cubicBezTo>
                    <a:pt x="9338" y="7828"/>
                    <a:pt x="9654" y="7910"/>
                    <a:pt x="9956" y="8007"/>
                  </a:cubicBezTo>
                  <a:cubicBezTo>
                    <a:pt x="10176" y="8089"/>
                    <a:pt x="10410" y="8130"/>
                    <a:pt x="10616" y="8199"/>
                  </a:cubicBezTo>
                  <a:cubicBezTo>
                    <a:pt x="10712" y="8240"/>
                    <a:pt x="10794" y="8254"/>
                    <a:pt x="10904" y="8281"/>
                  </a:cubicBezTo>
                  <a:lnTo>
                    <a:pt x="10959" y="8309"/>
                  </a:lnTo>
                  <a:cubicBezTo>
                    <a:pt x="11069" y="8336"/>
                    <a:pt x="11206" y="8377"/>
                    <a:pt x="11343" y="8419"/>
                  </a:cubicBezTo>
                  <a:cubicBezTo>
                    <a:pt x="11522" y="8487"/>
                    <a:pt x="11673" y="8542"/>
                    <a:pt x="11851" y="8611"/>
                  </a:cubicBezTo>
                  <a:lnTo>
                    <a:pt x="11920" y="8625"/>
                  </a:lnTo>
                  <a:cubicBezTo>
                    <a:pt x="12209" y="8734"/>
                    <a:pt x="12497" y="8858"/>
                    <a:pt x="12772" y="8954"/>
                  </a:cubicBezTo>
                  <a:cubicBezTo>
                    <a:pt x="12840" y="8968"/>
                    <a:pt x="12895" y="9009"/>
                    <a:pt x="12964" y="9023"/>
                  </a:cubicBezTo>
                  <a:cubicBezTo>
                    <a:pt x="13225" y="9133"/>
                    <a:pt x="13499" y="9229"/>
                    <a:pt x="13747" y="9339"/>
                  </a:cubicBezTo>
                  <a:cubicBezTo>
                    <a:pt x="14049" y="9449"/>
                    <a:pt x="14351" y="9613"/>
                    <a:pt x="14708" y="9819"/>
                  </a:cubicBezTo>
                  <a:cubicBezTo>
                    <a:pt x="14873" y="9902"/>
                    <a:pt x="15037" y="9998"/>
                    <a:pt x="15216" y="10094"/>
                  </a:cubicBezTo>
                  <a:cubicBezTo>
                    <a:pt x="15326" y="10163"/>
                    <a:pt x="15463" y="10245"/>
                    <a:pt x="15628" y="10327"/>
                  </a:cubicBezTo>
                  <a:cubicBezTo>
                    <a:pt x="15669" y="10369"/>
                    <a:pt x="15724" y="10382"/>
                    <a:pt x="15779" y="10410"/>
                  </a:cubicBezTo>
                  <a:lnTo>
                    <a:pt x="16040" y="10575"/>
                  </a:lnTo>
                  <a:cubicBezTo>
                    <a:pt x="16260" y="10712"/>
                    <a:pt x="16479" y="10863"/>
                    <a:pt x="16685" y="11000"/>
                  </a:cubicBezTo>
                  <a:lnTo>
                    <a:pt x="16836" y="11097"/>
                  </a:lnTo>
                  <a:cubicBezTo>
                    <a:pt x="17084" y="11261"/>
                    <a:pt x="17317" y="11440"/>
                    <a:pt x="17619" y="11646"/>
                  </a:cubicBezTo>
                  <a:cubicBezTo>
                    <a:pt x="17839" y="11824"/>
                    <a:pt x="18059" y="12017"/>
                    <a:pt x="18347" y="12250"/>
                  </a:cubicBezTo>
                  <a:cubicBezTo>
                    <a:pt x="18608" y="12470"/>
                    <a:pt x="18883" y="12717"/>
                    <a:pt x="19212" y="13019"/>
                  </a:cubicBezTo>
                  <a:lnTo>
                    <a:pt x="19240" y="13060"/>
                  </a:lnTo>
                  <a:cubicBezTo>
                    <a:pt x="19336" y="13143"/>
                    <a:pt x="19432" y="13253"/>
                    <a:pt x="19542" y="13335"/>
                  </a:cubicBezTo>
                  <a:cubicBezTo>
                    <a:pt x="19679" y="13472"/>
                    <a:pt x="19789" y="13610"/>
                    <a:pt x="19913" y="13747"/>
                  </a:cubicBezTo>
                  <a:lnTo>
                    <a:pt x="20091" y="13939"/>
                  </a:lnTo>
                  <a:lnTo>
                    <a:pt x="20599" y="14502"/>
                  </a:lnTo>
                  <a:cubicBezTo>
                    <a:pt x="20819" y="14736"/>
                    <a:pt x="21011" y="14983"/>
                    <a:pt x="21231" y="15244"/>
                  </a:cubicBezTo>
                  <a:cubicBezTo>
                    <a:pt x="21464" y="15518"/>
                    <a:pt x="21684" y="15793"/>
                    <a:pt x="21876" y="16013"/>
                  </a:cubicBezTo>
                  <a:cubicBezTo>
                    <a:pt x="21973" y="16150"/>
                    <a:pt x="22069" y="16288"/>
                    <a:pt x="22165" y="16411"/>
                  </a:cubicBezTo>
                  <a:cubicBezTo>
                    <a:pt x="22261" y="16562"/>
                    <a:pt x="22371" y="16700"/>
                    <a:pt x="22467" y="16851"/>
                  </a:cubicBezTo>
                  <a:cubicBezTo>
                    <a:pt x="22508" y="16906"/>
                    <a:pt x="22536" y="16960"/>
                    <a:pt x="22591" y="17015"/>
                  </a:cubicBezTo>
                  <a:cubicBezTo>
                    <a:pt x="22659" y="17112"/>
                    <a:pt x="22728" y="17194"/>
                    <a:pt x="22797" y="17304"/>
                  </a:cubicBezTo>
                  <a:cubicBezTo>
                    <a:pt x="22879" y="17414"/>
                    <a:pt x="22948" y="17523"/>
                    <a:pt x="23016" y="17647"/>
                  </a:cubicBezTo>
                  <a:lnTo>
                    <a:pt x="23085" y="17743"/>
                  </a:lnTo>
                  <a:cubicBezTo>
                    <a:pt x="23140" y="17812"/>
                    <a:pt x="23181" y="17908"/>
                    <a:pt x="23222" y="17977"/>
                  </a:cubicBezTo>
                  <a:cubicBezTo>
                    <a:pt x="23332" y="18141"/>
                    <a:pt x="23428" y="18334"/>
                    <a:pt x="23552" y="18499"/>
                  </a:cubicBezTo>
                  <a:lnTo>
                    <a:pt x="23607" y="18595"/>
                  </a:lnTo>
                  <a:cubicBezTo>
                    <a:pt x="23744" y="18787"/>
                    <a:pt x="23895" y="19020"/>
                    <a:pt x="24033" y="19240"/>
                  </a:cubicBezTo>
                  <a:lnTo>
                    <a:pt x="24239" y="19597"/>
                  </a:lnTo>
                  <a:lnTo>
                    <a:pt x="24499" y="20064"/>
                  </a:lnTo>
                  <a:cubicBezTo>
                    <a:pt x="24568" y="20188"/>
                    <a:pt x="24637" y="20325"/>
                    <a:pt x="24705" y="20462"/>
                  </a:cubicBezTo>
                  <a:cubicBezTo>
                    <a:pt x="24760" y="20586"/>
                    <a:pt x="24815" y="20696"/>
                    <a:pt x="24898" y="20819"/>
                  </a:cubicBezTo>
                  <a:cubicBezTo>
                    <a:pt x="24966" y="20929"/>
                    <a:pt x="25035" y="21080"/>
                    <a:pt x="25117" y="21231"/>
                  </a:cubicBezTo>
                  <a:cubicBezTo>
                    <a:pt x="25172" y="21314"/>
                    <a:pt x="25200" y="21424"/>
                    <a:pt x="25241" y="21520"/>
                  </a:cubicBezTo>
                  <a:cubicBezTo>
                    <a:pt x="25255" y="21575"/>
                    <a:pt x="25282" y="21630"/>
                    <a:pt x="25310" y="21685"/>
                  </a:cubicBezTo>
                  <a:lnTo>
                    <a:pt x="25461" y="21987"/>
                  </a:lnTo>
                  <a:lnTo>
                    <a:pt x="25516" y="22097"/>
                  </a:lnTo>
                  <a:cubicBezTo>
                    <a:pt x="25543" y="22179"/>
                    <a:pt x="25598" y="22261"/>
                    <a:pt x="25626" y="22344"/>
                  </a:cubicBezTo>
                  <a:cubicBezTo>
                    <a:pt x="25653" y="22399"/>
                    <a:pt x="25667" y="22454"/>
                    <a:pt x="25694" y="22509"/>
                  </a:cubicBezTo>
                  <a:cubicBezTo>
                    <a:pt x="25735" y="22577"/>
                    <a:pt x="25763" y="22646"/>
                    <a:pt x="25790" y="22715"/>
                  </a:cubicBezTo>
                  <a:cubicBezTo>
                    <a:pt x="25804" y="22756"/>
                    <a:pt x="25832" y="22797"/>
                    <a:pt x="25859" y="22852"/>
                  </a:cubicBezTo>
                  <a:cubicBezTo>
                    <a:pt x="25873" y="22879"/>
                    <a:pt x="25886" y="22893"/>
                    <a:pt x="25900" y="22934"/>
                  </a:cubicBezTo>
                  <a:lnTo>
                    <a:pt x="26010" y="23140"/>
                  </a:lnTo>
                  <a:lnTo>
                    <a:pt x="26106" y="23346"/>
                  </a:lnTo>
                  <a:cubicBezTo>
                    <a:pt x="26161" y="23442"/>
                    <a:pt x="26216" y="23525"/>
                    <a:pt x="26243" y="23635"/>
                  </a:cubicBezTo>
                  <a:cubicBezTo>
                    <a:pt x="26285" y="23703"/>
                    <a:pt x="26312" y="23786"/>
                    <a:pt x="26353" y="23854"/>
                  </a:cubicBezTo>
                  <a:cubicBezTo>
                    <a:pt x="26436" y="24033"/>
                    <a:pt x="26504" y="24170"/>
                    <a:pt x="26587" y="24308"/>
                  </a:cubicBezTo>
                  <a:cubicBezTo>
                    <a:pt x="26614" y="24335"/>
                    <a:pt x="26628" y="24376"/>
                    <a:pt x="26642" y="24390"/>
                  </a:cubicBezTo>
                  <a:cubicBezTo>
                    <a:pt x="26683" y="24445"/>
                    <a:pt x="26697" y="24472"/>
                    <a:pt x="26724" y="24527"/>
                  </a:cubicBezTo>
                  <a:cubicBezTo>
                    <a:pt x="26724" y="24541"/>
                    <a:pt x="26752" y="24555"/>
                    <a:pt x="26752" y="24555"/>
                  </a:cubicBezTo>
                  <a:cubicBezTo>
                    <a:pt x="26765" y="24582"/>
                    <a:pt x="26779" y="24610"/>
                    <a:pt x="26793" y="24637"/>
                  </a:cubicBezTo>
                  <a:lnTo>
                    <a:pt x="26848" y="24678"/>
                  </a:lnTo>
                  <a:lnTo>
                    <a:pt x="26861" y="24706"/>
                  </a:lnTo>
                  <a:cubicBezTo>
                    <a:pt x="26900" y="24735"/>
                    <a:pt x="26953" y="24764"/>
                    <a:pt x="27005" y="24764"/>
                  </a:cubicBezTo>
                  <a:cubicBezTo>
                    <a:pt x="27026" y="24764"/>
                    <a:pt x="27047" y="24759"/>
                    <a:pt x="27067" y="24747"/>
                  </a:cubicBezTo>
                  <a:cubicBezTo>
                    <a:pt x="27095" y="24747"/>
                    <a:pt x="27109" y="24733"/>
                    <a:pt x="27122" y="24720"/>
                  </a:cubicBezTo>
                  <a:cubicBezTo>
                    <a:pt x="27136" y="24706"/>
                    <a:pt x="27164" y="24678"/>
                    <a:pt x="27164" y="24665"/>
                  </a:cubicBezTo>
                  <a:cubicBezTo>
                    <a:pt x="27232" y="24637"/>
                    <a:pt x="27260" y="24541"/>
                    <a:pt x="27232" y="24459"/>
                  </a:cubicBezTo>
                  <a:cubicBezTo>
                    <a:pt x="27177" y="24321"/>
                    <a:pt x="27122" y="24184"/>
                    <a:pt x="27095" y="24047"/>
                  </a:cubicBezTo>
                  <a:cubicBezTo>
                    <a:pt x="27054" y="23950"/>
                    <a:pt x="27026" y="23841"/>
                    <a:pt x="26985" y="23758"/>
                  </a:cubicBezTo>
                  <a:lnTo>
                    <a:pt x="26958" y="23690"/>
                  </a:lnTo>
                  <a:cubicBezTo>
                    <a:pt x="26861" y="23470"/>
                    <a:pt x="26779" y="23223"/>
                    <a:pt x="26697" y="22962"/>
                  </a:cubicBezTo>
                  <a:cubicBezTo>
                    <a:pt x="26683" y="22934"/>
                    <a:pt x="26683" y="22879"/>
                    <a:pt x="26655" y="22852"/>
                  </a:cubicBezTo>
                  <a:cubicBezTo>
                    <a:pt x="26628" y="22728"/>
                    <a:pt x="26587" y="22618"/>
                    <a:pt x="26559" y="22509"/>
                  </a:cubicBezTo>
                  <a:lnTo>
                    <a:pt x="26546" y="22440"/>
                  </a:lnTo>
                  <a:cubicBezTo>
                    <a:pt x="26504" y="22316"/>
                    <a:pt x="26449" y="22179"/>
                    <a:pt x="26422" y="22055"/>
                  </a:cubicBezTo>
                  <a:lnTo>
                    <a:pt x="26381" y="21959"/>
                  </a:lnTo>
                  <a:cubicBezTo>
                    <a:pt x="26353" y="21836"/>
                    <a:pt x="26312" y="21712"/>
                    <a:pt x="26271" y="21616"/>
                  </a:cubicBezTo>
                  <a:lnTo>
                    <a:pt x="26106" y="21204"/>
                  </a:lnTo>
                  <a:lnTo>
                    <a:pt x="26092" y="21163"/>
                  </a:lnTo>
                  <a:cubicBezTo>
                    <a:pt x="25996" y="20888"/>
                    <a:pt x="25886" y="20613"/>
                    <a:pt x="25763" y="20339"/>
                  </a:cubicBezTo>
                  <a:lnTo>
                    <a:pt x="25735" y="20256"/>
                  </a:lnTo>
                  <a:cubicBezTo>
                    <a:pt x="25612" y="19927"/>
                    <a:pt x="25474" y="19597"/>
                    <a:pt x="25378" y="19309"/>
                  </a:cubicBezTo>
                  <a:lnTo>
                    <a:pt x="25117" y="18636"/>
                  </a:lnTo>
                  <a:cubicBezTo>
                    <a:pt x="25076" y="18567"/>
                    <a:pt x="25062" y="18485"/>
                    <a:pt x="25035" y="18416"/>
                  </a:cubicBezTo>
                  <a:cubicBezTo>
                    <a:pt x="24980" y="18279"/>
                    <a:pt x="24925" y="18128"/>
                    <a:pt x="24856" y="17949"/>
                  </a:cubicBezTo>
                  <a:cubicBezTo>
                    <a:pt x="24856" y="17935"/>
                    <a:pt x="24843" y="17922"/>
                    <a:pt x="24843" y="17881"/>
                  </a:cubicBezTo>
                  <a:cubicBezTo>
                    <a:pt x="24829" y="17839"/>
                    <a:pt x="24802" y="17798"/>
                    <a:pt x="24788" y="17743"/>
                  </a:cubicBezTo>
                  <a:cubicBezTo>
                    <a:pt x="24760" y="17661"/>
                    <a:pt x="24719" y="17578"/>
                    <a:pt x="24692" y="17510"/>
                  </a:cubicBezTo>
                  <a:lnTo>
                    <a:pt x="24650" y="17441"/>
                  </a:lnTo>
                  <a:cubicBezTo>
                    <a:pt x="24596" y="17317"/>
                    <a:pt x="24554" y="17194"/>
                    <a:pt x="24486" y="17084"/>
                  </a:cubicBezTo>
                  <a:cubicBezTo>
                    <a:pt x="24431" y="16960"/>
                    <a:pt x="24362" y="16851"/>
                    <a:pt x="24307" y="16741"/>
                  </a:cubicBezTo>
                  <a:lnTo>
                    <a:pt x="24252" y="16645"/>
                  </a:lnTo>
                  <a:lnTo>
                    <a:pt x="23950" y="16027"/>
                  </a:lnTo>
                  <a:cubicBezTo>
                    <a:pt x="23909" y="15958"/>
                    <a:pt x="23881" y="15876"/>
                    <a:pt x="23840" y="15807"/>
                  </a:cubicBezTo>
                  <a:cubicBezTo>
                    <a:pt x="23744" y="15601"/>
                    <a:pt x="23621" y="15395"/>
                    <a:pt x="23497" y="15189"/>
                  </a:cubicBezTo>
                  <a:cubicBezTo>
                    <a:pt x="23469" y="15120"/>
                    <a:pt x="23415" y="15052"/>
                    <a:pt x="23387" y="14983"/>
                  </a:cubicBezTo>
                  <a:cubicBezTo>
                    <a:pt x="23277" y="14791"/>
                    <a:pt x="23181" y="14585"/>
                    <a:pt x="23071" y="14406"/>
                  </a:cubicBezTo>
                  <a:lnTo>
                    <a:pt x="22920" y="14090"/>
                  </a:lnTo>
                  <a:lnTo>
                    <a:pt x="22865" y="13994"/>
                  </a:lnTo>
                  <a:cubicBezTo>
                    <a:pt x="22810" y="13884"/>
                    <a:pt x="22769" y="13788"/>
                    <a:pt x="22700" y="13678"/>
                  </a:cubicBezTo>
                  <a:lnTo>
                    <a:pt x="22494" y="13321"/>
                  </a:lnTo>
                  <a:lnTo>
                    <a:pt x="22467" y="13280"/>
                  </a:lnTo>
                  <a:cubicBezTo>
                    <a:pt x="22398" y="13184"/>
                    <a:pt x="22357" y="13074"/>
                    <a:pt x="22288" y="12978"/>
                  </a:cubicBezTo>
                  <a:lnTo>
                    <a:pt x="22179" y="12827"/>
                  </a:lnTo>
                  <a:cubicBezTo>
                    <a:pt x="22082" y="12662"/>
                    <a:pt x="21986" y="12525"/>
                    <a:pt x="21918" y="12415"/>
                  </a:cubicBezTo>
                  <a:cubicBezTo>
                    <a:pt x="21767" y="12168"/>
                    <a:pt x="21574" y="11934"/>
                    <a:pt x="21355" y="11632"/>
                  </a:cubicBezTo>
                  <a:cubicBezTo>
                    <a:pt x="21135" y="11357"/>
                    <a:pt x="20943" y="11124"/>
                    <a:pt x="20737" y="10863"/>
                  </a:cubicBezTo>
                  <a:cubicBezTo>
                    <a:pt x="20531" y="10588"/>
                    <a:pt x="20325" y="10327"/>
                    <a:pt x="20132" y="10080"/>
                  </a:cubicBezTo>
                  <a:cubicBezTo>
                    <a:pt x="19899" y="9778"/>
                    <a:pt x="19707" y="9545"/>
                    <a:pt x="19514" y="9339"/>
                  </a:cubicBezTo>
                  <a:cubicBezTo>
                    <a:pt x="19267" y="9050"/>
                    <a:pt x="19061" y="8817"/>
                    <a:pt x="18869" y="8597"/>
                  </a:cubicBezTo>
                  <a:cubicBezTo>
                    <a:pt x="18677" y="8377"/>
                    <a:pt x="18457" y="8116"/>
                    <a:pt x="18210" y="7842"/>
                  </a:cubicBezTo>
                  <a:cubicBezTo>
                    <a:pt x="18004" y="7622"/>
                    <a:pt x="17770" y="7375"/>
                    <a:pt x="17564" y="7169"/>
                  </a:cubicBezTo>
                  <a:lnTo>
                    <a:pt x="17551" y="7155"/>
                  </a:lnTo>
                  <a:cubicBezTo>
                    <a:pt x="17345" y="6949"/>
                    <a:pt x="17139" y="6757"/>
                    <a:pt x="16933" y="6551"/>
                  </a:cubicBezTo>
                  <a:lnTo>
                    <a:pt x="16836" y="6469"/>
                  </a:lnTo>
                  <a:cubicBezTo>
                    <a:pt x="16754" y="6386"/>
                    <a:pt x="16658" y="6304"/>
                    <a:pt x="16562" y="6208"/>
                  </a:cubicBezTo>
                  <a:lnTo>
                    <a:pt x="16493" y="6139"/>
                  </a:lnTo>
                  <a:lnTo>
                    <a:pt x="16342" y="5988"/>
                  </a:lnTo>
                  <a:lnTo>
                    <a:pt x="16081" y="5727"/>
                  </a:lnTo>
                  <a:cubicBezTo>
                    <a:pt x="15861" y="5521"/>
                    <a:pt x="15642" y="5342"/>
                    <a:pt x="15422" y="5150"/>
                  </a:cubicBezTo>
                  <a:lnTo>
                    <a:pt x="15353" y="5095"/>
                  </a:lnTo>
                  <a:lnTo>
                    <a:pt x="15092" y="4889"/>
                  </a:lnTo>
                  <a:cubicBezTo>
                    <a:pt x="14941" y="4752"/>
                    <a:pt x="14763" y="4615"/>
                    <a:pt x="14598" y="4477"/>
                  </a:cubicBezTo>
                  <a:cubicBezTo>
                    <a:pt x="14461" y="4381"/>
                    <a:pt x="14337" y="4271"/>
                    <a:pt x="14200" y="4161"/>
                  </a:cubicBezTo>
                  <a:cubicBezTo>
                    <a:pt x="14117" y="4093"/>
                    <a:pt x="14021" y="4052"/>
                    <a:pt x="13939" y="3997"/>
                  </a:cubicBezTo>
                  <a:lnTo>
                    <a:pt x="13788" y="3900"/>
                  </a:lnTo>
                  <a:cubicBezTo>
                    <a:pt x="13705" y="3818"/>
                    <a:pt x="13596" y="3777"/>
                    <a:pt x="13513" y="3708"/>
                  </a:cubicBezTo>
                  <a:cubicBezTo>
                    <a:pt x="13335" y="3585"/>
                    <a:pt x="13184" y="3488"/>
                    <a:pt x="13019" y="3365"/>
                  </a:cubicBezTo>
                  <a:cubicBezTo>
                    <a:pt x="12923" y="3310"/>
                    <a:pt x="12854" y="3255"/>
                    <a:pt x="12772" y="3214"/>
                  </a:cubicBezTo>
                  <a:lnTo>
                    <a:pt x="12621" y="3104"/>
                  </a:lnTo>
                  <a:cubicBezTo>
                    <a:pt x="12483" y="3022"/>
                    <a:pt x="12346" y="2939"/>
                    <a:pt x="12236" y="2871"/>
                  </a:cubicBezTo>
                  <a:cubicBezTo>
                    <a:pt x="11618" y="2500"/>
                    <a:pt x="11110" y="2198"/>
                    <a:pt x="10629" y="1937"/>
                  </a:cubicBezTo>
                  <a:lnTo>
                    <a:pt x="10616" y="1923"/>
                  </a:lnTo>
                  <a:lnTo>
                    <a:pt x="10588" y="1909"/>
                  </a:lnTo>
                  <a:cubicBezTo>
                    <a:pt x="10313" y="1744"/>
                    <a:pt x="10025" y="1607"/>
                    <a:pt x="9737" y="1470"/>
                  </a:cubicBezTo>
                  <a:cubicBezTo>
                    <a:pt x="9627" y="1429"/>
                    <a:pt x="9517" y="1374"/>
                    <a:pt x="9407" y="1319"/>
                  </a:cubicBezTo>
                  <a:lnTo>
                    <a:pt x="8844" y="1058"/>
                  </a:lnTo>
                  <a:cubicBezTo>
                    <a:pt x="8556" y="948"/>
                    <a:pt x="8240" y="824"/>
                    <a:pt x="7938" y="714"/>
                  </a:cubicBezTo>
                  <a:cubicBezTo>
                    <a:pt x="7841" y="687"/>
                    <a:pt x="7759" y="673"/>
                    <a:pt x="7677" y="632"/>
                  </a:cubicBezTo>
                  <a:cubicBezTo>
                    <a:pt x="7622" y="618"/>
                    <a:pt x="7553" y="605"/>
                    <a:pt x="7498" y="577"/>
                  </a:cubicBezTo>
                  <a:cubicBezTo>
                    <a:pt x="7333" y="536"/>
                    <a:pt x="7155" y="481"/>
                    <a:pt x="7004" y="426"/>
                  </a:cubicBezTo>
                  <a:cubicBezTo>
                    <a:pt x="6866" y="399"/>
                    <a:pt x="6715" y="344"/>
                    <a:pt x="6537" y="302"/>
                  </a:cubicBezTo>
                  <a:lnTo>
                    <a:pt x="6496" y="289"/>
                  </a:lnTo>
                  <a:cubicBezTo>
                    <a:pt x="6317" y="261"/>
                    <a:pt x="6125" y="206"/>
                    <a:pt x="5960" y="165"/>
                  </a:cubicBezTo>
                  <a:cubicBezTo>
                    <a:pt x="5644" y="124"/>
                    <a:pt x="5328" y="69"/>
                    <a:pt x="4999" y="28"/>
                  </a:cubicBezTo>
                  <a:cubicBezTo>
                    <a:pt x="4861" y="14"/>
                    <a:pt x="4724" y="14"/>
                    <a:pt x="4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-328652" y="2117150"/>
              <a:ext cx="1327759" cy="745256"/>
            </a:xfrm>
            <a:custGeom>
              <a:avLst/>
              <a:gdLst/>
              <a:ahLst/>
              <a:cxnLst/>
              <a:rect l="l" t="t" r="r" b="b"/>
              <a:pathLst>
                <a:path w="25682" h="14415" extrusionOk="0">
                  <a:moveTo>
                    <a:pt x="12719" y="344"/>
                  </a:moveTo>
                  <a:lnTo>
                    <a:pt x="12719" y="344"/>
                  </a:lnTo>
                  <a:cubicBezTo>
                    <a:pt x="12732" y="347"/>
                    <a:pt x="12744" y="351"/>
                    <a:pt x="12757" y="354"/>
                  </a:cubicBezTo>
                  <a:lnTo>
                    <a:pt x="12757" y="354"/>
                  </a:lnTo>
                  <a:cubicBezTo>
                    <a:pt x="12747" y="350"/>
                    <a:pt x="12736" y="345"/>
                    <a:pt x="12719" y="344"/>
                  </a:cubicBezTo>
                  <a:close/>
                  <a:moveTo>
                    <a:pt x="9559" y="1"/>
                  </a:moveTo>
                  <a:cubicBezTo>
                    <a:pt x="9270" y="1"/>
                    <a:pt x="8982" y="1"/>
                    <a:pt x="8680" y="15"/>
                  </a:cubicBezTo>
                  <a:cubicBezTo>
                    <a:pt x="8584" y="15"/>
                    <a:pt x="8460" y="28"/>
                    <a:pt x="8364" y="42"/>
                  </a:cubicBezTo>
                  <a:lnTo>
                    <a:pt x="8295" y="70"/>
                  </a:lnTo>
                  <a:lnTo>
                    <a:pt x="7925" y="111"/>
                  </a:lnTo>
                  <a:cubicBezTo>
                    <a:pt x="7677" y="152"/>
                    <a:pt x="7430" y="207"/>
                    <a:pt x="7210" y="248"/>
                  </a:cubicBezTo>
                  <a:cubicBezTo>
                    <a:pt x="6936" y="317"/>
                    <a:pt x="6661" y="413"/>
                    <a:pt x="6304" y="523"/>
                  </a:cubicBezTo>
                  <a:cubicBezTo>
                    <a:pt x="6112" y="591"/>
                    <a:pt x="5906" y="660"/>
                    <a:pt x="5727" y="729"/>
                  </a:cubicBezTo>
                  <a:lnTo>
                    <a:pt x="5590" y="784"/>
                  </a:lnTo>
                  <a:cubicBezTo>
                    <a:pt x="5538" y="764"/>
                    <a:pt x="5488" y="755"/>
                    <a:pt x="5439" y="755"/>
                  </a:cubicBezTo>
                  <a:cubicBezTo>
                    <a:pt x="5322" y="755"/>
                    <a:pt x="5212" y="804"/>
                    <a:pt x="5096" y="852"/>
                  </a:cubicBezTo>
                  <a:cubicBezTo>
                    <a:pt x="4999" y="894"/>
                    <a:pt x="4890" y="935"/>
                    <a:pt x="4807" y="976"/>
                  </a:cubicBezTo>
                  <a:lnTo>
                    <a:pt x="4766" y="990"/>
                  </a:lnTo>
                  <a:cubicBezTo>
                    <a:pt x="4546" y="1100"/>
                    <a:pt x="4327" y="1182"/>
                    <a:pt x="4121" y="1319"/>
                  </a:cubicBezTo>
                  <a:cubicBezTo>
                    <a:pt x="3860" y="1470"/>
                    <a:pt x="3599" y="1649"/>
                    <a:pt x="3351" y="1827"/>
                  </a:cubicBezTo>
                  <a:cubicBezTo>
                    <a:pt x="3159" y="1965"/>
                    <a:pt x="2953" y="2102"/>
                    <a:pt x="2761" y="2281"/>
                  </a:cubicBezTo>
                  <a:cubicBezTo>
                    <a:pt x="2747" y="2294"/>
                    <a:pt x="2706" y="2308"/>
                    <a:pt x="2692" y="2349"/>
                  </a:cubicBezTo>
                  <a:lnTo>
                    <a:pt x="2610" y="2432"/>
                  </a:lnTo>
                  <a:lnTo>
                    <a:pt x="2555" y="2487"/>
                  </a:lnTo>
                  <a:cubicBezTo>
                    <a:pt x="2528" y="2500"/>
                    <a:pt x="2500" y="2542"/>
                    <a:pt x="2473" y="2555"/>
                  </a:cubicBezTo>
                  <a:cubicBezTo>
                    <a:pt x="2390" y="2638"/>
                    <a:pt x="2280" y="2720"/>
                    <a:pt x="2198" y="2816"/>
                  </a:cubicBezTo>
                  <a:cubicBezTo>
                    <a:pt x="1937" y="3050"/>
                    <a:pt x="1745" y="3338"/>
                    <a:pt x="1566" y="3613"/>
                  </a:cubicBezTo>
                  <a:cubicBezTo>
                    <a:pt x="1456" y="3750"/>
                    <a:pt x="1360" y="3915"/>
                    <a:pt x="1250" y="4052"/>
                  </a:cubicBezTo>
                  <a:cubicBezTo>
                    <a:pt x="1223" y="4093"/>
                    <a:pt x="1182" y="4135"/>
                    <a:pt x="1154" y="4189"/>
                  </a:cubicBezTo>
                  <a:cubicBezTo>
                    <a:pt x="1099" y="4231"/>
                    <a:pt x="1058" y="4299"/>
                    <a:pt x="1017" y="4354"/>
                  </a:cubicBezTo>
                  <a:cubicBezTo>
                    <a:pt x="976" y="4409"/>
                    <a:pt x="948" y="4437"/>
                    <a:pt x="907" y="4492"/>
                  </a:cubicBezTo>
                  <a:lnTo>
                    <a:pt x="893" y="4505"/>
                  </a:lnTo>
                  <a:cubicBezTo>
                    <a:pt x="880" y="4533"/>
                    <a:pt x="852" y="4560"/>
                    <a:pt x="838" y="4574"/>
                  </a:cubicBezTo>
                  <a:cubicBezTo>
                    <a:pt x="797" y="4670"/>
                    <a:pt x="742" y="4753"/>
                    <a:pt x="701" y="4821"/>
                  </a:cubicBezTo>
                  <a:cubicBezTo>
                    <a:pt x="660" y="4917"/>
                    <a:pt x="605" y="5041"/>
                    <a:pt x="564" y="5164"/>
                  </a:cubicBezTo>
                  <a:lnTo>
                    <a:pt x="550" y="5192"/>
                  </a:lnTo>
                  <a:cubicBezTo>
                    <a:pt x="509" y="5302"/>
                    <a:pt x="481" y="5425"/>
                    <a:pt x="426" y="5576"/>
                  </a:cubicBezTo>
                  <a:cubicBezTo>
                    <a:pt x="399" y="5673"/>
                    <a:pt x="385" y="5782"/>
                    <a:pt x="344" y="5879"/>
                  </a:cubicBezTo>
                  <a:cubicBezTo>
                    <a:pt x="303" y="6016"/>
                    <a:pt x="275" y="6181"/>
                    <a:pt x="220" y="6318"/>
                  </a:cubicBezTo>
                  <a:cubicBezTo>
                    <a:pt x="165" y="6497"/>
                    <a:pt x="124" y="6661"/>
                    <a:pt x="97" y="6799"/>
                  </a:cubicBezTo>
                  <a:lnTo>
                    <a:pt x="97" y="6826"/>
                  </a:lnTo>
                  <a:cubicBezTo>
                    <a:pt x="83" y="6881"/>
                    <a:pt x="83" y="6909"/>
                    <a:pt x="83" y="6964"/>
                  </a:cubicBezTo>
                  <a:lnTo>
                    <a:pt x="56" y="7183"/>
                  </a:lnTo>
                  <a:cubicBezTo>
                    <a:pt x="28" y="7293"/>
                    <a:pt x="28" y="7375"/>
                    <a:pt x="14" y="7485"/>
                  </a:cubicBezTo>
                  <a:lnTo>
                    <a:pt x="14" y="7581"/>
                  </a:lnTo>
                  <a:cubicBezTo>
                    <a:pt x="1" y="7760"/>
                    <a:pt x="14" y="7925"/>
                    <a:pt x="14" y="8062"/>
                  </a:cubicBezTo>
                  <a:cubicBezTo>
                    <a:pt x="28" y="8282"/>
                    <a:pt x="56" y="8557"/>
                    <a:pt x="97" y="8831"/>
                  </a:cubicBezTo>
                  <a:cubicBezTo>
                    <a:pt x="124" y="8927"/>
                    <a:pt x="152" y="9010"/>
                    <a:pt x="193" y="9092"/>
                  </a:cubicBezTo>
                  <a:cubicBezTo>
                    <a:pt x="207" y="9106"/>
                    <a:pt x="207" y="9133"/>
                    <a:pt x="220" y="9161"/>
                  </a:cubicBezTo>
                  <a:cubicBezTo>
                    <a:pt x="220" y="9174"/>
                    <a:pt x="234" y="9174"/>
                    <a:pt x="234" y="9202"/>
                  </a:cubicBezTo>
                  <a:lnTo>
                    <a:pt x="234" y="9216"/>
                  </a:lnTo>
                  <a:cubicBezTo>
                    <a:pt x="262" y="9271"/>
                    <a:pt x="289" y="9312"/>
                    <a:pt x="303" y="9353"/>
                  </a:cubicBezTo>
                  <a:cubicBezTo>
                    <a:pt x="330" y="9380"/>
                    <a:pt x="344" y="9422"/>
                    <a:pt x="358" y="9477"/>
                  </a:cubicBezTo>
                  <a:cubicBezTo>
                    <a:pt x="399" y="9559"/>
                    <a:pt x="426" y="9628"/>
                    <a:pt x="468" y="9710"/>
                  </a:cubicBezTo>
                  <a:cubicBezTo>
                    <a:pt x="564" y="9916"/>
                    <a:pt x="646" y="10067"/>
                    <a:pt x="756" y="10204"/>
                  </a:cubicBezTo>
                  <a:cubicBezTo>
                    <a:pt x="838" y="10328"/>
                    <a:pt x="921" y="10438"/>
                    <a:pt x="1031" y="10534"/>
                  </a:cubicBezTo>
                  <a:lnTo>
                    <a:pt x="1086" y="10603"/>
                  </a:lnTo>
                  <a:cubicBezTo>
                    <a:pt x="1168" y="10685"/>
                    <a:pt x="1250" y="10795"/>
                    <a:pt x="1333" y="10891"/>
                  </a:cubicBezTo>
                  <a:lnTo>
                    <a:pt x="1360" y="10919"/>
                  </a:lnTo>
                  <a:cubicBezTo>
                    <a:pt x="1429" y="10987"/>
                    <a:pt x="1470" y="11028"/>
                    <a:pt x="1566" y="11097"/>
                  </a:cubicBezTo>
                  <a:cubicBezTo>
                    <a:pt x="1635" y="11152"/>
                    <a:pt x="1731" y="11207"/>
                    <a:pt x="1813" y="11262"/>
                  </a:cubicBezTo>
                  <a:lnTo>
                    <a:pt x="1855" y="11276"/>
                  </a:lnTo>
                  <a:cubicBezTo>
                    <a:pt x="1978" y="11344"/>
                    <a:pt x="2088" y="11399"/>
                    <a:pt x="2212" y="11468"/>
                  </a:cubicBezTo>
                  <a:cubicBezTo>
                    <a:pt x="2267" y="11495"/>
                    <a:pt x="2322" y="11509"/>
                    <a:pt x="2363" y="11537"/>
                  </a:cubicBezTo>
                  <a:cubicBezTo>
                    <a:pt x="2528" y="11605"/>
                    <a:pt x="2692" y="11633"/>
                    <a:pt x="2843" y="11674"/>
                  </a:cubicBezTo>
                  <a:cubicBezTo>
                    <a:pt x="3146" y="11743"/>
                    <a:pt x="3420" y="11784"/>
                    <a:pt x="3640" y="11825"/>
                  </a:cubicBezTo>
                  <a:cubicBezTo>
                    <a:pt x="3763" y="11839"/>
                    <a:pt x="3901" y="11880"/>
                    <a:pt x="4038" y="11880"/>
                  </a:cubicBezTo>
                  <a:cubicBezTo>
                    <a:pt x="4148" y="11894"/>
                    <a:pt x="4272" y="11894"/>
                    <a:pt x="4409" y="11907"/>
                  </a:cubicBezTo>
                  <a:lnTo>
                    <a:pt x="4656" y="11907"/>
                  </a:lnTo>
                  <a:cubicBezTo>
                    <a:pt x="4725" y="11907"/>
                    <a:pt x="4807" y="11907"/>
                    <a:pt x="4876" y="11894"/>
                  </a:cubicBezTo>
                  <a:cubicBezTo>
                    <a:pt x="5013" y="11880"/>
                    <a:pt x="5151" y="11839"/>
                    <a:pt x="5274" y="11825"/>
                  </a:cubicBezTo>
                  <a:cubicBezTo>
                    <a:pt x="5549" y="11756"/>
                    <a:pt x="5796" y="11674"/>
                    <a:pt x="6112" y="11550"/>
                  </a:cubicBezTo>
                  <a:cubicBezTo>
                    <a:pt x="6153" y="11537"/>
                    <a:pt x="6194" y="11509"/>
                    <a:pt x="6235" y="11495"/>
                  </a:cubicBezTo>
                  <a:cubicBezTo>
                    <a:pt x="6730" y="11289"/>
                    <a:pt x="7183" y="11015"/>
                    <a:pt x="7609" y="10740"/>
                  </a:cubicBezTo>
                  <a:cubicBezTo>
                    <a:pt x="7732" y="10671"/>
                    <a:pt x="7828" y="10589"/>
                    <a:pt x="7938" y="10520"/>
                  </a:cubicBezTo>
                  <a:cubicBezTo>
                    <a:pt x="8021" y="10452"/>
                    <a:pt x="8117" y="10383"/>
                    <a:pt x="8227" y="10314"/>
                  </a:cubicBezTo>
                  <a:cubicBezTo>
                    <a:pt x="8460" y="10136"/>
                    <a:pt x="8694" y="9985"/>
                    <a:pt x="8900" y="9847"/>
                  </a:cubicBezTo>
                  <a:cubicBezTo>
                    <a:pt x="8982" y="9792"/>
                    <a:pt x="9051" y="9724"/>
                    <a:pt x="9119" y="9683"/>
                  </a:cubicBezTo>
                  <a:cubicBezTo>
                    <a:pt x="9147" y="9655"/>
                    <a:pt x="9174" y="9641"/>
                    <a:pt x="9202" y="9614"/>
                  </a:cubicBezTo>
                  <a:cubicBezTo>
                    <a:pt x="9325" y="9504"/>
                    <a:pt x="9449" y="9422"/>
                    <a:pt x="9559" y="9339"/>
                  </a:cubicBezTo>
                  <a:cubicBezTo>
                    <a:pt x="9614" y="9298"/>
                    <a:pt x="9669" y="9243"/>
                    <a:pt x="9724" y="9216"/>
                  </a:cubicBezTo>
                  <a:cubicBezTo>
                    <a:pt x="9861" y="9092"/>
                    <a:pt x="10012" y="8969"/>
                    <a:pt x="10163" y="8872"/>
                  </a:cubicBezTo>
                  <a:cubicBezTo>
                    <a:pt x="10177" y="8859"/>
                    <a:pt x="10218" y="8831"/>
                    <a:pt x="10232" y="8817"/>
                  </a:cubicBezTo>
                  <a:lnTo>
                    <a:pt x="10383" y="8721"/>
                  </a:lnTo>
                  <a:lnTo>
                    <a:pt x="10561" y="8611"/>
                  </a:lnTo>
                  <a:lnTo>
                    <a:pt x="10575" y="8598"/>
                  </a:lnTo>
                  <a:cubicBezTo>
                    <a:pt x="10630" y="8557"/>
                    <a:pt x="10699" y="8529"/>
                    <a:pt x="10754" y="8488"/>
                  </a:cubicBezTo>
                  <a:cubicBezTo>
                    <a:pt x="11042" y="8323"/>
                    <a:pt x="11344" y="8145"/>
                    <a:pt x="11660" y="7993"/>
                  </a:cubicBezTo>
                  <a:lnTo>
                    <a:pt x="11729" y="7966"/>
                  </a:lnTo>
                  <a:cubicBezTo>
                    <a:pt x="11893" y="7870"/>
                    <a:pt x="12072" y="7787"/>
                    <a:pt x="12237" y="7719"/>
                  </a:cubicBezTo>
                  <a:cubicBezTo>
                    <a:pt x="12278" y="7705"/>
                    <a:pt x="12305" y="7691"/>
                    <a:pt x="12347" y="7691"/>
                  </a:cubicBezTo>
                  <a:cubicBezTo>
                    <a:pt x="12511" y="7623"/>
                    <a:pt x="12690" y="7568"/>
                    <a:pt x="12827" y="7513"/>
                  </a:cubicBezTo>
                  <a:lnTo>
                    <a:pt x="12841" y="7513"/>
                  </a:lnTo>
                  <a:cubicBezTo>
                    <a:pt x="12978" y="7485"/>
                    <a:pt x="13102" y="7430"/>
                    <a:pt x="13239" y="7417"/>
                  </a:cubicBezTo>
                  <a:cubicBezTo>
                    <a:pt x="13404" y="7375"/>
                    <a:pt x="13569" y="7348"/>
                    <a:pt x="13734" y="7321"/>
                  </a:cubicBezTo>
                  <a:lnTo>
                    <a:pt x="13747" y="7321"/>
                  </a:lnTo>
                  <a:cubicBezTo>
                    <a:pt x="13912" y="7307"/>
                    <a:pt x="14077" y="7279"/>
                    <a:pt x="14283" y="7238"/>
                  </a:cubicBezTo>
                  <a:lnTo>
                    <a:pt x="14338" y="7238"/>
                  </a:lnTo>
                  <a:cubicBezTo>
                    <a:pt x="14393" y="7224"/>
                    <a:pt x="14448" y="7224"/>
                    <a:pt x="14503" y="7224"/>
                  </a:cubicBezTo>
                  <a:cubicBezTo>
                    <a:pt x="14599" y="7211"/>
                    <a:pt x="14667" y="7211"/>
                    <a:pt x="14750" y="7211"/>
                  </a:cubicBezTo>
                  <a:lnTo>
                    <a:pt x="15299" y="7211"/>
                  </a:lnTo>
                  <a:cubicBezTo>
                    <a:pt x="15505" y="7224"/>
                    <a:pt x="15725" y="7224"/>
                    <a:pt x="15986" y="7252"/>
                  </a:cubicBezTo>
                  <a:cubicBezTo>
                    <a:pt x="16192" y="7279"/>
                    <a:pt x="16398" y="7293"/>
                    <a:pt x="16562" y="7321"/>
                  </a:cubicBezTo>
                  <a:cubicBezTo>
                    <a:pt x="16741" y="7348"/>
                    <a:pt x="16961" y="7375"/>
                    <a:pt x="17194" y="7430"/>
                  </a:cubicBezTo>
                  <a:cubicBezTo>
                    <a:pt x="17510" y="7513"/>
                    <a:pt x="17881" y="7595"/>
                    <a:pt x="18224" y="7733"/>
                  </a:cubicBezTo>
                  <a:cubicBezTo>
                    <a:pt x="18622" y="7897"/>
                    <a:pt x="18979" y="8062"/>
                    <a:pt x="19337" y="8241"/>
                  </a:cubicBezTo>
                  <a:lnTo>
                    <a:pt x="19529" y="8351"/>
                  </a:lnTo>
                  <a:lnTo>
                    <a:pt x="19721" y="8460"/>
                  </a:lnTo>
                  <a:cubicBezTo>
                    <a:pt x="19927" y="8584"/>
                    <a:pt x="20119" y="8694"/>
                    <a:pt x="20312" y="8817"/>
                  </a:cubicBezTo>
                  <a:cubicBezTo>
                    <a:pt x="20476" y="8941"/>
                    <a:pt x="20682" y="9065"/>
                    <a:pt x="20875" y="9216"/>
                  </a:cubicBezTo>
                  <a:cubicBezTo>
                    <a:pt x="20984" y="9298"/>
                    <a:pt x="21081" y="9380"/>
                    <a:pt x="21204" y="9477"/>
                  </a:cubicBezTo>
                  <a:cubicBezTo>
                    <a:pt x="21259" y="9504"/>
                    <a:pt x="21300" y="9559"/>
                    <a:pt x="21355" y="9614"/>
                  </a:cubicBezTo>
                  <a:cubicBezTo>
                    <a:pt x="21396" y="9641"/>
                    <a:pt x="21424" y="9655"/>
                    <a:pt x="21465" y="9696"/>
                  </a:cubicBezTo>
                  <a:cubicBezTo>
                    <a:pt x="21506" y="9751"/>
                    <a:pt x="21561" y="9792"/>
                    <a:pt x="21630" y="9834"/>
                  </a:cubicBezTo>
                  <a:cubicBezTo>
                    <a:pt x="21754" y="9930"/>
                    <a:pt x="21877" y="10040"/>
                    <a:pt x="22014" y="10163"/>
                  </a:cubicBezTo>
                  <a:lnTo>
                    <a:pt x="22509" y="10658"/>
                  </a:lnTo>
                  <a:lnTo>
                    <a:pt x="22591" y="10740"/>
                  </a:lnTo>
                  <a:cubicBezTo>
                    <a:pt x="22674" y="10822"/>
                    <a:pt x="22770" y="10919"/>
                    <a:pt x="22852" y="11015"/>
                  </a:cubicBezTo>
                  <a:lnTo>
                    <a:pt x="22907" y="11070"/>
                  </a:lnTo>
                  <a:lnTo>
                    <a:pt x="23223" y="11399"/>
                  </a:lnTo>
                  <a:lnTo>
                    <a:pt x="23470" y="11633"/>
                  </a:lnTo>
                  <a:cubicBezTo>
                    <a:pt x="23553" y="11715"/>
                    <a:pt x="23621" y="11825"/>
                    <a:pt x="23690" y="11907"/>
                  </a:cubicBezTo>
                  <a:cubicBezTo>
                    <a:pt x="23759" y="12017"/>
                    <a:pt x="23841" y="12113"/>
                    <a:pt x="23937" y="12223"/>
                  </a:cubicBezTo>
                  <a:cubicBezTo>
                    <a:pt x="23978" y="12292"/>
                    <a:pt x="24019" y="12333"/>
                    <a:pt x="24047" y="12402"/>
                  </a:cubicBezTo>
                  <a:cubicBezTo>
                    <a:pt x="24088" y="12443"/>
                    <a:pt x="24102" y="12498"/>
                    <a:pt x="24143" y="12525"/>
                  </a:cubicBezTo>
                  <a:cubicBezTo>
                    <a:pt x="24184" y="12608"/>
                    <a:pt x="24253" y="12704"/>
                    <a:pt x="24322" y="12786"/>
                  </a:cubicBezTo>
                  <a:cubicBezTo>
                    <a:pt x="24376" y="12841"/>
                    <a:pt x="24431" y="12910"/>
                    <a:pt x="24486" y="12951"/>
                  </a:cubicBezTo>
                  <a:lnTo>
                    <a:pt x="24569" y="13047"/>
                  </a:lnTo>
                  <a:cubicBezTo>
                    <a:pt x="24596" y="13075"/>
                    <a:pt x="24624" y="13116"/>
                    <a:pt x="24651" y="13143"/>
                  </a:cubicBezTo>
                  <a:lnTo>
                    <a:pt x="24665" y="13185"/>
                  </a:lnTo>
                  <a:lnTo>
                    <a:pt x="24692" y="13212"/>
                  </a:lnTo>
                  <a:cubicBezTo>
                    <a:pt x="24898" y="13555"/>
                    <a:pt x="25063" y="13940"/>
                    <a:pt x="25242" y="14283"/>
                  </a:cubicBezTo>
                  <a:cubicBezTo>
                    <a:pt x="25272" y="14364"/>
                    <a:pt x="25353" y="14415"/>
                    <a:pt x="25444" y="14415"/>
                  </a:cubicBezTo>
                  <a:cubicBezTo>
                    <a:pt x="25477" y="14415"/>
                    <a:pt x="25511" y="14408"/>
                    <a:pt x="25544" y="14393"/>
                  </a:cubicBezTo>
                  <a:cubicBezTo>
                    <a:pt x="25599" y="14366"/>
                    <a:pt x="25654" y="14311"/>
                    <a:pt x="25667" y="14256"/>
                  </a:cubicBezTo>
                  <a:cubicBezTo>
                    <a:pt x="25681" y="14187"/>
                    <a:pt x="25681" y="14146"/>
                    <a:pt x="25667" y="14091"/>
                  </a:cubicBezTo>
                  <a:cubicBezTo>
                    <a:pt x="25626" y="14036"/>
                    <a:pt x="25612" y="13981"/>
                    <a:pt x="25585" y="13912"/>
                  </a:cubicBezTo>
                  <a:cubicBezTo>
                    <a:pt x="25585" y="13899"/>
                    <a:pt x="25585" y="13871"/>
                    <a:pt x="25558" y="13830"/>
                  </a:cubicBezTo>
                  <a:lnTo>
                    <a:pt x="25516" y="13734"/>
                  </a:lnTo>
                  <a:lnTo>
                    <a:pt x="25516" y="13706"/>
                  </a:lnTo>
                  <a:cubicBezTo>
                    <a:pt x="25489" y="13679"/>
                    <a:pt x="25461" y="13624"/>
                    <a:pt x="25420" y="13596"/>
                  </a:cubicBezTo>
                  <a:lnTo>
                    <a:pt x="25393" y="13500"/>
                  </a:lnTo>
                  <a:cubicBezTo>
                    <a:pt x="25242" y="13198"/>
                    <a:pt x="25063" y="12869"/>
                    <a:pt x="24912" y="12539"/>
                  </a:cubicBezTo>
                  <a:cubicBezTo>
                    <a:pt x="24720" y="12113"/>
                    <a:pt x="24486" y="11701"/>
                    <a:pt x="24253" y="11289"/>
                  </a:cubicBezTo>
                  <a:lnTo>
                    <a:pt x="24184" y="11166"/>
                  </a:lnTo>
                  <a:cubicBezTo>
                    <a:pt x="24047" y="10932"/>
                    <a:pt x="23923" y="10713"/>
                    <a:pt x="23813" y="10507"/>
                  </a:cubicBezTo>
                  <a:cubicBezTo>
                    <a:pt x="23731" y="10342"/>
                    <a:pt x="23621" y="10177"/>
                    <a:pt x="23539" y="10026"/>
                  </a:cubicBezTo>
                  <a:cubicBezTo>
                    <a:pt x="23484" y="9957"/>
                    <a:pt x="23456" y="9861"/>
                    <a:pt x="23401" y="9792"/>
                  </a:cubicBezTo>
                  <a:cubicBezTo>
                    <a:pt x="23113" y="9312"/>
                    <a:pt x="22797" y="8817"/>
                    <a:pt x="22481" y="8351"/>
                  </a:cubicBezTo>
                  <a:cubicBezTo>
                    <a:pt x="22399" y="8241"/>
                    <a:pt x="22317" y="8103"/>
                    <a:pt x="22234" y="7980"/>
                  </a:cubicBezTo>
                  <a:cubicBezTo>
                    <a:pt x="22165" y="7897"/>
                    <a:pt x="22111" y="7787"/>
                    <a:pt x="22042" y="7705"/>
                  </a:cubicBezTo>
                  <a:cubicBezTo>
                    <a:pt x="21918" y="7527"/>
                    <a:pt x="21795" y="7362"/>
                    <a:pt x="21699" y="7211"/>
                  </a:cubicBezTo>
                  <a:lnTo>
                    <a:pt x="21589" y="7046"/>
                  </a:lnTo>
                  <a:cubicBezTo>
                    <a:pt x="21300" y="6634"/>
                    <a:pt x="20984" y="6194"/>
                    <a:pt x="20669" y="5741"/>
                  </a:cubicBezTo>
                  <a:cubicBezTo>
                    <a:pt x="20476" y="5494"/>
                    <a:pt x="20270" y="5233"/>
                    <a:pt x="20064" y="5013"/>
                  </a:cubicBezTo>
                  <a:cubicBezTo>
                    <a:pt x="19845" y="4766"/>
                    <a:pt x="19625" y="4492"/>
                    <a:pt x="19364" y="4258"/>
                  </a:cubicBezTo>
                  <a:cubicBezTo>
                    <a:pt x="19213" y="4093"/>
                    <a:pt x="19048" y="3956"/>
                    <a:pt x="18897" y="3819"/>
                  </a:cubicBezTo>
                  <a:cubicBezTo>
                    <a:pt x="18499" y="3448"/>
                    <a:pt x="18114" y="3063"/>
                    <a:pt x="17702" y="2720"/>
                  </a:cubicBezTo>
                  <a:cubicBezTo>
                    <a:pt x="17579" y="2624"/>
                    <a:pt x="17469" y="2555"/>
                    <a:pt x="17386" y="2487"/>
                  </a:cubicBezTo>
                  <a:cubicBezTo>
                    <a:pt x="17304" y="2418"/>
                    <a:pt x="17194" y="2349"/>
                    <a:pt x="17098" y="2294"/>
                  </a:cubicBezTo>
                  <a:lnTo>
                    <a:pt x="17071" y="2281"/>
                  </a:lnTo>
                  <a:cubicBezTo>
                    <a:pt x="16906" y="2171"/>
                    <a:pt x="16755" y="2088"/>
                    <a:pt x="16604" y="1992"/>
                  </a:cubicBezTo>
                  <a:lnTo>
                    <a:pt x="16384" y="1855"/>
                  </a:lnTo>
                  <a:cubicBezTo>
                    <a:pt x="15972" y="1594"/>
                    <a:pt x="15505" y="1347"/>
                    <a:pt x="14915" y="1058"/>
                  </a:cubicBezTo>
                  <a:cubicBezTo>
                    <a:pt x="14695" y="962"/>
                    <a:pt x="14461" y="852"/>
                    <a:pt x="14173" y="770"/>
                  </a:cubicBezTo>
                  <a:cubicBezTo>
                    <a:pt x="14104" y="756"/>
                    <a:pt x="14063" y="729"/>
                    <a:pt x="13994" y="701"/>
                  </a:cubicBezTo>
                  <a:cubicBezTo>
                    <a:pt x="13816" y="633"/>
                    <a:pt x="13651" y="578"/>
                    <a:pt x="13459" y="523"/>
                  </a:cubicBezTo>
                  <a:cubicBezTo>
                    <a:pt x="13250" y="458"/>
                    <a:pt x="13017" y="417"/>
                    <a:pt x="12759" y="355"/>
                  </a:cubicBezTo>
                  <a:lnTo>
                    <a:pt x="12759" y="355"/>
                  </a:lnTo>
                  <a:cubicBezTo>
                    <a:pt x="12759" y="354"/>
                    <a:pt x="12758" y="354"/>
                    <a:pt x="12757" y="354"/>
                  </a:cubicBezTo>
                  <a:lnTo>
                    <a:pt x="12757" y="354"/>
                  </a:lnTo>
                  <a:cubicBezTo>
                    <a:pt x="12757" y="354"/>
                    <a:pt x="12757" y="354"/>
                    <a:pt x="12757" y="354"/>
                  </a:cubicBezTo>
                  <a:lnTo>
                    <a:pt x="12757" y="354"/>
                  </a:lnTo>
                  <a:cubicBezTo>
                    <a:pt x="12744" y="351"/>
                    <a:pt x="12731" y="348"/>
                    <a:pt x="12717" y="344"/>
                  </a:cubicBezTo>
                  <a:cubicBezTo>
                    <a:pt x="12718" y="344"/>
                    <a:pt x="12719" y="344"/>
                    <a:pt x="12719" y="344"/>
                  </a:cubicBezTo>
                  <a:lnTo>
                    <a:pt x="12719" y="344"/>
                  </a:lnTo>
                  <a:cubicBezTo>
                    <a:pt x="12474" y="282"/>
                    <a:pt x="12218" y="231"/>
                    <a:pt x="11962" y="179"/>
                  </a:cubicBezTo>
                  <a:cubicBezTo>
                    <a:pt x="11715" y="152"/>
                    <a:pt x="11454" y="111"/>
                    <a:pt x="11165" y="83"/>
                  </a:cubicBezTo>
                  <a:lnTo>
                    <a:pt x="11124" y="83"/>
                  </a:lnTo>
                  <a:cubicBezTo>
                    <a:pt x="10877" y="42"/>
                    <a:pt x="10630" y="15"/>
                    <a:pt x="10369" y="15"/>
                  </a:cubicBezTo>
                  <a:cubicBezTo>
                    <a:pt x="10108" y="1"/>
                    <a:pt x="9875" y="1"/>
                    <a:pt x="96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" name="Google Shape;299;p6"/>
          <p:cNvSpPr/>
          <p:nvPr/>
        </p:nvSpPr>
        <p:spPr>
          <a:xfrm rot="-8302180">
            <a:off x="7607228" y="-247760"/>
            <a:ext cx="951590" cy="534116"/>
          </a:xfrm>
          <a:custGeom>
            <a:avLst/>
            <a:gdLst/>
            <a:ahLst/>
            <a:cxnLst/>
            <a:rect l="l" t="t" r="r" b="b"/>
            <a:pathLst>
              <a:path w="25682" h="14415" extrusionOk="0">
                <a:moveTo>
                  <a:pt x="12719" y="344"/>
                </a:moveTo>
                <a:lnTo>
                  <a:pt x="12719" y="344"/>
                </a:lnTo>
                <a:cubicBezTo>
                  <a:pt x="12732" y="347"/>
                  <a:pt x="12744" y="351"/>
                  <a:pt x="12757" y="354"/>
                </a:cubicBezTo>
                <a:lnTo>
                  <a:pt x="12757" y="354"/>
                </a:lnTo>
                <a:cubicBezTo>
                  <a:pt x="12747" y="350"/>
                  <a:pt x="12736" y="345"/>
                  <a:pt x="12719" y="344"/>
                </a:cubicBezTo>
                <a:close/>
                <a:moveTo>
                  <a:pt x="9559" y="1"/>
                </a:moveTo>
                <a:cubicBezTo>
                  <a:pt x="9270" y="1"/>
                  <a:pt x="8982" y="1"/>
                  <a:pt x="8680" y="15"/>
                </a:cubicBezTo>
                <a:cubicBezTo>
                  <a:pt x="8584" y="15"/>
                  <a:pt x="8460" y="28"/>
                  <a:pt x="8364" y="42"/>
                </a:cubicBezTo>
                <a:lnTo>
                  <a:pt x="8295" y="70"/>
                </a:lnTo>
                <a:lnTo>
                  <a:pt x="7925" y="111"/>
                </a:lnTo>
                <a:cubicBezTo>
                  <a:pt x="7677" y="152"/>
                  <a:pt x="7430" y="207"/>
                  <a:pt x="7210" y="248"/>
                </a:cubicBezTo>
                <a:cubicBezTo>
                  <a:pt x="6936" y="317"/>
                  <a:pt x="6661" y="413"/>
                  <a:pt x="6304" y="523"/>
                </a:cubicBezTo>
                <a:cubicBezTo>
                  <a:pt x="6112" y="591"/>
                  <a:pt x="5906" y="660"/>
                  <a:pt x="5727" y="729"/>
                </a:cubicBezTo>
                <a:lnTo>
                  <a:pt x="5590" y="784"/>
                </a:lnTo>
                <a:cubicBezTo>
                  <a:pt x="5538" y="764"/>
                  <a:pt x="5488" y="755"/>
                  <a:pt x="5439" y="755"/>
                </a:cubicBezTo>
                <a:cubicBezTo>
                  <a:pt x="5322" y="755"/>
                  <a:pt x="5212" y="804"/>
                  <a:pt x="5096" y="852"/>
                </a:cubicBezTo>
                <a:cubicBezTo>
                  <a:pt x="4999" y="894"/>
                  <a:pt x="4890" y="935"/>
                  <a:pt x="4807" y="976"/>
                </a:cubicBezTo>
                <a:lnTo>
                  <a:pt x="4766" y="990"/>
                </a:lnTo>
                <a:cubicBezTo>
                  <a:pt x="4546" y="1100"/>
                  <a:pt x="4327" y="1182"/>
                  <a:pt x="4121" y="1319"/>
                </a:cubicBezTo>
                <a:cubicBezTo>
                  <a:pt x="3860" y="1470"/>
                  <a:pt x="3599" y="1649"/>
                  <a:pt x="3351" y="1827"/>
                </a:cubicBezTo>
                <a:cubicBezTo>
                  <a:pt x="3159" y="1965"/>
                  <a:pt x="2953" y="2102"/>
                  <a:pt x="2761" y="2281"/>
                </a:cubicBezTo>
                <a:cubicBezTo>
                  <a:pt x="2747" y="2294"/>
                  <a:pt x="2706" y="2308"/>
                  <a:pt x="2692" y="2349"/>
                </a:cubicBezTo>
                <a:lnTo>
                  <a:pt x="2610" y="2432"/>
                </a:lnTo>
                <a:lnTo>
                  <a:pt x="2555" y="2487"/>
                </a:lnTo>
                <a:cubicBezTo>
                  <a:pt x="2528" y="2500"/>
                  <a:pt x="2500" y="2542"/>
                  <a:pt x="2473" y="2555"/>
                </a:cubicBezTo>
                <a:cubicBezTo>
                  <a:pt x="2390" y="2638"/>
                  <a:pt x="2280" y="2720"/>
                  <a:pt x="2198" y="2816"/>
                </a:cubicBezTo>
                <a:cubicBezTo>
                  <a:pt x="1937" y="3050"/>
                  <a:pt x="1745" y="3338"/>
                  <a:pt x="1566" y="3613"/>
                </a:cubicBezTo>
                <a:cubicBezTo>
                  <a:pt x="1456" y="3750"/>
                  <a:pt x="1360" y="3915"/>
                  <a:pt x="1250" y="4052"/>
                </a:cubicBezTo>
                <a:cubicBezTo>
                  <a:pt x="1223" y="4093"/>
                  <a:pt x="1182" y="4135"/>
                  <a:pt x="1154" y="4189"/>
                </a:cubicBezTo>
                <a:cubicBezTo>
                  <a:pt x="1099" y="4231"/>
                  <a:pt x="1058" y="4299"/>
                  <a:pt x="1017" y="4354"/>
                </a:cubicBezTo>
                <a:cubicBezTo>
                  <a:pt x="976" y="4409"/>
                  <a:pt x="948" y="4437"/>
                  <a:pt x="907" y="4492"/>
                </a:cubicBezTo>
                <a:lnTo>
                  <a:pt x="893" y="4505"/>
                </a:lnTo>
                <a:cubicBezTo>
                  <a:pt x="880" y="4533"/>
                  <a:pt x="852" y="4560"/>
                  <a:pt x="838" y="4574"/>
                </a:cubicBezTo>
                <a:cubicBezTo>
                  <a:pt x="797" y="4670"/>
                  <a:pt x="742" y="4753"/>
                  <a:pt x="701" y="4821"/>
                </a:cubicBezTo>
                <a:cubicBezTo>
                  <a:pt x="660" y="4917"/>
                  <a:pt x="605" y="5041"/>
                  <a:pt x="564" y="5164"/>
                </a:cubicBezTo>
                <a:lnTo>
                  <a:pt x="550" y="5192"/>
                </a:lnTo>
                <a:cubicBezTo>
                  <a:pt x="509" y="5302"/>
                  <a:pt x="481" y="5425"/>
                  <a:pt x="426" y="5576"/>
                </a:cubicBezTo>
                <a:cubicBezTo>
                  <a:pt x="399" y="5673"/>
                  <a:pt x="385" y="5782"/>
                  <a:pt x="344" y="5879"/>
                </a:cubicBezTo>
                <a:cubicBezTo>
                  <a:pt x="303" y="6016"/>
                  <a:pt x="275" y="6181"/>
                  <a:pt x="220" y="6318"/>
                </a:cubicBezTo>
                <a:cubicBezTo>
                  <a:pt x="165" y="6497"/>
                  <a:pt x="124" y="6661"/>
                  <a:pt x="97" y="6799"/>
                </a:cubicBezTo>
                <a:lnTo>
                  <a:pt x="97" y="6826"/>
                </a:lnTo>
                <a:cubicBezTo>
                  <a:pt x="83" y="6881"/>
                  <a:pt x="83" y="6909"/>
                  <a:pt x="83" y="6964"/>
                </a:cubicBezTo>
                <a:lnTo>
                  <a:pt x="56" y="7183"/>
                </a:lnTo>
                <a:cubicBezTo>
                  <a:pt x="28" y="7293"/>
                  <a:pt x="28" y="7375"/>
                  <a:pt x="14" y="7485"/>
                </a:cubicBezTo>
                <a:lnTo>
                  <a:pt x="14" y="7581"/>
                </a:lnTo>
                <a:cubicBezTo>
                  <a:pt x="1" y="7760"/>
                  <a:pt x="14" y="7925"/>
                  <a:pt x="14" y="8062"/>
                </a:cubicBezTo>
                <a:cubicBezTo>
                  <a:pt x="28" y="8282"/>
                  <a:pt x="56" y="8557"/>
                  <a:pt x="97" y="8831"/>
                </a:cubicBezTo>
                <a:cubicBezTo>
                  <a:pt x="124" y="8927"/>
                  <a:pt x="152" y="9010"/>
                  <a:pt x="193" y="9092"/>
                </a:cubicBezTo>
                <a:cubicBezTo>
                  <a:pt x="207" y="9106"/>
                  <a:pt x="207" y="9133"/>
                  <a:pt x="220" y="9161"/>
                </a:cubicBezTo>
                <a:cubicBezTo>
                  <a:pt x="220" y="9174"/>
                  <a:pt x="234" y="9174"/>
                  <a:pt x="234" y="9202"/>
                </a:cubicBezTo>
                <a:lnTo>
                  <a:pt x="234" y="9216"/>
                </a:lnTo>
                <a:cubicBezTo>
                  <a:pt x="262" y="9271"/>
                  <a:pt x="289" y="9312"/>
                  <a:pt x="303" y="9353"/>
                </a:cubicBezTo>
                <a:cubicBezTo>
                  <a:pt x="330" y="9380"/>
                  <a:pt x="344" y="9422"/>
                  <a:pt x="358" y="9477"/>
                </a:cubicBezTo>
                <a:cubicBezTo>
                  <a:pt x="399" y="9559"/>
                  <a:pt x="426" y="9628"/>
                  <a:pt x="468" y="9710"/>
                </a:cubicBezTo>
                <a:cubicBezTo>
                  <a:pt x="564" y="9916"/>
                  <a:pt x="646" y="10067"/>
                  <a:pt x="756" y="10204"/>
                </a:cubicBezTo>
                <a:cubicBezTo>
                  <a:pt x="838" y="10328"/>
                  <a:pt x="921" y="10438"/>
                  <a:pt x="1031" y="10534"/>
                </a:cubicBezTo>
                <a:lnTo>
                  <a:pt x="1086" y="10603"/>
                </a:lnTo>
                <a:cubicBezTo>
                  <a:pt x="1168" y="10685"/>
                  <a:pt x="1250" y="10795"/>
                  <a:pt x="1333" y="10891"/>
                </a:cubicBezTo>
                <a:lnTo>
                  <a:pt x="1360" y="10919"/>
                </a:lnTo>
                <a:cubicBezTo>
                  <a:pt x="1429" y="10987"/>
                  <a:pt x="1470" y="11028"/>
                  <a:pt x="1566" y="11097"/>
                </a:cubicBezTo>
                <a:cubicBezTo>
                  <a:pt x="1635" y="11152"/>
                  <a:pt x="1731" y="11207"/>
                  <a:pt x="1813" y="11262"/>
                </a:cubicBezTo>
                <a:lnTo>
                  <a:pt x="1855" y="11276"/>
                </a:lnTo>
                <a:cubicBezTo>
                  <a:pt x="1978" y="11344"/>
                  <a:pt x="2088" y="11399"/>
                  <a:pt x="2212" y="11468"/>
                </a:cubicBezTo>
                <a:cubicBezTo>
                  <a:pt x="2267" y="11495"/>
                  <a:pt x="2322" y="11509"/>
                  <a:pt x="2363" y="11537"/>
                </a:cubicBezTo>
                <a:cubicBezTo>
                  <a:pt x="2528" y="11605"/>
                  <a:pt x="2692" y="11633"/>
                  <a:pt x="2843" y="11674"/>
                </a:cubicBezTo>
                <a:cubicBezTo>
                  <a:pt x="3146" y="11743"/>
                  <a:pt x="3420" y="11784"/>
                  <a:pt x="3640" y="11825"/>
                </a:cubicBezTo>
                <a:cubicBezTo>
                  <a:pt x="3763" y="11839"/>
                  <a:pt x="3901" y="11880"/>
                  <a:pt x="4038" y="11880"/>
                </a:cubicBezTo>
                <a:cubicBezTo>
                  <a:pt x="4148" y="11894"/>
                  <a:pt x="4272" y="11894"/>
                  <a:pt x="4409" y="11907"/>
                </a:cubicBezTo>
                <a:lnTo>
                  <a:pt x="4656" y="11907"/>
                </a:lnTo>
                <a:cubicBezTo>
                  <a:pt x="4725" y="11907"/>
                  <a:pt x="4807" y="11907"/>
                  <a:pt x="4876" y="11894"/>
                </a:cubicBezTo>
                <a:cubicBezTo>
                  <a:pt x="5013" y="11880"/>
                  <a:pt x="5151" y="11839"/>
                  <a:pt x="5274" y="11825"/>
                </a:cubicBezTo>
                <a:cubicBezTo>
                  <a:pt x="5549" y="11756"/>
                  <a:pt x="5796" y="11674"/>
                  <a:pt x="6112" y="11550"/>
                </a:cubicBezTo>
                <a:cubicBezTo>
                  <a:pt x="6153" y="11537"/>
                  <a:pt x="6194" y="11509"/>
                  <a:pt x="6235" y="11495"/>
                </a:cubicBezTo>
                <a:cubicBezTo>
                  <a:pt x="6730" y="11289"/>
                  <a:pt x="7183" y="11015"/>
                  <a:pt x="7609" y="10740"/>
                </a:cubicBezTo>
                <a:cubicBezTo>
                  <a:pt x="7732" y="10671"/>
                  <a:pt x="7828" y="10589"/>
                  <a:pt x="7938" y="10520"/>
                </a:cubicBezTo>
                <a:cubicBezTo>
                  <a:pt x="8021" y="10452"/>
                  <a:pt x="8117" y="10383"/>
                  <a:pt x="8227" y="10314"/>
                </a:cubicBezTo>
                <a:cubicBezTo>
                  <a:pt x="8460" y="10136"/>
                  <a:pt x="8694" y="9985"/>
                  <a:pt x="8900" y="9847"/>
                </a:cubicBezTo>
                <a:cubicBezTo>
                  <a:pt x="8982" y="9792"/>
                  <a:pt x="9051" y="9724"/>
                  <a:pt x="9119" y="9683"/>
                </a:cubicBezTo>
                <a:cubicBezTo>
                  <a:pt x="9147" y="9655"/>
                  <a:pt x="9174" y="9641"/>
                  <a:pt x="9202" y="9614"/>
                </a:cubicBezTo>
                <a:cubicBezTo>
                  <a:pt x="9325" y="9504"/>
                  <a:pt x="9449" y="9422"/>
                  <a:pt x="9559" y="9339"/>
                </a:cubicBezTo>
                <a:cubicBezTo>
                  <a:pt x="9614" y="9298"/>
                  <a:pt x="9669" y="9243"/>
                  <a:pt x="9724" y="9216"/>
                </a:cubicBezTo>
                <a:cubicBezTo>
                  <a:pt x="9861" y="9092"/>
                  <a:pt x="10012" y="8969"/>
                  <a:pt x="10163" y="8872"/>
                </a:cubicBezTo>
                <a:cubicBezTo>
                  <a:pt x="10177" y="8859"/>
                  <a:pt x="10218" y="8831"/>
                  <a:pt x="10232" y="8817"/>
                </a:cubicBezTo>
                <a:lnTo>
                  <a:pt x="10383" y="8721"/>
                </a:lnTo>
                <a:lnTo>
                  <a:pt x="10561" y="8611"/>
                </a:lnTo>
                <a:lnTo>
                  <a:pt x="10575" y="8598"/>
                </a:lnTo>
                <a:cubicBezTo>
                  <a:pt x="10630" y="8557"/>
                  <a:pt x="10699" y="8529"/>
                  <a:pt x="10754" y="8488"/>
                </a:cubicBezTo>
                <a:cubicBezTo>
                  <a:pt x="11042" y="8323"/>
                  <a:pt x="11344" y="8145"/>
                  <a:pt x="11660" y="7993"/>
                </a:cubicBezTo>
                <a:lnTo>
                  <a:pt x="11729" y="7966"/>
                </a:lnTo>
                <a:cubicBezTo>
                  <a:pt x="11893" y="7870"/>
                  <a:pt x="12072" y="7787"/>
                  <a:pt x="12237" y="7719"/>
                </a:cubicBezTo>
                <a:cubicBezTo>
                  <a:pt x="12278" y="7705"/>
                  <a:pt x="12305" y="7691"/>
                  <a:pt x="12347" y="7691"/>
                </a:cubicBezTo>
                <a:cubicBezTo>
                  <a:pt x="12511" y="7623"/>
                  <a:pt x="12690" y="7568"/>
                  <a:pt x="12827" y="7513"/>
                </a:cubicBezTo>
                <a:lnTo>
                  <a:pt x="12841" y="7513"/>
                </a:lnTo>
                <a:cubicBezTo>
                  <a:pt x="12978" y="7485"/>
                  <a:pt x="13102" y="7430"/>
                  <a:pt x="13239" y="7417"/>
                </a:cubicBezTo>
                <a:cubicBezTo>
                  <a:pt x="13404" y="7375"/>
                  <a:pt x="13569" y="7348"/>
                  <a:pt x="13734" y="7321"/>
                </a:cubicBezTo>
                <a:lnTo>
                  <a:pt x="13747" y="7321"/>
                </a:lnTo>
                <a:cubicBezTo>
                  <a:pt x="13912" y="7307"/>
                  <a:pt x="14077" y="7279"/>
                  <a:pt x="14283" y="7238"/>
                </a:cubicBezTo>
                <a:lnTo>
                  <a:pt x="14338" y="7238"/>
                </a:lnTo>
                <a:cubicBezTo>
                  <a:pt x="14393" y="7224"/>
                  <a:pt x="14448" y="7224"/>
                  <a:pt x="14503" y="7224"/>
                </a:cubicBezTo>
                <a:cubicBezTo>
                  <a:pt x="14599" y="7211"/>
                  <a:pt x="14667" y="7211"/>
                  <a:pt x="14750" y="7211"/>
                </a:cubicBezTo>
                <a:lnTo>
                  <a:pt x="15299" y="7211"/>
                </a:lnTo>
                <a:cubicBezTo>
                  <a:pt x="15505" y="7224"/>
                  <a:pt x="15725" y="7224"/>
                  <a:pt x="15986" y="7252"/>
                </a:cubicBezTo>
                <a:cubicBezTo>
                  <a:pt x="16192" y="7279"/>
                  <a:pt x="16398" y="7293"/>
                  <a:pt x="16562" y="7321"/>
                </a:cubicBezTo>
                <a:cubicBezTo>
                  <a:pt x="16741" y="7348"/>
                  <a:pt x="16961" y="7375"/>
                  <a:pt x="17194" y="7430"/>
                </a:cubicBezTo>
                <a:cubicBezTo>
                  <a:pt x="17510" y="7513"/>
                  <a:pt x="17881" y="7595"/>
                  <a:pt x="18224" y="7733"/>
                </a:cubicBezTo>
                <a:cubicBezTo>
                  <a:pt x="18622" y="7897"/>
                  <a:pt x="18979" y="8062"/>
                  <a:pt x="19337" y="8241"/>
                </a:cubicBezTo>
                <a:lnTo>
                  <a:pt x="19529" y="8351"/>
                </a:lnTo>
                <a:lnTo>
                  <a:pt x="19721" y="8460"/>
                </a:lnTo>
                <a:cubicBezTo>
                  <a:pt x="19927" y="8584"/>
                  <a:pt x="20119" y="8694"/>
                  <a:pt x="20312" y="8817"/>
                </a:cubicBezTo>
                <a:cubicBezTo>
                  <a:pt x="20476" y="8941"/>
                  <a:pt x="20682" y="9065"/>
                  <a:pt x="20875" y="9216"/>
                </a:cubicBezTo>
                <a:cubicBezTo>
                  <a:pt x="20984" y="9298"/>
                  <a:pt x="21081" y="9380"/>
                  <a:pt x="21204" y="9477"/>
                </a:cubicBezTo>
                <a:cubicBezTo>
                  <a:pt x="21259" y="9504"/>
                  <a:pt x="21300" y="9559"/>
                  <a:pt x="21355" y="9614"/>
                </a:cubicBezTo>
                <a:cubicBezTo>
                  <a:pt x="21396" y="9641"/>
                  <a:pt x="21424" y="9655"/>
                  <a:pt x="21465" y="9696"/>
                </a:cubicBezTo>
                <a:cubicBezTo>
                  <a:pt x="21506" y="9751"/>
                  <a:pt x="21561" y="9792"/>
                  <a:pt x="21630" y="9834"/>
                </a:cubicBezTo>
                <a:cubicBezTo>
                  <a:pt x="21754" y="9930"/>
                  <a:pt x="21877" y="10040"/>
                  <a:pt x="22014" y="10163"/>
                </a:cubicBezTo>
                <a:lnTo>
                  <a:pt x="22509" y="10658"/>
                </a:lnTo>
                <a:lnTo>
                  <a:pt x="22591" y="10740"/>
                </a:lnTo>
                <a:cubicBezTo>
                  <a:pt x="22674" y="10822"/>
                  <a:pt x="22770" y="10919"/>
                  <a:pt x="22852" y="11015"/>
                </a:cubicBezTo>
                <a:lnTo>
                  <a:pt x="22907" y="11070"/>
                </a:lnTo>
                <a:lnTo>
                  <a:pt x="23223" y="11399"/>
                </a:lnTo>
                <a:lnTo>
                  <a:pt x="23470" y="11633"/>
                </a:lnTo>
                <a:cubicBezTo>
                  <a:pt x="23553" y="11715"/>
                  <a:pt x="23621" y="11825"/>
                  <a:pt x="23690" y="11907"/>
                </a:cubicBezTo>
                <a:cubicBezTo>
                  <a:pt x="23759" y="12017"/>
                  <a:pt x="23841" y="12113"/>
                  <a:pt x="23937" y="12223"/>
                </a:cubicBezTo>
                <a:cubicBezTo>
                  <a:pt x="23978" y="12292"/>
                  <a:pt x="24019" y="12333"/>
                  <a:pt x="24047" y="12402"/>
                </a:cubicBezTo>
                <a:cubicBezTo>
                  <a:pt x="24088" y="12443"/>
                  <a:pt x="24102" y="12498"/>
                  <a:pt x="24143" y="12525"/>
                </a:cubicBezTo>
                <a:cubicBezTo>
                  <a:pt x="24184" y="12608"/>
                  <a:pt x="24253" y="12704"/>
                  <a:pt x="24322" y="12786"/>
                </a:cubicBezTo>
                <a:cubicBezTo>
                  <a:pt x="24376" y="12841"/>
                  <a:pt x="24431" y="12910"/>
                  <a:pt x="24486" y="12951"/>
                </a:cubicBezTo>
                <a:lnTo>
                  <a:pt x="24569" y="13047"/>
                </a:lnTo>
                <a:cubicBezTo>
                  <a:pt x="24596" y="13075"/>
                  <a:pt x="24624" y="13116"/>
                  <a:pt x="24651" y="13143"/>
                </a:cubicBezTo>
                <a:lnTo>
                  <a:pt x="24665" y="13185"/>
                </a:lnTo>
                <a:lnTo>
                  <a:pt x="24692" y="13212"/>
                </a:lnTo>
                <a:cubicBezTo>
                  <a:pt x="24898" y="13555"/>
                  <a:pt x="25063" y="13940"/>
                  <a:pt x="25242" y="14283"/>
                </a:cubicBezTo>
                <a:cubicBezTo>
                  <a:pt x="25272" y="14364"/>
                  <a:pt x="25353" y="14415"/>
                  <a:pt x="25444" y="14415"/>
                </a:cubicBezTo>
                <a:cubicBezTo>
                  <a:pt x="25477" y="14415"/>
                  <a:pt x="25511" y="14408"/>
                  <a:pt x="25544" y="14393"/>
                </a:cubicBezTo>
                <a:cubicBezTo>
                  <a:pt x="25599" y="14366"/>
                  <a:pt x="25654" y="14311"/>
                  <a:pt x="25667" y="14256"/>
                </a:cubicBezTo>
                <a:cubicBezTo>
                  <a:pt x="25681" y="14187"/>
                  <a:pt x="25681" y="14146"/>
                  <a:pt x="25667" y="14091"/>
                </a:cubicBezTo>
                <a:cubicBezTo>
                  <a:pt x="25626" y="14036"/>
                  <a:pt x="25612" y="13981"/>
                  <a:pt x="25585" y="13912"/>
                </a:cubicBezTo>
                <a:cubicBezTo>
                  <a:pt x="25585" y="13899"/>
                  <a:pt x="25585" y="13871"/>
                  <a:pt x="25558" y="13830"/>
                </a:cubicBezTo>
                <a:lnTo>
                  <a:pt x="25516" y="13734"/>
                </a:lnTo>
                <a:lnTo>
                  <a:pt x="25516" y="13706"/>
                </a:lnTo>
                <a:cubicBezTo>
                  <a:pt x="25489" y="13679"/>
                  <a:pt x="25461" y="13624"/>
                  <a:pt x="25420" y="13596"/>
                </a:cubicBezTo>
                <a:lnTo>
                  <a:pt x="25393" y="13500"/>
                </a:lnTo>
                <a:cubicBezTo>
                  <a:pt x="25242" y="13198"/>
                  <a:pt x="25063" y="12869"/>
                  <a:pt x="24912" y="12539"/>
                </a:cubicBezTo>
                <a:cubicBezTo>
                  <a:pt x="24720" y="12113"/>
                  <a:pt x="24486" y="11701"/>
                  <a:pt x="24253" y="11289"/>
                </a:cubicBezTo>
                <a:lnTo>
                  <a:pt x="24184" y="11166"/>
                </a:lnTo>
                <a:cubicBezTo>
                  <a:pt x="24047" y="10932"/>
                  <a:pt x="23923" y="10713"/>
                  <a:pt x="23813" y="10507"/>
                </a:cubicBezTo>
                <a:cubicBezTo>
                  <a:pt x="23731" y="10342"/>
                  <a:pt x="23621" y="10177"/>
                  <a:pt x="23539" y="10026"/>
                </a:cubicBezTo>
                <a:cubicBezTo>
                  <a:pt x="23484" y="9957"/>
                  <a:pt x="23456" y="9861"/>
                  <a:pt x="23401" y="9792"/>
                </a:cubicBezTo>
                <a:cubicBezTo>
                  <a:pt x="23113" y="9312"/>
                  <a:pt x="22797" y="8817"/>
                  <a:pt x="22481" y="8351"/>
                </a:cubicBezTo>
                <a:cubicBezTo>
                  <a:pt x="22399" y="8241"/>
                  <a:pt x="22317" y="8103"/>
                  <a:pt x="22234" y="7980"/>
                </a:cubicBezTo>
                <a:cubicBezTo>
                  <a:pt x="22165" y="7897"/>
                  <a:pt x="22111" y="7787"/>
                  <a:pt x="22042" y="7705"/>
                </a:cubicBezTo>
                <a:cubicBezTo>
                  <a:pt x="21918" y="7527"/>
                  <a:pt x="21795" y="7362"/>
                  <a:pt x="21699" y="7211"/>
                </a:cubicBezTo>
                <a:lnTo>
                  <a:pt x="21589" y="7046"/>
                </a:lnTo>
                <a:cubicBezTo>
                  <a:pt x="21300" y="6634"/>
                  <a:pt x="20984" y="6194"/>
                  <a:pt x="20669" y="5741"/>
                </a:cubicBezTo>
                <a:cubicBezTo>
                  <a:pt x="20476" y="5494"/>
                  <a:pt x="20270" y="5233"/>
                  <a:pt x="20064" y="5013"/>
                </a:cubicBezTo>
                <a:cubicBezTo>
                  <a:pt x="19845" y="4766"/>
                  <a:pt x="19625" y="4492"/>
                  <a:pt x="19364" y="4258"/>
                </a:cubicBezTo>
                <a:cubicBezTo>
                  <a:pt x="19213" y="4093"/>
                  <a:pt x="19048" y="3956"/>
                  <a:pt x="18897" y="3819"/>
                </a:cubicBezTo>
                <a:cubicBezTo>
                  <a:pt x="18499" y="3448"/>
                  <a:pt x="18114" y="3063"/>
                  <a:pt x="17702" y="2720"/>
                </a:cubicBezTo>
                <a:cubicBezTo>
                  <a:pt x="17579" y="2624"/>
                  <a:pt x="17469" y="2555"/>
                  <a:pt x="17386" y="2487"/>
                </a:cubicBezTo>
                <a:cubicBezTo>
                  <a:pt x="17304" y="2418"/>
                  <a:pt x="17194" y="2349"/>
                  <a:pt x="17098" y="2294"/>
                </a:cubicBezTo>
                <a:lnTo>
                  <a:pt x="17071" y="2281"/>
                </a:lnTo>
                <a:cubicBezTo>
                  <a:pt x="16906" y="2171"/>
                  <a:pt x="16755" y="2088"/>
                  <a:pt x="16604" y="1992"/>
                </a:cubicBezTo>
                <a:lnTo>
                  <a:pt x="16384" y="1855"/>
                </a:lnTo>
                <a:cubicBezTo>
                  <a:pt x="15972" y="1594"/>
                  <a:pt x="15505" y="1347"/>
                  <a:pt x="14915" y="1058"/>
                </a:cubicBezTo>
                <a:cubicBezTo>
                  <a:pt x="14695" y="962"/>
                  <a:pt x="14461" y="852"/>
                  <a:pt x="14173" y="770"/>
                </a:cubicBezTo>
                <a:cubicBezTo>
                  <a:pt x="14104" y="756"/>
                  <a:pt x="14063" y="729"/>
                  <a:pt x="13994" y="701"/>
                </a:cubicBezTo>
                <a:cubicBezTo>
                  <a:pt x="13816" y="633"/>
                  <a:pt x="13651" y="578"/>
                  <a:pt x="13459" y="523"/>
                </a:cubicBezTo>
                <a:cubicBezTo>
                  <a:pt x="13250" y="458"/>
                  <a:pt x="13017" y="417"/>
                  <a:pt x="12759" y="355"/>
                </a:cubicBezTo>
                <a:lnTo>
                  <a:pt x="12759" y="355"/>
                </a:lnTo>
                <a:cubicBezTo>
                  <a:pt x="12759" y="354"/>
                  <a:pt x="12758" y="354"/>
                  <a:pt x="12757" y="354"/>
                </a:cubicBezTo>
                <a:lnTo>
                  <a:pt x="12757" y="354"/>
                </a:lnTo>
                <a:cubicBezTo>
                  <a:pt x="12757" y="354"/>
                  <a:pt x="12757" y="354"/>
                  <a:pt x="12757" y="354"/>
                </a:cubicBezTo>
                <a:lnTo>
                  <a:pt x="12757" y="354"/>
                </a:lnTo>
                <a:cubicBezTo>
                  <a:pt x="12744" y="351"/>
                  <a:pt x="12731" y="348"/>
                  <a:pt x="12717" y="344"/>
                </a:cubicBezTo>
                <a:cubicBezTo>
                  <a:pt x="12718" y="344"/>
                  <a:pt x="12719" y="344"/>
                  <a:pt x="12719" y="344"/>
                </a:cubicBezTo>
                <a:lnTo>
                  <a:pt x="12719" y="344"/>
                </a:lnTo>
                <a:cubicBezTo>
                  <a:pt x="12474" y="282"/>
                  <a:pt x="12218" y="231"/>
                  <a:pt x="11962" y="179"/>
                </a:cubicBezTo>
                <a:cubicBezTo>
                  <a:pt x="11715" y="152"/>
                  <a:pt x="11454" y="111"/>
                  <a:pt x="11165" y="83"/>
                </a:cubicBezTo>
                <a:lnTo>
                  <a:pt x="11124" y="83"/>
                </a:lnTo>
                <a:cubicBezTo>
                  <a:pt x="10877" y="42"/>
                  <a:pt x="10630" y="15"/>
                  <a:pt x="10369" y="15"/>
                </a:cubicBezTo>
                <a:cubicBezTo>
                  <a:pt x="10108" y="1"/>
                  <a:pt x="9875" y="1"/>
                  <a:pt x="96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7"/>
          <p:cNvSpPr txBox="1">
            <a:spLocks noGrp="1"/>
          </p:cNvSpPr>
          <p:nvPr>
            <p:ph type="body" idx="1"/>
          </p:nvPr>
        </p:nvSpPr>
        <p:spPr>
          <a:xfrm>
            <a:off x="3888365" y="1809875"/>
            <a:ext cx="4238100" cy="22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3" name="Google Shape;303;p7"/>
          <p:cNvSpPr/>
          <p:nvPr/>
        </p:nvSpPr>
        <p:spPr>
          <a:xfrm rot="-8740061">
            <a:off x="-474363" y="3673040"/>
            <a:ext cx="951591" cy="534117"/>
          </a:xfrm>
          <a:custGeom>
            <a:avLst/>
            <a:gdLst/>
            <a:ahLst/>
            <a:cxnLst/>
            <a:rect l="l" t="t" r="r" b="b"/>
            <a:pathLst>
              <a:path w="25682" h="14415" extrusionOk="0">
                <a:moveTo>
                  <a:pt x="12719" y="344"/>
                </a:moveTo>
                <a:lnTo>
                  <a:pt x="12719" y="344"/>
                </a:lnTo>
                <a:cubicBezTo>
                  <a:pt x="12732" y="347"/>
                  <a:pt x="12744" y="351"/>
                  <a:pt x="12757" y="354"/>
                </a:cubicBezTo>
                <a:lnTo>
                  <a:pt x="12757" y="354"/>
                </a:lnTo>
                <a:cubicBezTo>
                  <a:pt x="12747" y="350"/>
                  <a:pt x="12736" y="345"/>
                  <a:pt x="12719" y="344"/>
                </a:cubicBezTo>
                <a:close/>
                <a:moveTo>
                  <a:pt x="9559" y="1"/>
                </a:moveTo>
                <a:cubicBezTo>
                  <a:pt x="9270" y="1"/>
                  <a:pt x="8982" y="1"/>
                  <a:pt x="8680" y="15"/>
                </a:cubicBezTo>
                <a:cubicBezTo>
                  <a:pt x="8584" y="15"/>
                  <a:pt x="8460" y="28"/>
                  <a:pt x="8364" y="42"/>
                </a:cubicBezTo>
                <a:lnTo>
                  <a:pt x="8295" y="70"/>
                </a:lnTo>
                <a:lnTo>
                  <a:pt x="7925" y="111"/>
                </a:lnTo>
                <a:cubicBezTo>
                  <a:pt x="7677" y="152"/>
                  <a:pt x="7430" y="207"/>
                  <a:pt x="7210" y="248"/>
                </a:cubicBezTo>
                <a:cubicBezTo>
                  <a:pt x="6936" y="317"/>
                  <a:pt x="6661" y="413"/>
                  <a:pt x="6304" y="523"/>
                </a:cubicBezTo>
                <a:cubicBezTo>
                  <a:pt x="6112" y="591"/>
                  <a:pt x="5906" y="660"/>
                  <a:pt x="5727" y="729"/>
                </a:cubicBezTo>
                <a:lnTo>
                  <a:pt x="5590" y="784"/>
                </a:lnTo>
                <a:cubicBezTo>
                  <a:pt x="5538" y="764"/>
                  <a:pt x="5488" y="755"/>
                  <a:pt x="5439" y="755"/>
                </a:cubicBezTo>
                <a:cubicBezTo>
                  <a:pt x="5322" y="755"/>
                  <a:pt x="5212" y="804"/>
                  <a:pt x="5096" y="852"/>
                </a:cubicBezTo>
                <a:cubicBezTo>
                  <a:pt x="4999" y="894"/>
                  <a:pt x="4890" y="935"/>
                  <a:pt x="4807" y="976"/>
                </a:cubicBezTo>
                <a:lnTo>
                  <a:pt x="4766" y="990"/>
                </a:lnTo>
                <a:cubicBezTo>
                  <a:pt x="4546" y="1100"/>
                  <a:pt x="4327" y="1182"/>
                  <a:pt x="4121" y="1319"/>
                </a:cubicBezTo>
                <a:cubicBezTo>
                  <a:pt x="3860" y="1470"/>
                  <a:pt x="3599" y="1649"/>
                  <a:pt x="3351" y="1827"/>
                </a:cubicBezTo>
                <a:cubicBezTo>
                  <a:pt x="3159" y="1965"/>
                  <a:pt x="2953" y="2102"/>
                  <a:pt x="2761" y="2281"/>
                </a:cubicBezTo>
                <a:cubicBezTo>
                  <a:pt x="2747" y="2294"/>
                  <a:pt x="2706" y="2308"/>
                  <a:pt x="2692" y="2349"/>
                </a:cubicBezTo>
                <a:lnTo>
                  <a:pt x="2610" y="2432"/>
                </a:lnTo>
                <a:lnTo>
                  <a:pt x="2555" y="2487"/>
                </a:lnTo>
                <a:cubicBezTo>
                  <a:pt x="2528" y="2500"/>
                  <a:pt x="2500" y="2542"/>
                  <a:pt x="2473" y="2555"/>
                </a:cubicBezTo>
                <a:cubicBezTo>
                  <a:pt x="2390" y="2638"/>
                  <a:pt x="2280" y="2720"/>
                  <a:pt x="2198" y="2816"/>
                </a:cubicBezTo>
                <a:cubicBezTo>
                  <a:pt x="1937" y="3050"/>
                  <a:pt x="1745" y="3338"/>
                  <a:pt x="1566" y="3613"/>
                </a:cubicBezTo>
                <a:cubicBezTo>
                  <a:pt x="1456" y="3750"/>
                  <a:pt x="1360" y="3915"/>
                  <a:pt x="1250" y="4052"/>
                </a:cubicBezTo>
                <a:cubicBezTo>
                  <a:pt x="1223" y="4093"/>
                  <a:pt x="1182" y="4135"/>
                  <a:pt x="1154" y="4189"/>
                </a:cubicBezTo>
                <a:cubicBezTo>
                  <a:pt x="1099" y="4231"/>
                  <a:pt x="1058" y="4299"/>
                  <a:pt x="1017" y="4354"/>
                </a:cubicBezTo>
                <a:cubicBezTo>
                  <a:pt x="976" y="4409"/>
                  <a:pt x="948" y="4437"/>
                  <a:pt x="907" y="4492"/>
                </a:cubicBezTo>
                <a:lnTo>
                  <a:pt x="893" y="4505"/>
                </a:lnTo>
                <a:cubicBezTo>
                  <a:pt x="880" y="4533"/>
                  <a:pt x="852" y="4560"/>
                  <a:pt x="838" y="4574"/>
                </a:cubicBezTo>
                <a:cubicBezTo>
                  <a:pt x="797" y="4670"/>
                  <a:pt x="742" y="4753"/>
                  <a:pt x="701" y="4821"/>
                </a:cubicBezTo>
                <a:cubicBezTo>
                  <a:pt x="660" y="4917"/>
                  <a:pt x="605" y="5041"/>
                  <a:pt x="564" y="5164"/>
                </a:cubicBezTo>
                <a:lnTo>
                  <a:pt x="550" y="5192"/>
                </a:lnTo>
                <a:cubicBezTo>
                  <a:pt x="509" y="5302"/>
                  <a:pt x="481" y="5425"/>
                  <a:pt x="426" y="5576"/>
                </a:cubicBezTo>
                <a:cubicBezTo>
                  <a:pt x="399" y="5673"/>
                  <a:pt x="385" y="5782"/>
                  <a:pt x="344" y="5879"/>
                </a:cubicBezTo>
                <a:cubicBezTo>
                  <a:pt x="303" y="6016"/>
                  <a:pt x="275" y="6181"/>
                  <a:pt x="220" y="6318"/>
                </a:cubicBezTo>
                <a:cubicBezTo>
                  <a:pt x="165" y="6497"/>
                  <a:pt x="124" y="6661"/>
                  <a:pt x="97" y="6799"/>
                </a:cubicBezTo>
                <a:lnTo>
                  <a:pt x="97" y="6826"/>
                </a:lnTo>
                <a:cubicBezTo>
                  <a:pt x="83" y="6881"/>
                  <a:pt x="83" y="6909"/>
                  <a:pt x="83" y="6964"/>
                </a:cubicBezTo>
                <a:lnTo>
                  <a:pt x="56" y="7183"/>
                </a:lnTo>
                <a:cubicBezTo>
                  <a:pt x="28" y="7293"/>
                  <a:pt x="28" y="7375"/>
                  <a:pt x="14" y="7485"/>
                </a:cubicBezTo>
                <a:lnTo>
                  <a:pt x="14" y="7581"/>
                </a:lnTo>
                <a:cubicBezTo>
                  <a:pt x="1" y="7760"/>
                  <a:pt x="14" y="7925"/>
                  <a:pt x="14" y="8062"/>
                </a:cubicBezTo>
                <a:cubicBezTo>
                  <a:pt x="28" y="8282"/>
                  <a:pt x="56" y="8557"/>
                  <a:pt x="97" y="8831"/>
                </a:cubicBezTo>
                <a:cubicBezTo>
                  <a:pt x="124" y="8927"/>
                  <a:pt x="152" y="9010"/>
                  <a:pt x="193" y="9092"/>
                </a:cubicBezTo>
                <a:cubicBezTo>
                  <a:pt x="207" y="9106"/>
                  <a:pt x="207" y="9133"/>
                  <a:pt x="220" y="9161"/>
                </a:cubicBezTo>
                <a:cubicBezTo>
                  <a:pt x="220" y="9174"/>
                  <a:pt x="234" y="9174"/>
                  <a:pt x="234" y="9202"/>
                </a:cubicBezTo>
                <a:lnTo>
                  <a:pt x="234" y="9216"/>
                </a:lnTo>
                <a:cubicBezTo>
                  <a:pt x="262" y="9271"/>
                  <a:pt x="289" y="9312"/>
                  <a:pt x="303" y="9353"/>
                </a:cubicBezTo>
                <a:cubicBezTo>
                  <a:pt x="330" y="9380"/>
                  <a:pt x="344" y="9422"/>
                  <a:pt x="358" y="9477"/>
                </a:cubicBezTo>
                <a:cubicBezTo>
                  <a:pt x="399" y="9559"/>
                  <a:pt x="426" y="9628"/>
                  <a:pt x="468" y="9710"/>
                </a:cubicBezTo>
                <a:cubicBezTo>
                  <a:pt x="564" y="9916"/>
                  <a:pt x="646" y="10067"/>
                  <a:pt x="756" y="10204"/>
                </a:cubicBezTo>
                <a:cubicBezTo>
                  <a:pt x="838" y="10328"/>
                  <a:pt x="921" y="10438"/>
                  <a:pt x="1031" y="10534"/>
                </a:cubicBezTo>
                <a:lnTo>
                  <a:pt x="1086" y="10603"/>
                </a:lnTo>
                <a:cubicBezTo>
                  <a:pt x="1168" y="10685"/>
                  <a:pt x="1250" y="10795"/>
                  <a:pt x="1333" y="10891"/>
                </a:cubicBezTo>
                <a:lnTo>
                  <a:pt x="1360" y="10919"/>
                </a:lnTo>
                <a:cubicBezTo>
                  <a:pt x="1429" y="10987"/>
                  <a:pt x="1470" y="11028"/>
                  <a:pt x="1566" y="11097"/>
                </a:cubicBezTo>
                <a:cubicBezTo>
                  <a:pt x="1635" y="11152"/>
                  <a:pt x="1731" y="11207"/>
                  <a:pt x="1813" y="11262"/>
                </a:cubicBezTo>
                <a:lnTo>
                  <a:pt x="1855" y="11276"/>
                </a:lnTo>
                <a:cubicBezTo>
                  <a:pt x="1978" y="11344"/>
                  <a:pt x="2088" y="11399"/>
                  <a:pt x="2212" y="11468"/>
                </a:cubicBezTo>
                <a:cubicBezTo>
                  <a:pt x="2267" y="11495"/>
                  <a:pt x="2322" y="11509"/>
                  <a:pt x="2363" y="11537"/>
                </a:cubicBezTo>
                <a:cubicBezTo>
                  <a:pt x="2528" y="11605"/>
                  <a:pt x="2692" y="11633"/>
                  <a:pt x="2843" y="11674"/>
                </a:cubicBezTo>
                <a:cubicBezTo>
                  <a:pt x="3146" y="11743"/>
                  <a:pt x="3420" y="11784"/>
                  <a:pt x="3640" y="11825"/>
                </a:cubicBezTo>
                <a:cubicBezTo>
                  <a:pt x="3763" y="11839"/>
                  <a:pt x="3901" y="11880"/>
                  <a:pt x="4038" y="11880"/>
                </a:cubicBezTo>
                <a:cubicBezTo>
                  <a:pt x="4148" y="11894"/>
                  <a:pt x="4272" y="11894"/>
                  <a:pt x="4409" y="11907"/>
                </a:cubicBezTo>
                <a:lnTo>
                  <a:pt x="4656" y="11907"/>
                </a:lnTo>
                <a:cubicBezTo>
                  <a:pt x="4725" y="11907"/>
                  <a:pt x="4807" y="11907"/>
                  <a:pt x="4876" y="11894"/>
                </a:cubicBezTo>
                <a:cubicBezTo>
                  <a:pt x="5013" y="11880"/>
                  <a:pt x="5151" y="11839"/>
                  <a:pt x="5274" y="11825"/>
                </a:cubicBezTo>
                <a:cubicBezTo>
                  <a:pt x="5549" y="11756"/>
                  <a:pt x="5796" y="11674"/>
                  <a:pt x="6112" y="11550"/>
                </a:cubicBezTo>
                <a:cubicBezTo>
                  <a:pt x="6153" y="11537"/>
                  <a:pt x="6194" y="11509"/>
                  <a:pt x="6235" y="11495"/>
                </a:cubicBezTo>
                <a:cubicBezTo>
                  <a:pt x="6730" y="11289"/>
                  <a:pt x="7183" y="11015"/>
                  <a:pt x="7609" y="10740"/>
                </a:cubicBezTo>
                <a:cubicBezTo>
                  <a:pt x="7732" y="10671"/>
                  <a:pt x="7828" y="10589"/>
                  <a:pt x="7938" y="10520"/>
                </a:cubicBezTo>
                <a:cubicBezTo>
                  <a:pt x="8021" y="10452"/>
                  <a:pt x="8117" y="10383"/>
                  <a:pt x="8227" y="10314"/>
                </a:cubicBezTo>
                <a:cubicBezTo>
                  <a:pt x="8460" y="10136"/>
                  <a:pt x="8694" y="9985"/>
                  <a:pt x="8900" y="9847"/>
                </a:cubicBezTo>
                <a:cubicBezTo>
                  <a:pt x="8982" y="9792"/>
                  <a:pt x="9051" y="9724"/>
                  <a:pt x="9119" y="9683"/>
                </a:cubicBezTo>
                <a:cubicBezTo>
                  <a:pt x="9147" y="9655"/>
                  <a:pt x="9174" y="9641"/>
                  <a:pt x="9202" y="9614"/>
                </a:cubicBezTo>
                <a:cubicBezTo>
                  <a:pt x="9325" y="9504"/>
                  <a:pt x="9449" y="9422"/>
                  <a:pt x="9559" y="9339"/>
                </a:cubicBezTo>
                <a:cubicBezTo>
                  <a:pt x="9614" y="9298"/>
                  <a:pt x="9669" y="9243"/>
                  <a:pt x="9724" y="9216"/>
                </a:cubicBezTo>
                <a:cubicBezTo>
                  <a:pt x="9861" y="9092"/>
                  <a:pt x="10012" y="8969"/>
                  <a:pt x="10163" y="8872"/>
                </a:cubicBezTo>
                <a:cubicBezTo>
                  <a:pt x="10177" y="8859"/>
                  <a:pt x="10218" y="8831"/>
                  <a:pt x="10232" y="8817"/>
                </a:cubicBezTo>
                <a:lnTo>
                  <a:pt x="10383" y="8721"/>
                </a:lnTo>
                <a:lnTo>
                  <a:pt x="10561" y="8611"/>
                </a:lnTo>
                <a:lnTo>
                  <a:pt x="10575" y="8598"/>
                </a:lnTo>
                <a:cubicBezTo>
                  <a:pt x="10630" y="8557"/>
                  <a:pt x="10699" y="8529"/>
                  <a:pt x="10754" y="8488"/>
                </a:cubicBezTo>
                <a:cubicBezTo>
                  <a:pt x="11042" y="8323"/>
                  <a:pt x="11344" y="8145"/>
                  <a:pt x="11660" y="7993"/>
                </a:cubicBezTo>
                <a:lnTo>
                  <a:pt x="11729" y="7966"/>
                </a:lnTo>
                <a:cubicBezTo>
                  <a:pt x="11893" y="7870"/>
                  <a:pt x="12072" y="7787"/>
                  <a:pt x="12237" y="7719"/>
                </a:cubicBezTo>
                <a:cubicBezTo>
                  <a:pt x="12278" y="7705"/>
                  <a:pt x="12305" y="7691"/>
                  <a:pt x="12347" y="7691"/>
                </a:cubicBezTo>
                <a:cubicBezTo>
                  <a:pt x="12511" y="7623"/>
                  <a:pt x="12690" y="7568"/>
                  <a:pt x="12827" y="7513"/>
                </a:cubicBezTo>
                <a:lnTo>
                  <a:pt x="12841" y="7513"/>
                </a:lnTo>
                <a:cubicBezTo>
                  <a:pt x="12978" y="7485"/>
                  <a:pt x="13102" y="7430"/>
                  <a:pt x="13239" y="7417"/>
                </a:cubicBezTo>
                <a:cubicBezTo>
                  <a:pt x="13404" y="7375"/>
                  <a:pt x="13569" y="7348"/>
                  <a:pt x="13734" y="7321"/>
                </a:cubicBezTo>
                <a:lnTo>
                  <a:pt x="13747" y="7321"/>
                </a:lnTo>
                <a:cubicBezTo>
                  <a:pt x="13912" y="7307"/>
                  <a:pt x="14077" y="7279"/>
                  <a:pt x="14283" y="7238"/>
                </a:cubicBezTo>
                <a:lnTo>
                  <a:pt x="14338" y="7238"/>
                </a:lnTo>
                <a:cubicBezTo>
                  <a:pt x="14393" y="7224"/>
                  <a:pt x="14448" y="7224"/>
                  <a:pt x="14503" y="7224"/>
                </a:cubicBezTo>
                <a:cubicBezTo>
                  <a:pt x="14599" y="7211"/>
                  <a:pt x="14667" y="7211"/>
                  <a:pt x="14750" y="7211"/>
                </a:cubicBezTo>
                <a:lnTo>
                  <a:pt x="15299" y="7211"/>
                </a:lnTo>
                <a:cubicBezTo>
                  <a:pt x="15505" y="7224"/>
                  <a:pt x="15725" y="7224"/>
                  <a:pt x="15986" y="7252"/>
                </a:cubicBezTo>
                <a:cubicBezTo>
                  <a:pt x="16192" y="7279"/>
                  <a:pt x="16398" y="7293"/>
                  <a:pt x="16562" y="7321"/>
                </a:cubicBezTo>
                <a:cubicBezTo>
                  <a:pt x="16741" y="7348"/>
                  <a:pt x="16961" y="7375"/>
                  <a:pt x="17194" y="7430"/>
                </a:cubicBezTo>
                <a:cubicBezTo>
                  <a:pt x="17510" y="7513"/>
                  <a:pt x="17881" y="7595"/>
                  <a:pt x="18224" y="7733"/>
                </a:cubicBezTo>
                <a:cubicBezTo>
                  <a:pt x="18622" y="7897"/>
                  <a:pt x="18979" y="8062"/>
                  <a:pt x="19337" y="8241"/>
                </a:cubicBezTo>
                <a:lnTo>
                  <a:pt x="19529" y="8351"/>
                </a:lnTo>
                <a:lnTo>
                  <a:pt x="19721" y="8460"/>
                </a:lnTo>
                <a:cubicBezTo>
                  <a:pt x="19927" y="8584"/>
                  <a:pt x="20119" y="8694"/>
                  <a:pt x="20312" y="8817"/>
                </a:cubicBezTo>
                <a:cubicBezTo>
                  <a:pt x="20476" y="8941"/>
                  <a:pt x="20682" y="9065"/>
                  <a:pt x="20875" y="9216"/>
                </a:cubicBezTo>
                <a:cubicBezTo>
                  <a:pt x="20984" y="9298"/>
                  <a:pt x="21081" y="9380"/>
                  <a:pt x="21204" y="9477"/>
                </a:cubicBezTo>
                <a:cubicBezTo>
                  <a:pt x="21259" y="9504"/>
                  <a:pt x="21300" y="9559"/>
                  <a:pt x="21355" y="9614"/>
                </a:cubicBezTo>
                <a:cubicBezTo>
                  <a:pt x="21396" y="9641"/>
                  <a:pt x="21424" y="9655"/>
                  <a:pt x="21465" y="9696"/>
                </a:cubicBezTo>
                <a:cubicBezTo>
                  <a:pt x="21506" y="9751"/>
                  <a:pt x="21561" y="9792"/>
                  <a:pt x="21630" y="9834"/>
                </a:cubicBezTo>
                <a:cubicBezTo>
                  <a:pt x="21754" y="9930"/>
                  <a:pt x="21877" y="10040"/>
                  <a:pt x="22014" y="10163"/>
                </a:cubicBezTo>
                <a:lnTo>
                  <a:pt x="22509" y="10658"/>
                </a:lnTo>
                <a:lnTo>
                  <a:pt x="22591" y="10740"/>
                </a:lnTo>
                <a:cubicBezTo>
                  <a:pt x="22674" y="10822"/>
                  <a:pt x="22770" y="10919"/>
                  <a:pt x="22852" y="11015"/>
                </a:cubicBezTo>
                <a:lnTo>
                  <a:pt x="22907" y="11070"/>
                </a:lnTo>
                <a:lnTo>
                  <a:pt x="23223" y="11399"/>
                </a:lnTo>
                <a:lnTo>
                  <a:pt x="23470" y="11633"/>
                </a:lnTo>
                <a:cubicBezTo>
                  <a:pt x="23553" y="11715"/>
                  <a:pt x="23621" y="11825"/>
                  <a:pt x="23690" y="11907"/>
                </a:cubicBezTo>
                <a:cubicBezTo>
                  <a:pt x="23759" y="12017"/>
                  <a:pt x="23841" y="12113"/>
                  <a:pt x="23937" y="12223"/>
                </a:cubicBezTo>
                <a:cubicBezTo>
                  <a:pt x="23978" y="12292"/>
                  <a:pt x="24019" y="12333"/>
                  <a:pt x="24047" y="12402"/>
                </a:cubicBezTo>
                <a:cubicBezTo>
                  <a:pt x="24088" y="12443"/>
                  <a:pt x="24102" y="12498"/>
                  <a:pt x="24143" y="12525"/>
                </a:cubicBezTo>
                <a:cubicBezTo>
                  <a:pt x="24184" y="12608"/>
                  <a:pt x="24253" y="12704"/>
                  <a:pt x="24322" y="12786"/>
                </a:cubicBezTo>
                <a:cubicBezTo>
                  <a:pt x="24376" y="12841"/>
                  <a:pt x="24431" y="12910"/>
                  <a:pt x="24486" y="12951"/>
                </a:cubicBezTo>
                <a:lnTo>
                  <a:pt x="24569" y="13047"/>
                </a:lnTo>
                <a:cubicBezTo>
                  <a:pt x="24596" y="13075"/>
                  <a:pt x="24624" y="13116"/>
                  <a:pt x="24651" y="13143"/>
                </a:cubicBezTo>
                <a:lnTo>
                  <a:pt x="24665" y="13185"/>
                </a:lnTo>
                <a:lnTo>
                  <a:pt x="24692" y="13212"/>
                </a:lnTo>
                <a:cubicBezTo>
                  <a:pt x="24898" y="13555"/>
                  <a:pt x="25063" y="13940"/>
                  <a:pt x="25242" y="14283"/>
                </a:cubicBezTo>
                <a:cubicBezTo>
                  <a:pt x="25272" y="14364"/>
                  <a:pt x="25353" y="14415"/>
                  <a:pt x="25444" y="14415"/>
                </a:cubicBezTo>
                <a:cubicBezTo>
                  <a:pt x="25477" y="14415"/>
                  <a:pt x="25511" y="14408"/>
                  <a:pt x="25544" y="14393"/>
                </a:cubicBezTo>
                <a:cubicBezTo>
                  <a:pt x="25599" y="14366"/>
                  <a:pt x="25654" y="14311"/>
                  <a:pt x="25667" y="14256"/>
                </a:cubicBezTo>
                <a:cubicBezTo>
                  <a:pt x="25681" y="14187"/>
                  <a:pt x="25681" y="14146"/>
                  <a:pt x="25667" y="14091"/>
                </a:cubicBezTo>
                <a:cubicBezTo>
                  <a:pt x="25626" y="14036"/>
                  <a:pt x="25612" y="13981"/>
                  <a:pt x="25585" y="13912"/>
                </a:cubicBezTo>
                <a:cubicBezTo>
                  <a:pt x="25585" y="13899"/>
                  <a:pt x="25585" y="13871"/>
                  <a:pt x="25558" y="13830"/>
                </a:cubicBezTo>
                <a:lnTo>
                  <a:pt x="25516" y="13734"/>
                </a:lnTo>
                <a:lnTo>
                  <a:pt x="25516" y="13706"/>
                </a:lnTo>
                <a:cubicBezTo>
                  <a:pt x="25489" y="13679"/>
                  <a:pt x="25461" y="13624"/>
                  <a:pt x="25420" y="13596"/>
                </a:cubicBezTo>
                <a:lnTo>
                  <a:pt x="25393" y="13500"/>
                </a:lnTo>
                <a:cubicBezTo>
                  <a:pt x="25242" y="13198"/>
                  <a:pt x="25063" y="12869"/>
                  <a:pt x="24912" y="12539"/>
                </a:cubicBezTo>
                <a:cubicBezTo>
                  <a:pt x="24720" y="12113"/>
                  <a:pt x="24486" y="11701"/>
                  <a:pt x="24253" y="11289"/>
                </a:cubicBezTo>
                <a:lnTo>
                  <a:pt x="24184" y="11166"/>
                </a:lnTo>
                <a:cubicBezTo>
                  <a:pt x="24047" y="10932"/>
                  <a:pt x="23923" y="10713"/>
                  <a:pt x="23813" y="10507"/>
                </a:cubicBezTo>
                <a:cubicBezTo>
                  <a:pt x="23731" y="10342"/>
                  <a:pt x="23621" y="10177"/>
                  <a:pt x="23539" y="10026"/>
                </a:cubicBezTo>
                <a:cubicBezTo>
                  <a:pt x="23484" y="9957"/>
                  <a:pt x="23456" y="9861"/>
                  <a:pt x="23401" y="9792"/>
                </a:cubicBezTo>
                <a:cubicBezTo>
                  <a:pt x="23113" y="9312"/>
                  <a:pt x="22797" y="8817"/>
                  <a:pt x="22481" y="8351"/>
                </a:cubicBezTo>
                <a:cubicBezTo>
                  <a:pt x="22399" y="8241"/>
                  <a:pt x="22317" y="8103"/>
                  <a:pt x="22234" y="7980"/>
                </a:cubicBezTo>
                <a:cubicBezTo>
                  <a:pt x="22165" y="7897"/>
                  <a:pt x="22111" y="7787"/>
                  <a:pt x="22042" y="7705"/>
                </a:cubicBezTo>
                <a:cubicBezTo>
                  <a:pt x="21918" y="7527"/>
                  <a:pt x="21795" y="7362"/>
                  <a:pt x="21699" y="7211"/>
                </a:cubicBezTo>
                <a:lnTo>
                  <a:pt x="21589" y="7046"/>
                </a:lnTo>
                <a:cubicBezTo>
                  <a:pt x="21300" y="6634"/>
                  <a:pt x="20984" y="6194"/>
                  <a:pt x="20669" y="5741"/>
                </a:cubicBezTo>
                <a:cubicBezTo>
                  <a:pt x="20476" y="5494"/>
                  <a:pt x="20270" y="5233"/>
                  <a:pt x="20064" y="5013"/>
                </a:cubicBezTo>
                <a:cubicBezTo>
                  <a:pt x="19845" y="4766"/>
                  <a:pt x="19625" y="4492"/>
                  <a:pt x="19364" y="4258"/>
                </a:cubicBezTo>
                <a:cubicBezTo>
                  <a:pt x="19213" y="4093"/>
                  <a:pt x="19048" y="3956"/>
                  <a:pt x="18897" y="3819"/>
                </a:cubicBezTo>
                <a:cubicBezTo>
                  <a:pt x="18499" y="3448"/>
                  <a:pt x="18114" y="3063"/>
                  <a:pt x="17702" y="2720"/>
                </a:cubicBezTo>
                <a:cubicBezTo>
                  <a:pt x="17579" y="2624"/>
                  <a:pt x="17469" y="2555"/>
                  <a:pt x="17386" y="2487"/>
                </a:cubicBezTo>
                <a:cubicBezTo>
                  <a:pt x="17304" y="2418"/>
                  <a:pt x="17194" y="2349"/>
                  <a:pt x="17098" y="2294"/>
                </a:cubicBezTo>
                <a:lnTo>
                  <a:pt x="17071" y="2281"/>
                </a:lnTo>
                <a:cubicBezTo>
                  <a:pt x="16906" y="2171"/>
                  <a:pt x="16755" y="2088"/>
                  <a:pt x="16604" y="1992"/>
                </a:cubicBezTo>
                <a:lnTo>
                  <a:pt x="16384" y="1855"/>
                </a:lnTo>
                <a:cubicBezTo>
                  <a:pt x="15972" y="1594"/>
                  <a:pt x="15505" y="1347"/>
                  <a:pt x="14915" y="1058"/>
                </a:cubicBezTo>
                <a:cubicBezTo>
                  <a:pt x="14695" y="962"/>
                  <a:pt x="14461" y="852"/>
                  <a:pt x="14173" y="770"/>
                </a:cubicBezTo>
                <a:cubicBezTo>
                  <a:pt x="14104" y="756"/>
                  <a:pt x="14063" y="729"/>
                  <a:pt x="13994" y="701"/>
                </a:cubicBezTo>
                <a:cubicBezTo>
                  <a:pt x="13816" y="633"/>
                  <a:pt x="13651" y="578"/>
                  <a:pt x="13459" y="523"/>
                </a:cubicBezTo>
                <a:cubicBezTo>
                  <a:pt x="13250" y="458"/>
                  <a:pt x="13017" y="417"/>
                  <a:pt x="12759" y="355"/>
                </a:cubicBezTo>
                <a:lnTo>
                  <a:pt x="12759" y="355"/>
                </a:lnTo>
                <a:cubicBezTo>
                  <a:pt x="12759" y="354"/>
                  <a:pt x="12758" y="354"/>
                  <a:pt x="12757" y="354"/>
                </a:cubicBezTo>
                <a:lnTo>
                  <a:pt x="12757" y="354"/>
                </a:lnTo>
                <a:cubicBezTo>
                  <a:pt x="12757" y="354"/>
                  <a:pt x="12757" y="354"/>
                  <a:pt x="12757" y="354"/>
                </a:cubicBezTo>
                <a:lnTo>
                  <a:pt x="12757" y="354"/>
                </a:lnTo>
                <a:cubicBezTo>
                  <a:pt x="12744" y="351"/>
                  <a:pt x="12731" y="348"/>
                  <a:pt x="12717" y="344"/>
                </a:cubicBezTo>
                <a:cubicBezTo>
                  <a:pt x="12718" y="344"/>
                  <a:pt x="12719" y="344"/>
                  <a:pt x="12719" y="344"/>
                </a:cubicBezTo>
                <a:lnTo>
                  <a:pt x="12719" y="344"/>
                </a:lnTo>
                <a:cubicBezTo>
                  <a:pt x="12474" y="282"/>
                  <a:pt x="12218" y="231"/>
                  <a:pt x="11962" y="179"/>
                </a:cubicBezTo>
                <a:cubicBezTo>
                  <a:pt x="11715" y="152"/>
                  <a:pt x="11454" y="111"/>
                  <a:pt x="11165" y="83"/>
                </a:cubicBezTo>
                <a:lnTo>
                  <a:pt x="11124" y="83"/>
                </a:lnTo>
                <a:cubicBezTo>
                  <a:pt x="10877" y="42"/>
                  <a:pt x="10630" y="15"/>
                  <a:pt x="10369" y="15"/>
                </a:cubicBezTo>
                <a:cubicBezTo>
                  <a:pt x="10108" y="1"/>
                  <a:pt x="9875" y="1"/>
                  <a:pt x="96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4" name="Google Shape;304;p7"/>
          <p:cNvGrpSpPr/>
          <p:nvPr/>
        </p:nvGrpSpPr>
        <p:grpSpPr>
          <a:xfrm rot="2329863">
            <a:off x="-864697" y="4003042"/>
            <a:ext cx="1246762" cy="1210909"/>
            <a:chOff x="7356963" y="4097822"/>
            <a:chExt cx="880451" cy="855170"/>
          </a:xfrm>
        </p:grpSpPr>
        <p:sp>
          <p:nvSpPr>
            <p:cNvPr id="305" name="Google Shape;305;p7"/>
            <p:cNvSpPr/>
            <p:nvPr/>
          </p:nvSpPr>
          <p:spPr>
            <a:xfrm>
              <a:off x="7356963" y="4097822"/>
              <a:ext cx="880451" cy="798765"/>
            </a:xfrm>
            <a:custGeom>
              <a:avLst/>
              <a:gdLst/>
              <a:ahLst/>
              <a:cxnLst/>
              <a:rect l="l" t="t" r="r" b="b"/>
              <a:pathLst>
                <a:path w="17030" h="15450" extrusionOk="0">
                  <a:moveTo>
                    <a:pt x="7608" y="0"/>
                  </a:moveTo>
                  <a:cubicBezTo>
                    <a:pt x="7293" y="261"/>
                    <a:pt x="7073" y="549"/>
                    <a:pt x="6881" y="879"/>
                  </a:cubicBezTo>
                  <a:cubicBezTo>
                    <a:pt x="6469" y="1579"/>
                    <a:pt x="6194" y="2321"/>
                    <a:pt x="6029" y="3104"/>
                  </a:cubicBezTo>
                  <a:cubicBezTo>
                    <a:pt x="5837" y="3914"/>
                    <a:pt x="5823" y="4724"/>
                    <a:pt x="5961" y="5534"/>
                  </a:cubicBezTo>
                  <a:cubicBezTo>
                    <a:pt x="6057" y="6098"/>
                    <a:pt x="6235" y="6633"/>
                    <a:pt x="6455" y="7169"/>
                  </a:cubicBezTo>
                  <a:cubicBezTo>
                    <a:pt x="6853" y="8116"/>
                    <a:pt x="7348" y="9050"/>
                    <a:pt x="7883" y="9943"/>
                  </a:cubicBezTo>
                  <a:cubicBezTo>
                    <a:pt x="8117" y="10368"/>
                    <a:pt x="8364" y="10780"/>
                    <a:pt x="8583" y="11206"/>
                  </a:cubicBezTo>
                  <a:cubicBezTo>
                    <a:pt x="8638" y="11330"/>
                    <a:pt x="8707" y="11453"/>
                    <a:pt x="8735" y="11618"/>
                  </a:cubicBezTo>
                  <a:cubicBezTo>
                    <a:pt x="8666" y="11536"/>
                    <a:pt x="8638" y="11508"/>
                    <a:pt x="8597" y="11467"/>
                  </a:cubicBezTo>
                  <a:cubicBezTo>
                    <a:pt x="8419" y="11206"/>
                    <a:pt x="8240" y="10959"/>
                    <a:pt x="8048" y="10698"/>
                  </a:cubicBezTo>
                  <a:cubicBezTo>
                    <a:pt x="7361" y="9723"/>
                    <a:pt x="6565" y="8844"/>
                    <a:pt x="5631" y="8103"/>
                  </a:cubicBezTo>
                  <a:cubicBezTo>
                    <a:pt x="5068" y="7663"/>
                    <a:pt x="4477" y="7265"/>
                    <a:pt x="3818" y="6990"/>
                  </a:cubicBezTo>
                  <a:cubicBezTo>
                    <a:pt x="2884" y="6606"/>
                    <a:pt x="1909" y="6400"/>
                    <a:pt x="907" y="6317"/>
                  </a:cubicBezTo>
                  <a:cubicBezTo>
                    <a:pt x="831" y="6310"/>
                    <a:pt x="756" y="6307"/>
                    <a:pt x="680" y="6307"/>
                  </a:cubicBezTo>
                  <a:cubicBezTo>
                    <a:pt x="605" y="6307"/>
                    <a:pt x="529" y="6310"/>
                    <a:pt x="454" y="6317"/>
                  </a:cubicBezTo>
                  <a:cubicBezTo>
                    <a:pt x="152" y="6358"/>
                    <a:pt x="0" y="6537"/>
                    <a:pt x="0" y="6839"/>
                  </a:cubicBezTo>
                  <a:cubicBezTo>
                    <a:pt x="0" y="6880"/>
                    <a:pt x="0" y="6963"/>
                    <a:pt x="14" y="7031"/>
                  </a:cubicBezTo>
                  <a:cubicBezTo>
                    <a:pt x="69" y="7265"/>
                    <a:pt x="179" y="7471"/>
                    <a:pt x="316" y="7677"/>
                  </a:cubicBezTo>
                  <a:cubicBezTo>
                    <a:pt x="660" y="8171"/>
                    <a:pt x="1072" y="8583"/>
                    <a:pt x="1552" y="8940"/>
                  </a:cubicBezTo>
                  <a:cubicBezTo>
                    <a:pt x="2170" y="9407"/>
                    <a:pt x="2857" y="9737"/>
                    <a:pt x="3585" y="9970"/>
                  </a:cubicBezTo>
                  <a:cubicBezTo>
                    <a:pt x="4065" y="10135"/>
                    <a:pt x="4573" y="10272"/>
                    <a:pt x="5068" y="10410"/>
                  </a:cubicBezTo>
                  <a:cubicBezTo>
                    <a:pt x="5713" y="10602"/>
                    <a:pt x="6372" y="10822"/>
                    <a:pt x="7004" y="11110"/>
                  </a:cubicBezTo>
                  <a:cubicBezTo>
                    <a:pt x="8007" y="11577"/>
                    <a:pt x="8776" y="12291"/>
                    <a:pt x="9339" y="13252"/>
                  </a:cubicBezTo>
                  <a:cubicBezTo>
                    <a:pt x="9462" y="13458"/>
                    <a:pt x="9559" y="13651"/>
                    <a:pt x="9613" y="13898"/>
                  </a:cubicBezTo>
                  <a:cubicBezTo>
                    <a:pt x="9641" y="14008"/>
                    <a:pt x="9696" y="14131"/>
                    <a:pt x="9751" y="14255"/>
                  </a:cubicBezTo>
                  <a:cubicBezTo>
                    <a:pt x="9778" y="14324"/>
                    <a:pt x="9806" y="14378"/>
                    <a:pt x="9861" y="14420"/>
                  </a:cubicBezTo>
                  <a:cubicBezTo>
                    <a:pt x="9884" y="14431"/>
                    <a:pt x="9928" y="14464"/>
                    <a:pt x="9966" y="14464"/>
                  </a:cubicBezTo>
                  <a:cubicBezTo>
                    <a:pt x="9972" y="14464"/>
                    <a:pt x="9978" y="14463"/>
                    <a:pt x="9984" y="14461"/>
                  </a:cubicBezTo>
                  <a:cubicBezTo>
                    <a:pt x="9998" y="14433"/>
                    <a:pt x="10025" y="14392"/>
                    <a:pt x="10025" y="14351"/>
                  </a:cubicBezTo>
                  <a:cubicBezTo>
                    <a:pt x="9998" y="14200"/>
                    <a:pt x="9957" y="14008"/>
                    <a:pt x="9888" y="13857"/>
                  </a:cubicBezTo>
                  <a:cubicBezTo>
                    <a:pt x="9792" y="13609"/>
                    <a:pt x="9737" y="13376"/>
                    <a:pt x="9723" y="13115"/>
                  </a:cubicBezTo>
                  <a:cubicBezTo>
                    <a:pt x="9668" y="12209"/>
                    <a:pt x="9929" y="11398"/>
                    <a:pt x="10492" y="10698"/>
                  </a:cubicBezTo>
                  <a:cubicBezTo>
                    <a:pt x="10740" y="10396"/>
                    <a:pt x="11014" y="10121"/>
                    <a:pt x="11316" y="9860"/>
                  </a:cubicBezTo>
                  <a:cubicBezTo>
                    <a:pt x="11811" y="9435"/>
                    <a:pt x="12360" y="9050"/>
                    <a:pt x="12909" y="8693"/>
                  </a:cubicBezTo>
                  <a:cubicBezTo>
                    <a:pt x="13569" y="8254"/>
                    <a:pt x="14241" y="7814"/>
                    <a:pt x="14832" y="7320"/>
                  </a:cubicBezTo>
                  <a:cubicBezTo>
                    <a:pt x="15381" y="6867"/>
                    <a:pt x="15862" y="6372"/>
                    <a:pt x="16274" y="5795"/>
                  </a:cubicBezTo>
                  <a:cubicBezTo>
                    <a:pt x="16535" y="5452"/>
                    <a:pt x="16741" y="5054"/>
                    <a:pt x="16892" y="4642"/>
                  </a:cubicBezTo>
                  <a:cubicBezTo>
                    <a:pt x="16988" y="4381"/>
                    <a:pt x="17029" y="4106"/>
                    <a:pt x="17015" y="3859"/>
                  </a:cubicBezTo>
                  <a:cubicBezTo>
                    <a:pt x="16944" y="3584"/>
                    <a:pt x="16788" y="3423"/>
                    <a:pt x="16531" y="3423"/>
                  </a:cubicBezTo>
                  <a:cubicBezTo>
                    <a:pt x="16493" y="3423"/>
                    <a:pt x="16453" y="3426"/>
                    <a:pt x="16411" y="3433"/>
                  </a:cubicBezTo>
                  <a:cubicBezTo>
                    <a:pt x="16246" y="3447"/>
                    <a:pt x="16082" y="3502"/>
                    <a:pt x="15931" y="3557"/>
                  </a:cubicBezTo>
                  <a:cubicBezTo>
                    <a:pt x="15162" y="3818"/>
                    <a:pt x="14461" y="4202"/>
                    <a:pt x="13774" y="4601"/>
                  </a:cubicBezTo>
                  <a:cubicBezTo>
                    <a:pt x="12621" y="5274"/>
                    <a:pt x="11660" y="6166"/>
                    <a:pt x="10918" y="7279"/>
                  </a:cubicBezTo>
                  <a:cubicBezTo>
                    <a:pt x="10424" y="8020"/>
                    <a:pt x="9998" y="8789"/>
                    <a:pt x="9765" y="9668"/>
                  </a:cubicBezTo>
                  <a:cubicBezTo>
                    <a:pt x="9655" y="10135"/>
                    <a:pt x="9559" y="10629"/>
                    <a:pt x="9462" y="11110"/>
                  </a:cubicBezTo>
                  <a:cubicBezTo>
                    <a:pt x="9449" y="11192"/>
                    <a:pt x="9462" y="11275"/>
                    <a:pt x="9394" y="11385"/>
                  </a:cubicBezTo>
                  <a:cubicBezTo>
                    <a:pt x="9325" y="11247"/>
                    <a:pt x="9339" y="11110"/>
                    <a:pt x="9339" y="10986"/>
                  </a:cubicBezTo>
                  <a:cubicBezTo>
                    <a:pt x="9353" y="10561"/>
                    <a:pt x="9394" y="10108"/>
                    <a:pt x="9449" y="9682"/>
                  </a:cubicBezTo>
                  <a:cubicBezTo>
                    <a:pt x="9545" y="8968"/>
                    <a:pt x="9668" y="8254"/>
                    <a:pt x="9792" y="7539"/>
                  </a:cubicBezTo>
                  <a:cubicBezTo>
                    <a:pt x="9888" y="6880"/>
                    <a:pt x="9998" y="6235"/>
                    <a:pt x="10039" y="5576"/>
                  </a:cubicBezTo>
                  <a:cubicBezTo>
                    <a:pt x="10176" y="3914"/>
                    <a:pt x="9792" y="2403"/>
                    <a:pt x="8803" y="1044"/>
                  </a:cubicBezTo>
                  <a:cubicBezTo>
                    <a:pt x="8625" y="797"/>
                    <a:pt x="8419" y="549"/>
                    <a:pt x="8171" y="343"/>
                  </a:cubicBezTo>
                  <a:cubicBezTo>
                    <a:pt x="8007" y="206"/>
                    <a:pt x="7814" y="69"/>
                    <a:pt x="7608" y="0"/>
                  </a:cubicBezTo>
                  <a:close/>
                  <a:moveTo>
                    <a:pt x="15889" y="8927"/>
                  </a:moveTo>
                  <a:cubicBezTo>
                    <a:pt x="15148" y="8954"/>
                    <a:pt x="14420" y="9064"/>
                    <a:pt x="13720" y="9311"/>
                  </a:cubicBezTo>
                  <a:cubicBezTo>
                    <a:pt x="12635" y="9682"/>
                    <a:pt x="11783" y="10355"/>
                    <a:pt x="11179" y="11344"/>
                  </a:cubicBezTo>
                  <a:cubicBezTo>
                    <a:pt x="10836" y="11934"/>
                    <a:pt x="10630" y="12566"/>
                    <a:pt x="10492" y="13225"/>
                  </a:cubicBezTo>
                  <a:cubicBezTo>
                    <a:pt x="10382" y="13719"/>
                    <a:pt x="10286" y="14227"/>
                    <a:pt x="10176" y="14736"/>
                  </a:cubicBezTo>
                  <a:cubicBezTo>
                    <a:pt x="10163" y="14777"/>
                    <a:pt x="10149" y="14832"/>
                    <a:pt x="10135" y="14900"/>
                  </a:cubicBezTo>
                  <a:cubicBezTo>
                    <a:pt x="10067" y="14845"/>
                    <a:pt x="9998" y="14804"/>
                    <a:pt x="9957" y="14763"/>
                  </a:cubicBezTo>
                  <a:cubicBezTo>
                    <a:pt x="9559" y="14392"/>
                    <a:pt x="9147" y="14008"/>
                    <a:pt x="8762" y="13637"/>
                  </a:cubicBezTo>
                  <a:cubicBezTo>
                    <a:pt x="8487" y="13376"/>
                    <a:pt x="8213" y="13088"/>
                    <a:pt x="7938" y="12827"/>
                  </a:cubicBezTo>
                  <a:cubicBezTo>
                    <a:pt x="7416" y="12360"/>
                    <a:pt x="6867" y="11934"/>
                    <a:pt x="6249" y="11618"/>
                  </a:cubicBezTo>
                  <a:cubicBezTo>
                    <a:pt x="5540" y="11252"/>
                    <a:pt x="4822" y="11078"/>
                    <a:pt x="4085" y="11078"/>
                  </a:cubicBezTo>
                  <a:cubicBezTo>
                    <a:pt x="3580" y="11078"/>
                    <a:pt x="3066" y="11160"/>
                    <a:pt x="2541" y="11316"/>
                  </a:cubicBezTo>
                  <a:cubicBezTo>
                    <a:pt x="2417" y="11344"/>
                    <a:pt x="2280" y="11398"/>
                    <a:pt x="2184" y="11453"/>
                  </a:cubicBezTo>
                  <a:cubicBezTo>
                    <a:pt x="2033" y="11536"/>
                    <a:pt x="2005" y="11673"/>
                    <a:pt x="2115" y="11810"/>
                  </a:cubicBezTo>
                  <a:cubicBezTo>
                    <a:pt x="2170" y="11879"/>
                    <a:pt x="2211" y="11934"/>
                    <a:pt x="2266" y="11989"/>
                  </a:cubicBezTo>
                  <a:cubicBezTo>
                    <a:pt x="2472" y="12195"/>
                    <a:pt x="2665" y="12401"/>
                    <a:pt x="2871" y="12579"/>
                  </a:cubicBezTo>
                  <a:cubicBezTo>
                    <a:pt x="3791" y="13445"/>
                    <a:pt x="4862" y="14063"/>
                    <a:pt x="6057" y="14420"/>
                  </a:cubicBezTo>
                  <a:cubicBezTo>
                    <a:pt x="7155" y="14749"/>
                    <a:pt x="8254" y="15038"/>
                    <a:pt x="9394" y="15189"/>
                  </a:cubicBezTo>
                  <a:cubicBezTo>
                    <a:pt x="9723" y="15244"/>
                    <a:pt x="10039" y="15299"/>
                    <a:pt x="10355" y="15450"/>
                  </a:cubicBezTo>
                  <a:cubicBezTo>
                    <a:pt x="10506" y="15189"/>
                    <a:pt x="10753" y="15051"/>
                    <a:pt x="10973" y="14914"/>
                  </a:cubicBezTo>
                  <a:cubicBezTo>
                    <a:pt x="11646" y="14530"/>
                    <a:pt x="12264" y="14076"/>
                    <a:pt x="12841" y="13582"/>
                  </a:cubicBezTo>
                  <a:cubicBezTo>
                    <a:pt x="13321" y="13184"/>
                    <a:pt x="13802" y="12785"/>
                    <a:pt x="14255" y="12332"/>
                  </a:cubicBezTo>
                  <a:cubicBezTo>
                    <a:pt x="15093" y="11440"/>
                    <a:pt x="15711" y="10410"/>
                    <a:pt x="16260" y="9339"/>
                  </a:cubicBezTo>
                  <a:cubicBezTo>
                    <a:pt x="16274" y="9284"/>
                    <a:pt x="16315" y="9242"/>
                    <a:pt x="16329" y="9187"/>
                  </a:cubicBezTo>
                  <a:cubicBezTo>
                    <a:pt x="16356" y="9091"/>
                    <a:pt x="16315" y="8981"/>
                    <a:pt x="16178" y="8954"/>
                  </a:cubicBezTo>
                  <a:cubicBezTo>
                    <a:pt x="16068" y="8927"/>
                    <a:pt x="15985" y="8927"/>
                    <a:pt x="15889" y="89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7366890" y="4130341"/>
              <a:ext cx="859151" cy="822650"/>
            </a:xfrm>
            <a:custGeom>
              <a:avLst/>
              <a:gdLst/>
              <a:ahLst/>
              <a:cxnLst/>
              <a:rect l="l" t="t" r="r" b="b"/>
              <a:pathLst>
                <a:path w="16618" h="15912" extrusionOk="0">
                  <a:moveTo>
                    <a:pt x="7354" y="1"/>
                  </a:moveTo>
                  <a:cubicBezTo>
                    <a:pt x="7348" y="1"/>
                    <a:pt x="7341" y="1"/>
                    <a:pt x="7334" y="3"/>
                  </a:cubicBezTo>
                  <a:cubicBezTo>
                    <a:pt x="7348" y="99"/>
                    <a:pt x="7348" y="181"/>
                    <a:pt x="7362" y="264"/>
                  </a:cubicBezTo>
                  <a:cubicBezTo>
                    <a:pt x="7554" y="1417"/>
                    <a:pt x="7664" y="2571"/>
                    <a:pt x="7774" y="3738"/>
                  </a:cubicBezTo>
                  <a:cubicBezTo>
                    <a:pt x="7842" y="4507"/>
                    <a:pt x="7925" y="5263"/>
                    <a:pt x="8021" y="6032"/>
                  </a:cubicBezTo>
                  <a:cubicBezTo>
                    <a:pt x="8089" y="6705"/>
                    <a:pt x="8172" y="7391"/>
                    <a:pt x="8268" y="8064"/>
                  </a:cubicBezTo>
                  <a:cubicBezTo>
                    <a:pt x="8378" y="8819"/>
                    <a:pt x="8501" y="9588"/>
                    <a:pt x="8639" y="10344"/>
                  </a:cubicBezTo>
                  <a:cubicBezTo>
                    <a:pt x="8694" y="10687"/>
                    <a:pt x="8776" y="11030"/>
                    <a:pt x="8845" y="11374"/>
                  </a:cubicBezTo>
                  <a:cubicBezTo>
                    <a:pt x="8858" y="11429"/>
                    <a:pt x="8900" y="11470"/>
                    <a:pt x="8803" y="11511"/>
                  </a:cubicBezTo>
                  <a:cubicBezTo>
                    <a:pt x="8762" y="11442"/>
                    <a:pt x="8694" y="11360"/>
                    <a:pt x="8639" y="11291"/>
                  </a:cubicBezTo>
                  <a:cubicBezTo>
                    <a:pt x="8158" y="10646"/>
                    <a:pt x="7609" y="10055"/>
                    <a:pt x="6991" y="9533"/>
                  </a:cubicBezTo>
                  <a:cubicBezTo>
                    <a:pt x="6812" y="9382"/>
                    <a:pt x="6647" y="9245"/>
                    <a:pt x="6455" y="9094"/>
                  </a:cubicBezTo>
                  <a:cubicBezTo>
                    <a:pt x="5563" y="8339"/>
                    <a:pt x="4601" y="7680"/>
                    <a:pt x="3558" y="7171"/>
                  </a:cubicBezTo>
                  <a:cubicBezTo>
                    <a:pt x="2830" y="6828"/>
                    <a:pt x="2116" y="6512"/>
                    <a:pt x="1374" y="6238"/>
                  </a:cubicBezTo>
                  <a:cubicBezTo>
                    <a:pt x="1099" y="6141"/>
                    <a:pt x="825" y="6073"/>
                    <a:pt x="550" y="5977"/>
                  </a:cubicBezTo>
                  <a:cubicBezTo>
                    <a:pt x="426" y="5949"/>
                    <a:pt x="317" y="5935"/>
                    <a:pt x="193" y="5908"/>
                  </a:cubicBezTo>
                  <a:cubicBezTo>
                    <a:pt x="138" y="5908"/>
                    <a:pt x="97" y="5935"/>
                    <a:pt x="1" y="5949"/>
                  </a:cubicBezTo>
                  <a:cubicBezTo>
                    <a:pt x="83" y="6004"/>
                    <a:pt x="124" y="6018"/>
                    <a:pt x="152" y="6032"/>
                  </a:cubicBezTo>
                  <a:cubicBezTo>
                    <a:pt x="893" y="6279"/>
                    <a:pt x="1594" y="6553"/>
                    <a:pt x="2294" y="6856"/>
                  </a:cubicBezTo>
                  <a:cubicBezTo>
                    <a:pt x="3091" y="7199"/>
                    <a:pt x="3873" y="7597"/>
                    <a:pt x="4601" y="8064"/>
                  </a:cubicBezTo>
                  <a:cubicBezTo>
                    <a:pt x="5769" y="8806"/>
                    <a:pt x="6798" y="9712"/>
                    <a:pt x="7746" y="10701"/>
                  </a:cubicBezTo>
                  <a:cubicBezTo>
                    <a:pt x="8240" y="11236"/>
                    <a:pt x="8666" y="11813"/>
                    <a:pt x="9064" y="12417"/>
                  </a:cubicBezTo>
                  <a:cubicBezTo>
                    <a:pt x="9119" y="12486"/>
                    <a:pt x="9133" y="12568"/>
                    <a:pt x="9161" y="12665"/>
                  </a:cubicBezTo>
                  <a:cubicBezTo>
                    <a:pt x="9202" y="12774"/>
                    <a:pt x="9229" y="12884"/>
                    <a:pt x="9284" y="13008"/>
                  </a:cubicBezTo>
                  <a:lnTo>
                    <a:pt x="9696" y="14079"/>
                  </a:lnTo>
                  <a:cubicBezTo>
                    <a:pt x="9710" y="14120"/>
                    <a:pt x="9737" y="14148"/>
                    <a:pt x="9737" y="14175"/>
                  </a:cubicBezTo>
                  <a:cubicBezTo>
                    <a:pt x="9737" y="14203"/>
                    <a:pt x="9765" y="14258"/>
                    <a:pt x="9696" y="14285"/>
                  </a:cubicBezTo>
                  <a:cubicBezTo>
                    <a:pt x="9669" y="14271"/>
                    <a:pt x="9614" y="14244"/>
                    <a:pt x="9573" y="14203"/>
                  </a:cubicBezTo>
                  <a:cubicBezTo>
                    <a:pt x="8515" y="13392"/>
                    <a:pt x="7362" y="12706"/>
                    <a:pt x="6167" y="12115"/>
                  </a:cubicBezTo>
                  <a:cubicBezTo>
                    <a:pt x="5288" y="11662"/>
                    <a:pt x="4354" y="11305"/>
                    <a:pt x="3393" y="11085"/>
                  </a:cubicBezTo>
                  <a:cubicBezTo>
                    <a:pt x="3008" y="10989"/>
                    <a:pt x="2610" y="10948"/>
                    <a:pt x="2198" y="10948"/>
                  </a:cubicBezTo>
                  <a:cubicBezTo>
                    <a:pt x="2129" y="10948"/>
                    <a:pt x="2061" y="10962"/>
                    <a:pt x="1992" y="10975"/>
                  </a:cubicBezTo>
                  <a:cubicBezTo>
                    <a:pt x="2029" y="11049"/>
                    <a:pt x="2077" y="11061"/>
                    <a:pt x="2126" y="11061"/>
                  </a:cubicBezTo>
                  <a:cubicBezTo>
                    <a:pt x="2151" y="11061"/>
                    <a:pt x="2175" y="11058"/>
                    <a:pt x="2198" y="11058"/>
                  </a:cubicBezTo>
                  <a:cubicBezTo>
                    <a:pt x="3324" y="11223"/>
                    <a:pt x="4423" y="11538"/>
                    <a:pt x="5453" y="12060"/>
                  </a:cubicBezTo>
                  <a:cubicBezTo>
                    <a:pt x="6963" y="12816"/>
                    <a:pt x="8433" y="13667"/>
                    <a:pt x="9751" y="14738"/>
                  </a:cubicBezTo>
                  <a:cubicBezTo>
                    <a:pt x="9820" y="14807"/>
                    <a:pt x="9902" y="14862"/>
                    <a:pt x="9984" y="14903"/>
                  </a:cubicBezTo>
                  <a:cubicBezTo>
                    <a:pt x="10122" y="14972"/>
                    <a:pt x="10218" y="15082"/>
                    <a:pt x="10287" y="15219"/>
                  </a:cubicBezTo>
                  <a:lnTo>
                    <a:pt x="10589" y="15686"/>
                  </a:lnTo>
                  <a:cubicBezTo>
                    <a:pt x="10644" y="15754"/>
                    <a:pt x="10699" y="15823"/>
                    <a:pt x="10767" y="15892"/>
                  </a:cubicBezTo>
                  <a:cubicBezTo>
                    <a:pt x="10777" y="15902"/>
                    <a:pt x="10807" y="15911"/>
                    <a:pt x="10829" y="15911"/>
                  </a:cubicBezTo>
                  <a:cubicBezTo>
                    <a:pt x="10838" y="15911"/>
                    <a:pt x="10846" y="15910"/>
                    <a:pt x="10850" y="15906"/>
                  </a:cubicBezTo>
                  <a:cubicBezTo>
                    <a:pt x="10877" y="15864"/>
                    <a:pt x="10905" y="15823"/>
                    <a:pt x="10905" y="15796"/>
                  </a:cubicBezTo>
                  <a:cubicBezTo>
                    <a:pt x="10877" y="15713"/>
                    <a:pt x="10850" y="15631"/>
                    <a:pt x="10808" y="15562"/>
                  </a:cubicBezTo>
                  <a:cubicBezTo>
                    <a:pt x="10740" y="15384"/>
                    <a:pt x="10671" y="15219"/>
                    <a:pt x="10575" y="15040"/>
                  </a:cubicBezTo>
                  <a:cubicBezTo>
                    <a:pt x="10465" y="14889"/>
                    <a:pt x="10493" y="14738"/>
                    <a:pt x="10561" y="14587"/>
                  </a:cubicBezTo>
                  <a:cubicBezTo>
                    <a:pt x="10644" y="14381"/>
                    <a:pt x="10712" y="14148"/>
                    <a:pt x="10808" y="13955"/>
                  </a:cubicBezTo>
                  <a:cubicBezTo>
                    <a:pt x="11317" y="12871"/>
                    <a:pt x="11962" y="11909"/>
                    <a:pt x="12800" y="11058"/>
                  </a:cubicBezTo>
                  <a:cubicBezTo>
                    <a:pt x="13692" y="10179"/>
                    <a:pt x="14654" y="9341"/>
                    <a:pt x="15752" y="8710"/>
                  </a:cubicBezTo>
                  <a:cubicBezTo>
                    <a:pt x="15862" y="8655"/>
                    <a:pt x="15999" y="8641"/>
                    <a:pt x="16013" y="8490"/>
                  </a:cubicBezTo>
                  <a:cubicBezTo>
                    <a:pt x="15972" y="8460"/>
                    <a:pt x="15936" y="8448"/>
                    <a:pt x="15904" y="8448"/>
                  </a:cubicBezTo>
                  <a:cubicBezTo>
                    <a:pt x="15815" y="8448"/>
                    <a:pt x="15750" y="8532"/>
                    <a:pt x="15670" y="8572"/>
                  </a:cubicBezTo>
                  <a:cubicBezTo>
                    <a:pt x="14434" y="9245"/>
                    <a:pt x="13377" y="10151"/>
                    <a:pt x="12429" y="11168"/>
                  </a:cubicBezTo>
                  <a:cubicBezTo>
                    <a:pt x="11838" y="11786"/>
                    <a:pt x="11358" y="12472"/>
                    <a:pt x="10932" y="13214"/>
                  </a:cubicBezTo>
                  <a:cubicBezTo>
                    <a:pt x="10726" y="13557"/>
                    <a:pt x="10561" y="13914"/>
                    <a:pt x="10438" y="14299"/>
                  </a:cubicBezTo>
                  <a:cubicBezTo>
                    <a:pt x="10424" y="14354"/>
                    <a:pt x="10383" y="14436"/>
                    <a:pt x="10355" y="14532"/>
                  </a:cubicBezTo>
                  <a:cubicBezTo>
                    <a:pt x="10300" y="14422"/>
                    <a:pt x="10245" y="14381"/>
                    <a:pt x="10218" y="14313"/>
                  </a:cubicBezTo>
                  <a:cubicBezTo>
                    <a:pt x="9943" y="13667"/>
                    <a:pt x="9696" y="13022"/>
                    <a:pt x="9490" y="12362"/>
                  </a:cubicBezTo>
                  <a:cubicBezTo>
                    <a:pt x="9463" y="12253"/>
                    <a:pt x="9463" y="12129"/>
                    <a:pt x="9476" y="12005"/>
                  </a:cubicBezTo>
                  <a:cubicBezTo>
                    <a:pt x="9531" y="11786"/>
                    <a:pt x="9559" y="11566"/>
                    <a:pt x="9614" y="11332"/>
                  </a:cubicBezTo>
                  <a:cubicBezTo>
                    <a:pt x="9765" y="10673"/>
                    <a:pt x="9957" y="10000"/>
                    <a:pt x="10259" y="9382"/>
                  </a:cubicBezTo>
                  <a:cubicBezTo>
                    <a:pt x="10602" y="8696"/>
                    <a:pt x="11001" y="8037"/>
                    <a:pt x="11468" y="7432"/>
                  </a:cubicBezTo>
                  <a:cubicBezTo>
                    <a:pt x="12553" y="5990"/>
                    <a:pt x="13898" y="4851"/>
                    <a:pt x="15436" y="3930"/>
                  </a:cubicBezTo>
                  <a:cubicBezTo>
                    <a:pt x="15752" y="3724"/>
                    <a:pt x="16096" y="3546"/>
                    <a:pt x="16425" y="3354"/>
                  </a:cubicBezTo>
                  <a:cubicBezTo>
                    <a:pt x="16494" y="3326"/>
                    <a:pt x="16576" y="3285"/>
                    <a:pt x="16617" y="3134"/>
                  </a:cubicBezTo>
                  <a:cubicBezTo>
                    <a:pt x="16529" y="3102"/>
                    <a:pt x="16473" y="3088"/>
                    <a:pt x="16432" y="3088"/>
                  </a:cubicBezTo>
                  <a:cubicBezTo>
                    <a:pt x="16402" y="3088"/>
                    <a:pt x="16379" y="3095"/>
                    <a:pt x="16357" y="3106"/>
                  </a:cubicBezTo>
                  <a:cubicBezTo>
                    <a:pt x="15999" y="3271"/>
                    <a:pt x="15629" y="3422"/>
                    <a:pt x="15258" y="3628"/>
                  </a:cubicBezTo>
                  <a:cubicBezTo>
                    <a:pt x="14228" y="4246"/>
                    <a:pt x="13253" y="4974"/>
                    <a:pt x="12401" y="5826"/>
                  </a:cubicBezTo>
                  <a:cubicBezTo>
                    <a:pt x="11619" y="6608"/>
                    <a:pt x="10905" y="7446"/>
                    <a:pt x="10342" y="8394"/>
                  </a:cubicBezTo>
                  <a:cubicBezTo>
                    <a:pt x="9820" y="9231"/>
                    <a:pt x="9421" y="10138"/>
                    <a:pt x="9257" y="11113"/>
                  </a:cubicBezTo>
                  <a:cubicBezTo>
                    <a:pt x="9257" y="11168"/>
                    <a:pt x="9215" y="11223"/>
                    <a:pt x="9202" y="11264"/>
                  </a:cubicBezTo>
                  <a:cubicBezTo>
                    <a:pt x="9106" y="11181"/>
                    <a:pt x="9106" y="11085"/>
                    <a:pt x="9078" y="10989"/>
                  </a:cubicBezTo>
                  <a:cubicBezTo>
                    <a:pt x="8900" y="10055"/>
                    <a:pt x="8721" y="9108"/>
                    <a:pt x="8597" y="8146"/>
                  </a:cubicBezTo>
                  <a:cubicBezTo>
                    <a:pt x="8501" y="7240"/>
                    <a:pt x="8378" y="6347"/>
                    <a:pt x="8282" y="5427"/>
                  </a:cubicBezTo>
                  <a:cubicBezTo>
                    <a:pt x="8172" y="4576"/>
                    <a:pt x="8076" y="3738"/>
                    <a:pt x="7979" y="2873"/>
                  </a:cubicBezTo>
                  <a:cubicBezTo>
                    <a:pt x="7897" y="2131"/>
                    <a:pt x="7774" y="1404"/>
                    <a:pt x="7622" y="662"/>
                  </a:cubicBezTo>
                  <a:cubicBezTo>
                    <a:pt x="7568" y="470"/>
                    <a:pt x="7499" y="278"/>
                    <a:pt x="7458" y="99"/>
                  </a:cubicBezTo>
                  <a:cubicBezTo>
                    <a:pt x="7433" y="50"/>
                    <a:pt x="7409" y="1"/>
                    <a:pt x="7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" name="Google Shape;307;p7"/>
          <p:cNvGrpSpPr/>
          <p:nvPr/>
        </p:nvGrpSpPr>
        <p:grpSpPr>
          <a:xfrm rot="10800000">
            <a:off x="-1649997" y="154698"/>
            <a:ext cx="2055437" cy="2129058"/>
            <a:chOff x="7447898" y="3361261"/>
            <a:chExt cx="2055437" cy="2129058"/>
          </a:xfrm>
        </p:grpSpPr>
        <p:sp>
          <p:nvSpPr>
            <p:cNvPr id="308" name="Google Shape;308;p7"/>
            <p:cNvSpPr/>
            <p:nvPr/>
          </p:nvSpPr>
          <p:spPr>
            <a:xfrm>
              <a:off x="7447898" y="3361261"/>
              <a:ext cx="2055437" cy="1909229"/>
            </a:xfrm>
            <a:custGeom>
              <a:avLst/>
              <a:gdLst/>
              <a:ahLst/>
              <a:cxnLst/>
              <a:rect l="l" t="t" r="r" b="b"/>
              <a:pathLst>
                <a:path w="39757" h="36929" extrusionOk="0">
                  <a:moveTo>
                    <a:pt x="16150" y="27090"/>
                  </a:moveTo>
                  <a:lnTo>
                    <a:pt x="16150" y="27090"/>
                  </a:lnTo>
                  <a:cubicBezTo>
                    <a:pt x="16164" y="27131"/>
                    <a:pt x="16191" y="27200"/>
                    <a:pt x="16205" y="27269"/>
                  </a:cubicBezTo>
                  <a:lnTo>
                    <a:pt x="16164" y="27269"/>
                  </a:lnTo>
                  <a:cubicBezTo>
                    <a:pt x="16150" y="27227"/>
                    <a:pt x="16150" y="27159"/>
                    <a:pt x="16150" y="27090"/>
                  </a:cubicBezTo>
                  <a:close/>
                  <a:moveTo>
                    <a:pt x="13317" y="1"/>
                  </a:moveTo>
                  <a:cubicBezTo>
                    <a:pt x="13236" y="1"/>
                    <a:pt x="13153" y="43"/>
                    <a:pt x="13115" y="119"/>
                  </a:cubicBezTo>
                  <a:cubicBezTo>
                    <a:pt x="13060" y="215"/>
                    <a:pt x="13047" y="338"/>
                    <a:pt x="13033" y="462"/>
                  </a:cubicBezTo>
                  <a:cubicBezTo>
                    <a:pt x="12978" y="819"/>
                    <a:pt x="12964" y="1176"/>
                    <a:pt x="12909" y="1533"/>
                  </a:cubicBezTo>
                  <a:lnTo>
                    <a:pt x="12648" y="3236"/>
                  </a:lnTo>
                  <a:cubicBezTo>
                    <a:pt x="12593" y="3566"/>
                    <a:pt x="12566" y="3909"/>
                    <a:pt x="12525" y="4239"/>
                  </a:cubicBezTo>
                  <a:cubicBezTo>
                    <a:pt x="12401" y="5406"/>
                    <a:pt x="12236" y="6573"/>
                    <a:pt x="12154" y="7754"/>
                  </a:cubicBezTo>
                  <a:cubicBezTo>
                    <a:pt x="12017" y="9430"/>
                    <a:pt x="12044" y="11133"/>
                    <a:pt x="12154" y="12835"/>
                  </a:cubicBezTo>
                  <a:cubicBezTo>
                    <a:pt x="12209" y="13495"/>
                    <a:pt x="12250" y="14113"/>
                    <a:pt x="12360" y="14744"/>
                  </a:cubicBezTo>
                  <a:cubicBezTo>
                    <a:pt x="12442" y="15349"/>
                    <a:pt x="12566" y="15939"/>
                    <a:pt x="12635" y="16543"/>
                  </a:cubicBezTo>
                  <a:cubicBezTo>
                    <a:pt x="12717" y="17340"/>
                    <a:pt x="12868" y="18109"/>
                    <a:pt x="13047" y="18878"/>
                  </a:cubicBezTo>
                  <a:cubicBezTo>
                    <a:pt x="13651" y="21460"/>
                    <a:pt x="14461" y="23959"/>
                    <a:pt x="15711" y="26307"/>
                  </a:cubicBezTo>
                  <a:cubicBezTo>
                    <a:pt x="15848" y="26568"/>
                    <a:pt x="15999" y="26829"/>
                    <a:pt x="16150" y="27090"/>
                  </a:cubicBezTo>
                  <a:cubicBezTo>
                    <a:pt x="16095" y="27049"/>
                    <a:pt x="16027" y="27049"/>
                    <a:pt x="15944" y="27049"/>
                  </a:cubicBezTo>
                  <a:cubicBezTo>
                    <a:pt x="15862" y="26939"/>
                    <a:pt x="15807" y="26843"/>
                    <a:pt x="15738" y="26747"/>
                  </a:cubicBezTo>
                  <a:cubicBezTo>
                    <a:pt x="14667" y="25044"/>
                    <a:pt x="13733" y="23272"/>
                    <a:pt x="12799" y="21501"/>
                  </a:cubicBezTo>
                  <a:cubicBezTo>
                    <a:pt x="12085" y="20100"/>
                    <a:pt x="11357" y="18686"/>
                    <a:pt x="10616" y="17299"/>
                  </a:cubicBezTo>
                  <a:cubicBezTo>
                    <a:pt x="9751" y="15651"/>
                    <a:pt x="8762" y="14071"/>
                    <a:pt x="7650" y="12561"/>
                  </a:cubicBezTo>
                  <a:cubicBezTo>
                    <a:pt x="7210" y="11970"/>
                    <a:pt x="6730" y="11393"/>
                    <a:pt x="6194" y="10872"/>
                  </a:cubicBezTo>
                  <a:cubicBezTo>
                    <a:pt x="6057" y="10721"/>
                    <a:pt x="5878" y="10611"/>
                    <a:pt x="5713" y="10460"/>
                  </a:cubicBezTo>
                  <a:cubicBezTo>
                    <a:pt x="5668" y="10422"/>
                    <a:pt x="5614" y="10401"/>
                    <a:pt x="5564" y="10401"/>
                  </a:cubicBezTo>
                  <a:cubicBezTo>
                    <a:pt x="5523" y="10401"/>
                    <a:pt x="5483" y="10415"/>
                    <a:pt x="5452" y="10446"/>
                  </a:cubicBezTo>
                  <a:cubicBezTo>
                    <a:pt x="5397" y="10501"/>
                    <a:pt x="5356" y="10583"/>
                    <a:pt x="5356" y="10666"/>
                  </a:cubicBezTo>
                  <a:cubicBezTo>
                    <a:pt x="5370" y="10789"/>
                    <a:pt x="5397" y="10913"/>
                    <a:pt x="5439" y="11036"/>
                  </a:cubicBezTo>
                  <a:cubicBezTo>
                    <a:pt x="5658" y="11943"/>
                    <a:pt x="5906" y="12849"/>
                    <a:pt x="6125" y="13755"/>
                  </a:cubicBezTo>
                  <a:cubicBezTo>
                    <a:pt x="6551" y="15500"/>
                    <a:pt x="7073" y="17216"/>
                    <a:pt x="7787" y="18864"/>
                  </a:cubicBezTo>
                  <a:cubicBezTo>
                    <a:pt x="8556" y="20663"/>
                    <a:pt x="9558" y="22339"/>
                    <a:pt x="10726" y="23918"/>
                  </a:cubicBezTo>
                  <a:cubicBezTo>
                    <a:pt x="11824" y="25415"/>
                    <a:pt x="13060" y="26788"/>
                    <a:pt x="14351" y="28134"/>
                  </a:cubicBezTo>
                  <a:cubicBezTo>
                    <a:pt x="15491" y="29301"/>
                    <a:pt x="16686" y="30427"/>
                    <a:pt x="17990" y="31430"/>
                  </a:cubicBezTo>
                  <a:cubicBezTo>
                    <a:pt x="18402" y="31746"/>
                    <a:pt x="18814" y="32061"/>
                    <a:pt x="19103" y="32487"/>
                  </a:cubicBezTo>
                  <a:cubicBezTo>
                    <a:pt x="19199" y="32638"/>
                    <a:pt x="19364" y="32776"/>
                    <a:pt x="19501" y="32913"/>
                  </a:cubicBezTo>
                  <a:cubicBezTo>
                    <a:pt x="19542" y="32968"/>
                    <a:pt x="19611" y="33023"/>
                    <a:pt x="19652" y="33091"/>
                  </a:cubicBezTo>
                  <a:cubicBezTo>
                    <a:pt x="19680" y="33160"/>
                    <a:pt x="19735" y="33229"/>
                    <a:pt x="19611" y="33297"/>
                  </a:cubicBezTo>
                  <a:lnTo>
                    <a:pt x="19309" y="33036"/>
                  </a:lnTo>
                  <a:cubicBezTo>
                    <a:pt x="17647" y="31526"/>
                    <a:pt x="15958" y="30056"/>
                    <a:pt x="14214" y="28642"/>
                  </a:cubicBezTo>
                  <a:cubicBezTo>
                    <a:pt x="12717" y="27420"/>
                    <a:pt x="11193" y="26239"/>
                    <a:pt x="9696" y="25044"/>
                  </a:cubicBezTo>
                  <a:cubicBezTo>
                    <a:pt x="7581" y="23341"/>
                    <a:pt x="5397" y="21721"/>
                    <a:pt x="3104" y="20265"/>
                  </a:cubicBezTo>
                  <a:cubicBezTo>
                    <a:pt x="2417" y="19839"/>
                    <a:pt x="1717" y="19413"/>
                    <a:pt x="962" y="19084"/>
                  </a:cubicBezTo>
                  <a:cubicBezTo>
                    <a:pt x="783" y="19015"/>
                    <a:pt x="591" y="18947"/>
                    <a:pt x="412" y="18878"/>
                  </a:cubicBezTo>
                  <a:cubicBezTo>
                    <a:pt x="362" y="18861"/>
                    <a:pt x="311" y="18849"/>
                    <a:pt x="263" y="18849"/>
                  </a:cubicBezTo>
                  <a:cubicBezTo>
                    <a:pt x="194" y="18849"/>
                    <a:pt x="131" y="18874"/>
                    <a:pt x="83" y="18947"/>
                  </a:cubicBezTo>
                  <a:cubicBezTo>
                    <a:pt x="0" y="19043"/>
                    <a:pt x="14" y="19180"/>
                    <a:pt x="83" y="19290"/>
                  </a:cubicBezTo>
                  <a:cubicBezTo>
                    <a:pt x="138" y="19386"/>
                    <a:pt x="206" y="19496"/>
                    <a:pt x="275" y="19592"/>
                  </a:cubicBezTo>
                  <a:cubicBezTo>
                    <a:pt x="454" y="19839"/>
                    <a:pt x="632" y="20073"/>
                    <a:pt x="797" y="20334"/>
                  </a:cubicBezTo>
                  <a:cubicBezTo>
                    <a:pt x="1484" y="21309"/>
                    <a:pt x="2143" y="22311"/>
                    <a:pt x="2843" y="23286"/>
                  </a:cubicBezTo>
                  <a:cubicBezTo>
                    <a:pt x="4161" y="25140"/>
                    <a:pt x="5713" y="26802"/>
                    <a:pt x="7512" y="28230"/>
                  </a:cubicBezTo>
                  <a:cubicBezTo>
                    <a:pt x="8968" y="29384"/>
                    <a:pt x="10506" y="30413"/>
                    <a:pt x="12154" y="31265"/>
                  </a:cubicBezTo>
                  <a:cubicBezTo>
                    <a:pt x="13706" y="32075"/>
                    <a:pt x="15285" y="32872"/>
                    <a:pt x="16864" y="33641"/>
                  </a:cubicBezTo>
                  <a:cubicBezTo>
                    <a:pt x="18348" y="34355"/>
                    <a:pt x="19817" y="35110"/>
                    <a:pt x="21231" y="35989"/>
                  </a:cubicBezTo>
                  <a:cubicBezTo>
                    <a:pt x="21328" y="36058"/>
                    <a:pt x="21451" y="36113"/>
                    <a:pt x="21534" y="36195"/>
                  </a:cubicBezTo>
                  <a:cubicBezTo>
                    <a:pt x="21575" y="36250"/>
                    <a:pt x="21575" y="36332"/>
                    <a:pt x="21602" y="36442"/>
                  </a:cubicBezTo>
                  <a:cubicBezTo>
                    <a:pt x="21465" y="36401"/>
                    <a:pt x="21369" y="36374"/>
                    <a:pt x="21259" y="36332"/>
                  </a:cubicBezTo>
                  <a:cubicBezTo>
                    <a:pt x="20957" y="36209"/>
                    <a:pt x="20668" y="36099"/>
                    <a:pt x="20366" y="35975"/>
                  </a:cubicBezTo>
                  <a:cubicBezTo>
                    <a:pt x="18911" y="35412"/>
                    <a:pt x="17469" y="34890"/>
                    <a:pt x="16027" y="34314"/>
                  </a:cubicBezTo>
                  <a:cubicBezTo>
                    <a:pt x="13321" y="33215"/>
                    <a:pt x="10547" y="32226"/>
                    <a:pt x="7759" y="31375"/>
                  </a:cubicBezTo>
                  <a:cubicBezTo>
                    <a:pt x="6221" y="30894"/>
                    <a:pt x="4670" y="30551"/>
                    <a:pt x="3090" y="30372"/>
                  </a:cubicBezTo>
                  <a:cubicBezTo>
                    <a:pt x="2789" y="30351"/>
                    <a:pt x="2495" y="30329"/>
                    <a:pt x="2203" y="30329"/>
                  </a:cubicBezTo>
                  <a:cubicBezTo>
                    <a:pt x="1936" y="30329"/>
                    <a:pt x="1670" y="30347"/>
                    <a:pt x="1401" y="30400"/>
                  </a:cubicBezTo>
                  <a:cubicBezTo>
                    <a:pt x="1305" y="30413"/>
                    <a:pt x="1195" y="30427"/>
                    <a:pt x="1099" y="30468"/>
                  </a:cubicBezTo>
                  <a:cubicBezTo>
                    <a:pt x="921" y="30551"/>
                    <a:pt x="852" y="30743"/>
                    <a:pt x="989" y="30880"/>
                  </a:cubicBezTo>
                  <a:cubicBezTo>
                    <a:pt x="1113" y="31018"/>
                    <a:pt x="1250" y="31128"/>
                    <a:pt x="1401" y="31237"/>
                  </a:cubicBezTo>
                  <a:cubicBezTo>
                    <a:pt x="2156" y="31732"/>
                    <a:pt x="2926" y="32226"/>
                    <a:pt x="3708" y="32707"/>
                  </a:cubicBezTo>
                  <a:cubicBezTo>
                    <a:pt x="5658" y="33915"/>
                    <a:pt x="7773" y="34822"/>
                    <a:pt x="9984" y="35440"/>
                  </a:cubicBezTo>
                  <a:cubicBezTo>
                    <a:pt x="12030" y="35989"/>
                    <a:pt x="14104" y="36346"/>
                    <a:pt x="16205" y="36607"/>
                  </a:cubicBezTo>
                  <a:cubicBezTo>
                    <a:pt x="17545" y="36764"/>
                    <a:pt x="18885" y="36889"/>
                    <a:pt x="20225" y="36889"/>
                  </a:cubicBezTo>
                  <a:cubicBezTo>
                    <a:pt x="20409" y="36889"/>
                    <a:pt x="20594" y="36887"/>
                    <a:pt x="20778" y="36882"/>
                  </a:cubicBezTo>
                  <a:cubicBezTo>
                    <a:pt x="20955" y="36882"/>
                    <a:pt x="21132" y="36876"/>
                    <a:pt x="21309" y="36876"/>
                  </a:cubicBezTo>
                  <a:cubicBezTo>
                    <a:pt x="21530" y="36876"/>
                    <a:pt x="21752" y="36885"/>
                    <a:pt x="21973" y="36923"/>
                  </a:cubicBezTo>
                  <a:cubicBezTo>
                    <a:pt x="21995" y="36927"/>
                    <a:pt x="22017" y="36929"/>
                    <a:pt x="22039" y="36929"/>
                  </a:cubicBezTo>
                  <a:cubicBezTo>
                    <a:pt x="22168" y="36929"/>
                    <a:pt x="22295" y="36862"/>
                    <a:pt x="22412" y="36744"/>
                  </a:cubicBezTo>
                  <a:cubicBezTo>
                    <a:pt x="22536" y="36621"/>
                    <a:pt x="22673" y="36511"/>
                    <a:pt x="22824" y="36401"/>
                  </a:cubicBezTo>
                  <a:cubicBezTo>
                    <a:pt x="23511" y="35907"/>
                    <a:pt x="24198" y="35412"/>
                    <a:pt x="24816" y="34822"/>
                  </a:cubicBezTo>
                  <a:cubicBezTo>
                    <a:pt x="25475" y="34217"/>
                    <a:pt x="26134" y="33600"/>
                    <a:pt x="26752" y="32968"/>
                  </a:cubicBezTo>
                  <a:cubicBezTo>
                    <a:pt x="28647" y="31031"/>
                    <a:pt x="30515" y="29068"/>
                    <a:pt x="32382" y="27131"/>
                  </a:cubicBezTo>
                  <a:cubicBezTo>
                    <a:pt x="33481" y="26019"/>
                    <a:pt x="34566" y="24907"/>
                    <a:pt x="35678" y="23808"/>
                  </a:cubicBezTo>
                  <a:cubicBezTo>
                    <a:pt x="36763" y="22737"/>
                    <a:pt x="37931" y="21762"/>
                    <a:pt x="39112" y="20814"/>
                  </a:cubicBezTo>
                  <a:cubicBezTo>
                    <a:pt x="39290" y="20691"/>
                    <a:pt x="39441" y="20553"/>
                    <a:pt x="39592" y="20402"/>
                  </a:cubicBezTo>
                  <a:cubicBezTo>
                    <a:pt x="39757" y="20265"/>
                    <a:pt x="39702" y="20073"/>
                    <a:pt x="39496" y="20031"/>
                  </a:cubicBezTo>
                  <a:cubicBezTo>
                    <a:pt x="39362" y="20001"/>
                    <a:pt x="39228" y="19985"/>
                    <a:pt x="39094" y="19985"/>
                  </a:cubicBezTo>
                  <a:cubicBezTo>
                    <a:pt x="39050" y="19985"/>
                    <a:pt x="39005" y="19987"/>
                    <a:pt x="38960" y="19990"/>
                  </a:cubicBezTo>
                  <a:cubicBezTo>
                    <a:pt x="38603" y="20031"/>
                    <a:pt x="38219" y="20073"/>
                    <a:pt x="37848" y="20169"/>
                  </a:cubicBezTo>
                  <a:cubicBezTo>
                    <a:pt x="36777" y="20388"/>
                    <a:pt x="35733" y="20732"/>
                    <a:pt x="34745" y="21171"/>
                  </a:cubicBezTo>
                  <a:cubicBezTo>
                    <a:pt x="33412" y="21776"/>
                    <a:pt x="32163" y="22476"/>
                    <a:pt x="30995" y="23327"/>
                  </a:cubicBezTo>
                  <a:cubicBezTo>
                    <a:pt x="30117" y="23959"/>
                    <a:pt x="29334" y="24673"/>
                    <a:pt x="28578" y="25456"/>
                  </a:cubicBezTo>
                  <a:cubicBezTo>
                    <a:pt x="26985" y="27049"/>
                    <a:pt x="25626" y="28834"/>
                    <a:pt x="24582" y="30839"/>
                  </a:cubicBezTo>
                  <a:cubicBezTo>
                    <a:pt x="23827" y="32267"/>
                    <a:pt x="23168" y="33737"/>
                    <a:pt x="22550" y="35220"/>
                  </a:cubicBezTo>
                  <a:cubicBezTo>
                    <a:pt x="22426" y="35495"/>
                    <a:pt x="22344" y="35783"/>
                    <a:pt x="22248" y="36071"/>
                  </a:cubicBezTo>
                  <a:cubicBezTo>
                    <a:pt x="22220" y="36140"/>
                    <a:pt x="22193" y="36195"/>
                    <a:pt x="22152" y="36264"/>
                  </a:cubicBezTo>
                  <a:cubicBezTo>
                    <a:pt x="21987" y="36250"/>
                    <a:pt x="21904" y="36181"/>
                    <a:pt x="21918" y="36030"/>
                  </a:cubicBezTo>
                  <a:cubicBezTo>
                    <a:pt x="21973" y="35247"/>
                    <a:pt x="22042" y="34478"/>
                    <a:pt x="22220" y="33723"/>
                  </a:cubicBezTo>
                  <a:cubicBezTo>
                    <a:pt x="22591" y="32254"/>
                    <a:pt x="23099" y="30825"/>
                    <a:pt x="23717" y="29438"/>
                  </a:cubicBezTo>
                  <a:cubicBezTo>
                    <a:pt x="24349" y="27969"/>
                    <a:pt x="25063" y="26568"/>
                    <a:pt x="25791" y="25181"/>
                  </a:cubicBezTo>
                  <a:cubicBezTo>
                    <a:pt x="26299" y="24247"/>
                    <a:pt x="26779" y="23300"/>
                    <a:pt x="27274" y="22366"/>
                  </a:cubicBezTo>
                  <a:cubicBezTo>
                    <a:pt x="28098" y="20828"/>
                    <a:pt x="28936" y="19290"/>
                    <a:pt x="29732" y="17738"/>
                  </a:cubicBezTo>
                  <a:cubicBezTo>
                    <a:pt x="30432" y="16392"/>
                    <a:pt x="31037" y="14991"/>
                    <a:pt x="31558" y="13577"/>
                  </a:cubicBezTo>
                  <a:cubicBezTo>
                    <a:pt x="31970" y="12451"/>
                    <a:pt x="32382" y="11352"/>
                    <a:pt x="32794" y="10240"/>
                  </a:cubicBezTo>
                  <a:cubicBezTo>
                    <a:pt x="32836" y="10144"/>
                    <a:pt x="32891" y="10020"/>
                    <a:pt x="32904" y="9897"/>
                  </a:cubicBezTo>
                  <a:cubicBezTo>
                    <a:pt x="32952" y="9692"/>
                    <a:pt x="32821" y="9529"/>
                    <a:pt x="32631" y="9529"/>
                  </a:cubicBezTo>
                  <a:cubicBezTo>
                    <a:pt x="32604" y="9529"/>
                    <a:pt x="32576" y="9533"/>
                    <a:pt x="32547" y="9540"/>
                  </a:cubicBezTo>
                  <a:cubicBezTo>
                    <a:pt x="32424" y="9553"/>
                    <a:pt x="32314" y="9622"/>
                    <a:pt x="32218" y="9691"/>
                  </a:cubicBezTo>
                  <a:cubicBezTo>
                    <a:pt x="31806" y="10006"/>
                    <a:pt x="31380" y="10309"/>
                    <a:pt x="30968" y="10652"/>
                  </a:cubicBezTo>
                  <a:cubicBezTo>
                    <a:pt x="30020" y="11462"/>
                    <a:pt x="29155" y="12355"/>
                    <a:pt x="28318" y="13275"/>
                  </a:cubicBezTo>
                  <a:cubicBezTo>
                    <a:pt x="27356" y="14332"/>
                    <a:pt x="26436" y="15403"/>
                    <a:pt x="25585" y="16571"/>
                  </a:cubicBezTo>
                  <a:cubicBezTo>
                    <a:pt x="23580" y="19372"/>
                    <a:pt x="22055" y="22393"/>
                    <a:pt x="21122" y="25731"/>
                  </a:cubicBezTo>
                  <a:cubicBezTo>
                    <a:pt x="20545" y="27804"/>
                    <a:pt x="20325" y="29947"/>
                    <a:pt x="20421" y="32116"/>
                  </a:cubicBezTo>
                  <a:cubicBezTo>
                    <a:pt x="20435" y="32418"/>
                    <a:pt x="20462" y="32748"/>
                    <a:pt x="20476" y="33050"/>
                  </a:cubicBezTo>
                  <a:cubicBezTo>
                    <a:pt x="20298" y="33050"/>
                    <a:pt x="20270" y="32954"/>
                    <a:pt x="20256" y="32844"/>
                  </a:cubicBezTo>
                  <a:cubicBezTo>
                    <a:pt x="20188" y="32556"/>
                    <a:pt x="20133" y="32254"/>
                    <a:pt x="20064" y="31952"/>
                  </a:cubicBezTo>
                  <a:cubicBezTo>
                    <a:pt x="19995" y="31718"/>
                    <a:pt x="19995" y="31471"/>
                    <a:pt x="20009" y="31237"/>
                  </a:cubicBezTo>
                  <a:cubicBezTo>
                    <a:pt x="20078" y="30427"/>
                    <a:pt x="20174" y="29644"/>
                    <a:pt x="20215" y="28834"/>
                  </a:cubicBezTo>
                  <a:cubicBezTo>
                    <a:pt x="20394" y="26280"/>
                    <a:pt x="20764" y="23767"/>
                    <a:pt x="21286" y="21267"/>
                  </a:cubicBezTo>
                  <a:cubicBezTo>
                    <a:pt x="21616" y="19729"/>
                    <a:pt x="21918" y="18205"/>
                    <a:pt x="22248" y="16681"/>
                  </a:cubicBezTo>
                  <a:cubicBezTo>
                    <a:pt x="22742" y="14291"/>
                    <a:pt x="23085" y="11902"/>
                    <a:pt x="23209" y="9471"/>
                  </a:cubicBezTo>
                  <a:cubicBezTo>
                    <a:pt x="23278" y="8180"/>
                    <a:pt x="23333" y="6889"/>
                    <a:pt x="23374" y="5612"/>
                  </a:cubicBezTo>
                  <a:cubicBezTo>
                    <a:pt x="23374" y="5543"/>
                    <a:pt x="23374" y="5447"/>
                    <a:pt x="23360" y="5378"/>
                  </a:cubicBezTo>
                  <a:cubicBezTo>
                    <a:pt x="23350" y="5307"/>
                    <a:pt x="23271" y="5243"/>
                    <a:pt x="23198" y="5243"/>
                  </a:cubicBezTo>
                  <a:cubicBezTo>
                    <a:pt x="23173" y="5243"/>
                    <a:pt x="23148" y="5251"/>
                    <a:pt x="23127" y="5269"/>
                  </a:cubicBezTo>
                  <a:cubicBezTo>
                    <a:pt x="23017" y="5337"/>
                    <a:pt x="22893" y="5433"/>
                    <a:pt x="22824" y="5543"/>
                  </a:cubicBezTo>
                  <a:cubicBezTo>
                    <a:pt x="22605" y="5859"/>
                    <a:pt x="22412" y="6189"/>
                    <a:pt x="22234" y="6518"/>
                  </a:cubicBezTo>
                  <a:cubicBezTo>
                    <a:pt x="20970" y="8798"/>
                    <a:pt x="20009" y="11201"/>
                    <a:pt x="19309" y="13714"/>
                  </a:cubicBezTo>
                  <a:cubicBezTo>
                    <a:pt x="18361" y="17051"/>
                    <a:pt x="18059" y="20485"/>
                    <a:pt x="18224" y="23973"/>
                  </a:cubicBezTo>
                  <a:cubicBezTo>
                    <a:pt x="18265" y="24838"/>
                    <a:pt x="18348" y="25703"/>
                    <a:pt x="18416" y="26582"/>
                  </a:cubicBezTo>
                  <a:cubicBezTo>
                    <a:pt x="18389" y="26500"/>
                    <a:pt x="18348" y="26417"/>
                    <a:pt x="18334" y="26321"/>
                  </a:cubicBezTo>
                  <a:cubicBezTo>
                    <a:pt x="18265" y="25964"/>
                    <a:pt x="18210" y="25607"/>
                    <a:pt x="18155" y="25250"/>
                  </a:cubicBezTo>
                  <a:cubicBezTo>
                    <a:pt x="18073" y="24604"/>
                    <a:pt x="17977" y="23986"/>
                    <a:pt x="17881" y="23355"/>
                  </a:cubicBezTo>
                  <a:cubicBezTo>
                    <a:pt x="17743" y="22339"/>
                    <a:pt x="17592" y="21350"/>
                    <a:pt x="17469" y="20334"/>
                  </a:cubicBezTo>
                  <a:cubicBezTo>
                    <a:pt x="17318" y="18960"/>
                    <a:pt x="17180" y="17573"/>
                    <a:pt x="17043" y="16186"/>
                  </a:cubicBezTo>
                  <a:cubicBezTo>
                    <a:pt x="16974" y="15390"/>
                    <a:pt x="16892" y="14621"/>
                    <a:pt x="16823" y="13824"/>
                  </a:cubicBezTo>
                  <a:cubicBezTo>
                    <a:pt x="16768" y="13261"/>
                    <a:pt x="16768" y="12698"/>
                    <a:pt x="16713" y="12149"/>
                  </a:cubicBezTo>
                  <a:cubicBezTo>
                    <a:pt x="16617" y="11050"/>
                    <a:pt x="16480" y="9951"/>
                    <a:pt x="16329" y="8853"/>
                  </a:cubicBezTo>
                  <a:cubicBezTo>
                    <a:pt x="16164" y="7699"/>
                    <a:pt x="15944" y="6546"/>
                    <a:pt x="15587" y="5433"/>
                  </a:cubicBezTo>
                  <a:cubicBezTo>
                    <a:pt x="15313" y="4596"/>
                    <a:pt x="15038" y="3758"/>
                    <a:pt x="14750" y="2934"/>
                  </a:cubicBezTo>
                  <a:cubicBezTo>
                    <a:pt x="14585" y="2481"/>
                    <a:pt x="14406" y="2055"/>
                    <a:pt x="14214" y="1629"/>
                  </a:cubicBezTo>
                  <a:cubicBezTo>
                    <a:pt x="14022" y="1176"/>
                    <a:pt x="13802" y="737"/>
                    <a:pt x="13596" y="297"/>
                  </a:cubicBezTo>
                  <a:cubicBezTo>
                    <a:pt x="13555" y="229"/>
                    <a:pt x="13541" y="146"/>
                    <a:pt x="13486" y="91"/>
                  </a:cubicBezTo>
                  <a:cubicBezTo>
                    <a:pt x="13449" y="29"/>
                    <a:pt x="13384" y="1"/>
                    <a:pt x="133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7461392" y="3378012"/>
              <a:ext cx="2012164" cy="2112307"/>
            </a:xfrm>
            <a:custGeom>
              <a:avLst/>
              <a:gdLst/>
              <a:ahLst/>
              <a:cxnLst/>
              <a:rect l="l" t="t" r="r" b="b"/>
              <a:pathLst>
                <a:path w="38920" h="40857" extrusionOk="0">
                  <a:moveTo>
                    <a:pt x="12937" y="1"/>
                  </a:moveTo>
                  <a:lnTo>
                    <a:pt x="12937" y="1"/>
                  </a:lnTo>
                  <a:cubicBezTo>
                    <a:pt x="12950" y="111"/>
                    <a:pt x="12978" y="234"/>
                    <a:pt x="12909" y="385"/>
                  </a:cubicBezTo>
                  <a:cubicBezTo>
                    <a:pt x="12950" y="564"/>
                    <a:pt x="13005" y="756"/>
                    <a:pt x="13019" y="921"/>
                  </a:cubicBezTo>
                  <a:cubicBezTo>
                    <a:pt x="13143" y="1786"/>
                    <a:pt x="13280" y="2651"/>
                    <a:pt x="13362" y="3530"/>
                  </a:cubicBezTo>
                  <a:cubicBezTo>
                    <a:pt x="13596" y="5810"/>
                    <a:pt x="13802" y="8103"/>
                    <a:pt x="13980" y="10383"/>
                  </a:cubicBezTo>
                  <a:cubicBezTo>
                    <a:pt x="14186" y="12882"/>
                    <a:pt x="14365" y="15395"/>
                    <a:pt x="14640" y="17895"/>
                  </a:cubicBezTo>
                  <a:cubicBezTo>
                    <a:pt x="14846" y="19872"/>
                    <a:pt x="15175" y="21809"/>
                    <a:pt x="15615" y="23731"/>
                  </a:cubicBezTo>
                  <a:cubicBezTo>
                    <a:pt x="16068" y="25709"/>
                    <a:pt x="16658" y="27645"/>
                    <a:pt x="17400" y="29554"/>
                  </a:cubicBezTo>
                  <a:cubicBezTo>
                    <a:pt x="17414" y="29609"/>
                    <a:pt x="17469" y="29664"/>
                    <a:pt x="17372" y="29732"/>
                  </a:cubicBezTo>
                  <a:cubicBezTo>
                    <a:pt x="17139" y="29485"/>
                    <a:pt x="16905" y="29266"/>
                    <a:pt x="16686" y="29018"/>
                  </a:cubicBezTo>
                  <a:cubicBezTo>
                    <a:pt x="15326" y="27604"/>
                    <a:pt x="13980" y="26176"/>
                    <a:pt x="12799" y="24610"/>
                  </a:cubicBezTo>
                  <a:cubicBezTo>
                    <a:pt x="10794" y="21973"/>
                    <a:pt x="9229" y="19089"/>
                    <a:pt x="7842" y="16096"/>
                  </a:cubicBezTo>
                  <a:cubicBezTo>
                    <a:pt x="7430" y="15203"/>
                    <a:pt x="7073" y="14310"/>
                    <a:pt x="6688" y="13418"/>
                  </a:cubicBezTo>
                  <a:cubicBezTo>
                    <a:pt x="6345" y="12608"/>
                    <a:pt x="6002" y="11811"/>
                    <a:pt x="5768" y="10946"/>
                  </a:cubicBezTo>
                  <a:cubicBezTo>
                    <a:pt x="5713" y="10740"/>
                    <a:pt x="5603" y="10548"/>
                    <a:pt x="5521" y="10369"/>
                  </a:cubicBezTo>
                  <a:cubicBezTo>
                    <a:pt x="5507" y="10328"/>
                    <a:pt x="5439" y="10314"/>
                    <a:pt x="5370" y="10273"/>
                  </a:cubicBezTo>
                  <a:lnTo>
                    <a:pt x="5370" y="10273"/>
                  </a:lnTo>
                  <a:cubicBezTo>
                    <a:pt x="5301" y="10506"/>
                    <a:pt x="5356" y="10685"/>
                    <a:pt x="5425" y="10877"/>
                  </a:cubicBezTo>
                  <a:cubicBezTo>
                    <a:pt x="6015" y="12608"/>
                    <a:pt x="6702" y="14310"/>
                    <a:pt x="7444" y="16000"/>
                  </a:cubicBezTo>
                  <a:cubicBezTo>
                    <a:pt x="8350" y="18087"/>
                    <a:pt x="9421" y="20119"/>
                    <a:pt x="10616" y="22069"/>
                  </a:cubicBezTo>
                  <a:cubicBezTo>
                    <a:pt x="11907" y="24171"/>
                    <a:pt x="13321" y="26162"/>
                    <a:pt x="15010" y="27920"/>
                  </a:cubicBezTo>
                  <a:cubicBezTo>
                    <a:pt x="15477" y="28400"/>
                    <a:pt x="15958" y="28867"/>
                    <a:pt x="16425" y="29348"/>
                  </a:cubicBezTo>
                  <a:cubicBezTo>
                    <a:pt x="16919" y="29870"/>
                    <a:pt x="17400" y="30364"/>
                    <a:pt x="17867" y="30872"/>
                  </a:cubicBezTo>
                  <a:cubicBezTo>
                    <a:pt x="18004" y="31037"/>
                    <a:pt x="18128" y="31202"/>
                    <a:pt x="18224" y="31394"/>
                  </a:cubicBezTo>
                  <a:cubicBezTo>
                    <a:pt x="18567" y="32012"/>
                    <a:pt x="18897" y="32644"/>
                    <a:pt x="19226" y="33276"/>
                  </a:cubicBezTo>
                  <a:cubicBezTo>
                    <a:pt x="19254" y="33330"/>
                    <a:pt x="19254" y="33399"/>
                    <a:pt x="19295" y="33523"/>
                  </a:cubicBezTo>
                  <a:cubicBezTo>
                    <a:pt x="19185" y="33468"/>
                    <a:pt x="19130" y="33454"/>
                    <a:pt x="19089" y="33413"/>
                  </a:cubicBezTo>
                  <a:cubicBezTo>
                    <a:pt x="17620" y="32548"/>
                    <a:pt x="16178" y="31655"/>
                    <a:pt x="14722" y="30776"/>
                  </a:cubicBezTo>
                  <a:cubicBezTo>
                    <a:pt x="13431" y="30007"/>
                    <a:pt x="12154" y="29211"/>
                    <a:pt x="10932" y="28332"/>
                  </a:cubicBezTo>
                  <a:cubicBezTo>
                    <a:pt x="7210" y="25695"/>
                    <a:pt x="3736" y="22756"/>
                    <a:pt x="769" y="19268"/>
                  </a:cubicBezTo>
                  <a:cubicBezTo>
                    <a:pt x="605" y="19089"/>
                    <a:pt x="412" y="18911"/>
                    <a:pt x="220" y="18746"/>
                  </a:cubicBezTo>
                  <a:cubicBezTo>
                    <a:pt x="165" y="18705"/>
                    <a:pt x="110" y="18691"/>
                    <a:pt x="0" y="18650"/>
                  </a:cubicBezTo>
                  <a:lnTo>
                    <a:pt x="0" y="18650"/>
                  </a:lnTo>
                  <a:cubicBezTo>
                    <a:pt x="42" y="18787"/>
                    <a:pt x="69" y="18883"/>
                    <a:pt x="96" y="18952"/>
                  </a:cubicBezTo>
                  <a:cubicBezTo>
                    <a:pt x="426" y="19460"/>
                    <a:pt x="824" y="19927"/>
                    <a:pt x="1236" y="20367"/>
                  </a:cubicBezTo>
                  <a:cubicBezTo>
                    <a:pt x="2500" y="21726"/>
                    <a:pt x="3791" y="23072"/>
                    <a:pt x="5164" y="24308"/>
                  </a:cubicBezTo>
                  <a:cubicBezTo>
                    <a:pt x="8322" y="27151"/>
                    <a:pt x="11756" y="29636"/>
                    <a:pt x="15422" y="31806"/>
                  </a:cubicBezTo>
                  <a:cubicBezTo>
                    <a:pt x="16548" y="32479"/>
                    <a:pt x="17633" y="33124"/>
                    <a:pt x="18759" y="33784"/>
                  </a:cubicBezTo>
                  <a:cubicBezTo>
                    <a:pt x="19103" y="33990"/>
                    <a:pt x="19446" y="34209"/>
                    <a:pt x="19789" y="34443"/>
                  </a:cubicBezTo>
                  <a:cubicBezTo>
                    <a:pt x="19940" y="34553"/>
                    <a:pt x="20078" y="34690"/>
                    <a:pt x="20174" y="34827"/>
                  </a:cubicBezTo>
                  <a:cubicBezTo>
                    <a:pt x="20449" y="35171"/>
                    <a:pt x="20696" y="35514"/>
                    <a:pt x="20929" y="35857"/>
                  </a:cubicBezTo>
                  <a:lnTo>
                    <a:pt x="21053" y="36091"/>
                  </a:lnTo>
                  <a:cubicBezTo>
                    <a:pt x="20929" y="36077"/>
                    <a:pt x="20861" y="36063"/>
                    <a:pt x="20792" y="36050"/>
                  </a:cubicBezTo>
                  <a:cubicBezTo>
                    <a:pt x="19954" y="35747"/>
                    <a:pt x="19075" y="35569"/>
                    <a:pt x="18210" y="35377"/>
                  </a:cubicBezTo>
                  <a:cubicBezTo>
                    <a:pt x="16727" y="35061"/>
                    <a:pt x="15271" y="34786"/>
                    <a:pt x="13788" y="34484"/>
                  </a:cubicBezTo>
                  <a:cubicBezTo>
                    <a:pt x="11426" y="33990"/>
                    <a:pt x="9091" y="33399"/>
                    <a:pt x="6826" y="32561"/>
                  </a:cubicBezTo>
                  <a:cubicBezTo>
                    <a:pt x="5178" y="31943"/>
                    <a:pt x="3543" y="31284"/>
                    <a:pt x="1895" y="30653"/>
                  </a:cubicBezTo>
                  <a:cubicBezTo>
                    <a:pt x="1607" y="30529"/>
                    <a:pt x="1291" y="30419"/>
                    <a:pt x="1003" y="30309"/>
                  </a:cubicBezTo>
                  <a:cubicBezTo>
                    <a:pt x="986" y="30306"/>
                    <a:pt x="969" y="30303"/>
                    <a:pt x="954" y="30303"/>
                  </a:cubicBezTo>
                  <a:cubicBezTo>
                    <a:pt x="909" y="30303"/>
                    <a:pt x="876" y="30326"/>
                    <a:pt x="866" y="30419"/>
                  </a:cubicBezTo>
                  <a:cubicBezTo>
                    <a:pt x="989" y="30488"/>
                    <a:pt x="1085" y="30556"/>
                    <a:pt x="1209" y="30598"/>
                  </a:cubicBezTo>
                  <a:cubicBezTo>
                    <a:pt x="2115" y="31010"/>
                    <a:pt x="3008" y="31408"/>
                    <a:pt x="3928" y="31806"/>
                  </a:cubicBezTo>
                  <a:cubicBezTo>
                    <a:pt x="5919" y="32658"/>
                    <a:pt x="7952" y="33413"/>
                    <a:pt x="10039" y="34031"/>
                  </a:cubicBezTo>
                  <a:cubicBezTo>
                    <a:pt x="11591" y="34498"/>
                    <a:pt x="13170" y="34827"/>
                    <a:pt x="14777" y="35157"/>
                  </a:cubicBezTo>
                  <a:cubicBezTo>
                    <a:pt x="16095" y="35432"/>
                    <a:pt x="17414" y="35679"/>
                    <a:pt x="18732" y="35981"/>
                  </a:cubicBezTo>
                  <a:cubicBezTo>
                    <a:pt x="19556" y="36146"/>
                    <a:pt x="20380" y="36393"/>
                    <a:pt x="21204" y="36599"/>
                  </a:cubicBezTo>
                  <a:cubicBezTo>
                    <a:pt x="21520" y="36668"/>
                    <a:pt x="21739" y="36819"/>
                    <a:pt x="21945" y="37080"/>
                  </a:cubicBezTo>
                  <a:cubicBezTo>
                    <a:pt x="23044" y="38453"/>
                    <a:pt x="24390" y="39593"/>
                    <a:pt x="25777" y="40678"/>
                  </a:cubicBezTo>
                  <a:cubicBezTo>
                    <a:pt x="25846" y="40732"/>
                    <a:pt x="25914" y="40787"/>
                    <a:pt x="25997" y="40829"/>
                  </a:cubicBezTo>
                  <a:cubicBezTo>
                    <a:pt x="26052" y="40856"/>
                    <a:pt x="26106" y="40856"/>
                    <a:pt x="26134" y="40856"/>
                  </a:cubicBezTo>
                  <a:cubicBezTo>
                    <a:pt x="26175" y="40829"/>
                    <a:pt x="26216" y="40815"/>
                    <a:pt x="26244" y="40787"/>
                  </a:cubicBezTo>
                  <a:cubicBezTo>
                    <a:pt x="26258" y="40746"/>
                    <a:pt x="26271" y="40691"/>
                    <a:pt x="26258" y="40664"/>
                  </a:cubicBezTo>
                  <a:cubicBezTo>
                    <a:pt x="26216" y="40609"/>
                    <a:pt x="26175" y="40554"/>
                    <a:pt x="26134" y="40526"/>
                  </a:cubicBezTo>
                  <a:cubicBezTo>
                    <a:pt x="25310" y="39702"/>
                    <a:pt x="24472" y="38879"/>
                    <a:pt x="23648" y="38055"/>
                  </a:cubicBezTo>
                  <a:cubicBezTo>
                    <a:pt x="23305" y="37711"/>
                    <a:pt x="22975" y="37354"/>
                    <a:pt x="22646" y="36983"/>
                  </a:cubicBezTo>
                  <a:cubicBezTo>
                    <a:pt x="22508" y="36832"/>
                    <a:pt x="22399" y="36668"/>
                    <a:pt x="22261" y="36503"/>
                  </a:cubicBezTo>
                  <a:cubicBezTo>
                    <a:pt x="22289" y="36228"/>
                    <a:pt x="22399" y="35995"/>
                    <a:pt x="22508" y="35775"/>
                  </a:cubicBezTo>
                  <a:cubicBezTo>
                    <a:pt x="22714" y="35363"/>
                    <a:pt x="22920" y="34951"/>
                    <a:pt x="23168" y="34566"/>
                  </a:cubicBezTo>
                  <a:cubicBezTo>
                    <a:pt x="24472" y="32506"/>
                    <a:pt x="25914" y="30570"/>
                    <a:pt x="27590" y="28799"/>
                  </a:cubicBezTo>
                  <a:cubicBezTo>
                    <a:pt x="29238" y="27068"/>
                    <a:pt x="30995" y="25420"/>
                    <a:pt x="32808" y="23855"/>
                  </a:cubicBezTo>
                  <a:cubicBezTo>
                    <a:pt x="33563" y="23209"/>
                    <a:pt x="34360" y="22564"/>
                    <a:pt x="35143" y="21973"/>
                  </a:cubicBezTo>
                  <a:cubicBezTo>
                    <a:pt x="36228" y="21149"/>
                    <a:pt x="37381" y="20476"/>
                    <a:pt x="38686" y="20051"/>
                  </a:cubicBezTo>
                  <a:lnTo>
                    <a:pt x="38892" y="19941"/>
                  </a:lnTo>
                  <a:cubicBezTo>
                    <a:pt x="38905" y="19941"/>
                    <a:pt x="38919" y="19886"/>
                    <a:pt x="38919" y="19872"/>
                  </a:cubicBezTo>
                  <a:cubicBezTo>
                    <a:pt x="38905" y="19845"/>
                    <a:pt x="38892" y="19790"/>
                    <a:pt x="38851" y="19776"/>
                  </a:cubicBezTo>
                  <a:cubicBezTo>
                    <a:pt x="38808" y="19759"/>
                    <a:pt x="38768" y="19753"/>
                    <a:pt x="38729" y="19753"/>
                  </a:cubicBezTo>
                  <a:cubicBezTo>
                    <a:pt x="38642" y="19753"/>
                    <a:pt x="38561" y="19785"/>
                    <a:pt x="38466" y="19804"/>
                  </a:cubicBezTo>
                  <a:cubicBezTo>
                    <a:pt x="37876" y="19982"/>
                    <a:pt x="37299" y="20216"/>
                    <a:pt x="36749" y="20504"/>
                  </a:cubicBezTo>
                  <a:cubicBezTo>
                    <a:pt x="35678" y="21081"/>
                    <a:pt x="34731" y="21781"/>
                    <a:pt x="33797" y="22536"/>
                  </a:cubicBezTo>
                  <a:cubicBezTo>
                    <a:pt x="31943" y="24006"/>
                    <a:pt x="30226" y="25626"/>
                    <a:pt x="28523" y="27274"/>
                  </a:cubicBezTo>
                  <a:cubicBezTo>
                    <a:pt x="26312" y="29430"/>
                    <a:pt x="24431" y="31875"/>
                    <a:pt x="22811" y="34498"/>
                  </a:cubicBezTo>
                  <a:cubicBezTo>
                    <a:pt x="22508" y="34965"/>
                    <a:pt x="22275" y="35445"/>
                    <a:pt x="22124" y="35981"/>
                  </a:cubicBezTo>
                  <a:cubicBezTo>
                    <a:pt x="22096" y="36022"/>
                    <a:pt x="22083" y="36077"/>
                    <a:pt x="22055" y="36132"/>
                  </a:cubicBezTo>
                  <a:cubicBezTo>
                    <a:pt x="21822" y="36022"/>
                    <a:pt x="21781" y="35844"/>
                    <a:pt x="21739" y="35651"/>
                  </a:cubicBezTo>
                  <a:cubicBezTo>
                    <a:pt x="21533" y="34690"/>
                    <a:pt x="21451" y="33715"/>
                    <a:pt x="21465" y="32712"/>
                  </a:cubicBezTo>
                  <a:cubicBezTo>
                    <a:pt x="21506" y="30584"/>
                    <a:pt x="21877" y="28496"/>
                    <a:pt x="22481" y="26450"/>
                  </a:cubicBezTo>
                  <a:cubicBezTo>
                    <a:pt x="23662" y="22454"/>
                    <a:pt x="25420" y="18746"/>
                    <a:pt x="27713" y="15272"/>
                  </a:cubicBezTo>
                  <a:cubicBezTo>
                    <a:pt x="28935" y="13473"/>
                    <a:pt x="30268" y="11770"/>
                    <a:pt x="31696" y="10122"/>
                  </a:cubicBezTo>
                  <a:cubicBezTo>
                    <a:pt x="31778" y="10039"/>
                    <a:pt x="31847" y="9930"/>
                    <a:pt x="31915" y="9833"/>
                  </a:cubicBezTo>
                  <a:cubicBezTo>
                    <a:pt x="31957" y="9765"/>
                    <a:pt x="31970" y="9696"/>
                    <a:pt x="31847" y="9641"/>
                  </a:cubicBezTo>
                  <a:cubicBezTo>
                    <a:pt x="31764" y="9696"/>
                    <a:pt x="31682" y="9765"/>
                    <a:pt x="31613" y="9833"/>
                  </a:cubicBezTo>
                  <a:cubicBezTo>
                    <a:pt x="31092" y="10397"/>
                    <a:pt x="30583" y="10946"/>
                    <a:pt x="30103" y="11536"/>
                  </a:cubicBezTo>
                  <a:cubicBezTo>
                    <a:pt x="29265" y="12525"/>
                    <a:pt x="28455" y="13555"/>
                    <a:pt x="27699" y="14626"/>
                  </a:cubicBezTo>
                  <a:cubicBezTo>
                    <a:pt x="25324" y="17963"/>
                    <a:pt x="23497" y="21575"/>
                    <a:pt x="22261" y="25489"/>
                  </a:cubicBezTo>
                  <a:cubicBezTo>
                    <a:pt x="21533" y="27741"/>
                    <a:pt x="21067" y="30035"/>
                    <a:pt x="20998" y="32410"/>
                  </a:cubicBezTo>
                  <a:cubicBezTo>
                    <a:pt x="20984" y="33193"/>
                    <a:pt x="20998" y="33990"/>
                    <a:pt x="21135" y="34759"/>
                  </a:cubicBezTo>
                  <a:cubicBezTo>
                    <a:pt x="21135" y="34827"/>
                    <a:pt x="21190" y="34896"/>
                    <a:pt x="21108" y="34951"/>
                  </a:cubicBezTo>
                  <a:cubicBezTo>
                    <a:pt x="21094" y="34910"/>
                    <a:pt x="21053" y="34896"/>
                    <a:pt x="21039" y="34882"/>
                  </a:cubicBezTo>
                  <a:cubicBezTo>
                    <a:pt x="20503" y="34168"/>
                    <a:pt x="20037" y="33440"/>
                    <a:pt x="19611" y="32658"/>
                  </a:cubicBezTo>
                  <a:cubicBezTo>
                    <a:pt x="19542" y="32548"/>
                    <a:pt x="19515" y="32424"/>
                    <a:pt x="19474" y="32287"/>
                  </a:cubicBezTo>
                  <a:cubicBezTo>
                    <a:pt x="19419" y="32067"/>
                    <a:pt x="19377" y="31834"/>
                    <a:pt x="19336" y="31614"/>
                  </a:cubicBezTo>
                  <a:cubicBezTo>
                    <a:pt x="19075" y="30089"/>
                    <a:pt x="18979" y="28565"/>
                    <a:pt x="18979" y="27027"/>
                  </a:cubicBezTo>
                  <a:cubicBezTo>
                    <a:pt x="18965" y="24308"/>
                    <a:pt x="19254" y="21589"/>
                    <a:pt x="19748" y="18897"/>
                  </a:cubicBezTo>
                  <a:cubicBezTo>
                    <a:pt x="20366" y="15601"/>
                    <a:pt x="21204" y="12360"/>
                    <a:pt x="22124" y="9133"/>
                  </a:cubicBezTo>
                  <a:cubicBezTo>
                    <a:pt x="22412" y="8117"/>
                    <a:pt x="22701" y="7087"/>
                    <a:pt x="22989" y="6071"/>
                  </a:cubicBezTo>
                  <a:cubicBezTo>
                    <a:pt x="23030" y="5947"/>
                    <a:pt x="23058" y="5810"/>
                    <a:pt x="23085" y="5672"/>
                  </a:cubicBezTo>
                  <a:cubicBezTo>
                    <a:pt x="23085" y="5631"/>
                    <a:pt x="23044" y="5576"/>
                    <a:pt x="22989" y="5466"/>
                  </a:cubicBezTo>
                  <a:cubicBezTo>
                    <a:pt x="22920" y="5659"/>
                    <a:pt x="22852" y="5782"/>
                    <a:pt x="22824" y="5906"/>
                  </a:cubicBezTo>
                  <a:cubicBezTo>
                    <a:pt x="22605" y="6593"/>
                    <a:pt x="22357" y="7279"/>
                    <a:pt x="22151" y="7980"/>
                  </a:cubicBezTo>
                  <a:cubicBezTo>
                    <a:pt x="21698" y="9531"/>
                    <a:pt x="21231" y="11069"/>
                    <a:pt x="20792" y="12621"/>
                  </a:cubicBezTo>
                  <a:cubicBezTo>
                    <a:pt x="20380" y="14132"/>
                    <a:pt x="20023" y="15670"/>
                    <a:pt x="19652" y="17194"/>
                  </a:cubicBezTo>
                  <a:cubicBezTo>
                    <a:pt x="19007" y="19831"/>
                    <a:pt x="18581" y="22481"/>
                    <a:pt x="18457" y="25201"/>
                  </a:cubicBezTo>
                  <a:cubicBezTo>
                    <a:pt x="18389" y="26903"/>
                    <a:pt x="18361" y="28579"/>
                    <a:pt x="18622" y="30241"/>
                  </a:cubicBezTo>
                  <a:cubicBezTo>
                    <a:pt x="18636" y="30378"/>
                    <a:pt x="18636" y="30501"/>
                    <a:pt x="18636" y="30625"/>
                  </a:cubicBezTo>
                  <a:cubicBezTo>
                    <a:pt x="18498" y="30433"/>
                    <a:pt x="18416" y="30241"/>
                    <a:pt x="18320" y="30048"/>
                  </a:cubicBezTo>
                  <a:cubicBezTo>
                    <a:pt x="17798" y="28826"/>
                    <a:pt x="17359" y="27535"/>
                    <a:pt x="16947" y="26244"/>
                  </a:cubicBezTo>
                  <a:cubicBezTo>
                    <a:pt x="16603" y="25201"/>
                    <a:pt x="16370" y="24116"/>
                    <a:pt x="16136" y="23031"/>
                  </a:cubicBezTo>
                  <a:cubicBezTo>
                    <a:pt x="15862" y="21822"/>
                    <a:pt x="15628" y="20600"/>
                    <a:pt x="15450" y="19364"/>
                  </a:cubicBezTo>
                  <a:cubicBezTo>
                    <a:pt x="15189" y="17606"/>
                    <a:pt x="15038" y="15848"/>
                    <a:pt x="14873" y="14077"/>
                  </a:cubicBezTo>
                  <a:cubicBezTo>
                    <a:pt x="14763" y="12580"/>
                    <a:pt x="14626" y="11111"/>
                    <a:pt x="14489" y="9627"/>
                  </a:cubicBezTo>
                  <a:cubicBezTo>
                    <a:pt x="14351" y="8199"/>
                    <a:pt x="14214" y="6785"/>
                    <a:pt x="14035" y="5370"/>
                  </a:cubicBezTo>
                  <a:cubicBezTo>
                    <a:pt x="13898" y="4176"/>
                    <a:pt x="13733" y="2967"/>
                    <a:pt x="13541" y="1772"/>
                  </a:cubicBezTo>
                  <a:cubicBezTo>
                    <a:pt x="13472" y="1360"/>
                    <a:pt x="13362" y="948"/>
                    <a:pt x="13266" y="536"/>
                  </a:cubicBezTo>
                  <a:cubicBezTo>
                    <a:pt x="13211" y="344"/>
                    <a:pt x="13156" y="138"/>
                    <a:pt x="129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7"/>
          <p:cNvGrpSpPr/>
          <p:nvPr/>
        </p:nvGrpSpPr>
        <p:grpSpPr>
          <a:xfrm rot="10800000">
            <a:off x="8738555" y="292205"/>
            <a:ext cx="1352575" cy="1405413"/>
            <a:chOff x="1442083" y="4130361"/>
            <a:chExt cx="1352575" cy="1405413"/>
          </a:xfrm>
        </p:grpSpPr>
        <p:sp>
          <p:nvSpPr>
            <p:cNvPr id="311" name="Google Shape;311;p7"/>
            <p:cNvSpPr/>
            <p:nvPr/>
          </p:nvSpPr>
          <p:spPr>
            <a:xfrm>
              <a:off x="1442083" y="4130361"/>
              <a:ext cx="1352575" cy="1257758"/>
            </a:xfrm>
            <a:custGeom>
              <a:avLst/>
              <a:gdLst/>
              <a:ahLst/>
              <a:cxnLst/>
              <a:rect l="l" t="t" r="r" b="b"/>
              <a:pathLst>
                <a:path w="26162" h="24328" extrusionOk="0">
                  <a:moveTo>
                    <a:pt x="8714" y="1"/>
                  </a:moveTo>
                  <a:cubicBezTo>
                    <a:pt x="8662" y="1"/>
                    <a:pt x="8612" y="25"/>
                    <a:pt x="8583" y="75"/>
                  </a:cubicBezTo>
                  <a:cubicBezTo>
                    <a:pt x="8556" y="143"/>
                    <a:pt x="8556" y="212"/>
                    <a:pt x="8542" y="308"/>
                  </a:cubicBezTo>
                  <a:cubicBezTo>
                    <a:pt x="8501" y="542"/>
                    <a:pt x="8487" y="789"/>
                    <a:pt x="8446" y="1022"/>
                  </a:cubicBezTo>
                  <a:cubicBezTo>
                    <a:pt x="8405" y="1407"/>
                    <a:pt x="8336" y="1778"/>
                    <a:pt x="8281" y="2162"/>
                  </a:cubicBezTo>
                  <a:cubicBezTo>
                    <a:pt x="8267" y="2368"/>
                    <a:pt x="8226" y="2588"/>
                    <a:pt x="8212" y="2807"/>
                  </a:cubicBezTo>
                  <a:cubicBezTo>
                    <a:pt x="8144" y="3577"/>
                    <a:pt x="8034" y="4359"/>
                    <a:pt x="7979" y="5128"/>
                  </a:cubicBezTo>
                  <a:cubicBezTo>
                    <a:pt x="7883" y="6241"/>
                    <a:pt x="7910" y="7353"/>
                    <a:pt x="7979" y="8479"/>
                  </a:cubicBezTo>
                  <a:cubicBezTo>
                    <a:pt x="8006" y="8905"/>
                    <a:pt x="8034" y="9317"/>
                    <a:pt x="8102" y="9729"/>
                  </a:cubicBezTo>
                  <a:cubicBezTo>
                    <a:pt x="8157" y="10113"/>
                    <a:pt x="8226" y="10512"/>
                    <a:pt x="8281" y="10910"/>
                  </a:cubicBezTo>
                  <a:cubicBezTo>
                    <a:pt x="8350" y="11432"/>
                    <a:pt x="8432" y="11940"/>
                    <a:pt x="8556" y="12434"/>
                  </a:cubicBezTo>
                  <a:cubicBezTo>
                    <a:pt x="8954" y="14151"/>
                    <a:pt x="9489" y="15799"/>
                    <a:pt x="10313" y="17351"/>
                  </a:cubicBezTo>
                  <a:cubicBezTo>
                    <a:pt x="10396" y="17515"/>
                    <a:pt x="10492" y="17694"/>
                    <a:pt x="10602" y="17859"/>
                  </a:cubicBezTo>
                  <a:cubicBezTo>
                    <a:pt x="10616" y="17900"/>
                    <a:pt x="10629" y="17955"/>
                    <a:pt x="10629" y="17996"/>
                  </a:cubicBezTo>
                  <a:lnTo>
                    <a:pt x="10602" y="17996"/>
                  </a:lnTo>
                  <a:lnTo>
                    <a:pt x="10602" y="17859"/>
                  </a:lnTo>
                  <a:cubicBezTo>
                    <a:pt x="10561" y="17845"/>
                    <a:pt x="10533" y="17845"/>
                    <a:pt x="10533" y="17763"/>
                  </a:cubicBezTo>
                  <a:cubicBezTo>
                    <a:pt x="10478" y="17694"/>
                    <a:pt x="10423" y="17625"/>
                    <a:pt x="10396" y="17557"/>
                  </a:cubicBezTo>
                  <a:cubicBezTo>
                    <a:pt x="9682" y="16444"/>
                    <a:pt x="9050" y="15263"/>
                    <a:pt x="8446" y="14096"/>
                  </a:cubicBezTo>
                  <a:cubicBezTo>
                    <a:pt x="7965" y="13176"/>
                    <a:pt x="7512" y="12242"/>
                    <a:pt x="7004" y="11336"/>
                  </a:cubicBezTo>
                  <a:cubicBezTo>
                    <a:pt x="6427" y="10237"/>
                    <a:pt x="5795" y="9207"/>
                    <a:pt x="5054" y="8218"/>
                  </a:cubicBezTo>
                  <a:cubicBezTo>
                    <a:pt x="4765" y="7820"/>
                    <a:pt x="4436" y="7435"/>
                    <a:pt x="4092" y="7092"/>
                  </a:cubicBezTo>
                  <a:cubicBezTo>
                    <a:pt x="3983" y="6996"/>
                    <a:pt x="3873" y="6914"/>
                    <a:pt x="3763" y="6817"/>
                  </a:cubicBezTo>
                  <a:cubicBezTo>
                    <a:pt x="3733" y="6802"/>
                    <a:pt x="3698" y="6791"/>
                    <a:pt x="3667" y="6791"/>
                  </a:cubicBezTo>
                  <a:cubicBezTo>
                    <a:pt x="3641" y="6791"/>
                    <a:pt x="3617" y="6799"/>
                    <a:pt x="3598" y="6817"/>
                  </a:cubicBezTo>
                  <a:cubicBezTo>
                    <a:pt x="3557" y="6859"/>
                    <a:pt x="3529" y="6927"/>
                    <a:pt x="3529" y="6982"/>
                  </a:cubicBezTo>
                  <a:cubicBezTo>
                    <a:pt x="3529" y="7065"/>
                    <a:pt x="3557" y="7133"/>
                    <a:pt x="3571" y="7216"/>
                  </a:cubicBezTo>
                  <a:cubicBezTo>
                    <a:pt x="3708" y="7820"/>
                    <a:pt x="3886" y="8424"/>
                    <a:pt x="4024" y="9015"/>
                  </a:cubicBezTo>
                  <a:cubicBezTo>
                    <a:pt x="4298" y="10168"/>
                    <a:pt x="4642" y="11308"/>
                    <a:pt x="5122" y="12379"/>
                  </a:cubicBezTo>
                  <a:cubicBezTo>
                    <a:pt x="5631" y="13574"/>
                    <a:pt x="6290" y="14673"/>
                    <a:pt x="7059" y="15716"/>
                  </a:cubicBezTo>
                  <a:cubicBezTo>
                    <a:pt x="7787" y="16691"/>
                    <a:pt x="8611" y="17598"/>
                    <a:pt x="9448" y="18477"/>
                  </a:cubicBezTo>
                  <a:cubicBezTo>
                    <a:pt x="10204" y="19246"/>
                    <a:pt x="10986" y="20001"/>
                    <a:pt x="11851" y="20660"/>
                  </a:cubicBezTo>
                  <a:cubicBezTo>
                    <a:pt x="12126" y="20866"/>
                    <a:pt x="12401" y="21072"/>
                    <a:pt x="12593" y="21361"/>
                  </a:cubicBezTo>
                  <a:cubicBezTo>
                    <a:pt x="12662" y="21470"/>
                    <a:pt x="12758" y="21553"/>
                    <a:pt x="12840" y="21649"/>
                  </a:cubicBezTo>
                  <a:cubicBezTo>
                    <a:pt x="12881" y="21690"/>
                    <a:pt x="12936" y="21718"/>
                    <a:pt x="12950" y="21759"/>
                  </a:cubicBezTo>
                  <a:cubicBezTo>
                    <a:pt x="12978" y="21786"/>
                    <a:pt x="13019" y="21841"/>
                    <a:pt x="12936" y="21896"/>
                  </a:cubicBezTo>
                  <a:cubicBezTo>
                    <a:pt x="12868" y="21841"/>
                    <a:pt x="12799" y="21773"/>
                    <a:pt x="12730" y="21718"/>
                  </a:cubicBezTo>
                  <a:cubicBezTo>
                    <a:pt x="11632" y="20729"/>
                    <a:pt x="10506" y="19754"/>
                    <a:pt x="9366" y="18820"/>
                  </a:cubicBezTo>
                  <a:cubicBezTo>
                    <a:pt x="8377" y="18010"/>
                    <a:pt x="7388" y="17227"/>
                    <a:pt x="6386" y="16444"/>
                  </a:cubicBezTo>
                  <a:cubicBezTo>
                    <a:pt x="4999" y="15318"/>
                    <a:pt x="3557" y="14261"/>
                    <a:pt x="2046" y="13299"/>
                  </a:cubicBezTo>
                  <a:cubicBezTo>
                    <a:pt x="1607" y="12997"/>
                    <a:pt x="1140" y="12723"/>
                    <a:pt x="645" y="12503"/>
                  </a:cubicBezTo>
                  <a:cubicBezTo>
                    <a:pt x="522" y="12448"/>
                    <a:pt x="398" y="12421"/>
                    <a:pt x="275" y="12366"/>
                  </a:cubicBezTo>
                  <a:cubicBezTo>
                    <a:pt x="243" y="12355"/>
                    <a:pt x="211" y="12348"/>
                    <a:pt x="181" y="12348"/>
                  </a:cubicBezTo>
                  <a:cubicBezTo>
                    <a:pt x="133" y="12348"/>
                    <a:pt x="89" y="12365"/>
                    <a:pt x="55" y="12407"/>
                  </a:cubicBezTo>
                  <a:cubicBezTo>
                    <a:pt x="0" y="12475"/>
                    <a:pt x="28" y="12558"/>
                    <a:pt x="55" y="12627"/>
                  </a:cubicBezTo>
                  <a:cubicBezTo>
                    <a:pt x="110" y="12695"/>
                    <a:pt x="137" y="12764"/>
                    <a:pt x="192" y="12832"/>
                  </a:cubicBezTo>
                  <a:cubicBezTo>
                    <a:pt x="316" y="12997"/>
                    <a:pt x="412" y="13162"/>
                    <a:pt x="536" y="13327"/>
                  </a:cubicBezTo>
                  <a:cubicBezTo>
                    <a:pt x="989" y="13986"/>
                    <a:pt x="1415" y="14645"/>
                    <a:pt x="1881" y="15291"/>
                  </a:cubicBezTo>
                  <a:cubicBezTo>
                    <a:pt x="2747" y="16499"/>
                    <a:pt x="3763" y="17598"/>
                    <a:pt x="4944" y="18545"/>
                  </a:cubicBezTo>
                  <a:cubicBezTo>
                    <a:pt x="5905" y="19314"/>
                    <a:pt x="6921" y="19987"/>
                    <a:pt x="8006" y="20550"/>
                  </a:cubicBezTo>
                  <a:cubicBezTo>
                    <a:pt x="9036" y="21086"/>
                    <a:pt x="10066" y="21608"/>
                    <a:pt x="11110" y="22116"/>
                  </a:cubicBezTo>
                  <a:cubicBezTo>
                    <a:pt x="12085" y="22610"/>
                    <a:pt x="13046" y="23118"/>
                    <a:pt x="13980" y="23681"/>
                  </a:cubicBezTo>
                  <a:cubicBezTo>
                    <a:pt x="14049" y="23736"/>
                    <a:pt x="14131" y="23764"/>
                    <a:pt x="14186" y="23819"/>
                  </a:cubicBezTo>
                  <a:cubicBezTo>
                    <a:pt x="14214" y="23833"/>
                    <a:pt x="14214" y="23901"/>
                    <a:pt x="14241" y="23970"/>
                  </a:cubicBezTo>
                  <a:cubicBezTo>
                    <a:pt x="14145" y="23956"/>
                    <a:pt x="14076" y="23915"/>
                    <a:pt x="14008" y="23901"/>
                  </a:cubicBezTo>
                  <a:cubicBezTo>
                    <a:pt x="13829" y="23819"/>
                    <a:pt x="13623" y="23736"/>
                    <a:pt x="13431" y="23668"/>
                  </a:cubicBezTo>
                  <a:cubicBezTo>
                    <a:pt x="12469" y="23283"/>
                    <a:pt x="11508" y="22940"/>
                    <a:pt x="10561" y="22569"/>
                  </a:cubicBezTo>
                  <a:cubicBezTo>
                    <a:pt x="8762" y="21869"/>
                    <a:pt x="6935" y="21210"/>
                    <a:pt x="5109" y="20647"/>
                  </a:cubicBezTo>
                  <a:cubicBezTo>
                    <a:pt x="4106" y="20331"/>
                    <a:pt x="3076" y="20111"/>
                    <a:pt x="2033" y="19987"/>
                  </a:cubicBezTo>
                  <a:cubicBezTo>
                    <a:pt x="1867" y="19975"/>
                    <a:pt x="1696" y="19965"/>
                    <a:pt x="1524" y="19965"/>
                  </a:cubicBezTo>
                  <a:cubicBezTo>
                    <a:pt x="1325" y="19965"/>
                    <a:pt x="1126" y="19978"/>
                    <a:pt x="934" y="20015"/>
                  </a:cubicBezTo>
                  <a:lnTo>
                    <a:pt x="728" y="20056"/>
                  </a:lnTo>
                  <a:cubicBezTo>
                    <a:pt x="604" y="20111"/>
                    <a:pt x="577" y="20248"/>
                    <a:pt x="659" y="20331"/>
                  </a:cubicBezTo>
                  <a:cubicBezTo>
                    <a:pt x="742" y="20441"/>
                    <a:pt x="824" y="20509"/>
                    <a:pt x="934" y="20578"/>
                  </a:cubicBezTo>
                  <a:cubicBezTo>
                    <a:pt x="1428" y="20907"/>
                    <a:pt x="1923" y="21223"/>
                    <a:pt x="2445" y="21539"/>
                  </a:cubicBezTo>
                  <a:cubicBezTo>
                    <a:pt x="3735" y="22322"/>
                    <a:pt x="5122" y="22926"/>
                    <a:pt x="6578" y="23338"/>
                  </a:cubicBezTo>
                  <a:cubicBezTo>
                    <a:pt x="7924" y="23723"/>
                    <a:pt x="9297" y="23942"/>
                    <a:pt x="10670" y="24107"/>
                  </a:cubicBezTo>
                  <a:cubicBezTo>
                    <a:pt x="11600" y="24222"/>
                    <a:pt x="12529" y="24301"/>
                    <a:pt x="13470" y="24301"/>
                  </a:cubicBezTo>
                  <a:cubicBezTo>
                    <a:pt x="13544" y="24301"/>
                    <a:pt x="13618" y="24300"/>
                    <a:pt x="13692" y="24299"/>
                  </a:cubicBezTo>
                  <a:cubicBezTo>
                    <a:pt x="13833" y="24299"/>
                    <a:pt x="13979" y="24290"/>
                    <a:pt x="14126" y="24290"/>
                  </a:cubicBezTo>
                  <a:cubicBezTo>
                    <a:pt x="14237" y="24290"/>
                    <a:pt x="14349" y="24296"/>
                    <a:pt x="14461" y="24313"/>
                  </a:cubicBezTo>
                  <a:cubicBezTo>
                    <a:pt x="14483" y="24323"/>
                    <a:pt x="14506" y="24327"/>
                    <a:pt x="14530" y="24327"/>
                  </a:cubicBezTo>
                  <a:cubicBezTo>
                    <a:pt x="14607" y="24327"/>
                    <a:pt x="14686" y="24280"/>
                    <a:pt x="14749" y="24217"/>
                  </a:cubicBezTo>
                  <a:cubicBezTo>
                    <a:pt x="14832" y="24148"/>
                    <a:pt x="14928" y="24066"/>
                    <a:pt x="15024" y="23997"/>
                  </a:cubicBezTo>
                  <a:cubicBezTo>
                    <a:pt x="15491" y="23668"/>
                    <a:pt x="15930" y="23324"/>
                    <a:pt x="16342" y="22940"/>
                  </a:cubicBezTo>
                  <a:cubicBezTo>
                    <a:pt x="16782" y="22555"/>
                    <a:pt x="17207" y="22157"/>
                    <a:pt x="17619" y="21731"/>
                  </a:cubicBezTo>
                  <a:cubicBezTo>
                    <a:pt x="18855" y="20454"/>
                    <a:pt x="20091" y="19150"/>
                    <a:pt x="21327" y="17886"/>
                  </a:cubicBezTo>
                  <a:cubicBezTo>
                    <a:pt x="22028" y="17145"/>
                    <a:pt x="22755" y="16403"/>
                    <a:pt x="23483" y="15689"/>
                  </a:cubicBezTo>
                  <a:cubicBezTo>
                    <a:pt x="24211" y="14975"/>
                    <a:pt x="24966" y="14329"/>
                    <a:pt x="25749" y="13711"/>
                  </a:cubicBezTo>
                  <a:cubicBezTo>
                    <a:pt x="25859" y="13629"/>
                    <a:pt x="25955" y="13533"/>
                    <a:pt x="26065" y="13437"/>
                  </a:cubicBezTo>
                  <a:cubicBezTo>
                    <a:pt x="26161" y="13327"/>
                    <a:pt x="26134" y="13203"/>
                    <a:pt x="25996" y="13176"/>
                  </a:cubicBezTo>
                  <a:cubicBezTo>
                    <a:pt x="25909" y="13156"/>
                    <a:pt x="25822" y="13137"/>
                    <a:pt x="25739" y="13137"/>
                  </a:cubicBezTo>
                  <a:cubicBezTo>
                    <a:pt x="25705" y="13137"/>
                    <a:pt x="25671" y="13140"/>
                    <a:pt x="25639" y="13148"/>
                  </a:cubicBezTo>
                  <a:cubicBezTo>
                    <a:pt x="25392" y="13162"/>
                    <a:pt x="25131" y="13190"/>
                    <a:pt x="24898" y="13244"/>
                  </a:cubicBezTo>
                  <a:cubicBezTo>
                    <a:pt x="24197" y="13396"/>
                    <a:pt x="23524" y="13629"/>
                    <a:pt x="22852" y="13917"/>
                  </a:cubicBezTo>
                  <a:cubicBezTo>
                    <a:pt x="21973" y="14288"/>
                    <a:pt x="21149" y="14755"/>
                    <a:pt x="20380" y="15318"/>
                  </a:cubicBezTo>
                  <a:cubicBezTo>
                    <a:pt x="19817" y="15758"/>
                    <a:pt x="19281" y="16238"/>
                    <a:pt x="18787" y="16733"/>
                  </a:cubicBezTo>
                  <a:cubicBezTo>
                    <a:pt x="17743" y="17790"/>
                    <a:pt x="16850" y="18957"/>
                    <a:pt x="16164" y="20276"/>
                  </a:cubicBezTo>
                  <a:cubicBezTo>
                    <a:pt x="15655" y="21223"/>
                    <a:pt x="15230" y="22185"/>
                    <a:pt x="14818" y="23160"/>
                  </a:cubicBezTo>
                  <a:cubicBezTo>
                    <a:pt x="14735" y="23352"/>
                    <a:pt x="14680" y="23544"/>
                    <a:pt x="14612" y="23736"/>
                  </a:cubicBezTo>
                  <a:cubicBezTo>
                    <a:pt x="14598" y="23764"/>
                    <a:pt x="14584" y="23819"/>
                    <a:pt x="14557" y="23846"/>
                  </a:cubicBezTo>
                  <a:cubicBezTo>
                    <a:pt x="14447" y="23846"/>
                    <a:pt x="14406" y="23805"/>
                    <a:pt x="14406" y="23695"/>
                  </a:cubicBezTo>
                  <a:cubicBezTo>
                    <a:pt x="14447" y="23201"/>
                    <a:pt x="14502" y="22679"/>
                    <a:pt x="14612" y="22185"/>
                  </a:cubicBezTo>
                  <a:cubicBezTo>
                    <a:pt x="14859" y="21210"/>
                    <a:pt x="15202" y="20262"/>
                    <a:pt x="15614" y="19356"/>
                  </a:cubicBezTo>
                  <a:cubicBezTo>
                    <a:pt x="16040" y="18408"/>
                    <a:pt x="16507" y="17488"/>
                    <a:pt x="16988" y="16554"/>
                  </a:cubicBezTo>
                  <a:lnTo>
                    <a:pt x="17963" y="14700"/>
                  </a:lnTo>
                  <a:cubicBezTo>
                    <a:pt x="18498" y="13670"/>
                    <a:pt x="19048" y="12681"/>
                    <a:pt x="19583" y="11651"/>
                  </a:cubicBezTo>
                  <a:cubicBezTo>
                    <a:pt x="20023" y="10759"/>
                    <a:pt x="20435" y="9839"/>
                    <a:pt x="20778" y="8905"/>
                  </a:cubicBezTo>
                  <a:cubicBezTo>
                    <a:pt x="21052" y="8163"/>
                    <a:pt x="21327" y="7435"/>
                    <a:pt x="21602" y="6708"/>
                  </a:cubicBezTo>
                  <a:cubicBezTo>
                    <a:pt x="21616" y="6639"/>
                    <a:pt x="21657" y="6570"/>
                    <a:pt x="21670" y="6474"/>
                  </a:cubicBezTo>
                  <a:cubicBezTo>
                    <a:pt x="21706" y="6333"/>
                    <a:pt x="21630" y="6232"/>
                    <a:pt x="21495" y="6232"/>
                  </a:cubicBezTo>
                  <a:cubicBezTo>
                    <a:pt x="21473" y="6232"/>
                    <a:pt x="21449" y="6235"/>
                    <a:pt x="21423" y="6241"/>
                  </a:cubicBezTo>
                  <a:cubicBezTo>
                    <a:pt x="21355" y="6254"/>
                    <a:pt x="21286" y="6296"/>
                    <a:pt x="21217" y="6337"/>
                  </a:cubicBezTo>
                  <a:cubicBezTo>
                    <a:pt x="20956" y="6543"/>
                    <a:pt x="20682" y="6749"/>
                    <a:pt x="20393" y="6982"/>
                  </a:cubicBezTo>
                  <a:cubicBezTo>
                    <a:pt x="19762" y="7518"/>
                    <a:pt x="19199" y="8108"/>
                    <a:pt x="18649" y="8713"/>
                  </a:cubicBezTo>
                  <a:cubicBezTo>
                    <a:pt x="18018" y="9413"/>
                    <a:pt x="17400" y="10113"/>
                    <a:pt x="16850" y="10896"/>
                  </a:cubicBezTo>
                  <a:cubicBezTo>
                    <a:pt x="15504" y="12750"/>
                    <a:pt x="14516" y="14741"/>
                    <a:pt x="13898" y="16939"/>
                  </a:cubicBezTo>
                  <a:cubicBezTo>
                    <a:pt x="13513" y="18312"/>
                    <a:pt x="13362" y="19713"/>
                    <a:pt x="13431" y="21141"/>
                  </a:cubicBezTo>
                  <a:cubicBezTo>
                    <a:pt x="13445" y="21347"/>
                    <a:pt x="13445" y="21553"/>
                    <a:pt x="13458" y="21759"/>
                  </a:cubicBezTo>
                  <a:cubicBezTo>
                    <a:pt x="13348" y="21759"/>
                    <a:pt x="13321" y="21690"/>
                    <a:pt x="13307" y="21622"/>
                  </a:cubicBezTo>
                  <a:cubicBezTo>
                    <a:pt x="13280" y="21429"/>
                    <a:pt x="13239" y="21223"/>
                    <a:pt x="13184" y="21045"/>
                  </a:cubicBezTo>
                  <a:cubicBezTo>
                    <a:pt x="13156" y="20866"/>
                    <a:pt x="13142" y="20715"/>
                    <a:pt x="13156" y="20564"/>
                  </a:cubicBezTo>
                  <a:cubicBezTo>
                    <a:pt x="13211" y="20029"/>
                    <a:pt x="13252" y="19507"/>
                    <a:pt x="13293" y="18985"/>
                  </a:cubicBezTo>
                  <a:cubicBezTo>
                    <a:pt x="13417" y="17309"/>
                    <a:pt x="13650" y="15648"/>
                    <a:pt x="13994" y="14000"/>
                  </a:cubicBezTo>
                  <a:cubicBezTo>
                    <a:pt x="14200" y="12984"/>
                    <a:pt x="14420" y="11995"/>
                    <a:pt x="14626" y="10979"/>
                  </a:cubicBezTo>
                  <a:cubicBezTo>
                    <a:pt x="14955" y="9399"/>
                    <a:pt x="15202" y="7820"/>
                    <a:pt x="15271" y="6227"/>
                  </a:cubicBezTo>
                  <a:cubicBezTo>
                    <a:pt x="15312" y="5376"/>
                    <a:pt x="15353" y="4524"/>
                    <a:pt x="15381" y="3686"/>
                  </a:cubicBezTo>
                  <a:cubicBezTo>
                    <a:pt x="15408" y="3631"/>
                    <a:pt x="15381" y="3577"/>
                    <a:pt x="15381" y="3535"/>
                  </a:cubicBezTo>
                  <a:cubicBezTo>
                    <a:pt x="15381" y="3463"/>
                    <a:pt x="15334" y="3429"/>
                    <a:pt x="15281" y="3429"/>
                  </a:cubicBezTo>
                  <a:cubicBezTo>
                    <a:pt x="15264" y="3429"/>
                    <a:pt x="15246" y="3433"/>
                    <a:pt x="15230" y="3439"/>
                  </a:cubicBezTo>
                  <a:cubicBezTo>
                    <a:pt x="15161" y="3494"/>
                    <a:pt x="15092" y="3563"/>
                    <a:pt x="15038" y="3631"/>
                  </a:cubicBezTo>
                  <a:cubicBezTo>
                    <a:pt x="14900" y="3837"/>
                    <a:pt x="14777" y="4043"/>
                    <a:pt x="14653" y="4263"/>
                  </a:cubicBezTo>
                  <a:cubicBezTo>
                    <a:pt x="13829" y="5760"/>
                    <a:pt x="13184" y="7353"/>
                    <a:pt x="12730" y="9001"/>
                  </a:cubicBezTo>
                  <a:cubicBezTo>
                    <a:pt x="12085" y="11226"/>
                    <a:pt x="11879" y="13464"/>
                    <a:pt x="12003" y="15771"/>
                  </a:cubicBezTo>
                  <a:cubicBezTo>
                    <a:pt x="12016" y="16348"/>
                    <a:pt x="12085" y="16925"/>
                    <a:pt x="12126" y="17502"/>
                  </a:cubicBezTo>
                  <a:cubicBezTo>
                    <a:pt x="12099" y="17447"/>
                    <a:pt x="12071" y="17378"/>
                    <a:pt x="12057" y="17337"/>
                  </a:cubicBezTo>
                  <a:cubicBezTo>
                    <a:pt x="12003" y="17103"/>
                    <a:pt x="11975" y="16870"/>
                    <a:pt x="11934" y="16623"/>
                  </a:cubicBezTo>
                  <a:cubicBezTo>
                    <a:pt x="11865" y="16197"/>
                    <a:pt x="11797" y="15785"/>
                    <a:pt x="11742" y="15373"/>
                  </a:cubicBezTo>
                  <a:cubicBezTo>
                    <a:pt x="11646" y="14700"/>
                    <a:pt x="11536" y="14055"/>
                    <a:pt x="11467" y="13382"/>
                  </a:cubicBezTo>
                  <a:cubicBezTo>
                    <a:pt x="11371" y="12475"/>
                    <a:pt x="11288" y="11542"/>
                    <a:pt x="11192" y="10635"/>
                  </a:cubicBezTo>
                  <a:cubicBezTo>
                    <a:pt x="11151" y="10113"/>
                    <a:pt x="11082" y="9605"/>
                    <a:pt x="11041" y="9083"/>
                  </a:cubicBezTo>
                  <a:cubicBezTo>
                    <a:pt x="11014" y="8726"/>
                    <a:pt x="11014" y="8356"/>
                    <a:pt x="10973" y="7999"/>
                  </a:cubicBezTo>
                  <a:cubicBezTo>
                    <a:pt x="10904" y="7257"/>
                    <a:pt x="10822" y="6529"/>
                    <a:pt x="10712" y="5815"/>
                  </a:cubicBezTo>
                  <a:cubicBezTo>
                    <a:pt x="10616" y="5060"/>
                    <a:pt x="10464" y="4304"/>
                    <a:pt x="10217" y="3563"/>
                  </a:cubicBezTo>
                  <a:cubicBezTo>
                    <a:pt x="10052" y="3013"/>
                    <a:pt x="9860" y="2464"/>
                    <a:pt x="9668" y="1915"/>
                  </a:cubicBezTo>
                  <a:cubicBezTo>
                    <a:pt x="9572" y="1626"/>
                    <a:pt x="9448" y="1338"/>
                    <a:pt x="9325" y="1050"/>
                  </a:cubicBezTo>
                  <a:cubicBezTo>
                    <a:pt x="9187" y="761"/>
                    <a:pt x="9050" y="487"/>
                    <a:pt x="8913" y="198"/>
                  </a:cubicBezTo>
                  <a:cubicBezTo>
                    <a:pt x="8899" y="143"/>
                    <a:pt x="8885" y="88"/>
                    <a:pt x="8844" y="61"/>
                  </a:cubicBezTo>
                  <a:cubicBezTo>
                    <a:pt x="8811" y="21"/>
                    <a:pt x="8762" y="1"/>
                    <a:pt x="87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1450562" y="4140598"/>
              <a:ext cx="1327036" cy="1395176"/>
            </a:xfrm>
            <a:custGeom>
              <a:avLst/>
              <a:gdLst/>
              <a:ahLst/>
              <a:cxnLst/>
              <a:rect l="l" t="t" r="r" b="b"/>
              <a:pathLst>
                <a:path w="25668" h="26986" extrusionOk="0">
                  <a:moveTo>
                    <a:pt x="8460" y="0"/>
                  </a:moveTo>
                  <a:lnTo>
                    <a:pt x="8460" y="0"/>
                  </a:lnTo>
                  <a:cubicBezTo>
                    <a:pt x="8474" y="69"/>
                    <a:pt x="8474" y="151"/>
                    <a:pt x="8501" y="220"/>
                  </a:cubicBezTo>
                  <a:cubicBezTo>
                    <a:pt x="8515" y="344"/>
                    <a:pt x="8543" y="467"/>
                    <a:pt x="8570" y="591"/>
                  </a:cubicBezTo>
                  <a:cubicBezTo>
                    <a:pt x="8653" y="1168"/>
                    <a:pt x="8735" y="1731"/>
                    <a:pt x="8790" y="2321"/>
                  </a:cubicBezTo>
                  <a:cubicBezTo>
                    <a:pt x="8941" y="3832"/>
                    <a:pt x="9078" y="5329"/>
                    <a:pt x="9202" y="6839"/>
                  </a:cubicBezTo>
                  <a:cubicBezTo>
                    <a:pt x="9339" y="8487"/>
                    <a:pt x="9435" y="10149"/>
                    <a:pt x="9628" y="11797"/>
                  </a:cubicBezTo>
                  <a:cubicBezTo>
                    <a:pt x="9779" y="13101"/>
                    <a:pt x="9985" y="14365"/>
                    <a:pt x="10287" y="15642"/>
                  </a:cubicBezTo>
                  <a:cubicBezTo>
                    <a:pt x="10589" y="16960"/>
                    <a:pt x="10987" y="18238"/>
                    <a:pt x="11468" y="19487"/>
                  </a:cubicBezTo>
                  <a:cubicBezTo>
                    <a:pt x="11482" y="19515"/>
                    <a:pt x="11523" y="19556"/>
                    <a:pt x="11454" y="19611"/>
                  </a:cubicBezTo>
                  <a:cubicBezTo>
                    <a:pt x="11303" y="19446"/>
                    <a:pt x="11152" y="19295"/>
                    <a:pt x="11001" y="19144"/>
                  </a:cubicBezTo>
                  <a:cubicBezTo>
                    <a:pt x="10108" y="18210"/>
                    <a:pt x="9229" y="17276"/>
                    <a:pt x="8447" y="16246"/>
                  </a:cubicBezTo>
                  <a:cubicBezTo>
                    <a:pt x="7142" y="14502"/>
                    <a:pt x="6098" y="12607"/>
                    <a:pt x="5178" y="10629"/>
                  </a:cubicBezTo>
                  <a:cubicBezTo>
                    <a:pt x="4931" y="10039"/>
                    <a:pt x="4670" y="9448"/>
                    <a:pt x="4423" y="8858"/>
                  </a:cubicBezTo>
                  <a:cubicBezTo>
                    <a:pt x="4203" y="8322"/>
                    <a:pt x="3970" y="7801"/>
                    <a:pt x="3805" y="7224"/>
                  </a:cubicBezTo>
                  <a:cubicBezTo>
                    <a:pt x="3777" y="7086"/>
                    <a:pt x="3709" y="6949"/>
                    <a:pt x="3654" y="6839"/>
                  </a:cubicBezTo>
                  <a:cubicBezTo>
                    <a:pt x="3640" y="6812"/>
                    <a:pt x="3599" y="6798"/>
                    <a:pt x="3558" y="6784"/>
                  </a:cubicBezTo>
                  <a:lnTo>
                    <a:pt x="3558" y="6784"/>
                  </a:lnTo>
                  <a:cubicBezTo>
                    <a:pt x="3503" y="6935"/>
                    <a:pt x="3558" y="7059"/>
                    <a:pt x="3585" y="7183"/>
                  </a:cubicBezTo>
                  <a:cubicBezTo>
                    <a:pt x="3983" y="8309"/>
                    <a:pt x="4450" y="9421"/>
                    <a:pt x="4931" y="10547"/>
                  </a:cubicBezTo>
                  <a:cubicBezTo>
                    <a:pt x="5521" y="11934"/>
                    <a:pt x="6236" y="13266"/>
                    <a:pt x="7018" y="14557"/>
                  </a:cubicBezTo>
                  <a:cubicBezTo>
                    <a:pt x="7856" y="15944"/>
                    <a:pt x="8790" y="17249"/>
                    <a:pt x="9902" y="18416"/>
                  </a:cubicBezTo>
                  <a:cubicBezTo>
                    <a:pt x="10218" y="18746"/>
                    <a:pt x="10520" y="19061"/>
                    <a:pt x="10836" y="19364"/>
                  </a:cubicBezTo>
                  <a:cubicBezTo>
                    <a:pt x="11138" y="19693"/>
                    <a:pt x="11468" y="20023"/>
                    <a:pt x="11770" y="20366"/>
                  </a:cubicBezTo>
                  <a:cubicBezTo>
                    <a:pt x="11880" y="20462"/>
                    <a:pt x="11948" y="20586"/>
                    <a:pt x="12017" y="20709"/>
                  </a:cubicBezTo>
                  <a:cubicBezTo>
                    <a:pt x="12237" y="21121"/>
                    <a:pt x="12443" y="21547"/>
                    <a:pt x="12663" y="21959"/>
                  </a:cubicBezTo>
                  <a:cubicBezTo>
                    <a:pt x="12704" y="21987"/>
                    <a:pt x="12704" y="22042"/>
                    <a:pt x="12717" y="22110"/>
                  </a:cubicBezTo>
                  <a:lnTo>
                    <a:pt x="12580" y="22042"/>
                  </a:lnTo>
                  <a:cubicBezTo>
                    <a:pt x="11619" y="21478"/>
                    <a:pt x="10658" y="20888"/>
                    <a:pt x="9696" y="20311"/>
                  </a:cubicBezTo>
                  <a:cubicBezTo>
                    <a:pt x="8845" y="19817"/>
                    <a:pt x="7993" y="19281"/>
                    <a:pt x="7183" y="18718"/>
                  </a:cubicBezTo>
                  <a:cubicBezTo>
                    <a:pt x="4739" y="16960"/>
                    <a:pt x="2459" y="15038"/>
                    <a:pt x="495" y="12744"/>
                  </a:cubicBezTo>
                  <a:cubicBezTo>
                    <a:pt x="399" y="12607"/>
                    <a:pt x="262" y="12497"/>
                    <a:pt x="138" y="12374"/>
                  </a:cubicBezTo>
                  <a:cubicBezTo>
                    <a:pt x="124" y="12360"/>
                    <a:pt x="70" y="12360"/>
                    <a:pt x="1" y="12332"/>
                  </a:cubicBezTo>
                  <a:lnTo>
                    <a:pt x="1" y="12332"/>
                  </a:lnTo>
                  <a:cubicBezTo>
                    <a:pt x="28" y="12415"/>
                    <a:pt x="28" y="12470"/>
                    <a:pt x="70" y="12511"/>
                  </a:cubicBezTo>
                  <a:cubicBezTo>
                    <a:pt x="289" y="12840"/>
                    <a:pt x="550" y="13156"/>
                    <a:pt x="825" y="13445"/>
                  </a:cubicBezTo>
                  <a:cubicBezTo>
                    <a:pt x="1663" y="14337"/>
                    <a:pt x="2500" y="15216"/>
                    <a:pt x="3407" y="16040"/>
                  </a:cubicBezTo>
                  <a:cubicBezTo>
                    <a:pt x="5494" y="17922"/>
                    <a:pt x="7760" y="19556"/>
                    <a:pt x="10177" y="20984"/>
                  </a:cubicBezTo>
                  <a:cubicBezTo>
                    <a:pt x="10918" y="21424"/>
                    <a:pt x="11633" y="21849"/>
                    <a:pt x="12374" y="22289"/>
                  </a:cubicBezTo>
                  <a:cubicBezTo>
                    <a:pt x="12608" y="22426"/>
                    <a:pt x="12841" y="22577"/>
                    <a:pt x="13061" y="22728"/>
                  </a:cubicBezTo>
                  <a:cubicBezTo>
                    <a:pt x="13157" y="22797"/>
                    <a:pt x="13253" y="22879"/>
                    <a:pt x="13322" y="22975"/>
                  </a:cubicBezTo>
                  <a:cubicBezTo>
                    <a:pt x="13486" y="23195"/>
                    <a:pt x="13665" y="23429"/>
                    <a:pt x="13816" y="23662"/>
                  </a:cubicBezTo>
                  <a:cubicBezTo>
                    <a:pt x="13844" y="23689"/>
                    <a:pt x="13871" y="23744"/>
                    <a:pt x="13898" y="23813"/>
                  </a:cubicBezTo>
                  <a:cubicBezTo>
                    <a:pt x="13816" y="23799"/>
                    <a:pt x="13775" y="23799"/>
                    <a:pt x="13734" y="23772"/>
                  </a:cubicBezTo>
                  <a:cubicBezTo>
                    <a:pt x="13157" y="23593"/>
                    <a:pt x="12594" y="23456"/>
                    <a:pt x="12017" y="23332"/>
                  </a:cubicBezTo>
                  <a:cubicBezTo>
                    <a:pt x="11028" y="23140"/>
                    <a:pt x="10053" y="22948"/>
                    <a:pt x="9092" y="22742"/>
                  </a:cubicBezTo>
                  <a:cubicBezTo>
                    <a:pt x="7526" y="22426"/>
                    <a:pt x="5988" y="22042"/>
                    <a:pt x="4491" y="21478"/>
                  </a:cubicBezTo>
                  <a:cubicBezTo>
                    <a:pt x="3407" y="21066"/>
                    <a:pt x="2335" y="20641"/>
                    <a:pt x="1251" y="20229"/>
                  </a:cubicBezTo>
                  <a:cubicBezTo>
                    <a:pt x="1058" y="20133"/>
                    <a:pt x="852" y="20064"/>
                    <a:pt x="660" y="19995"/>
                  </a:cubicBezTo>
                  <a:cubicBezTo>
                    <a:pt x="654" y="19992"/>
                    <a:pt x="647" y="19991"/>
                    <a:pt x="640" y="19991"/>
                  </a:cubicBezTo>
                  <a:cubicBezTo>
                    <a:pt x="615" y="19991"/>
                    <a:pt x="588" y="20011"/>
                    <a:pt x="578" y="20064"/>
                  </a:cubicBezTo>
                  <a:cubicBezTo>
                    <a:pt x="646" y="20105"/>
                    <a:pt x="715" y="20160"/>
                    <a:pt x="797" y="20188"/>
                  </a:cubicBezTo>
                  <a:cubicBezTo>
                    <a:pt x="1402" y="20449"/>
                    <a:pt x="1992" y="20723"/>
                    <a:pt x="2583" y="20984"/>
                  </a:cubicBezTo>
                  <a:cubicBezTo>
                    <a:pt x="3915" y="21547"/>
                    <a:pt x="5247" y="22042"/>
                    <a:pt x="6620" y="22454"/>
                  </a:cubicBezTo>
                  <a:cubicBezTo>
                    <a:pt x="7650" y="22769"/>
                    <a:pt x="8694" y="22989"/>
                    <a:pt x="9751" y="23195"/>
                  </a:cubicBezTo>
                  <a:cubicBezTo>
                    <a:pt x="10616" y="23387"/>
                    <a:pt x="11482" y="23552"/>
                    <a:pt x="12360" y="23744"/>
                  </a:cubicBezTo>
                  <a:cubicBezTo>
                    <a:pt x="12910" y="23868"/>
                    <a:pt x="13432" y="24019"/>
                    <a:pt x="13995" y="24156"/>
                  </a:cubicBezTo>
                  <a:cubicBezTo>
                    <a:pt x="14173" y="24211"/>
                    <a:pt x="14338" y="24307"/>
                    <a:pt x="14462" y="24486"/>
                  </a:cubicBezTo>
                  <a:cubicBezTo>
                    <a:pt x="15189" y="25392"/>
                    <a:pt x="16068" y="26161"/>
                    <a:pt x="16988" y="26862"/>
                  </a:cubicBezTo>
                  <a:lnTo>
                    <a:pt x="17139" y="26972"/>
                  </a:lnTo>
                  <a:cubicBezTo>
                    <a:pt x="17167" y="26985"/>
                    <a:pt x="17194" y="26985"/>
                    <a:pt x="17236" y="26985"/>
                  </a:cubicBezTo>
                  <a:cubicBezTo>
                    <a:pt x="17249" y="26985"/>
                    <a:pt x="17277" y="26972"/>
                    <a:pt x="17304" y="26958"/>
                  </a:cubicBezTo>
                  <a:cubicBezTo>
                    <a:pt x="17318" y="26930"/>
                    <a:pt x="17332" y="26889"/>
                    <a:pt x="17318" y="26862"/>
                  </a:cubicBezTo>
                  <a:cubicBezTo>
                    <a:pt x="17304" y="26834"/>
                    <a:pt x="17263" y="26821"/>
                    <a:pt x="17236" y="26779"/>
                  </a:cubicBezTo>
                  <a:cubicBezTo>
                    <a:pt x="16686" y="26230"/>
                    <a:pt x="16137" y="25694"/>
                    <a:pt x="15588" y="25145"/>
                  </a:cubicBezTo>
                  <a:cubicBezTo>
                    <a:pt x="15368" y="24925"/>
                    <a:pt x="15148" y="24678"/>
                    <a:pt x="14928" y="24445"/>
                  </a:cubicBezTo>
                  <a:lnTo>
                    <a:pt x="14681" y="24143"/>
                  </a:lnTo>
                  <a:cubicBezTo>
                    <a:pt x="14709" y="23950"/>
                    <a:pt x="14764" y="23799"/>
                    <a:pt x="14846" y="23635"/>
                  </a:cubicBezTo>
                  <a:cubicBezTo>
                    <a:pt x="14983" y="23360"/>
                    <a:pt x="15121" y="23113"/>
                    <a:pt x="15272" y="22852"/>
                  </a:cubicBezTo>
                  <a:cubicBezTo>
                    <a:pt x="16137" y="21478"/>
                    <a:pt x="17085" y="20201"/>
                    <a:pt x="18197" y="19034"/>
                  </a:cubicBezTo>
                  <a:cubicBezTo>
                    <a:pt x="19268" y="17894"/>
                    <a:pt x="20422" y="16809"/>
                    <a:pt x="21630" y="15779"/>
                  </a:cubicBezTo>
                  <a:cubicBezTo>
                    <a:pt x="22138" y="15326"/>
                    <a:pt x="22660" y="14914"/>
                    <a:pt x="23168" y="14530"/>
                  </a:cubicBezTo>
                  <a:cubicBezTo>
                    <a:pt x="23882" y="13980"/>
                    <a:pt x="24651" y="13527"/>
                    <a:pt x="25503" y="13252"/>
                  </a:cubicBezTo>
                  <a:cubicBezTo>
                    <a:pt x="25558" y="13239"/>
                    <a:pt x="25613" y="13198"/>
                    <a:pt x="25640" y="13184"/>
                  </a:cubicBezTo>
                  <a:cubicBezTo>
                    <a:pt x="25640" y="13170"/>
                    <a:pt x="25668" y="13156"/>
                    <a:pt x="25668" y="13129"/>
                  </a:cubicBezTo>
                  <a:cubicBezTo>
                    <a:pt x="25640" y="13115"/>
                    <a:pt x="25626" y="13088"/>
                    <a:pt x="25558" y="13060"/>
                  </a:cubicBezTo>
                  <a:cubicBezTo>
                    <a:pt x="25533" y="13048"/>
                    <a:pt x="25508" y="13043"/>
                    <a:pt x="25482" y="13043"/>
                  </a:cubicBezTo>
                  <a:cubicBezTo>
                    <a:pt x="25424" y="13043"/>
                    <a:pt x="25364" y="13069"/>
                    <a:pt x="25297" y="13088"/>
                  </a:cubicBezTo>
                  <a:cubicBezTo>
                    <a:pt x="24912" y="13198"/>
                    <a:pt x="24528" y="13362"/>
                    <a:pt x="24171" y="13541"/>
                  </a:cubicBezTo>
                  <a:cubicBezTo>
                    <a:pt x="23470" y="13925"/>
                    <a:pt x="22825" y="14392"/>
                    <a:pt x="22207" y="14887"/>
                  </a:cubicBezTo>
                  <a:cubicBezTo>
                    <a:pt x="20998" y="15862"/>
                    <a:pt x="19845" y="16933"/>
                    <a:pt x="18732" y="18004"/>
                  </a:cubicBezTo>
                  <a:cubicBezTo>
                    <a:pt x="17249" y="19419"/>
                    <a:pt x="16013" y="21025"/>
                    <a:pt x="14956" y="22769"/>
                  </a:cubicBezTo>
                  <a:cubicBezTo>
                    <a:pt x="14764" y="23071"/>
                    <a:pt x="14613" y="23401"/>
                    <a:pt x="14503" y="23744"/>
                  </a:cubicBezTo>
                  <a:lnTo>
                    <a:pt x="14448" y="23841"/>
                  </a:lnTo>
                  <a:cubicBezTo>
                    <a:pt x="14297" y="23772"/>
                    <a:pt x="14283" y="23635"/>
                    <a:pt x="14242" y="23525"/>
                  </a:cubicBezTo>
                  <a:cubicBezTo>
                    <a:pt x="14104" y="22879"/>
                    <a:pt x="14077" y="22234"/>
                    <a:pt x="14077" y="21575"/>
                  </a:cubicBezTo>
                  <a:cubicBezTo>
                    <a:pt x="14091" y="20174"/>
                    <a:pt x="14352" y="18801"/>
                    <a:pt x="14750" y="17441"/>
                  </a:cubicBezTo>
                  <a:cubicBezTo>
                    <a:pt x="15519" y="14818"/>
                    <a:pt x="16673" y="12360"/>
                    <a:pt x="18197" y="10080"/>
                  </a:cubicBezTo>
                  <a:cubicBezTo>
                    <a:pt x="19007" y="8872"/>
                    <a:pt x="19872" y="7759"/>
                    <a:pt x="20820" y="6674"/>
                  </a:cubicBezTo>
                  <a:cubicBezTo>
                    <a:pt x="20875" y="6633"/>
                    <a:pt x="20902" y="6565"/>
                    <a:pt x="20957" y="6496"/>
                  </a:cubicBezTo>
                  <a:cubicBezTo>
                    <a:pt x="20998" y="6441"/>
                    <a:pt x="20998" y="6400"/>
                    <a:pt x="20930" y="6372"/>
                  </a:cubicBezTo>
                  <a:cubicBezTo>
                    <a:pt x="20875" y="6400"/>
                    <a:pt x="20820" y="6441"/>
                    <a:pt x="20765" y="6496"/>
                  </a:cubicBezTo>
                  <a:cubicBezTo>
                    <a:pt x="20422" y="6867"/>
                    <a:pt x="20106" y="7251"/>
                    <a:pt x="19776" y="7622"/>
                  </a:cubicBezTo>
                  <a:cubicBezTo>
                    <a:pt x="19227" y="8295"/>
                    <a:pt x="18691" y="8968"/>
                    <a:pt x="18197" y="9668"/>
                  </a:cubicBezTo>
                  <a:cubicBezTo>
                    <a:pt x="16631" y="11865"/>
                    <a:pt x="15409" y="14255"/>
                    <a:pt x="14613" y="16823"/>
                  </a:cubicBezTo>
                  <a:cubicBezTo>
                    <a:pt x="14146" y="18320"/>
                    <a:pt x="13830" y="19831"/>
                    <a:pt x="13789" y="21396"/>
                  </a:cubicBezTo>
                  <a:cubicBezTo>
                    <a:pt x="13761" y="21918"/>
                    <a:pt x="13789" y="22440"/>
                    <a:pt x="13871" y="22948"/>
                  </a:cubicBezTo>
                  <a:cubicBezTo>
                    <a:pt x="13871" y="22989"/>
                    <a:pt x="13926" y="23044"/>
                    <a:pt x="13857" y="23071"/>
                  </a:cubicBezTo>
                  <a:cubicBezTo>
                    <a:pt x="13830" y="23058"/>
                    <a:pt x="13816" y="23058"/>
                    <a:pt x="13802" y="23044"/>
                  </a:cubicBezTo>
                  <a:cubicBezTo>
                    <a:pt x="13459" y="22577"/>
                    <a:pt x="13143" y="22096"/>
                    <a:pt x="12869" y="21575"/>
                  </a:cubicBezTo>
                  <a:cubicBezTo>
                    <a:pt x="12841" y="21492"/>
                    <a:pt x="12800" y="21410"/>
                    <a:pt x="12786" y="21327"/>
                  </a:cubicBezTo>
                  <a:cubicBezTo>
                    <a:pt x="12759" y="21163"/>
                    <a:pt x="12717" y="21025"/>
                    <a:pt x="12704" y="20874"/>
                  </a:cubicBezTo>
                  <a:cubicBezTo>
                    <a:pt x="12525" y="19885"/>
                    <a:pt x="12457" y="18869"/>
                    <a:pt x="12457" y="17853"/>
                  </a:cubicBezTo>
                  <a:cubicBezTo>
                    <a:pt x="12457" y="16040"/>
                    <a:pt x="12649" y="14255"/>
                    <a:pt x="12978" y="12483"/>
                  </a:cubicBezTo>
                  <a:cubicBezTo>
                    <a:pt x="13390" y="10314"/>
                    <a:pt x="13940" y="8171"/>
                    <a:pt x="14544" y="6043"/>
                  </a:cubicBezTo>
                  <a:cubicBezTo>
                    <a:pt x="14722" y="5356"/>
                    <a:pt x="14928" y="4683"/>
                    <a:pt x="15121" y="4024"/>
                  </a:cubicBezTo>
                  <a:lnTo>
                    <a:pt x="15176" y="3763"/>
                  </a:lnTo>
                  <a:cubicBezTo>
                    <a:pt x="15189" y="3722"/>
                    <a:pt x="15162" y="3694"/>
                    <a:pt x="15121" y="3626"/>
                  </a:cubicBezTo>
                  <a:cubicBezTo>
                    <a:pt x="15066" y="3763"/>
                    <a:pt x="15038" y="3832"/>
                    <a:pt x="14997" y="3914"/>
                  </a:cubicBezTo>
                  <a:cubicBezTo>
                    <a:pt x="14846" y="4381"/>
                    <a:pt x="14695" y="4820"/>
                    <a:pt x="14558" y="5287"/>
                  </a:cubicBezTo>
                  <a:cubicBezTo>
                    <a:pt x="14242" y="6304"/>
                    <a:pt x="13940" y="7320"/>
                    <a:pt x="13665" y="8350"/>
                  </a:cubicBezTo>
                  <a:cubicBezTo>
                    <a:pt x="13390" y="9339"/>
                    <a:pt x="13143" y="10355"/>
                    <a:pt x="12910" y="11371"/>
                  </a:cubicBezTo>
                  <a:cubicBezTo>
                    <a:pt x="12484" y="13101"/>
                    <a:pt x="12209" y="14845"/>
                    <a:pt x="12113" y="16631"/>
                  </a:cubicBezTo>
                  <a:cubicBezTo>
                    <a:pt x="12072" y="17757"/>
                    <a:pt x="12045" y="18869"/>
                    <a:pt x="12223" y="19968"/>
                  </a:cubicBezTo>
                  <a:cubicBezTo>
                    <a:pt x="12237" y="20037"/>
                    <a:pt x="12237" y="20119"/>
                    <a:pt x="12237" y="20201"/>
                  </a:cubicBezTo>
                  <a:cubicBezTo>
                    <a:pt x="12154" y="20091"/>
                    <a:pt x="12086" y="19954"/>
                    <a:pt x="12031" y="19831"/>
                  </a:cubicBezTo>
                  <a:cubicBezTo>
                    <a:pt x="11674" y="19020"/>
                    <a:pt x="11399" y="18169"/>
                    <a:pt x="11124" y="17317"/>
                  </a:cubicBezTo>
                  <a:cubicBezTo>
                    <a:pt x="10905" y="16617"/>
                    <a:pt x="10726" y="15917"/>
                    <a:pt x="10575" y="15189"/>
                  </a:cubicBezTo>
                  <a:cubicBezTo>
                    <a:pt x="10397" y="14392"/>
                    <a:pt x="10246" y="13582"/>
                    <a:pt x="10122" y="12772"/>
                  </a:cubicBezTo>
                  <a:cubicBezTo>
                    <a:pt x="9957" y="11618"/>
                    <a:pt x="9847" y="10451"/>
                    <a:pt x="9751" y="9284"/>
                  </a:cubicBezTo>
                  <a:cubicBezTo>
                    <a:pt x="9669" y="8309"/>
                    <a:pt x="9600" y="7334"/>
                    <a:pt x="9490" y="6359"/>
                  </a:cubicBezTo>
                  <a:cubicBezTo>
                    <a:pt x="9408" y="5425"/>
                    <a:pt x="9325" y="4477"/>
                    <a:pt x="9202" y="3557"/>
                  </a:cubicBezTo>
                  <a:cubicBezTo>
                    <a:pt x="9119" y="2761"/>
                    <a:pt x="8996" y="1978"/>
                    <a:pt x="8872" y="1181"/>
                  </a:cubicBezTo>
                  <a:cubicBezTo>
                    <a:pt x="8817" y="907"/>
                    <a:pt x="8749" y="632"/>
                    <a:pt x="8680" y="357"/>
                  </a:cubicBezTo>
                  <a:cubicBezTo>
                    <a:pt x="8653" y="220"/>
                    <a:pt x="8611" y="83"/>
                    <a:pt x="8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Google Shape;313;p7"/>
          <p:cNvGrpSpPr/>
          <p:nvPr/>
        </p:nvGrpSpPr>
        <p:grpSpPr>
          <a:xfrm rot="10800000">
            <a:off x="8423991" y="-592825"/>
            <a:ext cx="706006" cy="1827980"/>
            <a:chOff x="1059475" y="3902824"/>
            <a:chExt cx="620555" cy="1606733"/>
          </a:xfrm>
        </p:grpSpPr>
        <p:sp>
          <p:nvSpPr>
            <p:cNvPr id="314" name="Google Shape;314;p7"/>
            <p:cNvSpPr/>
            <p:nvPr/>
          </p:nvSpPr>
          <p:spPr>
            <a:xfrm>
              <a:off x="1059475" y="3902824"/>
              <a:ext cx="620555" cy="1452925"/>
            </a:xfrm>
            <a:custGeom>
              <a:avLst/>
              <a:gdLst/>
              <a:ahLst/>
              <a:cxnLst/>
              <a:rect l="l" t="t" r="r" b="b"/>
              <a:pathLst>
                <a:path w="12003" h="28103" extrusionOk="0">
                  <a:moveTo>
                    <a:pt x="3385" y="0"/>
                  </a:moveTo>
                  <a:cubicBezTo>
                    <a:pt x="3211" y="0"/>
                    <a:pt x="3044" y="52"/>
                    <a:pt x="2884" y="156"/>
                  </a:cubicBezTo>
                  <a:cubicBezTo>
                    <a:pt x="2541" y="362"/>
                    <a:pt x="2307" y="651"/>
                    <a:pt x="2156" y="1008"/>
                  </a:cubicBezTo>
                  <a:cubicBezTo>
                    <a:pt x="1991" y="1433"/>
                    <a:pt x="1909" y="1873"/>
                    <a:pt x="1923" y="2312"/>
                  </a:cubicBezTo>
                  <a:cubicBezTo>
                    <a:pt x="1923" y="2999"/>
                    <a:pt x="2046" y="3672"/>
                    <a:pt x="2225" y="4331"/>
                  </a:cubicBezTo>
                  <a:cubicBezTo>
                    <a:pt x="2458" y="5100"/>
                    <a:pt x="2692" y="5855"/>
                    <a:pt x="2911" y="6624"/>
                  </a:cubicBezTo>
                  <a:cubicBezTo>
                    <a:pt x="3282" y="7874"/>
                    <a:pt x="3282" y="9110"/>
                    <a:pt x="2870" y="10360"/>
                  </a:cubicBezTo>
                  <a:cubicBezTo>
                    <a:pt x="2664" y="11033"/>
                    <a:pt x="2390" y="11678"/>
                    <a:pt x="2046" y="12269"/>
                  </a:cubicBezTo>
                  <a:cubicBezTo>
                    <a:pt x="1703" y="12887"/>
                    <a:pt x="1360" y="13505"/>
                    <a:pt x="1030" y="14136"/>
                  </a:cubicBezTo>
                  <a:cubicBezTo>
                    <a:pt x="645" y="14864"/>
                    <a:pt x="357" y="15619"/>
                    <a:pt x="192" y="16430"/>
                  </a:cubicBezTo>
                  <a:cubicBezTo>
                    <a:pt x="14" y="17281"/>
                    <a:pt x="0" y="18160"/>
                    <a:pt x="165" y="19025"/>
                  </a:cubicBezTo>
                  <a:cubicBezTo>
                    <a:pt x="357" y="19945"/>
                    <a:pt x="783" y="20756"/>
                    <a:pt x="1373" y="21497"/>
                  </a:cubicBezTo>
                  <a:cubicBezTo>
                    <a:pt x="1662" y="21854"/>
                    <a:pt x="1978" y="22198"/>
                    <a:pt x="2293" y="22527"/>
                  </a:cubicBezTo>
                  <a:cubicBezTo>
                    <a:pt x="2939" y="23214"/>
                    <a:pt x="3502" y="23942"/>
                    <a:pt x="3996" y="24766"/>
                  </a:cubicBezTo>
                  <a:cubicBezTo>
                    <a:pt x="4312" y="25287"/>
                    <a:pt x="4518" y="25823"/>
                    <a:pt x="4614" y="26400"/>
                  </a:cubicBezTo>
                  <a:cubicBezTo>
                    <a:pt x="4752" y="26963"/>
                    <a:pt x="4765" y="27512"/>
                    <a:pt x="4477" y="28103"/>
                  </a:cubicBezTo>
                  <a:cubicBezTo>
                    <a:pt x="4600" y="28076"/>
                    <a:pt x="4683" y="28022"/>
                    <a:pt x="4756" y="28022"/>
                  </a:cubicBezTo>
                  <a:cubicBezTo>
                    <a:pt x="4798" y="28022"/>
                    <a:pt x="4835" y="28039"/>
                    <a:pt x="4875" y="28089"/>
                  </a:cubicBezTo>
                  <a:cubicBezTo>
                    <a:pt x="5727" y="26798"/>
                    <a:pt x="6866" y="25823"/>
                    <a:pt x="7924" y="24766"/>
                  </a:cubicBezTo>
                  <a:cubicBezTo>
                    <a:pt x="8610" y="24106"/>
                    <a:pt x="9297" y="23447"/>
                    <a:pt x="9915" y="22733"/>
                  </a:cubicBezTo>
                  <a:cubicBezTo>
                    <a:pt x="10176" y="22431"/>
                    <a:pt x="10437" y="22129"/>
                    <a:pt x="10670" y="21813"/>
                  </a:cubicBezTo>
                  <a:cubicBezTo>
                    <a:pt x="11412" y="20879"/>
                    <a:pt x="11797" y="19808"/>
                    <a:pt x="11893" y="18627"/>
                  </a:cubicBezTo>
                  <a:cubicBezTo>
                    <a:pt x="12003" y="17405"/>
                    <a:pt x="11906" y="16196"/>
                    <a:pt x="11728" y="15001"/>
                  </a:cubicBezTo>
                  <a:cubicBezTo>
                    <a:pt x="11522" y="13738"/>
                    <a:pt x="11137" y="12516"/>
                    <a:pt x="10629" y="11349"/>
                  </a:cubicBezTo>
                  <a:cubicBezTo>
                    <a:pt x="10313" y="10676"/>
                    <a:pt x="10025" y="10003"/>
                    <a:pt x="9709" y="9330"/>
                  </a:cubicBezTo>
                  <a:cubicBezTo>
                    <a:pt x="9187" y="8190"/>
                    <a:pt x="8720" y="7023"/>
                    <a:pt x="8322" y="5814"/>
                  </a:cubicBezTo>
                  <a:cubicBezTo>
                    <a:pt x="8102" y="5128"/>
                    <a:pt x="7841" y="4468"/>
                    <a:pt x="7553" y="3795"/>
                  </a:cubicBezTo>
                  <a:cubicBezTo>
                    <a:pt x="7278" y="3109"/>
                    <a:pt x="6880" y="2491"/>
                    <a:pt x="6413" y="1928"/>
                  </a:cubicBezTo>
                  <a:cubicBezTo>
                    <a:pt x="5974" y="1378"/>
                    <a:pt x="5438" y="912"/>
                    <a:pt x="4820" y="527"/>
                  </a:cubicBezTo>
                  <a:cubicBezTo>
                    <a:pt x="4449" y="294"/>
                    <a:pt x="4024" y="156"/>
                    <a:pt x="3625" y="33"/>
                  </a:cubicBezTo>
                  <a:cubicBezTo>
                    <a:pt x="3544" y="11"/>
                    <a:pt x="3464" y="0"/>
                    <a:pt x="33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1165926" y="3919420"/>
              <a:ext cx="498491" cy="1590137"/>
            </a:xfrm>
            <a:custGeom>
              <a:avLst/>
              <a:gdLst/>
              <a:ahLst/>
              <a:cxnLst/>
              <a:rect l="l" t="t" r="r" b="b"/>
              <a:pathLst>
                <a:path w="9642" h="30757" extrusionOk="0">
                  <a:moveTo>
                    <a:pt x="4610" y="7215"/>
                  </a:moveTo>
                  <a:cubicBezTo>
                    <a:pt x="4613" y="7219"/>
                    <a:pt x="4615" y="7226"/>
                    <a:pt x="4615" y="7237"/>
                  </a:cubicBezTo>
                  <a:cubicBezTo>
                    <a:pt x="4629" y="7237"/>
                    <a:pt x="4615" y="7251"/>
                    <a:pt x="4615" y="7251"/>
                  </a:cubicBezTo>
                  <a:cubicBezTo>
                    <a:pt x="4615" y="7241"/>
                    <a:pt x="4615" y="7224"/>
                    <a:pt x="4610" y="7215"/>
                  </a:cubicBezTo>
                  <a:close/>
                  <a:moveTo>
                    <a:pt x="1498" y="0"/>
                  </a:moveTo>
                  <a:cubicBezTo>
                    <a:pt x="1498" y="69"/>
                    <a:pt x="1470" y="124"/>
                    <a:pt x="1512" y="165"/>
                  </a:cubicBezTo>
                  <a:cubicBezTo>
                    <a:pt x="1566" y="261"/>
                    <a:pt x="1635" y="343"/>
                    <a:pt x="1704" y="439"/>
                  </a:cubicBezTo>
                  <a:cubicBezTo>
                    <a:pt x="2734" y="1785"/>
                    <a:pt x="3434" y="3323"/>
                    <a:pt x="3997" y="4916"/>
                  </a:cubicBezTo>
                  <a:cubicBezTo>
                    <a:pt x="4217" y="5534"/>
                    <a:pt x="4395" y="6152"/>
                    <a:pt x="4601" y="6770"/>
                  </a:cubicBezTo>
                  <a:cubicBezTo>
                    <a:pt x="4629" y="6894"/>
                    <a:pt x="4656" y="7031"/>
                    <a:pt x="4670" y="7141"/>
                  </a:cubicBezTo>
                  <a:cubicBezTo>
                    <a:pt x="4629" y="7127"/>
                    <a:pt x="4588" y="7114"/>
                    <a:pt x="4560" y="7072"/>
                  </a:cubicBezTo>
                  <a:cubicBezTo>
                    <a:pt x="4203" y="6523"/>
                    <a:pt x="3736" y="6070"/>
                    <a:pt x="3256" y="5617"/>
                  </a:cubicBezTo>
                  <a:cubicBezTo>
                    <a:pt x="2459" y="4875"/>
                    <a:pt x="1594" y="4175"/>
                    <a:pt x="715" y="3502"/>
                  </a:cubicBezTo>
                  <a:cubicBezTo>
                    <a:pt x="605" y="3420"/>
                    <a:pt x="495" y="3323"/>
                    <a:pt x="303" y="3282"/>
                  </a:cubicBezTo>
                  <a:lnTo>
                    <a:pt x="303" y="3282"/>
                  </a:lnTo>
                  <a:cubicBezTo>
                    <a:pt x="358" y="3474"/>
                    <a:pt x="482" y="3598"/>
                    <a:pt x="605" y="3694"/>
                  </a:cubicBezTo>
                  <a:cubicBezTo>
                    <a:pt x="907" y="3983"/>
                    <a:pt x="1237" y="4257"/>
                    <a:pt x="1539" y="4532"/>
                  </a:cubicBezTo>
                  <a:cubicBezTo>
                    <a:pt x="2130" y="5054"/>
                    <a:pt x="2706" y="5562"/>
                    <a:pt x="3256" y="6097"/>
                  </a:cubicBezTo>
                  <a:cubicBezTo>
                    <a:pt x="3571" y="6386"/>
                    <a:pt x="3846" y="6715"/>
                    <a:pt x="4107" y="7045"/>
                  </a:cubicBezTo>
                  <a:cubicBezTo>
                    <a:pt x="4423" y="7443"/>
                    <a:pt x="4629" y="7883"/>
                    <a:pt x="4835" y="8363"/>
                  </a:cubicBezTo>
                  <a:cubicBezTo>
                    <a:pt x="5000" y="8748"/>
                    <a:pt x="5164" y="9105"/>
                    <a:pt x="5219" y="9517"/>
                  </a:cubicBezTo>
                  <a:cubicBezTo>
                    <a:pt x="5288" y="10121"/>
                    <a:pt x="5370" y="10739"/>
                    <a:pt x="5439" y="11330"/>
                  </a:cubicBezTo>
                  <a:cubicBezTo>
                    <a:pt x="5576" y="12524"/>
                    <a:pt x="5576" y="13719"/>
                    <a:pt x="5549" y="14928"/>
                  </a:cubicBezTo>
                  <a:cubicBezTo>
                    <a:pt x="5480" y="17056"/>
                    <a:pt x="5206" y="19144"/>
                    <a:pt x="4725" y="21217"/>
                  </a:cubicBezTo>
                  <a:cubicBezTo>
                    <a:pt x="4698" y="21327"/>
                    <a:pt x="4670" y="21423"/>
                    <a:pt x="4588" y="21533"/>
                  </a:cubicBezTo>
                  <a:cubicBezTo>
                    <a:pt x="4547" y="21382"/>
                    <a:pt x="4519" y="21217"/>
                    <a:pt x="4492" y="21066"/>
                  </a:cubicBezTo>
                  <a:cubicBezTo>
                    <a:pt x="4286" y="19899"/>
                    <a:pt x="3915" y="18787"/>
                    <a:pt x="3365" y="17715"/>
                  </a:cubicBezTo>
                  <a:cubicBezTo>
                    <a:pt x="2775" y="16603"/>
                    <a:pt x="2157" y="15491"/>
                    <a:pt x="1470" y="14447"/>
                  </a:cubicBezTo>
                  <a:cubicBezTo>
                    <a:pt x="1017" y="13733"/>
                    <a:pt x="564" y="13019"/>
                    <a:pt x="125" y="12318"/>
                  </a:cubicBezTo>
                  <a:cubicBezTo>
                    <a:pt x="97" y="12277"/>
                    <a:pt x="70" y="12264"/>
                    <a:pt x="1" y="12209"/>
                  </a:cubicBezTo>
                  <a:lnTo>
                    <a:pt x="1" y="12209"/>
                  </a:lnTo>
                  <a:cubicBezTo>
                    <a:pt x="15" y="12332"/>
                    <a:pt x="1" y="12428"/>
                    <a:pt x="28" y="12524"/>
                  </a:cubicBezTo>
                  <a:cubicBezTo>
                    <a:pt x="97" y="12689"/>
                    <a:pt x="193" y="12881"/>
                    <a:pt x="276" y="13033"/>
                  </a:cubicBezTo>
                  <a:cubicBezTo>
                    <a:pt x="537" y="13499"/>
                    <a:pt x="784" y="13966"/>
                    <a:pt x="1058" y="14406"/>
                  </a:cubicBezTo>
                  <a:cubicBezTo>
                    <a:pt x="1800" y="15628"/>
                    <a:pt x="2500" y="16864"/>
                    <a:pt x="3118" y="18155"/>
                  </a:cubicBezTo>
                  <a:cubicBezTo>
                    <a:pt x="3626" y="19199"/>
                    <a:pt x="3970" y="20297"/>
                    <a:pt x="4135" y="21451"/>
                  </a:cubicBezTo>
                  <a:cubicBezTo>
                    <a:pt x="4244" y="22041"/>
                    <a:pt x="4244" y="22632"/>
                    <a:pt x="4176" y="23236"/>
                  </a:cubicBezTo>
                  <a:cubicBezTo>
                    <a:pt x="4148" y="23387"/>
                    <a:pt x="4107" y="23524"/>
                    <a:pt x="4066" y="23662"/>
                  </a:cubicBezTo>
                  <a:cubicBezTo>
                    <a:pt x="3668" y="24980"/>
                    <a:pt x="3173" y="26257"/>
                    <a:pt x="2569" y="27493"/>
                  </a:cubicBezTo>
                  <a:cubicBezTo>
                    <a:pt x="2033" y="28551"/>
                    <a:pt x="1512" y="29594"/>
                    <a:pt x="880" y="30597"/>
                  </a:cubicBezTo>
                  <a:cubicBezTo>
                    <a:pt x="852" y="30611"/>
                    <a:pt x="880" y="30638"/>
                    <a:pt x="852" y="30679"/>
                  </a:cubicBezTo>
                  <a:cubicBezTo>
                    <a:pt x="888" y="30737"/>
                    <a:pt x="935" y="30757"/>
                    <a:pt x="982" y="30757"/>
                  </a:cubicBezTo>
                  <a:cubicBezTo>
                    <a:pt x="1025" y="30757"/>
                    <a:pt x="1067" y="30740"/>
                    <a:pt x="1100" y="30720"/>
                  </a:cubicBezTo>
                  <a:cubicBezTo>
                    <a:pt x="1196" y="30624"/>
                    <a:pt x="1306" y="30528"/>
                    <a:pt x="1374" y="30418"/>
                  </a:cubicBezTo>
                  <a:cubicBezTo>
                    <a:pt x="1649" y="30034"/>
                    <a:pt x="1924" y="29649"/>
                    <a:pt x="2171" y="29237"/>
                  </a:cubicBezTo>
                  <a:cubicBezTo>
                    <a:pt x="2802" y="28221"/>
                    <a:pt x="3297" y="27150"/>
                    <a:pt x="3723" y="26051"/>
                  </a:cubicBezTo>
                  <a:cubicBezTo>
                    <a:pt x="3805" y="25845"/>
                    <a:pt x="3887" y="25653"/>
                    <a:pt x="4052" y="25502"/>
                  </a:cubicBezTo>
                  <a:cubicBezTo>
                    <a:pt x="4395" y="25117"/>
                    <a:pt x="4711" y="24705"/>
                    <a:pt x="5041" y="24307"/>
                  </a:cubicBezTo>
                  <a:cubicBezTo>
                    <a:pt x="5576" y="23689"/>
                    <a:pt x="6153" y="23126"/>
                    <a:pt x="6799" y="22618"/>
                  </a:cubicBezTo>
                  <a:cubicBezTo>
                    <a:pt x="7115" y="22343"/>
                    <a:pt x="7444" y="22083"/>
                    <a:pt x="7774" y="21808"/>
                  </a:cubicBezTo>
                  <a:cubicBezTo>
                    <a:pt x="8350" y="21341"/>
                    <a:pt x="8831" y="20792"/>
                    <a:pt x="9284" y="20215"/>
                  </a:cubicBezTo>
                  <a:cubicBezTo>
                    <a:pt x="9408" y="20050"/>
                    <a:pt x="9490" y="19899"/>
                    <a:pt x="9586" y="19734"/>
                  </a:cubicBezTo>
                  <a:cubicBezTo>
                    <a:pt x="9628" y="19679"/>
                    <a:pt x="9628" y="19624"/>
                    <a:pt x="9641" y="19569"/>
                  </a:cubicBezTo>
                  <a:lnTo>
                    <a:pt x="9641" y="19569"/>
                  </a:lnTo>
                  <a:cubicBezTo>
                    <a:pt x="9613" y="19581"/>
                    <a:pt x="9592" y="19586"/>
                    <a:pt x="9576" y="19586"/>
                  </a:cubicBezTo>
                  <a:cubicBezTo>
                    <a:pt x="9536" y="19586"/>
                    <a:pt x="9523" y="19557"/>
                    <a:pt x="9504" y="19528"/>
                  </a:cubicBezTo>
                  <a:cubicBezTo>
                    <a:pt x="9463" y="19569"/>
                    <a:pt x="9408" y="19611"/>
                    <a:pt x="9367" y="19666"/>
                  </a:cubicBezTo>
                  <a:cubicBezTo>
                    <a:pt x="8859" y="20393"/>
                    <a:pt x="8227" y="21039"/>
                    <a:pt x="7513" y="21588"/>
                  </a:cubicBezTo>
                  <a:cubicBezTo>
                    <a:pt x="7073" y="21945"/>
                    <a:pt x="6620" y="22289"/>
                    <a:pt x="6167" y="22632"/>
                  </a:cubicBezTo>
                  <a:cubicBezTo>
                    <a:pt x="5549" y="23112"/>
                    <a:pt x="5000" y="23648"/>
                    <a:pt x="4492" y="24239"/>
                  </a:cubicBezTo>
                  <a:cubicBezTo>
                    <a:pt x="4450" y="24307"/>
                    <a:pt x="4382" y="24376"/>
                    <a:pt x="4286" y="24472"/>
                  </a:cubicBezTo>
                  <a:cubicBezTo>
                    <a:pt x="4203" y="24335"/>
                    <a:pt x="4286" y="24239"/>
                    <a:pt x="4313" y="24142"/>
                  </a:cubicBezTo>
                  <a:cubicBezTo>
                    <a:pt x="4725" y="22797"/>
                    <a:pt x="5041" y="21451"/>
                    <a:pt x="5274" y="20050"/>
                  </a:cubicBezTo>
                  <a:cubicBezTo>
                    <a:pt x="5384" y="19322"/>
                    <a:pt x="5480" y="18581"/>
                    <a:pt x="5576" y="17839"/>
                  </a:cubicBezTo>
                  <a:cubicBezTo>
                    <a:pt x="5590" y="17688"/>
                    <a:pt x="5631" y="17509"/>
                    <a:pt x="5686" y="17358"/>
                  </a:cubicBezTo>
                  <a:cubicBezTo>
                    <a:pt x="5934" y="16507"/>
                    <a:pt x="6208" y="15642"/>
                    <a:pt x="6551" y="14818"/>
                  </a:cubicBezTo>
                  <a:cubicBezTo>
                    <a:pt x="7128" y="13390"/>
                    <a:pt x="7513" y="11934"/>
                    <a:pt x="7774" y="10423"/>
                  </a:cubicBezTo>
                  <a:cubicBezTo>
                    <a:pt x="7829" y="10094"/>
                    <a:pt x="7897" y="9750"/>
                    <a:pt x="7842" y="9366"/>
                  </a:cubicBezTo>
                  <a:lnTo>
                    <a:pt x="7842" y="9366"/>
                  </a:lnTo>
                  <a:cubicBezTo>
                    <a:pt x="7787" y="9435"/>
                    <a:pt x="7746" y="9462"/>
                    <a:pt x="7746" y="9503"/>
                  </a:cubicBezTo>
                  <a:cubicBezTo>
                    <a:pt x="7678" y="9723"/>
                    <a:pt x="7623" y="9943"/>
                    <a:pt x="7568" y="10162"/>
                  </a:cubicBezTo>
                  <a:cubicBezTo>
                    <a:pt x="7211" y="11673"/>
                    <a:pt x="6757" y="13156"/>
                    <a:pt x="6194" y="14598"/>
                  </a:cubicBezTo>
                  <a:cubicBezTo>
                    <a:pt x="6112" y="14818"/>
                    <a:pt x="6043" y="15065"/>
                    <a:pt x="5961" y="15285"/>
                  </a:cubicBezTo>
                  <a:cubicBezTo>
                    <a:pt x="5934" y="15340"/>
                    <a:pt x="5906" y="15408"/>
                    <a:pt x="5851" y="15518"/>
                  </a:cubicBezTo>
                  <a:cubicBezTo>
                    <a:pt x="5782" y="15285"/>
                    <a:pt x="5796" y="15106"/>
                    <a:pt x="5824" y="14941"/>
                  </a:cubicBezTo>
                  <a:cubicBezTo>
                    <a:pt x="5851" y="14035"/>
                    <a:pt x="5837" y="13115"/>
                    <a:pt x="5769" y="12209"/>
                  </a:cubicBezTo>
                  <a:cubicBezTo>
                    <a:pt x="5631" y="10025"/>
                    <a:pt x="5288" y="7883"/>
                    <a:pt x="4629" y="5809"/>
                  </a:cubicBezTo>
                  <a:cubicBezTo>
                    <a:pt x="4547" y="5521"/>
                    <a:pt x="4450" y="5246"/>
                    <a:pt x="4341" y="4971"/>
                  </a:cubicBezTo>
                  <a:cubicBezTo>
                    <a:pt x="4286" y="4807"/>
                    <a:pt x="4258" y="4655"/>
                    <a:pt x="4272" y="4491"/>
                  </a:cubicBezTo>
                  <a:lnTo>
                    <a:pt x="4382" y="3145"/>
                  </a:lnTo>
                  <a:cubicBezTo>
                    <a:pt x="4395" y="2747"/>
                    <a:pt x="4423" y="2362"/>
                    <a:pt x="4450" y="1964"/>
                  </a:cubicBezTo>
                  <a:cubicBezTo>
                    <a:pt x="4450" y="1854"/>
                    <a:pt x="4423" y="1744"/>
                    <a:pt x="4423" y="1634"/>
                  </a:cubicBezTo>
                  <a:cubicBezTo>
                    <a:pt x="4415" y="1634"/>
                    <a:pt x="4408" y="1633"/>
                    <a:pt x="4401" y="1633"/>
                  </a:cubicBezTo>
                  <a:cubicBezTo>
                    <a:pt x="4273" y="1633"/>
                    <a:pt x="4286" y="1748"/>
                    <a:pt x="4286" y="1813"/>
                  </a:cubicBezTo>
                  <a:cubicBezTo>
                    <a:pt x="4203" y="2362"/>
                    <a:pt x="4121" y="2911"/>
                    <a:pt x="4011" y="3461"/>
                  </a:cubicBezTo>
                  <a:cubicBezTo>
                    <a:pt x="3997" y="3543"/>
                    <a:pt x="3983" y="3639"/>
                    <a:pt x="3942" y="3777"/>
                  </a:cubicBezTo>
                  <a:cubicBezTo>
                    <a:pt x="3874" y="3667"/>
                    <a:pt x="3832" y="3598"/>
                    <a:pt x="3791" y="3529"/>
                  </a:cubicBezTo>
                  <a:cubicBezTo>
                    <a:pt x="3558" y="3021"/>
                    <a:pt x="3311" y="2513"/>
                    <a:pt x="3050" y="2033"/>
                  </a:cubicBezTo>
                  <a:cubicBezTo>
                    <a:pt x="2734" y="1415"/>
                    <a:pt x="2336" y="851"/>
                    <a:pt x="1882" y="316"/>
                  </a:cubicBezTo>
                  <a:cubicBezTo>
                    <a:pt x="1786" y="192"/>
                    <a:pt x="1704" y="55"/>
                    <a:pt x="14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rot="8449556">
            <a:off x="-345055" y="-740332"/>
            <a:ext cx="1166288" cy="1407681"/>
            <a:chOff x="6193303" y="1511537"/>
            <a:chExt cx="1420044" cy="1713958"/>
          </a:xfrm>
        </p:grpSpPr>
        <p:sp>
          <p:nvSpPr>
            <p:cNvPr id="317" name="Google Shape;317;p7"/>
            <p:cNvSpPr/>
            <p:nvPr/>
          </p:nvSpPr>
          <p:spPr>
            <a:xfrm>
              <a:off x="6193303" y="1539248"/>
              <a:ext cx="419649" cy="1686247"/>
            </a:xfrm>
            <a:custGeom>
              <a:avLst/>
              <a:gdLst/>
              <a:ahLst/>
              <a:cxnLst/>
              <a:rect l="l" t="t" r="r" b="b"/>
              <a:pathLst>
                <a:path w="8117" h="32616" extrusionOk="0">
                  <a:moveTo>
                    <a:pt x="3763" y="0"/>
                  </a:moveTo>
                  <a:cubicBezTo>
                    <a:pt x="3612" y="0"/>
                    <a:pt x="3448" y="14"/>
                    <a:pt x="3310" y="69"/>
                  </a:cubicBezTo>
                  <a:cubicBezTo>
                    <a:pt x="3269" y="83"/>
                    <a:pt x="3200" y="97"/>
                    <a:pt x="3132" y="138"/>
                  </a:cubicBezTo>
                  <a:cubicBezTo>
                    <a:pt x="2994" y="193"/>
                    <a:pt x="2830" y="261"/>
                    <a:pt x="2665" y="344"/>
                  </a:cubicBezTo>
                  <a:cubicBezTo>
                    <a:pt x="2541" y="412"/>
                    <a:pt x="2418" y="481"/>
                    <a:pt x="2308" y="577"/>
                  </a:cubicBezTo>
                  <a:cubicBezTo>
                    <a:pt x="2170" y="687"/>
                    <a:pt x="2006" y="824"/>
                    <a:pt x="1896" y="962"/>
                  </a:cubicBezTo>
                  <a:cubicBezTo>
                    <a:pt x="1690" y="1195"/>
                    <a:pt x="1484" y="1456"/>
                    <a:pt x="1291" y="1717"/>
                  </a:cubicBezTo>
                  <a:cubicBezTo>
                    <a:pt x="1099" y="1978"/>
                    <a:pt x="893" y="2266"/>
                    <a:pt x="770" y="2568"/>
                  </a:cubicBezTo>
                  <a:cubicBezTo>
                    <a:pt x="660" y="2871"/>
                    <a:pt x="550" y="3186"/>
                    <a:pt x="454" y="3571"/>
                  </a:cubicBezTo>
                  <a:cubicBezTo>
                    <a:pt x="399" y="3736"/>
                    <a:pt x="344" y="3928"/>
                    <a:pt x="316" y="4079"/>
                  </a:cubicBezTo>
                  <a:cubicBezTo>
                    <a:pt x="275" y="4258"/>
                    <a:pt x="248" y="4422"/>
                    <a:pt x="220" y="4560"/>
                  </a:cubicBezTo>
                  <a:cubicBezTo>
                    <a:pt x="124" y="5178"/>
                    <a:pt x="55" y="5837"/>
                    <a:pt x="14" y="6620"/>
                  </a:cubicBezTo>
                  <a:cubicBezTo>
                    <a:pt x="1" y="6812"/>
                    <a:pt x="1" y="6949"/>
                    <a:pt x="1" y="7087"/>
                  </a:cubicBezTo>
                  <a:lnTo>
                    <a:pt x="1" y="7238"/>
                  </a:lnTo>
                  <a:lnTo>
                    <a:pt x="1" y="7553"/>
                  </a:lnTo>
                  <a:lnTo>
                    <a:pt x="1" y="7705"/>
                  </a:lnTo>
                  <a:cubicBezTo>
                    <a:pt x="1" y="7828"/>
                    <a:pt x="14" y="7924"/>
                    <a:pt x="14" y="8048"/>
                  </a:cubicBezTo>
                  <a:lnTo>
                    <a:pt x="42" y="8199"/>
                  </a:lnTo>
                  <a:cubicBezTo>
                    <a:pt x="42" y="8322"/>
                    <a:pt x="42" y="8432"/>
                    <a:pt x="55" y="8542"/>
                  </a:cubicBezTo>
                  <a:lnTo>
                    <a:pt x="69" y="8666"/>
                  </a:lnTo>
                  <a:cubicBezTo>
                    <a:pt x="83" y="8954"/>
                    <a:pt x="124" y="9256"/>
                    <a:pt x="152" y="9545"/>
                  </a:cubicBezTo>
                  <a:cubicBezTo>
                    <a:pt x="179" y="9710"/>
                    <a:pt x="207" y="9874"/>
                    <a:pt x="220" y="10025"/>
                  </a:cubicBezTo>
                  <a:cubicBezTo>
                    <a:pt x="248" y="10190"/>
                    <a:pt x="275" y="10369"/>
                    <a:pt x="289" y="10533"/>
                  </a:cubicBezTo>
                  <a:lnTo>
                    <a:pt x="316" y="10630"/>
                  </a:lnTo>
                  <a:lnTo>
                    <a:pt x="358" y="11042"/>
                  </a:lnTo>
                  <a:cubicBezTo>
                    <a:pt x="358" y="11083"/>
                    <a:pt x="385" y="11138"/>
                    <a:pt x="385" y="11193"/>
                  </a:cubicBezTo>
                  <a:cubicBezTo>
                    <a:pt x="399" y="11316"/>
                    <a:pt x="413" y="11412"/>
                    <a:pt x="426" y="11536"/>
                  </a:cubicBezTo>
                  <a:lnTo>
                    <a:pt x="536" y="12113"/>
                  </a:lnTo>
                  <a:cubicBezTo>
                    <a:pt x="564" y="12250"/>
                    <a:pt x="591" y="12374"/>
                    <a:pt x="619" y="12511"/>
                  </a:cubicBezTo>
                  <a:cubicBezTo>
                    <a:pt x="632" y="12566"/>
                    <a:pt x="632" y="12635"/>
                    <a:pt x="660" y="12690"/>
                  </a:cubicBezTo>
                  <a:cubicBezTo>
                    <a:pt x="687" y="12841"/>
                    <a:pt x="728" y="12992"/>
                    <a:pt x="756" y="13115"/>
                  </a:cubicBezTo>
                  <a:lnTo>
                    <a:pt x="770" y="13211"/>
                  </a:lnTo>
                  <a:cubicBezTo>
                    <a:pt x="811" y="13335"/>
                    <a:pt x="825" y="13459"/>
                    <a:pt x="866" y="13555"/>
                  </a:cubicBezTo>
                  <a:cubicBezTo>
                    <a:pt x="948" y="13926"/>
                    <a:pt x="1044" y="14283"/>
                    <a:pt x="1154" y="14640"/>
                  </a:cubicBezTo>
                  <a:cubicBezTo>
                    <a:pt x="1209" y="14818"/>
                    <a:pt x="1237" y="14983"/>
                    <a:pt x="1291" y="15161"/>
                  </a:cubicBezTo>
                  <a:cubicBezTo>
                    <a:pt x="1305" y="15271"/>
                    <a:pt x="1346" y="15381"/>
                    <a:pt x="1374" y="15505"/>
                  </a:cubicBezTo>
                  <a:cubicBezTo>
                    <a:pt x="1456" y="15821"/>
                    <a:pt x="1552" y="16191"/>
                    <a:pt x="1676" y="16576"/>
                  </a:cubicBezTo>
                  <a:cubicBezTo>
                    <a:pt x="1854" y="17263"/>
                    <a:pt x="2060" y="17936"/>
                    <a:pt x="2253" y="18499"/>
                  </a:cubicBezTo>
                  <a:cubicBezTo>
                    <a:pt x="2335" y="18801"/>
                    <a:pt x="2445" y="19075"/>
                    <a:pt x="2541" y="19364"/>
                  </a:cubicBezTo>
                  <a:cubicBezTo>
                    <a:pt x="2637" y="19597"/>
                    <a:pt x="2706" y="19831"/>
                    <a:pt x="2788" y="20064"/>
                  </a:cubicBezTo>
                  <a:lnTo>
                    <a:pt x="2871" y="20325"/>
                  </a:lnTo>
                  <a:lnTo>
                    <a:pt x="3228" y="21355"/>
                  </a:lnTo>
                  <a:cubicBezTo>
                    <a:pt x="3269" y="21451"/>
                    <a:pt x="3296" y="21575"/>
                    <a:pt x="3338" y="21685"/>
                  </a:cubicBezTo>
                  <a:cubicBezTo>
                    <a:pt x="3351" y="21712"/>
                    <a:pt x="3365" y="21767"/>
                    <a:pt x="3393" y="21822"/>
                  </a:cubicBezTo>
                  <a:cubicBezTo>
                    <a:pt x="3420" y="21932"/>
                    <a:pt x="3475" y="22055"/>
                    <a:pt x="3502" y="22165"/>
                  </a:cubicBezTo>
                  <a:lnTo>
                    <a:pt x="3557" y="22303"/>
                  </a:lnTo>
                  <a:cubicBezTo>
                    <a:pt x="3640" y="22522"/>
                    <a:pt x="3736" y="22756"/>
                    <a:pt x="3818" y="23003"/>
                  </a:cubicBezTo>
                  <a:lnTo>
                    <a:pt x="3901" y="23223"/>
                  </a:lnTo>
                  <a:cubicBezTo>
                    <a:pt x="4011" y="23497"/>
                    <a:pt x="4107" y="23813"/>
                    <a:pt x="4189" y="24102"/>
                  </a:cubicBezTo>
                  <a:cubicBezTo>
                    <a:pt x="4230" y="24225"/>
                    <a:pt x="4244" y="24321"/>
                    <a:pt x="4285" y="24431"/>
                  </a:cubicBezTo>
                  <a:cubicBezTo>
                    <a:pt x="4326" y="24637"/>
                    <a:pt x="4381" y="24816"/>
                    <a:pt x="4450" y="25022"/>
                  </a:cubicBezTo>
                  <a:lnTo>
                    <a:pt x="4450" y="25063"/>
                  </a:lnTo>
                  <a:lnTo>
                    <a:pt x="4766" y="26038"/>
                  </a:lnTo>
                  <a:cubicBezTo>
                    <a:pt x="4780" y="26093"/>
                    <a:pt x="4793" y="26162"/>
                    <a:pt x="4807" y="26216"/>
                  </a:cubicBezTo>
                  <a:cubicBezTo>
                    <a:pt x="4848" y="26285"/>
                    <a:pt x="4862" y="26368"/>
                    <a:pt x="4889" y="26450"/>
                  </a:cubicBezTo>
                  <a:lnTo>
                    <a:pt x="4944" y="26587"/>
                  </a:lnTo>
                  <a:lnTo>
                    <a:pt x="4999" y="26725"/>
                  </a:lnTo>
                  <a:cubicBezTo>
                    <a:pt x="4999" y="26738"/>
                    <a:pt x="5013" y="26766"/>
                    <a:pt x="5013" y="26779"/>
                  </a:cubicBezTo>
                  <a:cubicBezTo>
                    <a:pt x="5027" y="26807"/>
                    <a:pt x="5054" y="26862"/>
                    <a:pt x="5068" y="26903"/>
                  </a:cubicBezTo>
                  <a:cubicBezTo>
                    <a:pt x="5095" y="26944"/>
                    <a:pt x="5123" y="26999"/>
                    <a:pt x="5137" y="27054"/>
                  </a:cubicBezTo>
                  <a:cubicBezTo>
                    <a:pt x="5192" y="27191"/>
                    <a:pt x="5233" y="27329"/>
                    <a:pt x="5301" y="27466"/>
                  </a:cubicBezTo>
                  <a:cubicBezTo>
                    <a:pt x="5370" y="27590"/>
                    <a:pt x="5425" y="27700"/>
                    <a:pt x="5494" y="27823"/>
                  </a:cubicBezTo>
                  <a:lnTo>
                    <a:pt x="5535" y="27878"/>
                  </a:lnTo>
                  <a:cubicBezTo>
                    <a:pt x="5617" y="28070"/>
                    <a:pt x="5700" y="28249"/>
                    <a:pt x="5782" y="28455"/>
                  </a:cubicBezTo>
                  <a:cubicBezTo>
                    <a:pt x="5837" y="28620"/>
                    <a:pt x="5906" y="28757"/>
                    <a:pt x="5961" y="28908"/>
                  </a:cubicBezTo>
                  <a:cubicBezTo>
                    <a:pt x="6153" y="29375"/>
                    <a:pt x="6331" y="29856"/>
                    <a:pt x="6537" y="30309"/>
                  </a:cubicBezTo>
                  <a:cubicBezTo>
                    <a:pt x="6867" y="31037"/>
                    <a:pt x="7155" y="31778"/>
                    <a:pt x="7416" y="32396"/>
                  </a:cubicBezTo>
                  <a:cubicBezTo>
                    <a:pt x="7457" y="32479"/>
                    <a:pt x="7526" y="32547"/>
                    <a:pt x="7595" y="32575"/>
                  </a:cubicBezTo>
                  <a:cubicBezTo>
                    <a:pt x="7622" y="32602"/>
                    <a:pt x="7636" y="32616"/>
                    <a:pt x="7677" y="32616"/>
                  </a:cubicBezTo>
                  <a:cubicBezTo>
                    <a:pt x="7732" y="32616"/>
                    <a:pt x="7801" y="32616"/>
                    <a:pt x="7842" y="32602"/>
                  </a:cubicBezTo>
                  <a:cubicBezTo>
                    <a:pt x="7979" y="32547"/>
                    <a:pt x="8075" y="32396"/>
                    <a:pt x="8075" y="32259"/>
                  </a:cubicBezTo>
                  <a:cubicBezTo>
                    <a:pt x="8089" y="32231"/>
                    <a:pt x="8089" y="32218"/>
                    <a:pt x="8089" y="32204"/>
                  </a:cubicBezTo>
                  <a:cubicBezTo>
                    <a:pt x="8103" y="32094"/>
                    <a:pt x="8117" y="32025"/>
                    <a:pt x="8117" y="31943"/>
                  </a:cubicBezTo>
                  <a:cubicBezTo>
                    <a:pt x="8117" y="31888"/>
                    <a:pt x="8103" y="31847"/>
                    <a:pt x="8103" y="31792"/>
                  </a:cubicBezTo>
                  <a:lnTo>
                    <a:pt x="8103" y="31737"/>
                  </a:lnTo>
                  <a:lnTo>
                    <a:pt x="8103" y="31641"/>
                  </a:lnTo>
                  <a:lnTo>
                    <a:pt x="8103" y="31531"/>
                  </a:lnTo>
                  <a:cubicBezTo>
                    <a:pt x="8089" y="31407"/>
                    <a:pt x="8075" y="31256"/>
                    <a:pt x="8034" y="31092"/>
                  </a:cubicBezTo>
                  <a:cubicBezTo>
                    <a:pt x="8007" y="30899"/>
                    <a:pt x="7966" y="30721"/>
                    <a:pt x="7911" y="30556"/>
                  </a:cubicBezTo>
                  <a:cubicBezTo>
                    <a:pt x="7869" y="30419"/>
                    <a:pt x="7828" y="30268"/>
                    <a:pt x="7773" y="30103"/>
                  </a:cubicBezTo>
                  <a:cubicBezTo>
                    <a:pt x="7732" y="30007"/>
                    <a:pt x="7677" y="29856"/>
                    <a:pt x="7622" y="29691"/>
                  </a:cubicBezTo>
                  <a:cubicBezTo>
                    <a:pt x="7554" y="29554"/>
                    <a:pt x="7512" y="29402"/>
                    <a:pt x="7471" y="29265"/>
                  </a:cubicBezTo>
                  <a:lnTo>
                    <a:pt x="7457" y="29183"/>
                  </a:lnTo>
                  <a:cubicBezTo>
                    <a:pt x="7416" y="29059"/>
                    <a:pt x="7389" y="28936"/>
                    <a:pt x="7334" y="28826"/>
                  </a:cubicBezTo>
                  <a:cubicBezTo>
                    <a:pt x="7334" y="28784"/>
                    <a:pt x="7320" y="28757"/>
                    <a:pt x="7293" y="28716"/>
                  </a:cubicBezTo>
                  <a:cubicBezTo>
                    <a:pt x="7252" y="28620"/>
                    <a:pt x="7210" y="28510"/>
                    <a:pt x="7183" y="28414"/>
                  </a:cubicBezTo>
                  <a:cubicBezTo>
                    <a:pt x="7155" y="28345"/>
                    <a:pt x="7128" y="28249"/>
                    <a:pt x="7114" y="28167"/>
                  </a:cubicBezTo>
                  <a:cubicBezTo>
                    <a:pt x="7114" y="28112"/>
                    <a:pt x="7087" y="28070"/>
                    <a:pt x="7073" y="28015"/>
                  </a:cubicBezTo>
                  <a:cubicBezTo>
                    <a:pt x="7018" y="27892"/>
                    <a:pt x="6991" y="27755"/>
                    <a:pt x="6949" y="27631"/>
                  </a:cubicBezTo>
                  <a:cubicBezTo>
                    <a:pt x="6908" y="27480"/>
                    <a:pt x="6867" y="27329"/>
                    <a:pt x="6812" y="27178"/>
                  </a:cubicBezTo>
                  <a:cubicBezTo>
                    <a:pt x="6716" y="26848"/>
                    <a:pt x="6647" y="26519"/>
                    <a:pt x="6579" y="26244"/>
                  </a:cubicBezTo>
                  <a:cubicBezTo>
                    <a:pt x="6537" y="26038"/>
                    <a:pt x="6469" y="25846"/>
                    <a:pt x="6428" y="25640"/>
                  </a:cubicBezTo>
                  <a:cubicBezTo>
                    <a:pt x="6386" y="25557"/>
                    <a:pt x="6359" y="25461"/>
                    <a:pt x="6331" y="25365"/>
                  </a:cubicBezTo>
                  <a:cubicBezTo>
                    <a:pt x="6318" y="25296"/>
                    <a:pt x="6304" y="25214"/>
                    <a:pt x="6290" y="25145"/>
                  </a:cubicBezTo>
                  <a:cubicBezTo>
                    <a:pt x="6263" y="25077"/>
                    <a:pt x="6249" y="24994"/>
                    <a:pt x="6235" y="24926"/>
                  </a:cubicBezTo>
                  <a:cubicBezTo>
                    <a:pt x="6194" y="24788"/>
                    <a:pt x="6167" y="24665"/>
                    <a:pt x="6125" y="24527"/>
                  </a:cubicBezTo>
                  <a:cubicBezTo>
                    <a:pt x="6084" y="24308"/>
                    <a:pt x="6057" y="24088"/>
                    <a:pt x="6029" y="23882"/>
                  </a:cubicBezTo>
                  <a:lnTo>
                    <a:pt x="5974" y="23511"/>
                  </a:lnTo>
                  <a:cubicBezTo>
                    <a:pt x="5919" y="23099"/>
                    <a:pt x="5878" y="22783"/>
                    <a:pt x="5810" y="22467"/>
                  </a:cubicBezTo>
                  <a:lnTo>
                    <a:pt x="5810" y="22481"/>
                  </a:lnTo>
                  <a:lnTo>
                    <a:pt x="5810" y="22509"/>
                  </a:lnTo>
                  <a:cubicBezTo>
                    <a:pt x="5810" y="22467"/>
                    <a:pt x="5782" y="22412"/>
                    <a:pt x="5782" y="22385"/>
                  </a:cubicBezTo>
                  <a:cubicBezTo>
                    <a:pt x="5755" y="22206"/>
                    <a:pt x="5741" y="22042"/>
                    <a:pt x="5713" y="21863"/>
                  </a:cubicBezTo>
                  <a:cubicBezTo>
                    <a:pt x="5700" y="21561"/>
                    <a:pt x="5686" y="21245"/>
                    <a:pt x="5672" y="20929"/>
                  </a:cubicBezTo>
                  <a:cubicBezTo>
                    <a:pt x="5645" y="20682"/>
                    <a:pt x="5645" y="20421"/>
                    <a:pt x="5645" y="20174"/>
                  </a:cubicBezTo>
                  <a:lnTo>
                    <a:pt x="5645" y="20050"/>
                  </a:lnTo>
                  <a:lnTo>
                    <a:pt x="5645" y="19844"/>
                  </a:lnTo>
                  <a:lnTo>
                    <a:pt x="5645" y="19570"/>
                  </a:lnTo>
                  <a:lnTo>
                    <a:pt x="5645" y="19350"/>
                  </a:lnTo>
                  <a:lnTo>
                    <a:pt x="5645" y="19117"/>
                  </a:lnTo>
                  <a:cubicBezTo>
                    <a:pt x="5645" y="18814"/>
                    <a:pt x="5645" y="18526"/>
                    <a:pt x="5672" y="18210"/>
                  </a:cubicBezTo>
                  <a:cubicBezTo>
                    <a:pt x="5686" y="17853"/>
                    <a:pt x="5741" y="17469"/>
                    <a:pt x="5768" y="17098"/>
                  </a:cubicBezTo>
                  <a:cubicBezTo>
                    <a:pt x="5796" y="17015"/>
                    <a:pt x="5796" y="16919"/>
                    <a:pt x="5810" y="16837"/>
                  </a:cubicBezTo>
                  <a:cubicBezTo>
                    <a:pt x="5823" y="16700"/>
                    <a:pt x="5837" y="16576"/>
                    <a:pt x="5851" y="16439"/>
                  </a:cubicBezTo>
                  <a:cubicBezTo>
                    <a:pt x="5878" y="16233"/>
                    <a:pt x="5906" y="16027"/>
                    <a:pt x="5919" y="15876"/>
                  </a:cubicBezTo>
                  <a:lnTo>
                    <a:pt x="6029" y="15052"/>
                  </a:lnTo>
                  <a:cubicBezTo>
                    <a:pt x="6057" y="14708"/>
                    <a:pt x="6112" y="14324"/>
                    <a:pt x="6167" y="13967"/>
                  </a:cubicBezTo>
                  <a:cubicBezTo>
                    <a:pt x="6194" y="13692"/>
                    <a:pt x="6249" y="13417"/>
                    <a:pt x="6290" y="13143"/>
                  </a:cubicBezTo>
                  <a:cubicBezTo>
                    <a:pt x="6359" y="12772"/>
                    <a:pt x="6414" y="12374"/>
                    <a:pt x="6455" y="11975"/>
                  </a:cubicBezTo>
                  <a:lnTo>
                    <a:pt x="6565" y="11206"/>
                  </a:lnTo>
                  <a:lnTo>
                    <a:pt x="6592" y="11042"/>
                  </a:lnTo>
                  <a:cubicBezTo>
                    <a:pt x="6592" y="10987"/>
                    <a:pt x="6620" y="10932"/>
                    <a:pt x="6620" y="10877"/>
                  </a:cubicBezTo>
                  <a:cubicBezTo>
                    <a:pt x="6634" y="10781"/>
                    <a:pt x="6647" y="10657"/>
                    <a:pt x="6661" y="10547"/>
                  </a:cubicBezTo>
                  <a:lnTo>
                    <a:pt x="6702" y="10382"/>
                  </a:lnTo>
                  <a:lnTo>
                    <a:pt x="6757" y="10067"/>
                  </a:lnTo>
                  <a:cubicBezTo>
                    <a:pt x="6798" y="9778"/>
                    <a:pt x="6867" y="9462"/>
                    <a:pt x="6908" y="9119"/>
                  </a:cubicBezTo>
                  <a:cubicBezTo>
                    <a:pt x="6922" y="8954"/>
                    <a:pt x="6936" y="8817"/>
                    <a:pt x="6949" y="8666"/>
                  </a:cubicBezTo>
                  <a:cubicBezTo>
                    <a:pt x="6977" y="8501"/>
                    <a:pt x="7004" y="8309"/>
                    <a:pt x="7018" y="8117"/>
                  </a:cubicBezTo>
                  <a:cubicBezTo>
                    <a:pt x="7046" y="8007"/>
                    <a:pt x="7046" y="7924"/>
                    <a:pt x="7059" y="7828"/>
                  </a:cubicBezTo>
                  <a:cubicBezTo>
                    <a:pt x="7073" y="7622"/>
                    <a:pt x="7114" y="7402"/>
                    <a:pt x="7128" y="7183"/>
                  </a:cubicBezTo>
                  <a:lnTo>
                    <a:pt x="7142" y="7045"/>
                  </a:lnTo>
                  <a:cubicBezTo>
                    <a:pt x="7169" y="6935"/>
                    <a:pt x="7169" y="6798"/>
                    <a:pt x="7183" y="6675"/>
                  </a:cubicBezTo>
                  <a:cubicBezTo>
                    <a:pt x="7183" y="6496"/>
                    <a:pt x="7197" y="6317"/>
                    <a:pt x="7197" y="6139"/>
                  </a:cubicBezTo>
                  <a:cubicBezTo>
                    <a:pt x="7183" y="5823"/>
                    <a:pt x="7183" y="5507"/>
                    <a:pt x="7183" y="5178"/>
                  </a:cubicBezTo>
                  <a:cubicBezTo>
                    <a:pt x="7183" y="4821"/>
                    <a:pt x="7169" y="4532"/>
                    <a:pt x="7142" y="4258"/>
                  </a:cubicBezTo>
                  <a:lnTo>
                    <a:pt x="7142" y="4216"/>
                  </a:lnTo>
                  <a:cubicBezTo>
                    <a:pt x="7087" y="3626"/>
                    <a:pt x="7018" y="3008"/>
                    <a:pt x="6867" y="2404"/>
                  </a:cubicBezTo>
                  <a:cubicBezTo>
                    <a:pt x="6826" y="2225"/>
                    <a:pt x="6785" y="2088"/>
                    <a:pt x="6730" y="1978"/>
                  </a:cubicBezTo>
                  <a:cubicBezTo>
                    <a:pt x="6661" y="1799"/>
                    <a:pt x="6592" y="1662"/>
                    <a:pt x="6510" y="1525"/>
                  </a:cubicBezTo>
                  <a:cubicBezTo>
                    <a:pt x="6428" y="1401"/>
                    <a:pt x="6345" y="1291"/>
                    <a:pt x="6208" y="1126"/>
                  </a:cubicBezTo>
                  <a:cubicBezTo>
                    <a:pt x="6084" y="989"/>
                    <a:pt x="5974" y="893"/>
                    <a:pt x="5878" y="811"/>
                  </a:cubicBezTo>
                  <a:cubicBezTo>
                    <a:pt x="5631" y="605"/>
                    <a:pt x="5343" y="426"/>
                    <a:pt x="5041" y="330"/>
                  </a:cubicBezTo>
                  <a:cubicBezTo>
                    <a:pt x="4848" y="261"/>
                    <a:pt x="4670" y="206"/>
                    <a:pt x="4505" y="151"/>
                  </a:cubicBezTo>
                  <a:cubicBezTo>
                    <a:pt x="4464" y="151"/>
                    <a:pt x="4436" y="138"/>
                    <a:pt x="4395" y="138"/>
                  </a:cubicBezTo>
                  <a:cubicBezTo>
                    <a:pt x="4258" y="124"/>
                    <a:pt x="4148" y="97"/>
                    <a:pt x="3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6834435" y="2630221"/>
              <a:ext cx="266979" cy="412566"/>
            </a:xfrm>
            <a:custGeom>
              <a:avLst/>
              <a:gdLst/>
              <a:ahLst/>
              <a:cxnLst/>
              <a:rect l="l" t="t" r="r" b="b"/>
              <a:pathLst>
                <a:path w="5164" h="7980" extrusionOk="0">
                  <a:moveTo>
                    <a:pt x="3425" y="1"/>
                  </a:moveTo>
                  <a:cubicBezTo>
                    <a:pt x="3294" y="1"/>
                    <a:pt x="3162" y="16"/>
                    <a:pt x="3008" y="47"/>
                  </a:cubicBezTo>
                  <a:cubicBezTo>
                    <a:pt x="2829" y="61"/>
                    <a:pt x="2692" y="102"/>
                    <a:pt x="2568" y="143"/>
                  </a:cubicBezTo>
                  <a:cubicBezTo>
                    <a:pt x="2486" y="184"/>
                    <a:pt x="2404" y="212"/>
                    <a:pt x="2321" y="267"/>
                  </a:cubicBezTo>
                  <a:cubicBezTo>
                    <a:pt x="2266" y="280"/>
                    <a:pt x="2211" y="322"/>
                    <a:pt x="2156" y="349"/>
                  </a:cubicBezTo>
                  <a:cubicBezTo>
                    <a:pt x="2060" y="418"/>
                    <a:pt x="1978" y="486"/>
                    <a:pt x="1882" y="583"/>
                  </a:cubicBezTo>
                  <a:cubicBezTo>
                    <a:pt x="1786" y="679"/>
                    <a:pt x="1676" y="789"/>
                    <a:pt x="1593" y="898"/>
                  </a:cubicBezTo>
                  <a:cubicBezTo>
                    <a:pt x="1511" y="1022"/>
                    <a:pt x="1442" y="1146"/>
                    <a:pt x="1360" y="1283"/>
                  </a:cubicBezTo>
                  <a:cubicBezTo>
                    <a:pt x="1223" y="1489"/>
                    <a:pt x="1113" y="1709"/>
                    <a:pt x="1017" y="1928"/>
                  </a:cubicBezTo>
                  <a:cubicBezTo>
                    <a:pt x="907" y="2134"/>
                    <a:pt x="838" y="2382"/>
                    <a:pt x="756" y="2670"/>
                  </a:cubicBezTo>
                  <a:lnTo>
                    <a:pt x="701" y="2876"/>
                  </a:lnTo>
                  <a:cubicBezTo>
                    <a:pt x="687" y="2917"/>
                    <a:pt x="687" y="2958"/>
                    <a:pt x="673" y="3000"/>
                  </a:cubicBezTo>
                  <a:cubicBezTo>
                    <a:pt x="632" y="3096"/>
                    <a:pt x="618" y="3233"/>
                    <a:pt x="577" y="3370"/>
                  </a:cubicBezTo>
                  <a:cubicBezTo>
                    <a:pt x="550" y="3604"/>
                    <a:pt x="495" y="3837"/>
                    <a:pt x="440" y="4098"/>
                  </a:cubicBezTo>
                  <a:cubicBezTo>
                    <a:pt x="412" y="4332"/>
                    <a:pt x="371" y="4593"/>
                    <a:pt x="344" y="4840"/>
                  </a:cubicBezTo>
                  <a:cubicBezTo>
                    <a:pt x="330" y="4991"/>
                    <a:pt x="302" y="5156"/>
                    <a:pt x="275" y="5334"/>
                  </a:cubicBezTo>
                  <a:cubicBezTo>
                    <a:pt x="261" y="5403"/>
                    <a:pt x="261" y="5471"/>
                    <a:pt x="234" y="5540"/>
                  </a:cubicBezTo>
                  <a:cubicBezTo>
                    <a:pt x="206" y="5705"/>
                    <a:pt x="193" y="5883"/>
                    <a:pt x="165" y="6048"/>
                  </a:cubicBezTo>
                  <a:cubicBezTo>
                    <a:pt x="165" y="6103"/>
                    <a:pt x="151" y="6172"/>
                    <a:pt x="151" y="6227"/>
                  </a:cubicBezTo>
                  <a:cubicBezTo>
                    <a:pt x="151" y="6282"/>
                    <a:pt x="138" y="6309"/>
                    <a:pt x="138" y="6350"/>
                  </a:cubicBezTo>
                  <a:cubicBezTo>
                    <a:pt x="138" y="6405"/>
                    <a:pt x="124" y="6474"/>
                    <a:pt x="124" y="6543"/>
                  </a:cubicBezTo>
                  <a:cubicBezTo>
                    <a:pt x="96" y="6653"/>
                    <a:pt x="96" y="6776"/>
                    <a:pt x="96" y="6872"/>
                  </a:cubicBezTo>
                  <a:lnTo>
                    <a:pt x="96" y="6913"/>
                  </a:lnTo>
                  <a:lnTo>
                    <a:pt x="96" y="7023"/>
                  </a:lnTo>
                  <a:cubicBezTo>
                    <a:pt x="83" y="7119"/>
                    <a:pt x="83" y="7188"/>
                    <a:pt x="83" y="7271"/>
                  </a:cubicBezTo>
                  <a:lnTo>
                    <a:pt x="83" y="7339"/>
                  </a:lnTo>
                  <a:lnTo>
                    <a:pt x="83" y="7408"/>
                  </a:lnTo>
                  <a:lnTo>
                    <a:pt x="83" y="7422"/>
                  </a:lnTo>
                  <a:lnTo>
                    <a:pt x="83" y="7435"/>
                  </a:lnTo>
                  <a:cubicBezTo>
                    <a:pt x="14" y="7545"/>
                    <a:pt x="0" y="7669"/>
                    <a:pt x="28" y="7765"/>
                  </a:cubicBezTo>
                  <a:cubicBezTo>
                    <a:pt x="55" y="7820"/>
                    <a:pt x="83" y="7875"/>
                    <a:pt x="138" y="7902"/>
                  </a:cubicBezTo>
                  <a:cubicBezTo>
                    <a:pt x="191" y="7945"/>
                    <a:pt x="253" y="7980"/>
                    <a:pt x="317" y="7980"/>
                  </a:cubicBezTo>
                  <a:cubicBezTo>
                    <a:pt x="335" y="7980"/>
                    <a:pt x="353" y="7977"/>
                    <a:pt x="371" y="7971"/>
                  </a:cubicBezTo>
                  <a:cubicBezTo>
                    <a:pt x="467" y="7957"/>
                    <a:pt x="536" y="7930"/>
                    <a:pt x="577" y="7861"/>
                  </a:cubicBezTo>
                  <a:cubicBezTo>
                    <a:pt x="673" y="7737"/>
                    <a:pt x="769" y="7614"/>
                    <a:pt x="852" y="7490"/>
                  </a:cubicBezTo>
                  <a:cubicBezTo>
                    <a:pt x="1126" y="7133"/>
                    <a:pt x="1429" y="6776"/>
                    <a:pt x="1813" y="6309"/>
                  </a:cubicBezTo>
                  <a:cubicBezTo>
                    <a:pt x="1882" y="6213"/>
                    <a:pt x="1978" y="6117"/>
                    <a:pt x="2060" y="6021"/>
                  </a:cubicBezTo>
                  <a:cubicBezTo>
                    <a:pt x="2280" y="5760"/>
                    <a:pt x="2527" y="5485"/>
                    <a:pt x="2761" y="5224"/>
                  </a:cubicBezTo>
                  <a:lnTo>
                    <a:pt x="2829" y="5183"/>
                  </a:lnTo>
                  <a:cubicBezTo>
                    <a:pt x="3118" y="4908"/>
                    <a:pt x="3420" y="4634"/>
                    <a:pt x="3667" y="4332"/>
                  </a:cubicBezTo>
                  <a:cubicBezTo>
                    <a:pt x="3928" y="4043"/>
                    <a:pt x="4203" y="3714"/>
                    <a:pt x="4477" y="3398"/>
                  </a:cubicBezTo>
                  <a:cubicBezTo>
                    <a:pt x="4532" y="3329"/>
                    <a:pt x="4601" y="3233"/>
                    <a:pt x="4656" y="3164"/>
                  </a:cubicBezTo>
                  <a:lnTo>
                    <a:pt x="4697" y="3109"/>
                  </a:lnTo>
                  <a:cubicBezTo>
                    <a:pt x="4793" y="3000"/>
                    <a:pt x="4875" y="2876"/>
                    <a:pt x="4944" y="2752"/>
                  </a:cubicBezTo>
                  <a:cubicBezTo>
                    <a:pt x="5013" y="2656"/>
                    <a:pt x="5068" y="2533"/>
                    <a:pt x="5095" y="2409"/>
                  </a:cubicBezTo>
                  <a:lnTo>
                    <a:pt x="5095" y="2395"/>
                  </a:lnTo>
                  <a:cubicBezTo>
                    <a:pt x="5109" y="2327"/>
                    <a:pt x="5150" y="2258"/>
                    <a:pt x="5150" y="2189"/>
                  </a:cubicBezTo>
                  <a:cubicBezTo>
                    <a:pt x="5164" y="2134"/>
                    <a:pt x="5164" y="2093"/>
                    <a:pt x="5164" y="2038"/>
                  </a:cubicBezTo>
                  <a:lnTo>
                    <a:pt x="5164" y="1997"/>
                  </a:lnTo>
                  <a:lnTo>
                    <a:pt x="5164" y="1777"/>
                  </a:lnTo>
                  <a:lnTo>
                    <a:pt x="5164" y="1764"/>
                  </a:lnTo>
                  <a:cubicBezTo>
                    <a:pt x="5164" y="1695"/>
                    <a:pt x="5164" y="1640"/>
                    <a:pt x="5150" y="1585"/>
                  </a:cubicBezTo>
                  <a:lnTo>
                    <a:pt x="5095" y="1338"/>
                  </a:lnTo>
                  <a:cubicBezTo>
                    <a:pt x="5068" y="1242"/>
                    <a:pt x="5040" y="1146"/>
                    <a:pt x="5013" y="1063"/>
                  </a:cubicBezTo>
                  <a:cubicBezTo>
                    <a:pt x="4999" y="1036"/>
                    <a:pt x="4972" y="1008"/>
                    <a:pt x="4999" y="953"/>
                  </a:cubicBezTo>
                  <a:cubicBezTo>
                    <a:pt x="4930" y="830"/>
                    <a:pt x="4862" y="692"/>
                    <a:pt x="4752" y="583"/>
                  </a:cubicBezTo>
                  <a:cubicBezTo>
                    <a:pt x="4683" y="486"/>
                    <a:pt x="4615" y="445"/>
                    <a:pt x="4560" y="390"/>
                  </a:cubicBezTo>
                  <a:cubicBezTo>
                    <a:pt x="4477" y="335"/>
                    <a:pt x="4409" y="280"/>
                    <a:pt x="4312" y="239"/>
                  </a:cubicBezTo>
                  <a:cubicBezTo>
                    <a:pt x="4065" y="116"/>
                    <a:pt x="3804" y="33"/>
                    <a:pt x="3557" y="6"/>
                  </a:cubicBezTo>
                  <a:cubicBezTo>
                    <a:pt x="3512" y="2"/>
                    <a:pt x="3469" y="1"/>
                    <a:pt x="34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6554686" y="1511537"/>
              <a:ext cx="624122" cy="1707599"/>
            </a:xfrm>
            <a:custGeom>
              <a:avLst/>
              <a:gdLst/>
              <a:ahLst/>
              <a:cxnLst/>
              <a:rect l="l" t="t" r="r" b="b"/>
              <a:pathLst>
                <a:path w="12072" h="33029" extrusionOk="0">
                  <a:moveTo>
                    <a:pt x="9051" y="1"/>
                  </a:moveTo>
                  <a:cubicBezTo>
                    <a:pt x="8872" y="1"/>
                    <a:pt x="8721" y="15"/>
                    <a:pt x="8584" y="56"/>
                  </a:cubicBezTo>
                  <a:cubicBezTo>
                    <a:pt x="8487" y="69"/>
                    <a:pt x="8378" y="97"/>
                    <a:pt x="8295" y="124"/>
                  </a:cubicBezTo>
                  <a:lnTo>
                    <a:pt x="8213" y="138"/>
                  </a:lnTo>
                  <a:cubicBezTo>
                    <a:pt x="8158" y="152"/>
                    <a:pt x="8103" y="152"/>
                    <a:pt x="8048" y="179"/>
                  </a:cubicBezTo>
                  <a:cubicBezTo>
                    <a:pt x="7828" y="248"/>
                    <a:pt x="7636" y="289"/>
                    <a:pt x="7471" y="344"/>
                  </a:cubicBezTo>
                  <a:cubicBezTo>
                    <a:pt x="7293" y="413"/>
                    <a:pt x="7169" y="481"/>
                    <a:pt x="7059" y="550"/>
                  </a:cubicBezTo>
                  <a:cubicBezTo>
                    <a:pt x="6922" y="619"/>
                    <a:pt x="6785" y="729"/>
                    <a:pt x="6620" y="838"/>
                  </a:cubicBezTo>
                  <a:cubicBezTo>
                    <a:pt x="6579" y="880"/>
                    <a:pt x="6524" y="935"/>
                    <a:pt x="6469" y="962"/>
                  </a:cubicBezTo>
                  <a:cubicBezTo>
                    <a:pt x="6400" y="1031"/>
                    <a:pt x="6331" y="1086"/>
                    <a:pt x="6263" y="1141"/>
                  </a:cubicBezTo>
                  <a:cubicBezTo>
                    <a:pt x="6125" y="1237"/>
                    <a:pt x="6029" y="1347"/>
                    <a:pt x="5919" y="1429"/>
                  </a:cubicBezTo>
                  <a:cubicBezTo>
                    <a:pt x="5700" y="1635"/>
                    <a:pt x="5480" y="1855"/>
                    <a:pt x="5274" y="2074"/>
                  </a:cubicBezTo>
                  <a:cubicBezTo>
                    <a:pt x="5150" y="2198"/>
                    <a:pt x="5027" y="2335"/>
                    <a:pt x="4931" y="2473"/>
                  </a:cubicBezTo>
                  <a:lnTo>
                    <a:pt x="4889" y="2514"/>
                  </a:lnTo>
                  <a:cubicBezTo>
                    <a:pt x="4766" y="2651"/>
                    <a:pt x="4683" y="2761"/>
                    <a:pt x="4601" y="2871"/>
                  </a:cubicBezTo>
                  <a:cubicBezTo>
                    <a:pt x="4519" y="3008"/>
                    <a:pt x="4409" y="3132"/>
                    <a:pt x="4313" y="3283"/>
                  </a:cubicBezTo>
                  <a:cubicBezTo>
                    <a:pt x="4271" y="3338"/>
                    <a:pt x="4244" y="3365"/>
                    <a:pt x="4203" y="3420"/>
                  </a:cubicBezTo>
                  <a:lnTo>
                    <a:pt x="4052" y="3626"/>
                  </a:lnTo>
                  <a:cubicBezTo>
                    <a:pt x="3873" y="3887"/>
                    <a:pt x="3708" y="4134"/>
                    <a:pt x="3557" y="4395"/>
                  </a:cubicBezTo>
                  <a:cubicBezTo>
                    <a:pt x="3448" y="4574"/>
                    <a:pt x="3365" y="4739"/>
                    <a:pt x="3255" y="4917"/>
                  </a:cubicBezTo>
                  <a:cubicBezTo>
                    <a:pt x="3187" y="5000"/>
                    <a:pt x="3145" y="5096"/>
                    <a:pt x="3090" y="5206"/>
                  </a:cubicBezTo>
                  <a:cubicBezTo>
                    <a:pt x="2939" y="5480"/>
                    <a:pt x="2775" y="5755"/>
                    <a:pt x="2665" y="6030"/>
                  </a:cubicBezTo>
                  <a:lnTo>
                    <a:pt x="2665" y="6043"/>
                  </a:lnTo>
                  <a:lnTo>
                    <a:pt x="2637" y="6057"/>
                  </a:lnTo>
                  <a:cubicBezTo>
                    <a:pt x="2418" y="6538"/>
                    <a:pt x="2198" y="7059"/>
                    <a:pt x="1937" y="7691"/>
                  </a:cubicBezTo>
                  <a:cubicBezTo>
                    <a:pt x="1882" y="7815"/>
                    <a:pt x="1841" y="7952"/>
                    <a:pt x="1786" y="8103"/>
                  </a:cubicBezTo>
                  <a:cubicBezTo>
                    <a:pt x="1772" y="8158"/>
                    <a:pt x="1745" y="8227"/>
                    <a:pt x="1731" y="8282"/>
                  </a:cubicBezTo>
                  <a:cubicBezTo>
                    <a:pt x="1703" y="8364"/>
                    <a:pt x="1676" y="8447"/>
                    <a:pt x="1649" y="8529"/>
                  </a:cubicBezTo>
                  <a:cubicBezTo>
                    <a:pt x="1580" y="8721"/>
                    <a:pt x="1525" y="8900"/>
                    <a:pt x="1456" y="9078"/>
                  </a:cubicBezTo>
                  <a:lnTo>
                    <a:pt x="1360" y="9394"/>
                  </a:lnTo>
                  <a:cubicBezTo>
                    <a:pt x="1333" y="9449"/>
                    <a:pt x="1319" y="9518"/>
                    <a:pt x="1305" y="9559"/>
                  </a:cubicBezTo>
                  <a:cubicBezTo>
                    <a:pt x="1264" y="9655"/>
                    <a:pt x="1237" y="9751"/>
                    <a:pt x="1195" y="9834"/>
                  </a:cubicBezTo>
                  <a:cubicBezTo>
                    <a:pt x="1154" y="9998"/>
                    <a:pt x="1099" y="10149"/>
                    <a:pt x="1058" y="10300"/>
                  </a:cubicBezTo>
                  <a:cubicBezTo>
                    <a:pt x="1017" y="10506"/>
                    <a:pt x="976" y="10712"/>
                    <a:pt x="921" y="10905"/>
                  </a:cubicBezTo>
                  <a:cubicBezTo>
                    <a:pt x="907" y="11001"/>
                    <a:pt x="879" y="11111"/>
                    <a:pt x="852" y="11207"/>
                  </a:cubicBezTo>
                  <a:lnTo>
                    <a:pt x="838" y="11303"/>
                  </a:lnTo>
                  <a:cubicBezTo>
                    <a:pt x="770" y="11578"/>
                    <a:pt x="701" y="11866"/>
                    <a:pt x="646" y="12141"/>
                  </a:cubicBezTo>
                  <a:cubicBezTo>
                    <a:pt x="632" y="12264"/>
                    <a:pt x="619" y="12360"/>
                    <a:pt x="605" y="12484"/>
                  </a:cubicBezTo>
                  <a:cubicBezTo>
                    <a:pt x="577" y="12553"/>
                    <a:pt x="577" y="12621"/>
                    <a:pt x="564" y="12690"/>
                  </a:cubicBezTo>
                  <a:lnTo>
                    <a:pt x="550" y="12772"/>
                  </a:lnTo>
                  <a:lnTo>
                    <a:pt x="495" y="13129"/>
                  </a:lnTo>
                  <a:lnTo>
                    <a:pt x="481" y="13239"/>
                  </a:lnTo>
                  <a:cubicBezTo>
                    <a:pt x="440" y="13500"/>
                    <a:pt x="399" y="13775"/>
                    <a:pt x="358" y="14050"/>
                  </a:cubicBezTo>
                  <a:lnTo>
                    <a:pt x="358" y="14063"/>
                  </a:lnTo>
                  <a:cubicBezTo>
                    <a:pt x="330" y="14352"/>
                    <a:pt x="275" y="14668"/>
                    <a:pt x="234" y="14956"/>
                  </a:cubicBezTo>
                  <a:cubicBezTo>
                    <a:pt x="207" y="15285"/>
                    <a:pt x="193" y="15629"/>
                    <a:pt x="165" y="15903"/>
                  </a:cubicBezTo>
                  <a:cubicBezTo>
                    <a:pt x="152" y="16178"/>
                    <a:pt x="138" y="16480"/>
                    <a:pt x="97" y="16837"/>
                  </a:cubicBezTo>
                  <a:cubicBezTo>
                    <a:pt x="69" y="17112"/>
                    <a:pt x="69" y="17414"/>
                    <a:pt x="56" y="17771"/>
                  </a:cubicBezTo>
                  <a:cubicBezTo>
                    <a:pt x="28" y="18101"/>
                    <a:pt x="28" y="18403"/>
                    <a:pt x="28" y="18732"/>
                  </a:cubicBezTo>
                  <a:cubicBezTo>
                    <a:pt x="28" y="19035"/>
                    <a:pt x="28" y="19350"/>
                    <a:pt x="14" y="19680"/>
                  </a:cubicBezTo>
                  <a:cubicBezTo>
                    <a:pt x="1" y="20023"/>
                    <a:pt x="1" y="20312"/>
                    <a:pt x="14" y="20586"/>
                  </a:cubicBezTo>
                  <a:cubicBezTo>
                    <a:pt x="28" y="20737"/>
                    <a:pt x="28" y="20888"/>
                    <a:pt x="56" y="21067"/>
                  </a:cubicBezTo>
                  <a:cubicBezTo>
                    <a:pt x="56" y="21122"/>
                    <a:pt x="69" y="21191"/>
                    <a:pt x="69" y="21232"/>
                  </a:cubicBezTo>
                  <a:cubicBezTo>
                    <a:pt x="83" y="21355"/>
                    <a:pt x="83" y="21465"/>
                    <a:pt x="97" y="21575"/>
                  </a:cubicBezTo>
                  <a:lnTo>
                    <a:pt x="97" y="21616"/>
                  </a:lnTo>
                  <a:cubicBezTo>
                    <a:pt x="97" y="21754"/>
                    <a:pt x="124" y="21877"/>
                    <a:pt x="138" y="22015"/>
                  </a:cubicBezTo>
                  <a:cubicBezTo>
                    <a:pt x="152" y="22124"/>
                    <a:pt x="165" y="22248"/>
                    <a:pt x="193" y="22358"/>
                  </a:cubicBezTo>
                  <a:lnTo>
                    <a:pt x="207" y="22454"/>
                  </a:lnTo>
                  <a:cubicBezTo>
                    <a:pt x="220" y="22564"/>
                    <a:pt x="234" y="22674"/>
                    <a:pt x="262" y="22784"/>
                  </a:cubicBezTo>
                  <a:cubicBezTo>
                    <a:pt x="275" y="22990"/>
                    <a:pt x="303" y="23196"/>
                    <a:pt x="344" y="23402"/>
                  </a:cubicBezTo>
                  <a:cubicBezTo>
                    <a:pt x="358" y="23470"/>
                    <a:pt x="371" y="23553"/>
                    <a:pt x="371" y="23621"/>
                  </a:cubicBezTo>
                  <a:cubicBezTo>
                    <a:pt x="399" y="23841"/>
                    <a:pt x="413" y="24075"/>
                    <a:pt x="467" y="24294"/>
                  </a:cubicBezTo>
                  <a:cubicBezTo>
                    <a:pt x="481" y="24377"/>
                    <a:pt x="495" y="24445"/>
                    <a:pt x="509" y="24528"/>
                  </a:cubicBezTo>
                  <a:cubicBezTo>
                    <a:pt x="550" y="24734"/>
                    <a:pt x="605" y="24967"/>
                    <a:pt x="632" y="25187"/>
                  </a:cubicBezTo>
                  <a:lnTo>
                    <a:pt x="646" y="25283"/>
                  </a:lnTo>
                  <a:cubicBezTo>
                    <a:pt x="687" y="25407"/>
                    <a:pt x="701" y="25530"/>
                    <a:pt x="715" y="25654"/>
                  </a:cubicBezTo>
                  <a:cubicBezTo>
                    <a:pt x="756" y="25764"/>
                    <a:pt x="770" y="25901"/>
                    <a:pt x="811" y="26025"/>
                  </a:cubicBezTo>
                  <a:lnTo>
                    <a:pt x="825" y="26093"/>
                  </a:lnTo>
                  <a:lnTo>
                    <a:pt x="879" y="26354"/>
                  </a:lnTo>
                  <a:cubicBezTo>
                    <a:pt x="879" y="26409"/>
                    <a:pt x="893" y="26437"/>
                    <a:pt x="907" y="26492"/>
                  </a:cubicBezTo>
                  <a:cubicBezTo>
                    <a:pt x="907" y="26505"/>
                    <a:pt x="921" y="26519"/>
                    <a:pt x="921" y="26546"/>
                  </a:cubicBezTo>
                  <a:cubicBezTo>
                    <a:pt x="962" y="26711"/>
                    <a:pt x="1017" y="26849"/>
                    <a:pt x="1044" y="26986"/>
                  </a:cubicBezTo>
                  <a:cubicBezTo>
                    <a:pt x="1058" y="27055"/>
                    <a:pt x="1085" y="27137"/>
                    <a:pt x="1099" y="27206"/>
                  </a:cubicBezTo>
                  <a:cubicBezTo>
                    <a:pt x="1168" y="27412"/>
                    <a:pt x="1223" y="27645"/>
                    <a:pt x="1291" y="27865"/>
                  </a:cubicBezTo>
                  <a:cubicBezTo>
                    <a:pt x="1374" y="28139"/>
                    <a:pt x="1470" y="28469"/>
                    <a:pt x="1566" y="28785"/>
                  </a:cubicBezTo>
                  <a:lnTo>
                    <a:pt x="1580" y="28881"/>
                  </a:lnTo>
                  <a:cubicBezTo>
                    <a:pt x="1649" y="29156"/>
                    <a:pt x="1717" y="29430"/>
                    <a:pt x="1800" y="29705"/>
                  </a:cubicBezTo>
                  <a:lnTo>
                    <a:pt x="1813" y="29732"/>
                  </a:lnTo>
                  <a:cubicBezTo>
                    <a:pt x="1855" y="29870"/>
                    <a:pt x="1882" y="30007"/>
                    <a:pt x="1937" y="30144"/>
                  </a:cubicBezTo>
                  <a:cubicBezTo>
                    <a:pt x="1992" y="30268"/>
                    <a:pt x="2019" y="30364"/>
                    <a:pt x="2061" y="30488"/>
                  </a:cubicBezTo>
                  <a:lnTo>
                    <a:pt x="2088" y="30570"/>
                  </a:lnTo>
                  <a:cubicBezTo>
                    <a:pt x="2129" y="30694"/>
                    <a:pt x="2184" y="30817"/>
                    <a:pt x="2212" y="30941"/>
                  </a:cubicBezTo>
                  <a:lnTo>
                    <a:pt x="2239" y="31010"/>
                  </a:lnTo>
                  <a:cubicBezTo>
                    <a:pt x="2266" y="31106"/>
                    <a:pt x="2321" y="31229"/>
                    <a:pt x="2349" y="31325"/>
                  </a:cubicBezTo>
                  <a:cubicBezTo>
                    <a:pt x="2349" y="31380"/>
                    <a:pt x="2376" y="31422"/>
                    <a:pt x="2390" y="31449"/>
                  </a:cubicBezTo>
                  <a:cubicBezTo>
                    <a:pt x="2472" y="31669"/>
                    <a:pt x="2541" y="31916"/>
                    <a:pt x="2610" y="32136"/>
                  </a:cubicBezTo>
                  <a:lnTo>
                    <a:pt x="2624" y="32204"/>
                  </a:lnTo>
                  <a:cubicBezTo>
                    <a:pt x="2665" y="32314"/>
                    <a:pt x="2678" y="32397"/>
                    <a:pt x="2720" y="32493"/>
                  </a:cubicBezTo>
                  <a:cubicBezTo>
                    <a:pt x="2747" y="32630"/>
                    <a:pt x="2802" y="32754"/>
                    <a:pt x="2830" y="32891"/>
                  </a:cubicBezTo>
                  <a:cubicBezTo>
                    <a:pt x="2854" y="32965"/>
                    <a:pt x="2912" y="33017"/>
                    <a:pt x="2983" y="33017"/>
                  </a:cubicBezTo>
                  <a:cubicBezTo>
                    <a:pt x="2991" y="33017"/>
                    <a:pt x="3000" y="33016"/>
                    <a:pt x="3008" y="33015"/>
                  </a:cubicBezTo>
                  <a:cubicBezTo>
                    <a:pt x="3036" y="33028"/>
                    <a:pt x="3063" y="33028"/>
                    <a:pt x="3077" y="33028"/>
                  </a:cubicBezTo>
                  <a:lnTo>
                    <a:pt x="3132" y="33028"/>
                  </a:lnTo>
                  <a:cubicBezTo>
                    <a:pt x="3200" y="33015"/>
                    <a:pt x="3242" y="32946"/>
                    <a:pt x="3242" y="32877"/>
                  </a:cubicBezTo>
                  <a:lnTo>
                    <a:pt x="3242" y="32864"/>
                  </a:lnTo>
                  <a:lnTo>
                    <a:pt x="3242" y="32795"/>
                  </a:lnTo>
                  <a:lnTo>
                    <a:pt x="3242" y="32699"/>
                  </a:lnTo>
                  <a:lnTo>
                    <a:pt x="3242" y="32658"/>
                  </a:lnTo>
                  <a:cubicBezTo>
                    <a:pt x="3242" y="32603"/>
                    <a:pt x="3228" y="32548"/>
                    <a:pt x="3228" y="32493"/>
                  </a:cubicBezTo>
                  <a:cubicBezTo>
                    <a:pt x="3214" y="32465"/>
                    <a:pt x="3214" y="32424"/>
                    <a:pt x="3214" y="32397"/>
                  </a:cubicBezTo>
                  <a:cubicBezTo>
                    <a:pt x="3200" y="32246"/>
                    <a:pt x="3173" y="32081"/>
                    <a:pt x="3145" y="31916"/>
                  </a:cubicBezTo>
                  <a:cubicBezTo>
                    <a:pt x="3132" y="31847"/>
                    <a:pt x="3104" y="31765"/>
                    <a:pt x="3090" y="31696"/>
                  </a:cubicBezTo>
                  <a:lnTo>
                    <a:pt x="3036" y="31380"/>
                  </a:lnTo>
                  <a:cubicBezTo>
                    <a:pt x="3036" y="31312"/>
                    <a:pt x="3022" y="31229"/>
                    <a:pt x="3008" y="31161"/>
                  </a:cubicBezTo>
                  <a:cubicBezTo>
                    <a:pt x="3008" y="31092"/>
                    <a:pt x="2994" y="31023"/>
                    <a:pt x="2967" y="30955"/>
                  </a:cubicBezTo>
                  <a:cubicBezTo>
                    <a:pt x="2967" y="30914"/>
                    <a:pt x="2953" y="30886"/>
                    <a:pt x="2953" y="30845"/>
                  </a:cubicBezTo>
                  <a:cubicBezTo>
                    <a:pt x="2953" y="30817"/>
                    <a:pt x="2953" y="30762"/>
                    <a:pt x="2939" y="30708"/>
                  </a:cubicBezTo>
                  <a:lnTo>
                    <a:pt x="2884" y="30502"/>
                  </a:lnTo>
                  <a:cubicBezTo>
                    <a:pt x="2871" y="30460"/>
                    <a:pt x="2871" y="30405"/>
                    <a:pt x="2857" y="30350"/>
                  </a:cubicBezTo>
                  <a:cubicBezTo>
                    <a:pt x="2830" y="30254"/>
                    <a:pt x="2816" y="30158"/>
                    <a:pt x="2802" y="30076"/>
                  </a:cubicBezTo>
                  <a:cubicBezTo>
                    <a:pt x="2802" y="30021"/>
                    <a:pt x="2788" y="29993"/>
                    <a:pt x="2788" y="29952"/>
                  </a:cubicBezTo>
                  <a:cubicBezTo>
                    <a:pt x="2761" y="29856"/>
                    <a:pt x="2733" y="29732"/>
                    <a:pt x="2720" y="29636"/>
                  </a:cubicBezTo>
                  <a:cubicBezTo>
                    <a:pt x="2720" y="29581"/>
                    <a:pt x="2692" y="29526"/>
                    <a:pt x="2678" y="29472"/>
                  </a:cubicBezTo>
                  <a:cubicBezTo>
                    <a:pt x="2665" y="29375"/>
                    <a:pt x="2624" y="29293"/>
                    <a:pt x="2610" y="29183"/>
                  </a:cubicBezTo>
                  <a:cubicBezTo>
                    <a:pt x="2582" y="29032"/>
                    <a:pt x="2555" y="28881"/>
                    <a:pt x="2541" y="28757"/>
                  </a:cubicBezTo>
                  <a:cubicBezTo>
                    <a:pt x="2527" y="28620"/>
                    <a:pt x="2486" y="28497"/>
                    <a:pt x="2472" y="28373"/>
                  </a:cubicBezTo>
                  <a:cubicBezTo>
                    <a:pt x="2445" y="28236"/>
                    <a:pt x="2418" y="28085"/>
                    <a:pt x="2404" y="27961"/>
                  </a:cubicBezTo>
                  <a:cubicBezTo>
                    <a:pt x="2390" y="27796"/>
                    <a:pt x="2349" y="27645"/>
                    <a:pt x="2335" y="27467"/>
                  </a:cubicBezTo>
                  <a:cubicBezTo>
                    <a:pt x="2321" y="27329"/>
                    <a:pt x="2308" y="27206"/>
                    <a:pt x="2280" y="27068"/>
                  </a:cubicBezTo>
                  <a:cubicBezTo>
                    <a:pt x="2266" y="26835"/>
                    <a:pt x="2253" y="26574"/>
                    <a:pt x="2239" y="26340"/>
                  </a:cubicBezTo>
                  <a:lnTo>
                    <a:pt x="2239" y="26244"/>
                  </a:lnTo>
                  <a:cubicBezTo>
                    <a:pt x="2212" y="26066"/>
                    <a:pt x="2198" y="25860"/>
                    <a:pt x="2184" y="25668"/>
                  </a:cubicBezTo>
                  <a:cubicBezTo>
                    <a:pt x="2184" y="25585"/>
                    <a:pt x="2170" y="25489"/>
                    <a:pt x="2170" y="25407"/>
                  </a:cubicBezTo>
                  <a:lnTo>
                    <a:pt x="2170" y="25310"/>
                  </a:lnTo>
                  <a:cubicBezTo>
                    <a:pt x="2170" y="25173"/>
                    <a:pt x="2143" y="25050"/>
                    <a:pt x="2143" y="24912"/>
                  </a:cubicBezTo>
                  <a:cubicBezTo>
                    <a:pt x="2129" y="24789"/>
                    <a:pt x="2129" y="24693"/>
                    <a:pt x="2129" y="24569"/>
                  </a:cubicBezTo>
                  <a:lnTo>
                    <a:pt x="2129" y="24377"/>
                  </a:lnTo>
                  <a:cubicBezTo>
                    <a:pt x="2129" y="24212"/>
                    <a:pt x="2115" y="24033"/>
                    <a:pt x="2115" y="23869"/>
                  </a:cubicBezTo>
                  <a:lnTo>
                    <a:pt x="2115" y="23402"/>
                  </a:lnTo>
                  <a:cubicBezTo>
                    <a:pt x="2115" y="23113"/>
                    <a:pt x="2129" y="22784"/>
                    <a:pt x="2143" y="22440"/>
                  </a:cubicBezTo>
                  <a:cubicBezTo>
                    <a:pt x="2170" y="22097"/>
                    <a:pt x="2184" y="21809"/>
                    <a:pt x="2212" y="21493"/>
                  </a:cubicBezTo>
                  <a:cubicBezTo>
                    <a:pt x="2253" y="21259"/>
                    <a:pt x="2266" y="21012"/>
                    <a:pt x="2308" y="20779"/>
                  </a:cubicBezTo>
                  <a:lnTo>
                    <a:pt x="2335" y="20531"/>
                  </a:lnTo>
                  <a:cubicBezTo>
                    <a:pt x="2349" y="20367"/>
                    <a:pt x="2390" y="20174"/>
                    <a:pt x="2404" y="19996"/>
                  </a:cubicBezTo>
                  <a:cubicBezTo>
                    <a:pt x="2418" y="19886"/>
                    <a:pt x="2445" y="19749"/>
                    <a:pt x="2459" y="19625"/>
                  </a:cubicBezTo>
                  <a:lnTo>
                    <a:pt x="2459" y="19570"/>
                  </a:lnTo>
                  <a:cubicBezTo>
                    <a:pt x="2527" y="19158"/>
                    <a:pt x="2596" y="18815"/>
                    <a:pt x="2665" y="18485"/>
                  </a:cubicBezTo>
                  <a:cubicBezTo>
                    <a:pt x="2747" y="18142"/>
                    <a:pt x="2816" y="17867"/>
                    <a:pt x="2884" y="17620"/>
                  </a:cubicBezTo>
                  <a:cubicBezTo>
                    <a:pt x="2994" y="17290"/>
                    <a:pt x="3077" y="17016"/>
                    <a:pt x="3159" y="16755"/>
                  </a:cubicBezTo>
                  <a:cubicBezTo>
                    <a:pt x="3200" y="16700"/>
                    <a:pt x="3214" y="16631"/>
                    <a:pt x="3228" y="16590"/>
                  </a:cubicBezTo>
                  <a:cubicBezTo>
                    <a:pt x="3310" y="16357"/>
                    <a:pt x="3406" y="16123"/>
                    <a:pt x="3489" y="15876"/>
                  </a:cubicBezTo>
                  <a:cubicBezTo>
                    <a:pt x="3544" y="15794"/>
                    <a:pt x="3571" y="15711"/>
                    <a:pt x="3612" y="15629"/>
                  </a:cubicBezTo>
                  <a:cubicBezTo>
                    <a:pt x="3626" y="15574"/>
                    <a:pt x="3654" y="15519"/>
                    <a:pt x="3681" y="15464"/>
                  </a:cubicBezTo>
                  <a:cubicBezTo>
                    <a:pt x="3750" y="15313"/>
                    <a:pt x="3818" y="15176"/>
                    <a:pt x="3860" y="15052"/>
                  </a:cubicBezTo>
                  <a:cubicBezTo>
                    <a:pt x="3956" y="14887"/>
                    <a:pt x="4024" y="14709"/>
                    <a:pt x="4093" y="14558"/>
                  </a:cubicBezTo>
                  <a:cubicBezTo>
                    <a:pt x="4258" y="14187"/>
                    <a:pt x="4395" y="13885"/>
                    <a:pt x="4546" y="13638"/>
                  </a:cubicBezTo>
                  <a:cubicBezTo>
                    <a:pt x="4683" y="13404"/>
                    <a:pt x="4848" y="13171"/>
                    <a:pt x="4986" y="12951"/>
                  </a:cubicBezTo>
                  <a:cubicBezTo>
                    <a:pt x="5013" y="12882"/>
                    <a:pt x="5054" y="12827"/>
                    <a:pt x="5082" y="12772"/>
                  </a:cubicBezTo>
                  <a:cubicBezTo>
                    <a:pt x="5260" y="12511"/>
                    <a:pt x="5411" y="12278"/>
                    <a:pt x="5562" y="12017"/>
                  </a:cubicBezTo>
                  <a:lnTo>
                    <a:pt x="5604" y="11962"/>
                  </a:lnTo>
                  <a:cubicBezTo>
                    <a:pt x="5686" y="11852"/>
                    <a:pt x="5768" y="11687"/>
                    <a:pt x="5878" y="11550"/>
                  </a:cubicBezTo>
                  <a:cubicBezTo>
                    <a:pt x="5947" y="11454"/>
                    <a:pt x="6016" y="11344"/>
                    <a:pt x="6098" y="11248"/>
                  </a:cubicBezTo>
                  <a:lnTo>
                    <a:pt x="6125" y="11207"/>
                  </a:lnTo>
                  <a:cubicBezTo>
                    <a:pt x="6180" y="11138"/>
                    <a:pt x="6249" y="11056"/>
                    <a:pt x="6304" y="10987"/>
                  </a:cubicBezTo>
                  <a:cubicBezTo>
                    <a:pt x="6441" y="10822"/>
                    <a:pt x="6565" y="10644"/>
                    <a:pt x="6702" y="10479"/>
                  </a:cubicBezTo>
                  <a:cubicBezTo>
                    <a:pt x="6881" y="10218"/>
                    <a:pt x="7073" y="9971"/>
                    <a:pt x="7265" y="9751"/>
                  </a:cubicBezTo>
                  <a:cubicBezTo>
                    <a:pt x="7389" y="9614"/>
                    <a:pt x="7526" y="9476"/>
                    <a:pt x="7677" y="9284"/>
                  </a:cubicBezTo>
                  <a:cubicBezTo>
                    <a:pt x="8021" y="8900"/>
                    <a:pt x="8391" y="8501"/>
                    <a:pt x="8735" y="8117"/>
                  </a:cubicBezTo>
                  <a:lnTo>
                    <a:pt x="8941" y="7897"/>
                  </a:lnTo>
                  <a:cubicBezTo>
                    <a:pt x="9188" y="7623"/>
                    <a:pt x="9394" y="7417"/>
                    <a:pt x="9559" y="7211"/>
                  </a:cubicBezTo>
                  <a:cubicBezTo>
                    <a:pt x="9614" y="7142"/>
                    <a:pt x="9668" y="7087"/>
                    <a:pt x="9723" y="7046"/>
                  </a:cubicBezTo>
                  <a:cubicBezTo>
                    <a:pt x="9874" y="6867"/>
                    <a:pt x="10026" y="6702"/>
                    <a:pt x="10177" y="6510"/>
                  </a:cubicBezTo>
                  <a:cubicBezTo>
                    <a:pt x="10520" y="6057"/>
                    <a:pt x="10863" y="5576"/>
                    <a:pt x="11193" y="5082"/>
                  </a:cubicBezTo>
                  <a:cubicBezTo>
                    <a:pt x="11234" y="5054"/>
                    <a:pt x="11262" y="5000"/>
                    <a:pt x="11303" y="4945"/>
                  </a:cubicBezTo>
                  <a:cubicBezTo>
                    <a:pt x="11344" y="4862"/>
                    <a:pt x="11385" y="4794"/>
                    <a:pt x="11440" y="4725"/>
                  </a:cubicBezTo>
                  <a:cubicBezTo>
                    <a:pt x="11509" y="4615"/>
                    <a:pt x="11591" y="4464"/>
                    <a:pt x="11660" y="4327"/>
                  </a:cubicBezTo>
                  <a:cubicBezTo>
                    <a:pt x="11728" y="4203"/>
                    <a:pt x="11797" y="4052"/>
                    <a:pt x="11866" y="3860"/>
                  </a:cubicBezTo>
                  <a:cubicBezTo>
                    <a:pt x="11921" y="3750"/>
                    <a:pt x="11962" y="3613"/>
                    <a:pt x="12003" y="3448"/>
                  </a:cubicBezTo>
                  <a:cubicBezTo>
                    <a:pt x="12017" y="3365"/>
                    <a:pt x="12031" y="3269"/>
                    <a:pt x="12058" y="3173"/>
                  </a:cubicBezTo>
                  <a:cubicBezTo>
                    <a:pt x="12072" y="3104"/>
                    <a:pt x="12072" y="3036"/>
                    <a:pt x="12072" y="2967"/>
                  </a:cubicBezTo>
                  <a:lnTo>
                    <a:pt x="12072" y="2555"/>
                  </a:lnTo>
                  <a:cubicBezTo>
                    <a:pt x="12072" y="2390"/>
                    <a:pt x="12058" y="2239"/>
                    <a:pt x="12017" y="2102"/>
                  </a:cubicBezTo>
                  <a:cubicBezTo>
                    <a:pt x="11989" y="1937"/>
                    <a:pt x="11934" y="1786"/>
                    <a:pt x="11866" y="1635"/>
                  </a:cubicBezTo>
                  <a:cubicBezTo>
                    <a:pt x="11728" y="1319"/>
                    <a:pt x="11536" y="1044"/>
                    <a:pt x="11316" y="838"/>
                  </a:cubicBezTo>
                  <a:lnTo>
                    <a:pt x="11275" y="811"/>
                  </a:lnTo>
                  <a:lnTo>
                    <a:pt x="11165" y="687"/>
                  </a:lnTo>
                  <a:cubicBezTo>
                    <a:pt x="11110" y="633"/>
                    <a:pt x="11056" y="605"/>
                    <a:pt x="11028" y="564"/>
                  </a:cubicBezTo>
                  <a:cubicBezTo>
                    <a:pt x="10932" y="495"/>
                    <a:pt x="10850" y="427"/>
                    <a:pt x="10767" y="385"/>
                  </a:cubicBezTo>
                  <a:cubicBezTo>
                    <a:pt x="10685" y="330"/>
                    <a:pt x="10575" y="289"/>
                    <a:pt x="10506" y="262"/>
                  </a:cubicBezTo>
                  <a:cubicBezTo>
                    <a:pt x="10410" y="207"/>
                    <a:pt x="10300" y="152"/>
                    <a:pt x="10177" y="124"/>
                  </a:cubicBezTo>
                  <a:cubicBezTo>
                    <a:pt x="10039" y="83"/>
                    <a:pt x="9902" y="56"/>
                    <a:pt x="9737" y="42"/>
                  </a:cubicBezTo>
                  <a:cubicBezTo>
                    <a:pt x="9627" y="15"/>
                    <a:pt x="9517" y="1"/>
                    <a:pt x="9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6688899" y="2031535"/>
              <a:ext cx="924448" cy="1147016"/>
            </a:xfrm>
            <a:custGeom>
              <a:avLst/>
              <a:gdLst/>
              <a:ahLst/>
              <a:cxnLst/>
              <a:rect l="l" t="t" r="r" b="b"/>
              <a:pathLst>
                <a:path w="17881" h="22186" extrusionOk="0">
                  <a:moveTo>
                    <a:pt x="11485" y="0"/>
                  </a:moveTo>
                  <a:cubicBezTo>
                    <a:pt x="11349" y="0"/>
                    <a:pt x="11216" y="9"/>
                    <a:pt x="11082" y="9"/>
                  </a:cubicBezTo>
                  <a:cubicBezTo>
                    <a:pt x="10780" y="23"/>
                    <a:pt x="10492" y="36"/>
                    <a:pt x="10190" y="50"/>
                  </a:cubicBezTo>
                  <a:cubicBezTo>
                    <a:pt x="9956" y="91"/>
                    <a:pt x="9737" y="146"/>
                    <a:pt x="9503" y="188"/>
                  </a:cubicBezTo>
                  <a:lnTo>
                    <a:pt x="9476" y="188"/>
                  </a:lnTo>
                  <a:cubicBezTo>
                    <a:pt x="9366" y="215"/>
                    <a:pt x="9270" y="242"/>
                    <a:pt x="9160" y="256"/>
                  </a:cubicBezTo>
                  <a:cubicBezTo>
                    <a:pt x="9037" y="290"/>
                    <a:pt x="8905" y="332"/>
                    <a:pt x="8779" y="332"/>
                  </a:cubicBezTo>
                  <a:cubicBezTo>
                    <a:pt x="8750" y="332"/>
                    <a:pt x="8721" y="330"/>
                    <a:pt x="8693" y="325"/>
                  </a:cubicBezTo>
                  <a:lnTo>
                    <a:pt x="8556" y="366"/>
                  </a:lnTo>
                  <a:cubicBezTo>
                    <a:pt x="8377" y="407"/>
                    <a:pt x="8185" y="476"/>
                    <a:pt x="7993" y="531"/>
                  </a:cubicBezTo>
                  <a:cubicBezTo>
                    <a:pt x="7649" y="654"/>
                    <a:pt x="7375" y="737"/>
                    <a:pt x="7141" y="847"/>
                  </a:cubicBezTo>
                  <a:cubicBezTo>
                    <a:pt x="6935" y="915"/>
                    <a:pt x="6729" y="1011"/>
                    <a:pt x="6496" y="1135"/>
                  </a:cubicBezTo>
                  <a:cubicBezTo>
                    <a:pt x="6400" y="1190"/>
                    <a:pt x="6290" y="1259"/>
                    <a:pt x="6194" y="1300"/>
                  </a:cubicBezTo>
                  <a:lnTo>
                    <a:pt x="6125" y="1341"/>
                  </a:lnTo>
                  <a:lnTo>
                    <a:pt x="5864" y="1492"/>
                  </a:lnTo>
                  <a:cubicBezTo>
                    <a:pt x="5644" y="1671"/>
                    <a:pt x="5425" y="1822"/>
                    <a:pt x="5191" y="1987"/>
                  </a:cubicBezTo>
                  <a:lnTo>
                    <a:pt x="5150" y="2028"/>
                  </a:lnTo>
                  <a:cubicBezTo>
                    <a:pt x="4958" y="2165"/>
                    <a:pt x="4765" y="2316"/>
                    <a:pt x="4573" y="2467"/>
                  </a:cubicBezTo>
                  <a:cubicBezTo>
                    <a:pt x="4395" y="2632"/>
                    <a:pt x="4216" y="2783"/>
                    <a:pt x="4051" y="2948"/>
                  </a:cubicBezTo>
                  <a:lnTo>
                    <a:pt x="4024" y="2975"/>
                  </a:lnTo>
                  <a:cubicBezTo>
                    <a:pt x="3818" y="3181"/>
                    <a:pt x="3639" y="3346"/>
                    <a:pt x="3461" y="3525"/>
                  </a:cubicBezTo>
                  <a:cubicBezTo>
                    <a:pt x="3282" y="3691"/>
                    <a:pt x="3115" y="3881"/>
                    <a:pt x="2959" y="4061"/>
                  </a:cubicBezTo>
                  <a:lnTo>
                    <a:pt x="2959" y="4061"/>
                  </a:lnTo>
                  <a:cubicBezTo>
                    <a:pt x="2961" y="4057"/>
                    <a:pt x="2964" y="4052"/>
                    <a:pt x="2966" y="4046"/>
                  </a:cubicBezTo>
                  <a:lnTo>
                    <a:pt x="2966" y="4046"/>
                  </a:lnTo>
                  <a:cubicBezTo>
                    <a:pt x="2788" y="4252"/>
                    <a:pt x="2651" y="4445"/>
                    <a:pt x="2513" y="4623"/>
                  </a:cubicBezTo>
                  <a:cubicBezTo>
                    <a:pt x="2417" y="4774"/>
                    <a:pt x="2307" y="4925"/>
                    <a:pt x="2211" y="5063"/>
                  </a:cubicBezTo>
                  <a:lnTo>
                    <a:pt x="2101" y="5214"/>
                  </a:lnTo>
                  <a:cubicBezTo>
                    <a:pt x="1950" y="5447"/>
                    <a:pt x="1827" y="5667"/>
                    <a:pt x="1717" y="5873"/>
                  </a:cubicBezTo>
                  <a:cubicBezTo>
                    <a:pt x="1415" y="6409"/>
                    <a:pt x="1209" y="6862"/>
                    <a:pt x="1044" y="7301"/>
                  </a:cubicBezTo>
                  <a:lnTo>
                    <a:pt x="961" y="7521"/>
                  </a:lnTo>
                  <a:cubicBezTo>
                    <a:pt x="893" y="7686"/>
                    <a:pt x="838" y="7850"/>
                    <a:pt x="769" y="8015"/>
                  </a:cubicBezTo>
                  <a:lnTo>
                    <a:pt x="755" y="8056"/>
                  </a:lnTo>
                  <a:lnTo>
                    <a:pt x="646" y="8359"/>
                  </a:lnTo>
                  <a:cubicBezTo>
                    <a:pt x="618" y="8482"/>
                    <a:pt x="577" y="8606"/>
                    <a:pt x="549" y="8743"/>
                  </a:cubicBezTo>
                  <a:cubicBezTo>
                    <a:pt x="426" y="9237"/>
                    <a:pt x="343" y="9746"/>
                    <a:pt x="247" y="10267"/>
                  </a:cubicBezTo>
                  <a:cubicBezTo>
                    <a:pt x="220" y="10473"/>
                    <a:pt x="179" y="10666"/>
                    <a:pt x="151" y="10872"/>
                  </a:cubicBezTo>
                  <a:cubicBezTo>
                    <a:pt x="82" y="11188"/>
                    <a:pt x="69" y="11531"/>
                    <a:pt x="28" y="11847"/>
                  </a:cubicBezTo>
                  <a:cubicBezTo>
                    <a:pt x="0" y="12135"/>
                    <a:pt x="0" y="12451"/>
                    <a:pt x="0" y="12753"/>
                  </a:cubicBezTo>
                  <a:cubicBezTo>
                    <a:pt x="14" y="13289"/>
                    <a:pt x="14" y="13824"/>
                    <a:pt x="28" y="14305"/>
                  </a:cubicBezTo>
                  <a:lnTo>
                    <a:pt x="28" y="14483"/>
                  </a:lnTo>
                  <a:cubicBezTo>
                    <a:pt x="28" y="14676"/>
                    <a:pt x="28" y="14882"/>
                    <a:pt x="41" y="15074"/>
                  </a:cubicBezTo>
                  <a:cubicBezTo>
                    <a:pt x="41" y="15170"/>
                    <a:pt x="69" y="15280"/>
                    <a:pt x="69" y="15376"/>
                  </a:cubicBezTo>
                  <a:cubicBezTo>
                    <a:pt x="69" y="15513"/>
                    <a:pt x="82" y="15678"/>
                    <a:pt x="82" y="15816"/>
                  </a:cubicBezTo>
                  <a:cubicBezTo>
                    <a:pt x="110" y="16365"/>
                    <a:pt x="165" y="16914"/>
                    <a:pt x="220" y="17436"/>
                  </a:cubicBezTo>
                  <a:cubicBezTo>
                    <a:pt x="220" y="17532"/>
                    <a:pt x="234" y="17615"/>
                    <a:pt x="234" y="17697"/>
                  </a:cubicBezTo>
                  <a:cubicBezTo>
                    <a:pt x="247" y="17875"/>
                    <a:pt x="275" y="18054"/>
                    <a:pt x="288" y="18233"/>
                  </a:cubicBezTo>
                  <a:cubicBezTo>
                    <a:pt x="302" y="18466"/>
                    <a:pt x="343" y="18713"/>
                    <a:pt x="371" y="18974"/>
                  </a:cubicBezTo>
                  <a:lnTo>
                    <a:pt x="385" y="19084"/>
                  </a:lnTo>
                  <a:cubicBezTo>
                    <a:pt x="440" y="19537"/>
                    <a:pt x="508" y="19977"/>
                    <a:pt x="591" y="20430"/>
                  </a:cubicBezTo>
                  <a:cubicBezTo>
                    <a:pt x="687" y="20759"/>
                    <a:pt x="728" y="21103"/>
                    <a:pt x="783" y="21419"/>
                  </a:cubicBezTo>
                  <a:lnTo>
                    <a:pt x="797" y="21515"/>
                  </a:lnTo>
                  <a:cubicBezTo>
                    <a:pt x="824" y="21556"/>
                    <a:pt x="824" y="21611"/>
                    <a:pt x="824" y="21652"/>
                  </a:cubicBezTo>
                  <a:lnTo>
                    <a:pt x="824" y="21666"/>
                  </a:lnTo>
                  <a:cubicBezTo>
                    <a:pt x="824" y="21693"/>
                    <a:pt x="824" y="21734"/>
                    <a:pt x="838" y="21762"/>
                  </a:cubicBezTo>
                  <a:cubicBezTo>
                    <a:pt x="852" y="21803"/>
                    <a:pt x="852" y="21817"/>
                    <a:pt x="865" y="21831"/>
                  </a:cubicBezTo>
                  <a:cubicBezTo>
                    <a:pt x="893" y="21885"/>
                    <a:pt x="893" y="21954"/>
                    <a:pt x="906" y="22009"/>
                  </a:cubicBezTo>
                  <a:cubicBezTo>
                    <a:pt x="920" y="22064"/>
                    <a:pt x="961" y="22105"/>
                    <a:pt x="1003" y="22146"/>
                  </a:cubicBezTo>
                  <a:cubicBezTo>
                    <a:pt x="1041" y="22166"/>
                    <a:pt x="1080" y="22185"/>
                    <a:pt x="1124" y="22185"/>
                  </a:cubicBezTo>
                  <a:cubicBezTo>
                    <a:pt x="1142" y="22185"/>
                    <a:pt x="1161" y="22182"/>
                    <a:pt x="1181" y="22174"/>
                  </a:cubicBezTo>
                  <a:cubicBezTo>
                    <a:pt x="1305" y="22146"/>
                    <a:pt x="1373" y="22023"/>
                    <a:pt x="1346" y="21899"/>
                  </a:cubicBezTo>
                  <a:cubicBezTo>
                    <a:pt x="1305" y="21542"/>
                    <a:pt x="1236" y="21144"/>
                    <a:pt x="1181" y="20773"/>
                  </a:cubicBezTo>
                  <a:lnTo>
                    <a:pt x="1181" y="20732"/>
                  </a:lnTo>
                  <a:lnTo>
                    <a:pt x="1181" y="20704"/>
                  </a:lnTo>
                  <a:cubicBezTo>
                    <a:pt x="1195" y="20663"/>
                    <a:pt x="1195" y="20622"/>
                    <a:pt x="1195" y="20581"/>
                  </a:cubicBezTo>
                  <a:cubicBezTo>
                    <a:pt x="1209" y="20553"/>
                    <a:pt x="1209" y="20498"/>
                    <a:pt x="1209" y="20457"/>
                  </a:cubicBezTo>
                  <a:cubicBezTo>
                    <a:pt x="1209" y="20389"/>
                    <a:pt x="1236" y="20320"/>
                    <a:pt x="1236" y="20251"/>
                  </a:cubicBezTo>
                  <a:lnTo>
                    <a:pt x="1236" y="19949"/>
                  </a:lnTo>
                  <a:lnTo>
                    <a:pt x="1236" y="19812"/>
                  </a:lnTo>
                  <a:lnTo>
                    <a:pt x="1236" y="19592"/>
                  </a:lnTo>
                  <a:lnTo>
                    <a:pt x="1236" y="19221"/>
                  </a:lnTo>
                  <a:lnTo>
                    <a:pt x="1236" y="19208"/>
                  </a:lnTo>
                  <a:cubicBezTo>
                    <a:pt x="1236" y="19084"/>
                    <a:pt x="1236" y="18988"/>
                    <a:pt x="1250" y="18864"/>
                  </a:cubicBezTo>
                  <a:cubicBezTo>
                    <a:pt x="1264" y="18741"/>
                    <a:pt x="1277" y="18645"/>
                    <a:pt x="1305" y="18535"/>
                  </a:cubicBezTo>
                  <a:cubicBezTo>
                    <a:pt x="1332" y="18384"/>
                    <a:pt x="1346" y="18246"/>
                    <a:pt x="1373" y="18109"/>
                  </a:cubicBezTo>
                  <a:lnTo>
                    <a:pt x="1373" y="18040"/>
                  </a:lnTo>
                  <a:cubicBezTo>
                    <a:pt x="1373" y="17944"/>
                    <a:pt x="1387" y="17821"/>
                    <a:pt x="1401" y="17697"/>
                  </a:cubicBezTo>
                  <a:lnTo>
                    <a:pt x="1415" y="17573"/>
                  </a:lnTo>
                  <a:lnTo>
                    <a:pt x="1524" y="16914"/>
                  </a:lnTo>
                  <a:lnTo>
                    <a:pt x="1621" y="16447"/>
                  </a:lnTo>
                  <a:lnTo>
                    <a:pt x="1675" y="16241"/>
                  </a:lnTo>
                  <a:cubicBezTo>
                    <a:pt x="1675" y="16200"/>
                    <a:pt x="1689" y="16159"/>
                    <a:pt x="1689" y="16118"/>
                  </a:cubicBezTo>
                  <a:cubicBezTo>
                    <a:pt x="1689" y="16049"/>
                    <a:pt x="1717" y="15994"/>
                    <a:pt x="1730" y="15925"/>
                  </a:cubicBezTo>
                  <a:cubicBezTo>
                    <a:pt x="1758" y="15788"/>
                    <a:pt x="1799" y="15651"/>
                    <a:pt x="1827" y="15541"/>
                  </a:cubicBezTo>
                  <a:cubicBezTo>
                    <a:pt x="1881" y="15307"/>
                    <a:pt x="1964" y="15088"/>
                    <a:pt x="2033" y="14895"/>
                  </a:cubicBezTo>
                  <a:cubicBezTo>
                    <a:pt x="2101" y="14689"/>
                    <a:pt x="2197" y="14483"/>
                    <a:pt x="2280" y="14277"/>
                  </a:cubicBezTo>
                  <a:lnTo>
                    <a:pt x="2362" y="14099"/>
                  </a:lnTo>
                  <a:lnTo>
                    <a:pt x="2445" y="13893"/>
                  </a:lnTo>
                  <a:cubicBezTo>
                    <a:pt x="2609" y="13550"/>
                    <a:pt x="2788" y="13220"/>
                    <a:pt x="2994" y="12877"/>
                  </a:cubicBezTo>
                  <a:cubicBezTo>
                    <a:pt x="3186" y="12588"/>
                    <a:pt x="3406" y="12286"/>
                    <a:pt x="3612" y="12053"/>
                  </a:cubicBezTo>
                  <a:lnTo>
                    <a:pt x="4051" y="11627"/>
                  </a:lnTo>
                  <a:cubicBezTo>
                    <a:pt x="4161" y="11503"/>
                    <a:pt x="4298" y="11366"/>
                    <a:pt x="4463" y="11242"/>
                  </a:cubicBezTo>
                  <a:cubicBezTo>
                    <a:pt x="4642" y="11078"/>
                    <a:pt x="4807" y="10940"/>
                    <a:pt x="4958" y="10817"/>
                  </a:cubicBezTo>
                  <a:cubicBezTo>
                    <a:pt x="5054" y="10707"/>
                    <a:pt x="5177" y="10625"/>
                    <a:pt x="5356" y="10501"/>
                  </a:cubicBezTo>
                  <a:lnTo>
                    <a:pt x="5370" y="10487"/>
                  </a:lnTo>
                  <a:cubicBezTo>
                    <a:pt x="5425" y="10460"/>
                    <a:pt x="5493" y="10405"/>
                    <a:pt x="5562" y="10364"/>
                  </a:cubicBezTo>
                  <a:cubicBezTo>
                    <a:pt x="5603" y="10336"/>
                    <a:pt x="5658" y="10322"/>
                    <a:pt x="5713" y="10281"/>
                  </a:cubicBezTo>
                  <a:lnTo>
                    <a:pt x="5740" y="10267"/>
                  </a:lnTo>
                  <a:cubicBezTo>
                    <a:pt x="5933" y="10158"/>
                    <a:pt x="6070" y="10089"/>
                    <a:pt x="6207" y="10020"/>
                  </a:cubicBezTo>
                  <a:lnTo>
                    <a:pt x="6221" y="10020"/>
                  </a:lnTo>
                  <a:cubicBezTo>
                    <a:pt x="6358" y="9952"/>
                    <a:pt x="6523" y="9883"/>
                    <a:pt x="6661" y="9814"/>
                  </a:cubicBezTo>
                  <a:cubicBezTo>
                    <a:pt x="6770" y="9746"/>
                    <a:pt x="6908" y="9718"/>
                    <a:pt x="7031" y="9663"/>
                  </a:cubicBezTo>
                  <a:lnTo>
                    <a:pt x="7045" y="9663"/>
                  </a:lnTo>
                  <a:cubicBezTo>
                    <a:pt x="7210" y="9608"/>
                    <a:pt x="7361" y="9540"/>
                    <a:pt x="7526" y="9512"/>
                  </a:cubicBezTo>
                  <a:cubicBezTo>
                    <a:pt x="7567" y="9512"/>
                    <a:pt x="7594" y="9498"/>
                    <a:pt x="7636" y="9498"/>
                  </a:cubicBezTo>
                  <a:cubicBezTo>
                    <a:pt x="7800" y="9457"/>
                    <a:pt x="7993" y="9430"/>
                    <a:pt x="8171" y="9389"/>
                  </a:cubicBezTo>
                  <a:lnTo>
                    <a:pt x="8240" y="9375"/>
                  </a:lnTo>
                  <a:cubicBezTo>
                    <a:pt x="8569" y="9320"/>
                    <a:pt x="8885" y="9265"/>
                    <a:pt x="9215" y="9237"/>
                  </a:cubicBezTo>
                  <a:cubicBezTo>
                    <a:pt x="9270" y="9237"/>
                    <a:pt x="9338" y="9224"/>
                    <a:pt x="9407" y="9224"/>
                  </a:cubicBezTo>
                  <a:lnTo>
                    <a:pt x="9421" y="9224"/>
                  </a:lnTo>
                  <a:lnTo>
                    <a:pt x="9613" y="9196"/>
                  </a:lnTo>
                  <a:lnTo>
                    <a:pt x="9874" y="9196"/>
                  </a:lnTo>
                  <a:cubicBezTo>
                    <a:pt x="10039" y="9196"/>
                    <a:pt x="10231" y="9224"/>
                    <a:pt x="10396" y="9224"/>
                  </a:cubicBezTo>
                  <a:lnTo>
                    <a:pt x="10588" y="9224"/>
                  </a:lnTo>
                  <a:cubicBezTo>
                    <a:pt x="10725" y="9224"/>
                    <a:pt x="10876" y="9237"/>
                    <a:pt x="11014" y="9237"/>
                  </a:cubicBezTo>
                  <a:lnTo>
                    <a:pt x="11398" y="9237"/>
                  </a:lnTo>
                  <a:cubicBezTo>
                    <a:pt x="11659" y="9237"/>
                    <a:pt x="11906" y="9237"/>
                    <a:pt x="12181" y="9224"/>
                  </a:cubicBezTo>
                  <a:cubicBezTo>
                    <a:pt x="12305" y="9196"/>
                    <a:pt x="12428" y="9196"/>
                    <a:pt x="12524" y="9196"/>
                  </a:cubicBezTo>
                  <a:cubicBezTo>
                    <a:pt x="12662" y="9196"/>
                    <a:pt x="12799" y="9183"/>
                    <a:pt x="12923" y="9183"/>
                  </a:cubicBezTo>
                  <a:cubicBezTo>
                    <a:pt x="13403" y="9169"/>
                    <a:pt x="13925" y="9114"/>
                    <a:pt x="14420" y="8990"/>
                  </a:cubicBezTo>
                  <a:cubicBezTo>
                    <a:pt x="14447" y="8977"/>
                    <a:pt x="14502" y="8977"/>
                    <a:pt x="14543" y="8963"/>
                  </a:cubicBezTo>
                  <a:cubicBezTo>
                    <a:pt x="14845" y="8880"/>
                    <a:pt x="15106" y="8784"/>
                    <a:pt x="15340" y="8688"/>
                  </a:cubicBezTo>
                  <a:cubicBezTo>
                    <a:pt x="15450" y="8633"/>
                    <a:pt x="15573" y="8578"/>
                    <a:pt x="15683" y="8510"/>
                  </a:cubicBezTo>
                  <a:cubicBezTo>
                    <a:pt x="15738" y="8482"/>
                    <a:pt x="15807" y="8427"/>
                    <a:pt x="15862" y="8400"/>
                  </a:cubicBezTo>
                  <a:cubicBezTo>
                    <a:pt x="15875" y="8400"/>
                    <a:pt x="15889" y="8372"/>
                    <a:pt x="15916" y="8359"/>
                  </a:cubicBezTo>
                  <a:cubicBezTo>
                    <a:pt x="15958" y="8331"/>
                    <a:pt x="15999" y="8290"/>
                    <a:pt x="16054" y="8262"/>
                  </a:cubicBezTo>
                  <a:cubicBezTo>
                    <a:pt x="16150" y="8194"/>
                    <a:pt x="16232" y="8098"/>
                    <a:pt x="16328" y="8029"/>
                  </a:cubicBezTo>
                  <a:cubicBezTo>
                    <a:pt x="16425" y="7947"/>
                    <a:pt x="16507" y="7850"/>
                    <a:pt x="16603" y="7754"/>
                  </a:cubicBezTo>
                  <a:cubicBezTo>
                    <a:pt x="16740" y="7603"/>
                    <a:pt x="16919" y="7397"/>
                    <a:pt x="17111" y="7191"/>
                  </a:cubicBezTo>
                  <a:cubicBezTo>
                    <a:pt x="17221" y="7068"/>
                    <a:pt x="17317" y="6958"/>
                    <a:pt x="17400" y="6820"/>
                  </a:cubicBezTo>
                  <a:cubicBezTo>
                    <a:pt x="17441" y="6779"/>
                    <a:pt x="17455" y="6724"/>
                    <a:pt x="17496" y="6683"/>
                  </a:cubicBezTo>
                  <a:cubicBezTo>
                    <a:pt x="17564" y="6573"/>
                    <a:pt x="17606" y="6450"/>
                    <a:pt x="17661" y="6340"/>
                  </a:cubicBezTo>
                  <a:lnTo>
                    <a:pt x="17674" y="6299"/>
                  </a:lnTo>
                  <a:cubicBezTo>
                    <a:pt x="17715" y="6216"/>
                    <a:pt x="17770" y="6134"/>
                    <a:pt x="17784" y="6038"/>
                  </a:cubicBezTo>
                  <a:lnTo>
                    <a:pt x="17839" y="5791"/>
                  </a:lnTo>
                  <a:lnTo>
                    <a:pt x="17839" y="5749"/>
                  </a:lnTo>
                  <a:cubicBezTo>
                    <a:pt x="17853" y="5639"/>
                    <a:pt x="17867" y="5516"/>
                    <a:pt x="17867" y="5392"/>
                  </a:cubicBezTo>
                  <a:lnTo>
                    <a:pt x="17867" y="5310"/>
                  </a:lnTo>
                  <a:cubicBezTo>
                    <a:pt x="17880" y="5173"/>
                    <a:pt x="17880" y="5035"/>
                    <a:pt x="17880" y="4898"/>
                  </a:cubicBezTo>
                  <a:cubicBezTo>
                    <a:pt x="17867" y="4719"/>
                    <a:pt x="17853" y="4555"/>
                    <a:pt x="17812" y="4349"/>
                  </a:cubicBezTo>
                  <a:cubicBezTo>
                    <a:pt x="17798" y="4252"/>
                    <a:pt x="17784" y="4184"/>
                    <a:pt x="17770" y="4101"/>
                  </a:cubicBezTo>
                  <a:cubicBezTo>
                    <a:pt x="17770" y="4046"/>
                    <a:pt x="17743" y="4019"/>
                    <a:pt x="17743" y="3978"/>
                  </a:cubicBezTo>
                  <a:cubicBezTo>
                    <a:pt x="17729" y="3937"/>
                    <a:pt x="17729" y="3882"/>
                    <a:pt x="17715" y="3827"/>
                  </a:cubicBezTo>
                  <a:lnTo>
                    <a:pt x="17715" y="3813"/>
                  </a:lnTo>
                  <a:lnTo>
                    <a:pt x="17715" y="3772"/>
                  </a:lnTo>
                  <a:cubicBezTo>
                    <a:pt x="17715" y="3744"/>
                    <a:pt x="17702" y="3731"/>
                    <a:pt x="17702" y="3703"/>
                  </a:cubicBezTo>
                  <a:cubicBezTo>
                    <a:pt x="17674" y="3621"/>
                    <a:pt x="17647" y="3552"/>
                    <a:pt x="17606" y="3470"/>
                  </a:cubicBezTo>
                  <a:cubicBezTo>
                    <a:pt x="17496" y="3222"/>
                    <a:pt x="17358" y="3016"/>
                    <a:pt x="17235" y="2838"/>
                  </a:cubicBezTo>
                  <a:cubicBezTo>
                    <a:pt x="17166" y="2728"/>
                    <a:pt x="17056" y="2591"/>
                    <a:pt x="16960" y="2467"/>
                  </a:cubicBezTo>
                  <a:lnTo>
                    <a:pt x="16891" y="2399"/>
                  </a:lnTo>
                  <a:cubicBezTo>
                    <a:pt x="16823" y="2330"/>
                    <a:pt x="16768" y="2261"/>
                    <a:pt x="16699" y="2193"/>
                  </a:cubicBezTo>
                  <a:lnTo>
                    <a:pt x="16548" y="2041"/>
                  </a:lnTo>
                  <a:cubicBezTo>
                    <a:pt x="16507" y="2014"/>
                    <a:pt x="16479" y="1987"/>
                    <a:pt x="16438" y="1959"/>
                  </a:cubicBezTo>
                  <a:lnTo>
                    <a:pt x="16411" y="1945"/>
                  </a:lnTo>
                  <a:cubicBezTo>
                    <a:pt x="16301" y="1849"/>
                    <a:pt x="16191" y="1767"/>
                    <a:pt x="16026" y="1643"/>
                  </a:cubicBezTo>
                  <a:cubicBezTo>
                    <a:pt x="15916" y="1561"/>
                    <a:pt x="15793" y="1478"/>
                    <a:pt x="15683" y="1396"/>
                  </a:cubicBezTo>
                  <a:cubicBezTo>
                    <a:pt x="15601" y="1327"/>
                    <a:pt x="15532" y="1272"/>
                    <a:pt x="15450" y="1204"/>
                  </a:cubicBezTo>
                  <a:cubicBezTo>
                    <a:pt x="15326" y="1121"/>
                    <a:pt x="15230" y="1053"/>
                    <a:pt x="15134" y="984"/>
                  </a:cubicBezTo>
                  <a:lnTo>
                    <a:pt x="15106" y="957"/>
                  </a:lnTo>
                  <a:cubicBezTo>
                    <a:pt x="14996" y="888"/>
                    <a:pt x="14900" y="819"/>
                    <a:pt x="14790" y="778"/>
                  </a:cubicBezTo>
                  <a:cubicBezTo>
                    <a:pt x="14722" y="737"/>
                    <a:pt x="14639" y="709"/>
                    <a:pt x="14557" y="668"/>
                  </a:cubicBezTo>
                  <a:cubicBezTo>
                    <a:pt x="14543" y="668"/>
                    <a:pt x="14502" y="654"/>
                    <a:pt x="14488" y="654"/>
                  </a:cubicBezTo>
                  <a:lnTo>
                    <a:pt x="14474" y="654"/>
                  </a:lnTo>
                  <a:lnTo>
                    <a:pt x="14310" y="600"/>
                  </a:lnTo>
                  <a:lnTo>
                    <a:pt x="14104" y="545"/>
                  </a:lnTo>
                  <a:cubicBezTo>
                    <a:pt x="14063" y="545"/>
                    <a:pt x="14008" y="531"/>
                    <a:pt x="13953" y="517"/>
                  </a:cubicBezTo>
                  <a:cubicBezTo>
                    <a:pt x="13802" y="462"/>
                    <a:pt x="13623" y="407"/>
                    <a:pt x="13472" y="366"/>
                  </a:cubicBezTo>
                  <a:cubicBezTo>
                    <a:pt x="13170" y="256"/>
                    <a:pt x="12840" y="133"/>
                    <a:pt x="12511" y="105"/>
                  </a:cubicBezTo>
                  <a:cubicBezTo>
                    <a:pt x="12387" y="91"/>
                    <a:pt x="12277" y="91"/>
                    <a:pt x="12154" y="64"/>
                  </a:cubicBezTo>
                  <a:cubicBezTo>
                    <a:pt x="12112" y="50"/>
                    <a:pt x="12085" y="50"/>
                    <a:pt x="12044" y="50"/>
                  </a:cubicBezTo>
                  <a:lnTo>
                    <a:pt x="11975" y="50"/>
                  </a:lnTo>
                  <a:cubicBezTo>
                    <a:pt x="11948" y="50"/>
                    <a:pt x="11906" y="36"/>
                    <a:pt x="11879" y="36"/>
                  </a:cubicBezTo>
                  <a:cubicBezTo>
                    <a:pt x="11838" y="23"/>
                    <a:pt x="11824" y="23"/>
                    <a:pt x="11797" y="23"/>
                  </a:cubicBezTo>
                  <a:cubicBezTo>
                    <a:pt x="11691" y="5"/>
                    <a:pt x="11587" y="0"/>
                    <a:pt x="114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7"/>
          <p:cNvGrpSpPr/>
          <p:nvPr/>
        </p:nvGrpSpPr>
        <p:grpSpPr>
          <a:xfrm rot="-7522437">
            <a:off x="8561918" y="2335019"/>
            <a:ext cx="809160" cy="1485816"/>
            <a:chOff x="-106394" y="2567354"/>
            <a:chExt cx="1400812" cy="2571868"/>
          </a:xfrm>
        </p:grpSpPr>
        <p:sp>
          <p:nvSpPr>
            <p:cNvPr id="322" name="Google Shape;322;p7"/>
            <p:cNvSpPr/>
            <p:nvPr/>
          </p:nvSpPr>
          <p:spPr>
            <a:xfrm>
              <a:off x="-106394" y="4026328"/>
              <a:ext cx="1400812" cy="961361"/>
            </a:xfrm>
            <a:custGeom>
              <a:avLst/>
              <a:gdLst/>
              <a:ahLst/>
              <a:cxnLst/>
              <a:rect l="l" t="t" r="r" b="b"/>
              <a:pathLst>
                <a:path w="27095" h="18595" extrusionOk="0">
                  <a:moveTo>
                    <a:pt x="25447" y="1"/>
                  </a:moveTo>
                  <a:cubicBezTo>
                    <a:pt x="25351" y="1"/>
                    <a:pt x="25337" y="97"/>
                    <a:pt x="25310" y="165"/>
                  </a:cubicBezTo>
                  <a:cubicBezTo>
                    <a:pt x="25062" y="783"/>
                    <a:pt x="24747" y="1360"/>
                    <a:pt x="24417" y="1951"/>
                  </a:cubicBezTo>
                  <a:cubicBezTo>
                    <a:pt x="23991" y="2706"/>
                    <a:pt x="23511" y="3434"/>
                    <a:pt x="22975" y="4121"/>
                  </a:cubicBezTo>
                  <a:cubicBezTo>
                    <a:pt x="21588" y="5933"/>
                    <a:pt x="20393" y="7856"/>
                    <a:pt x="19240" y="9806"/>
                  </a:cubicBezTo>
                  <a:cubicBezTo>
                    <a:pt x="18196" y="11564"/>
                    <a:pt x="17207" y="13349"/>
                    <a:pt x="16246" y="15134"/>
                  </a:cubicBezTo>
                  <a:lnTo>
                    <a:pt x="16109" y="15340"/>
                  </a:lnTo>
                  <a:cubicBezTo>
                    <a:pt x="16095" y="15203"/>
                    <a:pt x="16081" y="15134"/>
                    <a:pt x="16081" y="15066"/>
                  </a:cubicBezTo>
                  <a:cubicBezTo>
                    <a:pt x="16081" y="13830"/>
                    <a:pt x="15999" y="12607"/>
                    <a:pt x="15697" y="11399"/>
                  </a:cubicBezTo>
                  <a:cubicBezTo>
                    <a:pt x="15477" y="10493"/>
                    <a:pt x="15175" y="9614"/>
                    <a:pt x="14722" y="8776"/>
                  </a:cubicBezTo>
                  <a:cubicBezTo>
                    <a:pt x="14090" y="7595"/>
                    <a:pt x="13211" y="6634"/>
                    <a:pt x="12085" y="5892"/>
                  </a:cubicBezTo>
                  <a:cubicBezTo>
                    <a:pt x="11275" y="5384"/>
                    <a:pt x="10437" y="4917"/>
                    <a:pt x="9572" y="4464"/>
                  </a:cubicBezTo>
                  <a:cubicBezTo>
                    <a:pt x="8130" y="3736"/>
                    <a:pt x="6660" y="3091"/>
                    <a:pt x="5164" y="2473"/>
                  </a:cubicBezTo>
                  <a:cubicBezTo>
                    <a:pt x="5026" y="2431"/>
                    <a:pt x="4903" y="2376"/>
                    <a:pt x="4765" y="2335"/>
                  </a:cubicBezTo>
                  <a:cubicBezTo>
                    <a:pt x="4743" y="2328"/>
                    <a:pt x="4721" y="2324"/>
                    <a:pt x="4699" y="2324"/>
                  </a:cubicBezTo>
                  <a:cubicBezTo>
                    <a:pt x="4638" y="2324"/>
                    <a:pt x="4575" y="2350"/>
                    <a:pt x="4504" y="2390"/>
                  </a:cubicBezTo>
                  <a:cubicBezTo>
                    <a:pt x="4463" y="2445"/>
                    <a:pt x="4436" y="2500"/>
                    <a:pt x="4477" y="2569"/>
                  </a:cubicBezTo>
                  <a:cubicBezTo>
                    <a:pt x="4491" y="2582"/>
                    <a:pt x="4491" y="2610"/>
                    <a:pt x="4504" y="2637"/>
                  </a:cubicBezTo>
                  <a:cubicBezTo>
                    <a:pt x="4958" y="3159"/>
                    <a:pt x="5425" y="3681"/>
                    <a:pt x="5850" y="4217"/>
                  </a:cubicBezTo>
                  <a:cubicBezTo>
                    <a:pt x="6908" y="5494"/>
                    <a:pt x="8116" y="6661"/>
                    <a:pt x="9407" y="7691"/>
                  </a:cubicBezTo>
                  <a:lnTo>
                    <a:pt x="11920" y="9710"/>
                  </a:lnTo>
                  <a:cubicBezTo>
                    <a:pt x="12730" y="10355"/>
                    <a:pt x="13527" y="11028"/>
                    <a:pt x="14214" y="11811"/>
                  </a:cubicBezTo>
                  <a:cubicBezTo>
                    <a:pt x="14639" y="12333"/>
                    <a:pt x="14996" y="12882"/>
                    <a:pt x="15271" y="13500"/>
                  </a:cubicBezTo>
                  <a:cubicBezTo>
                    <a:pt x="15546" y="14146"/>
                    <a:pt x="15656" y="14818"/>
                    <a:pt x="15614" y="15519"/>
                  </a:cubicBezTo>
                  <a:cubicBezTo>
                    <a:pt x="15587" y="16233"/>
                    <a:pt x="15422" y="16920"/>
                    <a:pt x="15244" y="17606"/>
                  </a:cubicBezTo>
                  <a:cubicBezTo>
                    <a:pt x="15216" y="17647"/>
                    <a:pt x="15202" y="17689"/>
                    <a:pt x="15147" y="17771"/>
                  </a:cubicBezTo>
                  <a:cubicBezTo>
                    <a:pt x="15106" y="17634"/>
                    <a:pt x="15065" y="17551"/>
                    <a:pt x="15051" y="17441"/>
                  </a:cubicBezTo>
                  <a:cubicBezTo>
                    <a:pt x="14365" y="15230"/>
                    <a:pt x="13074" y="13459"/>
                    <a:pt x="11137" y="12209"/>
                  </a:cubicBezTo>
                  <a:cubicBezTo>
                    <a:pt x="10272" y="11660"/>
                    <a:pt x="9380" y="11193"/>
                    <a:pt x="8459" y="10808"/>
                  </a:cubicBezTo>
                  <a:cubicBezTo>
                    <a:pt x="7292" y="10300"/>
                    <a:pt x="6125" y="9820"/>
                    <a:pt x="4971" y="9298"/>
                  </a:cubicBezTo>
                  <a:cubicBezTo>
                    <a:pt x="3983" y="8831"/>
                    <a:pt x="2994" y="8309"/>
                    <a:pt x="2019" y="7815"/>
                  </a:cubicBezTo>
                  <a:cubicBezTo>
                    <a:pt x="1607" y="7609"/>
                    <a:pt x="1195" y="7389"/>
                    <a:pt x="783" y="7183"/>
                  </a:cubicBezTo>
                  <a:cubicBezTo>
                    <a:pt x="632" y="7114"/>
                    <a:pt x="481" y="7046"/>
                    <a:pt x="316" y="6991"/>
                  </a:cubicBezTo>
                  <a:cubicBezTo>
                    <a:pt x="275" y="6977"/>
                    <a:pt x="206" y="6977"/>
                    <a:pt x="137" y="6977"/>
                  </a:cubicBezTo>
                  <a:cubicBezTo>
                    <a:pt x="28" y="6991"/>
                    <a:pt x="0" y="7114"/>
                    <a:pt x="41" y="7183"/>
                  </a:cubicBezTo>
                  <a:lnTo>
                    <a:pt x="96" y="7238"/>
                  </a:lnTo>
                  <a:cubicBezTo>
                    <a:pt x="824" y="7870"/>
                    <a:pt x="1415" y="8625"/>
                    <a:pt x="2074" y="9325"/>
                  </a:cubicBezTo>
                  <a:cubicBezTo>
                    <a:pt x="3172" y="10493"/>
                    <a:pt x="4271" y="11660"/>
                    <a:pt x="5466" y="12731"/>
                  </a:cubicBezTo>
                  <a:cubicBezTo>
                    <a:pt x="6660" y="13775"/>
                    <a:pt x="7979" y="14626"/>
                    <a:pt x="9448" y="15230"/>
                  </a:cubicBezTo>
                  <a:cubicBezTo>
                    <a:pt x="10204" y="15519"/>
                    <a:pt x="10945" y="15835"/>
                    <a:pt x="11700" y="16137"/>
                  </a:cubicBezTo>
                  <a:cubicBezTo>
                    <a:pt x="12538" y="16508"/>
                    <a:pt x="13348" y="16933"/>
                    <a:pt x="14076" y="17483"/>
                  </a:cubicBezTo>
                  <a:cubicBezTo>
                    <a:pt x="14323" y="17675"/>
                    <a:pt x="14571" y="17881"/>
                    <a:pt x="14777" y="18128"/>
                  </a:cubicBezTo>
                  <a:cubicBezTo>
                    <a:pt x="14873" y="18279"/>
                    <a:pt x="14969" y="18430"/>
                    <a:pt x="15065" y="18595"/>
                  </a:cubicBezTo>
                  <a:cubicBezTo>
                    <a:pt x="15120" y="18581"/>
                    <a:pt x="15134" y="18581"/>
                    <a:pt x="15147" y="18568"/>
                  </a:cubicBezTo>
                  <a:cubicBezTo>
                    <a:pt x="15601" y="18073"/>
                    <a:pt x="16150" y="17675"/>
                    <a:pt x="16699" y="17290"/>
                  </a:cubicBezTo>
                  <a:cubicBezTo>
                    <a:pt x="17812" y="16521"/>
                    <a:pt x="18965" y="15821"/>
                    <a:pt x="20146" y="15134"/>
                  </a:cubicBezTo>
                  <a:cubicBezTo>
                    <a:pt x="20984" y="14640"/>
                    <a:pt x="21835" y="14159"/>
                    <a:pt x="22618" y="13582"/>
                  </a:cubicBezTo>
                  <a:cubicBezTo>
                    <a:pt x="23442" y="13019"/>
                    <a:pt x="24170" y="12347"/>
                    <a:pt x="24760" y="11577"/>
                  </a:cubicBezTo>
                  <a:cubicBezTo>
                    <a:pt x="25296" y="10891"/>
                    <a:pt x="25694" y="10136"/>
                    <a:pt x="26024" y="9353"/>
                  </a:cubicBezTo>
                  <a:cubicBezTo>
                    <a:pt x="26518" y="8117"/>
                    <a:pt x="26793" y="6826"/>
                    <a:pt x="26944" y="5521"/>
                  </a:cubicBezTo>
                  <a:cubicBezTo>
                    <a:pt x="26999" y="5096"/>
                    <a:pt x="27054" y="4656"/>
                    <a:pt x="27081" y="4217"/>
                  </a:cubicBezTo>
                  <a:cubicBezTo>
                    <a:pt x="27095" y="4107"/>
                    <a:pt x="27081" y="4024"/>
                    <a:pt x="27081" y="3928"/>
                  </a:cubicBezTo>
                  <a:cubicBezTo>
                    <a:pt x="26944" y="3956"/>
                    <a:pt x="26944" y="4066"/>
                    <a:pt x="26930" y="4148"/>
                  </a:cubicBezTo>
                  <a:cubicBezTo>
                    <a:pt x="26807" y="4505"/>
                    <a:pt x="26710" y="4848"/>
                    <a:pt x="26587" y="5205"/>
                  </a:cubicBezTo>
                  <a:cubicBezTo>
                    <a:pt x="26175" y="6359"/>
                    <a:pt x="25543" y="7375"/>
                    <a:pt x="24733" y="8282"/>
                  </a:cubicBezTo>
                  <a:cubicBezTo>
                    <a:pt x="24074" y="9023"/>
                    <a:pt x="23360" y="9710"/>
                    <a:pt x="22659" y="10369"/>
                  </a:cubicBezTo>
                  <a:cubicBezTo>
                    <a:pt x="21602" y="11371"/>
                    <a:pt x="20558" y="12374"/>
                    <a:pt x="19542" y="13418"/>
                  </a:cubicBezTo>
                  <a:cubicBezTo>
                    <a:pt x="18237" y="14763"/>
                    <a:pt x="16919" y="16123"/>
                    <a:pt x="15724" y="17565"/>
                  </a:cubicBezTo>
                  <a:cubicBezTo>
                    <a:pt x="15697" y="17606"/>
                    <a:pt x="15669" y="17620"/>
                    <a:pt x="15614" y="17647"/>
                  </a:cubicBezTo>
                  <a:cubicBezTo>
                    <a:pt x="15601" y="17606"/>
                    <a:pt x="15587" y="17565"/>
                    <a:pt x="15601" y="17551"/>
                  </a:cubicBezTo>
                  <a:cubicBezTo>
                    <a:pt x="15903" y="16672"/>
                    <a:pt x="16287" y="15835"/>
                    <a:pt x="16713" y="15024"/>
                  </a:cubicBezTo>
                  <a:cubicBezTo>
                    <a:pt x="17235" y="14077"/>
                    <a:pt x="17880" y="13225"/>
                    <a:pt x="18608" y="12415"/>
                  </a:cubicBezTo>
                  <a:cubicBezTo>
                    <a:pt x="19377" y="11523"/>
                    <a:pt x="20187" y="10671"/>
                    <a:pt x="20970" y="9792"/>
                  </a:cubicBezTo>
                  <a:cubicBezTo>
                    <a:pt x="21643" y="9064"/>
                    <a:pt x="22288" y="8309"/>
                    <a:pt x="22879" y="7526"/>
                  </a:cubicBezTo>
                  <a:cubicBezTo>
                    <a:pt x="24142" y="5823"/>
                    <a:pt x="24939" y="3942"/>
                    <a:pt x="25268" y="1841"/>
                  </a:cubicBezTo>
                  <a:cubicBezTo>
                    <a:pt x="25351" y="1305"/>
                    <a:pt x="25420" y="783"/>
                    <a:pt x="25488" y="248"/>
                  </a:cubicBezTo>
                  <a:cubicBezTo>
                    <a:pt x="25502" y="165"/>
                    <a:pt x="25543" y="69"/>
                    <a:pt x="254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209545" y="3601768"/>
              <a:ext cx="925172" cy="801143"/>
            </a:xfrm>
            <a:custGeom>
              <a:avLst/>
              <a:gdLst/>
              <a:ahLst/>
              <a:cxnLst/>
              <a:rect l="l" t="t" r="r" b="b"/>
              <a:pathLst>
                <a:path w="17895" h="15496" extrusionOk="0">
                  <a:moveTo>
                    <a:pt x="17784" y="0"/>
                  </a:moveTo>
                  <a:cubicBezTo>
                    <a:pt x="17743" y="83"/>
                    <a:pt x="17716" y="193"/>
                    <a:pt x="17674" y="275"/>
                  </a:cubicBezTo>
                  <a:cubicBezTo>
                    <a:pt x="17386" y="1470"/>
                    <a:pt x="16905" y="2610"/>
                    <a:pt x="16301" y="3695"/>
                  </a:cubicBezTo>
                  <a:cubicBezTo>
                    <a:pt x="14763" y="6469"/>
                    <a:pt x="13568" y="9421"/>
                    <a:pt x="12525" y="12429"/>
                  </a:cubicBezTo>
                  <a:cubicBezTo>
                    <a:pt x="12332" y="12937"/>
                    <a:pt x="12167" y="13472"/>
                    <a:pt x="11989" y="13994"/>
                  </a:cubicBezTo>
                  <a:cubicBezTo>
                    <a:pt x="11975" y="14063"/>
                    <a:pt x="11948" y="14132"/>
                    <a:pt x="11907" y="14200"/>
                  </a:cubicBezTo>
                  <a:cubicBezTo>
                    <a:pt x="11810" y="14173"/>
                    <a:pt x="11810" y="14090"/>
                    <a:pt x="11810" y="14035"/>
                  </a:cubicBezTo>
                  <a:cubicBezTo>
                    <a:pt x="11687" y="13459"/>
                    <a:pt x="11618" y="12854"/>
                    <a:pt x="11467" y="12278"/>
                  </a:cubicBezTo>
                  <a:cubicBezTo>
                    <a:pt x="10849" y="9737"/>
                    <a:pt x="9558" y="7622"/>
                    <a:pt x="7485" y="6002"/>
                  </a:cubicBezTo>
                  <a:cubicBezTo>
                    <a:pt x="6729" y="5425"/>
                    <a:pt x="5905" y="4958"/>
                    <a:pt x="5054" y="4532"/>
                  </a:cubicBezTo>
                  <a:cubicBezTo>
                    <a:pt x="3639" y="3818"/>
                    <a:pt x="2239" y="3063"/>
                    <a:pt x="865" y="2266"/>
                  </a:cubicBezTo>
                  <a:cubicBezTo>
                    <a:pt x="728" y="2170"/>
                    <a:pt x="591" y="2115"/>
                    <a:pt x="481" y="2033"/>
                  </a:cubicBezTo>
                  <a:cubicBezTo>
                    <a:pt x="410" y="2006"/>
                    <a:pt x="333" y="1991"/>
                    <a:pt x="262" y="1991"/>
                  </a:cubicBezTo>
                  <a:cubicBezTo>
                    <a:pt x="223" y="1991"/>
                    <a:pt x="185" y="1996"/>
                    <a:pt x="151" y="2005"/>
                  </a:cubicBezTo>
                  <a:cubicBezTo>
                    <a:pt x="41" y="2033"/>
                    <a:pt x="0" y="2156"/>
                    <a:pt x="41" y="2239"/>
                  </a:cubicBezTo>
                  <a:cubicBezTo>
                    <a:pt x="69" y="2280"/>
                    <a:pt x="83" y="2308"/>
                    <a:pt x="110" y="2335"/>
                  </a:cubicBezTo>
                  <a:cubicBezTo>
                    <a:pt x="687" y="3035"/>
                    <a:pt x="1250" y="3749"/>
                    <a:pt x="1813" y="4464"/>
                  </a:cubicBezTo>
                  <a:cubicBezTo>
                    <a:pt x="3172" y="6112"/>
                    <a:pt x="4683" y="7595"/>
                    <a:pt x="6290" y="8995"/>
                  </a:cubicBezTo>
                  <a:cubicBezTo>
                    <a:pt x="7169" y="9751"/>
                    <a:pt x="8048" y="10479"/>
                    <a:pt x="8927" y="11261"/>
                  </a:cubicBezTo>
                  <a:cubicBezTo>
                    <a:pt x="9352" y="11632"/>
                    <a:pt x="9764" y="12030"/>
                    <a:pt x="10190" y="12442"/>
                  </a:cubicBezTo>
                  <a:cubicBezTo>
                    <a:pt x="10726" y="12950"/>
                    <a:pt x="11069" y="13596"/>
                    <a:pt x="11275" y="14310"/>
                  </a:cubicBezTo>
                  <a:cubicBezTo>
                    <a:pt x="11357" y="14653"/>
                    <a:pt x="11495" y="14997"/>
                    <a:pt x="11604" y="15340"/>
                  </a:cubicBezTo>
                  <a:cubicBezTo>
                    <a:pt x="11617" y="15401"/>
                    <a:pt x="11629" y="15495"/>
                    <a:pt x="11710" y="15495"/>
                  </a:cubicBezTo>
                  <a:cubicBezTo>
                    <a:pt x="11719" y="15495"/>
                    <a:pt x="11730" y="15494"/>
                    <a:pt x="11742" y="15491"/>
                  </a:cubicBezTo>
                  <a:cubicBezTo>
                    <a:pt x="11810" y="15477"/>
                    <a:pt x="11852" y="15409"/>
                    <a:pt x="11893" y="15340"/>
                  </a:cubicBezTo>
                  <a:cubicBezTo>
                    <a:pt x="12030" y="15107"/>
                    <a:pt x="12154" y="14873"/>
                    <a:pt x="12264" y="14640"/>
                  </a:cubicBezTo>
                  <a:lnTo>
                    <a:pt x="12840" y="13459"/>
                  </a:lnTo>
                  <a:cubicBezTo>
                    <a:pt x="13143" y="12841"/>
                    <a:pt x="13568" y="12291"/>
                    <a:pt x="13980" y="11742"/>
                  </a:cubicBezTo>
                  <a:cubicBezTo>
                    <a:pt x="14433" y="11138"/>
                    <a:pt x="14900" y="10520"/>
                    <a:pt x="15312" y="9902"/>
                  </a:cubicBezTo>
                  <a:cubicBezTo>
                    <a:pt x="16576" y="7965"/>
                    <a:pt x="17345" y="5837"/>
                    <a:pt x="17661" y="3530"/>
                  </a:cubicBezTo>
                  <a:cubicBezTo>
                    <a:pt x="17784" y="2623"/>
                    <a:pt x="17853" y="1690"/>
                    <a:pt x="17880" y="769"/>
                  </a:cubicBezTo>
                  <a:cubicBezTo>
                    <a:pt x="17880" y="577"/>
                    <a:pt x="17894" y="385"/>
                    <a:pt x="17894" y="179"/>
                  </a:cubicBezTo>
                  <a:cubicBezTo>
                    <a:pt x="17894" y="138"/>
                    <a:pt x="17867" y="69"/>
                    <a:pt x="17867" y="14"/>
                  </a:cubicBezTo>
                  <a:cubicBezTo>
                    <a:pt x="17825" y="0"/>
                    <a:pt x="17812" y="0"/>
                    <a:pt x="177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244339" y="3875105"/>
              <a:ext cx="920157" cy="740447"/>
            </a:xfrm>
            <a:custGeom>
              <a:avLst/>
              <a:gdLst/>
              <a:ahLst/>
              <a:cxnLst/>
              <a:rect l="l" t="t" r="r" b="b"/>
              <a:pathLst>
                <a:path w="17798" h="14322" extrusionOk="0">
                  <a:moveTo>
                    <a:pt x="17688" y="1"/>
                  </a:moveTo>
                  <a:cubicBezTo>
                    <a:pt x="17619" y="97"/>
                    <a:pt x="17592" y="165"/>
                    <a:pt x="17551" y="234"/>
                  </a:cubicBezTo>
                  <a:cubicBezTo>
                    <a:pt x="16054" y="3351"/>
                    <a:pt x="14323" y="6331"/>
                    <a:pt x="12524" y="9270"/>
                  </a:cubicBezTo>
                  <a:cubicBezTo>
                    <a:pt x="11879" y="10300"/>
                    <a:pt x="11302" y="11344"/>
                    <a:pt x="10780" y="12429"/>
                  </a:cubicBezTo>
                  <a:cubicBezTo>
                    <a:pt x="10753" y="12497"/>
                    <a:pt x="10712" y="12566"/>
                    <a:pt x="10684" y="12621"/>
                  </a:cubicBezTo>
                  <a:cubicBezTo>
                    <a:pt x="10602" y="12594"/>
                    <a:pt x="10616" y="12525"/>
                    <a:pt x="10616" y="12497"/>
                  </a:cubicBezTo>
                  <a:cubicBezTo>
                    <a:pt x="10465" y="11330"/>
                    <a:pt x="10080" y="10232"/>
                    <a:pt x="9462" y="9215"/>
                  </a:cubicBezTo>
                  <a:cubicBezTo>
                    <a:pt x="9091" y="8597"/>
                    <a:pt x="8693" y="8021"/>
                    <a:pt x="8267" y="7430"/>
                  </a:cubicBezTo>
                  <a:cubicBezTo>
                    <a:pt x="7471" y="6386"/>
                    <a:pt x="6523" y="5521"/>
                    <a:pt x="5479" y="4738"/>
                  </a:cubicBezTo>
                  <a:cubicBezTo>
                    <a:pt x="4161" y="3736"/>
                    <a:pt x="2705" y="2967"/>
                    <a:pt x="1181" y="2294"/>
                  </a:cubicBezTo>
                  <a:cubicBezTo>
                    <a:pt x="975" y="2212"/>
                    <a:pt x="742" y="2129"/>
                    <a:pt x="536" y="2047"/>
                  </a:cubicBezTo>
                  <a:cubicBezTo>
                    <a:pt x="485" y="2021"/>
                    <a:pt x="428" y="2011"/>
                    <a:pt x="369" y="2011"/>
                  </a:cubicBezTo>
                  <a:cubicBezTo>
                    <a:pt x="301" y="2011"/>
                    <a:pt x="231" y="2025"/>
                    <a:pt x="165" y="2047"/>
                  </a:cubicBezTo>
                  <a:cubicBezTo>
                    <a:pt x="55" y="2074"/>
                    <a:pt x="0" y="2198"/>
                    <a:pt x="82" y="2280"/>
                  </a:cubicBezTo>
                  <a:cubicBezTo>
                    <a:pt x="96" y="2321"/>
                    <a:pt x="124" y="2349"/>
                    <a:pt x="151" y="2363"/>
                  </a:cubicBezTo>
                  <a:cubicBezTo>
                    <a:pt x="838" y="3187"/>
                    <a:pt x="1497" y="4038"/>
                    <a:pt x="2184" y="4862"/>
                  </a:cubicBezTo>
                  <a:cubicBezTo>
                    <a:pt x="3145" y="6002"/>
                    <a:pt x="4230" y="7032"/>
                    <a:pt x="5411" y="7979"/>
                  </a:cubicBezTo>
                  <a:cubicBezTo>
                    <a:pt x="6139" y="8542"/>
                    <a:pt x="6880" y="9119"/>
                    <a:pt x="7594" y="9682"/>
                  </a:cubicBezTo>
                  <a:cubicBezTo>
                    <a:pt x="8006" y="9998"/>
                    <a:pt x="8418" y="10328"/>
                    <a:pt x="8817" y="10671"/>
                  </a:cubicBezTo>
                  <a:cubicBezTo>
                    <a:pt x="9393" y="11193"/>
                    <a:pt x="9792" y="11811"/>
                    <a:pt x="10011" y="12566"/>
                  </a:cubicBezTo>
                  <a:cubicBezTo>
                    <a:pt x="10149" y="13033"/>
                    <a:pt x="10190" y="13486"/>
                    <a:pt x="10190" y="13967"/>
                  </a:cubicBezTo>
                  <a:cubicBezTo>
                    <a:pt x="10190" y="14063"/>
                    <a:pt x="10190" y="14145"/>
                    <a:pt x="10204" y="14242"/>
                  </a:cubicBezTo>
                  <a:cubicBezTo>
                    <a:pt x="10213" y="14288"/>
                    <a:pt x="10273" y="14322"/>
                    <a:pt x="10327" y="14322"/>
                  </a:cubicBezTo>
                  <a:cubicBezTo>
                    <a:pt x="10353" y="14322"/>
                    <a:pt x="10378" y="14314"/>
                    <a:pt x="10396" y="14296"/>
                  </a:cubicBezTo>
                  <a:cubicBezTo>
                    <a:pt x="10423" y="14269"/>
                    <a:pt x="10465" y="14228"/>
                    <a:pt x="10492" y="14173"/>
                  </a:cubicBezTo>
                  <a:cubicBezTo>
                    <a:pt x="10547" y="14090"/>
                    <a:pt x="10588" y="13994"/>
                    <a:pt x="10616" y="13898"/>
                  </a:cubicBezTo>
                  <a:cubicBezTo>
                    <a:pt x="11082" y="12662"/>
                    <a:pt x="11797" y="11564"/>
                    <a:pt x="12662" y="10589"/>
                  </a:cubicBezTo>
                  <a:cubicBezTo>
                    <a:pt x="13170" y="10012"/>
                    <a:pt x="13692" y="9463"/>
                    <a:pt x="14214" y="8886"/>
                  </a:cubicBezTo>
                  <a:cubicBezTo>
                    <a:pt x="14790" y="8268"/>
                    <a:pt x="15285" y="7609"/>
                    <a:pt x="15738" y="6894"/>
                  </a:cubicBezTo>
                  <a:cubicBezTo>
                    <a:pt x="16493" y="5727"/>
                    <a:pt x="16988" y="4464"/>
                    <a:pt x="17303" y="3118"/>
                  </a:cubicBezTo>
                  <a:cubicBezTo>
                    <a:pt x="17509" y="2225"/>
                    <a:pt x="17674" y="1319"/>
                    <a:pt x="17798" y="399"/>
                  </a:cubicBezTo>
                  <a:cubicBezTo>
                    <a:pt x="17798" y="234"/>
                    <a:pt x="17798" y="234"/>
                    <a:pt x="176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282649" y="3363224"/>
              <a:ext cx="777516" cy="777465"/>
            </a:xfrm>
            <a:custGeom>
              <a:avLst/>
              <a:gdLst/>
              <a:ahLst/>
              <a:cxnLst/>
              <a:rect l="l" t="t" r="r" b="b"/>
              <a:pathLst>
                <a:path w="15039" h="15038" extrusionOk="0">
                  <a:moveTo>
                    <a:pt x="14860" y="0"/>
                  </a:moveTo>
                  <a:cubicBezTo>
                    <a:pt x="14805" y="69"/>
                    <a:pt x="14750" y="110"/>
                    <a:pt x="14736" y="179"/>
                  </a:cubicBezTo>
                  <a:cubicBezTo>
                    <a:pt x="14448" y="1099"/>
                    <a:pt x="14036" y="1964"/>
                    <a:pt x="13665" y="2857"/>
                  </a:cubicBezTo>
                  <a:cubicBezTo>
                    <a:pt x="12635" y="5383"/>
                    <a:pt x="11852" y="7979"/>
                    <a:pt x="11303" y="10643"/>
                  </a:cubicBezTo>
                  <a:lnTo>
                    <a:pt x="10891" y="12593"/>
                  </a:lnTo>
                  <a:cubicBezTo>
                    <a:pt x="10877" y="12676"/>
                    <a:pt x="10850" y="12772"/>
                    <a:pt x="10822" y="12909"/>
                  </a:cubicBezTo>
                  <a:cubicBezTo>
                    <a:pt x="10712" y="12744"/>
                    <a:pt x="10699" y="12621"/>
                    <a:pt x="10671" y="12497"/>
                  </a:cubicBezTo>
                  <a:cubicBezTo>
                    <a:pt x="10396" y="11330"/>
                    <a:pt x="9998" y="10204"/>
                    <a:pt x="9463" y="9146"/>
                  </a:cubicBezTo>
                  <a:cubicBezTo>
                    <a:pt x="8790" y="7787"/>
                    <a:pt x="7870" y="6633"/>
                    <a:pt x="6771" y="5631"/>
                  </a:cubicBezTo>
                  <a:cubicBezTo>
                    <a:pt x="5933" y="4848"/>
                    <a:pt x="4986" y="4202"/>
                    <a:pt x="4024" y="3598"/>
                  </a:cubicBezTo>
                  <a:cubicBezTo>
                    <a:pt x="3077" y="3021"/>
                    <a:pt x="2047" y="2554"/>
                    <a:pt x="1072" y="2033"/>
                  </a:cubicBezTo>
                  <a:lnTo>
                    <a:pt x="454" y="1730"/>
                  </a:lnTo>
                  <a:cubicBezTo>
                    <a:pt x="381" y="1694"/>
                    <a:pt x="320" y="1676"/>
                    <a:pt x="259" y="1676"/>
                  </a:cubicBezTo>
                  <a:cubicBezTo>
                    <a:pt x="228" y="1676"/>
                    <a:pt x="197" y="1680"/>
                    <a:pt x="165" y="1689"/>
                  </a:cubicBezTo>
                  <a:cubicBezTo>
                    <a:pt x="56" y="1717"/>
                    <a:pt x="1" y="1813"/>
                    <a:pt x="56" y="1895"/>
                  </a:cubicBezTo>
                  <a:lnTo>
                    <a:pt x="111" y="2005"/>
                  </a:lnTo>
                  <a:cubicBezTo>
                    <a:pt x="440" y="2472"/>
                    <a:pt x="756" y="2925"/>
                    <a:pt x="1072" y="3392"/>
                  </a:cubicBezTo>
                  <a:cubicBezTo>
                    <a:pt x="2033" y="4875"/>
                    <a:pt x="3255" y="6111"/>
                    <a:pt x="4670" y="7141"/>
                  </a:cubicBezTo>
                  <a:cubicBezTo>
                    <a:pt x="5288" y="7581"/>
                    <a:pt x="5906" y="7993"/>
                    <a:pt x="6524" y="8446"/>
                  </a:cubicBezTo>
                  <a:cubicBezTo>
                    <a:pt x="7073" y="8830"/>
                    <a:pt x="7650" y="9215"/>
                    <a:pt x="8172" y="9641"/>
                  </a:cubicBezTo>
                  <a:cubicBezTo>
                    <a:pt x="8748" y="10094"/>
                    <a:pt x="9243" y="10602"/>
                    <a:pt x="9641" y="11220"/>
                  </a:cubicBezTo>
                  <a:cubicBezTo>
                    <a:pt x="10122" y="11961"/>
                    <a:pt x="10424" y="12772"/>
                    <a:pt x="10506" y="13664"/>
                  </a:cubicBezTo>
                  <a:cubicBezTo>
                    <a:pt x="10506" y="14104"/>
                    <a:pt x="10493" y="14571"/>
                    <a:pt x="10630" y="15038"/>
                  </a:cubicBezTo>
                  <a:cubicBezTo>
                    <a:pt x="10712" y="15010"/>
                    <a:pt x="10781" y="15010"/>
                    <a:pt x="10891" y="14996"/>
                  </a:cubicBezTo>
                  <a:cubicBezTo>
                    <a:pt x="10959" y="14626"/>
                    <a:pt x="11042" y="14241"/>
                    <a:pt x="11083" y="13843"/>
                  </a:cubicBezTo>
                  <a:cubicBezTo>
                    <a:pt x="11152" y="12703"/>
                    <a:pt x="11509" y="11618"/>
                    <a:pt x="11989" y="10561"/>
                  </a:cubicBezTo>
                  <a:cubicBezTo>
                    <a:pt x="12292" y="9874"/>
                    <a:pt x="12704" y="9229"/>
                    <a:pt x="13088" y="8569"/>
                  </a:cubicBezTo>
                  <a:cubicBezTo>
                    <a:pt x="13390" y="8048"/>
                    <a:pt x="13706" y="7512"/>
                    <a:pt x="13981" y="6963"/>
                  </a:cubicBezTo>
                  <a:cubicBezTo>
                    <a:pt x="14585" y="5782"/>
                    <a:pt x="14873" y="4532"/>
                    <a:pt x="14969" y="3200"/>
                  </a:cubicBezTo>
                  <a:cubicBezTo>
                    <a:pt x="15038" y="2225"/>
                    <a:pt x="14997" y="1236"/>
                    <a:pt x="14969" y="247"/>
                  </a:cubicBezTo>
                  <a:cubicBezTo>
                    <a:pt x="14969" y="165"/>
                    <a:pt x="14969" y="165"/>
                    <a:pt x="148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257109" y="3081355"/>
              <a:ext cx="715011" cy="719974"/>
            </a:xfrm>
            <a:custGeom>
              <a:avLst/>
              <a:gdLst/>
              <a:ahLst/>
              <a:cxnLst/>
              <a:rect l="l" t="t" r="r" b="b"/>
              <a:pathLst>
                <a:path w="13830" h="13926" extrusionOk="0">
                  <a:moveTo>
                    <a:pt x="13513" y="0"/>
                  </a:moveTo>
                  <a:cubicBezTo>
                    <a:pt x="13472" y="0"/>
                    <a:pt x="13445" y="14"/>
                    <a:pt x="13417" y="55"/>
                  </a:cubicBezTo>
                  <a:cubicBezTo>
                    <a:pt x="13390" y="110"/>
                    <a:pt x="13390" y="179"/>
                    <a:pt x="13376" y="247"/>
                  </a:cubicBezTo>
                  <a:cubicBezTo>
                    <a:pt x="12840" y="1964"/>
                    <a:pt x="12442" y="3708"/>
                    <a:pt x="12017" y="5452"/>
                  </a:cubicBezTo>
                  <a:cubicBezTo>
                    <a:pt x="11701" y="6729"/>
                    <a:pt x="11399" y="8006"/>
                    <a:pt x="11110" y="9297"/>
                  </a:cubicBezTo>
                  <a:cubicBezTo>
                    <a:pt x="10973" y="9860"/>
                    <a:pt x="10904" y="10465"/>
                    <a:pt x="10794" y="11028"/>
                  </a:cubicBezTo>
                  <a:cubicBezTo>
                    <a:pt x="10767" y="11055"/>
                    <a:pt x="10753" y="11124"/>
                    <a:pt x="10712" y="11234"/>
                  </a:cubicBezTo>
                  <a:cubicBezTo>
                    <a:pt x="10657" y="11124"/>
                    <a:pt x="10616" y="11055"/>
                    <a:pt x="10575" y="10986"/>
                  </a:cubicBezTo>
                  <a:cubicBezTo>
                    <a:pt x="10012" y="9805"/>
                    <a:pt x="9256" y="8748"/>
                    <a:pt x="8377" y="7759"/>
                  </a:cubicBezTo>
                  <a:cubicBezTo>
                    <a:pt x="7100" y="6345"/>
                    <a:pt x="5658" y="5081"/>
                    <a:pt x="4120" y="3942"/>
                  </a:cubicBezTo>
                  <a:cubicBezTo>
                    <a:pt x="3159" y="3214"/>
                    <a:pt x="2143" y="2568"/>
                    <a:pt x="1099" y="1964"/>
                  </a:cubicBezTo>
                  <a:cubicBezTo>
                    <a:pt x="852" y="1827"/>
                    <a:pt x="632" y="1689"/>
                    <a:pt x="412" y="1538"/>
                  </a:cubicBezTo>
                  <a:cubicBezTo>
                    <a:pt x="353" y="1499"/>
                    <a:pt x="280" y="1467"/>
                    <a:pt x="208" y="1467"/>
                  </a:cubicBezTo>
                  <a:cubicBezTo>
                    <a:pt x="179" y="1467"/>
                    <a:pt x="151" y="1472"/>
                    <a:pt x="124" y="1483"/>
                  </a:cubicBezTo>
                  <a:cubicBezTo>
                    <a:pt x="55" y="1497"/>
                    <a:pt x="0" y="1593"/>
                    <a:pt x="28" y="1676"/>
                  </a:cubicBezTo>
                  <a:cubicBezTo>
                    <a:pt x="55" y="1703"/>
                    <a:pt x="69" y="1744"/>
                    <a:pt x="96" y="1772"/>
                  </a:cubicBezTo>
                  <a:cubicBezTo>
                    <a:pt x="508" y="2335"/>
                    <a:pt x="907" y="2898"/>
                    <a:pt x="1319" y="3461"/>
                  </a:cubicBezTo>
                  <a:cubicBezTo>
                    <a:pt x="2500" y="5054"/>
                    <a:pt x="3914" y="6427"/>
                    <a:pt x="5493" y="7622"/>
                  </a:cubicBezTo>
                  <a:cubicBezTo>
                    <a:pt x="6372" y="8295"/>
                    <a:pt x="7237" y="8968"/>
                    <a:pt x="8089" y="9682"/>
                  </a:cubicBezTo>
                  <a:cubicBezTo>
                    <a:pt x="8803" y="10300"/>
                    <a:pt x="9462" y="10959"/>
                    <a:pt x="9943" y="11783"/>
                  </a:cubicBezTo>
                  <a:cubicBezTo>
                    <a:pt x="10314" y="12415"/>
                    <a:pt x="10684" y="13074"/>
                    <a:pt x="10904" y="13788"/>
                  </a:cubicBezTo>
                  <a:lnTo>
                    <a:pt x="10945" y="13898"/>
                  </a:lnTo>
                  <a:cubicBezTo>
                    <a:pt x="10987" y="13912"/>
                    <a:pt x="11028" y="13925"/>
                    <a:pt x="11055" y="13925"/>
                  </a:cubicBezTo>
                  <a:cubicBezTo>
                    <a:pt x="11083" y="13925"/>
                    <a:pt x="11124" y="13898"/>
                    <a:pt x="11138" y="13857"/>
                  </a:cubicBezTo>
                  <a:cubicBezTo>
                    <a:pt x="11151" y="13829"/>
                    <a:pt x="11151" y="13788"/>
                    <a:pt x="11179" y="13761"/>
                  </a:cubicBezTo>
                  <a:cubicBezTo>
                    <a:pt x="11385" y="12277"/>
                    <a:pt x="11728" y="10835"/>
                    <a:pt x="12305" y="9462"/>
                  </a:cubicBezTo>
                  <a:cubicBezTo>
                    <a:pt x="12648" y="8638"/>
                    <a:pt x="12964" y="7800"/>
                    <a:pt x="13266" y="6963"/>
                  </a:cubicBezTo>
                  <a:cubicBezTo>
                    <a:pt x="13678" y="5768"/>
                    <a:pt x="13829" y="4532"/>
                    <a:pt x="13829" y="3282"/>
                  </a:cubicBezTo>
                  <a:cubicBezTo>
                    <a:pt x="13829" y="2280"/>
                    <a:pt x="13747" y="1291"/>
                    <a:pt x="13651" y="302"/>
                  </a:cubicBezTo>
                  <a:cubicBezTo>
                    <a:pt x="13651" y="220"/>
                    <a:pt x="13623" y="138"/>
                    <a:pt x="13596" y="69"/>
                  </a:cubicBezTo>
                  <a:cubicBezTo>
                    <a:pt x="13582" y="41"/>
                    <a:pt x="13541" y="0"/>
                    <a:pt x="135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298986" y="2924394"/>
              <a:ext cx="578006" cy="595791"/>
            </a:xfrm>
            <a:custGeom>
              <a:avLst/>
              <a:gdLst/>
              <a:ahLst/>
              <a:cxnLst/>
              <a:rect l="l" t="t" r="r" b="b"/>
              <a:pathLst>
                <a:path w="11180" h="11524" extrusionOk="0">
                  <a:moveTo>
                    <a:pt x="10442" y="0"/>
                  </a:moveTo>
                  <a:cubicBezTo>
                    <a:pt x="10436" y="0"/>
                    <a:pt x="10430" y="1"/>
                    <a:pt x="10424" y="1"/>
                  </a:cubicBezTo>
                  <a:cubicBezTo>
                    <a:pt x="10286" y="15"/>
                    <a:pt x="10286" y="180"/>
                    <a:pt x="10245" y="276"/>
                  </a:cubicBezTo>
                  <a:cubicBezTo>
                    <a:pt x="10108" y="688"/>
                    <a:pt x="10012" y="1114"/>
                    <a:pt x="9833" y="1512"/>
                  </a:cubicBezTo>
                  <a:cubicBezTo>
                    <a:pt x="9353" y="2720"/>
                    <a:pt x="9092" y="3970"/>
                    <a:pt x="8927" y="5233"/>
                  </a:cubicBezTo>
                  <a:cubicBezTo>
                    <a:pt x="8790" y="6167"/>
                    <a:pt x="8748" y="7087"/>
                    <a:pt x="8776" y="8035"/>
                  </a:cubicBezTo>
                  <a:lnTo>
                    <a:pt x="8776" y="8819"/>
                  </a:lnTo>
                  <a:lnTo>
                    <a:pt x="8776" y="8819"/>
                  </a:lnTo>
                  <a:cubicBezTo>
                    <a:pt x="8773" y="8815"/>
                    <a:pt x="8768" y="8812"/>
                    <a:pt x="8762" y="8812"/>
                  </a:cubicBezTo>
                  <a:cubicBezTo>
                    <a:pt x="8752" y="8812"/>
                    <a:pt x="8741" y="8819"/>
                    <a:pt x="8735" y="8831"/>
                  </a:cubicBezTo>
                  <a:cubicBezTo>
                    <a:pt x="8707" y="8763"/>
                    <a:pt x="8652" y="8708"/>
                    <a:pt x="8611" y="8639"/>
                  </a:cubicBezTo>
                  <a:cubicBezTo>
                    <a:pt x="7773" y="7005"/>
                    <a:pt x="6606" y="5645"/>
                    <a:pt x="5233" y="4451"/>
                  </a:cubicBezTo>
                  <a:cubicBezTo>
                    <a:pt x="4409" y="3723"/>
                    <a:pt x="3516" y="3132"/>
                    <a:pt x="2569" y="2556"/>
                  </a:cubicBezTo>
                  <a:cubicBezTo>
                    <a:pt x="1868" y="2144"/>
                    <a:pt x="1168" y="1718"/>
                    <a:pt x="467" y="1292"/>
                  </a:cubicBezTo>
                  <a:cubicBezTo>
                    <a:pt x="371" y="1237"/>
                    <a:pt x="289" y="1182"/>
                    <a:pt x="193" y="1155"/>
                  </a:cubicBezTo>
                  <a:cubicBezTo>
                    <a:pt x="183" y="1152"/>
                    <a:pt x="173" y="1151"/>
                    <a:pt x="162" y="1151"/>
                  </a:cubicBezTo>
                  <a:cubicBezTo>
                    <a:pt x="114" y="1151"/>
                    <a:pt x="59" y="1176"/>
                    <a:pt x="14" y="1210"/>
                  </a:cubicBezTo>
                  <a:cubicBezTo>
                    <a:pt x="1" y="1223"/>
                    <a:pt x="1" y="1292"/>
                    <a:pt x="1" y="1347"/>
                  </a:cubicBezTo>
                  <a:cubicBezTo>
                    <a:pt x="1" y="1361"/>
                    <a:pt x="14" y="1388"/>
                    <a:pt x="28" y="1416"/>
                  </a:cubicBezTo>
                  <a:cubicBezTo>
                    <a:pt x="893" y="2885"/>
                    <a:pt x="1868" y="4272"/>
                    <a:pt x="3118" y="5467"/>
                  </a:cubicBezTo>
                  <a:cubicBezTo>
                    <a:pt x="4107" y="6401"/>
                    <a:pt x="5150" y="7280"/>
                    <a:pt x="6235" y="8090"/>
                  </a:cubicBezTo>
                  <a:cubicBezTo>
                    <a:pt x="6675" y="8419"/>
                    <a:pt x="7100" y="8735"/>
                    <a:pt x="7554" y="9079"/>
                  </a:cubicBezTo>
                  <a:cubicBezTo>
                    <a:pt x="7924" y="9395"/>
                    <a:pt x="8268" y="9738"/>
                    <a:pt x="8570" y="10136"/>
                  </a:cubicBezTo>
                  <a:cubicBezTo>
                    <a:pt x="8803" y="10438"/>
                    <a:pt x="8996" y="10768"/>
                    <a:pt x="9078" y="11139"/>
                  </a:cubicBezTo>
                  <a:cubicBezTo>
                    <a:pt x="9092" y="11248"/>
                    <a:pt x="9160" y="11345"/>
                    <a:pt x="9229" y="11454"/>
                  </a:cubicBezTo>
                  <a:cubicBezTo>
                    <a:pt x="9270" y="11482"/>
                    <a:pt x="9339" y="11523"/>
                    <a:pt x="9408" y="11523"/>
                  </a:cubicBezTo>
                  <a:cubicBezTo>
                    <a:pt x="9490" y="11523"/>
                    <a:pt x="9545" y="11441"/>
                    <a:pt x="9545" y="11372"/>
                  </a:cubicBezTo>
                  <a:cubicBezTo>
                    <a:pt x="9545" y="11276"/>
                    <a:pt x="9559" y="11180"/>
                    <a:pt x="9545" y="11097"/>
                  </a:cubicBezTo>
                  <a:cubicBezTo>
                    <a:pt x="9462" y="10644"/>
                    <a:pt x="9504" y="10232"/>
                    <a:pt x="9614" y="9806"/>
                  </a:cubicBezTo>
                  <a:cubicBezTo>
                    <a:pt x="9737" y="9285"/>
                    <a:pt x="9902" y="8790"/>
                    <a:pt x="10149" y="8323"/>
                  </a:cubicBezTo>
                  <a:cubicBezTo>
                    <a:pt x="10726" y="7087"/>
                    <a:pt x="11055" y="5810"/>
                    <a:pt x="11124" y="4451"/>
                  </a:cubicBezTo>
                  <a:cubicBezTo>
                    <a:pt x="11179" y="3517"/>
                    <a:pt x="11152" y="2610"/>
                    <a:pt x="10946" y="1704"/>
                  </a:cubicBezTo>
                  <a:cubicBezTo>
                    <a:pt x="10849" y="1223"/>
                    <a:pt x="10740" y="757"/>
                    <a:pt x="10630" y="276"/>
                  </a:cubicBezTo>
                  <a:cubicBezTo>
                    <a:pt x="10590" y="157"/>
                    <a:pt x="10589" y="0"/>
                    <a:pt x="104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260625" y="2718525"/>
              <a:ext cx="494200" cy="511882"/>
            </a:xfrm>
            <a:custGeom>
              <a:avLst/>
              <a:gdLst/>
              <a:ahLst/>
              <a:cxnLst/>
              <a:rect l="l" t="t" r="r" b="b"/>
              <a:pathLst>
                <a:path w="9559" h="9901" extrusionOk="0">
                  <a:moveTo>
                    <a:pt x="8543" y="1"/>
                  </a:moveTo>
                  <a:cubicBezTo>
                    <a:pt x="8447" y="1"/>
                    <a:pt x="8433" y="83"/>
                    <a:pt x="8405" y="152"/>
                  </a:cubicBezTo>
                  <a:cubicBezTo>
                    <a:pt x="8392" y="193"/>
                    <a:pt x="8392" y="220"/>
                    <a:pt x="8392" y="275"/>
                  </a:cubicBezTo>
                  <a:cubicBezTo>
                    <a:pt x="8241" y="1113"/>
                    <a:pt x="8103" y="1951"/>
                    <a:pt x="7952" y="2816"/>
                  </a:cubicBezTo>
                  <a:cubicBezTo>
                    <a:pt x="7719" y="4066"/>
                    <a:pt x="7815" y="5315"/>
                    <a:pt x="8035" y="6551"/>
                  </a:cubicBezTo>
                  <a:cubicBezTo>
                    <a:pt x="8103" y="6936"/>
                    <a:pt x="8158" y="7320"/>
                    <a:pt x="8199" y="7691"/>
                  </a:cubicBezTo>
                  <a:cubicBezTo>
                    <a:pt x="8282" y="8309"/>
                    <a:pt x="8392" y="8913"/>
                    <a:pt x="8529" y="9545"/>
                  </a:cubicBezTo>
                  <a:cubicBezTo>
                    <a:pt x="8474" y="9490"/>
                    <a:pt x="8433" y="9463"/>
                    <a:pt x="8419" y="9421"/>
                  </a:cubicBezTo>
                  <a:cubicBezTo>
                    <a:pt x="8172" y="8831"/>
                    <a:pt x="7829" y="8295"/>
                    <a:pt x="7485" y="7746"/>
                  </a:cubicBezTo>
                  <a:cubicBezTo>
                    <a:pt x="7018" y="7018"/>
                    <a:pt x="6538" y="6304"/>
                    <a:pt x="6016" y="5645"/>
                  </a:cubicBezTo>
                  <a:cubicBezTo>
                    <a:pt x="5480" y="4999"/>
                    <a:pt x="4890" y="4409"/>
                    <a:pt x="4244" y="3887"/>
                  </a:cubicBezTo>
                  <a:cubicBezTo>
                    <a:pt x="3393" y="3200"/>
                    <a:pt x="2528" y="2596"/>
                    <a:pt x="1635" y="1978"/>
                  </a:cubicBezTo>
                  <a:cubicBezTo>
                    <a:pt x="1237" y="1704"/>
                    <a:pt x="852" y="1429"/>
                    <a:pt x="468" y="1168"/>
                  </a:cubicBezTo>
                  <a:cubicBezTo>
                    <a:pt x="372" y="1113"/>
                    <a:pt x="289" y="1044"/>
                    <a:pt x="207" y="1017"/>
                  </a:cubicBezTo>
                  <a:cubicBezTo>
                    <a:pt x="182" y="1002"/>
                    <a:pt x="155" y="992"/>
                    <a:pt x="128" y="992"/>
                  </a:cubicBezTo>
                  <a:cubicBezTo>
                    <a:pt x="82" y="992"/>
                    <a:pt x="36" y="1021"/>
                    <a:pt x="1" y="1099"/>
                  </a:cubicBezTo>
                  <a:cubicBezTo>
                    <a:pt x="56" y="1182"/>
                    <a:pt x="97" y="1278"/>
                    <a:pt x="166" y="1374"/>
                  </a:cubicBezTo>
                  <a:cubicBezTo>
                    <a:pt x="1086" y="2582"/>
                    <a:pt x="2020" y="3722"/>
                    <a:pt x="3022" y="4848"/>
                  </a:cubicBezTo>
                  <a:cubicBezTo>
                    <a:pt x="3654" y="5549"/>
                    <a:pt x="4341" y="6167"/>
                    <a:pt x="5096" y="6716"/>
                  </a:cubicBezTo>
                  <a:cubicBezTo>
                    <a:pt x="5274" y="6840"/>
                    <a:pt x="5439" y="6977"/>
                    <a:pt x="5631" y="7087"/>
                  </a:cubicBezTo>
                  <a:cubicBezTo>
                    <a:pt x="6648" y="7773"/>
                    <a:pt x="7472" y="8639"/>
                    <a:pt x="8241" y="9586"/>
                  </a:cubicBezTo>
                  <a:cubicBezTo>
                    <a:pt x="8323" y="9682"/>
                    <a:pt x="8405" y="9765"/>
                    <a:pt x="8502" y="9861"/>
                  </a:cubicBezTo>
                  <a:cubicBezTo>
                    <a:pt x="8528" y="9888"/>
                    <a:pt x="8560" y="9900"/>
                    <a:pt x="8591" y="9900"/>
                  </a:cubicBezTo>
                  <a:cubicBezTo>
                    <a:pt x="8654" y="9900"/>
                    <a:pt x="8717" y="9848"/>
                    <a:pt x="8735" y="9765"/>
                  </a:cubicBezTo>
                  <a:cubicBezTo>
                    <a:pt x="8749" y="9669"/>
                    <a:pt x="8776" y="9559"/>
                    <a:pt x="8776" y="9463"/>
                  </a:cubicBezTo>
                  <a:cubicBezTo>
                    <a:pt x="8817" y="8927"/>
                    <a:pt x="8872" y="8391"/>
                    <a:pt x="8955" y="7856"/>
                  </a:cubicBezTo>
                  <a:cubicBezTo>
                    <a:pt x="9010" y="7485"/>
                    <a:pt x="9133" y="7101"/>
                    <a:pt x="9229" y="6744"/>
                  </a:cubicBezTo>
                  <a:cubicBezTo>
                    <a:pt x="9408" y="6139"/>
                    <a:pt x="9559" y="5521"/>
                    <a:pt x="9559" y="4890"/>
                  </a:cubicBezTo>
                  <a:cubicBezTo>
                    <a:pt x="9559" y="4340"/>
                    <a:pt x="9504" y="3791"/>
                    <a:pt x="9422" y="3242"/>
                  </a:cubicBezTo>
                  <a:cubicBezTo>
                    <a:pt x="9271" y="2294"/>
                    <a:pt x="9078" y="1360"/>
                    <a:pt x="8817" y="426"/>
                  </a:cubicBezTo>
                  <a:cubicBezTo>
                    <a:pt x="8790" y="330"/>
                    <a:pt x="8749" y="234"/>
                    <a:pt x="8721" y="138"/>
                  </a:cubicBezTo>
                  <a:cubicBezTo>
                    <a:pt x="8680" y="69"/>
                    <a:pt x="8639" y="1"/>
                    <a:pt x="8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298262" y="2567354"/>
              <a:ext cx="338015" cy="468247"/>
            </a:xfrm>
            <a:custGeom>
              <a:avLst/>
              <a:gdLst/>
              <a:ahLst/>
              <a:cxnLst/>
              <a:rect l="l" t="t" r="r" b="b"/>
              <a:pathLst>
                <a:path w="6538" h="9057" extrusionOk="0">
                  <a:moveTo>
                    <a:pt x="4560" y="4930"/>
                  </a:moveTo>
                  <a:cubicBezTo>
                    <a:pt x="4574" y="4957"/>
                    <a:pt x="4601" y="4957"/>
                    <a:pt x="4615" y="4971"/>
                  </a:cubicBezTo>
                  <a:cubicBezTo>
                    <a:pt x="4615" y="4985"/>
                    <a:pt x="4601" y="4998"/>
                    <a:pt x="4601" y="5026"/>
                  </a:cubicBezTo>
                  <a:lnTo>
                    <a:pt x="4574" y="4998"/>
                  </a:lnTo>
                  <a:cubicBezTo>
                    <a:pt x="4560" y="4971"/>
                    <a:pt x="4560" y="4957"/>
                    <a:pt x="4560" y="4930"/>
                  </a:cubicBezTo>
                  <a:close/>
                  <a:moveTo>
                    <a:pt x="3588" y="1"/>
                  </a:moveTo>
                  <a:cubicBezTo>
                    <a:pt x="3562" y="1"/>
                    <a:pt x="3538" y="10"/>
                    <a:pt x="3516" y="27"/>
                  </a:cubicBezTo>
                  <a:cubicBezTo>
                    <a:pt x="3407" y="109"/>
                    <a:pt x="3461" y="219"/>
                    <a:pt x="3475" y="315"/>
                  </a:cubicBezTo>
                  <a:cubicBezTo>
                    <a:pt x="3599" y="1030"/>
                    <a:pt x="3722" y="1757"/>
                    <a:pt x="3915" y="2458"/>
                  </a:cubicBezTo>
                  <a:cubicBezTo>
                    <a:pt x="4121" y="3213"/>
                    <a:pt x="4327" y="3968"/>
                    <a:pt x="4505" y="4724"/>
                  </a:cubicBezTo>
                  <a:cubicBezTo>
                    <a:pt x="4546" y="4779"/>
                    <a:pt x="4546" y="4861"/>
                    <a:pt x="4560" y="4930"/>
                  </a:cubicBezTo>
                  <a:cubicBezTo>
                    <a:pt x="4549" y="4933"/>
                    <a:pt x="4538" y="4934"/>
                    <a:pt x="4528" y="4934"/>
                  </a:cubicBezTo>
                  <a:cubicBezTo>
                    <a:pt x="4457" y="4934"/>
                    <a:pt x="4432" y="4853"/>
                    <a:pt x="4395" y="4792"/>
                  </a:cubicBezTo>
                  <a:cubicBezTo>
                    <a:pt x="3242" y="3268"/>
                    <a:pt x="1937" y="1881"/>
                    <a:pt x="481" y="618"/>
                  </a:cubicBezTo>
                  <a:cubicBezTo>
                    <a:pt x="385" y="549"/>
                    <a:pt x="303" y="466"/>
                    <a:pt x="207" y="425"/>
                  </a:cubicBezTo>
                  <a:cubicBezTo>
                    <a:pt x="188" y="416"/>
                    <a:pt x="169" y="413"/>
                    <a:pt x="147" y="413"/>
                  </a:cubicBezTo>
                  <a:cubicBezTo>
                    <a:pt x="105" y="413"/>
                    <a:pt x="56" y="425"/>
                    <a:pt x="1" y="425"/>
                  </a:cubicBezTo>
                  <a:cubicBezTo>
                    <a:pt x="28" y="508"/>
                    <a:pt x="28" y="576"/>
                    <a:pt x="42" y="618"/>
                  </a:cubicBezTo>
                  <a:cubicBezTo>
                    <a:pt x="372" y="1387"/>
                    <a:pt x="756" y="2101"/>
                    <a:pt x="1209" y="2774"/>
                  </a:cubicBezTo>
                  <a:cubicBezTo>
                    <a:pt x="2377" y="4490"/>
                    <a:pt x="3681" y="6097"/>
                    <a:pt x="5178" y="7566"/>
                  </a:cubicBezTo>
                  <a:cubicBezTo>
                    <a:pt x="5494" y="7869"/>
                    <a:pt x="5769" y="8198"/>
                    <a:pt x="6057" y="8541"/>
                  </a:cubicBezTo>
                  <a:cubicBezTo>
                    <a:pt x="6153" y="8651"/>
                    <a:pt x="6222" y="8830"/>
                    <a:pt x="6318" y="8967"/>
                  </a:cubicBezTo>
                  <a:cubicBezTo>
                    <a:pt x="6345" y="9021"/>
                    <a:pt x="6383" y="9057"/>
                    <a:pt x="6437" y="9057"/>
                  </a:cubicBezTo>
                  <a:cubicBezTo>
                    <a:pt x="6466" y="9057"/>
                    <a:pt x="6499" y="9046"/>
                    <a:pt x="6538" y="9022"/>
                  </a:cubicBezTo>
                  <a:cubicBezTo>
                    <a:pt x="6496" y="8816"/>
                    <a:pt x="6455" y="8610"/>
                    <a:pt x="6414" y="8390"/>
                  </a:cubicBezTo>
                  <a:cubicBezTo>
                    <a:pt x="6345" y="7951"/>
                    <a:pt x="6359" y="7511"/>
                    <a:pt x="6359" y="7086"/>
                  </a:cubicBezTo>
                  <a:cubicBezTo>
                    <a:pt x="6387" y="6550"/>
                    <a:pt x="6318" y="6028"/>
                    <a:pt x="6208" y="5520"/>
                  </a:cubicBezTo>
                  <a:cubicBezTo>
                    <a:pt x="5988" y="4298"/>
                    <a:pt x="5590" y="3144"/>
                    <a:pt x="5041" y="2032"/>
                  </a:cubicBezTo>
                  <a:cubicBezTo>
                    <a:pt x="4711" y="1359"/>
                    <a:pt x="4285" y="769"/>
                    <a:pt x="3819" y="178"/>
                  </a:cubicBezTo>
                  <a:cubicBezTo>
                    <a:pt x="3819" y="164"/>
                    <a:pt x="3805" y="164"/>
                    <a:pt x="3805" y="151"/>
                  </a:cubicBezTo>
                  <a:cubicBezTo>
                    <a:pt x="3719" y="46"/>
                    <a:pt x="3647" y="1"/>
                    <a:pt x="3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342983" y="2776067"/>
              <a:ext cx="684508" cy="2363155"/>
            </a:xfrm>
            <a:custGeom>
              <a:avLst/>
              <a:gdLst/>
              <a:ahLst/>
              <a:cxnLst/>
              <a:rect l="l" t="t" r="r" b="b"/>
              <a:pathLst>
                <a:path w="13240" h="45709" extrusionOk="0">
                  <a:moveTo>
                    <a:pt x="4547" y="0"/>
                  </a:moveTo>
                  <a:lnTo>
                    <a:pt x="4547" y="0"/>
                  </a:lnTo>
                  <a:cubicBezTo>
                    <a:pt x="4519" y="343"/>
                    <a:pt x="4656" y="673"/>
                    <a:pt x="4711" y="1003"/>
                  </a:cubicBezTo>
                  <a:cubicBezTo>
                    <a:pt x="4753" y="1346"/>
                    <a:pt x="4849" y="1689"/>
                    <a:pt x="4890" y="2019"/>
                  </a:cubicBezTo>
                  <a:cubicBezTo>
                    <a:pt x="4959" y="2335"/>
                    <a:pt x="5013" y="2678"/>
                    <a:pt x="5055" y="3021"/>
                  </a:cubicBezTo>
                  <a:cubicBezTo>
                    <a:pt x="4876" y="2870"/>
                    <a:pt x="4807" y="2664"/>
                    <a:pt x="4711" y="2499"/>
                  </a:cubicBezTo>
                  <a:cubicBezTo>
                    <a:pt x="4601" y="2321"/>
                    <a:pt x="4505" y="2129"/>
                    <a:pt x="4395" y="1964"/>
                  </a:cubicBezTo>
                  <a:cubicBezTo>
                    <a:pt x="4272" y="1785"/>
                    <a:pt x="4176" y="1607"/>
                    <a:pt x="3929" y="1428"/>
                  </a:cubicBezTo>
                  <a:lnTo>
                    <a:pt x="3929" y="1428"/>
                  </a:lnTo>
                  <a:cubicBezTo>
                    <a:pt x="3997" y="1758"/>
                    <a:pt x="4176" y="1978"/>
                    <a:pt x="4272" y="2197"/>
                  </a:cubicBezTo>
                  <a:cubicBezTo>
                    <a:pt x="4382" y="2445"/>
                    <a:pt x="4505" y="2678"/>
                    <a:pt x="4574" y="2953"/>
                  </a:cubicBezTo>
                  <a:cubicBezTo>
                    <a:pt x="4505" y="2870"/>
                    <a:pt x="4437" y="2802"/>
                    <a:pt x="4368" y="2719"/>
                  </a:cubicBezTo>
                  <a:cubicBezTo>
                    <a:pt x="3846" y="2019"/>
                    <a:pt x="3269" y="1360"/>
                    <a:pt x="2665" y="728"/>
                  </a:cubicBezTo>
                  <a:cubicBezTo>
                    <a:pt x="2528" y="577"/>
                    <a:pt x="2377" y="453"/>
                    <a:pt x="2212" y="302"/>
                  </a:cubicBezTo>
                  <a:cubicBezTo>
                    <a:pt x="2184" y="261"/>
                    <a:pt x="2143" y="247"/>
                    <a:pt x="2033" y="192"/>
                  </a:cubicBezTo>
                  <a:lnTo>
                    <a:pt x="2033" y="192"/>
                  </a:lnTo>
                  <a:cubicBezTo>
                    <a:pt x="2130" y="440"/>
                    <a:pt x="2253" y="549"/>
                    <a:pt x="2349" y="687"/>
                  </a:cubicBezTo>
                  <a:cubicBezTo>
                    <a:pt x="2748" y="1167"/>
                    <a:pt x="3160" y="1648"/>
                    <a:pt x="3544" y="2156"/>
                  </a:cubicBezTo>
                  <a:cubicBezTo>
                    <a:pt x="4121" y="2939"/>
                    <a:pt x="4684" y="3749"/>
                    <a:pt x="5261" y="4559"/>
                  </a:cubicBezTo>
                  <a:cubicBezTo>
                    <a:pt x="5302" y="4642"/>
                    <a:pt x="5370" y="4724"/>
                    <a:pt x="5412" y="4834"/>
                  </a:cubicBezTo>
                  <a:cubicBezTo>
                    <a:pt x="5741" y="5672"/>
                    <a:pt x="6043" y="6509"/>
                    <a:pt x="6359" y="7347"/>
                  </a:cubicBezTo>
                  <a:cubicBezTo>
                    <a:pt x="6344" y="7350"/>
                    <a:pt x="6331" y="7352"/>
                    <a:pt x="6318" y="7352"/>
                  </a:cubicBezTo>
                  <a:cubicBezTo>
                    <a:pt x="6226" y="7352"/>
                    <a:pt x="6191" y="7270"/>
                    <a:pt x="6167" y="7210"/>
                  </a:cubicBezTo>
                  <a:cubicBezTo>
                    <a:pt x="5096" y="5837"/>
                    <a:pt x="3860" y="4642"/>
                    <a:pt x="2487" y="3571"/>
                  </a:cubicBezTo>
                  <a:cubicBezTo>
                    <a:pt x="2281" y="3420"/>
                    <a:pt x="2075" y="3282"/>
                    <a:pt x="1896" y="3131"/>
                  </a:cubicBezTo>
                  <a:cubicBezTo>
                    <a:pt x="1786" y="3200"/>
                    <a:pt x="1855" y="3227"/>
                    <a:pt x="1869" y="3268"/>
                  </a:cubicBezTo>
                  <a:cubicBezTo>
                    <a:pt x="1992" y="3392"/>
                    <a:pt x="2130" y="3529"/>
                    <a:pt x="2267" y="3639"/>
                  </a:cubicBezTo>
                  <a:cubicBezTo>
                    <a:pt x="3420" y="4710"/>
                    <a:pt x="4519" y="5864"/>
                    <a:pt x="5535" y="7072"/>
                  </a:cubicBezTo>
                  <a:cubicBezTo>
                    <a:pt x="6030" y="7677"/>
                    <a:pt x="6455" y="8336"/>
                    <a:pt x="6909" y="8968"/>
                  </a:cubicBezTo>
                  <a:cubicBezTo>
                    <a:pt x="6977" y="9064"/>
                    <a:pt x="7018" y="9187"/>
                    <a:pt x="7073" y="9311"/>
                  </a:cubicBezTo>
                  <a:cubicBezTo>
                    <a:pt x="7595" y="10767"/>
                    <a:pt x="8048" y="12250"/>
                    <a:pt x="8433" y="13760"/>
                  </a:cubicBezTo>
                  <a:cubicBezTo>
                    <a:pt x="8447" y="13802"/>
                    <a:pt x="8447" y="13870"/>
                    <a:pt x="8433" y="13939"/>
                  </a:cubicBezTo>
                  <a:cubicBezTo>
                    <a:pt x="8378" y="13829"/>
                    <a:pt x="8323" y="13719"/>
                    <a:pt x="8282" y="13596"/>
                  </a:cubicBezTo>
                  <a:cubicBezTo>
                    <a:pt x="7980" y="12909"/>
                    <a:pt x="7664" y="12250"/>
                    <a:pt x="7279" y="11604"/>
                  </a:cubicBezTo>
                  <a:cubicBezTo>
                    <a:pt x="7073" y="11261"/>
                    <a:pt x="6812" y="10918"/>
                    <a:pt x="6593" y="10602"/>
                  </a:cubicBezTo>
                  <a:cubicBezTo>
                    <a:pt x="6524" y="10506"/>
                    <a:pt x="6455" y="10410"/>
                    <a:pt x="6304" y="10368"/>
                  </a:cubicBezTo>
                  <a:lnTo>
                    <a:pt x="6304" y="10368"/>
                  </a:lnTo>
                  <a:cubicBezTo>
                    <a:pt x="6332" y="10465"/>
                    <a:pt x="6359" y="10533"/>
                    <a:pt x="6387" y="10602"/>
                  </a:cubicBezTo>
                  <a:cubicBezTo>
                    <a:pt x="7334" y="12332"/>
                    <a:pt x="8048" y="14172"/>
                    <a:pt x="8708" y="16040"/>
                  </a:cubicBezTo>
                  <a:cubicBezTo>
                    <a:pt x="8831" y="16383"/>
                    <a:pt x="8927" y="16727"/>
                    <a:pt x="9051" y="17056"/>
                  </a:cubicBezTo>
                  <a:cubicBezTo>
                    <a:pt x="9257" y="17619"/>
                    <a:pt x="9271" y="18196"/>
                    <a:pt x="9353" y="18787"/>
                  </a:cubicBezTo>
                  <a:cubicBezTo>
                    <a:pt x="9345" y="18788"/>
                    <a:pt x="9337" y="18788"/>
                    <a:pt x="9330" y="18788"/>
                  </a:cubicBezTo>
                  <a:cubicBezTo>
                    <a:pt x="9245" y="18788"/>
                    <a:pt x="9254" y="18714"/>
                    <a:pt x="9216" y="18663"/>
                  </a:cubicBezTo>
                  <a:cubicBezTo>
                    <a:pt x="9078" y="18361"/>
                    <a:pt x="8968" y="18045"/>
                    <a:pt x="8831" y="17757"/>
                  </a:cubicBezTo>
                  <a:cubicBezTo>
                    <a:pt x="8515" y="17084"/>
                    <a:pt x="8145" y="16438"/>
                    <a:pt x="7691" y="15848"/>
                  </a:cubicBezTo>
                  <a:cubicBezTo>
                    <a:pt x="7609" y="15752"/>
                    <a:pt x="7540" y="15614"/>
                    <a:pt x="7389" y="15546"/>
                  </a:cubicBezTo>
                  <a:lnTo>
                    <a:pt x="7389" y="15546"/>
                  </a:lnTo>
                  <a:cubicBezTo>
                    <a:pt x="7389" y="15683"/>
                    <a:pt x="7458" y="15779"/>
                    <a:pt x="7499" y="15862"/>
                  </a:cubicBezTo>
                  <a:cubicBezTo>
                    <a:pt x="8035" y="16823"/>
                    <a:pt x="8488" y="17839"/>
                    <a:pt x="8845" y="18883"/>
                  </a:cubicBezTo>
                  <a:cubicBezTo>
                    <a:pt x="9065" y="19542"/>
                    <a:pt x="9216" y="20215"/>
                    <a:pt x="9422" y="20874"/>
                  </a:cubicBezTo>
                  <a:cubicBezTo>
                    <a:pt x="9655" y="21602"/>
                    <a:pt x="9724" y="22343"/>
                    <a:pt x="9724" y="23071"/>
                  </a:cubicBezTo>
                  <a:cubicBezTo>
                    <a:pt x="9724" y="23662"/>
                    <a:pt x="9738" y="24225"/>
                    <a:pt x="9738" y="24815"/>
                  </a:cubicBezTo>
                  <a:cubicBezTo>
                    <a:pt x="9738" y="24857"/>
                    <a:pt x="9738" y="24911"/>
                    <a:pt x="9724" y="25035"/>
                  </a:cubicBezTo>
                  <a:cubicBezTo>
                    <a:pt x="9628" y="24774"/>
                    <a:pt x="9586" y="24568"/>
                    <a:pt x="9532" y="24376"/>
                  </a:cubicBezTo>
                  <a:cubicBezTo>
                    <a:pt x="9326" y="23621"/>
                    <a:pt x="9106" y="22893"/>
                    <a:pt x="8721" y="22179"/>
                  </a:cubicBezTo>
                  <a:cubicBezTo>
                    <a:pt x="8625" y="22000"/>
                    <a:pt x="8502" y="21808"/>
                    <a:pt x="8392" y="21616"/>
                  </a:cubicBezTo>
                  <a:cubicBezTo>
                    <a:pt x="8364" y="21561"/>
                    <a:pt x="8309" y="21533"/>
                    <a:pt x="8227" y="21519"/>
                  </a:cubicBezTo>
                  <a:lnTo>
                    <a:pt x="8227" y="21519"/>
                  </a:lnTo>
                  <a:lnTo>
                    <a:pt x="8323" y="21877"/>
                  </a:lnTo>
                  <a:cubicBezTo>
                    <a:pt x="8639" y="22687"/>
                    <a:pt x="8900" y="23483"/>
                    <a:pt x="9106" y="24335"/>
                  </a:cubicBezTo>
                  <a:cubicBezTo>
                    <a:pt x="9271" y="25090"/>
                    <a:pt x="9422" y="25845"/>
                    <a:pt x="9490" y="26601"/>
                  </a:cubicBezTo>
                  <a:cubicBezTo>
                    <a:pt x="9518" y="26710"/>
                    <a:pt x="9518" y="26820"/>
                    <a:pt x="9532" y="26944"/>
                  </a:cubicBezTo>
                  <a:cubicBezTo>
                    <a:pt x="9628" y="27631"/>
                    <a:pt x="9628" y="28317"/>
                    <a:pt x="9545" y="29004"/>
                  </a:cubicBezTo>
                  <a:lnTo>
                    <a:pt x="9339" y="30803"/>
                  </a:lnTo>
                  <a:cubicBezTo>
                    <a:pt x="9326" y="30885"/>
                    <a:pt x="9312" y="30968"/>
                    <a:pt x="9243" y="31064"/>
                  </a:cubicBezTo>
                  <a:cubicBezTo>
                    <a:pt x="9188" y="30872"/>
                    <a:pt x="9133" y="30679"/>
                    <a:pt x="9078" y="30473"/>
                  </a:cubicBezTo>
                  <a:cubicBezTo>
                    <a:pt x="8831" y="29512"/>
                    <a:pt x="8570" y="28564"/>
                    <a:pt x="8117" y="27672"/>
                  </a:cubicBezTo>
                  <a:cubicBezTo>
                    <a:pt x="7980" y="27383"/>
                    <a:pt x="7815" y="27109"/>
                    <a:pt x="7664" y="26834"/>
                  </a:cubicBezTo>
                  <a:cubicBezTo>
                    <a:pt x="7595" y="26697"/>
                    <a:pt x="7485" y="26573"/>
                    <a:pt x="7403" y="26463"/>
                  </a:cubicBezTo>
                  <a:cubicBezTo>
                    <a:pt x="7321" y="26532"/>
                    <a:pt x="7389" y="26573"/>
                    <a:pt x="7389" y="26628"/>
                  </a:cubicBezTo>
                  <a:cubicBezTo>
                    <a:pt x="7403" y="26683"/>
                    <a:pt x="7417" y="26710"/>
                    <a:pt x="7430" y="26765"/>
                  </a:cubicBezTo>
                  <a:cubicBezTo>
                    <a:pt x="7664" y="27328"/>
                    <a:pt x="7897" y="27878"/>
                    <a:pt x="8090" y="28455"/>
                  </a:cubicBezTo>
                  <a:cubicBezTo>
                    <a:pt x="8529" y="29800"/>
                    <a:pt x="8831" y="31201"/>
                    <a:pt x="8982" y="32616"/>
                  </a:cubicBezTo>
                  <a:cubicBezTo>
                    <a:pt x="8996" y="32726"/>
                    <a:pt x="8996" y="32822"/>
                    <a:pt x="8968" y="32931"/>
                  </a:cubicBezTo>
                  <a:cubicBezTo>
                    <a:pt x="8872" y="33371"/>
                    <a:pt x="8790" y="33810"/>
                    <a:pt x="8708" y="34250"/>
                  </a:cubicBezTo>
                  <a:cubicBezTo>
                    <a:pt x="8708" y="34264"/>
                    <a:pt x="8680" y="34291"/>
                    <a:pt x="8653" y="34332"/>
                  </a:cubicBezTo>
                  <a:cubicBezTo>
                    <a:pt x="8625" y="34291"/>
                    <a:pt x="8584" y="34250"/>
                    <a:pt x="8584" y="34222"/>
                  </a:cubicBezTo>
                  <a:cubicBezTo>
                    <a:pt x="8488" y="33687"/>
                    <a:pt x="8296" y="33192"/>
                    <a:pt x="8090" y="32684"/>
                  </a:cubicBezTo>
                  <a:cubicBezTo>
                    <a:pt x="7774" y="31956"/>
                    <a:pt x="7472" y="31201"/>
                    <a:pt x="7060" y="30487"/>
                  </a:cubicBezTo>
                  <a:cubicBezTo>
                    <a:pt x="6936" y="30281"/>
                    <a:pt x="6799" y="30075"/>
                    <a:pt x="6661" y="29869"/>
                  </a:cubicBezTo>
                  <a:cubicBezTo>
                    <a:pt x="6565" y="29718"/>
                    <a:pt x="6442" y="29581"/>
                    <a:pt x="6291" y="29512"/>
                  </a:cubicBezTo>
                  <a:cubicBezTo>
                    <a:pt x="6222" y="29553"/>
                    <a:pt x="6236" y="29594"/>
                    <a:pt x="6249" y="29649"/>
                  </a:cubicBezTo>
                  <a:cubicBezTo>
                    <a:pt x="7018" y="30762"/>
                    <a:pt x="7430" y="32053"/>
                    <a:pt x="7884" y="33330"/>
                  </a:cubicBezTo>
                  <a:cubicBezTo>
                    <a:pt x="8103" y="33989"/>
                    <a:pt x="8213" y="34703"/>
                    <a:pt x="8254" y="35403"/>
                  </a:cubicBezTo>
                  <a:cubicBezTo>
                    <a:pt x="8296" y="35870"/>
                    <a:pt x="8241" y="36310"/>
                    <a:pt x="8103" y="36763"/>
                  </a:cubicBezTo>
                  <a:cubicBezTo>
                    <a:pt x="7870" y="37532"/>
                    <a:pt x="7636" y="38301"/>
                    <a:pt x="7403" y="39070"/>
                  </a:cubicBezTo>
                  <a:cubicBezTo>
                    <a:pt x="7362" y="39180"/>
                    <a:pt x="7348" y="39304"/>
                    <a:pt x="7224" y="39413"/>
                  </a:cubicBezTo>
                  <a:cubicBezTo>
                    <a:pt x="7183" y="39207"/>
                    <a:pt x="7197" y="39043"/>
                    <a:pt x="7183" y="38864"/>
                  </a:cubicBezTo>
                  <a:cubicBezTo>
                    <a:pt x="7156" y="38699"/>
                    <a:pt x="7156" y="38507"/>
                    <a:pt x="7142" y="38342"/>
                  </a:cubicBezTo>
                  <a:cubicBezTo>
                    <a:pt x="7128" y="38164"/>
                    <a:pt x="7115" y="37971"/>
                    <a:pt x="7073" y="37807"/>
                  </a:cubicBezTo>
                  <a:cubicBezTo>
                    <a:pt x="7046" y="37628"/>
                    <a:pt x="7005" y="37450"/>
                    <a:pt x="6977" y="37271"/>
                  </a:cubicBezTo>
                  <a:cubicBezTo>
                    <a:pt x="6936" y="37106"/>
                    <a:pt x="6881" y="36928"/>
                    <a:pt x="6854" y="36763"/>
                  </a:cubicBezTo>
                  <a:lnTo>
                    <a:pt x="6703" y="36241"/>
                  </a:lnTo>
                  <a:cubicBezTo>
                    <a:pt x="6648" y="36076"/>
                    <a:pt x="6593" y="35898"/>
                    <a:pt x="6524" y="35733"/>
                  </a:cubicBezTo>
                  <a:cubicBezTo>
                    <a:pt x="6455" y="35554"/>
                    <a:pt x="6387" y="35403"/>
                    <a:pt x="6318" y="35225"/>
                  </a:cubicBezTo>
                  <a:cubicBezTo>
                    <a:pt x="6249" y="35060"/>
                    <a:pt x="6181" y="34909"/>
                    <a:pt x="6098" y="34731"/>
                  </a:cubicBezTo>
                  <a:cubicBezTo>
                    <a:pt x="6030" y="34566"/>
                    <a:pt x="5961" y="34401"/>
                    <a:pt x="5879" y="34250"/>
                  </a:cubicBezTo>
                  <a:cubicBezTo>
                    <a:pt x="5782" y="34099"/>
                    <a:pt x="5700" y="33948"/>
                    <a:pt x="5576" y="33810"/>
                  </a:cubicBezTo>
                  <a:lnTo>
                    <a:pt x="5576" y="33810"/>
                  </a:lnTo>
                  <a:cubicBezTo>
                    <a:pt x="5604" y="33975"/>
                    <a:pt x="5645" y="34126"/>
                    <a:pt x="5714" y="34305"/>
                  </a:cubicBezTo>
                  <a:cubicBezTo>
                    <a:pt x="5988" y="35060"/>
                    <a:pt x="6249" y="35829"/>
                    <a:pt x="6428" y="36626"/>
                  </a:cubicBezTo>
                  <a:cubicBezTo>
                    <a:pt x="6661" y="37683"/>
                    <a:pt x="6785" y="38768"/>
                    <a:pt x="6703" y="39867"/>
                  </a:cubicBezTo>
                  <a:cubicBezTo>
                    <a:pt x="6675" y="40141"/>
                    <a:pt x="6661" y="40430"/>
                    <a:pt x="6675" y="40704"/>
                  </a:cubicBezTo>
                  <a:cubicBezTo>
                    <a:pt x="6703" y="40965"/>
                    <a:pt x="6648" y="41226"/>
                    <a:pt x="6524" y="41446"/>
                  </a:cubicBezTo>
                  <a:cubicBezTo>
                    <a:pt x="6455" y="41597"/>
                    <a:pt x="6428" y="41789"/>
                    <a:pt x="6291" y="41940"/>
                  </a:cubicBezTo>
                  <a:cubicBezTo>
                    <a:pt x="6236" y="41885"/>
                    <a:pt x="6194" y="41858"/>
                    <a:pt x="6181" y="41817"/>
                  </a:cubicBezTo>
                  <a:cubicBezTo>
                    <a:pt x="5906" y="41336"/>
                    <a:pt x="5549" y="40965"/>
                    <a:pt x="5165" y="40567"/>
                  </a:cubicBezTo>
                  <a:cubicBezTo>
                    <a:pt x="4093" y="39468"/>
                    <a:pt x="2940" y="38452"/>
                    <a:pt x="1690" y="37546"/>
                  </a:cubicBezTo>
                  <a:cubicBezTo>
                    <a:pt x="1223" y="37202"/>
                    <a:pt x="743" y="36900"/>
                    <a:pt x="221" y="36639"/>
                  </a:cubicBezTo>
                  <a:lnTo>
                    <a:pt x="15" y="36530"/>
                  </a:lnTo>
                  <a:lnTo>
                    <a:pt x="15" y="36530"/>
                  </a:lnTo>
                  <a:cubicBezTo>
                    <a:pt x="1" y="36639"/>
                    <a:pt x="70" y="36653"/>
                    <a:pt x="111" y="36694"/>
                  </a:cubicBezTo>
                  <a:cubicBezTo>
                    <a:pt x="344" y="36859"/>
                    <a:pt x="591" y="37038"/>
                    <a:pt x="811" y="37216"/>
                  </a:cubicBezTo>
                  <a:cubicBezTo>
                    <a:pt x="2006" y="38095"/>
                    <a:pt x="3132" y="39070"/>
                    <a:pt x="4189" y="40128"/>
                  </a:cubicBezTo>
                  <a:cubicBezTo>
                    <a:pt x="4533" y="40471"/>
                    <a:pt x="4862" y="40828"/>
                    <a:pt x="5192" y="41185"/>
                  </a:cubicBezTo>
                  <a:cubicBezTo>
                    <a:pt x="5439" y="41473"/>
                    <a:pt x="5645" y="41803"/>
                    <a:pt x="5782" y="42160"/>
                  </a:cubicBezTo>
                  <a:cubicBezTo>
                    <a:pt x="5851" y="42325"/>
                    <a:pt x="5947" y="42462"/>
                    <a:pt x="6030" y="42641"/>
                  </a:cubicBezTo>
                  <a:cubicBezTo>
                    <a:pt x="5631" y="43629"/>
                    <a:pt x="5165" y="44604"/>
                    <a:pt x="4780" y="45621"/>
                  </a:cubicBezTo>
                  <a:cubicBezTo>
                    <a:pt x="4899" y="45680"/>
                    <a:pt x="4974" y="45709"/>
                    <a:pt x="5030" y="45709"/>
                  </a:cubicBezTo>
                  <a:cubicBezTo>
                    <a:pt x="5103" y="45709"/>
                    <a:pt x="5143" y="45659"/>
                    <a:pt x="5206" y="45566"/>
                  </a:cubicBezTo>
                  <a:cubicBezTo>
                    <a:pt x="5412" y="45181"/>
                    <a:pt x="5618" y="44797"/>
                    <a:pt x="5810" y="44398"/>
                  </a:cubicBezTo>
                  <a:cubicBezTo>
                    <a:pt x="6043" y="43904"/>
                    <a:pt x="6249" y="43382"/>
                    <a:pt x="6469" y="42888"/>
                  </a:cubicBezTo>
                  <a:cubicBezTo>
                    <a:pt x="6538" y="42737"/>
                    <a:pt x="6634" y="42599"/>
                    <a:pt x="6744" y="42476"/>
                  </a:cubicBezTo>
                  <a:cubicBezTo>
                    <a:pt x="7939" y="41322"/>
                    <a:pt x="9106" y="40155"/>
                    <a:pt x="10301" y="39001"/>
                  </a:cubicBezTo>
                  <a:cubicBezTo>
                    <a:pt x="10699" y="38631"/>
                    <a:pt x="11111" y="38287"/>
                    <a:pt x="11509" y="37944"/>
                  </a:cubicBezTo>
                  <a:lnTo>
                    <a:pt x="11784" y="37669"/>
                  </a:lnTo>
                  <a:cubicBezTo>
                    <a:pt x="11935" y="37601"/>
                    <a:pt x="11949" y="37587"/>
                    <a:pt x="11921" y="37450"/>
                  </a:cubicBezTo>
                  <a:lnTo>
                    <a:pt x="11921" y="37450"/>
                  </a:lnTo>
                  <a:cubicBezTo>
                    <a:pt x="11866" y="37518"/>
                    <a:pt x="11797" y="37587"/>
                    <a:pt x="11743" y="37656"/>
                  </a:cubicBezTo>
                  <a:cubicBezTo>
                    <a:pt x="11688" y="37683"/>
                    <a:pt x="11619" y="37683"/>
                    <a:pt x="11578" y="37738"/>
                  </a:cubicBezTo>
                  <a:cubicBezTo>
                    <a:pt x="11193" y="38013"/>
                    <a:pt x="10781" y="38274"/>
                    <a:pt x="10424" y="38576"/>
                  </a:cubicBezTo>
                  <a:cubicBezTo>
                    <a:pt x="9449" y="39386"/>
                    <a:pt x="8502" y="40224"/>
                    <a:pt x="7595" y="41116"/>
                  </a:cubicBezTo>
                  <a:cubicBezTo>
                    <a:pt x="7417" y="41295"/>
                    <a:pt x="7252" y="41460"/>
                    <a:pt x="7046" y="41679"/>
                  </a:cubicBezTo>
                  <a:cubicBezTo>
                    <a:pt x="7046" y="41583"/>
                    <a:pt x="7018" y="41542"/>
                    <a:pt x="7046" y="41515"/>
                  </a:cubicBezTo>
                  <a:cubicBezTo>
                    <a:pt x="7595" y="39949"/>
                    <a:pt x="8227" y="38425"/>
                    <a:pt x="9010" y="36969"/>
                  </a:cubicBezTo>
                  <a:cubicBezTo>
                    <a:pt x="9202" y="36626"/>
                    <a:pt x="9408" y="36282"/>
                    <a:pt x="9628" y="35953"/>
                  </a:cubicBezTo>
                  <a:cubicBezTo>
                    <a:pt x="10301" y="34950"/>
                    <a:pt x="11001" y="33975"/>
                    <a:pt x="11797" y="33055"/>
                  </a:cubicBezTo>
                  <a:cubicBezTo>
                    <a:pt x="11894" y="32931"/>
                    <a:pt x="12003" y="32794"/>
                    <a:pt x="12127" y="32671"/>
                  </a:cubicBezTo>
                  <a:cubicBezTo>
                    <a:pt x="12101" y="32659"/>
                    <a:pt x="12078" y="32654"/>
                    <a:pt x="12059" y="32654"/>
                  </a:cubicBezTo>
                  <a:cubicBezTo>
                    <a:pt x="11986" y="32654"/>
                    <a:pt x="11953" y="32721"/>
                    <a:pt x="11921" y="32753"/>
                  </a:cubicBezTo>
                  <a:cubicBezTo>
                    <a:pt x="11193" y="33481"/>
                    <a:pt x="10548" y="34291"/>
                    <a:pt x="9944" y="35115"/>
                  </a:cubicBezTo>
                  <a:cubicBezTo>
                    <a:pt x="9449" y="35774"/>
                    <a:pt x="8968" y="36461"/>
                    <a:pt x="8598" y="37216"/>
                  </a:cubicBezTo>
                  <a:cubicBezTo>
                    <a:pt x="8584" y="37257"/>
                    <a:pt x="8557" y="37285"/>
                    <a:pt x="8502" y="37381"/>
                  </a:cubicBezTo>
                  <a:cubicBezTo>
                    <a:pt x="8515" y="37257"/>
                    <a:pt x="8515" y="37189"/>
                    <a:pt x="8529" y="37120"/>
                  </a:cubicBezTo>
                  <a:cubicBezTo>
                    <a:pt x="8735" y="36227"/>
                    <a:pt x="8968" y="35321"/>
                    <a:pt x="9174" y="34428"/>
                  </a:cubicBezTo>
                  <a:cubicBezTo>
                    <a:pt x="9202" y="34264"/>
                    <a:pt x="9271" y="34126"/>
                    <a:pt x="9326" y="33989"/>
                  </a:cubicBezTo>
                  <a:cubicBezTo>
                    <a:pt x="9339" y="33948"/>
                    <a:pt x="9380" y="33907"/>
                    <a:pt x="9394" y="33852"/>
                  </a:cubicBezTo>
                  <a:cubicBezTo>
                    <a:pt x="10232" y="32465"/>
                    <a:pt x="11070" y="31078"/>
                    <a:pt x="11935" y="29691"/>
                  </a:cubicBezTo>
                  <a:cubicBezTo>
                    <a:pt x="12209" y="29237"/>
                    <a:pt x="12512" y="28812"/>
                    <a:pt x="12786" y="28358"/>
                  </a:cubicBezTo>
                  <a:cubicBezTo>
                    <a:pt x="12951" y="28125"/>
                    <a:pt x="13088" y="27878"/>
                    <a:pt x="13239" y="27631"/>
                  </a:cubicBezTo>
                  <a:cubicBezTo>
                    <a:pt x="13223" y="27618"/>
                    <a:pt x="13210" y="27612"/>
                    <a:pt x="13199" y="27612"/>
                  </a:cubicBezTo>
                  <a:cubicBezTo>
                    <a:pt x="13163" y="27612"/>
                    <a:pt x="13147" y="27671"/>
                    <a:pt x="13116" y="27713"/>
                  </a:cubicBezTo>
                  <a:cubicBezTo>
                    <a:pt x="13061" y="27782"/>
                    <a:pt x="13020" y="27864"/>
                    <a:pt x="12965" y="27933"/>
                  </a:cubicBezTo>
                  <a:cubicBezTo>
                    <a:pt x="12910" y="28001"/>
                    <a:pt x="12882" y="28056"/>
                    <a:pt x="12827" y="28125"/>
                  </a:cubicBezTo>
                  <a:cubicBezTo>
                    <a:pt x="12772" y="28194"/>
                    <a:pt x="12745" y="28249"/>
                    <a:pt x="12690" y="28317"/>
                  </a:cubicBezTo>
                  <a:cubicBezTo>
                    <a:pt x="12635" y="28386"/>
                    <a:pt x="12580" y="28468"/>
                    <a:pt x="12539" y="28537"/>
                  </a:cubicBezTo>
                  <a:cubicBezTo>
                    <a:pt x="12484" y="28606"/>
                    <a:pt x="12443" y="28661"/>
                    <a:pt x="12402" y="28729"/>
                  </a:cubicBezTo>
                  <a:cubicBezTo>
                    <a:pt x="12347" y="28798"/>
                    <a:pt x="12292" y="28880"/>
                    <a:pt x="12237" y="28949"/>
                  </a:cubicBezTo>
                  <a:cubicBezTo>
                    <a:pt x="12196" y="29018"/>
                    <a:pt x="12155" y="29073"/>
                    <a:pt x="12100" y="29141"/>
                  </a:cubicBezTo>
                  <a:cubicBezTo>
                    <a:pt x="12058" y="29210"/>
                    <a:pt x="12017" y="29251"/>
                    <a:pt x="11962" y="29320"/>
                  </a:cubicBezTo>
                  <a:cubicBezTo>
                    <a:pt x="11921" y="29388"/>
                    <a:pt x="11866" y="29457"/>
                    <a:pt x="11811" y="29553"/>
                  </a:cubicBezTo>
                  <a:cubicBezTo>
                    <a:pt x="11756" y="29622"/>
                    <a:pt x="11729" y="29663"/>
                    <a:pt x="11674" y="29732"/>
                  </a:cubicBezTo>
                  <a:cubicBezTo>
                    <a:pt x="11619" y="29800"/>
                    <a:pt x="11591" y="29855"/>
                    <a:pt x="11537" y="29924"/>
                  </a:cubicBezTo>
                  <a:cubicBezTo>
                    <a:pt x="11482" y="29993"/>
                    <a:pt x="11440" y="30075"/>
                    <a:pt x="11385" y="30144"/>
                  </a:cubicBezTo>
                  <a:cubicBezTo>
                    <a:pt x="11331" y="30212"/>
                    <a:pt x="11303" y="30267"/>
                    <a:pt x="11248" y="30336"/>
                  </a:cubicBezTo>
                  <a:cubicBezTo>
                    <a:pt x="11193" y="30405"/>
                    <a:pt x="11138" y="30487"/>
                    <a:pt x="11097" y="30556"/>
                  </a:cubicBezTo>
                  <a:cubicBezTo>
                    <a:pt x="11056" y="30624"/>
                    <a:pt x="11001" y="30679"/>
                    <a:pt x="10973" y="30748"/>
                  </a:cubicBezTo>
                  <a:cubicBezTo>
                    <a:pt x="10932" y="30817"/>
                    <a:pt x="10891" y="30872"/>
                    <a:pt x="10850" y="30940"/>
                  </a:cubicBezTo>
                  <a:cubicBezTo>
                    <a:pt x="10795" y="31009"/>
                    <a:pt x="10754" y="31091"/>
                    <a:pt x="10699" y="31160"/>
                  </a:cubicBezTo>
                  <a:cubicBezTo>
                    <a:pt x="10658" y="31229"/>
                    <a:pt x="10616" y="31297"/>
                    <a:pt x="10575" y="31352"/>
                  </a:cubicBezTo>
                  <a:cubicBezTo>
                    <a:pt x="10548" y="31421"/>
                    <a:pt x="10493" y="31490"/>
                    <a:pt x="10452" y="31544"/>
                  </a:cubicBezTo>
                  <a:cubicBezTo>
                    <a:pt x="10410" y="31613"/>
                    <a:pt x="10356" y="31696"/>
                    <a:pt x="10314" y="31764"/>
                  </a:cubicBezTo>
                  <a:cubicBezTo>
                    <a:pt x="10287" y="31833"/>
                    <a:pt x="10232" y="31902"/>
                    <a:pt x="10204" y="31970"/>
                  </a:cubicBezTo>
                  <a:cubicBezTo>
                    <a:pt x="10150" y="32039"/>
                    <a:pt x="10108" y="32121"/>
                    <a:pt x="10067" y="32190"/>
                  </a:cubicBezTo>
                  <a:cubicBezTo>
                    <a:pt x="10026" y="32259"/>
                    <a:pt x="9971" y="32327"/>
                    <a:pt x="9944" y="32382"/>
                  </a:cubicBezTo>
                  <a:cubicBezTo>
                    <a:pt x="9902" y="32451"/>
                    <a:pt x="9861" y="32520"/>
                    <a:pt x="9820" y="32574"/>
                  </a:cubicBezTo>
                  <a:cubicBezTo>
                    <a:pt x="9765" y="32643"/>
                    <a:pt x="9738" y="32726"/>
                    <a:pt x="9683" y="32794"/>
                  </a:cubicBezTo>
                  <a:cubicBezTo>
                    <a:pt x="9655" y="32849"/>
                    <a:pt x="9600" y="32918"/>
                    <a:pt x="9490" y="33028"/>
                  </a:cubicBezTo>
                  <a:cubicBezTo>
                    <a:pt x="9518" y="32890"/>
                    <a:pt x="9518" y="32822"/>
                    <a:pt x="9532" y="32780"/>
                  </a:cubicBezTo>
                  <a:cubicBezTo>
                    <a:pt x="9696" y="31696"/>
                    <a:pt x="9875" y="30624"/>
                    <a:pt x="9971" y="29553"/>
                  </a:cubicBezTo>
                  <a:cubicBezTo>
                    <a:pt x="9998" y="29430"/>
                    <a:pt x="10012" y="29320"/>
                    <a:pt x="10067" y="29224"/>
                  </a:cubicBezTo>
                  <a:lnTo>
                    <a:pt x="11193" y="26491"/>
                  </a:lnTo>
                  <a:cubicBezTo>
                    <a:pt x="11660" y="25406"/>
                    <a:pt x="12223" y="24376"/>
                    <a:pt x="12786" y="23332"/>
                  </a:cubicBezTo>
                  <a:cubicBezTo>
                    <a:pt x="12896" y="23140"/>
                    <a:pt x="13020" y="22934"/>
                    <a:pt x="13061" y="22714"/>
                  </a:cubicBezTo>
                  <a:lnTo>
                    <a:pt x="13061" y="22714"/>
                  </a:lnTo>
                  <a:cubicBezTo>
                    <a:pt x="12759" y="23112"/>
                    <a:pt x="12470" y="23538"/>
                    <a:pt x="12223" y="23964"/>
                  </a:cubicBezTo>
                  <a:cubicBezTo>
                    <a:pt x="11962" y="24417"/>
                    <a:pt x="11688" y="24884"/>
                    <a:pt x="11440" y="25323"/>
                  </a:cubicBezTo>
                  <a:cubicBezTo>
                    <a:pt x="11193" y="25777"/>
                    <a:pt x="10973" y="26230"/>
                    <a:pt x="10768" y="26697"/>
                  </a:cubicBezTo>
                  <a:cubicBezTo>
                    <a:pt x="10562" y="27164"/>
                    <a:pt x="10369" y="27631"/>
                    <a:pt x="10136" y="28084"/>
                  </a:cubicBezTo>
                  <a:cubicBezTo>
                    <a:pt x="10136" y="28043"/>
                    <a:pt x="10108" y="28001"/>
                    <a:pt x="10108" y="27946"/>
                  </a:cubicBezTo>
                  <a:cubicBezTo>
                    <a:pt x="10204" y="26573"/>
                    <a:pt x="10218" y="25186"/>
                    <a:pt x="10218" y="23799"/>
                  </a:cubicBezTo>
                  <a:cubicBezTo>
                    <a:pt x="10218" y="23552"/>
                    <a:pt x="10232" y="23318"/>
                    <a:pt x="10287" y="23071"/>
                  </a:cubicBezTo>
                  <a:cubicBezTo>
                    <a:pt x="10452" y="21890"/>
                    <a:pt x="10726" y="20737"/>
                    <a:pt x="11097" y="19597"/>
                  </a:cubicBezTo>
                  <a:cubicBezTo>
                    <a:pt x="11207" y="19226"/>
                    <a:pt x="11331" y="18869"/>
                    <a:pt x="11468" y="18512"/>
                  </a:cubicBezTo>
                  <a:cubicBezTo>
                    <a:pt x="11688" y="17949"/>
                    <a:pt x="11921" y="17400"/>
                    <a:pt x="12141" y="16823"/>
                  </a:cubicBezTo>
                  <a:cubicBezTo>
                    <a:pt x="12168" y="16754"/>
                    <a:pt x="12209" y="16685"/>
                    <a:pt x="12264" y="16644"/>
                  </a:cubicBezTo>
                  <a:lnTo>
                    <a:pt x="12264" y="16644"/>
                  </a:lnTo>
                  <a:cubicBezTo>
                    <a:pt x="12209" y="16658"/>
                    <a:pt x="12141" y="16644"/>
                    <a:pt x="12127" y="16672"/>
                  </a:cubicBezTo>
                  <a:cubicBezTo>
                    <a:pt x="12017" y="16823"/>
                    <a:pt x="11935" y="16988"/>
                    <a:pt x="11866" y="17139"/>
                  </a:cubicBezTo>
                  <a:cubicBezTo>
                    <a:pt x="11179" y="18498"/>
                    <a:pt x="10630" y="19913"/>
                    <a:pt x="10246" y="21396"/>
                  </a:cubicBezTo>
                  <a:cubicBezTo>
                    <a:pt x="10232" y="21451"/>
                    <a:pt x="10218" y="21478"/>
                    <a:pt x="10150" y="21519"/>
                  </a:cubicBezTo>
                  <a:lnTo>
                    <a:pt x="10095" y="21149"/>
                  </a:lnTo>
                  <a:cubicBezTo>
                    <a:pt x="10012" y="20352"/>
                    <a:pt x="9930" y="19528"/>
                    <a:pt x="9834" y="18718"/>
                  </a:cubicBezTo>
                  <a:cubicBezTo>
                    <a:pt x="9834" y="18649"/>
                    <a:pt x="9820" y="18594"/>
                    <a:pt x="9806" y="18526"/>
                  </a:cubicBezTo>
                  <a:cubicBezTo>
                    <a:pt x="9655" y="17963"/>
                    <a:pt x="9724" y="17372"/>
                    <a:pt x="9820" y="16809"/>
                  </a:cubicBezTo>
                  <a:cubicBezTo>
                    <a:pt x="9998" y="15903"/>
                    <a:pt x="10163" y="14969"/>
                    <a:pt x="10438" y="14076"/>
                  </a:cubicBezTo>
                  <a:cubicBezTo>
                    <a:pt x="10562" y="13719"/>
                    <a:pt x="10630" y="13348"/>
                    <a:pt x="10754" y="12964"/>
                  </a:cubicBezTo>
                  <a:cubicBezTo>
                    <a:pt x="10822" y="12730"/>
                    <a:pt x="10864" y="12470"/>
                    <a:pt x="11028" y="12264"/>
                  </a:cubicBezTo>
                  <a:lnTo>
                    <a:pt x="11028" y="12264"/>
                  </a:lnTo>
                  <a:cubicBezTo>
                    <a:pt x="10973" y="12277"/>
                    <a:pt x="10905" y="12277"/>
                    <a:pt x="10891" y="12291"/>
                  </a:cubicBezTo>
                  <a:cubicBezTo>
                    <a:pt x="10795" y="12470"/>
                    <a:pt x="10713" y="12634"/>
                    <a:pt x="10644" y="12813"/>
                  </a:cubicBezTo>
                  <a:cubicBezTo>
                    <a:pt x="10246" y="13980"/>
                    <a:pt x="9820" y="15134"/>
                    <a:pt x="9586" y="16328"/>
                  </a:cubicBezTo>
                  <a:cubicBezTo>
                    <a:pt x="9559" y="16383"/>
                    <a:pt x="9545" y="16411"/>
                    <a:pt x="9518" y="16507"/>
                  </a:cubicBezTo>
                  <a:cubicBezTo>
                    <a:pt x="9477" y="16438"/>
                    <a:pt x="9463" y="16411"/>
                    <a:pt x="9449" y="16383"/>
                  </a:cubicBezTo>
                  <a:cubicBezTo>
                    <a:pt x="9271" y="15587"/>
                    <a:pt x="9120" y="14804"/>
                    <a:pt x="8927" y="14035"/>
                  </a:cubicBezTo>
                  <a:cubicBezTo>
                    <a:pt x="8859" y="13705"/>
                    <a:pt x="8859" y="13376"/>
                    <a:pt x="8845" y="13033"/>
                  </a:cubicBezTo>
                  <a:cubicBezTo>
                    <a:pt x="8804" y="12497"/>
                    <a:pt x="8804" y="11975"/>
                    <a:pt x="8776" y="11426"/>
                  </a:cubicBezTo>
                  <a:cubicBezTo>
                    <a:pt x="8708" y="10204"/>
                    <a:pt x="8845" y="8995"/>
                    <a:pt x="9133" y="7814"/>
                  </a:cubicBezTo>
                  <a:cubicBezTo>
                    <a:pt x="9133" y="7800"/>
                    <a:pt x="9147" y="7787"/>
                    <a:pt x="9174" y="7745"/>
                  </a:cubicBezTo>
                  <a:lnTo>
                    <a:pt x="9174" y="7745"/>
                  </a:lnTo>
                  <a:cubicBezTo>
                    <a:pt x="9120" y="7759"/>
                    <a:pt x="9051" y="7759"/>
                    <a:pt x="9051" y="7787"/>
                  </a:cubicBezTo>
                  <a:cubicBezTo>
                    <a:pt x="8982" y="7938"/>
                    <a:pt x="8927" y="8089"/>
                    <a:pt x="8872" y="8240"/>
                  </a:cubicBezTo>
                  <a:cubicBezTo>
                    <a:pt x="8653" y="8926"/>
                    <a:pt x="8557" y="9641"/>
                    <a:pt x="8515" y="10355"/>
                  </a:cubicBezTo>
                  <a:cubicBezTo>
                    <a:pt x="8502" y="10835"/>
                    <a:pt x="8488" y="11330"/>
                    <a:pt x="8447" y="11810"/>
                  </a:cubicBezTo>
                  <a:cubicBezTo>
                    <a:pt x="8447" y="11852"/>
                    <a:pt x="8433" y="11879"/>
                    <a:pt x="8419" y="11975"/>
                  </a:cubicBezTo>
                  <a:cubicBezTo>
                    <a:pt x="8364" y="11838"/>
                    <a:pt x="8323" y="11728"/>
                    <a:pt x="8296" y="11646"/>
                  </a:cubicBezTo>
                  <a:cubicBezTo>
                    <a:pt x="7966" y="10670"/>
                    <a:pt x="7636" y="9709"/>
                    <a:pt x="7321" y="8720"/>
                  </a:cubicBezTo>
                  <a:cubicBezTo>
                    <a:pt x="7252" y="8542"/>
                    <a:pt x="7197" y="8363"/>
                    <a:pt x="7211" y="8157"/>
                  </a:cubicBezTo>
                  <a:lnTo>
                    <a:pt x="7211" y="8130"/>
                  </a:lnTo>
                  <a:cubicBezTo>
                    <a:pt x="7060" y="6660"/>
                    <a:pt x="7142" y="5205"/>
                    <a:pt x="7266" y="3749"/>
                  </a:cubicBezTo>
                  <a:lnTo>
                    <a:pt x="7266" y="3502"/>
                  </a:lnTo>
                  <a:cubicBezTo>
                    <a:pt x="7197" y="3667"/>
                    <a:pt x="7156" y="3735"/>
                    <a:pt x="7142" y="3818"/>
                  </a:cubicBezTo>
                  <a:cubicBezTo>
                    <a:pt x="7060" y="4244"/>
                    <a:pt x="6977" y="4669"/>
                    <a:pt x="6922" y="5109"/>
                  </a:cubicBezTo>
                  <a:cubicBezTo>
                    <a:pt x="6854" y="5658"/>
                    <a:pt x="6812" y="6207"/>
                    <a:pt x="6771" y="6757"/>
                  </a:cubicBezTo>
                  <a:cubicBezTo>
                    <a:pt x="6771" y="6825"/>
                    <a:pt x="6744" y="6866"/>
                    <a:pt x="6730" y="6935"/>
                  </a:cubicBezTo>
                  <a:cubicBezTo>
                    <a:pt x="6634" y="6935"/>
                    <a:pt x="6648" y="6853"/>
                    <a:pt x="6606" y="6798"/>
                  </a:cubicBezTo>
                  <a:cubicBezTo>
                    <a:pt x="6304" y="6015"/>
                    <a:pt x="5975" y="5246"/>
                    <a:pt x="5686" y="4450"/>
                  </a:cubicBezTo>
                  <a:cubicBezTo>
                    <a:pt x="5631" y="4312"/>
                    <a:pt x="5604" y="4161"/>
                    <a:pt x="5563" y="4010"/>
                  </a:cubicBezTo>
                  <a:cubicBezTo>
                    <a:pt x="5480" y="3598"/>
                    <a:pt x="5412" y="3186"/>
                    <a:pt x="5302" y="2774"/>
                  </a:cubicBezTo>
                  <a:cubicBezTo>
                    <a:pt x="5123" y="2019"/>
                    <a:pt x="4931" y="1263"/>
                    <a:pt x="4725" y="508"/>
                  </a:cubicBezTo>
                  <a:cubicBezTo>
                    <a:pt x="4670" y="330"/>
                    <a:pt x="4615" y="165"/>
                    <a:pt x="45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817279" y="3176483"/>
              <a:ext cx="1448" cy="4291"/>
            </a:xfrm>
            <a:custGeom>
              <a:avLst/>
              <a:gdLst/>
              <a:ahLst/>
              <a:cxnLst/>
              <a:rect l="l" t="t" r="r" b="b"/>
              <a:pathLst>
                <a:path w="28" h="83" extrusionOk="0">
                  <a:moveTo>
                    <a:pt x="0" y="0"/>
                  </a:moveTo>
                  <a:cubicBezTo>
                    <a:pt x="0" y="14"/>
                    <a:pt x="14" y="55"/>
                    <a:pt x="28" y="83"/>
                  </a:cubicBezTo>
                  <a:cubicBezTo>
                    <a:pt x="14" y="55"/>
                    <a:pt x="14" y="4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981995" y="4446649"/>
              <a:ext cx="3619" cy="361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42" y="1"/>
                  </a:moveTo>
                  <a:cubicBezTo>
                    <a:pt x="42" y="14"/>
                    <a:pt x="28" y="28"/>
                    <a:pt x="1" y="55"/>
                  </a:cubicBezTo>
                  <a:lnTo>
                    <a:pt x="28" y="69"/>
                  </a:lnTo>
                  <a:lnTo>
                    <a:pt x="69" y="14"/>
                  </a:lnTo>
                  <a:cubicBezTo>
                    <a:pt x="55" y="14"/>
                    <a:pt x="55" y="1"/>
                    <a:pt x="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912407" y="3409392"/>
              <a:ext cx="775" cy="4291"/>
            </a:xfrm>
            <a:custGeom>
              <a:avLst/>
              <a:gdLst/>
              <a:ahLst/>
              <a:cxnLst/>
              <a:rect l="l" t="t" r="r" b="b"/>
              <a:pathLst>
                <a:path w="15" h="83" extrusionOk="0">
                  <a:moveTo>
                    <a:pt x="1" y="0"/>
                  </a:moveTo>
                  <a:cubicBezTo>
                    <a:pt x="1" y="28"/>
                    <a:pt x="14" y="69"/>
                    <a:pt x="14" y="82"/>
                  </a:cubicBezTo>
                  <a:cubicBezTo>
                    <a:pt x="14" y="41"/>
                    <a:pt x="1" y="27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964262" y="4710784"/>
              <a:ext cx="2895" cy="2171"/>
            </a:xfrm>
            <a:custGeom>
              <a:avLst/>
              <a:gdLst/>
              <a:ahLst/>
              <a:cxnLst/>
              <a:rect l="l" t="t" r="r" b="b"/>
              <a:pathLst>
                <a:path w="56" h="42" extrusionOk="0">
                  <a:moveTo>
                    <a:pt x="41" y="0"/>
                  </a:moveTo>
                  <a:cubicBezTo>
                    <a:pt x="28" y="0"/>
                    <a:pt x="0" y="28"/>
                    <a:pt x="0" y="28"/>
                  </a:cubicBezTo>
                  <a:cubicBezTo>
                    <a:pt x="28" y="28"/>
                    <a:pt x="41" y="41"/>
                    <a:pt x="55" y="41"/>
                  </a:cubicBezTo>
                  <a:cubicBezTo>
                    <a:pt x="41" y="28"/>
                    <a:pt x="41" y="28"/>
                    <a:pt x="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963538" y="4712180"/>
              <a:ext cx="775" cy="775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"/>
                  </a:moveTo>
                  <a:cubicBezTo>
                    <a:pt x="0" y="1"/>
                    <a:pt x="0" y="14"/>
                    <a:pt x="0" y="1"/>
                  </a:cubicBezTo>
                  <a:cubicBezTo>
                    <a:pt x="14" y="1"/>
                    <a:pt x="14" y="1"/>
                    <a:pt x="0" y="1"/>
                  </a:cubicBezTo>
                  <a:cubicBezTo>
                    <a:pt x="14" y="1"/>
                    <a:pt x="14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Google Shape;336;p7"/>
          <p:cNvGrpSpPr/>
          <p:nvPr/>
        </p:nvGrpSpPr>
        <p:grpSpPr>
          <a:xfrm rot="-5066099">
            <a:off x="8339736" y="3370579"/>
            <a:ext cx="1343848" cy="1479756"/>
            <a:chOff x="-353468" y="1479586"/>
            <a:chExt cx="1875107" cy="2064743"/>
          </a:xfrm>
        </p:grpSpPr>
        <p:sp>
          <p:nvSpPr>
            <p:cNvPr id="337" name="Google Shape;337;p7"/>
            <p:cNvSpPr/>
            <p:nvPr/>
          </p:nvSpPr>
          <p:spPr>
            <a:xfrm>
              <a:off x="761908" y="1794129"/>
              <a:ext cx="499164" cy="1750200"/>
            </a:xfrm>
            <a:custGeom>
              <a:avLst/>
              <a:gdLst/>
              <a:ahLst/>
              <a:cxnLst/>
              <a:rect l="l" t="t" r="r" b="b"/>
              <a:pathLst>
                <a:path w="9655" h="33853" extrusionOk="0">
                  <a:moveTo>
                    <a:pt x="2788" y="0"/>
                  </a:moveTo>
                  <a:cubicBezTo>
                    <a:pt x="2637" y="0"/>
                    <a:pt x="2472" y="14"/>
                    <a:pt x="2307" y="69"/>
                  </a:cubicBezTo>
                  <a:cubicBezTo>
                    <a:pt x="2253" y="83"/>
                    <a:pt x="2184" y="97"/>
                    <a:pt x="2129" y="110"/>
                  </a:cubicBezTo>
                  <a:lnTo>
                    <a:pt x="2101" y="138"/>
                  </a:lnTo>
                  <a:cubicBezTo>
                    <a:pt x="1978" y="206"/>
                    <a:pt x="1854" y="248"/>
                    <a:pt x="1758" y="316"/>
                  </a:cubicBezTo>
                  <a:lnTo>
                    <a:pt x="1648" y="371"/>
                  </a:lnTo>
                  <a:cubicBezTo>
                    <a:pt x="1497" y="481"/>
                    <a:pt x="1346" y="577"/>
                    <a:pt x="1168" y="701"/>
                  </a:cubicBezTo>
                  <a:cubicBezTo>
                    <a:pt x="893" y="907"/>
                    <a:pt x="673" y="1168"/>
                    <a:pt x="481" y="1442"/>
                  </a:cubicBezTo>
                  <a:cubicBezTo>
                    <a:pt x="412" y="1552"/>
                    <a:pt x="344" y="1676"/>
                    <a:pt x="261" y="1868"/>
                  </a:cubicBezTo>
                  <a:cubicBezTo>
                    <a:pt x="179" y="2060"/>
                    <a:pt x="124" y="2211"/>
                    <a:pt x="83" y="2363"/>
                  </a:cubicBezTo>
                  <a:cubicBezTo>
                    <a:pt x="55" y="2514"/>
                    <a:pt x="14" y="2692"/>
                    <a:pt x="14" y="2884"/>
                  </a:cubicBezTo>
                  <a:cubicBezTo>
                    <a:pt x="0" y="3022"/>
                    <a:pt x="0" y="3159"/>
                    <a:pt x="14" y="3338"/>
                  </a:cubicBezTo>
                  <a:cubicBezTo>
                    <a:pt x="55" y="3997"/>
                    <a:pt x="193" y="4628"/>
                    <a:pt x="330" y="5246"/>
                  </a:cubicBezTo>
                  <a:lnTo>
                    <a:pt x="330" y="5288"/>
                  </a:lnTo>
                  <a:cubicBezTo>
                    <a:pt x="399" y="5562"/>
                    <a:pt x="467" y="5851"/>
                    <a:pt x="591" y="6208"/>
                  </a:cubicBezTo>
                  <a:cubicBezTo>
                    <a:pt x="687" y="6537"/>
                    <a:pt x="769" y="6839"/>
                    <a:pt x="879" y="7169"/>
                  </a:cubicBezTo>
                  <a:cubicBezTo>
                    <a:pt x="934" y="7348"/>
                    <a:pt x="1003" y="7512"/>
                    <a:pt x="1071" y="7705"/>
                  </a:cubicBezTo>
                  <a:lnTo>
                    <a:pt x="1223" y="8062"/>
                  </a:lnTo>
                  <a:lnTo>
                    <a:pt x="1277" y="8199"/>
                  </a:lnTo>
                  <a:cubicBezTo>
                    <a:pt x="1360" y="8405"/>
                    <a:pt x="1442" y="8611"/>
                    <a:pt x="1552" y="8817"/>
                  </a:cubicBezTo>
                  <a:cubicBezTo>
                    <a:pt x="1580" y="8899"/>
                    <a:pt x="1635" y="9009"/>
                    <a:pt x="1662" y="9092"/>
                  </a:cubicBezTo>
                  <a:cubicBezTo>
                    <a:pt x="1758" y="9256"/>
                    <a:pt x="1827" y="9449"/>
                    <a:pt x="1909" y="9627"/>
                  </a:cubicBezTo>
                  <a:cubicBezTo>
                    <a:pt x="1978" y="9765"/>
                    <a:pt x="2047" y="9902"/>
                    <a:pt x="2101" y="10053"/>
                  </a:cubicBezTo>
                  <a:cubicBezTo>
                    <a:pt x="2239" y="10383"/>
                    <a:pt x="2404" y="10685"/>
                    <a:pt x="2555" y="10959"/>
                  </a:cubicBezTo>
                  <a:cubicBezTo>
                    <a:pt x="2610" y="11069"/>
                    <a:pt x="2665" y="11152"/>
                    <a:pt x="2719" y="11248"/>
                  </a:cubicBezTo>
                  <a:lnTo>
                    <a:pt x="2802" y="11426"/>
                  </a:lnTo>
                  <a:lnTo>
                    <a:pt x="2953" y="11728"/>
                  </a:lnTo>
                  <a:cubicBezTo>
                    <a:pt x="2967" y="11783"/>
                    <a:pt x="3008" y="11838"/>
                    <a:pt x="3022" y="11866"/>
                  </a:cubicBezTo>
                  <a:lnTo>
                    <a:pt x="3104" y="12030"/>
                  </a:lnTo>
                  <a:cubicBezTo>
                    <a:pt x="3228" y="12264"/>
                    <a:pt x="3351" y="12511"/>
                    <a:pt x="3447" y="12745"/>
                  </a:cubicBezTo>
                  <a:cubicBezTo>
                    <a:pt x="3626" y="13129"/>
                    <a:pt x="3818" y="13500"/>
                    <a:pt x="3983" y="13857"/>
                  </a:cubicBezTo>
                  <a:cubicBezTo>
                    <a:pt x="4106" y="14118"/>
                    <a:pt x="4244" y="14379"/>
                    <a:pt x="4367" y="14640"/>
                  </a:cubicBezTo>
                  <a:cubicBezTo>
                    <a:pt x="4532" y="14983"/>
                    <a:pt x="4683" y="15340"/>
                    <a:pt x="4848" y="15683"/>
                  </a:cubicBezTo>
                  <a:cubicBezTo>
                    <a:pt x="4958" y="15944"/>
                    <a:pt x="5081" y="16192"/>
                    <a:pt x="5205" y="16466"/>
                  </a:cubicBezTo>
                  <a:cubicBezTo>
                    <a:pt x="5274" y="16631"/>
                    <a:pt x="5356" y="16810"/>
                    <a:pt x="5439" y="17016"/>
                  </a:cubicBezTo>
                  <a:cubicBezTo>
                    <a:pt x="5493" y="17139"/>
                    <a:pt x="5562" y="17276"/>
                    <a:pt x="5617" y="17400"/>
                  </a:cubicBezTo>
                  <a:cubicBezTo>
                    <a:pt x="5645" y="17482"/>
                    <a:pt x="5686" y="17551"/>
                    <a:pt x="5713" y="17633"/>
                  </a:cubicBezTo>
                  <a:cubicBezTo>
                    <a:pt x="5892" y="18018"/>
                    <a:pt x="6043" y="18375"/>
                    <a:pt x="6180" y="18718"/>
                  </a:cubicBezTo>
                  <a:cubicBezTo>
                    <a:pt x="6290" y="19007"/>
                    <a:pt x="6386" y="19323"/>
                    <a:pt x="6496" y="19625"/>
                  </a:cubicBezTo>
                  <a:cubicBezTo>
                    <a:pt x="6510" y="19707"/>
                    <a:pt x="6537" y="19790"/>
                    <a:pt x="6565" y="19858"/>
                  </a:cubicBezTo>
                  <a:cubicBezTo>
                    <a:pt x="6578" y="19927"/>
                    <a:pt x="6606" y="20009"/>
                    <a:pt x="6633" y="20078"/>
                  </a:cubicBezTo>
                  <a:cubicBezTo>
                    <a:pt x="6661" y="20160"/>
                    <a:pt x="6674" y="20270"/>
                    <a:pt x="6716" y="20353"/>
                  </a:cubicBezTo>
                  <a:cubicBezTo>
                    <a:pt x="6729" y="20421"/>
                    <a:pt x="6743" y="20490"/>
                    <a:pt x="6784" y="20559"/>
                  </a:cubicBezTo>
                  <a:lnTo>
                    <a:pt x="6812" y="20682"/>
                  </a:lnTo>
                  <a:cubicBezTo>
                    <a:pt x="6908" y="20929"/>
                    <a:pt x="6977" y="21190"/>
                    <a:pt x="7045" y="21438"/>
                  </a:cubicBezTo>
                  <a:cubicBezTo>
                    <a:pt x="7128" y="21767"/>
                    <a:pt x="7210" y="22083"/>
                    <a:pt x="7279" y="22399"/>
                  </a:cubicBezTo>
                  <a:cubicBezTo>
                    <a:pt x="7320" y="22564"/>
                    <a:pt x="7347" y="22742"/>
                    <a:pt x="7361" y="22921"/>
                  </a:cubicBezTo>
                  <a:cubicBezTo>
                    <a:pt x="7361" y="22976"/>
                    <a:pt x="7389" y="23017"/>
                    <a:pt x="7389" y="23058"/>
                  </a:cubicBezTo>
                  <a:lnTo>
                    <a:pt x="7389" y="23044"/>
                  </a:lnTo>
                  <a:lnTo>
                    <a:pt x="7389" y="23031"/>
                  </a:lnTo>
                  <a:cubicBezTo>
                    <a:pt x="7416" y="23360"/>
                    <a:pt x="7471" y="23703"/>
                    <a:pt x="7540" y="24129"/>
                  </a:cubicBezTo>
                  <a:cubicBezTo>
                    <a:pt x="7553" y="24253"/>
                    <a:pt x="7567" y="24376"/>
                    <a:pt x="7608" y="24514"/>
                  </a:cubicBezTo>
                  <a:cubicBezTo>
                    <a:pt x="7636" y="24733"/>
                    <a:pt x="7691" y="24953"/>
                    <a:pt x="7704" y="25173"/>
                  </a:cubicBezTo>
                  <a:cubicBezTo>
                    <a:pt x="7732" y="25310"/>
                    <a:pt x="7732" y="25448"/>
                    <a:pt x="7732" y="25612"/>
                  </a:cubicBezTo>
                  <a:cubicBezTo>
                    <a:pt x="7732" y="25695"/>
                    <a:pt x="7732" y="25763"/>
                    <a:pt x="7746" y="25846"/>
                  </a:cubicBezTo>
                  <a:cubicBezTo>
                    <a:pt x="7746" y="25928"/>
                    <a:pt x="7746" y="25997"/>
                    <a:pt x="7759" y="26093"/>
                  </a:cubicBezTo>
                  <a:cubicBezTo>
                    <a:pt x="7759" y="26189"/>
                    <a:pt x="7759" y="26299"/>
                    <a:pt x="7773" y="26395"/>
                  </a:cubicBezTo>
                  <a:cubicBezTo>
                    <a:pt x="7773" y="26601"/>
                    <a:pt x="7801" y="26821"/>
                    <a:pt x="7814" y="27054"/>
                  </a:cubicBezTo>
                  <a:cubicBezTo>
                    <a:pt x="7828" y="27343"/>
                    <a:pt x="7869" y="27686"/>
                    <a:pt x="7869" y="28043"/>
                  </a:cubicBezTo>
                  <a:cubicBezTo>
                    <a:pt x="7869" y="28222"/>
                    <a:pt x="7883" y="28386"/>
                    <a:pt x="7883" y="28537"/>
                  </a:cubicBezTo>
                  <a:cubicBezTo>
                    <a:pt x="7883" y="28675"/>
                    <a:pt x="7883" y="28812"/>
                    <a:pt x="7897" y="28949"/>
                  </a:cubicBezTo>
                  <a:lnTo>
                    <a:pt x="7897" y="29128"/>
                  </a:lnTo>
                  <a:cubicBezTo>
                    <a:pt x="7897" y="29210"/>
                    <a:pt x="7910" y="29293"/>
                    <a:pt x="7897" y="29403"/>
                  </a:cubicBezTo>
                  <a:cubicBezTo>
                    <a:pt x="7897" y="29526"/>
                    <a:pt x="7897" y="29636"/>
                    <a:pt x="7883" y="29746"/>
                  </a:cubicBezTo>
                  <a:lnTo>
                    <a:pt x="7883" y="29869"/>
                  </a:lnTo>
                  <a:lnTo>
                    <a:pt x="7883" y="30254"/>
                  </a:lnTo>
                  <a:lnTo>
                    <a:pt x="7883" y="30350"/>
                  </a:lnTo>
                  <a:cubicBezTo>
                    <a:pt x="7883" y="30501"/>
                    <a:pt x="7883" y="30666"/>
                    <a:pt x="7869" y="30831"/>
                  </a:cubicBezTo>
                  <a:cubicBezTo>
                    <a:pt x="7842" y="30996"/>
                    <a:pt x="7842" y="31174"/>
                    <a:pt x="7842" y="31284"/>
                  </a:cubicBezTo>
                  <a:cubicBezTo>
                    <a:pt x="7842" y="31463"/>
                    <a:pt x="7842" y="31627"/>
                    <a:pt x="7869" y="31792"/>
                  </a:cubicBezTo>
                  <a:cubicBezTo>
                    <a:pt x="7869" y="31957"/>
                    <a:pt x="7883" y="32149"/>
                    <a:pt x="7910" y="32369"/>
                  </a:cubicBezTo>
                  <a:cubicBezTo>
                    <a:pt x="7938" y="32561"/>
                    <a:pt x="7965" y="32712"/>
                    <a:pt x="8007" y="32850"/>
                  </a:cubicBezTo>
                  <a:cubicBezTo>
                    <a:pt x="8007" y="32891"/>
                    <a:pt x="8020" y="32918"/>
                    <a:pt x="8034" y="32959"/>
                  </a:cubicBezTo>
                  <a:cubicBezTo>
                    <a:pt x="8048" y="32987"/>
                    <a:pt x="8048" y="33028"/>
                    <a:pt x="8075" y="33056"/>
                  </a:cubicBezTo>
                  <a:cubicBezTo>
                    <a:pt x="8075" y="33069"/>
                    <a:pt x="8075" y="33097"/>
                    <a:pt x="8089" y="33110"/>
                  </a:cubicBezTo>
                  <a:cubicBezTo>
                    <a:pt x="8103" y="33165"/>
                    <a:pt x="8103" y="33207"/>
                    <a:pt x="8116" y="33275"/>
                  </a:cubicBezTo>
                  <a:cubicBezTo>
                    <a:pt x="8158" y="33371"/>
                    <a:pt x="8185" y="33440"/>
                    <a:pt x="8240" y="33536"/>
                  </a:cubicBezTo>
                  <a:cubicBezTo>
                    <a:pt x="8240" y="33550"/>
                    <a:pt x="8254" y="33577"/>
                    <a:pt x="8254" y="33591"/>
                  </a:cubicBezTo>
                  <a:cubicBezTo>
                    <a:pt x="8295" y="33742"/>
                    <a:pt x="8446" y="33852"/>
                    <a:pt x="8597" y="33852"/>
                  </a:cubicBezTo>
                  <a:cubicBezTo>
                    <a:pt x="8666" y="33852"/>
                    <a:pt x="8721" y="33825"/>
                    <a:pt x="8776" y="33797"/>
                  </a:cubicBezTo>
                  <a:cubicBezTo>
                    <a:pt x="8803" y="33783"/>
                    <a:pt x="8831" y="33756"/>
                    <a:pt x="8844" y="33742"/>
                  </a:cubicBezTo>
                  <a:cubicBezTo>
                    <a:pt x="8913" y="33673"/>
                    <a:pt x="8940" y="33605"/>
                    <a:pt x="8940" y="33509"/>
                  </a:cubicBezTo>
                  <a:cubicBezTo>
                    <a:pt x="8995" y="32795"/>
                    <a:pt x="9064" y="31971"/>
                    <a:pt x="9174" y="31147"/>
                  </a:cubicBezTo>
                  <a:cubicBezTo>
                    <a:pt x="9243" y="30625"/>
                    <a:pt x="9270" y="30089"/>
                    <a:pt x="9311" y="29567"/>
                  </a:cubicBezTo>
                  <a:cubicBezTo>
                    <a:pt x="9325" y="29403"/>
                    <a:pt x="9325" y="29252"/>
                    <a:pt x="9339" y="29073"/>
                  </a:cubicBezTo>
                  <a:cubicBezTo>
                    <a:pt x="9352" y="28853"/>
                    <a:pt x="9380" y="28634"/>
                    <a:pt x="9407" y="28400"/>
                  </a:cubicBezTo>
                  <a:lnTo>
                    <a:pt x="9407" y="28331"/>
                  </a:lnTo>
                  <a:cubicBezTo>
                    <a:pt x="9421" y="28194"/>
                    <a:pt x="9462" y="28043"/>
                    <a:pt x="9476" y="27906"/>
                  </a:cubicBezTo>
                  <a:lnTo>
                    <a:pt x="9531" y="27439"/>
                  </a:lnTo>
                  <a:cubicBezTo>
                    <a:pt x="9531" y="27398"/>
                    <a:pt x="9545" y="27329"/>
                    <a:pt x="9545" y="27274"/>
                  </a:cubicBezTo>
                  <a:lnTo>
                    <a:pt x="9545" y="27137"/>
                  </a:lnTo>
                  <a:lnTo>
                    <a:pt x="9545" y="27068"/>
                  </a:lnTo>
                  <a:lnTo>
                    <a:pt x="9545" y="26917"/>
                  </a:lnTo>
                  <a:lnTo>
                    <a:pt x="9545" y="26752"/>
                  </a:lnTo>
                  <a:lnTo>
                    <a:pt x="9545" y="26477"/>
                  </a:lnTo>
                  <a:lnTo>
                    <a:pt x="9545" y="26299"/>
                  </a:lnTo>
                  <a:cubicBezTo>
                    <a:pt x="9558" y="25928"/>
                    <a:pt x="9545" y="25571"/>
                    <a:pt x="9545" y="25228"/>
                  </a:cubicBezTo>
                  <a:lnTo>
                    <a:pt x="9545" y="25200"/>
                  </a:lnTo>
                  <a:cubicBezTo>
                    <a:pt x="9545" y="24967"/>
                    <a:pt x="9531" y="24761"/>
                    <a:pt x="9531" y="24541"/>
                  </a:cubicBezTo>
                  <a:cubicBezTo>
                    <a:pt x="9531" y="24418"/>
                    <a:pt x="9531" y="24321"/>
                    <a:pt x="9517" y="24198"/>
                  </a:cubicBezTo>
                  <a:cubicBezTo>
                    <a:pt x="9490" y="23868"/>
                    <a:pt x="9517" y="23552"/>
                    <a:pt x="9531" y="23237"/>
                  </a:cubicBezTo>
                  <a:lnTo>
                    <a:pt x="9545" y="22976"/>
                  </a:lnTo>
                  <a:cubicBezTo>
                    <a:pt x="9558" y="22728"/>
                    <a:pt x="9558" y="22454"/>
                    <a:pt x="9586" y="22193"/>
                  </a:cubicBezTo>
                  <a:lnTo>
                    <a:pt x="9586" y="22055"/>
                  </a:lnTo>
                  <a:lnTo>
                    <a:pt x="9586" y="21671"/>
                  </a:lnTo>
                  <a:lnTo>
                    <a:pt x="9586" y="21520"/>
                  </a:lnTo>
                  <a:lnTo>
                    <a:pt x="9586" y="21163"/>
                  </a:lnTo>
                  <a:cubicBezTo>
                    <a:pt x="9600" y="20778"/>
                    <a:pt x="9600" y="20408"/>
                    <a:pt x="9613" y="20023"/>
                  </a:cubicBezTo>
                  <a:lnTo>
                    <a:pt x="9613" y="19735"/>
                  </a:lnTo>
                  <a:cubicBezTo>
                    <a:pt x="9613" y="19474"/>
                    <a:pt x="9627" y="19227"/>
                    <a:pt x="9627" y="18966"/>
                  </a:cubicBezTo>
                  <a:cubicBezTo>
                    <a:pt x="9655" y="18650"/>
                    <a:pt x="9655" y="18334"/>
                    <a:pt x="9655" y="18018"/>
                  </a:cubicBezTo>
                  <a:cubicBezTo>
                    <a:pt x="9655" y="17400"/>
                    <a:pt x="9655" y="16658"/>
                    <a:pt x="9627" y="15931"/>
                  </a:cubicBezTo>
                  <a:cubicBezTo>
                    <a:pt x="9613" y="15491"/>
                    <a:pt x="9600" y="15120"/>
                    <a:pt x="9600" y="14763"/>
                  </a:cubicBezTo>
                  <a:cubicBezTo>
                    <a:pt x="9600" y="14640"/>
                    <a:pt x="9586" y="14516"/>
                    <a:pt x="9586" y="14393"/>
                  </a:cubicBezTo>
                  <a:cubicBezTo>
                    <a:pt x="9558" y="14214"/>
                    <a:pt x="9558" y="14022"/>
                    <a:pt x="9545" y="13843"/>
                  </a:cubicBezTo>
                  <a:lnTo>
                    <a:pt x="9490" y="12662"/>
                  </a:lnTo>
                  <a:cubicBezTo>
                    <a:pt x="9490" y="12539"/>
                    <a:pt x="9476" y="12429"/>
                    <a:pt x="9476" y="12305"/>
                  </a:cubicBezTo>
                  <a:lnTo>
                    <a:pt x="9462" y="12195"/>
                  </a:lnTo>
                  <a:cubicBezTo>
                    <a:pt x="9449" y="12085"/>
                    <a:pt x="9449" y="11907"/>
                    <a:pt x="9421" y="11756"/>
                  </a:cubicBezTo>
                  <a:cubicBezTo>
                    <a:pt x="9421" y="11687"/>
                    <a:pt x="9407" y="11632"/>
                    <a:pt x="9407" y="11564"/>
                  </a:cubicBezTo>
                  <a:lnTo>
                    <a:pt x="9352" y="11152"/>
                  </a:lnTo>
                  <a:lnTo>
                    <a:pt x="9270" y="10534"/>
                  </a:lnTo>
                  <a:lnTo>
                    <a:pt x="9215" y="10177"/>
                  </a:lnTo>
                  <a:cubicBezTo>
                    <a:pt x="9201" y="10122"/>
                    <a:pt x="9201" y="10067"/>
                    <a:pt x="9188" y="10025"/>
                  </a:cubicBezTo>
                  <a:cubicBezTo>
                    <a:pt x="9174" y="9888"/>
                    <a:pt x="9133" y="9723"/>
                    <a:pt x="9119" y="9586"/>
                  </a:cubicBezTo>
                  <a:lnTo>
                    <a:pt x="9105" y="9504"/>
                  </a:lnTo>
                  <a:cubicBezTo>
                    <a:pt x="9064" y="9311"/>
                    <a:pt x="9037" y="9147"/>
                    <a:pt x="9009" y="8954"/>
                  </a:cubicBezTo>
                  <a:cubicBezTo>
                    <a:pt x="8982" y="8790"/>
                    <a:pt x="8968" y="8625"/>
                    <a:pt x="8927" y="8460"/>
                  </a:cubicBezTo>
                  <a:cubicBezTo>
                    <a:pt x="8872" y="8144"/>
                    <a:pt x="8803" y="7856"/>
                    <a:pt x="8734" y="7554"/>
                  </a:cubicBezTo>
                  <a:lnTo>
                    <a:pt x="8707" y="7416"/>
                  </a:lnTo>
                  <a:cubicBezTo>
                    <a:pt x="8666" y="7293"/>
                    <a:pt x="8652" y="7183"/>
                    <a:pt x="8625" y="7073"/>
                  </a:cubicBezTo>
                  <a:lnTo>
                    <a:pt x="8583" y="6908"/>
                  </a:lnTo>
                  <a:cubicBezTo>
                    <a:pt x="8556" y="6798"/>
                    <a:pt x="8515" y="6688"/>
                    <a:pt x="8501" y="6565"/>
                  </a:cubicBezTo>
                  <a:cubicBezTo>
                    <a:pt x="8487" y="6524"/>
                    <a:pt x="8473" y="6469"/>
                    <a:pt x="8473" y="6414"/>
                  </a:cubicBezTo>
                  <a:lnTo>
                    <a:pt x="8364" y="6112"/>
                  </a:lnTo>
                  <a:lnTo>
                    <a:pt x="8309" y="5947"/>
                  </a:lnTo>
                  <a:cubicBezTo>
                    <a:pt x="8281" y="5809"/>
                    <a:pt x="8226" y="5672"/>
                    <a:pt x="8158" y="5507"/>
                  </a:cubicBezTo>
                  <a:cubicBezTo>
                    <a:pt x="7869" y="4738"/>
                    <a:pt x="7595" y="4093"/>
                    <a:pt x="7292" y="3516"/>
                  </a:cubicBezTo>
                  <a:cubicBezTo>
                    <a:pt x="7224" y="3379"/>
                    <a:pt x="7141" y="3228"/>
                    <a:pt x="7059" y="3063"/>
                  </a:cubicBezTo>
                  <a:cubicBezTo>
                    <a:pt x="6977" y="2926"/>
                    <a:pt x="6867" y="2761"/>
                    <a:pt x="6771" y="2582"/>
                  </a:cubicBezTo>
                  <a:cubicBezTo>
                    <a:pt x="6537" y="2239"/>
                    <a:pt x="6331" y="1951"/>
                    <a:pt x="6139" y="1690"/>
                  </a:cubicBezTo>
                  <a:cubicBezTo>
                    <a:pt x="5905" y="1415"/>
                    <a:pt x="5617" y="1195"/>
                    <a:pt x="5342" y="1003"/>
                  </a:cubicBezTo>
                  <a:cubicBezTo>
                    <a:pt x="5068" y="797"/>
                    <a:pt x="4793" y="618"/>
                    <a:pt x="4505" y="440"/>
                  </a:cubicBezTo>
                  <a:cubicBezTo>
                    <a:pt x="4326" y="344"/>
                    <a:pt x="4148" y="275"/>
                    <a:pt x="3969" y="206"/>
                  </a:cubicBezTo>
                  <a:cubicBezTo>
                    <a:pt x="3818" y="152"/>
                    <a:pt x="3681" y="97"/>
                    <a:pt x="3530" y="83"/>
                  </a:cubicBezTo>
                  <a:cubicBezTo>
                    <a:pt x="3337" y="42"/>
                    <a:pt x="3145" y="28"/>
                    <a:pt x="2994" y="14"/>
                  </a:cubicBezTo>
                  <a:cubicBezTo>
                    <a:pt x="2912" y="14"/>
                    <a:pt x="2843" y="0"/>
                    <a:pt x="27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1317838" y="2789974"/>
              <a:ext cx="203801" cy="465352"/>
            </a:xfrm>
            <a:custGeom>
              <a:avLst/>
              <a:gdLst/>
              <a:ahLst/>
              <a:cxnLst/>
              <a:rect l="l" t="t" r="r" b="b"/>
              <a:pathLst>
                <a:path w="3942" h="9001" extrusionOk="0">
                  <a:moveTo>
                    <a:pt x="1899" y="0"/>
                  </a:moveTo>
                  <a:cubicBezTo>
                    <a:pt x="1871" y="0"/>
                    <a:pt x="1842" y="2"/>
                    <a:pt x="1813" y="6"/>
                  </a:cubicBezTo>
                  <a:cubicBezTo>
                    <a:pt x="1730" y="6"/>
                    <a:pt x="1648" y="33"/>
                    <a:pt x="1538" y="47"/>
                  </a:cubicBezTo>
                  <a:cubicBezTo>
                    <a:pt x="1373" y="74"/>
                    <a:pt x="1236" y="143"/>
                    <a:pt x="1113" y="212"/>
                  </a:cubicBezTo>
                  <a:cubicBezTo>
                    <a:pt x="1101" y="200"/>
                    <a:pt x="1089" y="196"/>
                    <a:pt x="1078" y="196"/>
                  </a:cubicBezTo>
                  <a:cubicBezTo>
                    <a:pt x="1062" y="196"/>
                    <a:pt x="1046" y="204"/>
                    <a:pt x="1030" y="212"/>
                  </a:cubicBezTo>
                  <a:cubicBezTo>
                    <a:pt x="948" y="267"/>
                    <a:pt x="852" y="335"/>
                    <a:pt x="783" y="390"/>
                  </a:cubicBezTo>
                  <a:cubicBezTo>
                    <a:pt x="714" y="445"/>
                    <a:pt x="646" y="514"/>
                    <a:pt x="577" y="582"/>
                  </a:cubicBezTo>
                  <a:cubicBezTo>
                    <a:pt x="549" y="610"/>
                    <a:pt x="495" y="665"/>
                    <a:pt x="467" y="720"/>
                  </a:cubicBezTo>
                  <a:lnTo>
                    <a:pt x="440" y="734"/>
                  </a:lnTo>
                  <a:cubicBezTo>
                    <a:pt x="398" y="788"/>
                    <a:pt x="357" y="857"/>
                    <a:pt x="302" y="926"/>
                  </a:cubicBezTo>
                  <a:lnTo>
                    <a:pt x="289" y="953"/>
                  </a:lnTo>
                  <a:cubicBezTo>
                    <a:pt x="275" y="981"/>
                    <a:pt x="234" y="1036"/>
                    <a:pt x="206" y="1091"/>
                  </a:cubicBezTo>
                  <a:cubicBezTo>
                    <a:pt x="165" y="1159"/>
                    <a:pt x="137" y="1228"/>
                    <a:pt x="124" y="1297"/>
                  </a:cubicBezTo>
                  <a:lnTo>
                    <a:pt x="124" y="1310"/>
                  </a:lnTo>
                  <a:cubicBezTo>
                    <a:pt x="69" y="1434"/>
                    <a:pt x="55" y="1558"/>
                    <a:pt x="28" y="1695"/>
                  </a:cubicBezTo>
                  <a:cubicBezTo>
                    <a:pt x="14" y="1832"/>
                    <a:pt x="14" y="1983"/>
                    <a:pt x="0" y="2148"/>
                  </a:cubicBezTo>
                  <a:lnTo>
                    <a:pt x="0" y="2217"/>
                  </a:lnTo>
                  <a:lnTo>
                    <a:pt x="0" y="2533"/>
                  </a:lnTo>
                  <a:cubicBezTo>
                    <a:pt x="14" y="2972"/>
                    <a:pt x="28" y="3411"/>
                    <a:pt x="69" y="3823"/>
                  </a:cubicBezTo>
                  <a:cubicBezTo>
                    <a:pt x="96" y="4235"/>
                    <a:pt x="165" y="4647"/>
                    <a:pt x="234" y="5032"/>
                  </a:cubicBezTo>
                  <a:lnTo>
                    <a:pt x="261" y="5128"/>
                  </a:lnTo>
                  <a:cubicBezTo>
                    <a:pt x="302" y="5485"/>
                    <a:pt x="330" y="5856"/>
                    <a:pt x="343" y="6227"/>
                  </a:cubicBezTo>
                  <a:cubicBezTo>
                    <a:pt x="343" y="6364"/>
                    <a:pt x="357" y="6474"/>
                    <a:pt x="357" y="6625"/>
                  </a:cubicBezTo>
                  <a:cubicBezTo>
                    <a:pt x="398" y="7257"/>
                    <a:pt x="412" y="7751"/>
                    <a:pt x="412" y="8218"/>
                  </a:cubicBezTo>
                  <a:lnTo>
                    <a:pt x="412" y="8685"/>
                  </a:lnTo>
                  <a:cubicBezTo>
                    <a:pt x="412" y="8767"/>
                    <a:pt x="440" y="8850"/>
                    <a:pt x="508" y="8905"/>
                  </a:cubicBezTo>
                  <a:cubicBezTo>
                    <a:pt x="577" y="8973"/>
                    <a:pt x="673" y="9001"/>
                    <a:pt x="755" y="9001"/>
                  </a:cubicBezTo>
                  <a:cubicBezTo>
                    <a:pt x="810" y="9001"/>
                    <a:pt x="879" y="8987"/>
                    <a:pt x="920" y="8946"/>
                  </a:cubicBezTo>
                  <a:cubicBezTo>
                    <a:pt x="1030" y="8877"/>
                    <a:pt x="1099" y="8781"/>
                    <a:pt x="1099" y="8657"/>
                  </a:cubicBezTo>
                  <a:lnTo>
                    <a:pt x="1099" y="8644"/>
                  </a:lnTo>
                  <a:lnTo>
                    <a:pt x="1099" y="8630"/>
                  </a:lnTo>
                  <a:cubicBezTo>
                    <a:pt x="1113" y="8616"/>
                    <a:pt x="1126" y="8589"/>
                    <a:pt x="1126" y="8575"/>
                  </a:cubicBezTo>
                  <a:cubicBezTo>
                    <a:pt x="1154" y="8561"/>
                    <a:pt x="1167" y="8548"/>
                    <a:pt x="1181" y="8506"/>
                  </a:cubicBezTo>
                  <a:lnTo>
                    <a:pt x="1195" y="8493"/>
                  </a:lnTo>
                  <a:lnTo>
                    <a:pt x="1181" y="8520"/>
                  </a:lnTo>
                  <a:cubicBezTo>
                    <a:pt x="1236" y="8451"/>
                    <a:pt x="1291" y="8383"/>
                    <a:pt x="1318" y="8314"/>
                  </a:cubicBezTo>
                  <a:lnTo>
                    <a:pt x="1387" y="8218"/>
                  </a:lnTo>
                  <a:lnTo>
                    <a:pt x="1401" y="8177"/>
                  </a:lnTo>
                  <a:cubicBezTo>
                    <a:pt x="1470" y="8094"/>
                    <a:pt x="1538" y="7998"/>
                    <a:pt x="1607" y="7902"/>
                  </a:cubicBezTo>
                  <a:cubicBezTo>
                    <a:pt x="1648" y="7861"/>
                    <a:pt x="1676" y="7792"/>
                    <a:pt x="1717" y="7724"/>
                  </a:cubicBezTo>
                  <a:lnTo>
                    <a:pt x="1772" y="7614"/>
                  </a:lnTo>
                  <a:cubicBezTo>
                    <a:pt x="1799" y="7559"/>
                    <a:pt x="1840" y="7518"/>
                    <a:pt x="1854" y="7463"/>
                  </a:cubicBezTo>
                  <a:cubicBezTo>
                    <a:pt x="1936" y="7312"/>
                    <a:pt x="2046" y="7147"/>
                    <a:pt x="2129" y="6996"/>
                  </a:cubicBezTo>
                  <a:cubicBezTo>
                    <a:pt x="2156" y="6927"/>
                    <a:pt x="2197" y="6872"/>
                    <a:pt x="2225" y="6803"/>
                  </a:cubicBezTo>
                  <a:lnTo>
                    <a:pt x="2486" y="6350"/>
                  </a:lnTo>
                  <a:cubicBezTo>
                    <a:pt x="2623" y="6117"/>
                    <a:pt x="2747" y="5897"/>
                    <a:pt x="2870" y="5664"/>
                  </a:cubicBezTo>
                  <a:lnTo>
                    <a:pt x="3214" y="4977"/>
                  </a:lnTo>
                  <a:cubicBezTo>
                    <a:pt x="3282" y="4840"/>
                    <a:pt x="3323" y="4716"/>
                    <a:pt x="3378" y="4592"/>
                  </a:cubicBezTo>
                  <a:cubicBezTo>
                    <a:pt x="3392" y="4565"/>
                    <a:pt x="3420" y="4510"/>
                    <a:pt x="3433" y="4469"/>
                  </a:cubicBezTo>
                  <a:cubicBezTo>
                    <a:pt x="3461" y="4400"/>
                    <a:pt x="3502" y="4332"/>
                    <a:pt x="3516" y="4290"/>
                  </a:cubicBezTo>
                  <a:cubicBezTo>
                    <a:pt x="3639" y="3988"/>
                    <a:pt x="3722" y="3755"/>
                    <a:pt x="3777" y="3508"/>
                  </a:cubicBezTo>
                  <a:cubicBezTo>
                    <a:pt x="3832" y="3260"/>
                    <a:pt x="3873" y="3013"/>
                    <a:pt x="3914" y="2752"/>
                  </a:cubicBezTo>
                  <a:cubicBezTo>
                    <a:pt x="3928" y="2587"/>
                    <a:pt x="3941" y="2436"/>
                    <a:pt x="3941" y="2299"/>
                  </a:cubicBezTo>
                  <a:cubicBezTo>
                    <a:pt x="3941" y="2134"/>
                    <a:pt x="3928" y="1983"/>
                    <a:pt x="3914" y="1832"/>
                  </a:cubicBezTo>
                  <a:cubicBezTo>
                    <a:pt x="3900" y="1709"/>
                    <a:pt x="3859" y="1585"/>
                    <a:pt x="3832" y="1489"/>
                  </a:cubicBezTo>
                  <a:cubicBezTo>
                    <a:pt x="3804" y="1434"/>
                    <a:pt x="3777" y="1365"/>
                    <a:pt x="3763" y="1310"/>
                  </a:cubicBezTo>
                  <a:cubicBezTo>
                    <a:pt x="3708" y="1214"/>
                    <a:pt x="3667" y="1132"/>
                    <a:pt x="3626" y="1063"/>
                  </a:cubicBezTo>
                  <a:cubicBezTo>
                    <a:pt x="3557" y="940"/>
                    <a:pt x="3447" y="816"/>
                    <a:pt x="3351" y="692"/>
                  </a:cubicBezTo>
                  <a:cubicBezTo>
                    <a:pt x="3214" y="541"/>
                    <a:pt x="3049" y="418"/>
                    <a:pt x="2898" y="322"/>
                  </a:cubicBezTo>
                  <a:cubicBezTo>
                    <a:pt x="2678" y="184"/>
                    <a:pt x="2417" y="74"/>
                    <a:pt x="2129" y="33"/>
                  </a:cubicBezTo>
                  <a:cubicBezTo>
                    <a:pt x="2048" y="13"/>
                    <a:pt x="1975" y="0"/>
                    <a:pt x="18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54989" y="1479586"/>
              <a:ext cx="465093" cy="560273"/>
            </a:xfrm>
            <a:custGeom>
              <a:avLst/>
              <a:gdLst/>
              <a:ahLst/>
              <a:cxnLst/>
              <a:rect l="l" t="t" r="r" b="b"/>
              <a:pathLst>
                <a:path w="8996" h="10837" extrusionOk="0">
                  <a:moveTo>
                    <a:pt x="2692" y="1"/>
                  </a:moveTo>
                  <a:cubicBezTo>
                    <a:pt x="2596" y="1"/>
                    <a:pt x="2513" y="15"/>
                    <a:pt x="2445" y="15"/>
                  </a:cubicBezTo>
                  <a:lnTo>
                    <a:pt x="2417" y="15"/>
                  </a:lnTo>
                  <a:cubicBezTo>
                    <a:pt x="2307" y="28"/>
                    <a:pt x="2184" y="69"/>
                    <a:pt x="2046" y="97"/>
                  </a:cubicBezTo>
                  <a:cubicBezTo>
                    <a:pt x="1813" y="152"/>
                    <a:pt x="1662" y="221"/>
                    <a:pt x="1497" y="330"/>
                  </a:cubicBezTo>
                  <a:cubicBezTo>
                    <a:pt x="1469" y="344"/>
                    <a:pt x="1428" y="372"/>
                    <a:pt x="1387" y="399"/>
                  </a:cubicBezTo>
                  <a:cubicBezTo>
                    <a:pt x="1277" y="468"/>
                    <a:pt x="1167" y="550"/>
                    <a:pt x="1071" y="633"/>
                  </a:cubicBezTo>
                  <a:cubicBezTo>
                    <a:pt x="852" y="811"/>
                    <a:pt x="646" y="1017"/>
                    <a:pt x="453" y="1223"/>
                  </a:cubicBezTo>
                  <a:cubicBezTo>
                    <a:pt x="385" y="1305"/>
                    <a:pt x="302" y="1415"/>
                    <a:pt x="220" y="1525"/>
                  </a:cubicBezTo>
                  <a:cubicBezTo>
                    <a:pt x="179" y="1566"/>
                    <a:pt x="165" y="1608"/>
                    <a:pt x="137" y="1649"/>
                  </a:cubicBezTo>
                  <a:lnTo>
                    <a:pt x="137" y="1662"/>
                  </a:lnTo>
                  <a:cubicBezTo>
                    <a:pt x="124" y="1717"/>
                    <a:pt x="96" y="1786"/>
                    <a:pt x="69" y="1855"/>
                  </a:cubicBezTo>
                  <a:cubicBezTo>
                    <a:pt x="28" y="1992"/>
                    <a:pt x="0" y="2143"/>
                    <a:pt x="0" y="2349"/>
                  </a:cubicBezTo>
                  <a:cubicBezTo>
                    <a:pt x="0" y="2596"/>
                    <a:pt x="69" y="2830"/>
                    <a:pt x="137" y="3036"/>
                  </a:cubicBezTo>
                  <a:cubicBezTo>
                    <a:pt x="206" y="3242"/>
                    <a:pt x="316" y="3448"/>
                    <a:pt x="440" y="3681"/>
                  </a:cubicBezTo>
                  <a:cubicBezTo>
                    <a:pt x="481" y="3764"/>
                    <a:pt x="536" y="3832"/>
                    <a:pt x="604" y="3928"/>
                  </a:cubicBezTo>
                  <a:lnTo>
                    <a:pt x="646" y="3970"/>
                  </a:lnTo>
                  <a:cubicBezTo>
                    <a:pt x="714" y="4066"/>
                    <a:pt x="797" y="4176"/>
                    <a:pt x="879" y="4258"/>
                  </a:cubicBezTo>
                  <a:lnTo>
                    <a:pt x="893" y="4272"/>
                  </a:lnTo>
                  <a:cubicBezTo>
                    <a:pt x="989" y="4382"/>
                    <a:pt x="1085" y="4505"/>
                    <a:pt x="1209" y="4588"/>
                  </a:cubicBezTo>
                  <a:cubicBezTo>
                    <a:pt x="1277" y="4643"/>
                    <a:pt x="1346" y="4684"/>
                    <a:pt x="1442" y="4752"/>
                  </a:cubicBezTo>
                  <a:cubicBezTo>
                    <a:pt x="1634" y="4890"/>
                    <a:pt x="1827" y="5055"/>
                    <a:pt x="2046" y="5233"/>
                  </a:cubicBezTo>
                  <a:cubicBezTo>
                    <a:pt x="2252" y="5412"/>
                    <a:pt x="2472" y="5576"/>
                    <a:pt x="2747" y="5769"/>
                  </a:cubicBezTo>
                  <a:cubicBezTo>
                    <a:pt x="2815" y="5824"/>
                    <a:pt x="2884" y="5851"/>
                    <a:pt x="2953" y="5906"/>
                  </a:cubicBezTo>
                  <a:cubicBezTo>
                    <a:pt x="2994" y="5920"/>
                    <a:pt x="3021" y="5961"/>
                    <a:pt x="3063" y="5975"/>
                  </a:cubicBezTo>
                  <a:lnTo>
                    <a:pt x="3090" y="6016"/>
                  </a:lnTo>
                  <a:cubicBezTo>
                    <a:pt x="3186" y="6084"/>
                    <a:pt x="3282" y="6153"/>
                    <a:pt x="3392" y="6194"/>
                  </a:cubicBezTo>
                  <a:cubicBezTo>
                    <a:pt x="3612" y="6332"/>
                    <a:pt x="3832" y="6469"/>
                    <a:pt x="4051" y="6593"/>
                  </a:cubicBezTo>
                  <a:lnTo>
                    <a:pt x="4147" y="6648"/>
                  </a:lnTo>
                  <a:cubicBezTo>
                    <a:pt x="4381" y="6785"/>
                    <a:pt x="4642" y="6936"/>
                    <a:pt x="4875" y="7087"/>
                  </a:cubicBezTo>
                  <a:cubicBezTo>
                    <a:pt x="5122" y="7252"/>
                    <a:pt x="5356" y="7417"/>
                    <a:pt x="5658" y="7623"/>
                  </a:cubicBezTo>
                  <a:lnTo>
                    <a:pt x="5727" y="7677"/>
                  </a:lnTo>
                  <a:lnTo>
                    <a:pt x="6139" y="7980"/>
                  </a:lnTo>
                  <a:cubicBezTo>
                    <a:pt x="6290" y="8117"/>
                    <a:pt x="6427" y="8254"/>
                    <a:pt x="6578" y="8433"/>
                  </a:cubicBezTo>
                  <a:cubicBezTo>
                    <a:pt x="6715" y="8584"/>
                    <a:pt x="6867" y="8749"/>
                    <a:pt x="7045" y="8927"/>
                  </a:cubicBezTo>
                  <a:cubicBezTo>
                    <a:pt x="7196" y="9092"/>
                    <a:pt x="7333" y="9229"/>
                    <a:pt x="7443" y="9367"/>
                  </a:cubicBezTo>
                  <a:cubicBezTo>
                    <a:pt x="7759" y="9779"/>
                    <a:pt x="8075" y="10218"/>
                    <a:pt x="8363" y="10671"/>
                  </a:cubicBezTo>
                  <a:cubicBezTo>
                    <a:pt x="8437" y="10781"/>
                    <a:pt x="8553" y="10836"/>
                    <a:pt x="8667" y="10836"/>
                  </a:cubicBezTo>
                  <a:cubicBezTo>
                    <a:pt x="8723" y="10836"/>
                    <a:pt x="8780" y="10822"/>
                    <a:pt x="8830" y="10795"/>
                  </a:cubicBezTo>
                  <a:cubicBezTo>
                    <a:pt x="8913" y="10740"/>
                    <a:pt x="8968" y="10671"/>
                    <a:pt x="8981" y="10575"/>
                  </a:cubicBezTo>
                  <a:cubicBezTo>
                    <a:pt x="8995" y="10493"/>
                    <a:pt x="8981" y="10397"/>
                    <a:pt x="8954" y="10314"/>
                  </a:cubicBezTo>
                  <a:cubicBezTo>
                    <a:pt x="8926" y="10287"/>
                    <a:pt x="8899" y="10246"/>
                    <a:pt x="8885" y="10218"/>
                  </a:cubicBezTo>
                  <a:cubicBezTo>
                    <a:pt x="8913" y="10163"/>
                    <a:pt x="8926" y="10108"/>
                    <a:pt x="8954" y="10053"/>
                  </a:cubicBezTo>
                  <a:cubicBezTo>
                    <a:pt x="8968" y="10012"/>
                    <a:pt x="8968" y="9957"/>
                    <a:pt x="8968" y="9902"/>
                  </a:cubicBezTo>
                  <a:lnTo>
                    <a:pt x="8968" y="9875"/>
                  </a:lnTo>
                  <a:lnTo>
                    <a:pt x="8968" y="9834"/>
                  </a:lnTo>
                  <a:lnTo>
                    <a:pt x="8968" y="9737"/>
                  </a:lnTo>
                  <a:cubicBezTo>
                    <a:pt x="8968" y="9696"/>
                    <a:pt x="8968" y="9669"/>
                    <a:pt x="8954" y="9614"/>
                  </a:cubicBezTo>
                  <a:cubicBezTo>
                    <a:pt x="8926" y="9504"/>
                    <a:pt x="8926" y="9422"/>
                    <a:pt x="8913" y="9325"/>
                  </a:cubicBezTo>
                  <a:lnTo>
                    <a:pt x="8913" y="9284"/>
                  </a:lnTo>
                  <a:lnTo>
                    <a:pt x="8913" y="9271"/>
                  </a:lnTo>
                  <a:cubicBezTo>
                    <a:pt x="8899" y="9147"/>
                    <a:pt x="8885" y="9051"/>
                    <a:pt x="8858" y="8941"/>
                  </a:cubicBezTo>
                  <a:cubicBezTo>
                    <a:pt x="8858" y="8913"/>
                    <a:pt x="8844" y="8859"/>
                    <a:pt x="8844" y="8817"/>
                  </a:cubicBezTo>
                  <a:cubicBezTo>
                    <a:pt x="8844" y="8776"/>
                    <a:pt x="8830" y="8735"/>
                    <a:pt x="8830" y="8680"/>
                  </a:cubicBezTo>
                  <a:cubicBezTo>
                    <a:pt x="8817" y="8598"/>
                    <a:pt x="8817" y="8501"/>
                    <a:pt x="8803" y="8405"/>
                  </a:cubicBezTo>
                  <a:cubicBezTo>
                    <a:pt x="8775" y="8295"/>
                    <a:pt x="8762" y="8158"/>
                    <a:pt x="8748" y="8021"/>
                  </a:cubicBezTo>
                  <a:cubicBezTo>
                    <a:pt x="8707" y="7760"/>
                    <a:pt x="8666" y="7513"/>
                    <a:pt x="8611" y="7293"/>
                  </a:cubicBezTo>
                  <a:lnTo>
                    <a:pt x="8569" y="7156"/>
                  </a:lnTo>
                  <a:cubicBezTo>
                    <a:pt x="8514" y="6950"/>
                    <a:pt x="8473" y="6757"/>
                    <a:pt x="8418" y="6551"/>
                  </a:cubicBezTo>
                  <a:cubicBezTo>
                    <a:pt x="8350" y="6345"/>
                    <a:pt x="8281" y="6126"/>
                    <a:pt x="8212" y="5920"/>
                  </a:cubicBezTo>
                  <a:lnTo>
                    <a:pt x="8185" y="5824"/>
                  </a:lnTo>
                  <a:cubicBezTo>
                    <a:pt x="8144" y="5727"/>
                    <a:pt x="8130" y="5645"/>
                    <a:pt x="8089" y="5563"/>
                  </a:cubicBezTo>
                  <a:cubicBezTo>
                    <a:pt x="8048" y="5412"/>
                    <a:pt x="7993" y="5233"/>
                    <a:pt x="7924" y="5082"/>
                  </a:cubicBezTo>
                  <a:cubicBezTo>
                    <a:pt x="7842" y="4835"/>
                    <a:pt x="7732" y="4588"/>
                    <a:pt x="7581" y="4258"/>
                  </a:cubicBezTo>
                  <a:cubicBezTo>
                    <a:pt x="7526" y="4134"/>
                    <a:pt x="7471" y="3997"/>
                    <a:pt x="7402" y="3860"/>
                  </a:cubicBezTo>
                  <a:cubicBezTo>
                    <a:pt x="7347" y="3736"/>
                    <a:pt x="7292" y="3626"/>
                    <a:pt x="7224" y="3516"/>
                  </a:cubicBezTo>
                  <a:cubicBezTo>
                    <a:pt x="7086" y="3283"/>
                    <a:pt x="6921" y="3050"/>
                    <a:pt x="6784" y="2844"/>
                  </a:cubicBezTo>
                  <a:cubicBezTo>
                    <a:pt x="6647" y="2638"/>
                    <a:pt x="6482" y="2432"/>
                    <a:pt x="6331" y="2253"/>
                  </a:cubicBezTo>
                  <a:lnTo>
                    <a:pt x="6262" y="2157"/>
                  </a:lnTo>
                  <a:cubicBezTo>
                    <a:pt x="6084" y="1951"/>
                    <a:pt x="5919" y="1772"/>
                    <a:pt x="5740" y="1580"/>
                  </a:cubicBezTo>
                  <a:lnTo>
                    <a:pt x="5685" y="1525"/>
                  </a:lnTo>
                  <a:cubicBezTo>
                    <a:pt x="5617" y="1443"/>
                    <a:pt x="5534" y="1374"/>
                    <a:pt x="5452" y="1292"/>
                  </a:cubicBezTo>
                  <a:cubicBezTo>
                    <a:pt x="5370" y="1196"/>
                    <a:pt x="5273" y="1127"/>
                    <a:pt x="5191" y="1058"/>
                  </a:cubicBezTo>
                  <a:lnTo>
                    <a:pt x="5164" y="1031"/>
                  </a:lnTo>
                  <a:cubicBezTo>
                    <a:pt x="4958" y="839"/>
                    <a:pt x="4710" y="674"/>
                    <a:pt x="4450" y="509"/>
                  </a:cubicBezTo>
                  <a:cubicBezTo>
                    <a:pt x="4161" y="344"/>
                    <a:pt x="3941" y="221"/>
                    <a:pt x="3694" y="138"/>
                  </a:cubicBezTo>
                  <a:cubicBezTo>
                    <a:pt x="3584" y="83"/>
                    <a:pt x="3461" y="69"/>
                    <a:pt x="3337" y="56"/>
                  </a:cubicBezTo>
                  <a:cubicBezTo>
                    <a:pt x="3200" y="28"/>
                    <a:pt x="3063" y="15"/>
                    <a:pt x="2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-353468" y="1592499"/>
              <a:ext cx="1409342" cy="1280351"/>
            </a:xfrm>
            <a:custGeom>
              <a:avLst/>
              <a:gdLst/>
              <a:ahLst/>
              <a:cxnLst/>
              <a:rect l="l" t="t" r="r" b="b"/>
              <a:pathLst>
                <a:path w="27260" h="24765" extrusionOk="0">
                  <a:moveTo>
                    <a:pt x="4051" y="0"/>
                  </a:moveTo>
                  <a:cubicBezTo>
                    <a:pt x="3845" y="0"/>
                    <a:pt x="3680" y="0"/>
                    <a:pt x="3502" y="14"/>
                  </a:cubicBezTo>
                  <a:cubicBezTo>
                    <a:pt x="3365" y="28"/>
                    <a:pt x="3214" y="55"/>
                    <a:pt x="3021" y="96"/>
                  </a:cubicBezTo>
                  <a:cubicBezTo>
                    <a:pt x="2955" y="77"/>
                    <a:pt x="2892" y="69"/>
                    <a:pt x="2829" y="69"/>
                  </a:cubicBezTo>
                  <a:cubicBezTo>
                    <a:pt x="2670" y="69"/>
                    <a:pt x="2516" y="124"/>
                    <a:pt x="2348" y="193"/>
                  </a:cubicBezTo>
                  <a:cubicBezTo>
                    <a:pt x="2307" y="206"/>
                    <a:pt x="2252" y="220"/>
                    <a:pt x="2197" y="261"/>
                  </a:cubicBezTo>
                  <a:lnTo>
                    <a:pt x="2115" y="289"/>
                  </a:lnTo>
                  <a:cubicBezTo>
                    <a:pt x="2032" y="330"/>
                    <a:pt x="1923" y="371"/>
                    <a:pt x="1840" y="412"/>
                  </a:cubicBezTo>
                  <a:cubicBezTo>
                    <a:pt x="1703" y="481"/>
                    <a:pt x="1566" y="563"/>
                    <a:pt x="1428" y="646"/>
                  </a:cubicBezTo>
                  <a:cubicBezTo>
                    <a:pt x="1360" y="701"/>
                    <a:pt x="1277" y="756"/>
                    <a:pt x="1209" y="824"/>
                  </a:cubicBezTo>
                  <a:lnTo>
                    <a:pt x="1154" y="879"/>
                  </a:lnTo>
                  <a:cubicBezTo>
                    <a:pt x="1044" y="962"/>
                    <a:pt x="948" y="1044"/>
                    <a:pt x="879" y="1126"/>
                  </a:cubicBezTo>
                  <a:cubicBezTo>
                    <a:pt x="755" y="1250"/>
                    <a:pt x="659" y="1374"/>
                    <a:pt x="563" y="1470"/>
                  </a:cubicBezTo>
                  <a:cubicBezTo>
                    <a:pt x="494" y="1580"/>
                    <a:pt x="426" y="1676"/>
                    <a:pt x="385" y="1786"/>
                  </a:cubicBezTo>
                  <a:cubicBezTo>
                    <a:pt x="330" y="1854"/>
                    <a:pt x="288" y="1950"/>
                    <a:pt x="247" y="2047"/>
                  </a:cubicBezTo>
                  <a:lnTo>
                    <a:pt x="137" y="2349"/>
                  </a:lnTo>
                  <a:cubicBezTo>
                    <a:pt x="124" y="2404"/>
                    <a:pt x="124" y="2472"/>
                    <a:pt x="110" y="2541"/>
                  </a:cubicBezTo>
                  <a:cubicBezTo>
                    <a:pt x="82" y="2582"/>
                    <a:pt x="82" y="2665"/>
                    <a:pt x="69" y="2706"/>
                  </a:cubicBezTo>
                  <a:lnTo>
                    <a:pt x="55" y="2761"/>
                  </a:lnTo>
                  <a:cubicBezTo>
                    <a:pt x="0" y="3090"/>
                    <a:pt x="0" y="3434"/>
                    <a:pt x="82" y="3777"/>
                  </a:cubicBezTo>
                  <a:cubicBezTo>
                    <a:pt x="137" y="3942"/>
                    <a:pt x="192" y="4120"/>
                    <a:pt x="247" y="4258"/>
                  </a:cubicBezTo>
                  <a:cubicBezTo>
                    <a:pt x="316" y="4395"/>
                    <a:pt x="385" y="4505"/>
                    <a:pt x="494" y="4683"/>
                  </a:cubicBezTo>
                  <a:cubicBezTo>
                    <a:pt x="591" y="4807"/>
                    <a:pt x="673" y="4930"/>
                    <a:pt x="755" y="5027"/>
                  </a:cubicBezTo>
                  <a:cubicBezTo>
                    <a:pt x="797" y="5082"/>
                    <a:pt x="838" y="5123"/>
                    <a:pt x="893" y="5191"/>
                  </a:cubicBezTo>
                  <a:cubicBezTo>
                    <a:pt x="961" y="5274"/>
                    <a:pt x="1030" y="5329"/>
                    <a:pt x="1112" y="5411"/>
                  </a:cubicBezTo>
                  <a:cubicBezTo>
                    <a:pt x="1236" y="5507"/>
                    <a:pt x="1373" y="5590"/>
                    <a:pt x="1497" y="5672"/>
                  </a:cubicBezTo>
                  <a:cubicBezTo>
                    <a:pt x="1662" y="5796"/>
                    <a:pt x="1827" y="5878"/>
                    <a:pt x="1964" y="5947"/>
                  </a:cubicBezTo>
                  <a:cubicBezTo>
                    <a:pt x="2115" y="6015"/>
                    <a:pt x="2266" y="6084"/>
                    <a:pt x="2403" y="6139"/>
                  </a:cubicBezTo>
                  <a:cubicBezTo>
                    <a:pt x="2486" y="6180"/>
                    <a:pt x="2582" y="6208"/>
                    <a:pt x="2664" y="6221"/>
                  </a:cubicBezTo>
                  <a:cubicBezTo>
                    <a:pt x="2719" y="6249"/>
                    <a:pt x="2788" y="6263"/>
                    <a:pt x="2829" y="6290"/>
                  </a:cubicBezTo>
                  <a:cubicBezTo>
                    <a:pt x="3420" y="6523"/>
                    <a:pt x="3996" y="6716"/>
                    <a:pt x="4573" y="6839"/>
                  </a:cubicBezTo>
                  <a:cubicBezTo>
                    <a:pt x="4807" y="6922"/>
                    <a:pt x="5054" y="6949"/>
                    <a:pt x="5287" y="7004"/>
                  </a:cubicBezTo>
                  <a:cubicBezTo>
                    <a:pt x="5370" y="7018"/>
                    <a:pt x="5438" y="7032"/>
                    <a:pt x="5534" y="7059"/>
                  </a:cubicBezTo>
                  <a:cubicBezTo>
                    <a:pt x="5809" y="7100"/>
                    <a:pt x="6097" y="7169"/>
                    <a:pt x="6468" y="7238"/>
                  </a:cubicBezTo>
                  <a:lnTo>
                    <a:pt x="6784" y="7292"/>
                  </a:lnTo>
                  <a:cubicBezTo>
                    <a:pt x="7320" y="7389"/>
                    <a:pt x="7869" y="7498"/>
                    <a:pt x="8418" y="7622"/>
                  </a:cubicBezTo>
                  <a:cubicBezTo>
                    <a:pt x="8665" y="7663"/>
                    <a:pt x="8858" y="7704"/>
                    <a:pt x="9050" y="7759"/>
                  </a:cubicBezTo>
                  <a:cubicBezTo>
                    <a:pt x="9338" y="7828"/>
                    <a:pt x="9654" y="7910"/>
                    <a:pt x="9956" y="8007"/>
                  </a:cubicBezTo>
                  <a:cubicBezTo>
                    <a:pt x="10176" y="8089"/>
                    <a:pt x="10410" y="8130"/>
                    <a:pt x="10616" y="8199"/>
                  </a:cubicBezTo>
                  <a:cubicBezTo>
                    <a:pt x="10712" y="8240"/>
                    <a:pt x="10794" y="8254"/>
                    <a:pt x="10904" y="8281"/>
                  </a:cubicBezTo>
                  <a:lnTo>
                    <a:pt x="10959" y="8309"/>
                  </a:lnTo>
                  <a:cubicBezTo>
                    <a:pt x="11069" y="8336"/>
                    <a:pt x="11206" y="8377"/>
                    <a:pt x="11343" y="8419"/>
                  </a:cubicBezTo>
                  <a:cubicBezTo>
                    <a:pt x="11522" y="8487"/>
                    <a:pt x="11673" y="8542"/>
                    <a:pt x="11851" y="8611"/>
                  </a:cubicBezTo>
                  <a:lnTo>
                    <a:pt x="11920" y="8625"/>
                  </a:lnTo>
                  <a:cubicBezTo>
                    <a:pt x="12209" y="8734"/>
                    <a:pt x="12497" y="8858"/>
                    <a:pt x="12772" y="8954"/>
                  </a:cubicBezTo>
                  <a:cubicBezTo>
                    <a:pt x="12840" y="8968"/>
                    <a:pt x="12895" y="9009"/>
                    <a:pt x="12964" y="9023"/>
                  </a:cubicBezTo>
                  <a:cubicBezTo>
                    <a:pt x="13225" y="9133"/>
                    <a:pt x="13499" y="9229"/>
                    <a:pt x="13747" y="9339"/>
                  </a:cubicBezTo>
                  <a:cubicBezTo>
                    <a:pt x="14049" y="9449"/>
                    <a:pt x="14351" y="9613"/>
                    <a:pt x="14708" y="9819"/>
                  </a:cubicBezTo>
                  <a:cubicBezTo>
                    <a:pt x="14873" y="9902"/>
                    <a:pt x="15037" y="9998"/>
                    <a:pt x="15216" y="10094"/>
                  </a:cubicBezTo>
                  <a:cubicBezTo>
                    <a:pt x="15326" y="10163"/>
                    <a:pt x="15463" y="10245"/>
                    <a:pt x="15628" y="10327"/>
                  </a:cubicBezTo>
                  <a:cubicBezTo>
                    <a:pt x="15669" y="10369"/>
                    <a:pt x="15724" y="10382"/>
                    <a:pt x="15779" y="10410"/>
                  </a:cubicBezTo>
                  <a:lnTo>
                    <a:pt x="16040" y="10575"/>
                  </a:lnTo>
                  <a:cubicBezTo>
                    <a:pt x="16260" y="10712"/>
                    <a:pt x="16479" y="10863"/>
                    <a:pt x="16685" y="11000"/>
                  </a:cubicBezTo>
                  <a:lnTo>
                    <a:pt x="16836" y="11097"/>
                  </a:lnTo>
                  <a:cubicBezTo>
                    <a:pt x="17084" y="11261"/>
                    <a:pt x="17317" y="11440"/>
                    <a:pt x="17619" y="11646"/>
                  </a:cubicBezTo>
                  <a:cubicBezTo>
                    <a:pt x="17839" y="11824"/>
                    <a:pt x="18059" y="12017"/>
                    <a:pt x="18347" y="12250"/>
                  </a:cubicBezTo>
                  <a:cubicBezTo>
                    <a:pt x="18608" y="12470"/>
                    <a:pt x="18883" y="12717"/>
                    <a:pt x="19212" y="13019"/>
                  </a:cubicBezTo>
                  <a:lnTo>
                    <a:pt x="19240" y="13060"/>
                  </a:lnTo>
                  <a:cubicBezTo>
                    <a:pt x="19336" y="13143"/>
                    <a:pt x="19432" y="13253"/>
                    <a:pt x="19542" y="13335"/>
                  </a:cubicBezTo>
                  <a:cubicBezTo>
                    <a:pt x="19679" y="13472"/>
                    <a:pt x="19789" y="13610"/>
                    <a:pt x="19913" y="13747"/>
                  </a:cubicBezTo>
                  <a:lnTo>
                    <a:pt x="20091" y="13939"/>
                  </a:lnTo>
                  <a:lnTo>
                    <a:pt x="20599" y="14502"/>
                  </a:lnTo>
                  <a:cubicBezTo>
                    <a:pt x="20819" y="14736"/>
                    <a:pt x="21011" y="14983"/>
                    <a:pt x="21231" y="15244"/>
                  </a:cubicBezTo>
                  <a:cubicBezTo>
                    <a:pt x="21464" y="15518"/>
                    <a:pt x="21684" y="15793"/>
                    <a:pt x="21876" y="16013"/>
                  </a:cubicBezTo>
                  <a:cubicBezTo>
                    <a:pt x="21973" y="16150"/>
                    <a:pt x="22069" y="16288"/>
                    <a:pt x="22165" y="16411"/>
                  </a:cubicBezTo>
                  <a:cubicBezTo>
                    <a:pt x="22261" y="16562"/>
                    <a:pt x="22371" y="16700"/>
                    <a:pt x="22467" y="16851"/>
                  </a:cubicBezTo>
                  <a:cubicBezTo>
                    <a:pt x="22508" y="16906"/>
                    <a:pt x="22536" y="16960"/>
                    <a:pt x="22591" y="17015"/>
                  </a:cubicBezTo>
                  <a:cubicBezTo>
                    <a:pt x="22659" y="17112"/>
                    <a:pt x="22728" y="17194"/>
                    <a:pt x="22797" y="17304"/>
                  </a:cubicBezTo>
                  <a:cubicBezTo>
                    <a:pt x="22879" y="17414"/>
                    <a:pt x="22948" y="17523"/>
                    <a:pt x="23016" y="17647"/>
                  </a:cubicBezTo>
                  <a:lnTo>
                    <a:pt x="23085" y="17743"/>
                  </a:lnTo>
                  <a:cubicBezTo>
                    <a:pt x="23140" y="17812"/>
                    <a:pt x="23181" y="17908"/>
                    <a:pt x="23222" y="17977"/>
                  </a:cubicBezTo>
                  <a:cubicBezTo>
                    <a:pt x="23332" y="18141"/>
                    <a:pt x="23428" y="18334"/>
                    <a:pt x="23552" y="18499"/>
                  </a:cubicBezTo>
                  <a:lnTo>
                    <a:pt x="23607" y="18595"/>
                  </a:lnTo>
                  <a:cubicBezTo>
                    <a:pt x="23744" y="18787"/>
                    <a:pt x="23895" y="19020"/>
                    <a:pt x="24033" y="19240"/>
                  </a:cubicBezTo>
                  <a:lnTo>
                    <a:pt x="24239" y="19597"/>
                  </a:lnTo>
                  <a:lnTo>
                    <a:pt x="24499" y="20064"/>
                  </a:lnTo>
                  <a:cubicBezTo>
                    <a:pt x="24568" y="20188"/>
                    <a:pt x="24637" y="20325"/>
                    <a:pt x="24705" y="20462"/>
                  </a:cubicBezTo>
                  <a:cubicBezTo>
                    <a:pt x="24760" y="20586"/>
                    <a:pt x="24815" y="20696"/>
                    <a:pt x="24898" y="20819"/>
                  </a:cubicBezTo>
                  <a:cubicBezTo>
                    <a:pt x="24966" y="20929"/>
                    <a:pt x="25035" y="21080"/>
                    <a:pt x="25117" y="21231"/>
                  </a:cubicBezTo>
                  <a:cubicBezTo>
                    <a:pt x="25172" y="21314"/>
                    <a:pt x="25200" y="21424"/>
                    <a:pt x="25241" y="21520"/>
                  </a:cubicBezTo>
                  <a:cubicBezTo>
                    <a:pt x="25255" y="21575"/>
                    <a:pt x="25282" y="21630"/>
                    <a:pt x="25310" y="21685"/>
                  </a:cubicBezTo>
                  <a:lnTo>
                    <a:pt x="25461" y="21987"/>
                  </a:lnTo>
                  <a:lnTo>
                    <a:pt x="25516" y="22097"/>
                  </a:lnTo>
                  <a:cubicBezTo>
                    <a:pt x="25543" y="22179"/>
                    <a:pt x="25598" y="22261"/>
                    <a:pt x="25626" y="22344"/>
                  </a:cubicBezTo>
                  <a:cubicBezTo>
                    <a:pt x="25653" y="22399"/>
                    <a:pt x="25667" y="22454"/>
                    <a:pt x="25694" y="22509"/>
                  </a:cubicBezTo>
                  <a:cubicBezTo>
                    <a:pt x="25735" y="22577"/>
                    <a:pt x="25763" y="22646"/>
                    <a:pt x="25790" y="22715"/>
                  </a:cubicBezTo>
                  <a:cubicBezTo>
                    <a:pt x="25804" y="22756"/>
                    <a:pt x="25832" y="22797"/>
                    <a:pt x="25859" y="22852"/>
                  </a:cubicBezTo>
                  <a:cubicBezTo>
                    <a:pt x="25873" y="22879"/>
                    <a:pt x="25886" y="22893"/>
                    <a:pt x="25900" y="22934"/>
                  </a:cubicBezTo>
                  <a:lnTo>
                    <a:pt x="26010" y="23140"/>
                  </a:lnTo>
                  <a:lnTo>
                    <a:pt x="26106" y="23346"/>
                  </a:lnTo>
                  <a:cubicBezTo>
                    <a:pt x="26161" y="23442"/>
                    <a:pt x="26216" y="23525"/>
                    <a:pt x="26243" y="23635"/>
                  </a:cubicBezTo>
                  <a:cubicBezTo>
                    <a:pt x="26285" y="23703"/>
                    <a:pt x="26312" y="23786"/>
                    <a:pt x="26353" y="23854"/>
                  </a:cubicBezTo>
                  <a:cubicBezTo>
                    <a:pt x="26436" y="24033"/>
                    <a:pt x="26504" y="24170"/>
                    <a:pt x="26587" y="24308"/>
                  </a:cubicBezTo>
                  <a:cubicBezTo>
                    <a:pt x="26614" y="24335"/>
                    <a:pt x="26628" y="24376"/>
                    <a:pt x="26642" y="24390"/>
                  </a:cubicBezTo>
                  <a:cubicBezTo>
                    <a:pt x="26683" y="24445"/>
                    <a:pt x="26697" y="24472"/>
                    <a:pt x="26724" y="24527"/>
                  </a:cubicBezTo>
                  <a:cubicBezTo>
                    <a:pt x="26724" y="24541"/>
                    <a:pt x="26752" y="24555"/>
                    <a:pt x="26752" y="24555"/>
                  </a:cubicBezTo>
                  <a:cubicBezTo>
                    <a:pt x="26765" y="24582"/>
                    <a:pt x="26779" y="24610"/>
                    <a:pt x="26793" y="24637"/>
                  </a:cubicBezTo>
                  <a:lnTo>
                    <a:pt x="26848" y="24678"/>
                  </a:lnTo>
                  <a:lnTo>
                    <a:pt x="26861" y="24706"/>
                  </a:lnTo>
                  <a:cubicBezTo>
                    <a:pt x="26900" y="24735"/>
                    <a:pt x="26953" y="24764"/>
                    <a:pt x="27005" y="24764"/>
                  </a:cubicBezTo>
                  <a:cubicBezTo>
                    <a:pt x="27026" y="24764"/>
                    <a:pt x="27047" y="24759"/>
                    <a:pt x="27067" y="24747"/>
                  </a:cubicBezTo>
                  <a:cubicBezTo>
                    <a:pt x="27095" y="24747"/>
                    <a:pt x="27109" y="24733"/>
                    <a:pt x="27122" y="24720"/>
                  </a:cubicBezTo>
                  <a:cubicBezTo>
                    <a:pt x="27136" y="24706"/>
                    <a:pt x="27164" y="24678"/>
                    <a:pt x="27164" y="24665"/>
                  </a:cubicBezTo>
                  <a:cubicBezTo>
                    <a:pt x="27232" y="24637"/>
                    <a:pt x="27260" y="24541"/>
                    <a:pt x="27232" y="24459"/>
                  </a:cubicBezTo>
                  <a:cubicBezTo>
                    <a:pt x="27177" y="24321"/>
                    <a:pt x="27122" y="24184"/>
                    <a:pt x="27095" y="24047"/>
                  </a:cubicBezTo>
                  <a:cubicBezTo>
                    <a:pt x="27054" y="23950"/>
                    <a:pt x="27026" y="23841"/>
                    <a:pt x="26985" y="23758"/>
                  </a:cubicBezTo>
                  <a:lnTo>
                    <a:pt x="26958" y="23690"/>
                  </a:lnTo>
                  <a:cubicBezTo>
                    <a:pt x="26861" y="23470"/>
                    <a:pt x="26779" y="23223"/>
                    <a:pt x="26697" y="22962"/>
                  </a:cubicBezTo>
                  <a:cubicBezTo>
                    <a:pt x="26683" y="22934"/>
                    <a:pt x="26683" y="22879"/>
                    <a:pt x="26655" y="22852"/>
                  </a:cubicBezTo>
                  <a:cubicBezTo>
                    <a:pt x="26628" y="22728"/>
                    <a:pt x="26587" y="22618"/>
                    <a:pt x="26559" y="22509"/>
                  </a:cubicBezTo>
                  <a:lnTo>
                    <a:pt x="26546" y="22440"/>
                  </a:lnTo>
                  <a:cubicBezTo>
                    <a:pt x="26504" y="22316"/>
                    <a:pt x="26449" y="22179"/>
                    <a:pt x="26422" y="22055"/>
                  </a:cubicBezTo>
                  <a:lnTo>
                    <a:pt x="26381" y="21959"/>
                  </a:lnTo>
                  <a:cubicBezTo>
                    <a:pt x="26353" y="21836"/>
                    <a:pt x="26312" y="21712"/>
                    <a:pt x="26271" y="21616"/>
                  </a:cubicBezTo>
                  <a:lnTo>
                    <a:pt x="26106" y="21204"/>
                  </a:lnTo>
                  <a:lnTo>
                    <a:pt x="26092" y="21163"/>
                  </a:lnTo>
                  <a:cubicBezTo>
                    <a:pt x="25996" y="20888"/>
                    <a:pt x="25886" y="20613"/>
                    <a:pt x="25763" y="20339"/>
                  </a:cubicBezTo>
                  <a:lnTo>
                    <a:pt x="25735" y="20256"/>
                  </a:lnTo>
                  <a:cubicBezTo>
                    <a:pt x="25612" y="19927"/>
                    <a:pt x="25474" y="19597"/>
                    <a:pt x="25378" y="19309"/>
                  </a:cubicBezTo>
                  <a:lnTo>
                    <a:pt x="25117" y="18636"/>
                  </a:lnTo>
                  <a:cubicBezTo>
                    <a:pt x="25076" y="18567"/>
                    <a:pt x="25062" y="18485"/>
                    <a:pt x="25035" y="18416"/>
                  </a:cubicBezTo>
                  <a:cubicBezTo>
                    <a:pt x="24980" y="18279"/>
                    <a:pt x="24925" y="18128"/>
                    <a:pt x="24856" y="17949"/>
                  </a:cubicBezTo>
                  <a:cubicBezTo>
                    <a:pt x="24856" y="17935"/>
                    <a:pt x="24843" y="17922"/>
                    <a:pt x="24843" y="17881"/>
                  </a:cubicBezTo>
                  <a:cubicBezTo>
                    <a:pt x="24829" y="17839"/>
                    <a:pt x="24802" y="17798"/>
                    <a:pt x="24788" y="17743"/>
                  </a:cubicBezTo>
                  <a:cubicBezTo>
                    <a:pt x="24760" y="17661"/>
                    <a:pt x="24719" y="17578"/>
                    <a:pt x="24692" y="17510"/>
                  </a:cubicBezTo>
                  <a:lnTo>
                    <a:pt x="24650" y="17441"/>
                  </a:lnTo>
                  <a:cubicBezTo>
                    <a:pt x="24596" y="17317"/>
                    <a:pt x="24554" y="17194"/>
                    <a:pt x="24486" y="17084"/>
                  </a:cubicBezTo>
                  <a:cubicBezTo>
                    <a:pt x="24431" y="16960"/>
                    <a:pt x="24362" y="16851"/>
                    <a:pt x="24307" y="16741"/>
                  </a:cubicBezTo>
                  <a:lnTo>
                    <a:pt x="24252" y="16645"/>
                  </a:lnTo>
                  <a:lnTo>
                    <a:pt x="23950" y="16027"/>
                  </a:lnTo>
                  <a:cubicBezTo>
                    <a:pt x="23909" y="15958"/>
                    <a:pt x="23881" y="15876"/>
                    <a:pt x="23840" y="15807"/>
                  </a:cubicBezTo>
                  <a:cubicBezTo>
                    <a:pt x="23744" y="15601"/>
                    <a:pt x="23621" y="15395"/>
                    <a:pt x="23497" y="15189"/>
                  </a:cubicBezTo>
                  <a:cubicBezTo>
                    <a:pt x="23469" y="15120"/>
                    <a:pt x="23415" y="15052"/>
                    <a:pt x="23387" y="14983"/>
                  </a:cubicBezTo>
                  <a:cubicBezTo>
                    <a:pt x="23277" y="14791"/>
                    <a:pt x="23181" y="14585"/>
                    <a:pt x="23071" y="14406"/>
                  </a:cubicBezTo>
                  <a:lnTo>
                    <a:pt x="22920" y="14090"/>
                  </a:lnTo>
                  <a:lnTo>
                    <a:pt x="22865" y="13994"/>
                  </a:lnTo>
                  <a:cubicBezTo>
                    <a:pt x="22810" y="13884"/>
                    <a:pt x="22769" y="13788"/>
                    <a:pt x="22700" y="13678"/>
                  </a:cubicBezTo>
                  <a:lnTo>
                    <a:pt x="22494" y="13321"/>
                  </a:lnTo>
                  <a:lnTo>
                    <a:pt x="22467" y="13280"/>
                  </a:lnTo>
                  <a:cubicBezTo>
                    <a:pt x="22398" y="13184"/>
                    <a:pt x="22357" y="13074"/>
                    <a:pt x="22288" y="12978"/>
                  </a:cubicBezTo>
                  <a:lnTo>
                    <a:pt x="22179" y="12827"/>
                  </a:lnTo>
                  <a:cubicBezTo>
                    <a:pt x="22082" y="12662"/>
                    <a:pt x="21986" y="12525"/>
                    <a:pt x="21918" y="12415"/>
                  </a:cubicBezTo>
                  <a:cubicBezTo>
                    <a:pt x="21767" y="12168"/>
                    <a:pt x="21574" y="11934"/>
                    <a:pt x="21355" y="11632"/>
                  </a:cubicBezTo>
                  <a:cubicBezTo>
                    <a:pt x="21135" y="11357"/>
                    <a:pt x="20943" y="11124"/>
                    <a:pt x="20737" y="10863"/>
                  </a:cubicBezTo>
                  <a:cubicBezTo>
                    <a:pt x="20531" y="10588"/>
                    <a:pt x="20325" y="10327"/>
                    <a:pt x="20132" y="10080"/>
                  </a:cubicBezTo>
                  <a:cubicBezTo>
                    <a:pt x="19899" y="9778"/>
                    <a:pt x="19707" y="9545"/>
                    <a:pt x="19514" y="9339"/>
                  </a:cubicBezTo>
                  <a:cubicBezTo>
                    <a:pt x="19267" y="9050"/>
                    <a:pt x="19061" y="8817"/>
                    <a:pt x="18869" y="8597"/>
                  </a:cubicBezTo>
                  <a:cubicBezTo>
                    <a:pt x="18677" y="8377"/>
                    <a:pt x="18457" y="8116"/>
                    <a:pt x="18210" y="7842"/>
                  </a:cubicBezTo>
                  <a:cubicBezTo>
                    <a:pt x="18004" y="7622"/>
                    <a:pt x="17770" y="7375"/>
                    <a:pt x="17564" y="7169"/>
                  </a:cubicBezTo>
                  <a:lnTo>
                    <a:pt x="17551" y="7155"/>
                  </a:lnTo>
                  <a:cubicBezTo>
                    <a:pt x="17345" y="6949"/>
                    <a:pt x="17139" y="6757"/>
                    <a:pt x="16933" y="6551"/>
                  </a:cubicBezTo>
                  <a:lnTo>
                    <a:pt x="16836" y="6469"/>
                  </a:lnTo>
                  <a:cubicBezTo>
                    <a:pt x="16754" y="6386"/>
                    <a:pt x="16658" y="6304"/>
                    <a:pt x="16562" y="6208"/>
                  </a:cubicBezTo>
                  <a:lnTo>
                    <a:pt x="16493" y="6139"/>
                  </a:lnTo>
                  <a:lnTo>
                    <a:pt x="16342" y="5988"/>
                  </a:lnTo>
                  <a:lnTo>
                    <a:pt x="16081" y="5727"/>
                  </a:lnTo>
                  <a:cubicBezTo>
                    <a:pt x="15861" y="5521"/>
                    <a:pt x="15642" y="5342"/>
                    <a:pt x="15422" y="5150"/>
                  </a:cubicBezTo>
                  <a:lnTo>
                    <a:pt x="15353" y="5095"/>
                  </a:lnTo>
                  <a:lnTo>
                    <a:pt x="15092" y="4889"/>
                  </a:lnTo>
                  <a:cubicBezTo>
                    <a:pt x="14941" y="4752"/>
                    <a:pt x="14763" y="4615"/>
                    <a:pt x="14598" y="4477"/>
                  </a:cubicBezTo>
                  <a:cubicBezTo>
                    <a:pt x="14461" y="4381"/>
                    <a:pt x="14337" y="4271"/>
                    <a:pt x="14200" y="4161"/>
                  </a:cubicBezTo>
                  <a:cubicBezTo>
                    <a:pt x="14117" y="4093"/>
                    <a:pt x="14021" y="4052"/>
                    <a:pt x="13939" y="3997"/>
                  </a:cubicBezTo>
                  <a:lnTo>
                    <a:pt x="13788" y="3900"/>
                  </a:lnTo>
                  <a:cubicBezTo>
                    <a:pt x="13705" y="3818"/>
                    <a:pt x="13596" y="3777"/>
                    <a:pt x="13513" y="3708"/>
                  </a:cubicBezTo>
                  <a:cubicBezTo>
                    <a:pt x="13335" y="3585"/>
                    <a:pt x="13184" y="3488"/>
                    <a:pt x="13019" y="3365"/>
                  </a:cubicBezTo>
                  <a:cubicBezTo>
                    <a:pt x="12923" y="3310"/>
                    <a:pt x="12854" y="3255"/>
                    <a:pt x="12772" y="3214"/>
                  </a:cubicBezTo>
                  <a:lnTo>
                    <a:pt x="12621" y="3104"/>
                  </a:lnTo>
                  <a:cubicBezTo>
                    <a:pt x="12483" y="3022"/>
                    <a:pt x="12346" y="2939"/>
                    <a:pt x="12236" y="2871"/>
                  </a:cubicBezTo>
                  <a:cubicBezTo>
                    <a:pt x="11618" y="2500"/>
                    <a:pt x="11110" y="2198"/>
                    <a:pt x="10629" y="1937"/>
                  </a:cubicBezTo>
                  <a:lnTo>
                    <a:pt x="10616" y="1923"/>
                  </a:lnTo>
                  <a:lnTo>
                    <a:pt x="10588" y="1909"/>
                  </a:lnTo>
                  <a:cubicBezTo>
                    <a:pt x="10313" y="1744"/>
                    <a:pt x="10025" y="1607"/>
                    <a:pt x="9737" y="1470"/>
                  </a:cubicBezTo>
                  <a:cubicBezTo>
                    <a:pt x="9627" y="1429"/>
                    <a:pt x="9517" y="1374"/>
                    <a:pt x="9407" y="1319"/>
                  </a:cubicBezTo>
                  <a:lnTo>
                    <a:pt x="8844" y="1058"/>
                  </a:lnTo>
                  <a:cubicBezTo>
                    <a:pt x="8556" y="948"/>
                    <a:pt x="8240" y="824"/>
                    <a:pt x="7938" y="714"/>
                  </a:cubicBezTo>
                  <a:cubicBezTo>
                    <a:pt x="7841" y="687"/>
                    <a:pt x="7759" y="673"/>
                    <a:pt x="7677" y="632"/>
                  </a:cubicBezTo>
                  <a:cubicBezTo>
                    <a:pt x="7622" y="618"/>
                    <a:pt x="7553" y="605"/>
                    <a:pt x="7498" y="577"/>
                  </a:cubicBezTo>
                  <a:cubicBezTo>
                    <a:pt x="7333" y="536"/>
                    <a:pt x="7155" y="481"/>
                    <a:pt x="7004" y="426"/>
                  </a:cubicBezTo>
                  <a:cubicBezTo>
                    <a:pt x="6866" y="399"/>
                    <a:pt x="6715" y="344"/>
                    <a:pt x="6537" y="302"/>
                  </a:cubicBezTo>
                  <a:lnTo>
                    <a:pt x="6496" y="289"/>
                  </a:lnTo>
                  <a:cubicBezTo>
                    <a:pt x="6317" y="261"/>
                    <a:pt x="6125" y="206"/>
                    <a:pt x="5960" y="165"/>
                  </a:cubicBezTo>
                  <a:cubicBezTo>
                    <a:pt x="5644" y="124"/>
                    <a:pt x="5328" y="69"/>
                    <a:pt x="4999" y="28"/>
                  </a:cubicBezTo>
                  <a:cubicBezTo>
                    <a:pt x="4861" y="14"/>
                    <a:pt x="4724" y="14"/>
                    <a:pt x="4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-328652" y="2117150"/>
              <a:ext cx="1327759" cy="745256"/>
            </a:xfrm>
            <a:custGeom>
              <a:avLst/>
              <a:gdLst/>
              <a:ahLst/>
              <a:cxnLst/>
              <a:rect l="l" t="t" r="r" b="b"/>
              <a:pathLst>
                <a:path w="25682" h="14415" extrusionOk="0">
                  <a:moveTo>
                    <a:pt x="12719" y="344"/>
                  </a:moveTo>
                  <a:lnTo>
                    <a:pt x="12719" y="344"/>
                  </a:lnTo>
                  <a:cubicBezTo>
                    <a:pt x="12732" y="347"/>
                    <a:pt x="12744" y="351"/>
                    <a:pt x="12757" y="354"/>
                  </a:cubicBezTo>
                  <a:lnTo>
                    <a:pt x="12757" y="354"/>
                  </a:lnTo>
                  <a:cubicBezTo>
                    <a:pt x="12747" y="350"/>
                    <a:pt x="12736" y="345"/>
                    <a:pt x="12719" y="344"/>
                  </a:cubicBezTo>
                  <a:close/>
                  <a:moveTo>
                    <a:pt x="9559" y="1"/>
                  </a:moveTo>
                  <a:cubicBezTo>
                    <a:pt x="9270" y="1"/>
                    <a:pt x="8982" y="1"/>
                    <a:pt x="8680" y="15"/>
                  </a:cubicBezTo>
                  <a:cubicBezTo>
                    <a:pt x="8584" y="15"/>
                    <a:pt x="8460" y="28"/>
                    <a:pt x="8364" y="42"/>
                  </a:cubicBezTo>
                  <a:lnTo>
                    <a:pt x="8295" y="70"/>
                  </a:lnTo>
                  <a:lnTo>
                    <a:pt x="7925" y="111"/>
                  </a:lnTo>
                  <a:cubicBezTo>
                    <a:pt x="7677" y="152"/>
                    <a:pt x="7430" y="207"/>
                    <a:pt x="7210" y="248"/>
                  </a:cubicBezTo>
                  <a:cubicBezTo>
                    <a:pt x="6936" y="317"/>
                    <a:pt x="6661" y="413"/>
                    <a:pt x="6304" y="523"/>
                  </a:cubicBezTo>
                  <a:cubicBezTo>
                    <a:pt x="6112" y="591"/>
                    <a:pt x="5906" y="660"/>
                    <a:pt x="5727" y="729"/>
                  </a:cubicBezTo>
                  <a:lnTo>
                    <a:pt x="5590" y="784"/>
                  </a:lnTo>
                  <a:cubicBezTo>
                    <a:pt x="5538" y="764"/>
                    <a:pt x="5488" y="755"/>
                    <a:pt x="5439" y="755"/>
                  </a:cubicBezTo>
                  <a:cubicBezTo>
                    <a:pt x="5322" y="755"/>
                    <a:pt x="5212" y="804"/>
                    <a:pt x="5096" y="852"/>
                  </a:cubicBezTo>
                  <a:cubicBezTo>
                    <a:pt x="4999" y="894"/>
                    <a:pt x="4890" y="935"/>
                    <a:pt x="4807" y="976"/>
                  </a:cubicBezTo>
                  <a:lnTo>
                    <a:pt x="4766" y="990"/>
                  </a:lnTo>
                  <a:cubicBezTo>
                    <a:pt x="4546" y="1100"/>
                    <a:pt x="4327" y="1182"/>
                    <a:pt x="4121" y="1319"/>
                  </a:cubicBezTo>
                  <a:cubicBezTo>
                    <a:pt x="3860" y="1470"/>
                    <a:pt x="3599" y="1649"/>
                    <a:pt x="3351" y="1827"/>
                  </a:cubicBezTo>
                  <a:cubicBezTo>
                    <a:pt x="3159" y="1965"/>
                    <a:pt x="2953" y="2102"/>
                    <a:pt x="2761" y="2281"/>
                  </a:cubicBezTo>
                  <a:cubicBezTo>
                    <a:pt x="2747" y="2294"/>
                    <a:pt x="2706" y="2308"/>
                    <a:pt x="2692" y="2349"/>
                  </a:cubicBezTo>
                  <a:lnTo>
                    <a:pt x="2610" y="2432"/>
                  </a:lnTo>
                  <a:lnTo>
                    <a:pt x="2555" y="2487"/>
                  </a:lnTo>
                  <a:cubicBezTo>
                    <a:pt x="2528" y="2500"/>
                    <a:pt x="2500" y="2542"/>
                    <a:pt x="2473" y="2555"/>
                  </a:cubicBezTo>
                  <a:cubicBezTo>
                    <a:pt x="2390" y="2638"/>
                    <a:pt x="2280" y="2720"/>
                    <a:pt x="2198" y="2816"/>
                  </a:cubicBezTo>
                  <a:cubicBezTo>
                    <a:pt x="1937" y="3050"/>
                    <a:pt x="1745" y="3338"/>
                    <a:pt x="1566" y="3613"/>
                  </a:cubicBezTo>
                  <a:cubicBezTo>
                    <a:pt x="1456" y="3750"/>
                    <a:pt x="1360" y="3915"/>
                    <a:pt x="1250" y="4052"/>
                  </a:cubicBezTo>
                  <a:cubicBezTo>
                    <a:pt x="1223" y="4093"/>
                    <a:pt x="1182" y="4135"/>
                    <a:pt x="1154" y="4189"/>
                  </a:cubicBezTo>
                  <a:cubicBezTo>
                    <a:pt x="1099" y="4231"/>
                    <a:pt x="1058" y="4299"/>
                    <a:pt x="1017" y="4354"/>
                  </a:cubicBezTo>
                  <a:cubicBezTo>
                    <a:pt x="976" y="4409"/>
                    <a:pt x="948" y="4437"/>
                    <a:pt x="907" y="4492"/>
                  </a:cubicBezTo>
                  <a:lnTo>
                    <a:pt x="893" y="4505"/>
                  </a:lnTo>
                  <a:cubicBezTo>
                    <a:pt x="880" y="4533"/>
                    <a:pt x="852" y="4560"/>
                    <a:pt x="838" y="4574"/>
                  </a:cubicBezTo>
                  <a:cubicBezTo>
                    <a:pt x="797" y="4670"/>
                    <a:pt x="742" y="4753"/>
                    <a:pt x="701" y="4821"/>
                  </a:cubicBezTo>
                  <a:cubicBezTo>
                    <a:pt x="660" y="4917"/>
                    <a:pt x="605" y="5041"/>
                    <a:pt x="564" y="5164"/>
                  </a:cubicBezTo>
                  <a:lnTo>
                    <a:pt x="550" y="5192"/>
                  </a:lnTo>
                  <a:cubicBezTo>
                    <a:pt x="509" y="5302"/>
                    <a:pt x="481" y="5425"/>
                    <a:pt x="426" y="5576"/>
                  </a:cubicBezTo>
                  <a:cubicBezTo>
                    <a:pt x="399" y="5673"/>
                    <a:pt x="385" y="5782"/>
                    <a:pt x="344" y="5879"/>
                  </a:cubicBezTo>
                  <a:cubicBezTo>
                    <a:pt x="303" y="6016"/>
                    <a:pt x="275" y="6181"/>
                    <a:pt x="220" y="6318"/>
                  </a:cubicBezTo>
                  <a:cubicBezTo>
                    <a:pt x="165" y="6497"/>
                    <a:pt x="124" y="6661"/>
                    <a:pt x="97" y="6799"/>
                  </a:cubicBezTo>
                  <a:lnTo>
                    <a:pt x="97" y="6826"/>
                  </a:lnTo>
                  <a:cubicBezTo>
                    <a:pt x="83" y="6881"/>
                    <a:pt x="83" y="6909"/>
                    <a:pt x="83" y="6964"/>
                  </a:cubicBezTo>
                  <a:lnTo>
                    <a:pt x="56" y="7183"/>
                  </a:lnTo>
                  <a:cubicBezTo>
                    <a:pt x="28" y="7293"/>
                    <a:pt x="28" y="7375"/>
                    <a:pt x="14" y="7485"/>
                  </a:cubicBezTo>
                  <a:lnTo>
                    <a:pt x="14" y="7581"/>
                  </a:lnTo>
                  <a:cubicBezTo>
                    <a:pt x="1" y="7760"/>
                    <a:pt x="14" y="7925"/>
                    <a:pt x="14" y="8062"/>
                  </a:cubicBezTo>
                  <a:cubicBezTo>
                    <a:pt x="28" y="8282"/>
                    <a:pt x="56" y="8557"/>
                    <a:pt x="97" y="8831"/>
                  </a:cubicBezTo>
                  <a:cubicBezTo>
                    <a:pt x="124" y="8927"/>
                    <a:pt x="152" y="9010"/>
                    <a:pt x="193" y="9092"/>
                  </a:cubicBezTo>
                  <a:cubicBezTo>
                    <a:pt x="207" y="9106"/>
                    <a:pt x="207" y="9133"/>
                    <a:pt x="220" y="9161"/>
                  </a:cubicBezTo>
                  <a:cubicBezTo>
                    <a:pt x="220" y="9174"/>
                    <a:pt x="234" y="9174"/>
                    <a:pt x="234" y="9202"/>
                  </a:cubicBezTo>
                  <a:lnTo>
                    <a:pt x="234" y="9216"/>
                  </a:lnTo>
                  <a:cubicBezTo>
                    <a:pt x="262" y="9271"/>
                    <a:pt x="289" y="9312"/>
                    <a:pt x="303" y="9353"/>
                  </a:cubicBezTo>
                  <a:cubicBezTo>
                    <a:pt x="330" y="9380"/>
                    <a:pt x="344" y="9422"/>
                    <a:pt x="358" y="9477"/>
                  </a:cubicBezTo>
                  <a:cubicBezTo>
                    <a:pt x="399" y="9559"/>
                    <a:pt x="426" y="9628"/>
                    <a:pt x="468" y="9710"/>
                  </a:cubicBezTo>
                  <a:cubicBezTo>
                    <a:pt x="564" y="9916"/>
                    <a:pt x="646" y="10067"/>
                    <a:pt x="756" y="10204"/>
                  </a:cubicBezTo>
                  <a:cubicBezTo>
                    <a:pt x="838" y="10328"/>
                    <a:pt x="921" y="10438"/>
                    <a:pt x="1031" y="10534"/>
                  </a:cubicBezTo>
                  <a:lnTo>
                    <a:pt x="1086" y="10603"/>
                  </a:lnTo>
                  <a:cubicBezTo>
                    <a:pt x="1168" y="10685"/>
                    <a:pt x="1250" y="10795"/>
                    <a:pt x="1333" y="10891"/>
                  </a:cubicBezTo>
                  <a:lnTo>
                    <a:pt x="1360" y="10919"/>
                  </a:lnTo>
                  <a:cubicBezTo>
                    <a:pt x="1429" y="10987"/>
                    <a:pt x="1470" y="11028"/>
                    <a:pt x="1566" y="11097"/>
                  </a:cubicBezTo>
                  <a:cubicBezTo>
                    <a:pt x="1635" y="11152"/>
                    <a:pt x="1731" y="11207"/>
                    <a:pt x="1813" y="11262"/>
                  </a:cubicBezTo>
                  <a:lnTo>
                    <a:pt x="1855" y="11276"/>
                  </a:lnTo>
                  <a:cubicBezTo>
                    <a:pt x="1978" y="11344"/>
                    <a:pt x="2088" y="11399"/>
                    <a:pt x="2212" y="11468"/>
                  </a:cubicBezTo>
                  <a:cubicBezTo>
                    <a:pt x="2267" y="11495"/>
                    <a:pt x="2322" y="11509"/>
                    <a:pt x="2363" y="11537"/>
                  </a:cubicBezTo>
                  <a:cubicBezTo>
                    <a:pt x="2528" y="11605"/>
                    <a:pt x="2692" y="11633"/>
                    <a:pt x="2843" y="11674"/>
                  </a:cubicBezTo>
                  <a:cubicBezTo>
                    <a:pt x="3146" y="11743"/>
                    <a:pt x="3420" y="11784"/>
                    <a:pt x="3640" y="11825"/>
                  </a:cubicBezTo>
                  <a:cubicBezTo>
                    <a:pt x="3763" y="11839"/>
                    <a:pt x="3901" y="11880"/>
                    <a:pt x="4038" y="11880"/>
                  </a:cubicBezTo>
                  <a:cubicBezTo>
                    <a:pt x="4148" y="11894"/>
                    <a:pt x="4272" y="11894"/>
                    <a:pt x="4409" y="11907"/>
                  </a:cubicBezTo>
                  <a:lnTo>
                    <a:pt x="4656" y="11907"/>
                  </a:lnTo>
                  <a:cubicBezTo>
                    <a:pt x="4725" y="11907"/>
                    <a:pt x="4807" y="11907"/>
                    <a:pt x="4876" y="11894"/>
                  </a:cubicBezTo>
                  <a:cubicBezTo>
                    <a:pt x="5013" y="11880"/>
                    <a:pt x="5151" y="11839"/>
                    <a:pt x="5274" y="11825"/>
                  </a:cubicBezTo>
                  <a:cubicBezTo>
                    <a:pt x="5549" y="11756"/>
                    <a:pt x="5796" y="11674"/>
                    <a:pt x="6112" y="11550"/>
                  </a:cubicBezTo>
                  <a:cubicBezTo>
                    <a:pt x="6153" y="11537"/>
                    <a:pt x="6194" y="11509"/>
                    <a:pt x="6235" y="11495"/>
                  </a:cubicBezTo>
                  <a:cubicBezTo>
                    <a:pt x="6730" y="11289"/>
                    <a:pt x="7183" y="11015"/>
                    <a:pt x="7609" y="10740"/>
                  </a:cubicBezTo>
                  <a:cubicBezTo>
                    <a:pt x="7732" y="10671"/>
                    <a:pt x="7828" y="10589"/>
                    <a:pt x="7938" y="10520"/>
                  </a:cubicBezTo>
                  <a:cubicBezTo>
                    <a:pt x="8021" y="10452"/>
                    <a:pt x="8117" y="10383"/>
                    <a:pt x="8227" y="10314"/>
                  </a:cubicBezTo>
                  <a:cubicBezTo>
                    <a:pt x="8460" y="10136"/>
                    <a:pt x="8694" y="9985"/>
                    <a:pt x="8900" y="9847"/>
                  </a:cubicBezTo>
                  <a:cubicBezTo>
                    <a:pt x="8982" y="9792"/>
                    <a:pt x="9051" y="9724"/>
                    <a:pt x="9119" y="9683"/>
                  </a:cubicBezTo>
                  <a:cubicBezTo>
                    <a:pt x="9147" y="9655"/>
                    <a:pt x="9174" y="9641"/>
                    <a:pt x="9202" y="9614"/>
                  </a:cubicBezTo>
                  <a:cubicBezTo>
                    <a:pt x="9325" y="9504"/>
                    <a:pt x="9449" y="9422"/>
                    <a:pt x="9559" y="9339"/>
                  </a:cubicBezTo>
                  <a:cubicBezTo>
                    <a:pt x="9614" y="9298"/>
                    <a:pt x="9669" y="9243"/>
                    <a:pt x="9724" y="9216"/>
                  </a:cubicBezTo>
                  <a:cubicBezTo>
                    <a:pt x="9861" y="9092"/>
                    <a:pt x="10012" y="8969"/>
                    <a:pt x="10163" y="8872"/>
                  </a:cubicBezTo>
                  <a:cubicBezTo>
                    <a:pt x="10177" y="8859"/>
                    <a:pt x="10218" y="8831"/>
                    <a:pt x="10232" y="8817"/>
                  </a:cubicBezTo>
                  <a:lnTo>
                    <a:pt x="10383" y="8721"/>
                  </a:lnTo>
                  <a:lnTo>
                    <a:pt x="10561" y="8611"/>
                  </a:lnTo>
                  <a:lnTo>
                    <a:pt x="10575" y="8598"/>
                  </a:lnTo>
                  <a:cubicBezTo>
                    <a:pt x="10630" y="8557"/>
                    <a:pt x="10699" y="8529"/>
                    <a:pt x="10754" y="8488"/>
                  </a:cubicBezTo>
                  <a:cubicBezTo>
                    <a:pt x="11042" y="8323"/>
                    <a:pt x="11344" y="8145"/>
                    <a:pt x="11660" y="7993"/>
                  </a:cubicBezTo>
                  <a:lnTo>
                    <a:pt x="11729" y="7966"/>
                  </a:lnTo>
                  <a:cubicBezTo>
                    <a:pt x="11893" y="7870"/>
                    <a:pt x="12072" y="7787"/>
                    <a:pt x="12237" y="7719"/>
                  </a:cubicBezTo>
                  <a:cubicBezTo>
                    <a:pt x="12278" y="7705"/>
                    <a:pt x="12305" y="7691"/>
                    <a:pt x="12347" y="7691"/>
                  </a:cubicBezTo>
                  <a:cubicBezTo>
                    <a:pt x="12511" y="7623"/>
                    <a:pt x="12690" y="7568"/>
                    <a:pt x="12827" y="7513"/>
                  </a:cubicBezTo>
                  <a:lnTo>
                    <a:pt x="12841" y="7513"/>
                  </a:lnTo>
                  <a:cubicBezTo>
                    <a:pt x="12978" y="7485"/>
                    <a:pt x="13102" y="7430"/>
                    <a:pt x="13239" y="7417"/>
                  </a:cubicBezTo>
                  <a:cubicBezTo>
                    <a:pt x="13404" y="7375"/>
                    <a:pt x="13569" y="7348"/>
                    <a:pt x="13734" y="7321"/>
                  </a:cubicBezTo>
                  <a:lnTo>
                    <a:pt x="13747" y="7321"/>
                  </a:lnTo>
                  <a:cubicBezTo>
                    <a:pt x="13912" y="7307"/>
                    <a:pt x="14077" y="7279"/>
                    <a:pt x="14283" y="7238"/>
                  </a:cubicBezTo>
                  <a:lnTo>
                    <a:pt x="14338" y="7238"/>
                  </a:lnTo>
                  <a:cubicBezTo>
                    <a:pt x="14393" y="7224"/>
                    <a:pt x="14448" y="7224"/>
                    <a:pt x="14503" y="7224"/>
                  </a:cubicBezTo>
                  <a:cubicBezTo>
                    <a:pt x="14599" y="7211"/>
                    <a:pt x="14667" y="7211"/>
                    <a:pt x="14750" y="7211"/>
                  </a:cubicBezTo>
                  <a:lnTo>
                    <a:pt x="15299" y="7211"/>
                  </a:lnTo>
                  <a:cubicBezTo>
                    <a:pt x="15505" y="7224"/>
                    <a:pt x="15725" y="7224"/>
                    <a:pt x="15986" y="7252"/>
                  </a:cubicBezTo>
                  <a:cubicBezTo>
                    <a:pt x="16192" y="7279"/>
                    <a:pt x="16398" y="7293"/>
                    <a:pt x="16562" y="7321"/>
                  </a:cubicBezTo>
                  <a:cubicBezTo>
                    <a:pt x="16741" y="7348"/>
                    <a:pt x="16961" y="7375"/>
                    <a:pt x="17194" y="7430"/>
                  </a:cubicBezTo>
                  <a:cubicBezTo>
                    <a:pt x="17510" y="7513"/>
                    <a:pt x="17881" y="7595"/>
                    <a:pt x="18224" y="7733"/>
                  </a:cubicBezTo>
                  <a:cubicBezTo>
                    <a:pt x="18622" y="7897"/>
                    <a:pt x="18979" y="8062"/>
                    <a:pt x="19337" y="8241"/>
                  </a:cubicBezTo>
                  <a:lnTo>
                    <a:pt x="19529" y="8351"/>
                  </a:lnTo>
                  <a:lnTo>
                    <a:pt x="19721" y="8460"/>
                  </a:lnTo>
                  <a:cubicBezTo>
                    <a:pt x="19927" y="8584"/>
                    <a:pt x="20119" y="8694"/>
                    <a:pt x="20312" y="8817"/>
                  </a:cubicBezTo>
                  <a:cubicBezTo>
                    <a:pt x="20476" y="8941"/>
                    <a:pt x="20682" y="9065"/>
                    <a:pt x="20875" y="9216"/>
                  </a:cubicBezTo>
                  <a:cubicBezTo>
                    <a:pt x="20984" y="9298"/>
                    <a:pt x="21081" y="9380"/>
                    <a:pt x="21204" y="9477"/>
                  </a:cubicBezTo>
                  <a:cubicBezTo>
                    <a:pt x="21259" y="9504"/>
                    <a:pt x="21300" y="9559"/>
                    <a:pt x="21355" y="9614"/>
                  </a:cubicBezTo>
                  <a:cubicBezTo>
                    <a:pt x="21396" y="9641"/>
                    <a:pt x="21424" y="9655"/>
                    <a:pt x="21465" y="9696"/>
                  </a:cubicBezTo>
                  <a:cubicBezTo>
                    <a:pt x="21506" y="9751"/>
                    <a:pt x="21561" y="9792"/>
                    <a:pt x="21630" y="9834"/>
                  </a:cubicBezTo>
                  <a:cubicBezTo>
                    <a:pt x="21754" y="9930"/>
                    <a:pt x="21877" y="10040"/>
                    <a:pt x="22014" y="10163"/>
                  </a:cubicBezTo>
                  <a:lnTo>
                    <a:pt x="22509" y="10658"/>
                  </a:lnTo>
                  <a:lnTo>
                    <a:pt x="22591" y="10740"/>
                  </a:lnTo>
                  <a:cubicBezTo>
                    <a:pt x="22674" y="10822"/>
                    <a:pt x="22770" y="10919"/>
                    <a:pt x="22852" y="11015"/>
                  </a:cubicBezTo>
                  <a:lnTo>
                    <a:pt x="22907" y="11070"/>
                  </a:lnTo>
                  <a:lnTo>
                    <a:pt x="23223" y="11399"/>
                  </a:lnTo>
                  <a:lnTo>
                    <a:pt x="23470" y="11633"/>
                  </a:lnTo>
                  <a:cubicBezTo>
                    <a:pt x="23553" y="11715"/>
                    <a:pt x="23621" y="11825"/>
                    <a:pt x="23690" y="11907"/>
                  </a:cubicBezTo>
                  <a:cubicBezTo>
                    <a:pt x="23759" y="12017"/>
                    <a:pt x="23841" y="12113"/>
                    <a:pt x="23937" y="12223"/>
                  </a:cubicBezTo>
                  <a:cubicBezTo>
                    <a:pt x="23978" y="12292"/>
                    <a:pt x="24019" y="12333"/>
                    <a:pt x="24047" y="12402"/>
                  </a:cubicBezTo>
                  <a:cubicBezTo>
                    <a:pt x="24088" y="12443"/>
                    <a:pt x="24102" y="12498"/>
                    <a:pt x="24143" y="12525"/>
                  </a:cubicBezTo>
                  <a:cubicBezTo>
                    <a:pt x="24184" y="12608"/>
                    <a:pt x="24253" y="12704"/>
                    <a:pt x="24322" y="12786"/>
                  </a:cubicBezTo>
                  <a:cubicBezTo>
                    <a:pt x="24376" y="12841"/>
                    <a:pt x="24431" y="12910"/>
                    <a:pt x="24486" y="12951"/>
                  </a:cubicBezTo>
                  <a:lnTo>
                    <a:pt x="24569" y="13047"/>
                  </a:lnTo>
                  <a:cubicBezTo>
                    <a:pt x="24596" y="13075"/>
                    <a:pt x="24624" y="13116"/>
                    <a:pt x="24651" y="13143"/>
                  </a:cubicBezTo>
                  <a:lnTo>
                    <a:pt x="24665" y="13185"/>
                  </a:lnTo>
                  <a:lnTo>
                    <a:pt x="24692" y="13212"/>
                  </a:lnTo>
                  <a:cubicBezTo>
                    <a:pt x="24898" y="13555"/>
                    <a:pt x="25063" y="13940"/>
                    <a:pt x="25242" y="14283"/>
                  </a:cubicBezTo>
                  <a:cubicBezTo>
                    <a:pt x="25272" y="14364"/>
                    <a:pt x="25353" y="14415"/>
                    <a:pt x="25444" y="14415"/>
                  </a:cubicBezTo>
                  <a:cubicBezTo>
                    <a:pt x="25477" y="14415"/>
                    <a:pt x="25511" y="14408"/>
                    <a:pt x="25544" y="14393"/>
                  </a:cubicBezTo>
                  <a:cubicBezTo>
                    <a:pt x="25599" y="14366"/>
                    <a:pt x="25654" y="14311"/>
                    <a:pt x="25667" y="14256"/>
                  </a:cubicBezTo>
                  <a:cubicBezTo>
                    <a:pt x="25681" y="14187"/>
                    <a:pt x="25681" y="14146"/>
                    <a:pt x="25667" y="14091"/>
                  </a:cubicBezTo>
                  <a:cubicBezTo>
                    <a:pt x="25626" y="14036"/>
                    <a:pt x="25612" y="13981"/>
                    <a:pt x="25585" y="13912"/>
                  </a:cubicBezTo>
                  <a:cubicBezTo>
                    <a:pt x="25585" y="13899"/>
                    <a:pt x="25585" y="13871"/>
                    <a:pt x="25558" y="13830"/>
                  </a:cubicBezTo>
                  <a:lnTo>
                    <a:pt x="25516" y="13734"/>
                  </a:lnTo>
                  <a:lnTo>
                    <a:pt x="25516" y="13706"/>
                  </a:lnTo>
                  <a:cubicBezTo>
                    <a:pt x="25489" y="13679"/>
                    <a:pt x="25461" y="13624"/>
                    <a:pt x="25420" y="13596"/>
                  </a:cubicBezTo>
                  <a:lnTo>
                    <a:pt x="25393" y="13500"/>
                  </a:lnTo>
                  <a:cubicBezTo>
                    <a:pt x="25242" y="13198"/>
                    <a:pt x="25063" y="12869"/>
                    <a:pt x="24912" y="12539"/>
                  </a:cubicBezTo>
                  <a:cubicBezTo>
                    <a:pt x="24720" y="12113"/>
                    <a:pt x="24486" y="11701"/>
                    <a:pt x="24253" y="11289"/>
                  </a:cubicBezTo>
                  <a:lnTo>
                    <a:pt x="24184" y="11166"/>
                  </a:lnTo>
                  <a:cubicBezTo>
                    <a:pt x="24047" y="10932"/>
                    <a:pt x="23923" y="10713"/>
                    <a:pt x="23813" y="10507"/>
                  </a:cubicBezTo>
                  <a:cubicBezTo>
                    <a:pt x="23731" y="10342"/>
                    <a:pt x="23621" y="10177"/>
                    <a:pt x="23539" y="10026"/>
                  </a:cubicBezTo>
                  <a:cubicBezTo>
                    <a:pt x="23484" y="9957"/>
                    <a:pt x="23456" y="9861"/>
                    <a:pt x="23401" y="9792"/>
                  </a:cubicBezTo>
                  <a:cubicBezTo>
                    <a:pt x="23113" y="9312"/>
                    <a:pt x="22797" y="8817"/>
                    <a:pt x="22481" y="8351"/>
                  </a:cubicBezTo>
                  <a:cubicBezTo>
                    <a:pt x="22399" y="8241"/>
                    <a:pt x="22317" y="8103"/>
                    <a:pt x="22234" y="7980"/>
                  </a:cubicBezTo>
                  <a:cubicBezTo>
                    <a:pt x="22165" y="7897"/>
                    <a:pt x="22111" y="7787"/>
                    <a:pt x="22042" y="7705"/>
                  </a:cubicBezTo>
                  <a:cubicBezTo>
                    <a:pt x="21918" y="7527"/>
                    <a:pt x="21795" y="7362"/>
                    <a:pt x="21699" y="7211"/>
                  </a:cubicBezTo>
                  <a:lnTo>
                    <a:pt x="21589" y="7046"/>
                  </a:lnTo>
                  <a:cubicBezTo>
                    <a:pt x="21300" y="6634"/>
                    <a:pt x="20984" y="6194"/>
                    <a:pt x="20669" y="5741"/>
                  </a:cubicBezTo>
                  <a:cubicBezTo>
                    <a:pt x="20476" y="5494"/>
                    <a:pt x="20270" y="5233"/>
                    <a:pt x="20064" y="5013"/>
                  </a:cubicBezTo>
                  <a:cubicBezTo>
                    <a:pt x="19845" y="4766"/>
                    <a:pt x="19625" y="4492"/>
                    <a:pt x="19364" y="4258"/>
                  </a:cubicBezTo>
                  <a:cubicBezTo>
                    <a:pt x="19213" y="4093"/>
                    <a:pt x="19048" y="3956"/>
                    <a:pt x="18897" y="3819"/>
                  </a:cubicBezTo>
                  <a:cubicBezTo>
                    <a:pt x="18499" y="3448"/>
                    <a:pt x="18114" y="3063"/>
                    <a:pt x="17702" y="2720"/>
                  </a:cubicBezTo>
                  <a:cubicBezTo>
                    <a:pt x="17579" y="2624"/>
                    <a:pt x="17469" y="2555"/>
                    <a:pt x="17386" y="2487"/>
                  </a:cubicBezTo>
                  <a:cubicBezTo>
                    <a:pt x="17304" y="2418"/>
                    <a:pt x="17194" y="2349"/>
                    <a:pt x="17098" y="2294"/>
                  </a:cubicBezTo>
                  <a:lnTo>
                    <a:pt x="17071" y="2281"/>
                  </a:lnTo>
                  <a:cubicBezTo>
                    <a:pt x="16906" y="2171"/>
                    <a:pt x="16755" y="2088"/>
                    <a:pt x="16604" y="1992"/>
                  </a:cubicBezTo>
                  <a:lnTo>
                    <a:pt x="16384" y="1855"/>
                  </a:lnTo>
                  <a:cubicBezTo>
                    <a:pt x="15972" y="1594"/>
                    <a:pt x="15505" y="1347"/>
                    <a:pt x="14915" y="1058"/>
                  </a:cubicBezTo>
                  <a:cubicBezTo>
                    <a:pt x="14695" y="962"/>
                    <a:pt x="14461" y="852"/>
                    <a:pt x="14173" y="770"/>
                  </a:cubicBezTo>
                  <a:cubicBezTo>
                    <a:pt x="14104" y="756"/>
                    <a:pt x="14063" y="729"/>
                    <a:pt x="13994" y="701"/>
                  </a:cubicBezTo>
                  <a:cubicBezTo>
                    <a:pt x="13816" y="633"/>
                    <a:pt x="13651" y="578"/>
                    <a:pt x="13459" y="523"/>
                  </a:cubicBezTo>
                  <a:cubicBezTo>
                    <a:pt x="13250" y="458"/>
                    <a:pt x="13017" y="417"/>
                    <a:pt x="12759" y="355"/>
                  </a:cubicBezTo>
                  <a:lnTo>
                    <a:pt x="12759" y="355"/>
                  </a:lnTo>
                  <a:cubicBezTo>
                    <a:pt x="12759" y="354"/>
                    <a:pt x="12758" y="354"/>
                    <a:pt x="12757" y="354"/>
                  </a:cubicBezTo>
                  <a:lnTo>
                    <a:pt x="12757" y="354"/>
                  </a:lnTo>
                  <a:cubicBezTo>
                    <a:pt x="12757" y="354"/>
                    <a:pt x="12757" y="354"/>
                    <a:pt x="12757" y="354"/>
                  </a:cubicBezTo>
                  <a:lnTo>
                    <a:pt x="12757" y="354"/>
                  </a:lnTo>
                  <a:cubicBezTo>
                    <a:pt x="12744" y="351"/>
                    <a:pt x="12731" y="348"/>
                    <a:pt x="12717" y="344"/>
                  </a:cubicBezTo>
                  <a:cubicBezTo>
                    <a:pt x="12718" y="344"/>
                    <a:pt x="12719" y="344"/>
                    <a:pt x="12719" y="344"/>
                  </a:cubicBezTo>
                  <a:lnTo>
                    <a:pt x="12719" y="344"/>
                  </a:lnTo>
                  <a:cubicBezTo>
                    <a:pt x="12474" y="282"/>
                    <a:pt x="12218" y="231"/>
                    <a:pt x="11962" y="179"/>
                  </a:cubicBezTo>
                  <a:cubicBezTo>
                    <a:pt x="11715" y="152"/>
                    <a:pt x="11454" y="111"/>
                    <a:pt x="11165" y="83"/>
                  </a:cubicBezTo>
                  <a:lnTo>
                    <a:pt x="11124" y="83"/>
                  </a:lnTo>
                  <a:cubicBezTo>
                    <a:pt x="10877" y="42"/>
                    <a:pt x="10630" y="15"/>
                    <a:pt x="10369" y="15"/>
                  </a:cubicBezTo>
                  <a:cubicBezTo>
                    <a:pt x="10108" y="1"/>
                    <a:pt x="9875" y="1"/>
                    <a:pt x="96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" name="Google Shape;342;p7"/>
          <p:cNvGrpSpPr/>
          <p:nvPr/>
        </p:nvGrpSpPr>
        <p:grpSpPr>
          <a:xfrm>
            <a:off x="209948" y="4360296"/>
            <a:ext cx="1245490" cy="666757"/>
            <a:chOff x="3304600" y="4254950"/>
            <a:chExt cx="1610200" cy="862000"/>
          </a:xfrm>
        </p:grpSpPr>
        <p:sp>
          <p:nvSpPr>
            <p:cNvPr id="343" name="Google Shape;343;p7"/>
            <p:cNvSpPr/>
            <p:nvPr/>
          </p:nvSpPr>
          <p:spPr>
            <a:xfrm>
              <a:off x="3358175" y="4414150"/>
              <a:ext cx="1474225" cy="689475"/>
            </a:xfrm>
            <a:custGeom>
              <a:avLst/>
              <a:gdLst/>
              <a:ahLst/>
              <a:cxnLst/>
              <a:rect l="l" t="t" r="r" b="b"/>
              <a:pathLst>
                <a:path w="58969" h="27579" extrusionOk="0">
                  <a:moveTo>
                    <a:pt x="14809" y="0"/>
                  </a:moveTo>
                  <a:cubicBezTo>
                    <a:pt x="7900" y="0"/>
                    <a:pt x="2926" y="1761"/>
                    <a:pt x="1868" y="5156"/>
                  </a:cubicBezTo>
                  <a:cubicBezTo>
                    <a:pt x="0" y="11088"/>
                    <a:pt x="10863" y="19767"/>
                    <a:pt x="26120" y="24533"/>
                  </a:cubicBezTo>
                  <a:cubicBezTo>
                    <a:pt x="32665" y="26583"/>
                    <a:pt x="38957" y="27579"/>
                    <a:pt x="44155" y="27579"/>
                  </a:cubicBezTo>
                  <a:cubicBezTo>
                    <a:pt x="51075" y="27579"/>
                    <a:pt x="56056" y="25813"/>
                    <a:pt x="57115" y="22418"/>
                  </a:cubicBezTo>
                  <a:cubicBezTo>
                    <a:pt x="58969" y="16485"/>
                    <a:pt x="48092" y="7806"/>
                    <a:pt x="32835" y="3041"/>
                  </a:cubicBezTo>
                  <a:cubicBezTo>
                    <a:pt x="26293" y="996"/>
                    <a:pt x="20004" y="0"/>
                    <a:pt x="148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3304600" y="4425750"/>
              <a:ext cx="1610200" cy="691200"/>
            </a:xfrm>
            <a:custGeom>
              <a:avLst/>
              <a:gdLst/>
              <a:ahLst/>
              <a:cxnLst/>
              <a:rect l="l" t="t" r="r" b="b"/>
              <a:pathLst>
                <a:path w="64408" h="27648" extrusionOk="0">
                  <a:moveTo>
                    <a:pt x="4821" y="1"/>
                  </a:moveTo>
                  <a:cubicBezTo>
                    <a:pt x="2627" y="1"/>
                    <a:pt x="973" y="662"/>
                    <a:pt x="591" y="1876"/>
                  </a:cubicBezTo>
                  <a:cubicBezTo>
                    <a:pt x="1" y="3799"/>
                    <a:pt x="2789" y="6408"/>
                    <a:pt x="6867" y="7672"/>
                  </a:cubicBezTo>
                  <a:cubicBezTo>
                    <a:pt x="8369" y="8142"/>
                    <a:pt x="9830" y="8366"/>
                    <a:pt x="11106" y="8366"/>
                  </a:cubicBezTo>
                  <a:cubicBezTo>
                    <a:pt x="13297" y="8366"/>
                    <a:pt x="14945" y="7705"/>
                    <a:pt x="15327" y="6491"/>
                  </a:cubicBezTo>
                  <a:cubicBezTo>
                    <a:pt x="15931" y="4568"/>
                    <a:pt x="13129" y="1959"/>
                    <a:pt x="9064" y="695"/>
                  </a:cubicBezTo>
                  <a:cubicBezTo>
                    <a:pt x="7563" y="225"/>
                    <a:pt x="6100" y="1"/>
                    <a:pt x="4821" y="1"/>
                  </a:cubicBezTo>
                  <a:close/>
                  <a:moveTo>
                    <a:pt x="8721" y="8429"/>
                  </a:moveTo>
                  <a:cubicBezTo>
                    <a:pt x="6522" y="8429"/>
                    <a:pt x="4860" y="9090"/>
                    <a:pt x="4478" y="10308"/>
                  </a:cubicBezTo>
                  <a:cubicBezTo>
                    <a:pt x="3873" y="12231"/>
                    <a:pt x="6675" y="14840"/>
                    <a:pt x="10740" y="16104"/>
                  </a:cubicBezTo>
                  <a:cubicBezTo>
                    <a:pt x="12237" y="16574"/>
                    <a:pt x="13698" y="16798"/>
                    <a:pt x="14976" y="16798"/>
                  </a:cubicBezTo>
                  <a:cubicBezTo>
                    <a:pt x="17170" y="16798"/>
                    <a:pt x="18826" y="16137"/>
                    <a:pt x="19199" y="14923"/>
                  </a:cubicBezTo>
                  <a:cubicBezTo>
                    <a:pt x="19804" y="13000"/>
                    <a:pt x="17002" y="10404"/>
                    <a:pt x="12937" y="9114"/>
                  </a:cubicBezTo>
                  <a:cubicBezTo>
                    <a:pt x="11447" y="8650"/>
                    <a:pt x="9994" y="8429"/>
                    <a:pt x="8721" y="8429"/>
                  </a:cubicBezTo>
                  <a:close/>
                  <a:moveTo>
                    <a:pt x="53281" y="14763"/>
                  </a:moveTo>
                  <a:cubicBezTo>
                    <a:pt x="51090" y="14763"/>
                    <a:pt x="49436" y="15424"/>
                    <a:pt x="49054" y="16639"/>
                  </a:cubicBezTo>
                  <a:cubicBezTo>
                    <a:pt x="48450" y="18562"/>
                    <a:pt x="51252" y="21171"/>
                    <a:pt x="55317" y="22434"/>
                  </a:cubicBezTo>
                  <a:cubicBezTo>
                    <a:pt x="56818" y="22905"/>
                    <a:pt x="58281" y="23129"/>
                    <a:pt x="59560" y="23129"/>
                  </a:cubicBezTo>
                  <a:cubicBezTo>
                    <a:pt x="61754" y="23129"/>
                    <a:pt x="63408" y="22468"/>
                    <a:pt x="63790" y="21253"/>
                  </a:cubicBezTo>
                  <a:cubicBezTo>
                    <a:pt x="64408" y="19331"/>
                    <a:pt x="61593" y="16722"/>
                    <a:pt x="57514" y="15458"/>
                  </a:cubicBezTo>
                  <a:cubicBezTo>
                    <a:pt x="56017" y="14988"/>
                    <a:pt x="54558" y="14763"/>
                    <a:pt x="53281" y="14763"/>
                  </a:cubicBezTo>
                  <a:close/>
                  <a:moveTo>
                    <a:pt x="25712" y="16002"/>
                  </a:moveTo>
                  <a:cubicBezTo>
                    <a:pt x="23189" y="16002"/>
                    <a:pt x="21277" y="16767"/>
                    <a:pt x="20833" y="18177"/>
                  </a:cubicBezTo>
                  <a:cubicBezTo>
                    <a:pt x="20133" y="20416"/>
                    <a:pt x="23333" y="23396"/>
                    <a:pt x="28016" y="24851"/>
                  </a:cubicBezTo>
                  <a:cubicBezTo>
                    <a:pt x="29719" y="25391"/>
                    <a:pt x="31382" y="25649"/>
                    <a:pt x="32840" y="25649"/>
                  </a:cubicBezTo>
                  <a:cubicBezTo>
                    <a:pt x="35355" y="25649"/>
                    <a:pt x="37259" y="24881"/>
                    <a:pt x="37711" y="23464"/>
                  </a:cubicBezTo>
                  <a:cubicBezTo>
                    <a:pt x="38398" y="21240"/>
                    <a:pt x="35184" y="18246"/>
                    <a:pt x="30529" y="16790"/>
                  </a:cubicBezTo>
                  <a:cubicBezTo>
                    <a:pt x="28830" y="16257"/>
                    <a:pt x="27169" y="16002"/>
                    <a:pt x="25712" y="16002"/>
                  </a:cubicBezTo>
                  <a:close/>
                  <a:moveTo>
                    <a:pt x="44303" y="19278"/>
                  </a:moveTo>
                  <a:cubicBezTo>
                    <a:pt x="42104" y="19278"/>
                    <a:pt x="40442" y="19939"/>
                    <a:pt x="40059" y="21157"/>
                  </a:cubicBezTo>
                  <a:cubicBezTo>
                    <a:pt x="39455" y="23080"/>
                    <a:pt x="42257" y="25689"/>
                    <a:pt x="46322" y="26953"/>
                  </a:cubicBezTo>
                  <a:cubicBezTo>
                    <a:pt x="47823" y="27423"/>
                    <a:pt x="49286" y="27647"/>
                    <a:pt x="50565" y="27647"/>
                  </a:cubicBezTo>
                  <a:cubicBezTo>
                    <a:pt x="52759" y="27647"/>
                    <a:pt x="54413" y="26986"/>
                    <a:pt x="54795" y="25772"/>
                  </a:cubicBezTo>
                  <a:cubicBezTo>
                    <a:pt x="55385" y="23849"/>
                    <a:pt x="52598" y="21240"/>
                    <a:pt x="48519" y="19963"/>
                  </a:cubicBezTo>
                  <a:cubicBezTo>
                    <a:pt x="47029" y="19499"/>
                    <a:pt x="45576" y="19278"/>
                    <a:pt x="44303" y="192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3380475" y="4391975"/>
              <a:ext cx="1455700" cy="639025"/>
            </a:xfrm>
            <a:custGeom>
              <a:avLst/>
              <a:gdLst/>
              <a:ahLst/>
              <a:cxnLst/>
              <a:rect l="l" t="t" r="r" b="b"/>
              <a:pathLst>
                <a:path w="58228" h="25561" extrusionOk="0">
                  <a:moveTo>
                    <a:pt x="2802" y="0"/>
                  </a:moveTo>
                  <a:lnTo>
                    <a:pt x="1360" y="4752"/>
                  </a:lnTo>
                  <a:cubicBezTo>
                    <a:pt x="1" y="9558"/>
                    <a:pt x="11111" y="17262"/>
                    <a:pt x="26285" y="22000"/>
                  </a:cubicBezTo>
                  <a:cubicBezTo>
                    <a:pt x="33870" y="24376"/>
                    <a:pt x="41041" y="25561"/>
                    <a:pt x="46517" y="25561"/>
                  </a:cubicBezTo>
                  <a:cubicBezTo>
                    <a:pt x="52056" y="25561"/>
                    <a:pt x="55862" y="24349"/>
                    <a:pt x="56607" y="21932"/>
                  </a:cubicBezTo>
                  <a:cubicBezTo>
                    <a:pt x="56649" y="21835"/>
                    <a:pt x="56662" y="21712"/>
                    <a:pt x="56676" y="21616"/>
                  </a:cubicBezTo>
                  <a:lnTo>
                    <a:pt x="56772" y="21643"/>
                  </a:lnTo>
                  <a:lnTo>
                    <a:pt x="58228" y="16878"/>
                  </a:lnTo>
                  <a:lnTo>
                    <a:pt x="53092" y="15312"/>
                  </a:lnTo>
                  <a:cubicBezTo>
                    <a:pt x="48780" y="11522"/>
                    <a:pt x="41007" y="7498"/>
                    <a:pt x="31710" y="4601"/>
                  </a:cubicBezTo>
                  <a:cubicBezTo>
                    <a:pt x="24110" y="2220"/>
                    <a:pt x="16941" y="1043"/>
                    <a:pt x="11468" y="1043"/>
                  </a:cubicBezTo>
                  <a:cubicBezTo>
                    <a:pt x="9899" y="1043"/>
                    <a:pt x="8470" y="1140"/>
                    <a:pt x="7210" y="1332"/>
                  </a:cubicBezTo>
                  <a:lnTo>
                    <a:pt x="28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3407600" y="4254950"/>
              <a:ext cx="1474600" cy="689400"/>
            </a:xfrm>
            <a:custGeom>
              <a:avLst/>
              <a:gdLst/>
              <a:ahLst/>
              <a:cxnLst/>
              <a:rect l="l" t="t" r="r" b="b"/>
              <a:pathLst>
                <a:path w="58984" h="27576" extrusionOk="0">
                  <a:moveTo>
                    <a:pt x="14837" y="0"/>
                  </a:moveTo>
                  <a:cubicBezTo>
                    <a:pt x="7918" y="0"/>
                    <a:pt x="2935" y="1763"/>
                    <a:pt x="1868" y="5152"/>
                  </a:cubicBezTo>
                  <a:cubicBezTo>
                    <a:pt x="1" y="11098"/>
                    <a:pt x="10863" y="19763"/>
                    <a:pt x="26120" y="24529"/>
                  </a:cubicBezTo>
                  <a:cubicBezTo>
                    <a:pt x="32669" y="26580"/>
                    <a:pt x="38962" y="27576"/>
                    <a:pt x="44158" y="27576"/>
                  </a:cubicBezTo>
                  <a:cubicBezTo>
                    <a:pt x="51070" y="27576"/>
                    <a:pt x="56044" y="25814"/>
                    <a:pt x="57102" y="22427"/>
                  </a:cubicBezTo>
                  <a:cubicBezTo>
                    <a:pt x="58983" y="16481"/>
                    <a:pt x="48107" y="7816"/>
                    <a:pt x="32850" y="3037"/>
                  </a:cubicBezTo>
                  <a:cubicBezTo>
                    <a:pt x="26314" y="993"/>
                    <a:pt x="20030" y="0"/>
                    <a:pt x="148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7"/>
          <p:cNvGrpSpPr/>
          <p:nvPr/>
        </p:nvGrpSpPr>
        <p:grpSpPr>
          <a:xfrm rot="379256">
            <a:off x="7569360" y="4368510"/>
            <a:ext cx="1221689" cy="709894"/>
            <a:chOff x="1874000" y="3167225"/>
            <a:chExt cx="2066125" cy="1200575"/>
          </a:xfrm>
        </p:grpSpPr>
        <p:sp>
          <p:nvSpPr>
            <p:cNvPr id="348" name="Google Shape;348;p7"/>
            <p:cNvSpPr/>
            <p:nvPr/>
          </p:nvSpPr>
          <p:spPr>
            <a:xfrm>
              <a:off x="1906600" y="3196175"/>
              <a:ext cx="2033525" cy="1171625"/>
            </a:xfrm>
            <a:custGeom>
              <a:avLst/>
              <a:gdLst/>
              <a:ahLst/>
              <a:cxnLst/>
              <a:rect l="l" t="t" r="r" b="b"/>
              <a:pathLst>
                <a:path w="81341" h="46865" extrusionOk="0">
                  <a:moveTo>
                    <a:pt x="75916" y="0"/>
                  </a:moveTo>
                  <a:lnTo>
                    <a:pt x="75916" y="0"/>
                  </a:lnTo>
                  <a:cubicBezTo>
                    <a:pt x="75930" y="577"/>
                    <a:pt x="75504" y="1127"/>
                    <a:pt x="75064" y="1552"/>
                  </a:cubicBezTo>
                  <a:cubicBezTo>
                    <a:pt x="67264" y="9311"/>
                    <a:pt x="56827" y="14475"/>
                    <a:pt x="46939" y="19062"/>
                  </a:cubicBezTo>
                  <a:cubicBezTo>
                    <a:pt x="40567" y="22014"/>
                    <a:pt x="34113" y="24637"/>
                    <a:pt x="27700" y="27384"/>
                  </a:cubicBezTo>
                  <a:cubicBezTo>
                    <a:pt x="24102" y="28936"/>
                    <a:pt x="20504" y="30391"/>
                    <a:pt x="16823" y="31682"/>
                  </a:cubicBezTo>
                  <a:cubicBezTo>
                    <a:pt x="14139" y="32626"/>
                    <a:pt x="11455" y="33683"/>
                    <a:pt x="8631" y="33683"/>
                  </a:cubicBezTo>
                  <a:cubicBezTo>
                    <a:pt x="8045" y="33683"/>
                    <a:pt x="7453" y="33638"/>
                    <a:pt x="6853" y="33536"/>
                  </a:cubicBezTo>
                  <a:cubicBezTo>
                    <a:pt x="5789" y="33347"/>
                    <a:pt x="3773" y="32430"/>
                    <a:pt x="2246" y="32430"/>
                  </a:cubicBezTo>
                  <a:cubicBezTo>
                    <a:pt x="1666" y="32430"/>
                    <a:pt x="1157" y="32563"/>
                    <a:pt x="797" y="32918"/>
                  </a:cubicBezTo>
                  <a:cubicBezTo>
                    <a:pt x="413" y="33303"/>
                    <a:pt x="234" y="33783"/>
                    <a:pt x="179" y="34360"/>
                  </a:cubicBezTo>
                  <a:cubicBezTo>
                    <a:pt x="1" y="36393"/>
                    <a:pt x="1704" y="39263"/>
                    <a:pt x="2349" y="40554"/>
                  </a:cubicBezTo>
                  <a:cubicBezTo>
                    <a:pt x="3434" y="42627"/>
                    <a:pt x="5288" y="46610"/>
                    <a:pt x="8034" y="46816"/>
                  </a:cubicBezTo>
                  <a:cubicBezTo>
                    <a:pt x="8460" y="46849"/>
                    <a:pt x="8888" y="46865"/>
                    <a:pt x="9317" y="46865"/>
                  </a:cubicBezTo>
                  <a:cubicBezTo>
                    <a:pt x="12259" y="46865"/>
                    <a:pt x="15281" y="46132"/>
                    <a:pt x="18073" y="45305"/>
                  </a:cubicBezTo>
                  <a:cubicBezTo>
                    <a:pt x="37738" y="39483"/>
                    <a:pt x="57651" y="31421"/>
                    <a:pt x="73732" y="18457"/>
                  </a:cubicBezTo>
                  <a:cubicBezTo>
                    <a:pt x="75724" y="16851"/>
                    <a:pt x="77660" y="15175"/>
                    <a:pt x="79445" y="13363"/>
                  </a:cubicBezTo>
                  <a:cubicBezTo>
                    <a:pt x="80173" y="12621"/>
                    <a:pt x="80887" y="11797"/>
                    <a:pt x="81121" y="10781"/>
                  </a:cubicBezTo>
                  <a:cubicBezTo>
                    <a:pt x="81340" y="9737"/>
                    <a:pt x="80969" y="8652"/>
                    <a:pt x="80557" y="7663"/>
                  </a:cubicBezTo>
                  <a:cubicBezTo>
                    <a:pt x="79816" y="5810"/>
                    <a:pt x="78154" y="1566"/>
                    <a:pt x="75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1874000" y="3167225"/>
              <a:ext cx="1935325" cy="898200"/>
            </a:xfrm>
            <a:custGeom>
              <a:avLst/>
              <a:gdLst/>
              <a:ahLst/>
              <a:cxnLst/>
              <a:rect l="l" t="t" r="r" b="b"/>
              <a:pathLst>
                <a:path w="77413" h="35928" extrusionOk="0">
                  <a:moveTo>
                    <a:pt x="75378" y="1"/>
                  </a:moveTo>
                  <a:cubicBezTo>
                    <a:pt x="75228" y="1"/>
                    <a:pt x="75081" y="8"/>
                    <a:pt x="74940" y="19"/>
                  </a:cubicBezTo>
                  <a:cubicBezTo>
                    <a:pt x="70038" y="403"/>
                    <a:pt x="65286" y="1694"/>
                    <a:pt x="60631" y="3205"/>
                  </a:cubicBezTo>
                  <a:cubicBezTo>
                    <a:pt x="42709" y="9055"/>
                    <a:pt x="24953" y="16457"/>
                    <a:pt x="9366" y="27182"/>
                  </a:cubicBezTo>
                  <a:cubicBezTo>
                    <a:pt x="7265" y="28624"/>
                    <a:pt x="5205" y="30121"/>
                    <a:pt x="3474" y="31975"/>
                  </a:cubicBezTo>
                  <a:cubicBezTo>
                    <a:pt x="3433" y="32016"/>
                    <a:pt x="3406" y="32057"/>
                    <a:pt x="3365" y="32099"/>
                  </a:cubicBezTo>
                  <a:cubicBezTo>
                    <a:pt x="2541" y="33005"/>
                    <a:pt x="0" y="35477"/>
                    <a:pt x="2760" y="35765"/>
                  </a:cubicBezTo>
                  <a:cubicBezTo>
                    <a:pt x="3690" y="35861"/>
                    <a:pt x="4571" y="35928"/>
                    <a:pt x="5451" y="35928"/>
                  </a:cubicBezTo>
                  <a:cubicBezTo>
                    <a:pt x="6456" y="35928"/>
                    <a:pt x="7459" y="35841"/>
                    <a:pt x="8528" y="35614"/>
                  </a:cubicBezTo>
                  <a:cubicBezTo>
                    <a:pt x="15601" y="34076"/>
                    <a:pt x="22371" y="31398"/>
                    <a:pt x="29004" y="28556"/>
                  </a:cubicBezTo>
                  <a:cubicBezTo>
                    <a:pt x="35417" y="25795"/>
                    <a:pt x="41858" y="23186"/>
                    <a:pt x="48243" y="20233"/>
                  </a:cubicBezTo>
                  <a:cubicBezTo>
                    <a:pt x="58131" y="15647"/>
                    <a:pt x="68568" y="10483"/>
                    <a:pt x="76382" y="2724"/>
                  </a:cubicBezTo>
                  <a:cubicBezTo>
                    <a:pt x="76876" y="2230"/>
                    <a:pt x="77412" y="1557"/>
                    <a:pt x="77206" y="884"/>
                  </a:cubicBezTo>
                  <a:cubicBezTo>
                    <a:pt x="76987" y="182"/>
                    <a:pt x="76152" y="1"/>
                    <a:pt x="75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2101950" y="3411450"/>
              <a:ext cx="1690200" cy="840775"/>
            </a:xfrm>
            <a:custGeom>
              <a:avLst/>
              <a:gdLst/>
              <a:ahLst/>
              <a:cxnLst/>
              <a:rect l="l" t="t" r="r" b="b"/>
              <a:pathLst>
                <a:path w="67608" h="33631" extrusionOk="0">
                  <a:moveTo>
                    <a:pt x="67140" y="0"/>
                  </a:moveTo>
                  <a:lnTo>
                    <a:pt x="67140" y="0"/>
                  </a:lnTo>
                  <a:cubicBezTo>
                    <a:pt x="63433" y="3268"/>
                    <a:pt x="59299" y="5809"/>
                    <a:pt x="54905" y="7869"/>
                  </a:cubicBezTo>
                  <a:cubicBezTo>
                    <a:pt x="56211" y="8699"/>
                    <a:pt x="57764" y="9127"/>
                    <a:pt x="59312" y="9127"/>
                  </a:cubicBezTo>
                  <a:cubicBezTo>
                    <a:pt x="60710" y="9127"/>
                    <a:pt x="62104" y="8778"/>
                    <a:pt x="63309" y="8061"/>
                  </a:cubicBezTo>
                  <a:cubicBezTo>
                    <a:pt x="66042" y="6454"/>
                    <a:pt x="67607" y="3117"/>
                    <a:pt x="67140" y="0"/>
                  </a:cubicBezTo>
                  <a:close/>
                  <a:moveTo>
                    <a:pt x="25338" y="21712"/>
                  </a:moveTo>
                  <a:lnTo>
                    <a:pt x="24775" y="22412"/>
                  </a:lnTo>
                  <a:cubicBezTo>
                    <a:pt x="25077" y="22288"/>
                    <a:pt x="25379" y="22192"/>
                    <a:pt x="25681" y="22069"/>
                  </a:cubicBezTo>
                  <a:cubicBezTo>
                    <a:pt x="25557" y="21945"/>
                    <a:pt x="25448" y="21835"/>
                    <a:pt x="25338" y="21712"/>
                  </a:cubicBezTo>
                  <a:close/>
                  <a:moveTo>
                    <a:pt x="46308" y="12662"/>
                  </a:moveTo>
                  <a:lnTo>
                    <a:pt x="46308" y="12662"/>
                  </a:lnTo>
                  <a:cubicBezTo>
                    <a:pt x="39634" y="16219"/>
                    <a:pt x="32740" y="19363"/>
                    <a:pt x="25681" y="22055"/>
                  </a:cubicBezTo>
                  <a:cubicBezTo>
                    <a:pt x="27677" y="24018"/>
                    <a:pt x="30492" y="25001"/>
                    <a:pt x="33322" y="25001"/>
                  </a:cubicBezTo>
                  <a:cubicBezTo>
                    <a:pt x="35087" y="25001"/>
                    <a:pt x="36857" y="24619"/>
                    <a:pt x="38439" y="23854"/>
                  </a:cubicBezTo>
                  <a:cubicBezTo>
                    <a:pt x="42710" y="21794"/>
                    <a:pt x="45566" y="17345"/>
                    <a:pt x="46308" y="12662"/>
                  </a:cubicBezTo>
                  <a:close/>
                  <a:moveTo>
                    <a:pt x="13637" y="26381"/>
                  </a:moveTo>
                  <a:lnTo>
                    <a:pt x="13637" y="26381"/>
                  </a:lnTo>
                  <a:cubicBezTo>
                    <a:pt x="9559" y="28303"/>
                    <a:pt x="4642" y="30212"/>
                    <a:pt x="1" y="30528"/>
                  </a:cubicBezTo>
                  <a:cubicBezTo>
                    <a:pt x="1423" y="32475"/>
                    <a:pt x="3821" y="33631"/>
                    <a:pt x="6214" y="33631"/>
                  </a:cubicBezTo>
                  <a:cubicBezTo>
                    <a:pt x="6893" y="33631"/>
                    <a:pt x="7571" y="33538"/>
                    <a:pt x="8227" y="33343"/>
                  </a:cubicBezTo>
                  <a:cubicBezTo>
                    <a:pt x="11234" y="32451"/>
                    <a:pt x="13500" y="29526"/>
                    <a:pt x="13637" y="263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8"/>
          <p:cNvSpPr txBox="1">
            <a:spLocks noGrp="1"/>
          </p:cNvSpPr>
          <p:nvPr>
            <p:ph type="title"/>
          </p:nvPr>
        </p:nvSpPr>
        <p:spPr>
          <a:xfrm>
            <a:off x="2324250" y="1444350"/>
            <a:ext cx="4495500" cy="22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53" name="Google Shape;353;p8"/>
          <p:cNvGrpSpPr/>
          <p:nvPr/>
        </p:nvGrpSpPr>
        <p:grpSpPr>
          <a:xfrm>
            <a:off x="7914018" y="721470"/>
            <a:ext cx="1549966" cy="1081357"/>
            <a:chOff x="5546530" y="4275357"/>
            <a:chExt cx="1549966" cy="1081357"/>
          </a:xfrm>
        </p:grpSpPr>
        <p:sp>
          <p:nvSpPr>
            <p:cNvPr id="354" name="Google Shape;354;p8"/>
            <p:cNvSpPr/>
            <p:nvPr/>
          </p:nvSpPr>
          <p:spPr>
            <a:xfrm>
              <a:off x="5546530" y="4275357"/>
              <a:ext cx="1486789" cy="1081357"/>
            </a:xfrm>
            <a:custGeom>
              <a:avLst/>
              <a:gdLst/>
              <a:ahLst/>
              <a:cxnLst/>
              <a:rect l="l" t="t" r="r" b="b"/>
              <a:pathLst>
                <a:path w="28758" h="20916" extrusionOk="0">
                  <a:moveTo>
                    <a:pt x="4244" y="2761"/>
                  </a:moveTo>
                  <a:cubicBezTo>
                    <a:pt x="4258" y="2761"/>
                    <a:pt x="4258" y="2788"/>
                    <a:pt x="4258" y="2802"/>
                  </a:cubicBezTo>
                  <a:lnTo>
                    <a:pt x="4244" y="2802"/>
                  </a:lnTo>
                  <a:cubicBezTo>
                    <a:pt x="4230" y="2802"/>
                    <a:pt x="4230" y="2788"/>
                    <a:pt x="4203" y="2788"/>
                  </a:cubicBezTo>
                  <a:cubicBezTo>
                    <a:pt x="4230" y="2761"/>
                    <a:pt x="4230" y="2761"/>
                    <a:pt x="4244" y="2761"/>
                  </a:cubicBezTo>
                  <a:close/>
                  <a:moveTo>
                    <a:pt x="2076" y="1382"/>
                  </a:moveTo>
                  <a:cubicBezTo>
                    <a:pt x="1813" y="1382"/>
                    <a:pt x="1552" y="1400"/>
                    <a:pt x="1291" y="1429"/>
                  </a:cubicBezTo>
                  <a:lnTo>
                    <a:pt x="1278" y="1429"/>
                  </a:lnTo>
                  <a:cubicBezTo>
                    <a:pt x="1154" y="1443"/>
                    <a:pt x="1099" y="1498"/>
                    <a:pt x="1099" y="1553"/>
                  </a:cubicBezTo>
                  <a:cubicBezTo>
                    <a:pt x="1099" y="1635"/>
                    <a:pt x="1181" y="1635"/>
                    <a:pt x="1236" y="1662"/>
                  </a:cubicBezTo>
                  <a:cubicBezTo>
                    <a:pt x="1676" y="1868"/>
                    <a:pt x="2129" y="2061"/>
                    <a:pt x="2596" y="2212"/>
                  </a:cubicBezTo>
                  <a:cubicBezTo>
                    <a:pt x="3090" y="2376"/>
                    <a:pt x="3585" y="2528"/>
                    <a:pt x="4079" y="2692"/>
                  </a:cubicBezTo>
                  <a:cubicBezTo>
                    <a:pt x="4134" y="2720"/>
                    <a:pt x="4175" y="2747"/>
                    <a:pt x="4216" y="2761"/>
                  </a:cubicBezTo>
                  <a:cubicBezTo>
                    <a:pt x="4198" y="2798"/>
                    <a:pt x="4168" y="2804"/>
                    <a:pt x="4133" y="2804"/>
                  </a:cubicBezTo>
                  <a:cubicBezTo>
                    <a:pt x="4116" y="2804"/>
                    <a:pt x="4097" y="2802"/>
                    <a:pt x="4079" y="2802"/>
                  </a:cubicBezTo>
                  <a:cubicBezTo>
                    <a:pt x="2802" y="2885"/>
                    <a:pt x="1552" y="3104"/>
                    <a:pt x="303" y="3475"/>
                  </a:cubicBezTo>
                  <a:cubicBezTo>
                    <a:pt x="220" y="3503"/>
                    <a:pt x="152" y="3516"/>
                    <a:pt x="83" y="3558"/>
                  </a:cubicBezTo>
                  <a:cubicBezTo>
                    <a:pt x="55" y="3571"/>
                    <a:pt x="42" y="3626"/>
                    <a:pt x="0" y="3681"/>
                  </a:cubicBezTo>
                  <a:cubicBezTo>
                    <a:pt x="69" y="3695"/>
                    <a:pt x="97" y="3709"/>
                    <a:pt x="138" y="3709"/>
                  </a:cubicBezTo>
                  <a:cubicBezTo>
                    <a:pt x="619" y="3805"/>
                    <a:pt x="1101" y="3848"/>
                    <a:pt x="1583" y="3848"/>
                  </a:cubicBezTo>
                  <a:cubicBezTo>
                    <a:pt x="1650" y="3848"/>
                    <a:pt x="1718" y="3848"/>
                    <a:pt x="1786" y="3846"/>
                  </a:cubicBezTo>
                  <a:cubicBezTo>
                    <a:pt x="3173" y="3832"/>
                    <a:pt x="4546" y="3695"/>
                    <a:pt x="5961" y="3379"/>
                  </a:cubicBezTo>
                  <a:cubicBezTo>
                    <a:pt x="6235" y="3310"/>
                    <a:pt x="6524" y="3283"/>
                    <a:pt x="6812" y="3242"/>
                  </a:cubicBezTo>
                  <a:cubicBezTo>
                    <a:pt x="6828" y="3240"/>
                    <a:pt x="6843" y="3239"/>
                    <a:pt x="6859" y="3239"/>
                  </a:cubicBezTo>
                  <a:cubicBezTo>
                    <a:pt x="6953" y="3239"/>
                    <a:pt x="7047" y="3269"/>
                    <a:pt x="7142" y="3269"/>
                  </a:cubicBezTo>
                  <a:cubicBezTo>
                    <a:pt x="7210" y="3269"/>
                    <a:pt x="7238" y="3242"/>
                    <a:pt x="7238" y="3159"/>
                  </a:cubicBezTo>
                  <a:cubicBezTo>
                    <a:pt x="7114" y="3091"/>
                    <a:pt x="6990" y="3036"/>
                    <a:pt x="6853" y="2994"/>
                  </a:cubicBezTo>
                  <a:cubicBezTo>
                    <a:pt x="6578" y="2871"/>
                    <a:pt x="6331" y="2720"/>
                    <a:pt x="6098" y="2541"/>
                  </a:cubicBezTo>
                  <a:cubicBezTo>
                    <a:pt x="5809" y="2335"/>
                    <a:pt x="5494" y="2184"/>
                    <a:pt x="5164" y="2047"/>
                  </a:cubicBezTo>
                  <a:cubicBezTo>
                    <a:pt x="4395" y="1731"/>
                    <a:pt x="3612" y="1525"/>
                    <a:pt x="2788" y="1429"/>
                  </a:cubicBezTo>
                  <a:cubicBezTo>
                    <a:pt x="2548" y="1396"/>
                    <a:pt x="2311" y="1382"/>
                    <a:pt x="2076" y="1382"/>
                  </a:cubicBezTo>
                  <a:close/>
                  <a:moveTo>
                    <a:pt x="4358" y="147"/>
                  </a:moveTo>
                  <a:cubicBezTo>
                    <a:pt x="4321" y="147"/>
                    <a:pt x="4289" y="165"/>
                    <a:pt x="4258" y="207"/>
                  </a:cubicBezTo>
                  <a:cubicBezTo>
                    <a:pt x="4230" y="262"/>
                    <a:pt x="4258" y="317"/>
                    <a:pt x="4299" y="344"/>
                  </a:cubicBezTo>
                  <a:lnTo>
                    <a:pt x="4340" y="399"/>
                  </a:lnTo>
                  <a:cubicBezTo>
                    <a:pt x="4779" y="797"/>
                    <a:pt x="5191" y="1182"/>
                    <a:pt x="5617" y="1580"/>
                  </a:cubicBezTo>
                  <a:cubicBezTo>
                    <a:pt x="6235" y="2157"/>
                    <a:pt x="6977" y="2582"/>
                    <a:pt x="7746" y="2926"/>
                  </a:cubicBezTo>
                  <a:cubicBezTo>
                    <a:pt x="7979" y="3022"/>
                    <a:pt x="8226" y="3118"/>
                    <a:pt x="8446" y="3242"/>
                  </a:cubicBezTo>
                  <a:cubicBezTo>
                    <a:pt x="8831" y="3420"/>
                    <a:pt x="9201" y="3571"/>
                    <a:pt x="9613" y="3722"/>
                  </a:cubicBezTo>
                  <a:cubicBezTo>
                    <a:pt x="9573" y="3742"/>
                    <a:pt x="9548" y="3755"/>
                    <a:pt x="9521" y="3755"/>
                  </a:cubicBezTo>
                  <a:cubicBezTo>
                    <a:pt x="9511" y="3755"/>
                    <a:pt x="9501" y="3753"/>
                    <a:pt x="9490" y="3750"/>
                  </a:cubicBezTo>
                  <a:cubicBezTo>
                    <a:pt x="9064" y="3654"/>
                    <a:pt x="8638" y="3654"/>
                    <a:pt x="8199" y="3640"/>
                  </a:cubicBezTo>
                  <a:cubicBezTo>
                    <a:pt x="7622" y="3640"/>
                    <a:pt x="7059" y="3640"/>
                    <a:pt x="6469" y="3709"/>
                  </a:cubicBezTo>
                  <a:cubicBezTo>
                    <a:pt x="5906" y="3764"/>
                    <a:pt x="5370" y="3873"/>
                    <a:pt x="4834" y="4052"/>
                  </a:cubicBezTo>
                  <a:cubicBezTo>
                    <a:pt x="4148" y="4272"/>
                    <a:pt x="3489" y="4546"/>
                    <a:pt x="2816" y="4807"/>
                  </a:cubicBezTo>
                  <a:cubicBezTo>
                    <a:pt x="2527" y="4931"/>
                    <a:pt x="2239" y="5041"/>
                    <a:pt x="1923" y="5164"/>
                  </a:cubicBezTo>
                  <a:cubicBezTo>
                    <a:pt x="1854" y="5205"/>
                    <a:pt x="1799" y="5219"/>
                    <a:pt x="1731" y="5247"/>
                  </a:cubicBezTo>
                  <a:cubicBezTo>
                    <a:pt x="1676" y="5288"/>
                    <a:pt x="1662" y="5315"/>
                    <a:pt x="1717" y="5411"/>
                  </a:cubicBezTo>
                  <a:lnTo>
                    <a:pt x="1923" y="5411"/>
                  </a:lnTo>
                  <a:cubicBezTo>
                    <a:pt x="2939" y="5343"/>
                    <a:pt x="3928" y="5233"/>
                    <a:pt x="4931" y="5082"/>
                  </a:cubicBezTo>
                  <a:cubicBezTo>
                    <a:pt x="5576" y="4999"/>
                    <a:pt x="6194" y="4821"/>
                    <a:pt x="6784" y="4601"/>
                  </a:cubicBezTo>
                  <a:lnTo>
                    <a:pt x="7196" y="4450"/>
                  </a:lnTo>
                  <a:cubicBezTo>
                    <a:pt x="7952" y="4121"/>
                    <a:pt x="8735" y="3983"/>
                    <a:pt x="9545" y="3901"/>
                  </a:cubicBezTo>
                  <a:cubicBezTo>
                    <a:pt x="9627" y="3887"/>
                    <a:pt x="9723" y="3887"/>
                    <a:pt x="9806" y="3846"/>
                  </a:cubicBezTo>
                  <a:cubicBezTo>
                    <a:pt x="9888" y="3832"/>
                    <a:pt x="9902" y="3750"/>
                    <a:pt x="9833" y="3681"/>
                  </a:cubicBezTo>
                  <a:cubicBezTo>
                    <a:pt x="9792" y="3626"/>
                    <a:pt x="9737" y="3585"/>
                    <a:pt x="9682" y="3544"/>
                  </a:cubicBezTo>
                  <a:cubicBezTo>
                    <a:pt x="9407" y="3310"/>
                    <a:pt x="9119" y="3091"/>
                    <a:pt x="8844" y="2857"/>
                  </a:cubicBezTo>
                  <a:cubicBezTo>
                    <a:pt x="8652" y="2679"/>
                    <a:pt x="8487" y="2486"/>
                    <a:pt x="8309" y="2280"/>
                  </a:cubicBezTo>
                  <a:cubicBezTo>
                    <a:pt x="8034" y="1965"/>
                    <a:pt x="7746" y="1662"/>
                    <a:pt x="7389" y="1429"/>
                  </a:cubicBezTo>
                  <a:cubicBezTo>
                    <a:pt x="7073" y="1223"/>
                    <a:pt x="6743" y="1044"/>
                    <a:pt x="6400" y="893"/>
                  </a:cubicBezTo>
                  <a:cubicBezTo>
                    <a:pt x="5823" y="632"/>
                    <a:pt x="5219" y="399"/>
                    <a:pt x="4601" y="207"/>
                  </a:cubicBezTo>
                  <a:lnTo>
                    <a:pt x="4395" y="152"/>
                  </a:lnTo>
                  <a:cubicBezTo>
                    <a:pt x="4382" y="149"/>
                    <a:pt x="4370" y="147"/>
                    <a:pt x="4358" y="147"/>
                  </a:cubicBezTo>
                  <a:close/>
                  <a:moveTo>
                    <a:pt x="7559" y="114"/>
                  </a:moveTo>
                  <a:cubicBezTo>
                    <a:pt x="7523" y="114"/>
                    <a:pt x="7490" y="129"/>
                    <a:pt x="7471" y="179"/>
                  </a:cubicBezTo>
                  <a:cubicBezTo>
                    <a:pt x="7416" y="262"/>
                    <a:pt x="7512" y="317"/>
                    <a:pt x="7554" y="358"/>
                  </a:cubicBezTo>
                  <a:cubicBezTo>
                    <a:pt x="7746" y="591"/>
                    <a:pt x="7938" y="811"/>
                    <a:pt x="8103" y="1044"/>
                  </a:cubicBezTo>
                  <a:cubicBezTo>
                    <a:pt x="8597" y="1759"/>
                    <a:pt x="9201" y="2376"/>
                    <a:pt x="9861" y="2940"/>
                  </a:cubicBezTo>
                  <a:cubicBezTo>
                    <a:pt x="10341" y="3352"/>
                    <a:pt x="10836" y="3722"/>
                    <a:pt x="11371" y="4052"/>
                  </a:cubicBezTo>
                  <a:cubicBezTo>
                    <a:pt x="11522" y="4162"/>
                    <a:pt x="11673" y="4244"/>
                    <a:pt x="11811" y="4340"/>
                  </a:cubicBezTo>
                  <a:cubicBezTo>
                    <a:pt x="11811" y="4368"/>
                    <a:pt x="11797" y="4381"/>
                    <a:pt x="11797" y="4381"/>
                  </a:cubicBezTo>
                  <a:lnTo>
                    <a:pt x="11646" y="4381"/>
                  </a:lnTo>
                  <a:cubicBezTo>
                    <a:pt x="11359" y="4352"/>
                    <a:pt x="11073" y="4339"/>
                    <a:pt x="10788" y="4339"/>
                  </a:cubicBezTo>
                  <a:cubicBezTo>
                    <a:pt x="9858" y="4339"/>
                    <a:pt x="8938" y="4486"/>
                    <a:pt x="8034" y="4739"/>
                  </a:cubicBezTo>
                  <a:cubicBezTo>
                    <a:pt x="7334" y="4945"/>
                    <a:pt x="6661" y="5219"/>
                    <a:pt x="5988" y="5549"/>
                  </a:cubicBezTo>
                  <a:lnTo>
                    <a:pt x="4505" y="6263"/>
                  </a:lnTo>
                  <a:cubicBezTo>
                    <a:pt x="4436" y="6304"/>
                    <a:pt x="4381" y="6332"/>
                    <a:pt x="4326" y="6373"/>
                  </a:cubicBezTo>
                  <a:cubicBezTo>
                    <a:pt x="4299" y="6386"/>
                    <a:pt x="4299" y="6441"/>
                    <a:pt x="4299" y="6496"/>
                  </a:cubicBezTo>
                  <a:cubicBezTo>
                    <a:pt x="4299" y="6510"/>
                    <a:pt x="4340" y="6524"/>
                    <a:pt x="4368" y="6538"/>
                  </a:cubicBezTo>
                  <a:lnTo>
                    <a:pt x="4409" y="6538"/>
                  </a:lnTo>
                  <a:cubicBezTo>
                    <a:pt x="4717" y="6552"/>
                    <a:pt x="5024" y="6561"/>
                    <a:pt x="5330" y="6561"/>
                  </a:cubicBezTo>
                  <a:cubicBezTo>
                    <a:pt x="6166" y="6561"/>
                    <a:pt x="6993" y="6495"/>
                    <a:pt x="7828" y="6304"/>
                  </a:cubicBezTo>
                  <a:cubicBezTo>
                    <a:pt x="8762" y="6098"/>
                    <a:pt x="9627" y="5837"/>
                    <a:pt x="10492" y="5508"/>
                  </a:cubicBezTo>
                  <a:cubicBezTo>
                    <a:pt x="10836" y="5398"/>
                    <a:pt x="11179" y="5260"/>
                    <a:pt x="11536" y="5137"/>
                  </a:cubicBezTo>
                  <a:cubicBezTo>
                    <a:pt x="11852" y="5027"/>
                    <a:pt x="12168" y="4986"/>
                    <a:pt x="12497" y="4945"/>
                  </a:cubicBezTo>
                  <a:cubicBezTo>
                    <a:pt x="12569" y="4941"/>
                    <a:pt x="12640" y="4938"/>
                    <a:pt x="12711" y="4938"/>
                  </a:cubicBezTo>
                  <a:cubicBezTo>
                    <a:pt x="12899" y="4938"/>
                    <a:pt x="13083" y="4957"/>
                    <a:pt x="13253" y="5027"/>
                  </a:cubicBezTo>
                  <a:cubicBezTo>
                    <a:pt x="13296" y="5053"/>
                    <a:pt x="13345" y="5063"/>
                    <a:pt x="13393" y="5063"/>
                  </a:cubicBezTo>
                  <a:cubicBezTo>
                    <a:pt x="13420" y="5063"/>
                    <a:pt x="13447" y="5059"/>
                    <a:pt x="13472" y="5054"/>
                  </a:cubicBezTo>
                  <a:cubicBezTo>
                    <a:pt x="13514" y="5054"/>
                    <a:pt x="13569" y="5013"/>
                    <a:pt x="13582" y="4986"/>
                  </a:cubicBezTo>
                  <a:cubicBezTo>
                    <a:pt x="13610" y="4931"/>
                    <a:pt x="13582" y="4876"/>
                    <a:pt x="13541" y="4848"/>
                  </a:cubicBezTo>
                  <a:lnTo>
                    <a:pt x="13390" y="4739"/>
                  </a:lnTo>
                  <a:cubicBezTo>
                    <a:pt x="13115" y="4642"/>
                    <a:pt x="12896" y="4436"/>
                    <a:pt x="12690" y="4230"/>
                  </a:cubicBezTo>
                  <a:cubicBezTo>
                    <a:pt x="12442" y="3970"/>
                    <a:pt x="12223" y="3695"/>
                    <a:pt x="12044" y="3379"/>
                  </a:cubicBezTo>
                  <a:cubicBezTo>
                    <a:pt x="11577" y="2610"/>
                    <a:pt x="10973" y="1937"/>
                    <a:pt x="10231" y="1415"/>
                  </a:cubicBezTo>
                  <a:cubicBezTo>
                    <a:pt x="9737" y="1031"/>
                    <a:pt x="9201" y="729"/>
                    <a:pt x="8611" y="495"/>
                  </a:cubicBezTo>
                  <a:cubicBezTo>
                    <a:pt x="8309" y="385"/>
                    <a:pt x="7993" y="275"/>
                    <a:pt x="7691" y="152"/>
                  </a:cubicBezTo>
                  <a:cubicBezTo>
                    <a:pt x="7653" y="137"/>
                    <a:pt x="7603" y="114"/>
                    <a:pt x="7559" y="114"/>
                  </a:cubicBezTo>
                  <a:close/>
                  <a:moveTo>
                    <a:pt x="10053" y="1"/>
                  </a:moveTo>
                  <a:cubicBezTo>
                    <a:pt x="10039" y="1"/>
                    <a:pt x="10012" y="1"/>
                    <a:pt x="9984" y="14"/>
                  </a:cubicBezTo>
                  <a:cubicBezTo>
                    <a:pt x="9971" y="42"/>
                    <a:pt x="9971" y="69"/>
                    <a:pt x="9984" y="83"/>
                  </a:cubicBezTo>
                  <a:cubicBezTo>
                    <a:pt x="10012" y="124"/>
                    <a:pt x="10039" y="152"/>
                    <a:pt x="10080" y="193"/>
                  </a:cubicBezTo>
                  <a:cubicBezTo>
                    <a:pt x="10849" y="1113"/>
                    <a:pt x="11673" y="1992"/>
                    <a:pt x="12511" y="2871"/>
                  </a:cubicBezTo>
                  <a:cubicBezTo>
                    <a:pt x="13115" y="3503"/>
                    <a:pt x="13733" y="4162"/>
                    <a:pt x="14351" y="4793"/>
                  </a:cubicBezTo>
                  <a:cubicBezTo>
                    <a:pt x="14626" y="5082"/>
                    <a:pt x="14914" y="5343"/>
                    <a:pt x="15216" y="5604"/>
                  </a:cubicBezTo>
                  <a:cubicBezTo>
                    <a:pt x="15244" y="5631"/>
                    <a:pt x="15285" y="5672"/>
                    <a:pt x="15313" y="5741"/>
                  </a:cubicBezTo>
                  <a:cubicBezTo>
                    <a:pt x="15230" y="5741"/>
                    <a:pt x="15175" y="5741"/>
                    <a:pt x="15120" y="5714"/>
                  </a:cubicBezTo>
                  <a:cubicBezTo>
                    <a:pt x="14759" y="5668"/>
                    <a:pt x="14396" y="5646"/>
                    <a:pt x="14031" y="5646"/>
                  </a:cubicBezTo>
                  <a:cubicBezTo>
                    <a:pt x="13521" y="5646"/>
                    <a:pt x="13009" y="5689"/>
                    <a:pt x="12497" y="5769"/>
                  </a:cubicBezTo>
                  <a:cubicBezTo>
                    <a:pt x="11234" y="5961"/>
                    <a:pt x="9998" y="6304"/>
                    <a:pt x="8789" y="6744"/>
                  </a:cubicBezTo>
                  <a:cubicBezTo>
                    <a:pt x="8034" y="7018"/>
                    <a:pt x="7293" y="7348"/>
                    <a:pt x="6578" y="7732"/>
                  </a:cubicBezTo>
                  <a:cubicBezTo>
                    <a:pt x="6427" y="7815"/>
                    <a:pt x="6249" y="7883"/>
                    <a:pt x="6084" y="7966"/>
                  </a:cubicBezTo>
                  <a:cubicBezTo>
                    <a:pt x="6015" y="8007"/>
                    <a:pt x="5961" y="8034"/>
                    <a:pt x="5947" y="8103"/>
                  </a:cubicBezTo>
                  <a:cubicBezTo>
                    <a:pt x="5919" y="8158"/>
                    <a:pt x="5961" y="8227"/>
                    <a:pt x="6015" y="8227"/>
                  </a:cubicBezTo>
                  <a:lnTo>
                    <a:pt x="6098" y="8227"/>
                  </a:lnTo>
                  <a:cubicBezTo>
                    <a:pt x="6565" y="8213"/>
                    <a:pt x="7018" y="8185"/>
                    <a:pt x="7485" y="8158"/>
                  </a:cubicBezTo>
                  <a:cubicBezTo>
                    <a:pt x="8831" y="8089"/>
                    <a:pt x="10108" y="7801"/>
                    <a:pt x="11371" y="7334"/>
                  </a:cubicBezTo>
                  <a:cubicBezTo>
                    <a:pt x="12058" y="7087"/>
                    <a:pt x="12745" y="6853"/>
                    <a:pt x="13459" y="6647"/>
                  </a:cubicBezTo>
                  <a:cubicBezTo>
                    <a:pt x="14029" y="6479"/>
                    <a:pt x="14611" y="6372"/>
                    <a:pt x="15206" y="6372"/>
                  </a:cubicBezTo>
                  <a:cubicBezTo>
                    <a:pt x="15242" y="6372"/>
                    <a:pt x="15277" y="6372"/>
                    <a:pt x="15313" y="6373"/>
                  </a:cubicBezTo>
                  <a:cubicBezTo>
                    <a:pt x="15807" y="6386"/>
                    <a:pt x="16301" y="6441"/>
                    <a:pt x="16796" y="6565"/>
                  </a:cubicBezTo>
                  <a:cubicBezTo>
                    <a:pt x="16805" y="6565"/>
                    <a:pt x="16820" y="6571"/>
                    <a:pt x="16837" y="6571"/>
                  </a:cubicBezTo>
                  <a:cubicBezTo>
                    <a:pt x="16846" y="6571"/>
                    <a:pt x="16855" y="6570"/>
                    <a:pt x="16864" y="6565"/>
                  </a:cubicBezTo>
                  <a:cubicBezTo>
                    <a:pt x="16878" y="6565"/>
                    <a:pt x="16906" y="6538"/>
                    <a:pt x="16906" y="6510"/>
                  </a:cubicBezTo>
                  <a:cubicBezTo>
                    <a:pt x="16919" y="6496"/>
                    <a:pt x="16906" y="6455"/>
                    <a:pt x="16906" y="6441"/>
                  </a:cubicBezTo>
                  <a:lnTo>
                    <a:pt x="16864" y="6386"/>
                  </a:lnTo>
                  <a:cubicBezTo>
                    <a:pt x="16109" y="5714"/>
                    <a:pt x="15422" y="4999"/>
                    <a:pt x="14859" y="4175"/>
                  </a:cubicBezTo>
                  <a:cubicBezTo>
                    <a:pt x="14516" y="3681"/>
                    <a:pt x="14159" y="3200"/>
                    <a:pt x="13802" y="2720"/>
                  </a:cubicBezTo>
                  <a:cubicBezTo>
                    <a:pt x="13280" y="2047"/>
                    <a:pt x="12648" y="1511"/>
                    <a:pt x="11948" y="1044"/>
                  </a:cubicBezTo>
                  <a:cubicBezTo>
                    <a:pt x="11385" y="674"/>
                    <a:pt x="10794" y="358"/>
                    <a:pt x="10190" y="56"/>
                  </a:cubicBezTo>
                  <a:cubicBezTo>
                    <a:pt x="10149" y="42"/>
                    <a:pt x="10108" y="14"/>
                    <a:pt x="10053" y="1"/>
                  </a:cubicBezTo>
                  <a:close/>
                  <a:moveTo>
                    <a:pt x="13733" y="1017"/>
                  </a:moveTo>
                  <a:cubicBezTo>
                    <a:pt x="13747" y="1072"/>
                    <a:pt x="13761" y="1113"/>
                    <a:pt x="13802" y="1154"/>
                  </a:cubicBezTo>
                  <a:cubicBezTo>
                    <a:pt x="14214" y="1649"/>
                    <a:pt x="14544" y="2198"/>
                    <a:pt x="14914" y="2734"/>
                  </a:cubicBezTo>
                  <a:cubicBezTo>
                    <a:pt x="15958" y="4230"/>
                    <a:pt x="17112" y="5631"/>
                    <a:pt x="18416" y="6922"/>
                  </a:cubicBezTo>
                  <a:lnTo>
                    <a:pt x="19364" y="7870"/>
                  </a:lnTo>
                  <a:cubicBezTo>
                    <a:pt x="19391" y="7897"/>
                    <a:pt x="19446" y="7952"/>
                    <a:pt x="19501" y="8021"/>
                  </a:cubicBezTo>
                  <a:cubicBezTo>
                    <a:pt x="19377" y="8021"/>
                    <a:pt x="19295" y="7980"/>
                    <a:pt x="19213" y="7952"/>
                  </a:cubicBezTo>
                  <a:cubicBezTo>
                    <a:pt x="18457" y="7677"/>
                    <a:pt x="17675" y="7485"/>
                    <a:pt x="16878" y="7403"/>
                  </a:cubicBezTo>
                  <a:cubicBezTo>
                    <a:pt x="16594" y="7368"/>
                    <a:pt x="16311" y="7351"/>
                    <a:pt x="16028" y="7351"/>
                  </a:cubicBezTo>
                  <a:cubicBezTo>
                    <a:pt x="15315" y="7351"/>
                    <a:pt x="14606" y="7455"/>
                    <a:pt x="13898" y="7622"/>
                  </a:cubicBezTo>
                  <a:cubicBezTo>
                    <a:pt x="13170" y="7815"/>
                    <a:pt x="12442" y="8103"/>
                    <a:pt x="11756" y="8433"/>
                  </a:cubicBezTo>
                  <a:cubicBezTo>
                    <a:pt x="11069" y="8762"/>
                    <a:pt x="10451" y="9147"/>
                    <a:pt x="9806" y="9531"/>
                  </a:cubicBezTo>
                  <a:cubicBezTo>
                    <a:pt x="9668" y="9600"/>
                    <a:pt x="9531" y="9682"/>
                    <a:pt x="9407" y="9765"/>
                  </a:cubicBezTo>
                  <a:cubicBezTo>
                    <a:pt x="9339" y="9806"/>
                    <a:pt x="9298" y="9847"/>
                    <a:pt x="9270" y="9916"/>
                  </a:cubicBezTo>
                  <a:cubicBezTo>
                    <a:pt x="9256" y="9985"/>
                    <a:pt x="9284" y="10039"/>
                    <a:pt x="9339" y="10053"/>
                  </a:cubicBezTo>
                  <a:lnTo>
                    <a:pt x="9407" y="10053"/>
                  </a:lnTo>
                  <a:cubicBezTo>
                    <a:pt x="9778" y="10039"/>
                    <a:pt x="10163" y="10026"/>
                    <a:pt x="10534" y="10026"/>
                  </a:cubicBezTo>
                  <a:cubicBezTo>
                    <a:pt x="11728" y="10026"/>
                    <a:pt x="12854" y="9806"/>
                    <a:pt x="13967" y="9367"/>
                  </a:cubicBezTo>
                  <a:cubicBezTo>
                    <a:pt x="14489" y="9202"/>
                    <a:pt x="14956" y="8996"/>
                    <a:pt x="15436" y="8831"/>
                  </a:cubicBezTo>
                  <a:cubicBezTo>
                    <a:pt x="15862" y="8652"/>
                    <a:pt x="16274" y="8488"/>
                    <a:pt x="16700" y="8350"/>
                  </a:cubicBezTo>
                  <a:cubicBezTo>
                    <a:pt x="17167" y="8185"/>
                    <a:pt x="17633" y="8103"/>
                    <a:pt x="18128" y="8103"/>
                  </a:cubicBezTo>
                  <a:cubicBezTo>
                    <a:pt x="18732" y="8103"/>
                    <a:pt x="19295" y="8227"/>
                    <a:pt x="19803" y="8501"/>
                  </a:cubicBezTo>
                  <a:cubicBezTo>
                    <a:pt x="20078" y="8639"/>
                    <a:pt x="20339" y="8831"/>
                    <a:pt x="20655" y="8913"/>
                  </a:cubicBezTo>
                  <a:cubicBezTo>
                    <a:pt x="20668" y="8858"/>
                    <a:pt x="20696" y="8803"/>
                    <a:pt x="20723" y="8762"/>
                  </a:cubicBezTo>
                  <a:cubicBezTo>
                    <a:pt x="20531" y="8584"/>
                    <a:pt x="20353" y="8391"/>
                    <a:pt x="20133" y="8227"/>
                  </a:cubicBezTo>
                  <a:cubicBezTo>
                    <a:pt x="19515" y="7760"/>
                    <a:pt x="19034" y="7156"/>
                    <a:pt x="18622" y="6510"/>
                  </a:cubicBezTo>
                  <a:cubicBezTo>
                    <a:pt x="18348" y="6084"/>
                    <a:pt x="18142" y="5617"/>
                    <a:pt x="17908" y="5164"/>
                  </a:cubicBezTo>
                  <a:cubicBezTo>
                    <a:pt x="17716" y="4807"/>
                    <a:pt x="17537" y="4436"/>
                    <a:pt x="17331" y="4066"/>
                  </a:cubicBezTo>
                  <a:cubicBezTo>
                    <a:pt x="16892" y="3297"/>
                    <a:pt x="16288" y="2665"/>
                    <a:pt x="15587" y="2129"/>
                  </a:cubicBezTo>
                  <a:cubicBezTo>
                    <a:pt x="15052" y="1731"/>
                    <a:pt x="14489" y="1388"/>
                    <a:pt x="13926" y="1044"/>
                  </a:cubicBezTo>
                  <a:cubicBezTo>
                    <a:pt x="13871" y="1017"/>
                    <a:pt x="13871" y="1017"/>
                    <a:pt x="13733" y="1017"/>
                  </a:cubicBezTo>
                  <a:close/>
                  <a:moveTo>
                    <a:pt x="16961" y="1813"/>
                  </a:moveTo>
                  <a:cubicBezTo>
                    <a:pt x="16947" y="1841"/>
                    <a:pt x="16947" y="1855"/>
                    <a:pt x="16919" y="1868"/>
                  </a:cubicBezTo>
                  <a:cubicBezTo>
                    <a:pt x="16961" y="1923"/>
                    <a:pt x="17015" y="1978"/>
                    <a:pt x="17043" y="2019"/>
                  </a:cubicBezTo>
                  <a:cubicBezTo>
                    <a:pt x="17606" y="2624"/>
                    <a:pt x="18073" y="3310"/>
                    <a:pt x="18457" y="4052"/>
                  </a:cubicBezTo>
                  <a:cubicBezTo>
                    <a:pt x="19446" y="5933"/>
                    <a:pt x="20668" y="7691"/>
                    <a:pt x="21973" y="9394"/>
                  </a:cubicBezTo>
                  <a:cubicBezTo>
                    <a:pt x="22193" y="9682"/>
                    <a:pt x="22440" y="9971"/>
                    <a:pt x="22660" y="10273"/>
                  </a:cubicBezTo>
                  <a:cubicBezTo>
                    <a:pt x="22701" y="10300"/>
                    <a:pt x="22715" y="10355"/>
                    <a:pt x="22742" y="10383"/>
                  </a:cubicBezTo>
                  <a:cubicBezTo>
                    <a:pt x="22725" y="10406"/>
                    <a:pt x="22707" y="10414"/>
                    <a:pt x="22690" y="10414"/>
                  </a:cubicBezTo>
                  <a:cubicBezTo>
                    <a:pt x="22666" y="10414"/>
                    <a:pt x="22642" y="10399"/>
                    <a:pt x="22618" y="10383"/>
                  </a:cubicBezTo>
                  <a:cubicBezTo>
                    <a:pt x="22248" y="10232"/>
                    <a:pt x="21891" y="10067"/>
                    <a:pt x="21506" y="9930"/>
                  </a:cubicBezTo>
                  <a:cubicBezTo>
                    <a:pt x="20639" y="9619"/>
                    <a:pt x="19767" y="9456"/>
                    <a:pt x="18894" y="9456"/>
                  </a:cubicBezTo>
                  <a:cubicBezTo>
                    <a:pt x="18109" y="9456"/>
                    <a:pt x="17322" y="9588"/>
                    <a:pt x="16535" y="9861"/>
                  </a:cubicBezTo>
                  <a:cubicBezTo>
                    <a:pt x="15931" y="10067"/>
                    <a:pt x="15368" y="10355"/>
                    <a:pt x="14818" y="10685"/>
                  </a:cubicBezTo>
                  <a:cubicBezTo>
                    <a:pt x="13884" y="11234"/>
                    <a:pt x="12964" y="11729"/>
                    <a:pt x="12003" y="12209"/>
                  </a:cubicBezTo>
                  <a:cubicBezTo>
                    <a:pt x="11907" y="12264"/>
                    <a:pt x="11811" y="12292"/>
                    <a:pt x="11728" y="12347"/>
                  </a:cubicBezTo>
                  <a:cubicBezTo>
                    <a:pt x="11660" y="12374"/>
                    <a:pt x="11605" y="12429"/>
                    <a:pt x="11591" y="12511"/>
                  </a:cubicBezTo>
                  <a:cubicBezTo>
                    <a:pt x="11564" y="12580"/>
                    <a:pt x="11605" y="12649"/>
                    <a:pt x="11687" y="12676"/>
                  </a:cubicBezTo>
                  <a:lnTo>
                    <a:pt x="11770" y="12676"/>
                  </a:lnTo>
                  <a:cubicBezTo>
                    <a:pt x="12374" y="12621"/>
                    <a:pt x="12992" y="12553"/>
                    <a:pt x="13596" y="12498"/>
                  </a:cubicBezTo>
                  <a:cubicBezTo>
                    <a:pt x="15024" y="12347"/>
                    <a:pt x="16411" y="12031"/>
                    <a:pt x="17784" y="11646"/>
                  </a:cubicBezTo>
                  <a:cubicBezTo>
                    <a:pt x="18471" y="11399"/>
                    <a:pt x="19213" y="11179"/>
                    <a:pt x="19968" y="10973"/>
                  </a:cubicBezTo>
                  <a:cubicBezTo>
                    <a:pt x="20339" y="10863"/>
                    <a:pt x="20723" y="10781"/>
                    <a:pt x="21094" y="10699"/>
                  </a:cubicBezTo>
                  <a:cubicBezTo>
                    <a:pt x="21287" y="10652"/>
                    <a:pt x="21476" y="10631"/>
                    <a:pt x="21661" y="10631"/>
                  </a:cubicBezTo>
                  <a:cubicBezTo>
                    <a:pt x="21963" y="10631"/>
                    <a:pt x="22255" y="10687"/>
                    <a:pt x="22536" y="10781"/>
                  </a:cubicBezTo>
                  <a:cubicBezTo>
                    <a:pt x="22756" y="10850"/>
                    <a:pt x="23003" y="10905"/>
                    <a:pt x="23250" y="10973"/>
                  </a:cubicBezTo>
                  <a:cubicBezTo>
                    <a:pt x="23274" y="10981"/>
                    <a:pt x="23307" y="10998"/>
                    <a:pt x="23335" y="10998"/>
                  </a:cubicBezTo>
                  <a:cubicBezTo>
                    <a:pt x="23357" y="10998"/>
                    <a:pt x="23376" y="10989"/>
                    <a:pt x="23387" y="10960"/>
                  </a:cubicBezTo>
                  <a:cubicBezTo>
                    <a:pt x="23401" y="10918"/>
                    <a:pt x="23387" y="10850"/>
                    <a:pt x="23360" y="10822"/>
                  </a:cubicBezTo>
                  <a:cubicBezTo>
                    <a:pt x="23278" y="10657"/>
                    <a:pt x="23195" y="10493"/>
                    <a:pt x="23099" y="10328"/>
                  </a:cubicBezTo>
                  <a:cubicBezTo>
                    <a:pt x="22948" y="10081"/>
                    <a:pt x="22797" y="9833"/>
                    <a:pt x="22660" y="9586"/>
                  </a:cubicBezTo>
                  <a:cubicBezTo>
                    <a:pt x="22412" y="9174"/>
                    <a:pt x="22275" y="8735"/>
                    <a:pt x="22110" y="8295"/>
                  </a:cubicBezTo>
                  <a:cubicBezTo>
                    <a:pt x="21932" y="7815"/>
                    <a:pt x="21767" y="7334"/>
                    <a:pt x="21561" y="6867"/>
                  </a:cubicBezTo>
                  <a:cubicBezTo>
                    <a:pt x="20943" y="5439"/>
                    <a:pt x="20009" y="4230"/>
                    <a:pt x="18842" y="3214"/>
                  </a:cubicBezTo>
                  <a:cubicBezTo>
                    <a:pt x="18389" y="2802"/>
                    <a:pt x="17881" y="2431"/>
                    <a:pt x="17386" y="2074"/>
                  </a:cubicBezTo>
                  <a:cubicBezTo>
                    <a:pt x="17290" y="2006"/>
                    <a:pt x="17180" y="1923"/>
                    <a:pt x="17084" y="1855"/>
                  </a:cubicBezTo>
                  <a:cubicBezTo>
                    <a:pt x="17043" y="1841"/>
                    <a:pt x="17015" y="1813"/>
                    <a:pt x="16961" y="1813"/>
                  </a:cubicBezTo>
                  <a:close/>
                  <a:moveTo>
                    <a:pt x="20064" y="3489"/>
                  </a:moveTo>
                  <a:lnTo>
                    <a:pt x="20064" y="3489"/>
                  </a:lnTo>
                  <a:cubicBezTo>
                    <a:pt x="20105" y="3571"/>
                    <a:pt x="20119" y="3612"/>
                    <a:pt x="20160" y="3654"/>
                  </a:cubicBezTo>
                  <a:cubicBezTo>
                    <a:pt x="21355" y="5645"/>
                    <a:pt x="22385" y="7705"/>
                    <a:pt x="23387" y="9806"/>
                  </a:cubicBezTo>
                  <a:cubicBezTo>
                    <a:pt x="23731" y="10548"/>
                    <a:pt x="24102" y="11248"/>
                    <a:pt x="24527" y="11948"/>
                  </a:cubicBezTo>
                  <a:cubicBezTo>
                    <a:pt x="24569" y="11990"/>
                    <a:pt x="24582" y="12031"/>
                    <a:pt x="24596" y="12072"/>
                  </a:cubicBezTo>
                  <a:cubicBezTo>
                    <a:pt x="24580" y="12093"/>
                    <a:pt x="24567" y="12100"/>
                    <a:pt x="24554" y="12100"/>
                  </a:cubicBezTo>
                  <a:cubicBezTo>
                    <a:pt x="24534" y="12100"/>
                    <a:pt x="24517" y="12080"/>
                    <a:pt x="24500" y="12072"/>
                  </a:cubicBezTo>
                  <a:cubicBezTo>
                    <a:pt x="23772" y="11729"/>
                    <a:pt x="23017" y="11536"/>
                    <a:pt x="22234" y="11509"/>
                  </a:cubicBezTo>
                  <a:cubicBezTo>
                    <a:pt x="22018" y="11497"/>
                    <a:pt x="21802" y="11490"/>
                    <a:pt x="21586" y="11490"/>
                  </a:cubicBezTo>
                  <a:cubicBezTo>
                    <a:pt x="21321" y="11490"/>
                    <a:pt x="21057" y="11500"/>
                    <a:pt x="20792" y="11523"/>
                  </a:cubicBezTo>
                  <a:cubicBezTo>
                    <a:pt x="19913" y="11578"/>
                    <a:pt x="19075" y="11797"/>
                    <a:pt x="18251" y="12086"/>
                  </a:cubicBezTo>
                  <a:cubicBezTo>
                    <a:pt x="17208" y="12470"/>
                    <a:pt x="16219" y="12992"/>
                    <a:pt x="15299" y="13610"/>
                  </a:cubicBezTo>
                  <a:cubicBezTo>
                    <a:pt x="15162" y="13706"/>
                    <a:pt x="15038" y="13789"/>
                    <a:pt x="14914" y="13871"/>
                  </a:cubicBezTo>
                  <a:cubicBezTo>
                    <a:pt x="14846" y="13926"/>
                    <a:pt x="14791" y="13995"/>
                    <a:pt x="14777" y="14077"/>
                  </a:cubicBezTo>
                  <a:cubicBezTo>
                    <a:pt x="14763" y="14146"/>
                    <a:pt x="14818" y="14214"/>
                    <a:pt x="14887" y="14214"/>
                  </a:cubicBezTo>
                  <a:lnTo>
                    <a:pt x="14956" y="14214"/>
                  </a:lnTo>
                  <a:cubicBezTo>
                    <a:pt x="15670" y="14132"/>
                    <a:pt x="16397" y="14063"/>
                    <a:pt x="17098" y="13981"/>
                  </a:cubicBezTo>
                  <a:cubicBezTo>
                    <a:pt x="18142" y="13843"/>
                    <a:pt x="19130" y="13610"/>
                    <a:pt x="20064" y="13308"/>
                  </a:cubicBezTo>
                  <a:cubicBezTo>
                    <a:pt x="20655" y="13116"/>
                    <a:pt x="21231" y="12910"/>
                    <a:pt x="21822" y="12704"/>
                  </a:cubicBezTo>
                  <a:cubicBezTo>
                    <a:pt x="22152" y="12607"/>
                    <a:pt x="22495" y="12484"/>
                    <a:pt x="22838" y="12401"/>
                  </a:cubicBezTo>
                  <a:cubicBezTo>
                    <a:pt x="23079" y="12334"/>
                    <a:pt x="23321" y="12300"/>
                    <a:pt x="23565" y="12300"/>
                  </a:cubicBezTo>
                  <a:cubicBezTo>
                    <a:pt x="23822" y="12300"/>
                    <a:pt x="24082" y="12338"/>
                    <a:pt x="24349" y="12415"/>
                  </a:cubicBezTo>
                  <a:cubicBezTo>
                    <a:pt x="24651" y="12498"/>
                    <a:pt x="24926" y="12649"/>
                    <a:pt x="25200" y="12841"/>
                  </a:cubicBezTo>
                  <a:cubicBezTo>
                    <a:pt x="25255" y="12882"/>
                    <a:pt x="25310" y="12910"/>
                    <a:pt x="25351" y="12923"/>
                  </a:cubicBezTo>
                  <a:cubicBezTo>
                    <a:pt x="25361" y="12928"/>
                    <a:pt x="25371" y="12931"/>
                    <a:pt x="25381" y="12931"/>
                  </a:cubicBezTo>
                  <a:cubicBezTo>
                    <a:pt x="25425" y="12931"/>
                    <a:pt x="25461" y="12886"/>
                    <a:pt x="25461" y="12841"/>
                  </a:cubicBezTo>
                  <a:cubicBezTo>
                    <a:pt x="25461" y="12813"/>
                    <a:pt x="25447" y="12772"/>
                    <a:pt x="25420" y="12745"/>
                  </a:cubicBezTo>
                  <a:cubicBezTo>
                    <a:pt x="25392" y="12690"/>
                    <a:pt x="25351" y="12621"/>
                    <a:pt x="25296" y="12566"/>
                  </a:cubicBezTo>
                  <a:cubicBezTo>
                    <a:pt x="24775" y="11852"/>
                    <a:pt x="24431" y="11056"/>
                    <a:pt x="24184" y="10204"/>
                  </a:cubicBezTo>
                  <a:cubicBezTo>
                    <a:pt x="24047" y="9696"/>
                    <a:pt x="23923" y="9202"/>
                    <a:pt x="23786" y="8707"/>
                  </a:cubicBezTo>
                  <a:cubicBezTo>
                    <a:pt x="23662" y="8158"/>
                    <a:pt x="23470" y="7636"/>
                    <a:pt x="23223" y="7128"/>
                  </a:cubicBezTo>
                  <a:cubicBezTo>
                    <a:pt x="22852" y="6290"/>
                    <a:pt x="22316" y="5535"/>
                    <a:pt x="21685" y="4862"/>
                  </a:cubicBezTo>
                  <a:cubicBezTo>
                    <a:pt x="21259" y="4409"/>
                    <a:pt x="20792" y="3997"/>
                    <a:pt x="20325" y="3585"/>
                  </a:cubicBezTo>
                  <a:cubicBezTo>
                    <a:pt x="20243" y="3516"/>
                    <a:pt x="20243" y="3516"/>
                    <a:pt x="20064" y="3489"/>
                  </a:cubicBezTo>
                  <a:close/>
                  <a:moveTo>
                    <a:pt x="22097" y="3971"/>
                  </a:moveTo>
                  <a:cubicBezTo>
                    <a:pt x="22084" y="3971"/>
                    <a:pt x="22070" y="3974"/>
                    <a:pt x="22055" y="3983"/>
                  </a:cubicBezTo>
                  <a:cubicBezTo>
                    <a:pt x="22028" y="4052"/>
                    <a:pt x="22083" y="4079"/>
                    <a:pt x="22097" y="4121"/>
                  </a:cubicBezTo>
                  <a:cubicBezTo>
                    <a:pt x="22330" y="4491"/>
                    <a:pt x="22564" y="4890"/>
                    <a:pt x="22770" y="5288"/>
                  </a:cubicBezTo>
                  <a:cubicBezTo>
                    <a:pt x="23017" y="5823"/>
                    <a:pt x="23264" y="6345"/>
                    <a:pt x="23456" y="6895"/>
                  </a:cubicBezTo>
                  <a:cubicBezTo>
                    <a:pt x="23951" y="8337"/>
                    <a:pt x="24596" y="9710"/>
                    <a:pt x="25269" y="11083"/>
                  </a:cubicBezTo>
                  <a:cubicBezTo>
                    <a:pt x="25887" y="12319"/>
                    <a:pt x="26519" y="13528"/>
                    <a:pt x="27178" y="14722"/>
                  </a:cubicBezTo>
                  <a:cubicBezTo>
                    <a:pt x="27191" y="14764"/>
                    <a:pt x="27205" y="14791"/>
                    <a:pt x="27246" y="14887"/>
                  </a:cubicBezTo>
                  <a:cubicBezTo>
                    <a:pt x="27164" y="14832"/>
                    <a:pt x="27109" y="14818"/>
                    <a:pt x="27068" y="14791"/>
                  </a:cubicBezTo>
                  <a:cubicBezTo>
                    <a:pt x="26381" y="14338"/>
                    <a:pt x="25667" y="13940"/>
                    <a:pt x="24871" y="13665"/>
                  </a:cubicBezTo>
                  <a:cubicBezTo>
                    <a:pt x="24280" y="13459"/>
                    <a:pt x="23676" y="13308"/>
                    <a:pt x="23044" y="13253"/>
                  </a:cubicBezTo>
                  <a:cubicBezTo>
                    <a:pt x="22878" y="13238"/>
                    <a:pt x="22712" y="13230"/>
                    <a:pt x="22547" y="13230"/>
                  </a:cubicBezTo>
                  <a:cubicBezTo>
                    <a:pt x="21826" y="13230"/>
                    <a:pt x="21119" y="13377"/>
                    <a:pt x="20449" y="13679"/>
                  </a:cubicBezTo>
                  <a:cubicBezTo>
                    <a:pt x="19858" y="13953"/>
                    <a:pt x="19295" y="14242"/>
                    <a:pt x="18732" y="14571"/>
                  </a:cubicBezTo>
                  <a:cubicBezTo>
                    <a:pt x="17798" y="15107"/>
                    <a:pt x="16892" y="15711"/>
                    <a:pt x="15999" y="16329"/>
                  </a:cubicBezTo>
                  <a:cubicBezTo>
                    <a:pt x="15917" y="16370"/>
                    <a:pt x="15848" y="16425"/>
                    <a:pt x="15779" y="16494"/>
                  </a:cubicBezTo>
                  <a:cubicBezTo>
                    <a:pt x="15725" y="16535"/>
                    <a:pt x="15711" y="16576"/>
                    <a:pt x="15711" y="16645"/>
                  </a:cubicBezTo>
                  <a:cubicBezTo>
                    <a:pt x="15725" y="16700"/>
                    <a:pt x="15738" y="16741"/>
                    <a:pt x="15793" y="16741"/>
                  </a:cubicBezTo>
                  <a:lnTo>
                    <a:pt x="15848" y="16741"/>
                  </a:lnTo>
                  <a:cubicBezTo>
                    <a:pt x="16315" y="16686"/>
                    <a:pt x="16768" y="16617"/>
                    <a:pt x="17235" y="16563"/>
                  </a:cubicBezTo>
                  <a:cubicBezTo>
                    <a:pt x="18348" y="16439"/>
                    <a:pt x="19446" y="16192"/>
                    <a:pt x="20517" y="15848"/>
                  </a:cubicBezTo>
                  <a:cubicBezTo>
                    <a:pt x="21204" y="15615"/>
                    <a:pt x="21891" y="15382"/>
                    <a:pt x="22577" y="15162"/>
                  </a:cubicBezTo>
                  <a:cubicBezTo>
                    <a:pt x="23250" y="14928"/>
                    <a:pt x="23896" y="14722"/>
                    <a:pt x="24596" y="14640"/>
                  </a:cubicBezTo>
                  <a:cubicBezTo>
                    <a:pt x="24812" y="14607"/>
                    <a:pt x="25025" y="14590"/>
                    <a:pt x="25238" y="14590"/>
                  </a:cubicBezTo>
                  <a:cubicBezTo>
                    <a:pt x="25472" y="14590"/>
                    <a:pt x="25705" y="14611"/>
                    <a:pt x="25942" y="14654"/>
                  </a:cubicBezTo>
                  <a:cubicBezTo>
                    <a:pt x="26422" y="14750"/>
                    <a:pt x="26834" y="14928"/>
                    <a:pt x="27205" y="15203"/>
                  </a:cubicBezTo>
                  <a:cubicBezTo>
                    <a:pt x="27590" y="15505"/>
                    <a:pt x="27933" y="15821"/>
                    <a:pt x="28235" y="16192"/>
                  </a:cubicBezTo>
                  <a:cubicBezTo>
                    <a:pt x="28263" y="16205"/>
                    <a:pt x="28276" y="16233"/>
                    <a:pt x="28304" y="16288"/>
                  </a:cubicBezTo>
                  <a:cubicBezTo>
                    <a:pt x="28208" y="16274"/>
                    <a:pt x="28153" y="16260"/>
                    <a:pt x="28084" y="16233"/>
                  </a:cubicBezTo>
                  <a:cubicBezTo>
                    <a:pt x="27458" y="16055"/>
                    <a:pt x="26839" y="15963"/>
                    <a:pt x="26226" y="15963"/>
                  </a:cubicBezTo>
                  <a:cubicBezTo>
                    <a:pt x="25374" y="15963"/>
                    <a:pt x="24534" y="16140"/>
                    <a:pt x="23703" y="16508"/>
                  </a:cubicBezTo>
                  <a:cubicBezTo>
                    <a:pt x="23072" y="16782"/>
                    <a:pt x="22495" y="17126"/>
                    <a:pt x="21918" y="17510"/>
                  </a:cubicBezTo>
                  <a:cubicBezTo>
                    <a:pt x="21218" y="17991"/>
                    <a:pt x="20517" y="18471"/>
                    <a:pt x="19789" y="18911"/>
                  </a:cubicBezTo>
                  <a:cubicBezTo>
                    <a:pt x="19158" y="19309"/>
                    <a:pt x="18512" y="19652"/>
                    <a:pt x="17867" y="20037"/>
                  </a:cubicBezTo>
                  <a:cubicBezTo>
                    <a:pt x="17592" y="20188"/>
                    <a:pt x="17345" y="20339"/>
                    <a:pt x="17070" y="20490"/>
                  </a:cubicBezTo>
                  <a:cubicBezTo>
                    <a:pt x="16974" y="20545"/>
                    <a:pt x="16878" y="20614"/>
                    <a:pt x="16796" y="20682"/>
                  </a:cubicBezTo>
                  <a:cubicBezTo>
                    <a:pt x="16755" y="20724"/>
                    <a:pt x="16741" y="20751"/>
                    <a:pt x="16727" y="20792"/>
                  </a:cubicBezTo>
                  <a:cubicBezTo>
                    <a:pt x="16686" y="20847"/>
                    <a:pt x="16741" y="20916"/>
                    <a:pt x="16809" y="20916"/>
                  </a:cubicBezTo>
                  <a:cubicBezTo>
                    <a:pt x="16823" y="20888"/>
                    <a:pt x="16837" y="20888"/>
                    <a:pt x="16864" y="20888"/>
                  </a:cubicBezTo>
                  <a:cubicBezTo>
                    <a:pt x="17496" y="20724"/>
                    <a:pt x="18128" y="20655"/>
                    <a:pt x="18760" y="20545"/>
                  </a:cubicBezTo>
                  <a:cubicBezTo>
                    <a:pt x="19831" y="20380"/>
                    <a:pt x="20874" y="20188"/>
                    <a:pt x="21918" y="19900"/>
                  </a:cubicBezTo>
                  <a:cubicBezTo>
                    <a:pt x="22948" y="19598"/>
                    <a:pt x="23909" y="19199"/>
                    <a:pt x="24788" y="18568"/>
                  </a:cubicBezTo>
                  <a:lnTo>
                    <a:pt x="26134" y="17647"/>
                  </a:lnTo>
                  <a:cubicBezTo>
                    <a:pt x="26628" y="17304"/>
                    <a:pt x="27164" y="17016"/>
                    <a:pt x="27741" y="16810"/>
                  </a:cubicBezTo>
                  <a:cubicBezTo>
                    <a:pt x="27933" y="16741"/>
                    <a:pt x="28139" y="16672"/>
                    <a:pt x="28359" y="16659"/>
                  </a:cubicBezTo>
                  <a:cubicBezTo>
                    <a:pt x="28482" y="16659"/>
                    <a:pt x="28606" y="16672"/>
                    <a:pt x="28743" y="16672"/>
                  </a:cubicBezTo>
                  <a:cubicBezTo>
                    <a:pt x="28743" y="16631"/>
                    <a:pt x="28757" y="16617"/>
                    <a:pt x="28757" y="16604"/>
                  </a:cubicBezTo>
                  <a:cubicBezTo>
                    <a:pt x="28633" y="16151"/>
                    <a:pt x="28620" y="15711"/>
                    <a:pt x="28551" y="15299"/>
                  </a:cubicBezTo>
                  <a:cubicBezTo>
                    <a:pt x="28537" y="14379"/>
                    <a:pt x="28551" y="13473"/>
                    <a:pt x="28606" y="12566"/>
                  </a:cubicBezTo>
                  <a:cubicBezTo>
                    <a:pt x="28633" y="11907"/>
                    <a:pt x="28675" y="11262"/>
                    <a:pt x="28647" y="10602"/>
                  </a:cubicBezTo>
                  <a:cubicBezTo>
                    <a:pt x="28633" y="9943"/>
                    <a:pt x="28537" y="9284"/>
                    <a:pt x="28304" y="8652"/>
                  </a:cubicBezTo>
                  <a:cubicBezTo>
                    <a:pt x="28125" y="8103"/>
                    <a:pt x="27851" y="7609"/>
                    <a:pt x="27521" y="7128"/>
                  </a:cubicBezTo>
                  <a:cubicBezTo>
                    <a:pt x="26999" y="6386"/>
                    <a:pt x="26381" y="5755"/>
                    <a:pt x="25695" y="5178"/>
                  </a:cubicBezTo>
                  <a:cubicBezTo>
                    <a:pt x="25475" y="4999"/>
                    <a:pt x="25255" y="4821"/>
                    <a:pt x="25035" y="4642"/>
                  </a:cubicBezTo>
                  <a:cubicBezTo>
                    <a:pt x="24980" y="4601"/>
                    <a:pt x="24926" y="4560"/>
                    <a:pt x="24857" y="4533"/>
                  </a:cubicBezTo>
                  <a:lnTo>
                    <a:pt x="24857" y="4533"/>
                  </a:lnTo>
                  <a:cubicBezTo>
                    <a:pt x="24816" y="4615"/>
                    <a:pt x="24884" y="4656"/>
                    <a:pt x="24926" y="4697"/>
                  </a:cubicBezTo>
                  <a:cubicBezTo>
                    <a:pt x="25077" y="4890"/>
                    <a:pt x="25241" y="5082"/>
                    <a:pt x="25392" y="5288"/>
                  </a:cubicBezTo>
                  <a:cubicBezTo>
                    <a:pt x="25887" y="5933"/>
                    <a:pt x="26216" y="6675"/>
                    <a:pt x="26436" y="7471"/>
                  </a:cubicBezTo>
                  <a:cubicBezTo>
                    <a:pt x="26615" y="8103"/>
                    <a:pt x="26725" y="8749"/>
                    <a:pt x="26848" y="9408"/>
                  </a:cubicBezTo>
                  <a:cubicBezTo>
                    <a:pt x="27027" y="10369"/>
                    <a:pt x="27191" y="11330"/>
                    <a:pt x="27411" y="12278"/>
                  </a:cubicBezTo>
                  <a:cubicBezTo>
                    <a:pt x="27686" y="13514"/>
                    <a:pt x="27961" y="14722"/>
                    <a:pt x="28345" y="15945"/>
                  </a:cubicBezTo>
                  <a:cubicBezTo>
                    <a:pt x="28359" y="15958"/>
                    <a:pt x="28359" y="16000"/>
                    <a:pt x="28359" y="16027"/>
                  </a:cubicBezTo>
                  <a:cubicBezTo>
                    <a:pt x="28331" y="16013"/>
                    <a:pt x="28304" y="16013"/>
                    <a:pt x="28290" y="16000"/>
                  </a:cubicBezTo>
                  <a:cubicBezTo>
                    <a:pt x="27919" y="15505"/>
                    <a:pt x="27576" y="14983"/>
                    <a:pt x="27274" y="14434"/>
                  </a:cubicBezTo>
                  <a:cubicBezTo>
                    <a:pt x="26931" y="13789"/>
                    <a:pt x="26697" y="13116"/>
                    <a:pt x="26505" y="12415"/>
                  </a:cubicBezTo>
                  <a:cubicBezTo>
                    <a:pt x="26299" y="11632"/>
                    <a:pt x="26093" y="10877"/>
                    <a:pt x="25901" y="10108"/>
                  </a:cubicBezTo>
                  <a:cubicBezTo>
                    <a:pt x="25750" y="9463"/>
                    <a:pt x="25557" y="8817"/>
                    <a:pt x="25338" y="8199"/>
                  </a:cubicBezTo>
                  <a:cubicBezTo>
                    <a:pt x="24843" y="6867"/>
                    <a:pt x="24074" y="5714"/>
                    <a:pt x="23017" y="4766"/>
                  </a:cubicBezTo>
                  <a:cubicBezTo>
                    <a:pt x="22770" y="4533"/>
                    <a:pt x="22495" y="4285"/>
                    <a:pt x="22220" y="4052"/>
                  </a:cubicBezTo>
                  <a:cubicBezTo>
                    <a:pt x="22177" y="4020"/>
                    <a:pt x="22143" y="3971"/>
                    <a:pt x="22097" y="397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5716210" y="4364126"/>
              <a:ext cx="1380287" cy="869077"/>
            </a:xfrm>
            <a:custGeom>
              <a:avLst/>
              <a:gdLst/>
              <a:ahLst/>
              <a:cxnLst/>
              <a:rect l="l" t="t" r="r" b="b"/>
              <a:pathLst>
                <a:path w="26698" h="16810" extrusionOk="0">
                  <a:moveTo>
                    <a:pt x="3736" y="0"/>
                  </a:moveTo>
                  <a:lnTo>
                    <a:pt x="3736" y="0"/>
                  </a:lnTo>
                  <a:cubicBezTo>
                    <a:pt x="3805" y="83"/>
                    <a:pt x="3818" y="138"/>
                    <a:pt x="3860" y="193"/>
                  </a:cubicBezTo>
                  <a:cubicBezTo>
                    <a:pt x="4066" y="399"/>
                    <a:pt x="4272" y="605"/>
                    <a:pt x="4505" y="797"/>
                  </a:cubicBezTo>
                  <a:cubicBezTo>
                    <a:pt x="4780" y="1030"/>
                    <a:pt x="5095" y="1250"/>
                    <a:pt x="5384" y="1483"/>
                  </a:cubicBezTo>
                  <a:cubicBezTo>
                    <a:pt x="5425" y="1497"/>
                    <a:pt x="5439" y="1525"/>
                    <a:pt x="5466" y="1566"/>
                  </a:cubicBezTo>
                  <a:cubicBezTo>
                    <a:pt x="5455" y="1588"/>
                    <a:pt x="5440" y="1594"/>
                    <a:pt x="5424" y="1594"/>
                  </a:cubicBezTo>
                  <a:cubicBezTo>
                    <a:pt x="5399" y="1594"/>
                    <a:pt x="5373" y="1580"/>
                    <a:pt x="5356" y="1580"/>
                  </a:cubicBezTo>
                  <a:cubicBezTo>
                    <a:pt x="4807" y="1456"/>
                    <a:pt x="4230" y="1360"/>
                    <a:pt x="3681" y="1236"/>
                  </a:cubicBezTo>
                  <a:cubicBezTo>
                    <a:pt x="3585" y="1223"/>
                    <a:pt x="3502" y="1181"/>
                    <a:pt x="3393" y="1140"/>
                  </a:cubicBezTo>
                  <a:cubicBezTo>
                    <a:pt x="3132" y="1030"/>
                    <a:pt x="2857" y="907"/>
                    <a:pt x="2610" y="824"/>
                  </a:cubicBezTo>
                  <a:lnTo>
                    <a:pt x="1113" y="316"/>
                  </a:lnTo>
                  <a:cubicBezTo>
                    <a:pt x="989" y="275"/>
                    <a:pt x="893" y="248"/>
                    <a:pt x="770" y="220"/>
                  </a:cubicBezTo>
                  <a:lnTo>
                    <a:pt x="770" y="220"/>
                  </a:lnTo>
                  <a:cubicBezTo>
                    <a:pt x="934" y="385"/>
                    <a:pt x="1182" y="412"/>
                    <a:pt x="1388" y="495"/>
                  </a:cubicBezTo>
                  <a:cubicBezTo>
                    <a:pt x="1594" y="591"/>
                    <a:pt x="1813" y="673"/>
                    <a:pt x="2033" y="756"/>
                  </a:cubicBezTo>
                  <a:cubicBezTo>
                    <a:pt x="2239" y="838"/>
                    <a:pt x="2473" y="934"/>
                    <a:pt x="2679" y="1030"/>
                  </a:cubicBezTo>
                  <a:cubicBezTo>
                    <a:pt x="2624" y="1044"/>
                    <a:pt x="2572" y="1049"/>
                    <a:pt x="2522" y="1049"/>
                  </a:cubicBezTo>
                  <a:cubicBezTo>
                    <a:pt x="2422" y="1049"/>
                    <a:pt x="2331" y="1030"/>
                    <a:pt x="2239" y="1030"/>
                  </a:cubicBezTo>
                  <a:cubicBezTo>
                    <a:pt x="2102" y="1030"/>
                    <a:pt x="1964" y="1017"/>
                    <a:pt x="1827" y="1017"/>
                  </a:cubicBezTo>
                  <a:cubicBezTo>
                    <a:pt x="1690" y="1017"/>
                    <a:pt x="1539" y="1017"/>
                    <a:pt x="1346" y="1085"/>
                  </a:cubicBezTo>
                  <a:cubicBezTo>
                    <a:pt x="1552" y="1168"/>
                    <a:pt x="1745" y="1154"/>
                    <a:pt x="1923" y="1168"/>
                  </a:cubicBezTo>
                  <a:cubicBezTo>
                    <a:pt x="2088" y="1209"/>
                    <a:pt x="2280" y="1223"/>
                    <a:pt x="2445" y="1277"/>
                  </a:cubicBezTo>
                  <a:cubicBezTo>
                    <a:pt x="2376" y="1291"/>
                    <a:pt x="2308" y="1291"/>
                    <a:pt x="2239" y="1291"/>
                  </a:cubicBezTo>
                  <a:cubicBezTo>
                    <a:pt x="1662" y="1319"/>
                    <a:pt x="1072" y="1415"/>
                    <a:pt x="509" y="1511"/>
                  </a:cubicBezTo>
                  <a:cubicBezTo>
                    <a:pt x="371" y="1525"/>
                    <a:pt x="234" y="1580"/>
                    <a:pt x="110" y="1621"/>
                  </a:cubicBezTo>
                  <a:cubicBezTo>
                    <a:pt x="83" y="1621"/>
                    <a:pt x="69" y="1648"/>
                    <a:pt x="1" y="1689"/>
                  </a:cubicBezTo>
                  <a:cubicBezTo>
                    <a:pt x="70" y="1701"/>
                    <a:pt x="133" y="1705"/>
                    <a:pt x="189" y="1705"/>
                  </a:cubicBezTo>
                  <a:cubicBezTo>
                    <a:pt x="265" y="1705"/>
                    <a:pt x="330" y="1697"/>
                    <a:pt x="385" y="1689"/>
                  </a:cubicBezTo>
                  <a:cubicBezTo>
                    <a:pt x="797" y="1648"/>
                    <a:pt x="1237" y="1580"/>
                    <a:pt x="1649" y="1566"/>
                  </a:cubicBezTo>
                  <a:cubicBezTo>
                    <a:pt x="2308" y="1525"/>
                    <a:pt x="2967" y="1511"/>
                    <a:pt x="3640" y="1483"/>
                  </a:cubicBezTo>
                  <a:cubicBezTo>
                    <a:pt x="3708" y="1483"/>
                    <a:pt x="3777" y="1483"/>
                    <a:pt x="3846" y="1497"/>
                  </a:cubicBezTo>
                  <a:cubicBezTo>
                    <a:pt x="4423" y="1621"/>
                    <a:pt x="5013" y="1758"/>
                    <a:pt x="5604" y="1895"/>
                  </a:cubicBezTo>
                  <a:cubicBezTo>
                    <a:pt x="5576" y="1978"/>
                    <a:pt x="5507" y="1937"/>
                    <a:pt x="5453" y="1964"/>
                  </a:cubicBezTo>
                  <a:cubicBezTo>
                    <a:pt x="4285" y="2047"/>
                    <a:pt x="3159" y="2307"/>
                    <a:pt x="2061" y="2678"/>
                  </a:cubicBezTo>
                  <a:cubicBezTo>
                    <a:pt x="1896" y="2733"/>
                    <a:pt x="1731" y="2802"/>
                    <a:pt x="1594" y="2870"/>
                  </a:cubicBezTo>
                  <a:cubicBezTo>
                    <a:pt x="1594" y="2922"/>
                    <a:pt x="1615" y="2936"/>
                    <a:pt x="1634" y="2936"/>
                  </a:cubicBezTo>
                  <a:cubicBezTo>
                    <a:pt x="1646" y="2936"/>
                    <a:pt x="1657" y="2931"/>
                    <a:pt x="1662" y="2925"/>
                  </a:cubicBezTo>
                  <a:cubicBezTo>
                    <a:pt x="1786" y="2898"/>
                    <a:pt x="1896" y="2870"/>
                    <a:pt x="2019" y="2829"/>
                  </a:cubicBezTo>
                  <a:cubicBezTo>
                    <a:pt x="3049" y="2582"/>
                    <a:pt x="4093" y="2390"/>
                    <a:pt x="5150" y="2266"/>
                  </a:cubicBezTo>
                  <a:cubicBezTo>
                    <a:pt x="5659" y="2198"/>
                    <a:pt x="6194" y="2211"/>
                    <a:pt x="6730" y="2198"/>
                  </a:cubicBezTo>
                  <a:cubicBezTo>
                    <a:pt x="6812" y="2198"/>
                    <a:pt x="6894" y="2211"/>
                    <a:pt x="6977" y="2239"/>
                  </a:cubicBezTo>
                  <a:cubicBezTo>
                    <a:pt x="7993" y="2472"/>
                    <a:pt x="8996" y="2761"/>
                    <a:pt x="9971" y="3104"/>
                  </a:cubicBezTo>
                  <a:cubicBezTo>
                    <a:pt x="9998" y="3131"/>
                    <a:pt x="10039" y="3145"/>
                    <a:pt x="10067" y="3173"/>
                  </a:cubicBezTo>
                  <a:cubicBezTo>
                    <a:pt x="9984" y="3159"/>
                    <a:pt x="9902" y="3159"/>
                    <a:pt x="9820" y="3145"/>
                  </a:cubicBezTo>
                  <a:cubicBezTo>
                    <a:pt x="9311" y="3063"/>
                    <a:pt x="8831" y="2994"/>
                    <a:pt x="8323" y="2967"/>
                  </a:cubicBezTo>
                  <a:cubicBezTo>
                    <a:pt x="8249" y="2963"/>
                    <a:pt x="8176" y="2961"/>
                    <a:pt x="8102" y="2961"/>
                  </a:cubicBezTo>
                  <a:cubicBezTo>
                    <a:pt x="7901" y="2961"/>
                    <a:pt x="7700" y="2974"/>
                    <a:pt x="7499" y="2994"/>
                  </a:cubicBezTo>
                  <a:cubicBezTo>
                    <a:pt x="7430" y="2994"/>
                    <a:pt x="7348" y="2994"/>
                    <a:pt x="7279" y="3076"/>
                  </a:cubicBezTo>
                  <a:cubicBezTo>
                    <a:pt x="7320" y="3090"/>
                    <a:pt x="7375" y="3104"/>
                    <a:pt x="7430" y="3104"/>
                  </a:cubicBezTo>
                  <a:cubicBezTo>
                    <a:pt x="8748" y="3214"/>
                    <a:pt x="10053" y="3488"/>
                    <a:pt x="11344" y="3791"/>
                  </a:cubicBezTo>
                  <a:cubicBezTo>
                    <a:pt x="11577" y="3846"/>
                    <a:pt x="11811" y="3914"/>
                    <a:pt x="12044" y="3969"/>
                  </a:cubicBezTo>
                  <a:cubicBezTo>
                    <a:pt x="12443" y="4052"/>
                    <a:pt x="12786" y="4258"/>
                    <a:pt x="13129" y="4436"/>
                  </a:cubicBezTo>
                  <a:cubicBezTo>
                    <a:pt x="13110" y="4467"/>
                    <a:pt x="13092" y="4476"/>
                    <a:pt x="13073" y="4476"/>
                  </a:cubicBezTo>
                  <a:cubicBezTo>
                    <a:pt x="13051" y="4476"/>
                    <a:pt x="13028" y="4463"/>
                    <a:pt x="13006" y="4463"/>
                  </a:cubicBezTo>
                  <a:cubicBezTo>
                    <a:pt x="12786" y="4436"/>
                    <a:pt x="12566" y="4381"/>
                    <a:pt x="12333" y="4367"/>
                  </a:cubicBezTo>
                  <a:cubicBezTo>
                    <a:pt x="11974" y="4318"/>
                    <a:pt x="11616" y="4282"/>
                    <a:pt x="11258" y="4282"/>
                  </a:cubicBezTo>
                  <a:cubicBezTo>
                    <a:pt x="11122" y="4282"/>
                    <a:pt x="10986" y="4287"/>
                    <a:pt x="10850" y="4299"/>
                  </a:cubicBezTo>
                  <a:cubicBezTo>
                    <a:pt x="10753" y="4299"/>
                    <a:pt x="10657" y="4299"/>
                    <a:pt x="10547" y="4367"/>
                  </a:cubicBezTo>
                  <a:cubicBezTo>
                    <a:pt x="10644" y="4409"/>
                    <a:pt x="10712" y="4409"/>
                    <a:pt x="10781" y="4409"/>
                  </a:cubicBezTo>
                  <a:cubicBezTo>
                    <a:pt x="11509" y="4463"/>
                    <a:pt x="12250" y="4587"/>
                    <a:pt x="12951" y="4779"/>
                  </a:cubicBezTo>
                  <a:cubicBezTo>
                    <a:pt x="13404" y="4889"/>
                    <a:pt x="13843" y="5054"/>
                    <a:pt x="14296" y="5164"/>
                  </a:cubicBezTo>
                  <a:cubicBezTo>
                    <a:pt x="14777" y="5301"/>
                    <a:pt x="15217" y="5548"/>
                    <a:pt x="15629" y="5823"/>
                  </a:cubicBezTo>
                  <a:lnTo>
                    <a:pt x="16617" y="6441"/>
                  </a:lnTo>
                  <a:cubicBezTo>
                    <a:pt x="16645" y="6455"/>
                    <a:pt x="16659" y="6468"/>
                    <a:pt x="16727" y="6523"/>
                  </a:cubicBezTo>
                  <a:cubicBezTo>
                    <a:pt x="16549" y="6468"/>
                    <a:pt x="16425" y="6441"/>
                    <a:pt x="16288" y="6386"/>
                  </a:cubicBezTo>
                  <a:cubicBezTo>
                    <a:pt x="15793" y="6221"/>
                    <a:pt x="15285" y="6084"/>
                    <a:pt x="14763" y="6029"/>
                  </a:cubicBezTo>
                  <a:cubicBezTo>
                    <a:pt x="14626" y="6015"/>
                    <a:pt x="14461" y="6015"/>
                    <a:pt x="14310" y="6015"/>
                  </a:cubicBezTo>
                  <a:cubicBezTo>
                    <a:pt x="14283" y="6015"/>
                    <a:pt x="14228" y="6029"/>
                    <a:pt x="14187" y="6057"/>
                  </a:cubicBezTo>
                  <a:cubicBezTo>
                    <a:pt x="14283" y="6084"/>
                    <a:pt x="14351" y="6111"/>
                    <a:pt x="14434" y="6125"/>
                  </a:cubicBezTo>
                  <a:cubicBezTo>
                    <a:pt x="14997" y="6249"/>
                    <a:pt x="15546" y="6400"/>
                    <a:pt x="16095" y="6592"/>
                  </a:cubicBezTo>
                  <a:cubicBezTo>
                    <a:pt x="16576" y="6771"/>
                    <a:pt x="17057" y="6977"/>
                    <a:pt x="17524" y="7210"/>
                  </a:cubicBezTo>
                  <a:lnTo>
                    <a:pt x="17730" y="7320"/>
                  </a:lnTo>
                  <a:cubicBezTo>
                    <a:pt x="18155" y="7498"/>
                    <a:pt x="18540" y="7759"/>
                    <a:pt x="18897" y="8075"/>
                  </a:cubicBezTo>
                  <a:lnTo>
                    <a:pt x="19817" y="8844"/>
                  </a:lnTo>
                  <a:cubicBezTo>
                    <a:pt x="19872" y="8872"/>
                    <a:pt x="19913" y="8927"/>
                    <a:pt x="19927" y="8995"/>
                  </a:cubicBezTo>
                  <a:cubicBezTo>
                    <a:pt x="19803" y="8940"/>
                    <a:pt x="19666" y="8913"/>
                    <a:pt x="19542" y="8858"/>
                  </a:cubicBezTo>
                  <a:cubicBezTo>
                    <a:pt x="18911" y="8652"/>
                    <a:pt x="18293" y="8446"/>
                    <a:pt x="17620" y="8364"/>
                  </a:cubicBezTo>
                  <a:cubicBezTo>
                    <a:pt x="17414" y="8322"/>
                    <a:pt x="17194" y="8322"/>
                    <a:pt x="16988" y="8309"/>
                  </a:cubicBezTo>
                  <a:lnTo>
                    <a:pt x="16686" y="8309"/>
                  </a:lnTo>
                  <a:cubicBezTo>
                    <a:pt x="16686" y="8377"/>
                    <a:pt x="16755" y="8364"/>
                    <a:pt x="16768" y="8377"/>
                  </a:cubicBezTo>
                  <a:cubicBezTo>
                    <a:pt x="16796" y="8391"/>
                    <a:pt x="16837" y="8391"/>
                    <a:pt x="16865" y="8391"/>
                  </a:cubicBezTo>
                  <a:cubicBezTo>
                    <a:pt x="17263" y="8487"/>
                    <a:pt x="17661" y="8556"/>
                    <a:pt x="18059" y="8652"/>
                  </a:cubicBezTo>
                  <a:cubicBezTo>
                    <a:pt x="18979" y="8899"/>
                    <a:pt x="19872" y="9243"/>
                    <a:pt x="20710" y="9682"/>
                  </a:cubicBezTo>
                  <a:cubicBezTo>
                    <a:pt x="20778" y="9723"/>
                    <a:pt x="20833" y="9751"/>
                    <a:pt x="20888" y="9806"/>
                  </a:cubicBezTo>
                  <a:cubicBezTo>
                    <a:pt x="21108" y="10012"/>
                    <a:pt x="21314" y="10218"/>
                    <a:pt x="21534" y="10437"/>
                  </a:cubicBezTo>
                  <a:cubicBezTo>
                    <a:pt x="21561" y="10451"/>
                    <a:pt x="21561" y="10478"/>
                    <a:pt x="21575" y="10506"/>
                  </a:cubicBezTo>
                  <a:lnTo>
                    <a:pt x="21465" y="10506"/>
                  </a:lnTo>
                  <a:cubicBezTo>
                    <a:pt x="21122" y="10369"/>
                    <a:pt x="20778" y="10300"/>
                    <a:pt x="20421" y="10231"/>
                  </a:cubicBezTo>
                  <a:cubicBezTo>
                    <a:pt x="19886" y="10135"/>
                    <a:pt x="19364" y="10039"/>
                    <a:pt x="18815" y="10012"/>
                  </a:cubicBezTo>
                  <a:cubicBezTo>
                    <a:pt x="18732" y="10005"/>
                    <a:pt x="18650" y="10001"/>
                    <a:pt x="18566" y="10001"/>
                  </a:cubicBezTo>
                  <a:cubicBezTo>
                    <a:pt x="18482" y="10001"/>
                    <a:pt x="18396" y="10005"/>
                    <a:pt x="18306" y="10012"/>
                  </a:cubicBezTo>
                  <a:cubicBezTo>
                    <a:pt x="18197" y="10012"/>
                    <a:pt x="18073" y="10025"/>
                    <a:pt x="17963" y="10094"/>
                  </a:cubicBezTo>
                  <a:cubicBezTo>
                    <a:pt x="17963" y="10149"/>
                    <a:pt x="18004" y="10163"/>
                    <a:pt x="18032" y="10163"/>
                  </a:cubicBezTo>
                  <a:cubicBezTo>
                    <a:pt x="18059" y="10162"/>
                    <a:pt x="18087" y="10162"/>
                    <a:pt x="18114" y="10162"/>
                  </a:cubicBezTo>
                  <a:cubicBezTo>
                    <a:pt x="19004" y="10162"/>
                    <a:pt x="19843" y="10375"/>
                    <a:pt x="20696" y="10588"/>
                  </a:cubicBezTo>
                  <a:cubicBezTo>
                    <a:pt x="21163" y="10712"/>
                    <a:pt x="21589" y="10904"/>
                    <a:pt x="22001" y="11138"/>
                  </a:cubicBezTo>
                  <a:cubicBezTo>
                    <a:pt x="22275" y="11302"/>
                    <a:pt x="22522" y="11481"/>
                    <a:pt x="22701" y="11728"/>
                  </a:cubicBezTo>
                  <a:cubicBezTo>
                    <a:pt x="23044" y="12140"/>
                    <a:pt x="23415" y="12552"/>
                    <a:pt x="23758" y="12964"/>
                  </a:cubicBezTo>
                  <a:cubicBezTo>
                    <a:pt x="23800" y="13019"/>
                    <a:pt x="23855" y="13060"/>
                    <a:pt x="23896" y="13184"/>
                  </a:cubicBezTo>
                  <a:cubicBezTo>
                    <a:pt x="23758" y="13129"/>
                    <a:pt x="23662" y="13060"/>
                    <a:pt x="23566" y="13019"/>
                  </a:cubicBezTo>
                  <a:cubicBezTo>
                    <a:pt x="23456" y="12964"/>
                    <a:pt x="23360" y="12895"/>
                    <a:pt x="23250" y="12841"/>
                  </a:cubicBezTo>
                  <a:cubicBezTo>
                    <a:pt x="23154" y="12786"/>
                    <a:pt x="23044" y="12744"/>
                    <a:pt x="22934" y="12689"/>
                  </a:cubicBezTo>
                  <a:cubicBezTo>
                    <a:pt x="22825" y="12635"/>
                    <a:pt x="22701" y="12607"/>
                    <a:pt x="22591" y="12552"/>
                  </a:cubicBezTo>
                  <a:cubicBezTo>
                    <a:pt x="22468" y="12511"/>
                    <a:pt x="22358" y="12470"/>
                    <a:pt x="22248" y="12429"/>
                  </a:cubicBezTo>
                  <a:cubicBezTo>
                    <a:pt x="22124" y="12401"/>
                    <a:pt x="22014" y="12360"/>
                    <a:pt x="21904" y="12332"/>
                  </a:cubicBezTo>
                  <a:cubicBezTo>
                    <a:pt x="21781" y="12291"/>
                    <a:pt x="21657" y="12264"/>
                    <a:pt x="21561" y="12236"/>
                  </a:cubicBezTo>
                  <a:cubicBezTo>
                    <a:pt x="21438" y="12209"/>
                    <a:pt x="21314" y="12195"/>
                    <a:pt x="21190" y="12168"/>
                  </a:cubicBezTo>
                  <a:lnTo>
                    <a:pt x="20833" y="12126"/>
                  </a:lnTo>
                  <a:lnTo>
                    <a:pt x="20476" y="12072"/>
                  </a:lnTo>
                  <a:cubicBezTo>
                    <a:pt x="20414" y="12065"/>
                    <a:pt x="20353" y="12061"/>
                    <a:pt x="20293" y="12061"/>
                  </a:cubicBezTo>
                  <a:cubicBezTo>
                    <a:pt x="20233" y="12061"/>
                    <a:pt x="20174" y="12065"/>
                    <a:pt x="20119" y="12072"/>
                  </a:cubicBezTo>
                  <a:cubicBezTo>
                    <a:pt x="20215" y="12126"/>
                    <a:pt x="20325" y="12154"/>
                    <a:pt x="20435" y="12168"/>
                  </a:cubicBezTo>
                  <a:cubicBezTo>
                    <a:pt x="20971" y="12291"/>
                    <a:pt x="21493" y="12429"/>
                    <a:pt x="22001" y="12621"/>
                  </a:cubicBezTo>
                  <a:cubicBezTo>
                    <a:pt x="22687" y="12882"/>
                    <a:pt x="23346" y="13198"/>
                    <a:pt x="23923" y="13651"/>
                  </a:cubicBezTo>
                  <a:cubicBezTo>
                    <a:pt x="24074" y="13774"/>
                    <a:pt x="24239" y="13871"/>
                    <a:pt x="24390" y="13980"/>
                  </a:cubicBezTo>
                  <a:cubicBezTo>
                    <a:pt x="24541" y="14063"/>
                    <a:pt x="24665" y="14186"/>
                    <a:pt x="24747" y="14337"/>
                  </a:cubicBezTo>
                  <a:cubicBezTo>
                    <a:pt x="24816" y="14434"/>
                    <a:pt x="24898" y="14530"/>
                    <a:pt x="24939" y="14640"/>
                  </a:cubicBezTo>
                  <a:cubicBezTo>
                    <a:pt x="24885" y="14640"/>
                    <a:pt x="24857" y="14667"/>
                    <a:pt x="24830" y="14667"/>
                  </a:cubicBezTo>
                  <a:cubicBezTo>
                    <a:pt x="24765" y="14662"/>
                    <a:pt x="24701" y="14660"/>
                    <a:pt x="24637" y="14660"/>
                  </a:cubicBezTo>
                  <a:cubicBezTo>
                    <a:pt x="24344" y="14660"/>
                    <a:pt x="24051" y="14707"/>
                    <a:pt x="23758" y="14763"/>
                  </a:cubicBezTo>
                  <a:cubicBezTo>
                    <a:pt x="22742" y="14969"/>
                    <a:pt x="21740" y="15244"/>
                    <a:pt x="20778" y="15601"/>
                  </a:cubicBezTo>
                  <a:cubicBezTo>
                    <a:pt x="20421" y="15738"/>
                    <a:pt x="20064" y="15903"/>
                    <a:pt x="19735" y="16082"/>
                  </a:cubicBezTo>
                  <a:cubicBezTo>
                    <a:pt x="19680" y="16109"/>
                    <a:pt x="19652" y="16136"/>
                    <a:pt x="19597" y="16178"/>
                  </a:cubicBezTo>
                  <a:cubicBezTo>
                    <a:pt x="19619" y="16194"/>
                    <a:pt x="19636" y="16199"/>
                    <a:pt x="19652" y="16199"/>
                  </a:cubicBezTo>
                  <a:cubicBezTo>
                    <a:pt x="19676" y="16199"/>
                    <a:pt x="19696" y="16186"/>
                    <a:pt x="19721" y="16178"/>
                  </a:cubicBezTo>
                  <a:cubicBezTo>
                    <a:pt x="19913" y="16109"/>
                    <a:pt x="20092" y="16040"/>
                    <a:pt x="20270" y="15972"/>
                  </a:cubicBezTo>
                  <a:cubicBezTo>
                    <a:pt x="21190" y="15601"/>
                    <a:pt x="22179" y="15354"/>
                    <a:pt x="23140" y="15120"/>
                  </a:cubicBezTo>
                  <a:cubicBezTo>
                    <a:pt x="23456" y="15052"/>
                    <a:pt x="23772" y="15010"/>
                    <a:pt x="24102" y="14955"/>
                  </a:cubicBezTo>
                  <a:cubicBezTo>
                    <a:pt x="24216" y="14936"/>
                    <a:pt x="24334" y="14926"/>
                    <a:pt x="24453" y="14926"/>
                  </a:cubicBezTo>
                  <a:cubicBezTo>
                    <a:pt x="24591" y="14926"/>
                    <a:pt x="24731" y="14940"/>
                    <a:pt x="24871" y="14969"/>
                  </a:cubicBezTo>
                  <a:cubicBezTo>
                    <a:pt x="24967" y="14983"/>
                    <a:pt x="25091" y="15010"/>
                    <a:pt x="25228" y="15024"/>
                  </a:cubicBezTo>
                  <a:cubicBezTo>
                    <a:pt x="25640" y="15601"/>
                    <a:pt x="26024" y="16219"/>
                    <a:pt x="26436" y="16809"/>
                  </a:cubicBezTo>
                  <a:cubicBezTo>
                    <a:pt x="26670" y="16727"/>
                    <a:pt x="26697" y="16686"/>
                    <a:pt x="26629" y="16562"/>
                  </a:cubicBezTo>
                  <a:cubicBezTo>
                    <a:pt x="26491" y="16315"/>
                    <a:pt x="26354" y="16054"/>
                    <a:pt x="26189" y="15793"/>
                  </a:cubicBezTo>
                  <a:cubicBezTo>
                    <a:pt x="26011" y="15491"/>
                    <a:pt x="25805" y="15175"/>
                    <a:pt x="25599" y="14873"/>
                  </a:cubicBezTo>
                  <a:cubicBezTo>
                    <a:pt x="25530" y="14763"/>
                    <a:pt x="25489" y="14681"/>
                    <a:pt x="25461" y="14557"/>
                  </a:cubicBezTo>
                  <a:cubicBezTo>
                    <a:pt x="25228" y="13472"/>
                    <a:pt x="25022" y="12374"/>
                    <a:pt x="24802" y="11302"/>
                  </a:cubicBezTo>
                  <a:cubicBezTo>
                    <a:pt x="24733" y="10932"/>
                    <a:pt x="24706" y="10575"/>
                    <a:pt x="24651" y="10231"/>
                  </a:cubicBezTo>
                  <a:cubicBezTo>
                    <a:pt x="24637" y="10149"/>
                    <a:pt x="24610" y="10067"/>
                    <a:pt x="24596" y="9998"/>
                  </a:cubicBezTo>
                  <a:lnTo>
                    <a:pt x="24582" y="9998"/>
                  </a:lnTo>
                  <a:cubicBezTo>
                    <a:pt x="24582" y="10025"/>
                    <a:pt x="24569" y="10080"/>
                    <a:pt x="24569" y="10108"/>
                  </a:cubicBezTo>
                  <a:cubicBezTo>
                    <a:pt x="24582" y="10437"/>
                    <a:pt x="24582" y="10753"/>
                    <a:pt x="24610" y="11055"/>
                  </a:cubicBezTo>
                  <a:cubicBezTo>
                    <a:pt x="24720" y="11893"/>
                    <a:pt x="24843" y="12744"/>
                    <a:pt x="24994" y="13582"/>
                  </a:cubicBezTo>
                  <a:cubicBezTo>
                    <a:pt x="25022" y="13733"/>
                    <a:pt x="25063" y="13884"/>
                    <a:pt x="25118" y="14090"/>
                  </a:cubicBezTo>
                  <a:cubicBezTo>
                    <a:pt x="25063" y="14063"/>
                    <a:pt x="25022" y="14063"/>
                    <a:pt x="25008" y="14022"/>
                  </a:cubicBezTo>
                  <a:cubicBezTo>
                    <a:pt x="24335" y="13156"/>
                    <a:pt x="23703" y="12223"/>
                    <a:pt x="23168" y="11248"/>
                  </a:cubicBezTo>
                  <a:cubicBezTo>
                    <a:pt x="23058" y="11000"/>
                    <a:pt x="22934" y="10767"/>
                    <a:pt x="22825" y="10520"/>
                  </a:cubicBezTo>
                  <a:cubicBezTo>
                    <a:pt x="22522" y="9792"/>
                    <a:pt x="22234" y="9037"/>
                    <a:pt x="21987" y="8240"/>
                  </a:cubicBezTo>
                  <a:cubicBezTo>
                    <a:pt x="21959" y="8144"/>
                    <a:pt x="21918" y="8034"/>
                    <a:pt x="21891" y="7910"/>
                  </a:cubicBezTo>
                  <a:cubicBezTo>
                    <a:pt x="21795" y="7965"/>
                    <a:pt x="21850" y="8020"/>
                    <a:pt x="21850" y="8048"/>
                  </a:cubicBezTo>
                  <a:cubicBezTo>
                    <a:pt x="21987" y="8721"/>
                    <a:pt x="22193" y="9394"/>
                    <a:pt x="22454" y="10025"/>
                  </a:cubicBezTo>
                  <a:cubicBezTo>
                    <a:pt x="22660" y="10547"/>
                    <a:pt x="22866" y="11069"/>
                    <a:pt x="23140" y="11550"/>
                  </a:cubicBezTo>
                  <a:cubicBezTo>
                    <a:pt x="23154" y="11577"/>
                    <a:pt x="23154" y="11605"/>
                    <a:pt x="23195" y="11673"/>
                  </a:cubicBezTo>
                  <a:cubicBezTo>
                    <a:pt x="23127" y="11618"/>
                    <a:pt x="23086" y="11591"/>
                    <a:pt x="23058" y="11577"/>
                  </a:cubicBezTo>
                  <a:cubicBezTo>
                    <a:pt x="22619" y="11124"/>
                    <a:pt x="22193" y="10684"/>
                    <a:pt x="21781" y="10218"/>
                  </a:cubicBezTo>
                  <a:cubicBezTo>
                    <a:pt x="21712" y="10149"/>
                    <a:pt x="21657" y="10039"/>
                    <a:pt x="21589" y="9970"/>
                  </a:cubicBezTo>
                  <a:cubicBezTo>
                    <a:pt x="21575" y="9943"/>
                    <a:pt x="21561" y="9929"/>
                    <a:pt x="21547" y="9888"/>
                  </a:cubicBezTo>
                  <a:cubicBezTo>
                    <a:pt x="21081" y="8913"/>
                    <a:pt x="20600" y="7910"/>
                    <a:pt x="20133" y="6935"/>
                  </a:cubicBezTo>
                  <a:cubicBezTo>
                    <a:pt x="19982" y="6606"/>
                    <a:pt x="19858" y="6290"/>
                    <a:pt x="19707" y="5974"/>
                  </a:cubicBezTo>
                  <a:cubicBezTo>
                    <a:pt x="19639" y="5809"/>
                    <a:pt x="19529" y="5631"/>
                    <a:pt x="19446" y="5466"/>
                  </a:cubicBezTo>
                  <a:cubicBezTo>
                    <a:pt x="19391" y="5535"/>
                    <a:pt x="19433" y="5562"/>
                    <a:pt x="19446" y="5617"/>
                  </a:cubicBezTo>
                  <a:cubicBezTo>
                    <a:pt x="19460" y="5672"/>
                    <a:pt x="19501" y="5713"/>
                    <a:pt x="19515" y="5782"/>
                  </a:cubicBezTo>
                  <a:cubicBezTo>
                    <a:pt x="19529" y="5837"/>
                    <a:pt x="19556" y="5892"/>
                    <a:pt x="19570" y="5919"/>
                  </a:cubicBezTo>
                  <a:cubicBezTo>
                    <a:pt x="19584" y="5974"/>
                    <a:pt x="19597" y="6029"/>
                    <a:pt x="19625" y="6057"/>
                  </a:cubicBezTo>
                  <a:cubicBezTo>
                    <a:pt x="19639" y="6111"/>
                    <a:pt x="19666" y="6180"/>
                    <a:pt x="19694" y="6235"/>
                  </a:cubicBezTo>
                  <a:cubicBezTo>
                    <a:pt x="19707" y="6290"/>
                    <a:pt x="19721" y="6331"/>
                    <a:pt x="19735" y="6372"/>
                  </a:cubicBezTo>
                  <a:cubicBezTo>
                    <a:pt x="19762" y="6427"/>
                    <a:pt x="19790" y="6496"/>
                    <a:pt x="19803" y="6537"/>
                  </a:cubicBezTo>
                  <a:cubicBezTo>
                    <a:pt x="19817" y="6592"/>
                    <a:pt x="19845" y="6647"/>
                    <a:pt x="19858" y="6674"/>
                  </a:cubicBezTo>
                  <a:cubicBezTo>
                    <a:pt x="19872" y="6729"/>
                    <a:pt x="19886" y="6784"/>
                    <a:pt x="19913" y="6812"/>
                  </a:cubicBezTo>
                  <a:cubicBezTo>
                    <a:pt x="19927" y="6867"/>
                    <a:pt x="19941" y="6935"/>
                    <a:pt x="19982" y="6990"/>
                  </a:cubicBezTo>
                  <a:cubicBezTo>
                    <a:pt x="19996" y="7045"/>
                    <a:pt x="20009" y="7086"/>
                    <a:pt x="20023" y="7128"/>
                  </a:cubicBezTo>
                  <a:cubicBezTo>
                    <a:pt x="20051" y="7183"/>
                    <a:pt x="20064" y="7224"/>
                    <a:pt x="20078" y="7265"/>
                  </a:cubicBezTo>
                  <a:cubicBezTo>
                    <a:pt x="20092" y="7320"/>
                    <a:pt x="20133" y="7389"/>
                    <a:pt x="20147" y="7430"/>
                  </a:cubicBezTo>
                  <a:cubicBezTo>
                    <a:pt x="20160" y="7485"/>
                    <a:pt x="20188" y="7540"/>
                    <a:pt x="20202" y="7567"/>
                  </a:cubicBezTo>
                  <a:cubicBezTo>
                    <a:pt x="20215" y="7622"/>
                    <a:pt x="20257" y="7677"/>
                    <a:pt x="20270" y="7746"/>
                  </a:cubicBezTo>
                  <a:cubicBezTo>
                    <a:pt x="20284" y="7801"/>
                    <a:pt x="20298" y="7842"/>
                    <a:pt x="20339" y="7883"/>
                  </a:cubicBezTo>
                  <a:cubicBezTo>
                    <a:pt x="20353" y="7938"/>
                    <a:pt x="20366" y="7979"/>
                    <a:pt x="20408" y="8020"/>
                  </a:cubicBezTo>
                  <a:cubicBezTo>
                    <a:pt x="20421" y="8075"/>
                    <a:pt x="20463" y="8116"/>
                    <a:pt x="20476" y="8185"/>
                  </a:cubicBezTo>
                  <a:cubicBezTo>
                    <a:pt x="20490" y="8240"/>
                    <a:pt x="20504" y="8281"/>
                    <a:pt x="20545" y="8322"/>
                  </a:cubicBezTo>
                  <a:cubicBezTo>
                    <a:pt x="20559" y="8377"/>
                    <a:pt x="20600" y="8419"/>
                    <a:pt x="20614" y="8460"/>
                  </a:cubicBezTo>
                  <a:cubicBezTo>
                    <a:pt x="20627" y="8515"/>
                    <a:pt x="20669" y="8570"/>
                    <a:pt x="20682" y="8638"/>
                  </a:cubicBezTo>
                  <a:cubicBezTo>
                    <a:pt x="20696" y="8693"/>
                    <a:pt x="20737" y="8721"/>
                    <a:pt x="20751" y="8776"/>
                  </a:cubicBezTo>
                  <a:cubicBezTo>
                    <a:pt x="20778" y="8831"/>
                    <a:pt x="20806" y="8872"/>
                    <a:pt x="20833" y="8927"/>
                  </a:cubicBezTo>
                  <a:cubicBezTo>
                    <a:pt x="20847" y="8982"/>
                    <a:pt x="20888" y="9009"/>
                    <a:pt x="20902" y="9064"/>
                  </a:cubicBezTo>
                  <a:cubicBezTo>
                    <a:pt x="20916" y="9119"/>
                    <a:pt x="20957" y="9146"/>
                    <a:pt x="20971" y="9201"/>
                  </a:cubicBezTo>
                  <a:cubicBezTo>
                    <a:pt x="20984" y="9256"/>
                    <a:pt x="21026" y="9311"/>
                    <a:pt x="21039" y="9380"/>
                  </a:cubicBezTo>
                  <a:cubicBezTo>
                    <a:pt x="21053" y="9421"/>
                    <a:pt x="21081" y="9462"/>
                    <a:pt x="21108" y="9558"/>
                  </a:cubicBezTo>
                  <a:cubicBezTo>
                    <a:pt x="21039" y="9490"/>
                    <a:pt x="21012" y="9476"/>
                    <a:pt x="20971" y="9449"/>
                  </a:cubicBezTo>
                  <a:cubicBezTo>
                    <a:pt x="20435" y="8940"/>
                    <a:pt x="19886" y="8460"/>
                    <a:pt x="19323" y="8007"/>
                  </a:cubicBezTo>
                  <a:cubicBezTo>
                    <a:pt x="19268" y="7952"/>
                    <a:pt x="19199" y="7897"/>
                    <a:pt x="19172" y="7828"/>
                  </a:cubicBezTo>
                  <a:cubicBezTo>
                    <a:pt x="18787" y="7279"/>
                    <a:pt x="18416" y="6729"/>
                    <a:pt x="18059" y="6180"/>
                  </a:cubicBezTo>
                  <a:cubicBezTo>
                    <a:pt x="17606" y="5535"/>
                    <a:pt x="17249" y="4821"/>
                    <a:pt x="16865" y="4120"/>
                  </a:cubicBezTo>
                  <a:cubicBezTo>
                    <a:pt x="16796" y="3983"/>
                    <a:pt x="16727" y="3846"/>
                    <a:pt x="16631" y="3749"/>
                  </a:cubicBezTo>
                  <a:lnTo>
                    <a:pt x="16631" y="3749"/>
                  </a:lnTo>
                  <a:cubicBezTo>
                    <a:pt x="16727" y="4065"/>
                    <a:pt x="16865" y="4381"/>
                    <a:pt x="17029" y="4683"/>
                  </a:cubicBezTo>
                  <a:cubicBezTo>
                    <a:pt x="17180" y="4999"/>
                    <a:pt x="17331" y="5329"/>
                    <a:pt x="17510" y="5631"/>
                  </a:cubicBezTo>
                  <a:cubicBezTo>
                    <a:pt x="17675" y="5947"/>
                    <a:pt x="17853" y="6235"/>
                    <a:pt x="18032" y="6523"/>
                  </a:cubicBezTo>
                  <a:cubicBezTo>
                    <a:pt x="18224" y="6812"/>
                    <a:pt x="18416" y="7086"/>
                    <a:pt x="18581" y="7402"/>
                  </a:cubicBezTo>
                  <a:cubicBezTo>
                    <a:pt x="18554" y="7389"/>
                    <a:pt x="18540" y="7389"/>
                    <a:pt x="18499" y="7361"/>
                  </a:cubicBezTo>
                  <a:cubicBezTo>
                    <a:pt x="17757" y="6798"/>
                    <a:pt x="16988" y="6304"/>
                    <a:pt x="16205" y="5782"/>
                  </a:cubicBezTo>
                  <a:cubicBezTo>
                    <a:pt x="16068" y="5699"/>
                    <a:pt x="15944" y="5603"/>
                    <a:pt x="15821" y="5480"/>
                  </a:cubicBezTo>
                  <a:cubicBezTo>
                    <a:pt x="15217" y="4944"/>
                    <a:pt x="14667" y="4367"/>
                    <a:pt x="14159" y="3749"/>
                  </a:cubicBezTo>
                  <a:cubicBezTo>
                    <a:pt x="13981" y="3543"/>
                    <a:pt x="13830" y="3337"/>
                    <a:pt x="13692" y="3131"/>
                  </a:cubicBezTo>
                  <a:cubicBezTo>
                    <a:pt x="13459" y="2802"/>
                    <a:pt x="13225" y="2472"/>
                    <a:pt x="12992" y="2129"/>
                  </a:cubicBezTo>
                  <a:cubicBezTo>
                    <a:pt x="12951" y="2101"/>
                    <a:pt x="12937" y="2047"/>
                    <a:pt x="12923" y="1992"/>
                  </a:cubicBezTo>
                  <a:cubicBezTo>
                    <a:pt x="12909" y="2033"/>
                    <a:pt x="12882" y="2060"/>
                    <a:pt x="12882" y="2074"/>
                  </a:cubicBezTo>
                  <a:cubicBezTo>
                    <a:pt x="12937" y="2184"/>
                    <a:pt x="12992" y="2307"/>
                    <a:pt x="13061" y="2404"/>
                  </a:cubicBezTo>
                  <a:cubicBezTo>
                    <a:pt x="13569" y="3296"/>
                    <a:pt x="14173" y="4120"/>
                    <a:pt x="14860" y="4875"/>
                  </a:cubicBezTo>
                  <a:cubicBezTo>
                    <a:pt x="14873" y="4889"/>
                    <a:pt x="14901" y="4930"/>
                    <a:pt x="14901" y="4985"/>
                  </a:cubicBezTo>
                  <a:cubicBezTo>
                    <a:pt x="14832" y="4944"/>
                    <a:pt x="14736" y="4917"/>
                    <a:pt x="14667" y="4875"/>
                  </a:cubicBezTo>
                  <a:cubicBezTo>
                    <a:pt x="14187" y="4615"/>
                    <a:pt x="13692" y="4381"/>
                    <a:pt x="13212" y="4120"/>
                  </a:cubicBezTo>
                  <a:cubicBezTo>
                    <a:pt x="13184" y="4106"/>
                    <a:pt x="13143" y="4093"/>
                    <a:pt x="13088" y="4065"/>
                  </a:cubicBezTo>
                  <a:cubicBezTo>
                    <a:pt x="12717" y="3955"/>
                    <a:pt x="12429" y="3694"/>
                    <a:pt x="12154" y="3434"/>
                  </a:cubicBezTo>
                  <a:cubicBezTo>
                    <a:pt x="11701" y="3008"/>
                    <a:pt x="11234" y="2555"/>
                    <a:pt x="10850" y="2074"/>
                  </a:cubicBezTo>
                  <a:cubicBezTo>
                    <a:pt x="10671" y="1868"/>
                    <a:pt x="10506" y="1703"/>
                    <a:pt x="10328" y="1497"/>
                  </a:cubicBezTo>
                  <a:cubicBezTo>
                    <a:pt x="10232" y="1374"/>
                    <a:pt x="10094" y="1250"/>
                    <a:pt x="10039" y="1085"/>
                  </a:cubicBezTo>
                  <a:cubicBezTo>
                    <a:pt x="10026" y="1113"/>
                    <a:pt x="9998" y="1154"/>
                    <a:pt x="9998" y="1168"/>
                  </a:cubicBezTo>
                  <a:cubicBezTo>
                    <a:pt x="10067" y="1277"/>
                    <a:pt x="10122" y="1387"/>
                    <a:pt x="10204" y="1497"/>
                  </a:cubicBezTo>
                  <a:cubicBezTo>
                    <a:pt x="10726" y="2143"/>
                    <a:pt x="11207" y="2802"/>
                    <a:pt x="11811" y="3379"/>
                  </a:cubicBezTo>
                  <a:cubicBezTo>
                    <a:pt x="11825" y="3406"/>
                    <a:pt x="11838" y="3434"/>
                    <a:pt x="11880" y="3488"/>
                  </a:cubicBezTo>
                  <a:lnTo>
                    <a:pt x="11783" y="3488"/>
                  </a:lnTo>
                  <a:cubicBezTo>
                    <a:pt x="11289" y="3296"/>
                    <a:pt x="10781" y="3090"/>
                    <a:pt x="10273" y="2898"/>
                  </a:cubicBezTo>
                  <a:cubicBezTo>
                    <a:pt x="10067" y="2816"/>
                    <a:pt x="9888" y="2692"/>
                    <a:pt x="9696" y="2596"/>
                  </a:cubicBezTo>
                  <a:cubicBezTo>
                    <a:pt x="9380" y="2404"/>
                    <a:pt x="9078" y="2211"/>
                    <a:pt x="8762" y="2047"/>
                  </a:cubicBezTo>
                  <a:cubicBezTo>
                    <a:pt x="8062" y="1635"/>
                    <a:pt x="7430" y="1113"/>
                    <a:pt x="6867" y="522"/>
                  </a:cubicBezTo>
                  <a:cubicBezTo>
                    <a:pt x="6840" y="495"/>
                    <a:pt x="6840" y="481"/>
                    <a:pt x="6840" y="467"/>
                  </a:cubicBezTo>
                  <a:cubicBezTo>
                    <a:pt x="6840" y="495"/>
                    <a:pt x="6812" y="536"/>
                    <a:pt x="6826" y="550"/>
                  </a:cubicBezTo>
                  <a:cubicBezTo>
                    <a:pt x="6894" y="632"/>
                    <a:pt x="6949" y="742"/>
                    <a:pt x="7018" y="824"/>
                  </a:cubicBezTo>
                  <a:cubicBezTo>
                    <a:pt x="7320" y="1209"/>
                    <a:pt x="7691" y="1525"/>
                    <a:pt x="8062" y="1799"/>
                  </a:cubicBezTo>
                  <a:cubicBezTo>
                    <a:pt x="8323" y="1992"/>
                    <a:pt x="8597" y="2184"/>
                    <a:pt x="8858" y="2376"/>
                  </a:cubicBezTo>
                  <a:lnTo>
                    <a:pt x="8927" y="2445"/>
                  </a:lnTo>
                  <a:cubicBezTo>
                    <a:pt x="8817" y="2417"/>
                    <a:pt x="8748" y="2404"/>
                    <a:pt x="8680" y="2390"/>
                  </a:cubicBezTo>
                  <a:cubicBezTo>
                    <a:pt x="8007" y="2211"/>
                    <a:pt x="7348" y="2047"/>
                    <a:pt x="6689" y="1868"/>
                  </a:cubicBezTo>
                  <a:cubicBezTo>
                    <a:pt x="6565" y="1841"/>
                    <a:pt x="6455" y="1799"/>
                    <a:pt x="6331" y="1731"/>
                  </a:cubicBezTo>
                  <a:lnTo>
                    <a:pt x="6318" y="1717"/>
                  </a:lnTo>
                  <a:cubicBezTo>
                    <a:pt x="5439" y="1277"/>
                    <a:pt x="4642" y="687"/>
                    <a:pt x="3873" y="83"/>
                  </a:cubicBezTo>
                  <a:cubicBezTo>
                    <a:pt x="3846" y="69"/>
                    <a:pt x="3818" y="55"/>
                    <a:pt x="3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6842236" y="4762423"/>
              <a:ext cx="2223" cy="2895"/>
            </a:xfrm>
            <a:custGeom>
              <a:avLst/>
              <a:gdLst/>
              <a:ahLst/>
              <a:cxnLst/>
              <a:rect l="l" t="t" r="r" b="b"/>
              <a:pathLst>
                <a:path w="43" h="56" extrusionOk="0">
                  <a:moveTo>
                    <a:pt x="15" y="0"/>
                  </a:moveTo>
                  <a:cubicBezTo>
                    <a:pt x="1" y="28"/>
                    <a:pt x="15" y="42"/>
                    <a:pt x="15" y="55"/>
                  </a:cubicBezTo>
                  <a:lnTo>
                    <a:pt x="42" y="55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6984256" y="4871768"/>
              <a:ext cx="4291" cy="9254"/>
            </a:xfrm>
            <a:custGeom>
              <a:avLst/>
              <a:gdLst/>
              <a:ahLst/>
              <a:cxnLst/>
              <a:rect l="l" t="t" r="r" b="b"/>
              <a:pathLst>
                <a:path w="83" h="179" extrusionOk="0">
                  <a:moveTo>
                    <a:pt x="0" y="0"/>
                  </a:moveTo>
                  <a:lnTo>
                    <a:pt x="0" y="0"/>
                  </a:lnTo>
                  <a:cubicBezTo>
                    <a:pt x="14" y="55"/>
                    <a:pt x="42" y="124"/>
                    <a:pt x="55" y="179"/>
                  </a:cubicBezTo>
                  <a:lnTo>
                    <a:pt x="69" y="151"/>
                  </a:lnTo>
                  <a:cubicBezTo>
                    <a:pt x="83" y="42"/>
                    <a:pt x="83" y="14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6984256" y="4870321"/>
              <a:ext cx="776" cy="1499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0" y="1"/>
                  </a:moveTo>
                  <a:lnTo>
                    <a:pt x="0" y="28"/>
                  </a:lnTo>
                  <a:cubicBezTo>
                    <a:pt x="0" y="15"/>
                    <a:pt x="14" y="15"/>
                    <a:pt x="14" y="15"/>
                  </a:cubicBezTo>
                  <a:cubicBezTo>
                    <a:pt x="14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8"/>
          <p:cNvGrpSpPr/>
          <p:nvPr/>
        </p:nvGrpSpPr>
        <p:grpSpPr>
          <a:xfrm rot="-8470137">
            <a:off x="8155873" y="-139771"/>
            <a:ext cx="1246762" cy="1210909"/>
            <a:chOff x="7356963" y="4097822"/>
            <a:chExt cx="880451" cy="855170"/>
          </a:xfrm>
        </p:grpSpPr>
        <p:sp>
          <p:nvSpPr>
            <p:cNvPr id="360" name="Google Shape;360;p8"/>
            <p:cNvSpPr/>
            <p:nvPr/>
          </p:nvSpPr>
          <p:spPr>
            <a:xfrm>
              <a:off x="7356963" y="4097822"/>
              <a:ext cx="880451" cy="798765"/>
            </a:xfrm>
            <a:custGeom>
              <a:avLst/>
              <a:gdLst/>
              <a:ahLst/>
              <a:cxnLst/>
              <a:rect l="l" t="t" r="r" b="b"/>
              <a:pathLst>
                <a:path w="17030" h="15450" extrusionOk="0">
                  <a:moveTo>
                    <a:pt x="7608" y="0"/>
                  </a:moveTo>
                  <a:cubicBezTo>
                    <a:pt x="7293" y="261"/>
                    <a:pt x="7073" y="549"/>
                    <a:pt x="6881" y="879"/>
                  </a:cubicBezTo>
                  <a:cubicBezTo>
                    <a:pt x="6469" y="1579"/>
                    <a:pt x="6194" y="2321"/>
                    <a:pt x="6029" y="3104"/>
                  </a:cubicBezTo>
                  <a:cubicBezTo>
                    <a:pt x="5837" y="3914"/>
                    <a:pt x="5823" y="4724"/>
                    <a:pt x="5961" y="5534"/>
                  </a:cubicBezTo>
                  <a:cubicBezTo>
                    <a:pt x="6057" y="6098"/>
                    <a:pt x="6235" y="6633"/>
                    <a:pt x="6455" y="7169"/>
                  </a:cubicBezTo>
                  <a:cubicBezTo>
                    <a:pt x="6853" y="8116"/>
                    <a:pt x="7348" y="9050"/>
                    <a:pt x="7883" y="9943"/>
                  </a:cubicBezTo>
                  <a:cubicBezTo>
                    <a:pt x="8117" y="10368"/>
                    <a:pt x="8364" y="10780"/>
                    <a:pt x="8583" y="11206"/>
                  </a:cubicBezTo>
                  <a:cubicBezTo>
                    <a:pt x="8638" y="11330"/>
                    <a:pt x="8707" y="11453"/>
                    <a:pt x="8735" y="11618"/>
                  </a:cubicBezTo>
                  <a:cubicBezTo>
                    <a:pt x="8666" y="11536"/>
                    <a:pt x="8638" y="11508"/>
                    <a:pt x="8597" y="11467"/>
                  </a:cubicBezTo>
                  <a:cubicBezTo>
                    <a:pt x="8419" y="11206"/>
                    <a:pt x="8240" y="10959"/>
                    <a:pt x="8048" y="10698"/>
                  </a:cubicBezTo>
                  <a:cubicBezTo>
                    <a:pt x="7361" y="9723"/>
                    <a:pt x="6565" y="8844"/>
                    <a:pt x="5631" y="8103"/>
                  </a:cubicBezTo>
                  <a:cubicBezTo>
                    <a:pt x="5068" y="7663"/>
                    <a:pt x="4477" y="7265"/>
                    <a:pt x="3818" y="6990"/>
                  </a:cubicBezTo>
                  <a:cubicBezTo>
                    <a:pt x="2884" y="6606"/>
                    <a:pt x="1909" y="6400"/>
                    <a:pt x="907" y="6317"/>
                  </a:cubicBezTo>
                  <a:cubicBezTo>
                    <a:pt x="831" y="6310"/>
                    <a:pt x="756" y="6307"/>
                    <a:pt x="680" y="6307"/>
                  </a:cubicBezTo>
                  <a:cubicBezTo>
                    <a:pt x="605" y="6307"/>
                    <a:pt x="529" y="6310"/>
                    <a:pt x="454" y="6317"/>
                  </a:cubicBezTo>
                  <a:cubicBezTo>
                    <a:pt x="152" y="6358"/>
                    <a:pt x="0" y="6537"/>
                    <a:pt x="0" y="6839"/>
                  </a:cubicBezTo>
                  <a:cubicBezTo>
                    <a:pt x="0" y="6880"/>
                    <a:pt x="0" y="6963"/>
                    <a:pt x="14" y="7031"/>
                  </a:cubicBezTo>
                  <a:cubicBezTo>
                    <a:pt x="69" y="7265"/>
                    <a:pt x="179" y="7471"/>
                    <a:pt x="316" y="7677"/>
                  </a:cubicBezTo>
                  <a:cubicBezTo>
                    <a:pt x="660" y="8171"/>
                    <a:pt x="1072" y="8583"/>
                    <a:pt x="1552" y="8940"/>
                  </a:cubicBezTo>
                  <a:cubicBezTo>
                    <a:pt x="2170" y="9407"/>
                    <a:pt x="2857" y="9737"/>
                    <a:pt x="3585" y="9970"/>
                  </a:cubicBezTo>
                  <a:cubicBezTo>
                    <a:pt x="4065" y="10135"/>
                    <a:pt x="4573" y="10272"/>
                    <a:pt x="5068" y="10410"/>
                  </a:cubicBezTo>
                  <a:cubicBezTo>
                    <a:pt x="5713" y="10602"/>
                    <a:pt x="6372" y="10822"/>
                    <a:pt x="7004" y="11110"/>
                  </a:cubicBezTo>
                  <a:cubicBezTo>
                    <a:pt x="8007" y="11577"/>
                    <a:pt x="8776" y="12291"/>
                    <a:pt x="9339" y="13252"/>
                  </a:cubicBezTo>
                  <a:cubicBezTo>
                    <a:pt x="9462" y="13458"/>
                    <a:pt x="9559" y="13651"/>
                    <a:pt x="9613" y="13898"/>
                  </a:cubicBezTo>
                  <a:cubicBezTo>
                    <a:pt x="9641" y="14008"/>
                    <a:pt x="9696" y="14131"/>
                    <a:pt x="9751" y="14255"/>
                  </a:cubicBezTo>
                  <a:cubicBezTo>
                    <a:pt x="9778" y="14324"/>
                    <a:pt x="9806" y="14378"/>
                    <a:pt x="9861" y="14420"/>
                  </a:cubicBezTo>
                  <a:cubicBezTo>
                    <a:pt x="9884" y="14431"/>
                    <a:pt x="9928" y="14464"/>
                    <a:pt x="9966" y="14464"/>
                  </a:cubicBezTo>
                  <a:cubicBezTo>
                    <a:pt x="9972" y="14464"/>
                    <a:pt x="9978" y="14463"/>
                    <a:pt x="9984" y="14461"/>
                  </a:cubicBezTo>
                  <a:cubicBezTo>
                    <a:pt x="9998" y="14433"/>
                    <a:pt x="10025" y="14392"/>
                    <a:pt x="10025" y="14351"/>
                  </a:cubicBezTo>
                  <a:cubicBezTo>
                    <a:pt x="9998" y="14200"/>
                    <a:pt x="9957" y="14008"/>
                    <a:pt x="9888" y="13857"/>
                  </a:cubicBezTo>
                  <a:cubicBezTo>
                    <a:pt x="9792" y="13609"/>
                    <a:pt x="9737" y="13376"/>
                    <a:pt x="9723" y="13115"/>
                  </a:cubicBezTo>
                  <a:cubicBezTo>
                    <a:pt x="9668" y="12209"/>
                    <a:pt x="9929" y="11398"/>
                    <a:pt x="10492" y="10698"/>
                  </a:cubicBezTo>
                  <a:cubicBezTo>
                    <a:pt x="10740" y="10396"/>
                    <a:pt x="11014" y="10121"/>
                    <a:pt x="11316" y="9860"/>
                  </a:cubicBezTo>
                  <a:cubicBezTo>
                    <a:pt x="11811" y="9435"/>
                    <a:pt x="12360" y="9050"/>
                    <a:pt x="12909" y="8693"/>
                  </a:cubicBezTo>
                  <a:cubicBezTo>
                    <a:pt x="13569" y="8254"/>
                    <a:pt x="14241" y="7814"/>
                    <a:pt x="14832" y="7320"/>
                  </a:cubicBezTo>
                  <a:cubicBezTo>
                    <a:pt x="15381" y="6867"/>
                    <a:pt x="15862" y="6372"/>
                    <a:pt x="16274" y="5795"/>
                  </a:cubicBezTo>
                  <a:cubicBezTo>
                    <a:pt x="16535" y="5452"/>
                    <a:pt x="16741" y="5054"/>
                    <a:pt x="16892" y="4642"/>
                  </a:cubicBezTo>
                  <a:cubicBezTo>
                    <a:pt x="16988" y="4381"/>
                    <a:pt x="17029" y="4106"/>
                    <a:pt x="17015" y="3859"/>
                  </a:cubicBezTo>
                  <a:cubicBezTo>
                    <a:pt x="16944" y="3584"/>
                    <a:pt x="16788" y="3423"/>
                    <a:pt x="16531" y="3423"/>
                  </a:cubicBezTo>
                  <a:cubicBezTo>
                    <a:pt x="16493" y="3423"/>
                    <a:pt x="16453" y="3426"/>
                    <a:pt x="16411" y="3433"/>
                  </a:cubicBezTo>
                  <a:cubicBezTo>
                    <a:pt x="16246" y="3447"/>
                    <a:pt x="16082" y="3502"/>
                    <a:pt x="15931" y="3557"/>
                  </a:cubicBezTo>
                  <a:cubicBezTo>
                    <a:pt x="15162" y="3818"/>
                    <a:pt x="14461" y="4202"/>
                    <a:pt x="13774" y="4601"/>
                  </a:cubicBezTo>
                  <a:cubicBezTo>
                    <a:pt x="12621" y="5274"/>
                    <a:pt x="11660" y="6166"/>
                    <a:pt x="10918" y="7279"/>
                  </a:cubicBezTo>
                  <a:cubicBezTo>
                    <a:pt x="10424" y="8020"/>
                    <a:pt x="9998" y="8789"/>
                    <a:pt x="9765" y="9668"/>
                  </a:cubicBezTo>
                  <a:cubicBezTo>
                    <a:pt x="9655" y="10135"/>
                    <a:pt x="9559" y="10629"/>
                    <a:pt x="9462" y="11110"/>
                  </a:cubicBezTo>
                  <a:cubicBezTo>
                    <a:pt x="9449" y="11192"/>
                    <a:pt x="9462" y="11275"/>
                    <a:pt x="9394" y="11385"/>
                  </a:cubicBezTo>
                  <a:cubicBezTo>
                    <a:pt x="9325" y="11247"/>
                    <a:pt x="9339" y="11110"/>
                    <a:pt x="9339" y="10986"/>
                  </a:cubicBezTo>
                  <a:cubicBezTo>
                    <a:pt x="9353" y="10561"/>
                    <a:pt x="9394" y="10108"/>
                    <a:pt x="9449" y="9682"/>
                  </a:cubicBezTo>
                  <a:cubicBezTo>
                    <a:pt x="9545" y="8968"/>
                    <a:pt x="9668" y="8254"/>
                    <a:pt x="9792" y="7539"/>
                  </a:cubicBezTo>
                  <a:cubicBezTo>
                    <a:pt x="9888" y="6880"/>
                    <a:pt x="9998" y="6235"/>
                    <a:pt x="10039" y="5576"/>
                  </a:cubicBezTo>
                  <a:cubicBezTo>
                    <a:pt x="10176" y="3914"/>
                    <a:pt x="9792" y="2403"/>
                    <a:pt x="8803" y="1044"/>
                  </a:cubicBezTo>
                  <a:cubicBezTo>
                    <a:pt x="8625" y="797"/>
                    <a:pt x="8419" y="549"/>
                    <a:pt x="8171" y="343"/>
                  </a:cubicBezTo>
                  <a:cubicBezTo>
                    <a:pt x="8007" y="206"/>
                    <a:pt x="7814" y="69"/>
                    <a:pt x="7608" y="0"/>
                  </a:cubicBezTo>
                  <a:close/>
                  <a:moveTo>
                    <a:pt x="15889" y="8927"/>
                  </a:moveTo>
                  <a:cubicBezTo>
                    <a:pt x="15148" y="8954"/>
                    <a:pt x="14420" y="9064"/>
                    <a:pt x="13720" y="9311"/>
                  </a:cubicBezTo>
                  <a:cubicBezTo>
                    <a:pt x="12635" y="9682"/>
                    <a:pt x="11783" y="10355"/>
                    <a:pt x="11179" y="11344"/>
                  </a:cubicBezTo>
                  <a:cubicBezTo>
                    <a:pt x="10836" y="11934"/>
                    <a:pt x="10630" y="12566"/>
                    <a:pt x="10492" y="13225"/>
                  </a:cubicBezTo>
                  <a:cubicBezTo>
                    <a:pt x="10382" y="13719"/>
                    <a:pt x="10286" y="14227"/>
                    <a:pt x="10176" y="14736"/>
                  </a:cubicBezTo>
                  <a:cubicBezTo>
                    <a:pt x="10163" y="14777"/>
                    <a:pt x="10149" y="14832"/>
                    <a:pt x="10135" y="14900"/>
                  </a:cubicBezTo>
                  <a:cubicBezTo>
                    <a:pt x="10067" y="14845"/>
                    <a:pt x="9998" y="14804"/>
                    <a:pt x="9957" y="14763"/>
                  </a:cubicBezTo>
                  <a:cubicBezTo>
                    <a:pt x="9559" y="14392"/>
                    <a:pt x="9147" y="14008"/>
                    <a:pt x="8762" y="13637"/>
                  </a:cubicBezTo>
                  <a:cubicBezTo>
                    <a:pt x="8487" y="13376"/>
                    <a:pt x="8213" y="13088"/>
                    <a:pt x="7938" y="12827"/>
                  </a:cubicBezTo>
                  <a:cubicBezTo>
                    <a:pt x="7416" y="12360"/>
                    <a:pt x="6867" y="11934"/>
                    <a:pt x="6249" y="11618"/>
                  </a:cubicBezTo>
                  <a:cubicBezTo>
                    <a:pt x="5540" y="11252"/>
                    <a:pt x="4822" y="11078"/>
                    <a:pt x="4085" y="11078"/>
                  </a:cubicBezTo>
                  <a:cubicBezTo>
                    <a:pt x="3580" y="11078"/>
                    <a:pt x="3066" y="11160"/>
                    <a:pt x="2541" y="11316"/>
                  </a:cubicBezTo>
                  <a:cubicBezTo>
                    <a:pt x="2417" y="11344"/>
                    <a:pt x="2280" y="11398"/>
                    <a:pt x="2184" y="11453"/>
                  </a:cubicBezTo>
                  <a:cubicBezTo>
                    <a:pt x="2033" y="11536"/>
                    <a:pt x="2005" y="11673"/>
                    <a:pt x="2115" y="11810"/>
                  </a:cubicBezTo>
                  <a:cubicBezTo>
                    <a:pt x="2170" y="11879"/>
                    <a:pt x="2211" y="11934"/>
                    <a:pt x="2266" y="11989"/>
                  </a:cubicBezTo>
                  <a:cubicBezTo>
                    <a:pt x="2472" y="12195"/>
                    <a:pt x="2665" y="12401"/>
                    <a:pt x="2871" y="12579"/>
                  </a:cubicBezTo>
                  <a:cubicBezTo>
                    <a:pt x="3791" y="13445"/>
                    <a:pt x="4862" y="14063"/>
                    <a:pt x="6057" y="14420"/>
                  </a:cubicBezTo>
                  <a:cubicBezTo>
                    <a:pt x="7155" y="14749"/>
                    <a:pt x="8254" y="15038"/>
                    <a:pt x="9394" y="15189"/>
                  </a:cubicBezTo>
                  <a:cubicBezTo>
                    <a:pt x="9723" y="15244"/>
                    <a:pt x="10039" y="15299"/>
                    <a:pt x="10355" y="15450"/>
                  </a:cubicBezTo>
                  <a:cubicBezTo>
                    <a:pt x="10506" y="15189"/>
                    <a:pt x="10753" y="15051"/>
                    <a:pt x="10973" y="14914"/>
                  </a:cubicBezTo>
                  <a:cubicBezTo>
                    <a:pt x="11646" y="14530"/>
                    <a:pt x="12264" y="14076"/>
                    <a:pt x="12841" y="13582"/>
                  </a:cubicBezTo>
                  <a:cubicBezTo>
                    <a:pt x="13321" y="13184"/>
                    <a:pt x="13802" y="12785"/>
                    <a:pt x="14255" y="12332"/>
                  </a:cubicBezTo>
                  <a:cubicBezTo>
                    <a:pt x="15093" y="11440"/>
                    <a:pt x="15711" y="10410"/>
                    <a:pt x="16260" y="9339"/>
                  </a:cubicBezTo>
                  <a:cubicBezTo>
                    <a:pt x="16274" y="9284"/>
                    <a:pt x="16315" y="9242"/>
                    <a:pt x="16329" y="9187"/>
                  </a:cubicBezTo>
                  <a:cubicBezTo>
                    <a:pt x="16356" y="9091"/>
                    <a:pt x="16315" y="8981"/>
                    <a:pt x="16178" y="8954"/>
                  </a:cubicBezTo>
                  <a:cubicBezTo>
                    <a:pt x="16068" y="8927"/>
                    <a:pt x="15985" y="8927"/>
                    <a:pt x="15889" y="89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7366890" y="4130341"/>
              <a:ext cx="859151" cy="822650"/>
            </a:xfrm>
            <a:custGeom>
              <a:avLst/>
              <a:gdLst/>
              <a:ahLst/>
              <a:cxnLst/>
              <a:rect l="l" t="t" r="r" b="b"/>
              <a:pathLst>
                <a:path w="16618" h="15912" extrusionOk="0">
                  <a:moveTo>
                    <a:pt x="7354" y="1"/>
                  </a:moveTo>
                  <a:cubicBezTo>
                    <a:pt x="7348" y="1"/>
                    <a:pt x="7341" y="1"/>
                    <a:pt x="7334" y="3"/>
                  </a:cubicBezTo>
                  <a:cubicBezTo>
                    <a:pt x="7348" y="99"/>
                    <a:pt x="7348" y="181"/>
                    <a:pt x="7362" y="264"/>
                  </a:cubicBezTo>
                  <a:cubicBezTo>
                    <a:pt x="7554" y="1417"/>
                    <a:pt x="7664" y="2571"/>
                    <a:pt x="7774" y="3738"/>
                  </a:cubicBezTo>
                  <a:cubicBezTo>
                    <a:pt x="7842" y="4507"/>
                    <a:pt x="7925" y="5263"/>
                    <a:pt x="8021" y="6032"/>
                  </a:cubicBezTo>
                  <a:cubicBezTo>
                    <a:pt x="8089" y="6705"/>
                    <a:pt x="8172" y="7391"/>
                    <a:pt x="8268" y="8064"/>
                  </a:cubicBezTo>
                  <a:cubicBezTo>
                    <a:pt x="8378" y="8819"/>
                    <a:pt x="8501" y="9588"/>
                    <a:pt x="8639" y="10344"/>
                  </a:cubicBezTo>
                  <a:cubicBezTo>
                    <a:pt x="8694" y="10687"/>
                    <a:pt x="8776" y="11030"/>
                    <a:pt x="8845" y="11374"/>
                  </a:cubicBezTo>
                  <a:cubicBezTo>
                    <a:pt x="8858" y="11429"/>
                    <a:pt x="8900" y="11470"/>
                    <a:pt x="8803" y="11511"/>
                  </a:cubicBezTo>
                  <a:cubicBezTo>
                    <a:pt x="8762" y="11442"/>
                    <a:pt x="8694" y="11360"/>
                    <a:pt x="8639" y="11291"/>
                  </a:cubicBezTo>
                  <a:cubicBezTo>
                    <a:pt x="8158" y="10646"/>
                    <a:pt x="7609" y="10055"/>
                    <a:pt x="6991" y="9533"/>
                  </a:cubicBezTo>
                  <a:cubicBezTo>
                    <a:pt x="6812" y="9382"/>
                    <a:pt x="6647" y="9245"/>
                    <a:pt x="6455" y="9094"/>
                  </a:cubicBezTo>
                  <a:cubicBezTo>
                    <a:pt x="5563" y="8339"/>
                    <a:pt x="4601" y="7680"/>
                    <a:pt x="3558" y="7171"/>
                  </a:cubicBezTo>
                  <a:cubicBezTo>
                    <a:pt x="2830" y="6828"/>
                    <a:pt x="2116" y="6512"/>
                    <a:pt x="1374" y="6238"/>
                  </a:cubicBezTo>
                  <a:cubicBezTo>
                    <a:pt x="1099" y="6141"/>
                    <a:pt x="825" y="6073"/>
                    <a:pt x="550" y="5977"/>
                  </a:cubicBezTo>
                  <a:cubicBezTo>
                    <a:pt x="426" y="5949"/>
                    <a:pt x="317" y="5935"/>
                    <a:pt x="193" y="5908"/>
                  </a:cubicBezTo>
                  <a:cubicBezTo>
                    <a:pt x="138" y="5908"/>
                    <a:pt x="97" y="5935"/>
                    <a:pt x="1" y="5949"/>
                  </a:cubicBezTo>
                  <a:cubicBezTo>
                    <a:pt x="83" y="6004"/>
                    <a:pt x="124" y="6018"/>
                    <a:pt x="152" y="6032"/>
                  </a:cubicBezTo>
                  <a:cubicBezTo>
                    <a:pt x="893" y="6279"/>
                    <a:pt x="1594" y="6553"/>
                    <a:pt x="2294" y="6856"/>
                  </a:cubicBezTo>
                  <a:cubicBezTo>
                    <a:pt x="3091" y="7199"/>
                    <a:pt x="3873" y="7597"/>
                    <a:pt x="4601" y="8064"/>
                  </a:cubicBezTo>
                  <a:cubicBezTo>
                    <a:pt x="5769" y="8806"/>
                    <a:pt x="6798" y="9712"/>
                    <a:pt x="7746" y="10701"/>
                  </a:cubicBezTo>
                  <a:cubicBezTo>
                    <a:pt x="8240" y="11236"/>
                    <a:pt x="8666" y="11813"/>
                    <a:pt x="9064" y="12417"/>
                  </a:cubicBezTo>
                  <a:cubicBezTo>
                    <a:pt x="9119" y="12486"/>
                    <a:pt x="9133" y="12568"/>
                    <a:pt x="9161" y="12665"/>
                  </a:cubicBezTo>
                  <a:cubicBezTo>
                    <a:pt x="9202" y="12774"/>
                    <a:pt x="9229" y="12884"/>
                    <a:pt x="9284" y="13008"/>
                  </a:cubicBezTo>
                  <a:lnTo>
                    <a:pt x="9696" y="14079"/>
                  </a:lnTo>
                  <a:cubicBezTo>
                    <a:pt x="9710" y="14120"/>
                    <a:pt x="9737" y="14148"/>
                    <a:pt x="9737" y="14175"/>
                  </a:cubicBezTo>
                  <a:cubicBezTo>
                    <a:pt x="9737" y="14203"/>
                    <a:pt x="9765" y="14258"/>
                    <a:pt x="9696" y="14285"/>
                  </a:cubicBezTo>
                  <a:cubicBezTo>
                    <a:pt x="9669" y="14271"/>
                    <a:pt x="9614" y="14244"/>
                    <a:pt x="9573" y="14203"/>
                  </a:cubicBezTo>
                  <a:cubicBezTo>
                    <a:pt x="8515" y="13392"/>
                    <a:pt x="7362" y="12706"/>
                    <a:pt x="6167" y="12115"/>
                  </a:cubicBezTo>
                  <a:cubicBezTo>
                    <a:pt x="5288" y="11662"/>
                    <a:pt x="4354" y="11305"/>
                    <a:pt x="3393" y="11085"/>
                  </a:cubicBezTo>
                  <a:cubicBezTo>
                    <a:pt x="3008" y="10989"/>
                    <a:pt x="2610" y="10948"/>
                    <a:pt x="2198" y="10948"/>
                  </a:cubicBezTo>
                  <a:cubicBezTo>
                    <a:pt x="2129" y="10948"/>
                    <a:pt x="2061" y="10962"/>
                    <a:pt x="1992" y="10975"/>
                  </a:cubicBezTo>
                  <a:cubicBezTo>
                    <a:pt x="2029" y="11049"/>
                    <a:pt x="2077" y="11061"/>
                    <a:pt x="2126" y="11061"/>
                  </a:cubicBezTo>
                  <a:cubicBezTo>
                    <a:pt x="2151" y="11061"/>
                    <a:pt x="2175" y="11058"/>
                    <a:pt x="2198" y="11058"/>
                  </a:cubicBezTo>
                  <a:cubicBezTo>
                    <a:pt x="3324" y="11223"/>
                    <a:pt x="4423" y="11538"/>
                    <a:pt x="5453" y="12060"/>
                  </a:cubicBezTo>
                  <a:cubicBezTo>
                    <a:pt x="6963" y="12816"/>
                    <a:pt x="8433" y="13667"/>
                    <a:pt x="9751" y="14738"/>
                  </a:cubicBezTo>
                  <a:cubicBezTo>
                    <a:pt x="9820" y="14807"/>
                    <a:pt x="9902" y="14862"/>
                    <a:pt x="9984" y="14903"/>
                  </a:cubicBezTo>
                  <a:cubicBezTo>
                    <a:pt x="10122" y="14972"/>
                    <a:pt x="10218" y="15082"/>
                    <a:pt x="10287" y="15219"/>
                  </a:cubicBezTo>
                  <a:lnTo>
                    <a:pt x="10589" y="15686"/>
                  </a:lnTo>
                  <a:cubicBezTo>
                    <a:pt x="10644" y="15754"/>
                    <a:pt x="10699" y="15823"/>
                    <a:pt x="10767" y="15892"/>
                  </a:cubicBezTo>
                  <a:cubicBezTo>
                    <a:pt x="10777" y="15902"/>
                    <a:pt x="10807" y="15911"/>
                    <a:pt x="10829" y="15911"/>
                  </a:cubicBezTo>
                  <a:cubicBezTo>
                    <a:pt x="10838" y="15911"/>
                    <a:pt x="10846" y="15910"/>
                    <a:pt x="10850" y="15906"/>
                  </a:cubicBezTo>
                  <a:cubicBezTo>
                    <a:pt x="10877" y="15864"/>
                    <a:pt x="10905" y="15823"/>
                    <a:pt x="10905" y="15796"/>
                  </a:cubicBezTo>
                  <a:cubicBezTo>
                    <a:pt x="10877" y="15713"/>
                    <a:pt x="10850" y="15631"/>
                    <a:pt x="10808" y="15562"/>
                  </a:cubicBezTo>
                  <a:cubicBezTo>
                    <a:pt x="10740" y="15384"/>
                    <a:pt x="10671" y="15219"/>
                    <a:pt x="10575" y="15040"/>
                  </a:cubicBezTo>
                  <a:cubicBezTo>
                    <a:pt x="10465" y="14889"/>
                    <a:pt x="10493" y="14738"/>
                    <a:pt x="10561" y="14587"/>
                  </a:cubicBezTo>
                  <a:cubicBezTo>
                    <a:pt x="10644" y="14381"/>
                    <a:pt x="10712" y="14148"/>
                    <a:pt x="10808" y="13955"/>
                  </a:cubicBezTo>
                  <a:cubicBezTo>
                    <a:pt x="11317" y="12871"/>
                    <a:pt x="11962" y="11909"/>
                    <a:pt x="12800" y="11058"/>
                  </a:cubicBezTo>
                  <a:cubicBezTo>
                    <a:pt x="13692" y="10179"/>
                    <a:pt x="14654" y="9341"/>
                    <a:pt x="15752" y="8710"/>
                  </a:cubicBezTo>
                  <a:cubicBezTo>
                    <a:pt x="15862" y="8655"/>
                    <a:pt x="15999" y="8641"/>
                    <a:pt x="16013" y="8490"/>
                  </a:cubicBezTo>
                  <a:cubicBezTo>
                    <a:pt x="15972" y="8460"/>
                    <a:pt x="15936" y="8448"/>
                    <a:pt x="15904" y="8448"/>
                  </a:cubicBezTo>
                  <a:cubicBezTo>
                    <a:pt x="15815" y="8448"/>
                    <a:pt x="15750" y="8532"/>
                    <a:pt x="15670" y="8572"/>
                  </a:cubicBezTo>
                  <a:cubicBezTo>
                    <a:pt x="14434" y="9245"/>
                    <a:pt x="13377" y="10151"/>
                    <a:pt x="12429" y="11168"/>
                  </a:cubicBezTo>
                  <a:cubicBezTo>
                    <a:pt x="11838" y="11786"/>
                    <a:pt x="11358" y="12472"/>
                    <a:pt x="10932" y="13214"/>
                  </a:cubicBezTo>
                  <a:cubicBezTo>
                    <a:pt x="10726" y="13557"/>
                    <a:pt x="10561" y="13914"/>
                    <a:pt x="10438" y="14299"/>
                  </a:cubicBezTo>
                  <a:cubicBezTo>
                    <a:pt x="10424" y="14354"/>
                    <a:pt x="10383" y="14436"/>
                    <a:pt x="10355" y="14532"/>
                  </a:cubicBezTo>
                  <a:cubicBezTo>
                    <a:pt x="10300" y="14422"/>
                    <a:pt x="10245" y="14381"/>
                    <a:pt x="10218" y="14313"/>
                  </a:cubicBezTo>
                  <a:cubicBezTo>
                    <a:pt x="9943" y="13667"/>
                    <a:pt x="9696" y="13022"/>
                    <a:pt x="9490" y="12362"/>
                  </a:cubicBezTo>
                  <a:cubicBezTo>
                    <a:pt x="9463" y="12253"/>
                    <a:pt x="9463" y="12129"/>
                    <a:pt x="9476" y="12005"/>
                  </a:cubicBezTo>
                  <a:cubicBezTo>
                    <a:pt x="9531" y="11786"/>
                    <a:pt x="9559" y="11566"/>
                    <a:pt x="9614" y="11332"/>
                  </a:cubicBezTo>
                  <a:cubicBezTo>
                    <a:pt x="9765" y="10673"/>
                    <a:pt x="9957" y="10000"/>
                    <a:pt x="10259" y="9382"/>
                  </a:cubicBezTo>
                  <a:cubicBezTo>
                    <a:pt x="10602" y="8696"/>
                    <a:pt x="11001" y="8037"/>
                    <a:pt x="11468" y="7432"/>
                  </a:cubicBezTo>
                  <a:cubicBezTo>
                    <a:pt x="12553" y="5990"/>
                    <a:pt x="13898" y="4851"/>
                    <a:pt x="15436" y="3930"/>
                  </a:cubicBezTo>
                  <a:cubicBezTo>
                    <a:pt x="15752" y="3724"/>
                    <a:pt x="16096" y="3546"/>
                    <a:pt x="16425" y="3354"/>
                  </a:cubicBezTo>
                  <a:cubicBezTo>
                    <a:pt x="16494" y="3326"/>
                    <a:pt x="16576" y="3285"/>
                    <a:pt x="16617" y="3134"/>
                  </a:cubicBezTo>
                  <a:cubicBezTo>
                    <a:pt x="16529" y="3102"/>
                    <a:pt x="16473" y="3088"/>
                    <a:pt x="16432" y="3088"/>
                  </a:cubicBezTo>
                  <a:cubicBezTo>
                    <a:pt x="16402" y="3088"/>
                    <a:pt x="16379" y="3095"/>
                    <a:pt x="16357" y="3106"/>
                  </a:cubicBezTo>
                  <a:cubicBezTo>
                    <a:pt x="15999" y="3271"/>
                    <a:pt x="15629" y="3422"/>
                    <a:pt x="15258" y="3628"/>
                  </a:cubicBezTo>
                  <a:cubicBezTo>
                    <a:pt x="14228" y="4246"/>
                    <a:pt x="13253" y="4974"/>
                    <a:pt x="12401" y="5826"/>
                  </a:cubicBezTo>
                  <a:cubicBezTo>
                    <a:pt x="11619" y="6608"/>
                    <a:pt x="10905" y="7446"/>
                    <a:pt x="10342" y="8394"/>
                  </a:cubicBezTo>
                  <a:cubicBezTo>
                    <a:pt x="9820" y="9231"/>
                    <a:pt x="9421" y="10138"/>
                    <a:pt x="9257" y="11113"/>
                  </a:cubicBezTo>
                  <a:cubicBezTo>
                    <a:pt x="9257" y="11168"/>
                    <a:pt x="9215" y="11223"/>
                    <a:pt x="9202" y="11264"/>
                  </a:cubicBezTo>
                  <a:cubicBezTo>
                    <a:pt x="9106" y="11181"/>
                    <a:pt x="9106" y="11085"/>
                    <a:pt x="9078" y="10989"/>
                  </a:cubicBezTo>
                  <a:cubicBezTo>
                    <a:pt x="8900" y="10055"/>
                    <a:pt x="8721" y="9108"/>
                    <a:pt x="8597" y="8146"/>
                  </a:cubicBezTo>
                  <a:cubicBezTo>
                    <a:pt x="8501" y="7240"/>
                    <a:pt x="8378" y="6347"/>
                    <a:pt x="8282" y="5427"/>
                  </a:cubicBezTo>
                  <a:cubicBezTo>
                    <a:pt x="8172" y="4576"/>
                    <a:pt x="8076" y="3738"/>
                    <a:pt x="7979" y="2873"/>
                  </a:cubicBezTo>
                  <a:cubicBezTo>
                    <a:pt x="7897" y="2131"/>
                    <a:pt x="7774" y="1404"/>
                    <a:pt x="7622" y="662"/>
                  </a:cubicBezTo>
                  <a:cubicBezTo>
                    <a:pt x="7568" y="470"/>
                    <a:pt x="7499" y="278"/>
                    <a:pt x="7458" y="99"/>
                  </a:cubicBezTo>
                  <a:cubicBezTo>
                    <a:pt x="7433" y="50"/>
                    <a:pt x="7409" y="1"/>
                    <a:pt x="7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8"/>
          <p:cNvGrpSpPr/>
          <p:nvPr/>
        </p:nvGrpSpPr>
        <p:grpSpPr>
          <a:xfrm>
            <a:off x="8144248" y="2519061"/>
            <a:ext cx="2055437" cy="2129058"/>
            <a:chOff x="7447898" y="3361261"/>
            <a:chExt cx="2055437" cy="2129058"/>
          </a:xfrm>
        </p:grpSpPr>
        <p:sp>
          <p:nvSpPr>
            <p:cNvPr id="363" name="Google Shape;363;p8"/>
            <p:cNvSpPr/>
            <p:nvPr/>
          </p:nvSpPr>
          <p:spPr>
            <a:xfrm>
              <a:off x="7447898" y="3361261"/>
              <a:ext cx="2055437" cy="1909229"/>
            </a:xfrm>
            <a:custGeom>
              <a:avLst/>
              <a:gdLst/>
              <a:ahLst/>
              <a:cxnLst/>
              <a:rect l="l" t="t" r="r" b="b"/>
              <a:pathLst>
                <a:path w="39757" h="36929" extrusionOk="0">
                  <a:moveTo>
                    <a:pt x="16150" y="27090"/>
                  </a:moveTo>
                  <a:lnTo>
                    <a:pt x="16150" y="27090"/>
                  </a:lnTo>
                  <a:cubicBezTo>
                    <a:pt x="16164" y="27131"/>
                    <a:pt x="16191" y="27200"/>
                    <a:pt x="16205" y="27269"/>
                  </a:cubicBezTo>
                  <a:lnTo>
                    <a:pt x="16164" y="27269"/>
                  </a:lnTo>
                  <a:cubicBezTo>
                    <a:pt x="16150" y="27227"/>
                    <a:pt x="16150" y="27159"/>
                    <a:pt x="16150" y="27090"/>
                  </a:cubicBezTo>
                  <a:close/>
                  <a:moveTo>
                    <a:pt x="13317" y="1"/>
                  </a:moveTo>
                  <a:cubicBezTo>
                    <a:pt x="13236" y="1"/>
                    <a:pt x="13153" y="43"/>
                    <a:pt x="13115" y="119"/>
                  </a:cubicBezTo>
                  <a:cubicBezTo>
                    <a:pt x="13060" y="215"/>
                    <a:pt x="13047" y="338"/>
                    <a:pt x="13033" y="462"/>
                  </a:cubicBezTo>
                  <a:cubicBezTo>
                    <a:pt x="12978" y="819"/>
                    <a:pt x="12964" y="1176"/>
                    <a:pt x="12909" y="1533"/>
                  </a:cubicBezTo>
                  <a:lnTo>
                    <a:pt x="12648" y="3236"/>
                  </a:lnTo>
                  <a:cubicBezTo>
                    <a:pt x="12593" y="3566"/>
                    <a:pt x="12566" y="3909"/>
                    <a:pt x="12525" y="4239"/>
                  </a:cubicBezTo>
                  <a:cubicBezTo>
                    <a:pt x="12401" y="5406"/>
                    <a:pt x="12236" y="6573"/>
                    <a:pt x="12154" y="7754"/>
                  </a:cubicBezTo>
                  <a:cubicBezTo>
                    <a:pt x="12017" y="9430"/>
                    <a:pt x="12044" y="11133"/>
                    <a:pt x="12154" y="12835"/>
                  </a:cubicBezTo>
                  <a:cubicBezTo>
                    <a:pt x="12209" y="13495"/>
                    <a:pt x="12250" y="14113"/>
                    <a:pt x="12360" y="14744"/>
                  </a:cubicBezTo>
                  <a:cubicBezTo>
                    <a:pt x="12442" y="15349"/>
                    <a:pt x="12566" y="15939"/>
                    <a:pt x="12635" y="16543"/>
                  </a:cubicBezTo>
                  <a:cubicBezTo>
                    <a:pt x="12717" y="17340"/>
                    <a:pt x="12868" y="18109"/>
                    <a:pt x="13047" y="18878"/>
                  </a:cubicBezTo>
                  <a:cubicBezTo>
                    <a:pt x="13651" y="21460"/>
                    <a:pt x="14461" y="23959"/>
                    <a:pt x="15711" y="26307"/>
                  </a:cubicBezTo>
                  <a:cubicBezTo>
                    <a:pt x="15848" y="26568"/>
                    <a:pt x="15999" y="26829"/>
                    <a:pt x="16150" y="27090"/>
                  </a:cubicBezTo>
                  <a:cubicBezTo>
                    <a:pt x="16095" y="27049"/>
                    <a:pt x="16027" y="27049"/>
                    <a:pt x="15944" y="27049"/>
                  </a:cubicBezTo>
                  <a:cubicBezTo>
                    <a:pt x="15862" y="26939"/>
                    <a:pt x="15807" y="26843"/>
                    <a:pt x="15738" y="26747"/>
                  </a:cubicBezTo>
                  <a:cubicBezTo>
                    <a:pt x="14667" y="25044"/>
                    <a:pt x="13733" y="23272"/>
                    <a:pt x="12799" y="21501"/>
                  </a:cubicBezTo>
                  <a:cubicBezTo>
                    <a:pt x="12085" y="20100"/>
                    <a:pt x="11357" y="18686"/>
                    <a:pt x="10616" y="17299"/>
                  </a:cubicBezTo>
                  <a:cubicBezTo>
                    <a:pt x="9751" y="15651"/>
                    <a:pt x="8762" y="14071"/>
                    <a:pt x="7650" y="12561"/>
                  </a:cubicBezTo>
                  <a:cubicBezTo>
                    <a:pt x="7210" y="11970"/>
                    <a:pt x="6730" y="11393"/>
                    <a:pt x="6194" y="10872"/>
                  </a:cubicBezTo>
                  <a:cubicBezTo>
                    <a:pt x="6057" y="10721"/>
                    <a:pt x="5878" y="10611"/>
                    <a:pt x="5713" y="10460"/>
                  </a:cubicBezTo>
                  <a:cubicBezTo>
                    <a:pt x="5668" y="10422"/>
                    <a:pt x="5614" y="10401"/>
                    <a:pt x="5564" y="10401"/>
                  </a:cubicBezTo>
                  <a:cubicBezTo>
                    <a:pt x="5523" y="10401"/>
                    <a:pt x="5483" y="10415"/>
                    <a:pt x="5452" y="10446"/>
                  </a:cubicBezTo>
                  <a:cubicBezTo>
                    <a:pt x="5397" y="10501"/>
                    <a:pt x="5356" y="10583"/>
                    <a:pt x="5356" y="10666"/>
                  </a:cubicBezTo>
                  <a:cubicBezTo>
                    <a:pt x="5370" y="10789"/>
                    <a:pt x="5397" y="10913"/>
                    <a:pt x="5439" y="11036"/>
                  </a:cubicBezTo>
                  <a:cubicBezTo>
                    <a:pt x="5658" y="11943"/>
                    <a:pt x="5906" y="12849"/>
                    <a:pt x="6125" y="13755"/>
                  </a:cubicBezTo>
                  <a:cubicBezTo>
                    <a:pt x="6551" y="15500"/>
                    <a:pt x="7073" y="17216"/>
                    <a:pt x="7787" y="18864"/>
                  </a:cubicBezTo>
                  <a:cubicBezTo>
                    <a:pt x="8556" y="20663"/>
                    <a:pt x="9558" y="22339"/>
                    <a:pt x="10726" y="23918"/>
                  </a:cubicBezTo>
                  <a:cubicBezTo>
                    <a:pt x="11824" y="25415"/>
                    <a:pt x="13060" y="26788"/>
                    <a:pt x="14351" y="28134"/>
                  </a:cubicBezTo>
                  <a:cubicBezTo>
                    <a:pt x="15491" y="29301"/>
                    <a:pt x="16686" y="30427"/>
                    <a:pt x="17990" y="31430"/>
                  </a:cubicBezTo>
                  <a:cubicBezTo>
                    <a:pt x="18402" y="31746"/>
                    <a:pt x="18814" y="32061"/>
                    <a:pt x="19103" y="32487"/>
                  </a:cubicBezTo>
                  <a:cubicBezTo>
                    <a:pt x="19199" y="32638"/>
                    <a:pt x="19364" y="32776"/>
                    <a:pt x="19501" y="32913"/>
                  </a:cubicBezTo>
                  <a:cubicBezTo>
                    <a:pt x="19542" y="32968"/>
                    <a:pt x="19611" y="33023"/>
                    <a:pt x="19652" y="33091"/>
                  </a:cubicBezTo>
                  <a:cubicBezTo>
                    <a:pt x="19680" y="33160"/>
                    <a:pt x="19735" y="33229"/>
                    <a:pt x="19611" y="33297"/>
                  </a:cubicBezTo>
                  <a:lnTo>
                    <a:pt x="19309" y="33036"/>
                  </a:lnTo>
                  <a:cubicBezTo>
                    <a:pt x="17647" y="31526"/>
                    <a:pt x="15958" y="30056"/>
                    <a:pt x="14214" y="28642"/>
                  </a:cubicBezTo>
                  <a:cubicBezTo>
                    <a:pt x="12717" y="27420"/>
                    <a:pt x="11193" y="26239"/>
                    <a:pt x="9696" y="25044"/>
                  </a:cubicBezTo>
                  <a:cubicBezTo>
                    <a:pt x="7581" y="23341"/>
                    <a:pt x="5397" y="21721"/>
                    <a:pt x="3104" y="20265"/>
                  </a:cubicBezTo>
                  <a:cubicBezTo>
                    <a:pt x="2417" y="19839"/>
                    <a:pt x="1717" y="19413"/>
                    <a:pt x="962" y="19084"/>
                  </a:cubicBezTo>
                  <a:cubicBezTo>
                    <a:pt x="783" y="19015"/>
                    <a:pt x="591" y="18947"/>
                    <a:pt x="412" y="18878"/>
                  </a:cubicBezTo>
                  <a:cubicBezTo>
                    <a:pt x="362" y="18861"/>
                    <a:pt x="311" y="18849"/>
                    <a:pt x="263" y="18849"/>
                  </a:cubicBezTo>
                  <a:cubicBezTo>
                    <a:pt x="194" y="18849"/>
                    <a:pt x="131" y="18874"/>
                    <a:pt x="83" y="18947"/>
                  </a:cubicBezTo>
                  <a:cubicBezTo>
                    <a:pt x="0" y="19043"/>
                    <a:pt x="14" y="19180"/>
                    <a:pt x="83" y="19290"/>
                  </a:cubicBezTo>
                  <a:cubicBezTo>
                    <a:pt x="138" y="19386"/>
                    <a:pt x="206" y="19496"/>
                    <a:pt x="275" y="19592"/>
                  </a:cubicBezTo>
                  <a:cubicBezTo>
                    <a:pt x="454" y="19839"/>
                    <a:pt x="632" y="20073"/>
                    <a:pt x="797" y="20334"/>
                  </a:cubicBezTo>
                  <a:cubicBezTo>
                    <a:pt x="1484" y="21309"/>
                    <a:pt x="2143" y="22311"/>
                    <a:pt x="2843" y="23286"/>
                  </a:cubicBezTo>
                  <a:cubicBezTo>
                    <a:pt x="4161" y="25140"/>
                    <a:pt x="5713" y="26802"/>
                    <a:pt x="7512" y="28230"/>
                  </a:cubicBezTo>
                  <a:cubicBezTo>
                    <a:pt x="8968" y="29384"/>
                    <a:pt x="10506" y="30413"/>
                    <a:pt x="12154" y="31265"/>
                  </a:cubicBezTo>
                  <a:cubicBezTo>
                    <a:pt x="13706" y="32075"/>
                    <a:pt x="15285" y="32872"/>
                    <a:pt x="16864" y="33641"/>
                  </a:cubicBezTo>
                  <a:cubicBezTo>
                    <a:pt x="18348" y="34355"/>
                    <a:pt x="19817" y="35110"/>
                    <a:pt x="21231" y="35989"/>
                  </a:cubicBezTo>
                  <a:cubicBezTo>
                    <a:pt x="21328" y="36058"/>
                    <a:pt x="21451" y="36113"/>
                    <a:pt x="21534" y="36195"/>
                  </a:cubicBezTo>
                  <a:cubicBezTo>
                    <a:pt x="21575" y="36250"/>
                    <a:pt x="21575" y="36332"/>
                    <a:pt x="21602" y="36442"/>
                  </a:cubicBezTo>
                  <a:cubicBezTo>
                    <a:pt x="21465" y="36401"/>
                    <a:pt x="21369" y="36374"/>
                    <a:pt x="21259" y="36332"/>
                  </a:cubicBezTo>
                  <a:cubicBezTo>
                    <a:pt x="20957" y="36209"/>
                    <a:pt x="20668" y="36099"/>
                    <a:pt x="20366" y="35975"/>
                  </a:cubicBezTo>
                  <a:cubicBezTo>
                    <a:pt x="18911" y="35412"/>
                    <a:pt x="17469" y="34890"/>
                    <a:pt x="16027" y="34314"/>
                  </a:cubicBezTo>
                  <a:cubicBezTo>
                    <a:pt x="13321" y="33215"/>
                    <a:pt x="10547" y="32226"/>
                    <a:pt x="7759" y="31375"/>
                  </a:cubicBezTo>
                  <a:cubicBezTo>
                    <a:pt x="6221" y="30894"/>
                    <a:pt x="4670" y="30551"/>
                    <a:pt x="3090" y="30372"/>
                  </a:cubicBezTo>
                  <a:cubicBezTo>
                    <a:pt x="2789" y="30351"/>
                    <a:pt x="2495" y="30329"/>
                    <a:pt x="2203" y="30329"/>
                  </a:cubicBezTo>
                  <a:cubicBezTo>
                    <a:pt x="1936" y="30329"/>
                    <a:pt x="1670" y="30347"/>
                    <a:pt x="1401" y="30400"/>
                  </a:cubicBezTo>
                  <a:cubicBezTo>
                    <a:pt x="1305" y="30413"/>
                    <a:pt x="1195" y="30427"/>
                    <a:pt x="1099" y="30468"/>
                  </a:cubicBezTo>
                  <a:cubicBezTo>
                    <a:pt x="921" y="30551"/>
                    <a:pt x="852" y="30743"/>
                    <a:pt x="989" y="30880"/>
                  </a:cubicBezTo>
                  <a:cubicBezTo>
                    <a:pt x="1113" y="31018"/>
                    <a:pt x="1250" y="31128"/>
                    <a:pt x="1401" y="31237"/>
                  </a:cubicBezTo>
                  <a:cubicBezTo>
                    <a:pt x="2156" y="31732"/>
                    <a:pt x="2926" y="32226"/>
                    <a:pt x="3708" y="32707"/>
                  </a:cubicBezTo>
                  <a:cubicBezTo>
                    <a:pt x="5658" y="33915"/>
                    <a:pt x="7773" y="34822"/>
                    <a:pt x="9984" y="35440"/>
                  </a:cubicBezTo>
                  <a:cubicBezTo>
                    <a:pt x="12030" y="35989"/>
                    <a:pt x="14104" y="36346"/>
                    <a:pt x="16205" y="36607"/>
                  </a:cubicBezTo>
                  <a:cubicBezTo>
                    <a:pt x="17545" y="36764"/>
                    <a:pt x="18885" y="36889"/>
                    <a:pt x="20225" y="36889"/>
                  </a:cubicBezTo>
                  <a:cubicBezTo>
                    <a:pt x="20409" y="36889"/>
                    <a:pt x="20594" y="36887"/>
                    <a:pt x="20778" y="36882"/>
                  </a:cubicBezTo>
                  <a:cubicBezTo>
                    <a:pt x="20955" y="36882"/>
                    <a:pt x="21132" y="36876"/>
                    <a:pt x="21309" y="36876"/>
                  </a:cubicBezTo>
                  <a:cubicBezTo>
                    <a:pt x="21530" y="36876"/>
                    <a:pt x="21752" y="36885"/>
                    <a:pt x="21973" y="36923"/>
                  </a:cubicBezTo>
                  <a:cubicBezTo>
                    <a:pt x="21995" y="36927"/>
                    <a:pt x="22017" y="36929"/>
                    <a:pt x="22039" y="36929"/>
                  </a:cubicBezTo>
                  <a:cubicBezTo>
                    <a:pt x="22168" y="36929"/>
                    <a:pt x="22295" y="36862"/>
                    <a:pt x="22412" y="36744"/>
                  </a:cubicBezTo>
                  <a:cubicBezTo>
                    <a:pt x="22536" y="36621"/>
                    <a:pt x="22673" y="36511"/>
                    <a:pt x="22824" y="36401"/>
                  </a:cubicBezTo>
                  <a:cubicBezTo>
                    <a:pt x="23511" y="35907"/>
                    <a:pt x="24198" y="35412"/>
                    <a:pt x="24816" y="34822"/>
                  </a:cubicBezTo>
                  <a:cubicBezTo>
                    <a:pt x="25475" y="34217"/>
                    <a:pt x="26134" y="33600"/>
                    <a:pt x="26752" y="32968"/>
                  </a:cubicBezTo>
                  <a:cubicBezTo>
                    <a:pt x="28647" y="31031"/>
                    <a:pt x="30515" y="29068"/>
                    <a:pt x="32382" y="27131"/>
                  </a:cubicBezTo>
                  <a:cubicBezTo>
                    <a:pt x="33481" y="26019"/>
                    <a:pt x="34566" y="24907"/>
                    <a:pt x="35678" y="23808"/>
                  </a:cubicBezTo>
                  <a:cubicBezTo>
                    <a:pt x="36763" y="22737"/>
                    <a:pt x="37931" y="21762"/>
                    <a:pt x="39112" y="20814"/>
                  </a:cubicBezTo>
                  <a:cubicBezTo>
                    <a:pt x="39290" y="20691"/>
                    <a:pt x="39441" y="20553"/>
                    <a:pt x="39592" y="20402"/>
                  </a:cubicBezTo>
                  <a:cubicBezTo>
                    <a:pt x="39757" y="20265"/>
                    <a:pt x="39702" y="20073"/>
                    <a:pt x="39496" y="20031"/>
                  </a:cubicBezTo>
                  <a:cubicBezTo>
                    <a:pt x="39362" y="20001"/>
                    <a:pt x="39228" y="19985"/>
                    <a:pt x="39094" y="19985"/>
                  </a:cubicBezTo>
                  <a:cubicBezTo>
                    <a:pt x="39050" y="19985"/>
                    <a:pt x="39005" y="19987"/>
                    <a:pt x="38960" y="19990"/>
                  </a:cubicBezTo>
                  <a:cubicBezTo>
                    <a:pt x="38603" y="20031"/>
                    <a:pt x="38219" y="20073"/>
                    <a:pt x="37848" y="20169"/>
                  </a:cubicBezTo>
                  <a:cubicBezTo>
                    <a:pt x="36777" y="20388"/>
                    <a:pt x="35733" y="20732"/>
                    <a:pt x="34745" y="21171"/>
                  </a:cubicBezTo>
                  <a:cubicBezTo>
                    <a:pt x="33412" y="21776"/>
                    <a:pt x="32163" y="22476"/>
                    <a:pt x="30995" y="23327"/>
                  </a:cubicBezTo>
                  <a:cubicBezTo>
                    <a:pt x="30117" y="23959"/>
                    <a:pt x="29334" y="24673"/>
                    <a:pt x="28578" y="25456"/>
                  </a:cubicBezTo>
                  <a:cubicBezTo>
                    <a:pt x="26985" y="27049"/>
                    <a:pt x="25626" y="28834"/>
                    <a:pt x="24582" y="30839"/>
                  </a:cubicBezTo>
                  <a:cubicBezTo>
                    <a:pt x="23827" y="32267"/>
                    <a:pt x="23168" y="33737"/>
                    <a:pt x="22550" y="35220"/>
                  </a:cubicBezTo>
                  <a:cubicBezTo>
                    <a:pt x="22426" y="35495"/>
                    <a:pt x="22344" y="35783"/>
                    <a:pt x="22248" y="36071"/>
                  </a:cubicBezTo>
                  <a:cubicBezTo>
                    <a:pt x="22220" y="36140"/>
                    <a:pt x="22193" y="36195"/>
                    <a:pt x="22152" y="36264"/>
                  </a:cubicBezTo>
                  <a:cubicBezTo>
                    <a:pt x="21987" y="36250"/>
                    <a:pt x="21904" y="36181"/>
                    <a:pt x="21918" y="36030"/>
                  </a:cubicBezTo>
                  <a:cubicBezTo>
                    <a:pt x="21973" y="35247"/>
                    <a:pt x="22042" y="34478"/>
                    <a:pt x="22220" y="33723"/>
                  </a:cubicBezTo>
                  <a:cubicBezTo>
                    <a:pt x="22591" y="32254"/>
                    <a:pt x="23099" y="30825"/>
                    <a:pt x="23717" y="29438"/>
                  </a:cubicBezTo>
                  <a:cubicBezTo>
                    <a:pt x="24349" y="27969"/>
                    <a:pt x="25063" y="26568"/>
                    <a:pt x="25791" y="25181"/>
                  </a:cubicBezTo>
                  <a:cubicBezTo>
                    <a:pt x="26299" y="24247"/>
                    <a:pt x="26779" y="23300"/>
                    <a:pt x="27274" y="22366"/>
                  </a:cubicBezTo>
                  <a:cubicBezTo>
                    <a:pt x="28098" y="20828"/>
                    <a:pt x="28936" y="19290"/>
                    <a:pt x="29732" y="17738"/>
                  </a:cubicBezTo>
                  <a:cubicBezTo>
                    <a:pt x="30432" y="16392"/>
                    <a:pt x="31037" y="14991"/>
                    <a:pt x="31558" y="13577"/>
                  </a:cubicBezTo>
                  <a:cubicBezTo>
                    <a:pt x="31970" y="12451"/>
                    <a:pt x="32382" y="11352"/>
                    <a:pt x="32794" y="10240"/>
                  </a:cubicBezTo>
                  <a:cubicBezTo>
                    <a:pt x="32836" y="10144"/>
                    <a:pt x="32891" y="10020"/>
                    <a:pt x="32904" y="9897"/>
                  </a:cubicBezTo>
                  <a:cubicBezTo>
                    <a:pt x="32952" y="9692"/>
                    <a:pt x="32821" y="9529"/>
                    <a:pt x="32631" y="9529"/>
                  </a:cubicBezTo>
                  <a:cubicBezTo>
                    <a:pt x="32604" y="9529"/>
                    <a:pt x="32576" y="9533"/>
                    <a:pt x="32547" y="9540"/>
                  </a:cubicBezTo>
                  <a:cubicBezTo>
                    <a:pt x="32424" y="9553"/>
                    <a:pt x="32314" y="9622"/>
                    <a:pt x="32218" y="9691"/>
                  </a:cubicBezTo>
                  <a:cubicBezTo>
                    <a:pt x="31806" y="10006"/>
                    <a:pt x="31380" y="10309"/>
                    <a:pt x="30968" y="10652"/>
                  </a:cubicBezTo>
                  <a:cubicBezTo>
                    <a:pt x="30020" y="11462"/>
                    <a:pt x="29155" y="12355"/>
                    <a:pt x="28318" y="13275"/>
                  </a:cubicBezTo>
                  <a:cubicBezTo>
                    <a:pt x="27356" y="14332"/>
                    <a:pt x="26436" y="15403"/>
                    <a:pt x="25585" y="16571"/>
                  </a:cubicBezTo>
                  <a:cubicBezTo>
                    <a:pt x="23580" y="19372"/>
                    <a:pt x="22055" y="22393"/>
                    <a:pt x="21122" y="25731"/>
                  </a:cubicBezTo>
                  <a:cubicBezTo>
                    <a:pt x="20545" y="27804"/>
                    <a:pt x="20325" y="29947"/>
                    <a:pt x="20421" y="32116"/>
                  </a:cubicBezTo>
                  <a:cubicBezTo>
                    <a:pt x="20435" y="32418"/>
                    <a:pt x="20462" y="32748"/>
                    <a:pt x="20476" y="33050"/>
                  </a:cubicBezTo>
                  <a:cubicBezTo>
                    <a:pt x="20298" y="33050"/>
                    <a:pt x="20270" y="32954"/>
                    <a:pt x="20256" y="32844"/>
                  </a:cubicBezTo>
                  <a:cubicBezTo>
                    <a:pt x="20188" y="32556"/>
                    <a:pt x="20133" y="32254"/>
                    <a:pt x="20064" y="31952"/>
                  </a:cubicBezTo>
                  <a:cubicBezTo>
                    <a:pt x="19995" y="31718"/>
                    <a:pt x="19995" y="31471"/>
                    <a:pt x="20009" y="31237"/>
                  </a:cubicBezTo>
                  <a:cubicBezTo>
                    <a:pt x="20078" y="30427"/>
                    <a:pt x="20174" y="29644"/>
                    <a:pt x="20215" y="28834"/>
                  </a:cubicBezTo>
                  <a:cubicBezTo>
                    <a:pt x="20394" y="26280"/>
                    <a:pt x="20764" y="23767"/>
                    <a:pt x="21286" y="21267"/>
                  </a:cubicBezTo>
                  <a:cubicBezTo>
                    <a:pt x="21616" y="19729"/>
                    <a:pt x="21918" y="18205"/>
                    <a:pt x="22248" y="16681"/>
                  </a:cubicBezTo>
                  <a:cubicBezTo>
                    <a:pt x="22742" y="14291"/>
                    <a:pt x="23085" y="11902"/>
                    <a:pt x="23209" y="9471"/>
                  </a:cubicBezTo>
                  <a:cubicBezTo>
                    <a:pt x="23278" y="8180"/>
                    <a:pt x="23333" y="6889"/>
                    <a:pt x="23374" y="5612"/>
                  </a:cubicBezTo>
                  <a:cubicBezTo>
                    <a:pt x="23374" y="5543"/>
                    <a:pt x="23374" y="5447"/>
                    <a:pt x="23360" y="5378"/>
                  </a:cubicBezTo>
                  <a:cubicBezTo>
                    <a:pt x="23350" y="5307"/>
                    <a:pt x="23271" y="5243"/>
                    <a:pt x="23198" y="5243"/>
                  </a:cubicBezTo>
                  <a:cubicBezTo>
                    <a:pt x="23173" y="5243"/>
                    <a:pt x="23148" y="5251"/>
                    <a:pt x="23127" y="5269"/>
                  </a:cubicBezTo>
                  <a:cubicBezTo>
                    <a:pt x="23017" y="5337"/>
                    <a:pt x="22893" y="5433"/>
                    <a:pt x="22824" y="5543"/>
                  </a:cubicBezTo>
                  <a:cubicBezTo>
                    <a:pt x="22605" y="5859"/>
                    <a:pt x="22412" y="6189"/>
                    <a:pt x="22234" y="6518"/>
                  </a:cubicBezTo>
                  <a:cubicBezTo>
                    <a:pt x="20970" y="8798"/>
                    <a:pt x="20009" y="11201"/>
                    <a:pt x="19309" y="13714"/>
                  </a:cubicBezTo>
                  <a:cubicBezTo>
                    <a:pt x="18361" y="17051"/>
                    <a:pt x="18059" y="20485"/>
                    <a:pt x="18224" y="23973"/>
                  </a:cubicBezTo>
                  <a:cubicBezTo>
                    <a:pt x="18265" y="24838"/>
                    <a:pt x="18348" y="25703"/>
                    <a:pt x="18416" y="26582"/>
                  </a:cubicBezTo>
                  <a:cubicBezTo>
                    <a:pt x="18389" y="26500"/>
                    <a:pt x="18348" y="26417"/>
                    <a:pt x="18334" y="26321"/>
                  </a:cubicBezTo>
                  <a:cubicBezTo>
                    <a:pt x="18265" y="25964"/>
                    <a:pt x="18210" y="25607"/>
                    <a:pt x="18155" y="25250"/>
                  </a:cubicBezTo>
                  <a:cubicBezTo>
                    <a:pt x="18073" y="24604"/>
                    <a:pt x="17977" y="23986"/>
                    <a:pt x="17881" y="23355"/>
                  </a:cubicBezTo>
                  <a:cubicBezTo>
                    <a:pt x="17743" y="22339"/>
                    <a:pt x="17592" y="21350"/>
                    <a:pt x="17469" y="20334"/>
                  </a:cubicBezTo>
                  <a:cubicBezTo>
                    <a:pt x="17318" y="18960"/>
                    <a:pt x="17180" y="17573"/>
                    <a:pt x="17043" y="16186"/>
                  </a:cubicBezTo>
                  <a:cubicBezTo>
                    <a:pt x="16974" y="15390"/>
                    <a:pt x="16892" y="14621"/>
                    <a:pt x="16823" y="13824"/>
                  </a:cubicBezTo>
                  <a:cubicBezTo>
                    <a:pt x="16768" y="13261"/>
                    <a:pt x="16768" y="12698"/>
                    <a:pt x="16713" y="12149"/>
                  </a:cubicBezTo>
                  <a:cubicBezTo>
                    <a:pt x="16617" y="11050"/>
                    <a:pt x="16480" y="9951"/>
                    <a:pt x="16329" y="8853"/>
                  </a:cubicBezTo>
                  <a:cubicBezTo>
                    <a:pt x="16164" y="7699"/>
                    <a:pt x="15944" y="6546"/>
                    <a:pt x="15587" y="5433"/>
                  </a:cubicBezTo>
                  <a:cubicBezTo>
                    <a:pt x="15313" y="4596"/>
                    <a:pt x="15038" y="3758"/>
                    <a:pt x="14750" y="2934"/>
                  </a:cubicBezTo>
                  <a:cubicBezTo>
                    <a:pt x="14585" y="2481"/>
                    <a:pt x="14406" y="2055"/>
                    <a:pt x="14214" y="1629"/>
                  </a:cubicBezTo>
                  <a:cubicBezTo>
                    <a:pt x="14022" y="1176"/>
                    <a:pt x="13802" y="737"/>
                    <a:pt x="13596" y="297"/>
                  </a:cubicBezTo>
                  <a:cubicBezTo>
                    <a:pt x="13555" y="229"/>
                    <a:pt x="13541" y="146"/>
                    <a:pt x="13486" y="91"/>
                  </a:cubicBezTo>
                  <a:cubicBezTo>
                    <a:pt x="13449" y="29"/>
                    <a:pt x="13384" y="1"/>
                    <a:pt x="13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7461392" y="3378012"/>
              <a:ext cx="2012164" cy="2112307"/>
            </a:xfrm>
            <a:custGeom>
              <a:avLst/>
              <a:gdLst/>
              <a:ahLst/>
              <a:cxnLst/>
              <a:rect l="l" t="t" r="r" b="b"/>
              <a:pathLst>
                <a:path w="38920" h="40857" extrusionOk="0">
                  <a:moveTo>
                    <a:pt x="12937" y="1"/>
                  </a:moveTo>
                  <a:lnTo>
                    <a:pt x="12937" y="1"/>
                  </a:lnTo>
                  <a:cubicBezTo>
                    <a:pt x="12950" y="111"/>
                    <a:pt x="12978" y="234"/>
                    <a:pt x="12909" y="385"/>
                  </a:cubicBezTo>
                  <a:cubicBezTo>
                    <a:pt x="12950" y="564"/>
                    <a:pt x="13005" y="756"/>
                    <a:pt x="13019" y="921"/>
                  </a:cubicBezTo>
                  <a:cubicBezTo>
                    <a:pt x="13143" y="1786"/>
                    <a:pt x="13280" y="2651"/>
                    <a:pt x="13362" y="3530"/>
                  </a:cubicBezTo>
                  <a:cubicBezTo>
                    <a:pt x="13596" y="5810"/>
                    <a:pt x="13802" y="8103"/>
                    <a:pt x="13980" y="10383"/>
                  </a:cubicBezTo>
                  <a:cubicBezTo>
                    <a:pt x="14186" y="12882"/>
                    <a:pt x="14365" y="15395"/>
                    <a:pt x="14640" y="17895"/>
                  </a:cubicBezTo>
                  <a:cubicBezTo>
                    <a:pt x="14846" y="19872"/>
                    <a:pt x="15175" y="21809"/>
                    <a:pt x="15615" y="23731"/>
                  </a:cubicBezTo>
                  <a:cubicBezTo>
                    <a:pt x="16068" y="25709"/>
                    <a:pt x="16658" y="27645"/>
                    <a:pt x="17400" y="29554"/>
                  </a:cubicBezTo>
                  <a:cubicBezTo>
                    <a:pt x="17414" y="29609"/>
                    <a:pt x="17469" y="29664"/>
                    <a:pt x="17372" y="29732"/>
                  </a:cubicBezTo>
                  <a:cubicBezTo>
                    <a:pt x="17139" y="29485"/>
                    <a:pt x="16905" y="29266"/>
                    <a:pt x="16686" y="29018"/>
                  </a:cubicBezTo>
                  <a:cubicBezTo>
                    <a:pt x="15326" y="27604"/>
                    <a:pt x="13980" y="26176"/>
                    <a:pt x="12799" y="24610"/>
                  </a:cubicBezTo>
                  <a:cubicBezTo>
                    <a:pt x="10794" y="21973"/>
                    <a:pt x="9229" y="19089"/>
                    <a:pt x="7842" y="16096"/>
                  </a:cubicBezTo>
                  <a:cubicBezTo>
                    <a:pt x="7430" y="15203"/>
                    <a:pt x="7073" y="14310"/>
                    <a:pt x="6688" y="13418"/>
                  </a:cubicBezTo>
                  <a:cubicBezTo>
                    <a:pt x="6345" y="12608"/>
                    <a:pt x="6002" y="11811"/>
                    <a:pt x="5768" y="10946"/>
                  </a:cubicBezTo>
                  <a:cubicBezTo>
                    <a:pt x="5713" y="10740"/>
                    <a:pt x="5603" y="10548"/>
                    <a:pt x="5521" y="10369"/>
                  </a:cubicBezTo>
                  <a:cubicBezTo>
                    <a:pt x="5507" y="10328"/>
                    <a:pt x="5439" y="10314"/>
                    <a:pt x="5370" y="10273"/>
                  </a:cubicBezTo>
                  <a:lnTo>
                    <a:pt x="5370" y="10273"/>
                  </a:lnTo>
                  <a:cubicBezTo>
                    <a:pt x="5301" y="10506"/>
                    <a:pt x="5356" y="10685"/>
                    <a:pt x="5425" y="10877"/>
                  </a:cubicBezTo>
                  <a:cubicBezTo>
                    <a:pt x="6015" y="12608"/>
                    <a:pt x="6702" y="14310"/>
                    <a:pt x="7444" y="16000"/>
                  </a:cubicBezTo>
                  <a:cubicBezTo>
                    <a:pt x="8350" y="18087"/>
                    <a:pt x="9421" y="20119"/>
                    <a:pt x="10616" y="22069"/>
                  </a:cubicBezTo>
                  <a:cubicBezTo>
                    <a:pt x="11907" y="24171"/>
                    <a:pt x="13321" y="26162"/>
                    <a:pt x="15010" y="27920"/>
                  </a:cubicBezTo>
                  <a:cubicBezTo>
                    <a:pt x="15477" y="28400"/>
                    <a:pt x="15958" y="28867"/>
                    <a:pt x="16425" y="29348"/>
                  </a:cubicBezTo>
                  <a:cubicBezTo>
                    <a:pt x="16919" y="29870"/>
                    <a:pt x="17400" y="30364"/>
                    <a:pt x="17867" y="30872"/>
                  </a:cubicBezTo>
                  <a:cubicBezTo>
                    <a:pt x="18004" y="31037"/>
                    <a:pt x="18128" y="31202"/>
                    <a:pt x="18224" y="31394"/>
                  </a:cubicBezTo>
                  <a:cubicBezTo>
                    <a:pt x="18567" y="32012"/>
                    <a:pt x="18897" y="32644"/>
                    <a:pt x="19226" y="33276"/>
                  </a:cubicBezTo>
                  <a:cubicBezTo>
                    <a:pt x="19254" y="33330"/>
                    <a:pt x="19254" y="33399"/>
                    <a:pt x="19295" y="33523"/>
                  </a:cubicBezTo>
                  <a:cubicBezTo>
                    <a:pt x="19185" y="33468"/>
                    <a:pt x="19130" y="33454"/>
                    <a:pt x="19089" y="33413"/>
                  </a:cubicBezTo>
                  <a:cubicBezTo>
                    <a:pt x="17620" y="32548"/>
                    <a:pt x="16178" y="31655"/>
                    <a:pt x="14722" y="30776"/>
                  </a:cubicBezTo>
                  <a:cubicBezTo>
                    <a:pt x="13431" y="30007"/>
                    <a:pt x="12154" y="29211"/>
                    <a:pt x="10932" y="28332"/>
                  </a:cubicBezTo>
                  <a:cubicBezTo>
                    <a:pt x="7210" y="25695"/>
                    <a:pt x="3736" y="22756"/>
                    <a:pt x="769" y="19268"/>
                  </a:cubicBezTo>
                  <a:cubicBezTo>
                    <a:pt x="605" y="19089"/>
                    <a:pt x="412" y="18911"/>
                    <a:pt x="220" y="18746"/>
                  </a:cubicBezTo>
                  <a:cubicBezTo>
                    <a:pt x="165" y="18705"/>
                    <a:pt x="110" y="18691"/>
                    <a:pt x="0" y="18650"/>
                  </a:cubicBezTo>
                  <a:lnTo>
                    <a:pt x="0" y="18650"/>
                  </a:lnTo>
                  <a:cubicBezTo>
                    <a:pt x="42" y="18787"/>
                    <a:pt x="69" y="18883"/>
                    <a:pt x="96" y="18952"/>
                  </a:cubicBezTo>
                  <a:cubicBezTo>
                    <a:pt x="426" y="19460"/>
                    <a:pt x="824" y="19927"/>
                    <a:pt x="1236" y="20367"/>
                  </a:cubicBezTo>
                  <a:cubicBezTo>
                    <a:pt x="2500" y="21726"/>
                    <a:pt x="3791" y="23072"/>
                    <a:pt x="5164" y="24308"/>
                  </a:cubicBezTo>
                  <a:cubicBezTo>
                    <a:pt x="8322" y="27151"/>
                    <a:pt x="11756" y="29636"/>
                    <a:pt x="15422" y="31806"/>
                  </a:cubicBezTo>
                  <a:cubicBezTo>
                    <a:pt x="16548" y="32479"/>
                    <a:pt x="17633" y="33124"/>
                    <a:pt x="18759" y="33784"/>
                  </a:cubicBezTo>
                  <a:cubicBezTo>
                    <a:pt x="19103" y="33990"/>
                    <a:pt x="19446" y="34209"/>
                    <a:pt x="19789" y="34443"/>
                  </a:cubicBezTo>
                  <a:cubicBezTo>
                    <a:pt x="19940" y="34553"/>
                    <a:pt x="20078" y="34690"/>
                    <a:pt x="20174" y="34827"/>
                  </a:cubicBezTo>
                  <a:cubicBezTo>
                    <a:pt x="20449" y="35171"/>
                    <a:pt x="20696" y="35514"/>
                    <a:pt x="20929" y="35857"/>
                  </a:cubicBezTo>
                  <a:lnTo>
                    <a:pt x="21053" y="36091"/>
                  </a:lnTo>
                  <a:cubicBezTo>
                    <a:pt x="20929" y="36077"/>
                    <a:pt x="20861" y="36063"/>
                    <a:pt x="20792" y="36050"/>
                  </a:cubicBezTo>
                  <a:cubicBezTo>
                    <a:pt x="19954" y="35747"/>
                    <a:pt x="19075" y="35569"/>
                    <a:pt x="18210" y="35377"/>
                  </a:cubicBezTo>
                  <a:cubicBezTo>
                    <a:pt x="16727" y="35061"/>
                    <a:pt x="15271" y="34786"/>
                    <a:pt x="13788" y="34484"/>
                  </a:cubicBezTo>
                  <a:cubicBezTo>
                    <a:pt x="11426" y="33990"/>
                    <a:pt x="9091" y="33399"/>
                    <a:pt x="6826" y="32561"/>
                  </a:cubicBezTo>
                  <a:cubicBezTo>
                    <a:pt x="5178" y="31943"/>
                    <a:pt x="3543" y="31284"/>
                    <a:pt x="1895" y="30653"/>
                  </a:cubicBezTo>
                  <a:cubicBezTo>
                    <a:pt x="1607" y="30529"/>
                    <a:pt x="1291" y="30419"/>
                    <a:pt x="1003" y="30309"/>
                  </a:cubicBezTo>
                  <a:cubicBezTo>
                    <a:pt x="986" y="30306"/>
                    <a:pt x="969" y="30303"/>
                    <a:pt x="954" y="30303"/>
                  </a:cubicBezTo>
                  <a:cubicBezTo>
                    <a:pt x="909" y="30303"/>
                    <a:pt x="876" y="30326"/>
                    <a:pt x="866" y="30419"/>
                  </a:cubicBezTo>
                  <a:cubicBezTo>
                    <a:pt x="989" y="30488"/>
                    <a:pt x="1085" y="30556"/>
                    <a:pt x="1209" y="30598"/>
                  </a:cubicBezTo>
                  <a:cubicBezTo>
                    <a:pt x="2115" y="31010"/>
                    <a:pt x="3008" y="31408"/>
                    <a:pt x="3928" y="31806"/>
                  </a:cubicBezTo>
                  <a:cubicBezTo>
                    <a:pt x="5919" y="32658"/>
                    <a:pt x="7952" y="33413"/>
                    <a:pt x="10039" y="34031"/>
                  </a:cubicBezTo>
                  <a:cubicBezTo>
                    <a:pt x="11591" y="34498"/>
                    <a:pt x="13170" y="34827"/>
                    <a:pt x="14777" y="35157"/>
                  </a:cubicBezTo>
                  <a:cubicBezTo>
                    <a:pt x="16095" y="35432"/>
                    <a:pt x="17414" y="35679"/>
                    <a:pt x="18732" y="35981"/>
                  </a:cubicBezTo>
                  <a:cubicBezTo>
                    <a:pt x="19556" y="36146"/>
                    <a:pt x="20380" y="36393"/>
                    <a:pt x="21204" y="36599"/>
                  </a:cubicBezTo>
                  <a:cubicBezTo>
                    <a:pt x="21520" y="36668"/>
                    <a:pt x="21739" y="36819"/>
                    <a:pt x="21945" y="37080"/>
                  </a:cubicBezTo>
                  <a:cubicBezTo>
                    <a:pt x="23044" y="38453"/>
                    <a:pt x="24390" y="39593"/>
                    <a:pt x="25777" y="40678"/>
                  </a:cubicBezTo>
                  <a:cubicBezTo>
                    <a:pt x="25846" y="40732"/>
                    <a:pt x="25914" y="40787"/>
                    <a:pt x="25997" y="40829"/>
                  </a:cubicBezTo>
                  <a:cubicBezTo>
                    <a:pt x="26052" y="40856"/>
                    <a:pt x="26106" y="40856"/>
                    <a:pt x="26134" y="40856"/>
                  </a:cubicBezTo>
                  <a:cubicBezTo>
                    <a:pt x="26175" y="40829"/>
                    <a:pt x="26216" y="40815"/>
                    <a:pt x="26244" y="40787"/>
                  </a:cubicBezTo>
                  <a:cubicBezTo>
                    <a:pt x="26258" y="40746"/>
                    <a:pt x="26271" y="40691"/>
                    <a:pt x="26258" y="40664"/>
                  </a:cubicBezTo>
                  <a:cubicBezTo>
                    <a:pt x="26216" y="40609"/>
                    <a:pt x="26175" y="40554"/>
                    <a:pt x="26134" y="40526"/>
                  </a:cubicBezTo>
                  <a:cubicBezTo>
                    <a:pt x="25310" y="39702"/>
                    <a:pt x="24472" y="38879"/>
                    <a:pt x="23648" y="38055"/>
                  </a:cubicBezTo>
                  <a:cubicBezTo>
                    <a:pt x="23305" y="37711"/>
                    <a:pt x="22975" y="37354"/>
                    <a:pt x="22646" y="36983"/>
                  </a:cubicBezTo>
                  <a:cubicBezTo>
                    <a:pt x="22508" y="36832"/>
                    <a:pt x="22399" y="36668"/>
                    <a:pt x="22261" y="36503"/>
                  </a:cubicBezTo>
                  <a:cubicBezTo>
                    <a:pt x="22289" y="36228"/>
                    <a:pt x="22399" y="35995"/>
                    <a:pt x="22508" y="35775"/>
                  </a:cubicBezTo>
                  <a:cubicBezTo>
                    <a:pt x="22714" y="35363"/>
                    <a:pt x="22920" y="34951"/>
                    <a:pt x="23168" y="34566"/>
                  </a:cubicBezTo>
                  <a:cubicBezTo>
                    <a:pt x="24472" y="32506"/>
                    <a:pt x="25914" y="30570"/>
                    <a:pt x="27590" y="28799"/>
                  </a:cubicBezTo>
                  <a:cubicBezTo>
                    <a:pt x="29238" y="27068"/>
                    <a:pt x="30995" y="25420"/>
                    <a:pt x="32808" y="23855"/>
                  </a:cubicBezTo>
                  <a:cubicBezTo>
                    <a:pt x="33563" y="23209"/>
                    <a:pt x="34360" y="22564"/>
                    <a:pt x="35143" y="21973"/>
                  </a:cubicBezTo>
                  <a:cubicBezTo>
                    <a:pt x="36228" y="21149"/>
                    <a:pt x="37381" y="20476"/>
                    <a:pt x="38686" y="20051"/>
                  </a:cubicBezTo>
                  <a:lnTo>
                    <a:pt x="38892" y="19941"/>
                  </a:lnTo>
                  <a:cubicBezTo>
                    <a:pt x="38905" y="19941"/>
                    <a:pt x="38919" y="19886"/>
                    <a:pt x="38919" y="19872"/>
                  </a:cubicBezTo>
                  <a:cubicBezTo>
                    <a:pt x="38905" y="19845"/>
                    <a:pt x="38892" y="19790"/>
                    <a:pt x="38851" y="19776"/>
                  </a:cubicBezTo>
                  <a:cubicBezTo>
                    <a:pt x="38808" y="19759"/>
                    <a:pt x="38768" y="19753"/>
                    <a:pt x="38729" y="19753"/>
                  </a:cubicBezTo>
                  <a:cubicBezTo>
                    <a:pt x="38642" y="19753"/>
                    <a:pt x="38561" y="19785"/>
                    <a:pt x="38466" y="19804"/>
                  </a:cubicBezTo>
                  <a:cubicBezTo>
                    <a:pt x="37876" y="19982"/>
                    <a:pt x="37299" y="20216"/>
                    <a:pt x="36749" y="20504"/>
                  </a:cubicBezTo>
                  <a:cubicBezTo>
                    <a:pt x="35678" y="21081"/>
                    <a:pt x="34731" y="21781"/>
                    <a:pt x="33797" y="22536"/>
                  </a:cubicBezTo>
                  <a:cubicBezTo>
                    <a:pt x="31943" y="24006"/>
                    <a:pt x="30226" y="25626"/>
                    <a:pt x="28523" y="27274"/>
                  </a:cubicBezTo>
                  <a:cubicBezTo>
                    <a:pt x="26312" y="29430"/>
                    <a:pt x="24431" y="31875"/>
                    <a:pt x="22811" y="34498"/>
                  </a:cubicBezTo>
                  <a:cubicBezTo>
                    <a:pt x="22508" y="34965"/>
                    <a:pt x="22275" y="35445"/>
                    <a:pt x="22124" y="35981"/>
                  </a:cubicBezTo>
                  <a:cubicBezTo>
                    <a:pt x="22096" y="36022"/>
                    <a:pt x="22083" y="36077"/>
                    <a:pt x="22055" y="36132"/>
                  </a:cubicBezTo>
                  <a:cubicBezTo>
                    <a:pt x="21822" y="36022"/>
                    <a:pt x="21781" y="35844"/>
                    <a:pt x="21739" y="35651"/>
                  </a:cubicBezTo>
                  <a:cubicBezTo>
                    <a:pt x="21533" y="34690"/>
                    <a:pt x="21451" y="33715"/>
                    <a:pt x="21465" y="32712"/>
                  </a:cubicBezTo>
                  <a:cubicBezTo>
                    <a:pt x="21506" y="30584"/>
                    <a:pt x="21877" y="28496"/>
                    <a:pt x="22481" y="26450"/>
                  </a:cubicBezTo>
                  <a:cubicBezTo>
                    <a:pt x="23662" y="22454"/>
                    <a:pt x="25420" y="18746"/>
                    <a:pt x="27713" y="15272"/>
                  </a:cubicBezTo>
                  <a:cubicBezTo>
                    <a:pt x="28935" y="13473"/>
                    <a:pt x="30268" y="11770"/>
                    <a:pt x="31696" y="10122"/>
                  </a:cubicBezTo>
                  <a:cubicBezTo>
                    <a:pt x="31778" y="10039"/>
                    <a:pt x="31847" y="9930"/>
                    <a:pt x="31915" y="9833"/>
                  </a:cubicBezTo>
                  <a:cubicBezTo>
                    <a:pt x="31957" y="9765"/>
                    <a:pt x="31970" y="9696"/>
                    <a:pt x="31847" y="9641"/>
                  </a:cubicBezTo>
                  <a:cubicBezTo>
                    <a:pt x="31764" y="9696"/>
                    <a:pt x="31682" y="9765"/>
                    <a:pt x="31613" y="9833"/>
                  </a:cubicBezTo>
                  <a:cubicBezTo>
                    <a:pt x="31092" y="10397"/>
                    <a:pt x="30583" y="10946"/>
                    <a:pt x="30103" y="11536"/>
                  </a:cubicBezTo>
                  <a:cubicBezTo>
                    <a:pt x="29265" y="12525"/>
                    <a:pt x="28455" y="13555"/>
                    <a:pt x="27699" y="14626"/>
                  </a:cubicBezTo>
                  <a:cubicBezTo>
                    <a:pt x="25324" y="17963"/>
                    <a:pt x="23497" y="21575"/>
                    <a:pt x="22261" y="25489"/>
                  </a:cubicBezTo>
                  <a:cubicBezTo>
                    <a:pt x="21533" y="27741"/>
                    <a:pt x="21067" y="30035"/>
                    <a:pt x="20998" y="32410"/>
                  </a:cubicBezTo>
                  <a:cubicBezTo>
                    <a:pt x="20984" y="33193"/>
                    <a:pt x="20998" y="33990"/>
                    <a:pt x="21135" y="34759"/>
                  </a:cubicBezTo>
                  <a:cubicBezTo>
                    <a:pt x="21135" y="34827"/>
                    <a:pt x="21190" y="34896"/>
                    <a:pt x="21108" y="34951"/>
                  </a:cubicBezTo>
                  <a:cubicBezTo>
                    <a:pt x="21094" y="34910"/>
                    <a:pt x="21053" y="34896"/>
                    <a:pt x="21039" y="34882"/>
                  </a:cubicBezTo>
                  <a:cubicBezTo>
                    <a:pt x="20503" y="34168"/>
                    <a:pt x="20037" y="33440"/>
                    <a:pt x="19611" y="32658"/>
                  </a:cubicBezTo>
                  <a:cubicBezTo>
                    <a:pt x="19542" y="32548"/>
                    <a:pt x="19515" y="32424"/>
                    <a:pt x="19474" y="32287"/>
                  </a:cubicBezTo>
                  <a:cubicBezTo>
                    <a:pt x="19419" y="32067"/>
                    <a:pt x="19377" y="31834"/>
                    <a:pt x="19336" y="31614"/>
                  </a:cubicBezTo>
                  <a:cubicBezTo>
                    <a:pt x="19075" y="30089"/>
                    <a:pt x="18979" y="28565"/>
                    <a:pt x="18979" y="27027"/>
                  </a:cubicBezTo>
                  <a:cubicBezTo>
                    <a:pt x="18965" y="24308"/>
                    <a:pt x="19254" y="21589"/>
                    <a:pt x="19748" y="18897"/>
                  </a:cubicBezTo>
                  <a:cubicBezTo>
                    <a:pt x="20366" y="15601"/>
                    <a:pt x="21204" y="12360"/>
                    <a:pt x="22124" y="9133"/>
                  </a:cubicBezTo>
                  <a:cubicBezTo>
                    <a:pt x="22412" y="8117"/>
                    <a:pt x="22701" y="7087"/>
                    <a:pt x="22989" y="6071"/>
                  </a:cubicBezTo>
                  <a:cubicBezTo>
                    <a:pt x="23030" y="5947"/>
                    <a:pt x="23058" y="5810"/>
                    <a:pt x="23085" y="5672"/>
                  </a:cubicBezTo>
                  <a:cubicBezTo>
                    <a:pt x="23085" y="5631"/>
                    <a:pt x="23044" y="5576"/>
                    <a:pt x="22989" y="5466"/>
                  </a:cubicBezTo>
                  <a:cubicBezTo>
                    <a:pt x="22920" y="5659"/>
                    <a:pt x="22852" y="5782"/>
                    <a:pt x="22824" y="5906"/>
                  </a:cubicBezTo>
                  <a:cubicBezTo>
                    <a:pt x="22605" y="6593"/>
                    <a:pt x="22357" y="7279"/>
                    <a:pt x="22151" y="7980"/>
                  </a:cubicBezTo>
                  <a:cubicBezTo>
                    <a:pt x="21698" y="9531"/>
                    <a:pt x="21231" y="11069"/>
                    <a:pt x="20792" y="12621"/>
                  </a:cubicBezTo>
                  <a:cubicBezTo>
                    <a:pt x="20380" y="14132"/>
                    <a:pt x="20023" y="15670"/>
                    <a:pt x="19652" y="17194"/>
                  </a:cubicBezTo>
                  <a:cubicBezTo>
                    <a:pt x="19007" y="19831"/>
                    <a:pt x="18581" y="22481"/>
                    <a:pt x="18457" y="25201"/>
                  </a:cubicBezTo>
                  <a:cubicBezTo>
                    <a:pt x="18389" y="26903"/>
                    <a:pt x="18361" y="28579"/>
                    <a:pt x="18622" y="30241"/>
                  </a:cubicBezTo>
                  <a:cubicBezTo>
                    <a:pt x="18636" y="30378"/>
                    <a:pt x="18636" y="30501"/>
                    <a:pt x="18636" y="30625"/>
                  </a:cubicBezTo>
                  <a:cubicBezTo>
                    <a:pt x="18498" y="30433"/>
                    <a:pt x="18416" y="30241"/>
                    <a:pt x="18320" y="30048"/>
                  </a:cubicBezTo>
                  <a:cubicBezTo>
                    <a:pt x="17798" y="28826"/>
                    <a:pt x="17359" y="27535"/>
                    <a:pt x="16947" y="26244"/>
                  </a:cubicBezTo>
                  <a:cubicBezTo>
                    <a:pt x="16603" y="25201"/>
                    <a:pt x="16370" y="24116"/>
                    <a:pt x="16136" y="23031"/>
                  </a:cubicBezTo>
                  <a:cubicBezTo>
                    <a:pt x="15862" y="21822"/>
                    <a:pt x="15628" y="20600"/>
                    <a:pt x="15450" y="19364"/>
                  </a:cubicBezTo>
                  <a:cubicBezTo>
                    <a:pt x="15189" y="17606"/>
                    <a:pt x="15038" y="15848"/>
                    <a:pt x="14873" y="14077"/>
                  </a:cubicBezTo>
                  <a:cubicBezTo>
                    <a:pt x="14763" y="12580"/>
                    <a:pt x="14626" y="11111"/>
                    <a:pt x="14489" y="9627"/>
                  </a:cubicBezTo>
                  <a:cubicBezTo>
                    <a:pt x="14351" y="8199"/>
                    <a:pt x="14214" y="6785"/>
                    <a:pt x="14035" y="5370"/>
                  </a:cubicBezTo>
                  <a:cubicBezTo>
                    <a:pt x="13898" y="4176"/>
                    <a:pt x="13733" y="2967"/>
                    <a:pt x="13541" y="1772"/>
                  </a:cubicBezTo>
                  <a:cubicBezTo>
                    <a:pt x="13472" y="1360"/>
                    <a:pt x="13362" y="948"/>
                    <a:pt x="13266" y="536"/>
                  </a:cubicBezTo>
                  <a:cubicBezTo>
                    <a:pt x="13211" y="344"/>
                    <a:pt x="13156" y="138"/>
                    <a:pt x="129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8"/>
          <p:cNvGrpSpPr/>
          <p:nvPr/>
        </p:nvGrpSpPr>
        <p:grpSpPr>
          <a:xfrm>
            <a:off x="1252358" y="3905799"/>
            <a:ext cx="1352575" cy="1405413"/>
            <a:chOff x="1442083" y="4130361"/>
            <a:chExt cx="1352575" cy="1405413"/>
          </a:xfrm>
        </p:grpSpPr>
        <p:sp>
          <p:nvSpPr>
            <p:cNvPr id="366" name="Google Shape;366;p8"/>
            <p:cNvSpPr/>
            <p:nvPr/>
          </p:nvSpPr>
          <p:spPr>
            <a:xfrm>
              <a:off x="1442083" y="4130361"/>
              <a:ext cx="1352575" cy="1257758"/>
            </a:xfrm>
            <a:custGeom>
              <a:avLst/>
              <a:gdLst/>
              <a:ahLst/>
              <a:cxnLst/>
              <a:rect l="l" t="t" r="r" b="b"/>
              <a:pathLst>
                <a:path w="26162" h="24328" extrusionOk="0">
                  <a:moveTo>
                    <a:pt x="8714" y="1"/>
                  </a:moveTo>
                  <a:cubicBezTo>
                    <a:pt x="8662" y="1"/>
                    <a:pt x="8612" y="25"/>
                    <a:pt x="8583" y="75"/>
                  </a:cubicBezTo>
                  <a:cubicBezTo>
                    <a:pt x="8556" y="143"/>
                    <a:pt x="8556" y="212"/>
                    <a:pt x="8542" y="308"/>
                  </a:cubicBezTo>
                  <a:cubicBezTo>
                    <a:pt x="8501" y="542"/>
                    <a:pt x="8487" y="789"/>
                    <a:pt x="8446" y="1022"/>
                  </a:cubicBezTo>
                  <a:cubicBezTo>
                    <a:pt x="8405" y="1407"/>
                    <a:pt x="8336" y="1778"/>
                    <a:pt x="8281" y="2162"/>
                  </a:cubicBezTo>
                  <a:cubicBezTo>
                    <a:pt x="8267" y="2368"/>
                    <a:pt x="8226" y="2588"/>
                    <a:pt x="8212" y="2807"/>
                  </a:cubicBezTo>
                  <a:cubicBezTo>
                    <a:pt x="8144" y="3577"/>
                    <a:pt x="8034" y="4359"/>
                    <a:pt x="7979" y="5128"/>
                  </a:cubicBezTo>
                  <a:cubicBezTo>
                    <a:pt x="7883" y="6241"/>
                    <a:pt x="7910" y="7353"/>
                    <a:pt x="7979" y="8479"/>
                  </a:cubicBezTo>
                  <a:cubicBezTo>
                    <a:pt x="8006" y="8905"/>
                    <a:pt x="8034" y="9317"/>
                    <a:pt x="8102" y="9729"/>
                  </a:cubicBezTo>
                  <a:cubicBezTo>
                    <a:pt x="8157" y="10113"/>
                    <a:pt x="8226" y="10512"/>
                    <a:pt x="8281" y="10910"/>
                  </a:cubicBezTo>
                  <a:cubicBezTo>
                    <a:pt x="8350" y="11432"/>
                    <a:pt x="8432" y="11940"/>
                    <a:pt x="8556" y="12434"/>
                  </a:cubicBezTo>
                  <a:cubicBezTo>
                    <a:pt x="8954" y="14151"/>
                    <a:pt x="9489" y="15799"/>
                    <a:pt x="10313" y="17351"/>
                  </a:cubicBezTo>
                  <a:cubicBezTo>
                    <a:pt x="10396" y="17515"/>
                    <a:pt x="10492" y="17694"/>
                    <a:pt x="10602" y="17859"/>
                  </a:cubicBezTo>
                  <a:cubicBezTo>
                    <a:pt x="10616" y="17900"/>
                    <a:pt x="10629" y="17955"/>
                    <a:pt x="10629" y="17996"/>
                  </a:cubicBezTo>
                  <a:lnTo>
                    <a:pt x="10602" y="17996"/>
                  </a:lnTo>
                  <a:lnTo>
                    <a:pt x="10602" y="17859"/>
                  </a:lnTo>
                  <a:cubicBezTo>
                    <a:pt x="10561" y="17845"/>
                    <a:pt x="10533" y="17845"/>
                    <a:pt x="10533" y="17763"/>
                  </a:cubicBezTo>
                  <a:cubicBezTo>
                    <a:pt x="10478" y="17694"/>
                    <a:pt x="10423" y="17625"/>
                    <a:pt x="10396" y="17557"/>
                  </a:cubicBezTo>
                  <a:cubicBezTo>
                    <a:pt x="9682" y="16444"/>
                    <a:pt x="9050" y="15263"/>
                    <a:pt x="8446" y="14096"/>
                  </a:cubicBezTo>
                  <a:cubicBezTo>
                    <a:pt x="7965" y="13176"/>
                    <a:pt x="7512" y="12242"/>
                    <a:pt x="7004" y="11336"/>
                  </a:cubicBezTo>
                  <a:cubicBezTo>
                    <a:pt x="6427" y="10237"/>
                    <a:pt x="5795" y="9207"/>
                    <a:pt x="5054" y="8218"/>
                  </a:cubicBezTo>
                  <a:cubicBezTo>
                    <a:pt x="4765" y="7820"/>
                    <a:pt x="4436" y="7435"/>
                    <a:pt x="4092" y="7092"/>
                  </a:cubicBezTo>
                  <a:cubicBezTo>
                    <a:pt x="3983" y="6996"/>
                    <a:pt x="3873" y="6914"/>
                    <a:pt x="3763" y="6817"/>
                  </a:cubicBezTo>
                  <a:cubicBezTo>
                    <a:pt x="3733" y="6802"/>
                    <a:pt x="3698" y="6791"/>
                    <a:pt x="3667" y="6791"/>
                  </a:cubicBezTo>
                  <a:cubicBezTo>
                    <a:pt x="3641" y="6791"/>
                    <a:pt x="3617" y="6799"/>
                    <a:pt x="3598" y="6817"/>
                  </a:cubicBezTo>
                  <a:cubicBezTo>
                    <a:pt x="3557" y="6859"/>
                    <a:pt x="3529" y="6927"/>
                    <a:pt x="3529" y="6982"/>
                  </a:cubicBezTo>
                  <a:cubicBezTo>
                    <a:pt x="3529" y="7065"/>
                    <a:pt x="3557" y="7133"/>
                    <a:pt x="3571" y="7216"/>
                  </a:cubicBezTo>
                  <a:cubicBezTo>
                    <a:pt x="3708" y="7820"/>
                    <a:pt x="3886" y="8424"/>
                    <a:pt x="4024" y="9015"/>
                  </a:cubicBezTo>
                  <a:cubicBezTo>
                    <a:pt x="4298" y="10168"/>
                    <a:pt x="4642" y="11308"/>
                    <a:pt x="5122" y="12379"/>
                  </a:cubicBezTo>
                  <a:cubicBezTo>
                    <a:pt x="5631" y="13574"/>
                    <a:pt x="6290" y="14673"/>
                    <a:pt x="7059" y="15716"/>
                  </a:cubicBezTo>
                  <a:cubicBezTo>
                    <a:pt x="7787" y="16691"/>
                    <a:pt x="8611" y="17598"/>
                    <a:pt x="9448" y="18477"/>
                  </a:cubicBezTo>
                  <a:cubicBezTo>
                    <a:pt x="10204" y="19246"/>
                    <a:pt x="10986" y="20001"/>
                    <a:pt x="11851" y="20660"/>
                  </a:cubicBezTo>
                  <a:cubicBezTo>
                    <a:pt x="12126" y="20866"/>
                    <a:pt x="12401" y="21072"/>
                    <a:pt x="12593" y="21361"/>
                  </a:cubicBezTo>
                  <a:cubicBezTo>
                    <a:pt x="12662" y="21470"/>
                    <a:pt x="12758" y="21553"/>
                    <a:pt x="12840" y="21649"/>
                  </a:cubicBezTo>
                  <a:cubicBezTo>
                    <a:pt x="12881" y="21690"/>
                    <a:pt x="12936" y="21718"/>
                    <a:pt x="12950" y="21759"/>
                  </a:cubicBezTo>
                  <a:cubicBezTo>
                    <a:pt x="12978" y="21786"/>
                    <a:pt x="13019" y="21841"/>
                    <a:pt x="12936" y="21896"/>
                  </a:cubicBezTo>
                  <a:cubicBezTo>
                    <a:pt x="12868" y="21841"/>
                    <a:pt x="12799" y="21773"/>
                    <a:pt x="12730" y="21718"/>
                  </a:cubicBezTo>
                  <a:cubicBezTo>
                    <a:pt x="11632" y="20729"/>
                    <a:pt x="10506" y="19754"/>
                    <a:pt x="9366" y="18820"/>
                  </a:cubicBezTo>
                  <a:cubicBezTo>
                    <a:pt x="8377" y="18010"/>
                    <a:pt x="7388" y="17227"/>
                    <a:pt x="6386" y="16444"/>
                  </a:cubicBezTo>
                  <a:cubicBezTo>
                    <a:pt x="4999" y="15318"/>
                    <a:pt x="3557" y="14261"/>
                    <a:pt x="2046" y="13299"/>
                  </a:cubicBezTo>
                  <a:cubicBezTo>
                    <a:pt x="1607" y="12997"/>
                    <a:pt x="1140" y="12723"/>
                    <a:pt x="645" y="12503"/>
                  </a:cubicBezTo>
                  <a:cubicBezTo>
                    <a:pt x="522" y="12448"/>
                    <a:pt x="398" y="12421"/>
                    <a:pt x="275" y="12366"/>
                  </a:cubicBezTo>
                  <a:cubicBezTo>
                    <a:pt x="243" y="12355"/>
                    <a:pt x="211" y="12348"/>
                    <a:pt x="181" y="12348"/>
                  </a:cubicBezTo>
                  <a:cubicBezTo>
                    <a:pt x="133" y="12348"/>
                    <a:pt x="89" y="12365"/>
                    <a:pt x="55" y="12407"/>
                  </a:cubicBezTo>
                  <a:cubicBezTo>
                    <a:pt x="0" y="12475"/>
                    <a:pt x="28" y="12558"/>
                    <a:pt x="55" y="12627"/>
                  </a:cubicBezTo>
                  <a:cubicBezTo>
                    <a:pt x="110" y="12695"/>
                    <a:pt x="137" y="12764"/>
                    <a:pt x="192" y="12832"/>
                  </a:cubicBezTo>
                  <a:cubicBezTo>
                    <a:pt x="316" y="12997"/>
                    <a:pt x="412" y="13162"/>
                    <a:pt x="536" y="13327"/>
                  </a:cubicBezTo>
                  <a:cubicBezTo>
                    <a:pt x="989" y="13986"/>
                    <a:pt x="1415" y="14645"/>
                    <a:pt x="1881" y="15291"/>
                  </a:cubicBezTo>
                  <a:cubicBezTo>
                    <a:pt x="2747" y="16499"/>
                    <a:pt x="3763" y="17598"/>
                    <a:pt x="4944" y="18545"/>
                  </a:cubicBezTo>
                  <a:cubicBezTo>
                    <a:pt x="5905" y="19314"/>
                    <a:pt x="6921" y="19987"/>
                    <a:pt x="8006" y="20550"/>
                  </a:cubicBezTo>
                  <a:cubicBezTo>
                    <a:pt x="9036" y="21086"/>
                    <a:pt x="10066" y="21608"/>
                    <a:pt x="11110" y="22116"/>
                  </a:cubicBezTo>
                  <a:cubicBezTo>
                    <a:pt x="12085" y="22610"/>
                    <a:pt x="13046" y="23118"/>
                    <a:pt x="13980" y="23681"/>
                  </a:cubicBezTo>
                  <a:cubicBezTo>
                    <a:pt x="14049" y="23736"/>
                    <a:pt x="14131" y="23764"/>
                    <a:pt x="14186" y="23819"/>
                  </a:cubicBezTo>
                  <a:cubicBezTo>
                    <a:pt x="14214" y="23833"/>
                    <a:pt x="14214" y="23901"/>
                    <a:pt x="14241" y="23970"/>
                  </a:cubicBezTo>
                  <a:cubicBezTo>
                    <a:pt x="14145" y="23956"/>
                    <a:pt x="14076" y="23915"/>
                    <a:pt x="14008" y="23901"/>
                  </a:cubicBezTo>
                  <a:cubicBezTo>
                    <a:pt x="13829" y="23819"/>
                    <a:pt x="13623" y="23736"/>
                    <a:pt x="13431" y="23668"/>
                  </a:cubicBezTo>
                  <a:cubicBezTo>
                    <a:pt x="12469" y="23283"/>
                    <a:pt x="11508" y="22940"/>
                    <a:pt x="10561" y="22569"/>
                  </a:cubicBezTo>
                  <a:cubicBezTo>
                    <a:pt x="8762" y="21869"/>
                    <a:pt x="6935" y="21210"/>
                    <a:pt x="5109" y="20647"/>
                  </a:cubicBezTo>
                  <a:cubicBezTo>
                    <a:pt x="4106" y="20331"/>
                    <a:pt x="3076" y="20111"/>
                    <a:pt x="2033" y="19987"/>
                  </a:cubicBezTo>
                  <a:cubicBezTo>
                    <a:pt x="1867" y="19975"/>
                    <a:pt x="1696" y="19965"/>
                    <a:pt x="1524" y="19965"/>
                  </a:cubicBezTo>
                  <a:cubicBezTo>
                    <a:pt x="1325" y="19965"/>
                    <a:pt x="1126" y="19978"/>
                    <a:pt x="934" y="20015"/>
                  </a:cubicBezTo>
                  <a:lnTo>
                    <a:pt x="728" y="20056"/>
                  </a:lnTo>
                  <a:cubicBezTo>
                    <a:pt x="604" y="20111"/>
                    <a:pt x="577" y="20248"/>
                    <a:pt x="659" y="20331"/>
                  </a:cubicBezTo>
                  <a:cubicBezTo>
                    <a:pt x="742" y="20441"/>
                    <a:pt x="824" y="20509"/>
                    <a:pt x="934" y="20578"/>
                  </a:cubicBezTo>
                  <a:cubicBezTo>
                    <a:pt x="1428" y="20907"/>
                    <a:pt x="1923" y="21223"/>
                    <a:pt x="2445" y="21539"/>
                  </a:cubicBezTo>
                  <a:cubicBezTo>
                    <a:pt x="3735" y="22322"/>
                    <a:pt x="5122" y="22926"/>
                    <a:pt x="6578" y="23338"/>
                  </a:cubicBezTo>
                  <a:cubicBezTo>
                    <a:pt x="7924" y="23723"/>
                    <a:pt x="9297" y="23942"/>
                    <a:pt x="10670" y="24107"/>
                  </a:cubicBezTo>
                  <a:cubicBezTo>
                    <a:pt x="11600" y="24222"/>
                    <a:pt x="12529" y="24301"/>
                    <a:pt x="13470" y="24301"/>
                  </a:cubicBezTo>
                  <a:cubicBezTo>
                    <a:pt x="13544" y="24301"/>
                    <a:pt x="13618" y="24300"/>
                    <a:pt x="13692" y="24299"/>
                  </a:cubicBezTo>
                  <a:cubicBezTo>
                    <a:pt x="13833" y="24299"/>
                    <a:pt x="13979" y="24290"/>
                    <a:pt x="14126" y="24290"/>
                  </a:cubicBezTo>
                  <a:cubicBezTo>
                    <a:pt x="14237" y="24290"/>
                    <a:pt x="14349" y="24296"/>
                    <a:pt x="14461" y="24313"/>
                  </a:cubicBezTo>
                  <a:cubicBezTo>
                    <a:pt x="14483" y="24323"/>
                    <a:pt x="14506" y="24327"/>
                    <a:pt x="14530" y="24327"/>
                  </a:cubicBezTo>
                  <a:cubicBezTo>
                    <a:pt x="14607" y="24327"/>
                    <a:pt x="14686" y="24280"/>
                    <a:pt x="14749" y="24217"/>
                  </a:cubicBezTo>
                  <a:cubicBezTo>
                    <a:pt x="14832" y="24148"/>
                    <a:pt x="14928" y="24066"/>
                    <a:pt x="15024" y="23997"/>
                  </a:cubicBezTo>
                  <a:cubicBezTo>
                    <a:pt x="15491" y="23668"/>
                    <a:pt x="15930" y="23324"/>
                    <a:pt x="16342" y="22940"/>
                  </a:cubicBezTo>
                  <a:cubicBezTo>
                    <a:pt x="16782" y="22555"/>
                    <a:pt x="17207" y="22157"/>
                    <a:pt x="17619" y="21731"/>
                  </a:cubicBezTo>
                  <a:cubicBezTo>
                    <a:pt x="18855" y="20454"/>
                    <a:pt x="20091" y="19150"/>
                    <a:pt x="21327" y="17886"/>
                  </a:cubicBezTo>
                  <a:cubicBezTo>
                    <a:pt x="22028" y="17145"/>
                    <a:pt x="22755" y="16403"/>
                    <a:pt x="23483" y="15689"/>
                  </a:cubicBezTo>
                  <a:cubicBezTo>
                    <a:pt x="24211" y="14975"/>
                    <a:pt x="24966" y="14329"/>
                    <a:pt x="25749" y="13711"/>
                  </a:cubicBezTo>
                  <a:cubicBezTo>
                    <a:pt x="25859" y="13629"/>
                    <a:pt x="25955" y="13533"/>
                    <a:pt x="26065" y="13437"/>
                  </a:cubicBezTo>
                  <a:cubicBezTo>
                    <a:pt x="26161" y="13327"/>
                    <a:pt x="26134" y="13203"/>
                    <a:pt x="25996" y="13176"/>
                  </a:cubicBezTo>
                  <a:cubicBezTo>
                    <a:pt x="25909" y="13156"/>
                    <a:pt x="25822" y="13137"/>
                    <a:pt x="25739" y="13137"/>
                  </a:cubicBezTo>
                  <a:cubicBezTo>
                    <a:pt x="25705" y="13137"/>
                    <a:pt x="25671" y="13140"/>
                    <a:pt x="25639" y="13148"/>
                  </a:cubicBezTo>
                  <a:cubicBezTo>
                    <a:pt x="25392" y="13162"/>
                    <a:pt x="25131" y="13190"/>
                    <a:pt x="24898" y="13244"/>
                  </a:cubicBezTo>
                  <a:cubicBezTo>
                    <a:pt x="24197" y="13396"/>
                    <a:pt x="23524" y="13629"/>
                    <a:pt x="22852" y="13917"/>
                  </a:cubicBezTo>
                  <a:cubicBezTo>
                    <a:pt x="21973" y="14288"/>
                    <a:pt x="21149" y="14755"/>
                    <a:pt x="20380" y="15318"/>
                  </a:cubicBezTo>
                  <a:cubicBezTo>
                    <a:pt x="19817" y="15758"/>
                    <a:pt x="19281" y="16238"/>
                    <a:pt x="18787" y="16733"/>
                  </a:cubicBezTo>
                  <a:cubicBezTo>
                    <a:pt x="17743" y="17790"/>
                    <a:pt x="16850" y="18957"/>
                    <a:pt x="16164" y="20276"/>
                  </a:cubicBezTo>
                  <a:cubicBezTo>
                    <a:pt x="15655" y="21223"/>
                    <a:pt x="15230" y="22185"/>
                    <a:pt x="14818" y="23160"/>
                  </a:cubicBezTo>
                  <a:cubicBezTo>
                    <a:pt x="14735" y="23352"/>
                    <a:pt x="14680" y="23544"/>
                    <a:pt x="14612" y="23736"/>
                  </a:cubicBezTo>
                  <a:cubicBezTo>
                    <a:pt x="14598" y="23764"/>
                    <a:pt x="14584" y="23819"/>
                    <a:pt x="14557" y="23846"/>
                  </a:cubicBezTo>
                  <a:cubicBezTo>
                    <a:pt x="14447" y="23846"/>
                    <a:pt x="14406" y="23805"/>
                    <a:pt x="14406" y="23695"/>
                  </a:cubicBezTo>
                  <a:cubicBezTo>
                    <a:pt x="14447" y="23201"/>
                    <a:pt x="14502" y="22679"/>
                    <a:pt x="14612" y="22185"/>
                  </a:cubicBezTo>
                  <a:cubicBezTo>
                    <a:pt x="14859" y="21210"/>
                    <a:pt x="15202" y="20262"/>
                    <a:pt x="15614" y="19356"/>
                  </a:cubicBezTo>
                  <a:cubicBezTo>
                    <a:pt x="16040" y="18408"/>
                    <a:pt x="16507" y="17488"/>
                    <a:pt x="16988" y="16554"/>
                  </a:cubicBezTo>
                  <a:lnTo>
                    <a:pt x="17963" y="14700"/>
                  </a:lnTo>
                  <a:cubicBezTo>
                    <a:pt x="18498" y="13670"/>
                    <a:pt x="19048" y="12681"/>
                    <a:pt x="19583" y="11651"/>
                  </a:cubicBezTo>
                  <a:cubicBezTo>
                    <a:pt x="20023" y="10759"/>
                    <a:pt x="20435" y="9839"/>
                    <a:pt x="20778" y="8905"/>
                  </a:cubicBezTo>
                  <a:cubicBezTo>
                    <a:pt x="21052" y="8163"/>
                    <a:pt x="21327" y="7435"/>
                    <a:pt x="21602" y="6708"/>
                  </a:cubicBezTo>
                  <a:cubicBezTo>
                    <a:pt x="21616" y="6639"/>
                    <a:pt x="21657" y="6570"/>
                    <a:pt x="21670" y="6474"/>
                  </a:cubicBezTo>
                  <a:cubicBezTo>
                    <a:pt x="21706" y="6333"/>
                    <a:pt x="21630" y="6232"/>
                    <a:pt x="21495" y="6232"/>
                  </a:cubicBezTo>
                  <a:cubicBezTo>
                    <a:pt x="21473" y="6232"/>
                    <a:pt x="21449" y="6235"/>
                    <a:pt x="21423" y="6241"/>
                  </a:cubicBezTo>
                  <a:cubicBezTo>
                    <a:pt x="21355" y="6254"/>
                    <a:pt x="21286" y="6296"/>
                    <a:pt x="21217" y="6337"/>
                  </a:cubicBezTo>
                  <a:cubicBezTo>
                    <a:pt x="20956" y="6543"/>
                    <a:pt x="20682" y="6749"/>
                    <a:pt x="20393" y="6982"/>
                  </a:cubicBezTo>
                  <a:cubicBezTo>
                    <a:pt x="19762" y="7518"/>
                    <a:pt x="19199" y="8108"/>
                    <a:pt x="18649" y="8713"/>
                  </a:cubicBezTo>
                  <a:cubicBezTo>
                    <a:pt x="18018" y="9413"/>
                    <a:pt x="17400" y="10113"/>
                    <a:pt x="16850" y="10896"/>
                  </a:cubicBezTo>
                  <a:cubicBezTo>
                    <a:pt x="15504" y="12750"/>
                    <a:pt x="14516" y="14741"/>
                    <a:pt x="13898" y="16939"/>
                  </a:cubicBezTo>
                  <a:cubicBezTo>
                    <a:pt x="13513" y="18312"/>
                    <a:pt x="13362" y="19713"/>
                    <a:pt x="13431" y="21141"/>
                  </a:cubicBezTo>
                  <a:cubicBezTo>
                    <a:pt x="13445" y="21347"/>
                    <a:pt x="13445" y="21553"/>
                    <a:pt x="13458" y="21759"/>
                  </a:cubicBezTo>
                  <a:cubicBezTo>
                    <a:pt x="13348" y="21759"/>
                    <a:pt x="13321" y="21690"/>
                    <a:pt x="13307" y="21622"/>
                  </a:cubicBezTo>
                  <a:cubicBezTo>
                    <a:pt x="13280" y="21429"/>
                    <a:pt x="13239" y="21223"/>
                    <a:pt x="13184" y="21045"/>
                  </a:cubicBezTo>
                  <a:cubicBezTo>
                    <a:pt x="13156" y="20866"/>
                    <a:pt x="13142" y="20715"/>
                    <a:pt x="13156" y="20564"/>
                  </a:cubicBezTo>
                  <a:cubicBezTo>
                    <a:pt x="13211" y="20029"/>
                    <a:pt x="13252" y="19507"/>
                    <a:pt x="13293" y="18985"/>
                  </a:cubicBezTo>
                  <a:cubicBezTo>
                    <a:pt x="13417" y="17309"/>
                    <a:pt x="13650" y="15648"/>
                    <a:pt x="13994" y="14000"/>
                  </a:cubicBezTo>
                  <a:cubicBezTo>
                    <a:pt x="14200" y="12984"/>
                    <a:pt x="14420" y="11995"/>
                    <a:pt x="14626" y="10979"/>
                  </a:cubicBezTo>
                  <a:cubicBezTo>
                    <a:pt x="14955" y="9399"/>
                    <a:pt x="15202" y="7820"/>
                    <a:pt x="15271" y="6227"/>
                  </a:cubicBezTo>
                  <a:cubicBezTo>
                    <a:pt x="15312" y="5376"/>
                    <a:pt x="15353" y="4524"/>
                    <a:pt x="15381" y="3686"/>
                  </a:cubicBezTo>
                  <a:cubicBezTo>
                    <a:pt x="15408" y="3631"/>
                    <a:pt x="15381" y="3577"/>
                    <a:pt x="15381" y="3535"/>
                  </a:cubicBezTo>
                  <a:cubicBezTo>
                    <a:pt x="15381" y="3463"/>
                    <a:pt x="15334" y="3429"/>
                    <a:pt x="15281" y="3429"/>
                  </a:cubicBezTo>
                  <a:cubicBezTo>
                    <a:pt x="15264" y="3429"/>
                    <a:pt x="15246" y="3433"/>
                    <a:pt x="15230" y="3439"/>
                  </a:cubicBezTo>
                  <a:cubicBezTo>
                    <a:pt x="15161" y="3494"/>
                    <a:pt x="15092" y="3563"/>
                    <a:pt x="15038" y="3631"/>
                  </a:cubicBezTo>
                  <a:cubicBezTo>
                    <a:pt x="14900" y="3837"/>
                    <a:pt x="14777" y="4043"/>
                    <a:pt x="14653" y="4263"/>
                  </a:cubicBezTo>
                  <a:cubicBezTo>
                    <a:pt x="13829" y="5760"/>
                    <a:pt x="13184" y="7353"/>
                    <a:pt x="12730" y="9001"/>
                  </a:cubicBezTo>
                  <a:cubicBezTo>
                    <a:pt x="12085" y="11226"/>
                    <a:pt x="11879" y="13464"/>
                    <a:pt x="12003" y="15771"/>
                  </a:cubicBezTo>
                  <a:cubicBezTo>
                    <a:pt x="12016" y="16348"/>
                    <a:pt x="12085" y="16925"/>
                    <a:pt x="12126" y="17502"/>
                  </a:cubicBezTo>
                  <a:cubicBezTo>
                    <a:pt x="12099" y="17447"/>
                    <a:pt x="12071" y="17378"/>
                    <a:pt x="12057" y="17337"/>
                  </a:cubicBezTo>
                  <a:cubicBezTo>
                    <a:pt x="12003" y="17103"/>
                    <a:pt x="11975" y="16870"/>
                    <a:pt x="11934" y="16623"/>
                  </a:cubicBezTo>
                  <a:cubicBezTo>
                    <a:pt x="11865" y="16197"/>
                    <a:pt x="11797" y="15785"/>
                    <a:pt x="11742" y="15373"/>
                  </a:cubicBezTo>
                  <a:cubicBezTo>
                    <a:pt x="11646" y="14700"/>
                    <a:pt x="11536" y="14055"/>
                    <a:pt x="11467" y="13382"/>
                  </a:cubicBezTo>
                  <a:cubicBezTo>
                    <a:pt x="11371" y="12475"/>
                    <a:pt x="11288" y="11542"/>
                    <a:pt x="11192" y="10635"/>
                  </a:cubicBezTo>
                  <a:cubicBezTo>
                    <a:pt x="11151" y="10113"/>
                    <a:pt x="11082" y="9605"/>
                    <a:pt x="11041" y="9083"/>
                  </a:cubicBezTo>
                  <a:cubicBezTo>
                    <a:pt x="11014" y="8726"/>
                    <a:pt x="11014" y="8356"/>
                    <a:pt x="10973" y="7999"/>
                  </a:cubicBezTo>
                  <a:cubicBezTo>
                    <a:pt x="10904" y="7257"/>
                    <a:pt x="10822" y="6529"/>
                    <a:pt x="10712" y="5815"/>
                  </a:cubicBezTo>
                  <a:cubicBezTo>
                    <a:pt x="10616" y="5060"/>
                    <a:pt x="10464" y="4304"/>
                    <a:pt x="10217" y="3563"/>
                  </a:cubicBezTo>
                  <a:cubicBezTo>
                    <a:pt x="10052" y="3013"/>
                    <a:pt x="9860" y="2464"/>
                    <a:pt x="9668" y="1915"/>
                  </a:cubicBezTo>
                  <a:cubicBezTo>
                    <a:pt x="9572" y="1626"/>
                    <a:pt x="9448" y="1338"/>
                    <a:pt x="9325" y="1050"/>
                  </a:cubicBezTo>
                  <a:cubicBezTo>
                    <a:pt x="9187" y="761"/>
                    <a:pt x="9050" y="487"/>
                    <a:pt x="8913" y="198"/>
                  </a:cubicBezTo>
                  <a:cubicBezTo>
                    <a:pt x="8899" y="143"/>
                    <a:pt x="8885" y="88"/>
                    <a:pt x="8844" y="61"/>
                  </a:cubicBezTo>
                  <a:cubicBezTo>
                    <a:pt x="8811" y="21"/>
                    <a:pt x="8762" y="1"/>
                    <a:pt x="87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1450562" y="4140598"/>
              <a:ext cx="1327036" cy="1395176"/>
            </a:xfrm>
            <a:custGeom>
              <a:avLst/>
              <a:gdLst/>
              <a:ahLst/>
              <a:cxnLst/>
              <a:rect l="l" t="t" r="r" b="b"/>
              <a:pathLst>
                <a:path w="25668" h="26986" extrusionOk="0">
                  <a:moveTo>
                    <a:pt x="8460" y="0"/>
                  </a:moveTo>
                  <a:lnTo>
                    <a:pt x="8460" y="0"/>
                  </a:lnTo>
                  <a:cubicBezTo>
                    <a:pt x="8474" y="69"/>
                    <a:pt x="8474" y="151"/>
                    <a:pt x="8501" y="220"/>
                  </a:cubicBezTo>
                  <a:cubicBezTo>
                    <a:pt x="8515" y="344"/>
                    <a:pt x="8543" y="467"/>
                    <a:pt x="8570" y="591"/>
                  </a:cubicBezTo>
                  <a:cubicBezTo>
                    <a:pt x="8653" y="1168"/>
                    <a:pt x="8735" y="1731"/>
                    <a:pt x="8790" y="2321"/>
                  </a:cubicBezTo>
                  <a:cubicBezTo>
                    <a:pt x="8941" y="3832"/>
                    <a:pt x="9078" y="5329"/>
                    <a:pt x="9202" y="6839"/>
                  </a:cubicBezTo>
                  <a:cubicBezTo>
                    <a:pt x="9339" y="8487"/>
                    <a:pt x="9435" y="10149"/>
                    <a:pt x="9628" y="11797"/>
                  </a:cubicBezTo>
                  <a:cubicBezTo>
                    <a:pt x="9779" y="13101"/>
                    <a:pt x="9985" y="14365"/>
                    <a:pt x="10287" y="15642"/>
                  </a:cubicBezTo>
                  <a:cubicBezTo>
                    <a:pt x="10589" y="16960"/>
                    <a:pt x="10987" y="18238"/>
                    <a:pt x="11468" y="19487"/>
                  </a:cubicBezTo>
                  <a:cubicBezTo>
                    <a:pt x="11482" y="19515"/>
                    <a:pt x="11523" y="19556"/>
                    <a:pt x="11454" y="19611"/>
                  </a:cubicBezTo>
                  <a:cubicBezTo>
                    <a:pt x="11303" y="19446"/>
                    <a:pt x="11152" y="19295"/>
                    <a:pt x="11001" y="19144"/>
                  </a:cubicBezTo>
                  <a:cubicBezTo>
                    <a:pt x="10108" y="18210"/>
                    <a:pt x="9229" y="17276"/>
                    <a:pt x="8447" y="16246"/>
                  </a:cubicBezTo>
                  <a:cubicBezTo>
                    <a:pt x="7142" y="14502"/>
                    <a:pt x="6098" y="12607"/>
                    <a:pt x="5178" y="10629"/>
                  </a:cubicBezTo>
                  <a:cubicBezTo>
                    <a:pt x="4931" y="10039"/>
                    <a:pt x="4670" y="9448"/>
                    <a:pt x="4423" y="8858"/>
                  </a:cubicBezTo>
                  <a:cubicBezTo>
                    <a:pt x="4203" y="8322"/>
                    <a:pt x="3970" y="7801"/>
                    <a:pt x="3805" y="7224"/>
                  </a:cubicBezTo>
                  <a:cubicBezTo>
                    <a:pt x="3777" y="7086"/>
                    <a:pt x="3709" y="6949"/>
                    <a:pt x="3654" y="6839"/>
                  </a:cubicBezTo>
                  <a:cubicBezTo>
                    <a:pt x="3640" y="6812"/>
                    <a:pt x="3599" y="6798"/>
                    <a:pt x="3558" y="6784"/>
                  </a:cubicBezTo>
                  <a:lnTo>
                    <a:pt x="3558" y="6784"/>
                  </a:lnTo>
                  <a:cubicBezTo>
                    <a:pt x="3503" y="6935"/>
                    <a:pt x="3558" y="7059"/>
                    <a:pt x="3585" y="7183"/>
                  </a:cubicBezTo>
                  <a:cubicBezTo>
                    <a:pt x="3983" y="8309"/>
                    <a:pt x="4450" y="9421"/>
                    <a:pt x="4931" y="10547"/>
                  </a:cubicBezTo>
                  <a:cubicBezTo>
                    <a:pt x="5521" y="11934"/>
                    <a:pt x="6236" y="13266"/>
                    <a:pt x="7018" y="14557"/>
                  </a:cubicBezTo>
                  <a:cubicBezTo>
                    <a:pt x="7856" y="15944"/>
                    <a:pt x="8790" y="17249"/>
                    <a:pt x="9902" y="18416"/>
                  </a:cubicBezTo>
                  <a:cubicBezTo>
                    <a:pt x="10218" y="18746"/>
                    <a:pt x="10520" y="19061"/>
                    <a:pt x="10836" y="19364"/>
                  </a:cubicBezTo>
                  <a:cubicBezTo>
                    <a:pt x="11138" y="19693"/>
                    <a:pt x="11468" y="20023"/>
                    <a:pt x="11770" y="20366"/>
                  </a:cubicBezTo>
                  <a:cubicBezTo>
                    <a:pt x="11880" y="20462"/>
                    <a:pt x="11948" y="20586"/>
                    <a:pt x="12017" y="20709"/>
                  </a:cubicBezTo>
                  <a:cubicBezTo>
                    <a:pt x="12237" y="21121"/>
                    <a:pt x="12443" y="21547"/>
                    <a:pt x="12663" y="21959"/>
                  </a:cubicBezTo>
                  <a:cubicBezTo>
                    <a:pt x="12704" y="21987"/>
                    <a:pt x="12704" y="22042"/>
                    <a:pt x="12717" y="22110"/>
                  </a:cubicBezTo>
                  <a:lnTo>
                    <a:pt x="12580" y="22042"/>
                  </a:lnTo>
                  <a:cubicBezTo>
                    <a:pt x="11619" y="21478"/>
                    <a:pt x="10658" y="20888"/>
                    <a:pt x="9696" y="20311"/>
                  </a:cubicBezTo>
                  <a:cubicBezTo>
                    <a:pt x="8845" y="19817"/>
                    <a:pt x="7993" y="19281"/>
                    <a:pt x="7183" y="18718"/>
                  </a:cubicBezTo>
                  <a:cubicBezTo>
                    <a:pt x="4739" y="16960"/>
                    <a:pt x="2459" y="15038"/>
                    <a:pt x="495" y="12744"/>
                  </a:cubicBezTo>
                  <a:cubicBezTo>
                    <a:pt x="399" y="12607"/>
                    <a:pt x="262" y="12497"/>
                    <a:pt x="138" y="12374"/>
                  </a:cubicBezTo>
                  <a:cubicBezTo>
                    <a:pt x="124" y="12360"/>
                    <a:pt x="70" y="12360"/>
                    <a:pt x="1" y="12332"/>
                  </a:cubicBezTo>
                  <a:lnTo>
                    <a:pt x="1" y="12332"/>
                  </a:lnTo>
                  <a:cubicBezTo>
                    <a:pt x="28" y="12415"/>
                    <a:pt x="28" y="12470"/>
                    <a:pt x="70" y="12511"/>
                  </a:cubicBezTo>
                  <a:cubicBezTo>
                    <a:pt x="289" y="12840"/>
                    <a:pt x="550" y="13156"/>
                    <a:pt x="825" y="13445"/>
                  </a:cubicBezTo>
                  <a:cubicBezTo>
                    <a:pt x="1663" y="14337"/>
                    <a:pt x="2500" y="15216"/>
                    <a:pt x="3407" y="16040"/>
                  </a:cubicBezTo>
                  <a:cubicBezTo>
                    <a:pt x="5494" y="17922"/>
                    <a:pt x="7760" y="19556"/>
                    <a:pt x="10177" y="20984"/>
                  </a:cubicBezTo>
                  <a:cubicBezTo>
                    <a:pt x="10918" y="21424"/>
                    <a:pt x="11633" y="21849"/>
                    <a:pt x="12374" y="22289"/>
                  </a:cubicBezTo>
                  <a:cubicBezTo>
                    <a:pt x="12608" y="22426"/>
                    <a:pt x="12841" y="22577"/>
                    <a:pt x="13061" y="22728"/>
                  </a:cubicBezTo>
                  <a:cubicBezTo>
                    <a:pt x="13157" y="22797"/>
                    <a:pt x="13253" y="22879"/>
                    <a:pt x="13322" y="22975"/>
                  </a:cubicBezTo>
                  <a:cubicBezTo>
                    <a:pt x="13486" y="23195"/>
                    <a:pt x="13665" y="23429"/>
                    <a:pt x="13816" y="23662"/>
                  </a:cubicBezTo>
                  <a:cubicBezTo>
                    <a:pt x="13844" y="23689"/>
                    <a:pt x="13871" y="23744"/>
                    <a:pt x="13898" y="23813"/>
                  </a:cubicBezTo>
                  <a:cubicBezTo>
                    <a:pt x="13816" y="23799"/>
                    <a:pt x="13775" y="23799"/>
                    <a:pt x="13734" y="23772"/>
                  </a:cubicBezTo>
                  <a:cubicBezTo>
                    <a:pt x="13157" y="23593"/>
                    <a:pt x="12594" y="23456"/>
                    <a:pt x="12017" y="23332"/>
                  </a:cubicBezTo>
                  <a:cubicBezTo>
                    <a:pt x="11028" y="23140"/>
                    <a:pt x="10053" y="22948"/>
                    <a:pt x="9092" y="22742"/>
                  </a:cubicBezTo>
                  <a:cubicBezTo>
                    <a:pt x="7526" y="22426"/>
                    <a:pt x="5988" y="22042"/>
                    <a:pt x="4491" y="21478"/>
                  </a:cubicBezTo>
                  <a:cubicBezTo>
                    <a:pt x="3407" y="21066"/>
                    <a:pt x="2335" y="20641"/>
                    <a:pt x="1251" y="20229"/>
                  </a:cubicBezTo>
                  <a:cubicBezTo>
                    <a:pt x="1058" y="20133"/>
                    <a:pt x="852" y="20064"/>
                    <a:pt x="660" y="19995"/>
                  </a:cubicBezTo>
                  <a:cubicBezTo>
                    <a:pt x="654" y="19992"/>
                    <a:pt x="647" y="19991"/>
                    <a:pt x="640" y="19991"/>
                  </a:cubicBezTo>
                  <a:cubicBezTo>
                    <a:pt x="615" y="19991"/>
                    <a:pt x="588" y="20011"/>
                    <a:pt x="578" y="20064"/>
                  </a:cubicBezTo>
                  <a:cubicBezTo>
                    <a:pt x="646" y="20105"/>
                    <a:pt x="715" y="20160"/>
                    <a:pt x="797" y="20188"/>
                  </a:cubicBezTo>
                  <a:cubicBezTo>
                    <a:pt x="1402" y="20449"/>
                    <a:pt x="1992" y="20723"/>
                    <a:pt x="2583" y="20984"/>
                  </a:cubicBezTo>
                  <a:cubicBezTo>
                    <a:pt x="3915" y="21547"/>
                    <a:pt x="5247" y="22042"/>
                    <a:pt x="6620" y="22454"/>
                  </a:cubicBezTo>
                  <a:cubicBezTo>
                    <a:pt x="7650" y="22769"/>
                    <a:pt x="8694" y="22989"/>
                    <a:pt x="9751" y="23195"/>
                  </a:cubicBezTo>
                  <a:cubicBezTo>
                    <a:pt x="10616" y="23387"/>
                    <a:pt x="11482" y="23552"/>
                    <a:pt x="12360" y="23744"/>
                  </a:cubicBezTo>
                  <a:cubicBezTo>
                    <a:pt x="12910" y="23868"/>
                    <a:pt x="13432" y="24019"/>
                    <a:pt x="13995" y="24156"/>
                  </a:cubicBezTo>
                  <a:cubicBezTo>
                    <a:pt x="14173" y="24211"/>
                    <a:pt x="14338" y="24307"/>
                    <a:pt x="14462" y="24486"/>
                  </a:cubicBezTo>
                  <a:cubicBezTo>
                    <a:pt x="15189" y="25392"/>
                    <a:pt x="16068" y="26161"/>
                    <a:pt x="16988" y="26862"/>
                  </a:cubicBezTo>
                  <a:lnTo>
                    <a:pt x="17139" y="26972"/>
                  </a:lnTo>
                  <a:cubicBezTo>
                    <a:pt x="17167" y="26985"/>
                    <a:pt x="17194" y="26985"/>
                    <a:pt x="17236" y="26985"/>
                  </a:cubicBezTo>
                  <a:cubicBezTo>
                    <a:pt x="17249" y="26985"/>
                    <a:pt x="17277" y="26972"/>
                    <a:pt x="17304" y="26958"/>
                  </a:cubicBezTo>
                  <a:cubicBezTo>
                    <a:pt x="17318" y="26930"/>
                    <a:pt x="17332" y="26889"/>
                    <a:pt x="17318" y="26862"/>
                  </a:cubicBezTo>
                  <a:cubicBezTo>
                    <a:pt x="17304" y="26834"/>
                    <a:pt x="17263" y="26821"/>
                    <a:pt x="17236" y="26779"/>
                  </a:cubicBezTo>
                  <a:cubicBezTo>
                    <a:pt x="16686" y="26230"/>
                    <a:pt x="16137" y="25694"/>
                    <a:pt x="15588" y="25145"/>
                  </a:cubicBezTo>
                  <a:cubicBezTo>
                    <a:pt x="15368" y="24925"/>
                    <a:pt x="15148" y="24678"/>
                    <a:pt x="14928" y="24445"/>
                  </a:cubicBezTo>
                  <a:lnTo>
                    <a:pt x="14681" y="24143"/>
                  </a:lnTo>
                  <a:cubicBezTo>
                    <a:pt x="14709" y="23950"/>
                    <a:pt x="14764" y="23799"/>
                    <a:pt x="14846" y="23635"/>
                  </a:cubicBezTo>
                  <a:cubicBezTo>
                    <a:pt x="14983" y="23360"/>
                    <a:pt x="15121" y="23113"/>
                    <a:pt x="15272" y="22852"/>
                  </a:cubicBezTo>
                  <a:cubicBezTo>
                    <a:pt x="16137" y="21478"/>
                    <a:pt x="17085" y="20201"/>
                    <a:pt x="18197" y="19034"/>
                  </a:cubicBezTo>
                  <a:cubicBezTo>
                    <a:pt x="19268" y="17894"/>
                    <a:pt x="20422" y="16809"/>
                    <a:pt x="21630" y="15779"/>
                  </a:cubicBezTo>
                  <a:cubicBezTo>
                    <a:pt x="22138" y="15326"/>
                    <a:pt x="22660" y="14914"/>
                    <a:pt x="23168" y="14530"/>
                  </a:cubicBezTo>
                  <a:cubicBezTo>
                    <a:pt x="23882" y="13980"/>
                    <a:pt x="24651" y="13527"/>
                    <a:pt x="25503" y="13252"/>
                  </a:cubicBezTo>
                  <a:cubicBezTo>
                    <a:pt x="25558" y="13239"/>
                    <a:pt x="25613" y="13198"/>
                    <a:pt x="25640" y="13184"/>
                  </a:cubicBezTo>
                  <a:cubicBezTo>
                    <a:pt x="25640" y="13170"/>
                    <a:pt x="25668" y="13156"/>
                    <a:pt x="25668" y="13129"/>
                  </a:cubicBezTo>
                  <a:cubicBezTo>
                    <a:pt x="25640" y="13115"/>
                    <a:pt x="25626" y="13088"/>
                    <a:pt x="25558" y="13060"/>
                  </a:cubicBezTo>
                  <a:cubicBezTo>
                    <a:pt x="25533" y="13048"/>
                    <a:pt x="25508" y="13043"/>
                    <a:pt x="25482" y="13043"/>
                  </a:cubicBezTo>
                  <a:cubicBezTo>
                    <a:pt x="25424" y="13043"/>
                    <a:pt x="25364" y="13069"/>
                    <a:pt x="25297" y="13088"/>
                  </a:cubicBezTo>
                  <a:cubicBezTo>
                    <a:pt x="24912" y="13198"/>
                    <a:pt x="24528" y="13362"/>
                    <a:pt x="24171" y="13541"/>
                  </a:cubicBezTo>
                  <a:cubicBezTo>
                    <a:pt x="23470" y="13925"/>
                    <a:pt x="22825" y="14392"/>
                    <a:pt x="22207" y="14887"/>
                  </a:cubicBezTo>
                  <a:cubicBezTo>
                    <a:pt x="20998" y="15862"/>
                    <a:pt x="19845" y="16933"/>
                    <a:pt x="18732" y="18004"/>
                  </a:cubicBezTo>
                  <a:cubicBezTo>
                    <a:pt x="17249" y="19419"/>
                    <a:pt x="16013" y="21025"/>
                    <a:pt x="14956" y="22769"/>
                  </a:cubicBezTo>
                  <a:cubicBezTo>
                    <a:pt x="14764" y="23071"/>
                    <a:pt x="14613" y="23401"/>
                    <a:pt x="14503" y="23744"/>
                  </a:cubicBezTo>
                  <a:lnTo>
                    <a:pt x="14448" y="23841"/>
                  </a:lnTo>
                  <a:cubicBezTo>
                    <a:pt x="14297" y="23772"/>
                    <a:pt x="14283" y="23635"/>
                    <a:pt x="14242" y="23525"/>
                  </a:cubicBezTo>
                  <a:cubicBezTo>
                    <a:pt x="14104" y="22879"/>
                    <a:pt x="14077" y="22234"/>
                    <a:pt x="14077" y="21575"/>
                  </a:cubicBezTo>
                  <a:cubicBezTo>
                    <a:pt x="14091" y="20174"/>
                    <a:pt x="14352" y="18801"/>
                    <a:pt x="14750" y="17441"/>
                  </a:cubicBezTo>
                  <a:cubicBezTo>
                    <a:pt x="15519" y="14818"/>
                    <a:pt x="16673" y="12360"/>
                    <a:pt x="18197" y="10080"/>
                  </a:cubicBezTo>
                  <a:cubicBezTo>
                    <a:pt x="19007" y="8872"/>
                    <a:pt x="19872" y="7759"/>
                    <a:pt x="20820" y="6674"/>
                  </a:cubicBezTo>
                  <a:cubicBezTo>
                    <a:pt x="20875" y="6633"/>
                    <a:pt x="20902" y="6565"/>
                    <a:pt x="20957" y="6496"/>
                  </a:cubicBezTo>
                  <a:cubicBezTo>
                    <a:pt x="20998" y="6441"/>
                    <a:pt x="20998" y="6400"/>
                    <a:pt x="20930" y="6372"/>
                  </a:cubicBezTo>
                  <a:cubicBezTo>
                    <a:pt x="20875" y="6400"/>
                    <a:pt x="20820" y="6441"/>
                    <a:pt x="20765" y="6496"/>
                  </a:cubicBezTo>
                  <a:cubicBezTo>
                    <a:pt x="20422" y="6867"/>
                    <a:pt x="20106" y="7251"/>
                    <a:pt x="19776" y="7622"/>
                  </a:cubicBezTo>
                  <a:cubicBezTo>
                    <a:pt x="19227" y="8295"/>
                    <a:pt x="18691" y="8968"/>
                    <a:pt x="18197" y="9668"/>
                  </a:cubicBezTo>
                  <a:cubicBezTo>
                    <a:pt x="16631" y="11865"/>
                    <a:pt x="15409" y="14255"/>
                    <a:pt x="14613" y="16823"/>
                  </a:cubicBezTo>
                  <a:cubicBezTo>
                    <a:pt x="14146" y="18320"/>
                    <a:pt x="13830" y="19831"/>
                    <a:pt x="13789" y="21396"/>
                  </a:cubicBezTo>
                  <a:cubicBezTo>
                    <a:pt x="13761" y="21918"/>
                    <a:pt x="13789" y="22440"/>
                    <a:pt x="13871" y="22948"/>
                  </a:cubicBezTo>
                  <a:cubicBezTo>
                    <a:pt x="13871" y="22989"/>
                    <a:pt x="13926" y="23044"/>
                    <a:pt x="13857" y="23071"/>
                  </a:cubicBezTo>
                  <a:cubicBezTo>
                    <a:pt x="13830" y="23058"/>
                    <a:pt x="13816" y="23058"/>
                    <a:pt x="13802" y="23044"/>
                  </a:cubicBezTo>
                  <a:cubicBezTo>
                    <a:pt x="13459" y="22577"/>
                    <a:pt x="13143" y="22096"/>
                    <a:pt x="12869" y="21575"/>
                  </a:cubicBezTo>
                  <a:cubicBezTo>
                    <a:pt x="12841" y="21492"/>
                    <a:pt x="12800" y="21410"/>
                    <a:pt x="12786" y="21327"/>
                  </a:cubicBezTo>
                  <a:cubicBezTo>
                    <a:pt x="12759" y="21163"/>
                    <a:pt x="12717" y="21025"/>
                    <a:pt x="12704" y="20874"/>
                  </a:cubicBezTo>
                  <a:cubicBezTo>
                    <a:pt x="12525" y="19885"/>
                    <a:pt x="12457" y="18869"/>
                    <a:pt x="12457" y="17853"/>
                  </a:cubicBezTo>
                  <a:cubicBezTo>
                    <a:pt x="12457" y="16040"/>
                    <a:pt x="12649" y="14255"/>
                    <a:pt x="12978" y="12483"/>
                  </a:cubicBezTo>
                  <a:cubicBezTo>
                    <a:pt x="13390" y="10314"/>
                    <a:pt x="13940" y="8171"/>
                    <a:pt x="14544" y="6043"/>
                  </a:cubicBezTo>
                  <a:cubicBezTo>
                    <a:pt x="14722" y="5356"/>
                    <a:pt x="14928" y="4683"/>
                    <a:pt x="15121" y="4024"/>
                  </a:cubicBezTo>
                  <a:lnTo>
                    <a:pt x="15176" y="3763"/>
                  </a:lnTo>
                  <a:cubicBezTo>
                    <a:pt x="15189" y="3722"/>
                    <a:pt x="15162" y="3694"/>
                    <a:pt x="15121" y="3626"/>
                  </a:cubicBezTo>
                  <a:cubicBezTo>
                    <a:pt x="15066" y="3763"/>
                    <a:pt x="15038" y="3832"/>
                    <a:pt x="14997" y="3914"/>
                  </a:cubicBezTo>
                  <a:cubicBezTo>
                    <a:pt x="14846" y="4381"/>
                    <a:pt x="14695" y="4820"/>
                    <a:pt x="14558" y="5287"/>
                  </a:cubicBezTo>
                  <a:cubicBezTo>
                    <a:pt x="14242" y="6304"/>
                    <a:pt x="13940" y="7320"/>
                    <a:pt x="13665" y="8350"/>
                  </a:cubicBezTo>
                  <a:cubicBezTo>
                    <a:pt x="13390" y="9339"/>
                    <a:pt x="13143" y="10355"/>
                    <a:pt x="12910" y="11371"/>
                  </a:cubicBezTo>
                  <a:cubicBezTo>
                    <a:pt x="12484" y="13101"/>
                    <a:pt x="12209" y="14845"/>
                    <a:pt x="12113" y="16631"/>
                  </a:cubicBezTo>
                  <a:cubicBezTo>
                    <a:pt x="12072" y="17757"/>
                    <a:pt x="12045" y="18869"/>
                    <a:pt x="12223" y="19968"/>
                  </a:cubicBezTo>
                  <a:cubicBezTo>
                    <a:pt x="12237" y="20037"/>
                    <a:pt x="12237" y="20119"/>
                    <a:pt x="12237" y="20201"/>
                  </a:cubicBezTo>
                  <a:cubicBezTo>
                    <a:pt x="12154" y="20091"/>
                    <a:pt x="12086" y="19954"/>
                    <a:pt x="12031" y="19831"/>
                  </a:cubicBezTo>
                  <a:cubicBezTo>
                    <a:pt x="11674" y="19020"/>
                    <a:pt x="11399" y="18169"/>
                    <a:pt x="11124" y="17317"/>
                  </a:cubicBezTo>
                  <a:cubicBezTo>
                    <a:pt x="10905" y="16617"/>
                    <a:pt x="10726" y="15917"/>
                    <a:pt x="10575" y="15189"/>
                  </a:cubicBezTo>
                  <a:cubicBezTo>
                    <a:pt x="10397" y="14392"/>
                    <a:pt x="10246" y="13582"/>
                    <a:pt x="10122" y="12772"/>
                  </a:cubicBezTo>
                  <a:cubicBezTo>
                    <a:pt x="9957" y="11618"/>
                    <a:pt x="9847" y="10451"/>
                    <a:pt x="9751" y="9284"/>
                  </a:cubicBezTo>
                  <a:cubicBezTo>
                    <a:pt x="9669" y="8309"/>
                    <a:pt x="9600" y="7334"/>
                    <a:pt x="9490" y="6359"/>
                  </a:cubicBezTo>
                  <a:cubicBezTo>
                    <a:pt x="9408" y="5425"/>
                    <a:pt x="9325" y="4477"/>
                    <a:pt x="9202" y="3557"/>
                  </a:cubicBezTo>
                  <a:cubicBezTo>
                    <a:pt x="9119" y="2761"/>
                    <a:pt x="8996" y="1978"/>
                    <a:pt x="8872" y="1181"/>
                  </a:cubicBezTo>
                  <a:cubicBezTo>
                    <a:pt x="8817" y="907"/>
                    <a:pt x="8749" y="632"/>
                    <a:pt x="8680" y="357"/>
                  </a:cubicBezTo>
                  <a:cubicBezTo>
                    <a:pt x="8653" y="220"/>
                    <a:pt x="8611" y="83"/>
                    <a:pt x="84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" name="Google Shape;368;p8"/>
          <p:cNvGrpSpPr/>
          <p:nvPr/>
        </p:nvGrpSpPr>
        <p:grpSpPr>
          <a:xfrm>
            <a:off x="-37208" y="3769112"/>
            <a:ext cx="706006" cy="1827980"/>
            <a:chOff x="1059475" y="3902824"/>
            <a:chExt cx="620555" cy="1606733"/>
          </a:xfrm>
        </p:grpSpPr>
        <p:sp>
          <p:nvSpPr>
            <p:cNvPr id="369" name="Google Shape;369;p8"/>
            <p:cNvSpPr/>
            <p:nvPr/>
          </p:nvSpPr>
          <p:spPr>
            <a:xfrm>
              <a:off x="1059475" y="3902824"/>
              <a:ext cx="620555" cy="1452925"/>
            </a:xfrm>
            <a:custGeom>
              <a:avLst/>
              <a:gdLst/>
              <a:ahLst/>
              <a:cxnLst/>
              <a:rect l="l" t="t" r="r" b="b"/>
              <a:pathLst>
                <a:path w="12003" h="28103" extrusionOk="0">
                  <a:moveTo>
                    <a:pt x="3385" y="0"/>
                  </a:moveTo>
                  <a:cubicBezTo>
                    <a:pt x="3211" y="0"/>
                    <a:pt x="3044" y="52"/>
                    <a:pt x="2884" y="156"/>
                  </a:cubicBezTo>
                  <a:cubicBezTo>
                    <a:pt x="2541" y="362"/>
                    <a:pt x="2307" y="651"/>
                    <a:pt x="2156" y="1008"/>
                  </a:cubicBezTo>
                  <a:cubicBezTo>
                    <a:pt x="1991" y="1433"/>
                    <a:pt x="1909" y="1873"/>
                    <a:pt x="1923" y="2312"/>
                  </a:cubicBezTo>
                  <a:cubicBezTo>
                    <a:pt x="1923" y="2999"/>
                    <a:pt x="2046" y="3672"/>
                    <a:pt x="2225" y="4331"/>
                  </a:cubicBezTo>
                  <a:cubicBezTo>
                    <a:pt x="2458" y="5100"/>
                    <a:pt x="2692" y="5855"/>
                    <a:pt x="2911" y="6624"/>
                  </a:cubicBezTo>
                  <a:cubicBezTo>
                    <a:pt x="3282" y="7874"/>
                    <a:pt x="3282" y="9110"/>
                    <a:pt x="2870" y="10360"/>
                  </a:cubicBezTo>
                  <a:cubicBezTo>
                    <a:pt x="2664" y="11033"/>
                    <a:pt x="2390" y="11678"/>
                    <a:pt x="2046" y="12269"/>
                  </a:cubicBezTo>
                  <a:cubicBezTo>
                    <a:pt x="1703" y="12887"/>
                    <a:pt x="1360" y="13505"/>
                    <a:pt x="1030" y="14136"/>
                  </a:cubicBezTo>
                  <a:cubicBezTo>
                    <a:pt x="645" y="14864"/>
                    <a:pt x="357" y="15619"/>
                    <a:pt x="192" y="16430"/>
                  </a:cubicBezTo>
                  <a:cubicBezTo>
                    <a:pt x="14" y="17281"/>
                    <a:pt x="0" y="18160"/>
                    <a:pt x="165" y="19025"/>
                  </a:cubicBezTo>
                  <a:cubicBezTo>
                    <a:pt x="357" y="19945"/>
                    <a:pt x="783" y="20756"/>
                    <a:pt x="1373" y="21497"/>
                  </a:cubicBezTo>
                  <a:cubicBezTo>
                    <a:pt x="1662" y="21854"/>
                    <a:pt x="1978" y="22198"/>
                    <a:pt x="2293" y="22527"/>
                  </a:cubicBezTo>
                  <a:cubicBezTo>
                    <a:pt x="2939" y="23214"/>
                    <a:pt x="3502" y="23942"/>
                    <a:pt x="3996" y="24766"/>
                  </a:cubicBezTo>
                  <a:cubicBezTo>
                    <a:pt x="4312" y="25287"/>
                    <a:pt x="4518" y="25823"/>
                    <a:pt x="4614" y="26400"/>
                  </a:cubicBezTo>
                  <a:cubicBezTo>
                    <a:pt x="4752" y="26963"/>
                    <a:pt x="4765" y="27512"/>
                    <a:pt x="4477" y="28103"/>
                  </a:cubicBezTo>
                  <a:cubicBezTo>
                    <a:pt x="4600" y="28076"/>
                    <a:pt x="4683" y="28022"/>
                    <a:pt x="4756" y="28022"/>
                  </a:cubicBezTo>
                  <a:cubicBezTo>
                    <a:pt x="4798" y="28022"/>
                    <a:pt x="4835" y="28039"/>
                    <a:pt x="4875" y="28089"/>
                  </a:cubicBezTo>
                  <a:cubicBezTo>
                    <a:pt x="5727" y="26798"/>
                    <a:pt x="6866" y="25823"/>
                    <a:pt x="7924" y="24766"/>
                  </a:cubicBezTo>
                  <a:cubicBezTo>
                    <a:pt x="8610" y="24106"/>
                    <a:pt x="9297" y="23447"/>
                    <a:pt x="9915" y="22733"/>
                  </a:cubicBezTo>
                  <a:cubicBezTo>
                    <a:pt x="10176" y="22431"/>
                    <a:pt x="10437" y="22129"/>
                    <a:pt x="10670" y="21813"/>
                  </a:cubicBezTo>
                  <a:cubicBezTo>
                    <a:pt x="11412" y="20879"/>
                    <a:pt x="11797" y="19808"/>
                    <a:pt x="11893" y="18627"/>
                  </a:cubicBezTo>
                  <a:cubicBezTo>
                    <a:pt x="12003" y="17405"/>
                    <a:pt x="11906" y="16196"/>
                    <a:pt x="11728" y="15001"/>
                  </a:cubicBezTo>
                  <a:cubicBezTo>
                    <a:pt x="11522" y="13738"/>
                    <a:pt x="11137" y="12516"/>
                    <a:pt x="10629" y="11349"/>
                  </a:cubicBezTo>
                  <a:cubicBezTo>
                    <a:pt x="10313" y="10676"/>
                    <a:pt x="10025" y="10003"/>
                    <a:pt x="9709" y="9330"/>
                  </a:cubicBezTo>
                  <a:cubicBezTo>
                    <a:pt x="9187" y="8190"/>
                    <a:pt x="8720" y="7023"/>
                    <a:pt x="8322" y="5814"/>
                  </a:cubicBezTo>
                  <a:cubicBezTo>
                    <a:pt x="8102" y="5128"/>
                    <a:pt x="7841" y="4468"/>
                    <a:pt x="7553" y="3795"/>
                  </a:cubicBezTo>
                  <a:cubicBezTo>
                    <a:pt x="7278" y="3109"/>
                    <a:pt x="6880" y="2491"/>
                    <a:pt x="6413" y="1928"/>
                  </a:cubicBezTo>
                  <a:cubicBezTo>
                    <a:pt x="5974" y="1378"/>
                    <a:pt x="5438" y="912"/>
                    <a:pt x="4820" y="527"/>
                  </a:cubicBezTo>
                  <a:cubicBezTo>
                    <a:pt x="4449" y="294"/>
                    <a:pt x="4024" y="156"/>
                    <a:pt x="3625" y="33"/>
                  </a:cubicBezTo>
                  <a:cubicBezTo>
                    <a:pt x="3544" y="11"/>
                    <a:pt x="3464" y="0"/>
                    <a:pt x="33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1165926" y="3919420"/>
              <a:ext cx="498491" cy="1590137"/>
            </a:xfrm>
            <a:custGeom>
              <a:avLst/>
              <a:gdLst/>
              <a:ahLst/>
              <a:cxnLst/>
              <a:rect l="l" t="t" r="r" b="b"/>
              <a:pathLst>
                <a:path w="9642" h="30757" extrusionOk="0">
                  <a:moveTo>
                    <a:pt x="4610" y="7215"/>
                  </a:moveTo>
                  <a:cubicBezTo>
                    <a:pt x="4613" y="7219"/>
                    <a:pt x="4615" y="7226"/>
                    <a:pt x="4615" y="7237"/>
                  </a:cubicBezTo>
                  <a:cubicBezTo>
                    <a:pt x="4629" y="7237"/>
                    <a:pt x="4615" y="7251"/>
                    <a:pt x="4615" y="7251"/>
                  </a:cubicBezTo>
                  <a:cubicBezTo>
                    <a:pt x="4615" y="7241"/>
                    <a:pt x="4615" y="7224"/>
                    <a:pt x="4610" y="7215"/>
                  </a:cubicBezTo>
                  <a:close/>
                  <a:moveTo>
                    <a:pt x="1498" y="0"/>
                  </a:moveTo>
                  <a:cubicBezTo>
                    <a:pt x="1498" y="69"/>
                    <a:pt x="1470" y="124"/>
                    <a:pt x="1512" y="165"/>
                  </a:cubicBezTo>
                  <a:cubicBezTo>
                    <a:pt x="1566" y="261"/>
                    <a:pt x="1635" y="343"/>
                    <a:pt x="1704" y="439"/>
                  </a:cubicBezTo>
                  <a:cubicBezTo>
                    <a:pt x="2734" y="1785"/>
                    <a:pt x="3434" y="3323"/>
                    <a:pt x="3997" y="4916"/>
                  </a:cubicBezTo>
                  <a:cubicBezTo>
                    <a:pt x="4217" y="5534"/>
                    <a:pt x="4395" y="6152"/>
                    <a:pt x="4601" y="6770"/>
                  </a:cubicBezTo>
                  <a:cubicBezTo>
                    <a:pt x="4629" y="6894"/>
                    <a:pt x="4656" y="7031"/>
                    <a:pt x="4670" y="7141"/>
                  </a:cubicBezTo>
                  <a:cubicBezTo>
                    <a:pt x="4629" y="7127"/>
                    <a:pt x="4588" y="7114"/>
                    <a:pt x="4560" y="7072"/>
                  </a:cubicBezTo>
                  <a:cubicBezTo>
                    <a:pt x="4203" y="6523"/>
                    <a:pt x="3736" y="6070"/>
                    <a:pt x="3256" y="5617"/>
                  </a:cubicBezTo>
                  <a:cubicBezTo>
                    <a:pt x="2459" y="4875"/>
                    <a:pt x="1594" y="4175"/>
                    <a:pt x="715" y="3502"/>
                  </a:cubicBezTo>
                  <a:cubicBezTo>
                    <a:pt x="605" y="3420"/>
                    <a:pt x="495" y="3323"/>
                    <a:pt x="303" y="3282"/>
                  </a:cubicBezTo>
                  <a:lnTo>
                    <a:pt x="303" y="3282"/>
                  </a:lnTo>
                  <a:cubicBezTo>
                    <a:pt x="358" y="3474"/>
                    <a:pt x="482" y="3598"/>
                    <a:pt x="605" y="3694"/>
                  </a:cubicBezTo>
                  <a:cubicBezTo>
                    <a:pt x="907" y="3983"/>
                    <a:pt x="1237" y="4257"/>
                    <a:pt x="1539" y="4532"/>
                  </a:cubicBezTo>
                  <a:cubicBezTo>
                    <a:pt x="2130" y="5054"/>
                    <a:pt x="2706" y="5562"/>
                    <a:pt x="3256" y="6097"/>
                  </a:cubicBezTo>
                  <a:cubicBezTo>
                    <a:pt x="3571" y="6386"/>
                    <a:pt x="3846" y="6715"/>
                    <a:pt x="4107" y="7045"/>
                  </a:cubicBezTo>
                  <a:cubicBezTo>
                    <a:pt x="4423" y="7443"/>
                    <a:pt x="4629" y="7883"/>
                    <a:pt x="4835" y="8363"/>
                  </a:cubicBezTo>
                  <a:cubicBezTo>
                    <a:pt x="5000" y="8748"/>
                    <a:pt x="5164" y="9105"/>
                    <a:pt x="5219" y="9517"/>
                  </a:cubicBezTo>
                  <a:cubicBezTo>
                    <a:pt x="5288" y="10121"/>
                    <a:pt x="5370" y="10739"/>
                    <a:pt x="5439" y="11330"/>
                  </a:cubicBezTo>
                  <a:cubicBezTo>
                    <a:pt x="5576" y="12524"/>
                    <a:pt x="5576" y="13719"/>
                    <a:pt x="5549" y="14928"/>
                  </a:cubicBezTo>
                  <a:cubicBezTo>
                    <a:pt x="5480" y="17056"/>
                    <a:pt x="5206" y="19144"/>
                    <a:pt x="4725" y="21217"/>
                  </a:cubicBezTo>
                  <a:cubicBezTo>
                    <a:pt x="4698" y="21327"/>
                    <a:pt x="4670" y="21423"/>
                    <a:pt x="4588" y="21533"/>
                  </a:cubicBezTo>
                  <a:cubicBezTo>
                    <a:pt x="4547" y="21382"/>
                    <a:pt x="4519" y="21217"/>
                    <a:pt x="4492" y="21066"/>
                  </a:cubicBezTo>
                  <a:cubicBezTo>
                    <a:pt x="4286" y="19899"/>
                    <a:pt x="3915" y="18787"/>
                    <a:pt x="3365" y="17715"/>
                  </a:cubicBezTo>
                  <a:cubicBezTo>
                    <a:pt x="2775" y="16603"/>
                    <a:pt x="2157" y="15491"/>
                    <a:pt x="1470" y="14447"/>
                  </a:cubicBezTo>
                  <a:cubicBezTo>
                    <a:pt x="1017" y="13733"/>
                    <a:pt x="564" y="13019"/>
                    <a:pt x="125" y="12318"/>
                  </a:cubicBezTo>
                  <a:cubicBezTo>
                    <a:pt x="97" y="12277"/>
                    <a:pt x="70" y="12264"/>
                    <a:pt x="1" y="12209"/>
                  </a:cubicBezTo>
                  <a:lnTo>
                    <a:pt x="1" y="12209"/>
                  </a:lnTo>
                  <a:cubicBezTo>
                    <a:pt x="15" y="12332"/>
                    <a:pt x="1" y="12428"/>
                    <a:pt x="28" y="12524"/>
                  </a:cubicBezTo>
                  <a:cubicBezTo>
                    <a:pt x="97" y="12689"/>
                    <a:pt x="193" y="12881"/>
                    <a:pt x="276" y="13033"/>
                  </a:cubicBezTo>
                  <a:cubicBezTo>
                    <a:pt x="537" y="13499"/>
                    <a:pt x="784" y="13966"/>
                    <a:pt x="1058" y="14406"/>
                  </a:cubicBezTo>
                  <a:cubicBezTo>
                    <a:pt x="1800" y="15628"/>
                    <a:pt x="2500" y="16864"/>
                    <a:pt x="3118" y="18155"/>
                  </a:cubicBezTo>
                  <a:cubicBezTo>
                    <a:pt x="3626" y="19199"/>
                    <a:pt x="3970" y="20297"/>
                    <a:pt x="4135" y="21451"/>
                  </a:cubicBezTo>
                  <a:cubicBezTo>
                    <a:pt x="4244" y="22041"/>
                    <a:pt x="4244" y="22632"/>
                    <a:pt x="4176" y="23236"/>
                  </a:cubicBezTo>
                  <a:cubicBezTo>
                    <a:pt x="4148" y="23387"/>
                    <a:pt x="4107" y="23524"/>
                    <a:pt x="4066" y="23662"/>
                  </a:cubicBezTo>
                  <a:cubicBezTo>
                    <a:pt x="3668" y="24980"/>
                    <a:pt x="3173" y="26257"/>
                    <a:pt x="2569" y="27493"/>
                  </a:cubicBezTo>
                  <a:cubicBezTo>
                    <a:pt x="2033" y="28551"/>
                    <a:pt x="1512" y="29594"/>
                    <a:pt x="880" y="30597"/>
                  </a:cubicBezTo>
                  <a:cubicBezTo>
                    <a:pt x="852" y="30611"/>
                    <a:pt x="880" y="30638"/>
                    <a:pt x="852" y="30679"/>
                  </a:cubicBezTo>
                  <a:cubicBezTo>
                    <a:pt x="888" y="30737"/>
                    <a:pt x="935" y="30757"/>
                    <a:pt x="982" y="30757"/>
                  </a:cubicBezTo>
                  <a:cubicBezTo>
                    <a:pt x="1025" y="30757"/>
                    <a:pt x="1067" y="30740"/>
                    <a:pt x="1100" y="30720"/>
                  </a:cubicBezTo>
                  <a:cubicBezTo>
                    <a:pt x="1196" y="30624"/>
                    <a:pt x="1306" y="30528"/>
                    <a:pt x="1374" y="30418"/>
                  </a:cubicBezTo>
                  <a:cubicBezTo>
                    <a:pt x="1649" y="30034"/>
                    <a:pt x="1924" y="29649"/>
                    <a:pt x="2171" y="29237"/>
                  </a:cubicBezTo>
                  <a:cubicBezTo>
                    <a:pt x="2802" y="28221"/>
                    <a:pt x="3297" y="27150"/>
                    <a:pt x="3723" y="26051"/>
                  </a:cubicBezTo>
                  <a:cubicBezTo>
                    <a:pt x="3805" y="25845"/>
                    <a:pt x="3887" y="25653"/>
                    <a:pt x="4052" y="25502"/>
                  </a:cubicBezTo>
                  <a:cubicBezTo>
                    <a:pt x="4395" y="25117"/>
                    <a:pt x="4711" y="24705"/>
                    <a:pt x="5041" y="24307"/>
                  </a:cubicBezTo>
                  <a:cubicBezTo>
                    <a:pt x="5576" y="23689"/>
                    <a:pt x="6153" y="23126"/>
                    <a:pt x="6799" y="22618"/>
                  </a:cubicBezTo>
                  <a:cubicBezTo>
                    <a:pt x="7115" y="22343"/>
                    <a:pt x="7444" y="22083"/>
                    <a:pt x="7774" y="21808"/>
                  </a:cubicBezTo>
                  <a:cubicBezTo>
                    <a:pt x="8350" y="21341"/>
                    <a:pt x="8831" y="20792"/>
                    <a:pt x="9284" y="20215"/>
                  </a:cubicBezTo>
                  <a:cubicBezTo>
                    <a:pt x="9408" y="20050"/>
                    <a:pt x="9490" y="19899"/>
                    <a:pt x="9586" y="19734"/>
                  </a:cubicBezTo>
                  <a:cubicBezTo>
                    <a:pt x="9628" y="19679"/>
                    <a:pt x="9628" y="19624"/>
                    <a:pt x="9641" y="19569"/>
                  </a:cubicBezTo>
                  <a:lnTo>
                    <a:pt x="9641" y="19569"/>
                  </a:lnTo>
                  <a:cubicBezTo>
                    <a:pt x="9613" y="19581"/>
                    <a:pt x="9592" y="19586"/>
                    <a:pt x="9576" y="19586"/>
                  </a:cubicBezTo>
                  <a:cubicBezTo>
                    <a:pt x="9536" y="19586"/>
                    <a:pt x="9523" y="19557"/>
                    <a:pt x="9504" y="19528"/>
                  </a:cubicBezTo>
                  <a:cubicBezTo>
                    <a:pt x="9463" y="19569"/>
                    <a:pt x="9408" y="19611"/>
                    <a:pt x="9367" y="19666"/>
                  </a:cubicBezTo>
                  <a:cubicBezTo>
                    <a:pt x="8859" y="20393"/>
                    <a:pt x="8227" y="21039"/>
                    <a:pt x="7513" y="21588"/>
                  </a:cubicBezTo>
                  <a:cubicBezTo>
                    <a:pt x="7073" y="21945"/>
                    <a:pt x="6620" y="22289"/>
                    <a:pt x="6167" y="22632"/>
                  </a:cubicBezTo>
                  <a:cubicBezTo>
                    <a:pt x="5549" y="23112"/>
                    <a:pt x="5000" y="23648"/>
                    <a:pt x="4492" y="24239"/>
                  </a:cubicBezTo>
                  <a:cubicBezTo>
                    <a:pt x="4450" y="24307"/>
                    <a:pt x="4382" y="24376"/>
                    <a:pt x="4286" y="24472"/>
                  </a:cubicBezTo>
                  <a:cubicBezTo>
                    <a:pt x="4203" y="24335"/>
                    <a:pt x="4286" y="24239"/>
                    <a:pt x="4313" y="24142"/>
                  </a:cubicBezTo>
                  <a:cubicBezTo>
                    <a:pt x="4725" y="22797"/>
                    <a:pt x="5041" y="21451"/>
                    <a:pt x="5274" y="20050"/>
                  </a:cubicBezTo>
                  <a:cubicBezTo>
                    <a:pt x="5384" y="19322"/>
                    <a:pt x="5480" y="18581"/>
                    <a:pt x="5576" y="17839"/>
                  </a:cubicBezTo>
                  <a:cubicBezTo>
                    <a:pt x="5590" y="17688"/>
                    <a:pt x="5631" y="17509"/>
                    <a:pt x="5686" y="17358"/>
                  </a:cubicBezTo>
                  <a:cubicBezTo>
                    <a:pt x="5934" y="16507"/>
                    <a:pt x="6208" y="15642"/>
                    <a:pt x="6551" y="14818"/>
                  </a:cubicBezTo>
                  <a:cubicBezTo>
                    <a:pt x="7128" y="13390"/>
                    <a:pt x="7513" y="11934"/>
                    <a:pt x="7774" y="10423"/>
                  </a:cubicBezTo>
                  <a:cubicBezTo>
                    <a:pt x="7829" y="10094"/>
                    <a:pt x="7897" y="9750"/>
                    <a:pt x="7842" y="9366"/>
                  </a:cubicBezTo>
                  <a:lnTo>
                    <a:pt x="7842" y="9366"/>
                  </a:lnTo>
                  <a:cubicBezTo>
                    <a:pt x="7787" y="9435"/>
                    <a:pt x="7746" y="9462"/>
                    <a:pt x="7746" y="9503"/>
                  </a:cubicBezTo>
                  <a:cubicBezTo>
                    <a:pt x="7678" y="9723"/>
                    <a:pt x="7623" y="9943"/>
                    <a:pt x="7568" y="10162"/>
                  </a:cubicBezTo>
                  <a:cubicBezTo>
                    <a:pt x="7211" y="11673"/>
                    <a:pt x="6757" y="13156"/>
                    <a:pt x="6194" y="14598"/>
                  </a:cubicBezTo>
                  <a:cubicBezTo>
                    <a:pt x="6112" y="14818"/>
                    <a:pt x="6043" y="15065"/>
                    <a:pt x="5961" y="15285"/>
                  </a:cubicBezTo>
                  <a:cubicBezTo>
                    <a:pt x="5934" y="15340"/>
                    <a:pt x="5906" y="15408"/>
                    <a:pt x="5851" y="15518"/>
                  </a:cubicBezTo>
                  <a:cubicBezTo>
                    <a:pt x="5782" y="15285"/>
                    <a:pt x="5796" y="15106"/>
                    <a:pt x="5824" y="14941"/>
                  </a:cubicBezTo>
                  <a:cubicBezTo>
                    <a:pt x="5851" y="14035"/>
                    <a:pt x="5837" y="13115"/>
                    <a:pt x="5769" y="12209"/>
                  </a:cubicBezTo>
                  <a:cubicBezTo>
                    <a:pt x="5631" y="10025"/>
                    <a:pt x="5288" y="7883"/>
                    <a:pt x="4629" y="5809"/>
                  </a:cubicBezTo>
                  <a:cubicBezTo>
                    <a:pt x="4547" y="5521"/>
                    <a:pt x="4450" y="5246"/>
                    <a:pt x="4341" y="4971"/>
                  </a:cubicBezTo>
                  <a:cubicBezTo>
                    <a:pt x="4286" y="4807"/>
                    <a:pt x="4258" y="4655"/>
                    <a:pt x="4272" y="4491"/>
                  </a:cubicBezTo>
                  <a:lnTo>
                    <a:pt x="4382" y="3145"/>
                  </a:lnTo>
                  <a:cubicBezTo>
                    <a:pt x="4395" y="2747"/>
                    <a:pt x="4423" y="2362"/>
                    <a:pt x="4450" y="1964"/>
                  </a:cubicBezTo>
                  <a:cubicBezTo>
                    <a:pt x="4450" y="1854"/>
                    <a:pt x="4423" y="1744"/>
                    <a:pt x="4423" y="1634"/>
                  </a:cubicBezTo>
                  <a:cubicBezTo>
                    <a:pt x="4415" y="1634"/>
                    <a:pt x="4408" y="1633"/>
                    <a:pt x="4401" y="1633"/>
                  </a:cubicBezTo>
                  <a:cubicBezTo>
                    <a:pt x="4273" y="1633"/>
                    <a:pt x="4286" y="1748"/>
                    <a:pt x="4286" y="1813"/>
                  </a:cubicBezTo>
                  <a:cubicBezTo>
                    <a:pt x="4203" y="2362"/>
                    <a:pt x="4121" y="2911"/>
                    <a:pt x="4011" y="3461"/>
                  </a:cubicBezTo>
                  <a:cubicBezTo>
                    <a:pt x="3997" y="3543"/>
                    <a:pt x="3983" y="3639"/>
                    <a:pt x="3942" y="3777"/>
                  </a:cubicBezTo>
                  <a:cubicBezTo>
                    <a:pt x="3874" y="3667"/>
                    <a:pt x="3832" y="3598"/>
                    <a:pt x="3791" y="3529"/>
                  </a:cubicBezTo>
                  <a:cubicBezTo>
                    <a:pt x="3558" y="3021"/>
                    <a:pt x="3311" y="2513"/>
                    <a:pt x="3050" y="2033"/>
                  </a:cubicBezTo>
                  <a:cubicBezTo>
                    <a:pt x="2734" y="1415"/>
                    <a:pt x="2336" y="851"/>
                    <a:pt x="1882" y="316"/>
                  </a:cubicBezTo>
                  <a:cubicBezTo>
                    <a:pt x="1786" y="192"/>
                    <a:pt x="1704" y="55"/>
                    <a:pt x="14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8"/>
          <p:cNvGrpSpPr/>
          <p:nvPr/>
        </p:nvGrpSpPr>
        <p:grpSpPr>
          <a:xfrm rot="-2350444">
            <a:off x="8105855" y="3979255"/>
            <a:ext cx="1166288" cy="1407681"/>
            <a:chOff x="6193303" y="1511537"/>
            <a:chExt cx="1420044" cy="1713958"/>
          </a:xfrm>
        </p:grpSpPr>
        <p:sp>
          <p:nvSpPr>
            <p:cNvPr id="372" name="Google Shape;372;p8"/>
            <p:cNvSpPr/>
            <p:nvPr/>
          </p:nvSpPr>
          <p:spPr>
            <a:xfrm>
              <a:off x="6193303" y="1539248"/>
              <a:ext cx="419649" cy="1686247"/>
            </a:xfrm>
            <a:custGeom>
              <a:avLst/>
              <a:gdLst/>
              <a:ahLst/>
              <a:cxnLst/>
              <a:rect l="l" t="t" r="r" b="b"/>
              <a:pathLst>
                <a:path w="8117" h="32616" extrusionOk="0">
                  <a:moveTo>
                    <a:pt x="3763" y="0"/>
                  </a:moveTo>
                  <a:cubicBezTo>
                    <a:pt x="3612" y="0"/>
                    <a:pt x="3448" y="14"/>
                    <a:pt x="3310" y="69"/>
                  </a:cubicBezTo>
                  <a:cubicBezTo>
                    <a:pt x="3269" y="83"/>
                    <a:pt x="3200" y="97"/>
                    <a:pt x="3132" y="138"/>
                  </a:cubicBezTo>
                  <a:cubicBezTo>
                    <a:pt x="2994" y="193"/>
                    <a:pt x="2830" y="261"/>
                    <a:pt x="2665" y="344"/>
                  </a:cubicBezTo>
                  <a:cubicBezTo>
                    <a:pt x="2541" y="412"/>
                    <a:pt x="2418" y="481"/>
                    <a:pt x="2308" y="577"/>
                  </a:cubicBezTo>
                  <a:cubicBezTo>
                    <a:pt x="2170" y="687"/>
                    <a:pt x="2006" y="824"/>
                    <a:pt x="1896" y="962"/>
                  </a:cubicBezTo>
                  <a:cubicBezTo>
                    <a:pt x="1690" y="1195"/>
                    <a:pt x="1484" y="1456"/>
                    <a:pt x="1291" y="1717"/>
                  </a:cubicBezTo>
                  <a:cubicBezTo>
                    <a:pt x="1099" y="1978"/>
                    <a:pt x="893" y="2266"/>
                    <a:pt x="770" y="2568"/>
                  </a:cubicBezTo>
                  <a:cubicBezTo>
                    <a:pt x="660" y="2871"/>
                    <a:pt x="550" y="3186"/>
                    <a:pt x="454" y="3571"/>
                  </a:cubicBezTo>
                  <a:cubicBezTo>
                    <a:pt x="399" y="3736"/>
                    <a:pt x="344" y="3928"/>
                    <a:pt x="316" y="4079"/>
                  </a:cubicBezTo>
                  <a:cubicBezTo>
                    <a:pt x="275" y="4258"/>
                    <a:pt x="248" y="4422"/>
                    <a:pt x="220" y="4560"/>
                  </a:cubicBezTo>
                  <a:cubicBezTo>
                    <a:pt x="124" y="5178"/>
                    <a:pt x="55" y="5837"/>
                    <a:pt x="14" y="6620"/>
                  </a:cubicBezTo>
                  <a:cubicBezTo>
                    <a:pt x="1" y="6812"/>
                    <a:pt x="1" y="6949"/>
                    <a:pt x="1" y="7087"/>
                  </a:cubicBezTo>
                  <a:lnTo>
                    <a:pt x="1" y="7238"/>
                  </a:lnTo>
                  <a:lnTo>
                    <a:pt x="1" y="7553"/>
                  </a:lnTo>
                  <a:lnTo>
                    <a:pt x="1" y="7705"/>
                  </a:lnTo>
                  <a:cubicBezTo>
                    <a:pt x="1" y="7828"/>
                    <a:pt x="14" y="7924"/>
                    <a:pt x="14" y="8048"/>
                  </a:cubicBezTo>
                  <a:lnTo>
                    <a:pt x="42" y="8199"/>
                  </a:lnTo>
                  <a:cubicBezTo>
                    <a:pt x="42" y="8322"/>
                    <a:pt x="42" y="8432"/>
                    <a:pt x="55" y="8542"/>
                  </a:cubicBezTo>
                  <a:lnTo>
                    <a:pt x="69" y="8666"/>
                  </a:lnTo>
                  <a:cubicBezTo>
                    <a:pt x="83" y="8954"/>
                    <a:pt x="124" y="9256"/>
                    <a:pt x="152" y="9545"/>
                  </a:cubicBezTo>
                  <a:cubicBezTo>
                    <a:pt x="179" y="9710"/>
                    <a:pt x="207" y="9874"/>
                    <a:pt x="220" y="10025"/>
                  </a:cubicBezTo>
                  <a:cubicBezTo>
                    <a:pt x="248" y="10190"/>
                    <a:pt x="275" y="10369"/>
                    <a:pt x="289" y="10533"/>
                  </a:cubicBezTo>
                  <a:lnTo>
                    <a:pt x="316" y="10630"/>
                  </a:lnTo>
                  <a:lnTo>
                    <a:pt x="358" y="11042"/>
                  </a:lnTo>
                  <a:cubicBezTo>
                    <a:pt x="358" y="11083"/>
                    <a:pt x="385" y="11138"/>
                    <a:pt x="385" y="11193"/>
                  </a:cubicBezTo>
                  <a:cubicBezTo>
                    <a:pt x="399" y="11316"/>
                    <a:pt x="413" y="11412"/>
                    <a:pt x="426" y="11536"/>
                  </a:cubicBezTo>
                  <a:lnTo>
                    <a:pt x="536" y="12113"/>
                  </a:lnTo>
                  <a:cubicBezTo>
                    <a:pt x="564" y="12250"/>
                    <a:pt x="591" y="12374"/>
                    <a:pt x="619" y="12511"/>
                  </a:cubicBezTo>
                  <a:cubicBezTo>
                    <a:pt x="632" y="12566"/>
                    <a:pt x="632" y="12635"/>
                    <a:pt x="660" y="12690"/>
                  </a:cubicBezTo>
                  <a:cubicBezTo>
                    <a:pt x="687" y="12841"/>
                    <a:pt x="728" y="12992"/>
                    <a:pt x="756" y="13115"/>
                  </a:cubicBezTo>
                  <a:lnTo>
                    <a:pt x="770" y="13211"/>
                  </a:lnTo>
                  <a:cubicBezTo>
                    <a:pt x="811" y="13335"/>
                    <a:pt x="825" y="13459"/>
                    <a:pt x="866" y="13555"/>
                  </a:cubicBezTo>
                  <a:cubicBezTo>
                    <a:pt x="948" y="13926"/>
                    <a:pt x="1044" y="14283"/>
                    <a:pt x="1154" y="14640"/>
                  </a:cubicBezTo>
                  <a:cubicBezTo>
                    <a:pt x="1209" y="14818"/>
                    <a:pt x="1237" y="14983"/>
                    <a:pt x="1291" y="15161"/>
                  </a:cubicBezTo>
                  <a:cubicBezTo>
                    <a:pt x="1305" y="15271"/>
                    <a:pt x="1346" y="15381"/>
                    <a:pt x="1374" y="15505"/>
                  </a:cubicBezTo>
                  <a:cubicBezTo>
                    <a:pt x="1456" y="15821"/>
                    <a:pt x="1552" y="16191"/>
                    <a:pt x="1676" y="16576"/>
                  </a:cubicBezTo>
                  <a:cubicBezTo>
                    <a:pt x="1854" y="17263"/>
                    <a:pt x="2060" y="17936"/>
                    <a:pt x="2253" y="18499"/>
                  </a:cubicBezTo>
                  <a:cubicBezTo>
                    <a:pt x="2335" y="18801"/>
                    <a:pt x="2445" y="19075"/>
                    <a:pt x="2541" y="19364"/>
                  </a:cubicBezTo>
                  <a:cubicBezTo>
                    <a:pt x="2637" y="19597"/>
                    <a:pt x="2706" y="19831"/>
                    <a:pt x="2788" y="20064"/>
                  </a:cubicBezTo>
                  <a:lnTo>
                    <a:pt x="2871" y="20325"/>
                  </a:lnTo>
                  <a:lnTo>
                    <a:pt x="3228" y="21355"/>
                  </a:lnTo>
                  <a:cubicBezTo>
                    <a:pt x="3269" y="21451"/>
                    <a:pt x="3296" y="21575"/>
                    <a:pt x="3338" y="21685"/>
                  </a:cubicBezTo>
                  <a:cubicBezTo>
                    <a:pt x="3351" y="21712"/>
                    <a:pt x="3365" y="21767"/>
                    <a:pt x="3393" y="21822"/>
                  </a:cubicBezTo>
                  <a:cubicBezTo>
                    <a:pt x="3420" y="21932"/>
                    <a:pt x="3475" y="22055"/>
                    <a:pt x="3502" y="22165"/>
                  </a:cubicBezTo>
                  <a:lnTo>
                    <a:pt x="3557" y="22303"/>
                  </a:lnTo>
                  <a:cubicBezTo>
                    <a:pt x="3640" y="22522"/>
                    <a:pt x="3736" y="22756"/>
                    <a:pt x="3818" y="23003"/>
                  </a:cubicBezTo>
                  <a:lnTo>
                    <a:pt x="3901" y="23223"/>
                  </a:lnTo>
                  <a:cubicBezTo>
                    <a:pt x="4011" y="23497"/>
                    <a:pt x="4107" y="23813"/>
                    <a:pt x="4189" y="24102"/>
                  </a:cubicBezTo>
                  <a:cubicBezTo>
                    <a:pt x="4230" y="24225"/>
                    <a:pt x="4244" y="24321"/>
                    <a:pt x="4285" y="24431"/>
                  </a:cubicBezTo>
                  <a:cubicBezTo>
                    <a:pt x="4326" y="24637"/>
                    <a:pt x="4381" y="24816"/>
                    <a:pt x="4450" y="25022"/>
                  </a:cubicBezTo>
                  <a:lnTo>
                    <a:pt x="4450" y="25063"/>
                  </a:lnTo>
                  <a:lnTo>
                    <a:pt x="4766" y="26038"/>
                  </a:lnTo>
                  <a:cubicBezTo>
                    <a:pt x="4780" y="26093"/>
                    <a:pt x="4793" y="26162"/>
                    <a:pt x="4807" y="26216"/>
                  </a:cubicBezTo>
                  <a:cubicBezTo>
                    <a:pt x="4848" y="26285"/>
                    <a:pt x="4862" y="26368"/>
                    <a:pt x="4889" y="26450"/>
                  </a:cubicBezTo>
                  <a:lnTo>
                    <a:pt x="4944" y="26587"/>
                  </a:lnTo>
                  <a:lnTo>
                    <a:pt x="4999" y="26725"/>
                  </a:lnTo>
                  <a:cubicBezTo>
                    <a:pt x="4999" y="26738"/>
                    <a:pt x="5013" y="26766"/>
                    <a:pt x="5013" y="26779"/>
                  </a:cubicBezTo>
                  <a:cubicBezTo>
                    <a:pt x="5027" y="26807"/>
                    <a:pt x="5054" y="26862"/>
                    <a:pt x="5068" y="26903"/>
                  </a:cubicBezTo>
                  <a:cubicBezTo>
                    <a:pt x="5095" y="26944"/>
                    <a:pt x="5123" y="26999"/>
                    <a:pt x="5137" y="27054"/>
                  </a:cubicBezTo>
                  <a:cubicBezTo>
                    <a:pt x="5192" y="27191"/>
                    <a:pt x="5233" y="27329"/>
                    <a:pt x="5301" y="27466"/>
                  </a:cubicBezTo>
                  <a:cubicBezTo>
                    <a:pt x="5370" y="27590"/>
                    <a:pt x="5425" y="27700"/>
                    <a:pt x="5494" y="27823"/>
                  </a:cubicBezTo>
                  <a:lnTo>
                    <a:pt x="5535" y="27878"/>
                  </a:lnTo>
                  <a:cubicBezTo>
                    <a:pt x="5617" y="28070"/>
                    <a:pt x="5700" y="28249"/>
                    <a:pt x="5782" y="28455"/>
                  </a:cubicBezTo>
                  <a:cubicBezTo>
                    <a:pt x="5837" y="28620"/>
                    <a:pt x="5906" y="28757"/>
                    <a:pt x="5961" y="28908"/>
                  </a:cubicBezTo>
                  <a:cubicBezTo>
                    <a:pt x="6153" y="29375"/>
                    <a:pt x="6331" y="29856"/>
                    <a:pt x="6537" y="30309"/>
                  </a:cubicBezTo>
                  <a:cubicBezTo>
                    <a:pt x="6867" y="31037"/>
                    <a:pt x="7155" y="31778"/>
                    <a:pt x="7416" y="32396"/>
                  </a:cubicBezTo>
                  <a:cubicBezTo>
                    <a:pt x="7457" y="32479"/>
                    <a:pt x="7526" y="32547"/>
                    <a:pt x="7595" y="32575"/>
                  </a:cubicBezTo>
                  <a:cubicBezTo>
                    <a:pt x="7622" y="32602"/>
                    <a:pt x="7636" y="32616"/>
                    <a:pt x="7677" y="32616"/>
                  </a:cubicBezTo>
                  <a:cubicBezTo>
                    <a:pt x="7732" y="32616"/>
                    <a:pt x="7801" y="32616"/>
                    <a:pt x="7842" y="32602"/>
                  </a:cubicBezTo>
                  <a:cubicBezTo>
                    <a:pt x="7979" y="32547"/>
                    <a:pt x="8075" y="32396"/>
                    <a:pt x="8075" y="32259"/>
                  </a:cubicBezTo>
                  <a:cubicBezTo>
                    <a:pt x="8089" y="32231"/>
                    <a:pt x="8089" y="32218"/>
                    <a:pt x="8089" y="32204"/>
                  </a:cubicBezTo>
                  <a:cubicBezTo>
                    <a:pt x="8103" y="32094"/>
                    <a:pt x="8117" y="32025"/>
                    <a:pt x="8117" y="31943"/>
                  </a:cubicBezTo>
                  <a:cubicBezTo>
                    <a:pt x="8117" y="31888"/>
                    <a:pt x="8103" y="31847"/>
                    <a:pt x="8103" y="31792"/>
                  </a:cubicBezTo>
                  <a:lnTo>
                    <a:pt x="8103" y="31737"/>
                  </a:lnTo>
                  <a:lnTo>
                    <a:pt x="8103" y="31641"/>
                  </a:lnTo>
                  <a:lnTo>
                    <a:pt x="8103" y="31531"/>
                  </a:lnTo>
                  <a:cubicBezTo>
                    <a:pt x="8089" y="31407"/>
                    <a:pt x="8075" y="31256"/>
                    <a:pt x="8034" y="31092"/>
                  </a:cubicBezTo>
                  <a:cubicBezTo>
                    <a:pt x="8007" y="30899"/>
                    <a:pt x="7966" y="30721"/>
                    <a:pt x="7911" y="30556"/>
                  </a:cubicBezTo>
                  <a:cubicBezTo>
                    <a:pt x="7869" y="30419"/>
                    <a:pt x="7828" y="30268"/>
                    <a:pt x="7773" y="30103"/>
                  </a:cubicBezTo>
                  <a:cubicBezTo>
                    <a:pt x="7732" y="30007"/>
                    <a:pt x="7677" y="29856"/>
                    <a:pt x="7622" y="29691"/>
                  </a:cubicBezTo>
                  <a:cubicBezTo>
                    <a:pt x="7554" y="29554"/>
                    <a:pt x="7512" y="29402"/>
                    <a:pt x="7471" y="29265"/>
                  </a:cubicBezTo>
                  <a:lnTo>
                    <a:pt x="7457" y="29183"/>
                  </a:lnTo>
                  <a:cubicBezTo>
                    <a:pt x="7416" y="29059"/>
                    <a:pt x="7389" y="28936"/>
                    <a:pt x="7334" y="28826"/>
                  </a:cubicBezTo>
                  <a:cubicBezTo>
                    <a:pt x="7334" y="28784"/>
                    <a:pt x="7320" y="28757"/>
                    <a:pt x="7293" y="28716"/>
                  </a:cubicBezTo>
                  <a:cubicBezTo>
                    <a:pt x="7252" y="28620"/>
                    <a:pt x="7210" y="28510"/>
                    <a:pt x="7183" y="28414"/>
                  </a:cubicBezTo>
                  <a:cubicBezTo>
                    <a:pt x="7155" y="28345"/>
                    <a:pt x="7128" y="28249"/>
                    <a:pt x="7114" y="28167"/>
                  </a:cubicBezTo>
                  <a:cubicBezTo>
                    <a:pt x="7114" y="28112"/>
                    <a:pt x="7087" y="28070"/>
                    <a:pt x="7073" y="28015"/>
                  </a:cubicBezTo>
                  <a:cubicBezTo>
                    <a:pt x="7018" y="27892"/>
                    <a:pt x="6991" y="27755"/>
                    <a:pt x="6949" y="27631"/>
                  </a:cubicBezTo>
                  <a:cubicBezTo>
                    <a:pt x="6908" y="27480"/>
                    <a:pt x="6867" y="27329"/>
                    <a:pt x="6812" y="27178"/>
                  </a:cubicBezTo>
                  <a:cubicBezTo>
                    <a:pt x="6716" y="26848"/>
                    <a:pt x="6647" y="26519"/>
                    <a:pt x="6579" y="26244"/>
                  </a:cubicBezTo>
                  <a:cubicBezTo>
                    <a:pt x="6537" y="26038"/>
                    <a:pt x="6469" y="25846"/>
                    <a:pt x="6428" y="25640"/>
                  </a:cubicBezTo>
                  <a:cubicBezTo>
                    <a:pt x="6386" y="25557"/>
                    <a:pt x="6359" y="25461"/>
                    <a:pt x="6331" y="25365"/>
                  </a:cubicBezTo>
                  <a:cubicBezTo>
                    <a:pt x="6318" y="25296"/>
                    <a:pt x="6304" y="25214"/>
                    <a:pt x="6290" y="25145"/>
                  </a:cubicBezTo>
                  <a:cubicBezTo>
                    <a:pt x="6263" y="25077"/>
                    <a:pt x="6249" y="24994"/>
                    <a:pt x="6235" y="24926"/>
                  </a:cubicBezTo>
                  <a:cubicBezTo>
                    <a:pt x="6194" y="24788"/>
                    <a:pt x="6167" y="24665"/>
                    <a:pt x="6125" y="24527"/>
                  </a:cubicBezTo>
                  <a:cubicBezTo>
                    <a:pt x="6084" y="24308"/>
                    <a:pt x="6057" y="24088"/>
                    <a:pt x="6029" y="23882"/>
                  </a:cubicBezTo>
                  <a:lnTo>
                    <a:pt x="5974" y="23511"/>
                  </a:lnTo>
                  <a:cubicBezTo>
                    <a:pt x="5919" y="23099"/>
                    <a:pt x="5878" y="22783"/>
                    <a:pt x="5810" y="22467"/>
                  </a:cubicBezTo>
                  <a:lnTo>
                    <a:pt x="5810" y="22481"/>
                  </a:lnTo>
                  <a:lnTo>
                    <a:pt x="5810" y="22509"/>
                  </a:lnTo>
                  <a:cubicBezTo>
                    <a:pt x="5810" y="22467"/>
                    <a:pt x="5782" y="22412"/>
                    <a:pt x="5782" y="22385"/>
                  </a:cubicBezTo>
                  <a:cubicBezTo>
                    <a:pt x="5755" y="22206"/>
                    <a:pt x="5741" y="22042"/>
                    <a:pt x="5713" y="21863"/>
                  </a:cubicBezTo>
                  <a:cubicBezTo>
                    <a:pt x="5700" y="21561"/>
                    <a:pt x="5686" y="21245"/>
                    <a:pt x="5672" y="20929"/>
                  </a:cubicBezTo>
                  <a:cubicBezTo>
                    <a:pt x="5645" y="20682"/>
                    <a:pt x="5645" y="20421"/>
                    <a:pt x="5645" y="20174"/>
                  </a:cubicBezTo>
                  <a:lnTo>
                    <a:pt x="5645" y="20050"/>
                  </a:lnTo>
                  <a:lnTo>
                    <a:pt x="5645" y="19844"/>
                  </a:lnTo>
                  <a:lnTo>
                    <a:pt x="5645" y="19570"/>
                  </a:lnTo>
                  <a:lnTo>
                    <a:pt x="5645" y="19350"/>
                  </a:lnTo>
                  <a:lnTo>
                    <a:pt x="5645" y="19117"/>
                  </a:lnTo>
                  <a:cubicBezTo>
                    <a:pt x="5645" y="18814"/>
                    <a:pt x="5645" y="18526"/>
                    <a:pt x="5672" y="18210"/>
                  </a:cubicBezTo>
                  <a:cubicBezTo>
                    <a:pt x="5686" y="17853"/>
                    <a:pt x="5741" y="17469"/>
                    <a:pt x="5768" y="17098"/>
                  </a:cubicBezTo>
                  <a:cubicBezTo>
                    <a:pt x="5796" y="17015"/>
                    <a:pt x="5796" y="16919"/>
                    <a:pt x="5810" y="16837"/>
                  </a:cubicBezTo>
                  <a:cubicBezTo>
                    <a:pt x="5823" y="16700"/>
                    <a:pt x="5837" y="16576"/>
                    <a:pt x="5851" y="16439"/>
                  </a:cubicBezTo>
                  <a:cubicBezTo>
                    <a:pt x="5878" y="16233"/>
                    <a:pt x="5906" y="16027"/>
                    <a:pt x="5919" y="15876"/>
                  </a:cubicBezTo>
                  <a:lnTo>
                    <a:pt x="6029" y="15052"/>
                  </a:lnTo>
                  <a:cubicBezTo>
                    <a:pt x="6057" y="14708"/>
                    <a:pt x="6112" y="14324"/>
                    <a:pt x="6167" y="13967"/>
                  </a:cubicBezTo>
                  <a:cubicBezTo>
                    <a:pt x="6194" y="13692"/>
                    <a:pt x="6249" y="13417"/>
                    <a:pt x="6290" y="13143"/>
                  </a:cubicBezTo>
                  <a:cubicBezTo>
                    <a:pt x="6359" y="12772"/>
                    <a:pt x="6414" y="12374"/>
                    <a:pt x="6455" y="11975"/>
                  </a:cubicBezTo>
                  <a:lnTo>
                    <a:pt x="6565" y="11206"/>
                  </a:lnTo>
                  <a:lnTo>
                    <a:pt x="6592" y="11042"/>
                  </a:lnTo>
                  <a:cubicBezTo>
                    <a:pt x="6592" y="10987"/>
                    <a:pt x="6620" y="10932"/>
                    <a:pt x="6620" y="10877"/>
                  </a:cubicBezTo>
                  <a:cubicBezTo>
                    <a:pt x="6634" y="10781"/>
                    <a:pt x="6647" y="10657"/>
                    <a:pt x="6661" y="10547"/>
                  </a:cubicBezTo>
                  <a:lnTo>
                    <a:pt x="6702" y="10382"/>
                  </a:lnTo>
                  <a:lnTo>
                    <a:pt x="6757" y="10067"/>
                  </a:lnTo>
                  <a:cubicBezTo>
                    <a:pt x="6798" y="9778"/>
                    <a:pt x="6867" y="9462"/>
                    <a:pt x="6908" y="9119"/>
                  </a:cubicBezTo>
                  <a:cubicBezTo>
                    <a:pt x="6922" y="8954"/>
                    <a:pt x="6936" y="8817"/>
                    <a:pt x="6949" y="8666"/>
                  </a:cubicBezTo>
                  <a:cubicBezTo>
                    <a:pt x="6977" y="8501"/>
                    <a:pt x="7004" y="8309"/>
                    <a:pt x="7018" y="8117"/>
                  </a:cubicBezTo>
                  <a:cubicBezTo>
                    <a:pt x="7046" y="8007"/>
                    <a:pt x="7046" y="7924"/>
                    <a:pt x="7059" y="7828"/>
                  </a:cubicBezTo>
                  <a:cubicBezTo>
                    <a:pt x="7073" y="7622"/>
                    <a:pt x="7114" y="7402"/>
                    <a:pt x="7128" y="7183"/>
                  </a:cubicBezTo>
                  <a:lnTo>
                    <a:pt x="7142" y="7045"/>
                  </a:lnTo>
                  <a:cubicBezTo>
                    <a:pt x="7169" y="6935"/>
                    <a:pt x="7169" y="6798"/>
                    <a:pt x="7183" y="6675"/>
                  </a:cubicBezTo>
                  <a:cubicBezTo>
                    <a:pt x="7183" y="6496"/>
                    <a:pt x="7197" y="6317"/>
                    <a:pt x="7197" y="6139"/>
                  </a:cubicBezTo>
                  <a:cubicBezTo>
                    <a:pt x="7183" y="5823"/>
                    <a:pt x="7183" y="5507"/>
                    <a:pt x="7183" y="5178"/>
                  </a:cubicBezTo>
                  <a:cubicBezTo>
                    <a:pt x="7183" y="4821"/>
                    <a:pt x="7169" y="4532"/>
                    <a:pt x="7142" y="4258"/>
                  </a:cubicBezTo>
                  <a:lnTo>
                    <a:pt x="7142" y="4216"/>
                  </a:lnTo>
                  <a:cubicBezTo>
                    <a:pt x="7087" y="3626"/>
                    <a:pt x="7018" y="3008"/>
                    <a:pt x="6867" y="2404"/>
                  </a:cubicBezTo>
                  <a:cubicBezTo>
                    <a:pt x="6826" y="2225"/>
                    <a:pt x="6785" y="2088"/>
                    <a:pt x="6730" y="1978"/>
                  </a:cubicBezTo>
                  <a:cubicBezTo>
                    <a:pt x="6661" y="1799"/>
                    <a:pt x="6592" y="1662"/>
                    <a:pt x="6510" y="1525"/>
                  </a:cubicBezTo>
                  <a:cubicBezTo>
                    <a:pt x="6428" y="1401"/>
                    <a:pt x="6345" y="1291"/>
                    <a:pt x="6208" y="1126"/>
                  </a:cubicBezTo>
                  <a:cubicBezTo>
                    <a:pt x="6084" y="989"/>
                    <a:pt x="5974" y="893"/>
                    <a:pt x="5878" y="811"/>
                  </a:cubicBezTo>
                  <a:cubicBezTo>
                    <a:pt x="5631" y="605"/>
                    <a:pt x="5343" y="426"/>
                    <a:pt x="5041" y="330"/>
                  </a:cubicBezTo>
                  <a:cubicBezTo>
                    <a:pt x="4848" y="261"/>
                    <a:pt x="4670" y="206"/>
                    <a:pt x="4505" y="151"/>
                  </a:cubicBezTo>
                  <a:cubicBezTo>
                    <a:pt x="4464" y="151"/>
                    <a:pt x="4436" y="138"/>
                    <a:pt x="4395" y="138"/>
                  </a:cubicBezTo>
                  <a:cubicBezTo>
                    <a:pt x="4258" y="124"/>
                    <a:pt x="4148" y="97"/>
                    <a:pt x="39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6834435" y="2630221"/>
              <a:ext cx="266979" cy="412566"/>
            </a:xfrm>
            <a:custGeom>
              <a:avLst/>
              <a:gdLst/>
              <a:ahLst/>
              <a:cxnLst/>
              <a:rect l="l" t="t" r="r" b="b"/>
              <a:pathLst>
                <a:path w="5164" h="7980" extrusionOk="0">
                  <a:moveTo>
                    <a:pt x="3425" y="1"/>
                  </a:moveTo>
                  <a:cubicBezTo>
                    <a:pt x="3294" y="1"/>
                    <a:pt x="3162" y="16"/>
                    <a:pt x="3008" y="47"/>
                  </a:cubicBezTo>
                  <a:cubicBezTo>
                    <a:pt x="2829" y="61"/>
                    <a:pt x="2692" y="102"/>
                    <a:pt x="2568" y="143"/>
                  </a:cubicBezTo>
                  <a:cubicBezTo>
                    <a:pt x="2486" y="184"/>
                    <a:pt x="2404" y="212"/>
                    <a:pt x="2321" y="267"/>
                  </a:cubicBezTo>
                  <a:cubicBezTo>
                    <a:pt x="2266" y="280"/>
                    <a:pt x="2211" y="322"/>
                    <a:pt x="2156" y="349"/>
                  </a:cubicBezTo>
                  <a:cubicBezTo>
                    <a:pt x="2060" y="418"/>
                    <a:pt x="1978" y="486"/>
                    <a:pt x="1882" y="583"/>
                  </a:cubicBezTo>
                  <a:cubicBezTo>
                    <a:pt x="1786" y="679"/>
                    <a:pt x="1676" y="789"/>
                    <a:pt x="1593" y="898"/>
                  </a:cubicBezTo>
                  <a:cubicBezTo>
                    <a:pt x="1511" y="1022"/>
                    <a:pt x="1442" y="1146"/>
                    <a:pt x="1360" y="1283"/>
                  </a:cubicBezTo>
                  <a:cubicBezTo>
                    <a:pt x="1223" y="1489"/>
                    <a:pt x="1113" y="1709"/>
                    <a:pt x="1017" y="1928"/>
                  </a:cubicBezTo>
                  <a:cubicBezTo>
                    <a:pt x="907" y="2134"/>
                    <a:pt x="838" y="2382"/>
                    <a:pt x="756" y="2670"/>
                  </a:cubicBezTo>
                  <a:lnTo>
                    <a:pt x="701" y="2876"/>
                  </a:lnTo>
                  <a:cubicBezTo>
                    <a:pt x="687" y="2917"/>
                    <a:pt x="687" y="2958"/>
                    <a:pt x="673" y="3000"/>
                  </a:cubicBezTo>
                  <a:cubicBezTo>
                    <a:pt x="632" y="3096"/>
                    <a:pt x="618" y="3233"/>
                    <a:pt x="577" y="3370"/>
                  </a:cubicBezTo>
                  <a:cubicBezTo>
                    <a:pt x="550" y="3604"/>
                    <a:pt x="495" y="3837"/>
                    <a:pt x="440" y="4098"/>
                  </a:cubicBezTo>
                  <a:cubicBezTo>
                    <a:pt x="412" y="4332"/>
                    <a:pt x="371" y="4593"/>
                    <a:pt x="344" y="4840"/>
                  </a:cubicBezTo>
                  <a:cubicBezTo>
                    <a:pt x="330" y="4991"/>
                    <a:pt x="302" y="5156"/>
                    <a:pt x="275" y="5334"/>
                  </a:cubicBezTo>
                  <a:cubicBezTo>
                    <a:pt x="261" y="5403"/>
                    <a:pt x="261" y="5471"/>
                    <a:pt x="234" y="5540"/>
                  </a:cubicBezTo>
                  <a:cubicBezTo>
                    <a:pt x="206" y="5705"/>
                    <a:pt x="193" y="5883"/>
                    <a:pt x="165" y="6048"/>
                  </a:cubicBezTo>
                  <a:cubicBezTo>
                    <a:pt x="165" y="6103"/>
                    <a:pt x="151" y="6172"/>
                    <a:pt x="151" y="6227"/>
                  </a:cubicBezTo>
                  <a:cubicBezTo>
                    <a:pt x="151" y="6282"/>
                    <a:pt x="138" y="6309"/>
                    <a:pt x="138" y="6350"/>
                  </a:cubicBezTo>
                  <a:cubicBezTo>
                    <a:pt x="138" y="6405"/>
                    <a:pt x="124" y="6474"/>
                    <a:pt x="124" y="6543"/>
                  </a:cubicBezTo>
                  <a:cubicBezTo>
                    <a:pt x="96" y="6653"/>
                    <a:pt x="96" y="6776"/>
                    <a:pt x="96" y="6872"/>
                  </a:cubicBezTo>
                  <a:lnTo>
                    <a:pt x="96" y="6913"/>
                  </a:lnTo>
                  <a:lnTo>
                    <a:pt x="96" y="7023"/>
                  </a:lnTo>
                  <a:cubicBezTo>
                    <a:pt x="83" y="7119"/>
                    <a:pt x="83" y="7188"/>
                    <a:pt x="83" y="7271"/>
                  </a:cubicBezTo>
                  <a:lnTo>
                    <a:pt x="83" y="7339"/>
                  </a:lnTo>
                  <a:lnTo>
                    <a:pt x="83" y="7408"/>
                  </a:lnTo>
                  <a:lnTo>
                    <a:pt x="83" y="7422"/>
                  </a:lnTo>
                  <a:lnTo>
                    <a:pt x="83" y="7435"/>
                  </a:lnTo>
                  <a:cubicBezTo>
                    <a:pt x="14" y="7545"/>
                    <a:pt x="0" y="7669"/>
                    <a:pt x="28" y="7765"/>
                  </a:cubicBezTo>
                  <a:cubicBezTo>
                    <a:pt x="55" y="7820"/>
                    <a:pt x="83" y="7875"/>
                    <a:pt x="138" y="7902"/>
                  </a:cubicBezTo>
                  <a:cubicBezTo>
                    <a:pt x="191" y="7945"/>
                    <a:pt x="253" y="7980"/>
                    <a:pt x="317" y="7980"/>
                  </a:cubicBezTo>
                  <a:cubicBezTo>
                    <a:pt x="335" y="7980"/>
                    <a:pt x="353" y="7977"/>
                    <a:pt x="371" y="7971"/>
                  </a:cubicBezTo>
                  <a:cubicBezTo>
                    <a:pt x="467" y="7957"/>
                    <a:pt x="536" y="7930"/>
                    <a:pt x="577" y="7861"/>
                  </a:cubicBezTo>
                  <a:cubicBezTo>
                    <a:pt x="673" y="7737"/>
                    <a:pt x="769" y="7614"/>
                    <a:pt x="852" y="7490"/>
                  </a:cubicBezTo>
                  <a:cubicBezTo>
                    <a:pt x="1126" y="7133"/>
                    <a:pt x="1429" y="6776"/>
                    <a:pt x="1813" y="6309"/>
                  </a:cubicBezTo>
                  <a:cubicBezTo>
                    <a:pt x="1882" y="6213"/>
                    <a:pt x="1978" y="6117"/>
                    <a:pt x="2060" y="6021"/>
                  </a:cubicBezTo>
                  <a:cubicBezTo>
                    <a:pt x="2280" y="5760"/>
                    <a:pt x="2527" y="5485"/>
                    <a:pt x="2761" y="5224"/>
                  </a:cubicBezTo>
                  <a:lnTo>
                    <a:pt x="2829" y="5183"/>
                  </a:lnTo>
                  <a:cubicBezTo>
                    <a:pt x="3118" y="4908"/>
                    <a:pt x="3420" y="4634"/>
                    <a:pt x="3667" y="4332"/>
                  </a:cubicBezTo>
                  <a:cubicBezTo>
                    <a:pt x="3928" y="4043"/>
                    <a:pt x="4203" y="3714"/>
                    <a:pt x="4477" y="3398"/>
                  </a:cubicBezTo>
                  <a:cubicBezTo>
                    <a:pt x="4532" y="3329"/>
                    <a:pt x="4601" y="3233"/>
                    <a:pt x="4656" y="3164"/>
                  </a:cubicBezTo>
                  <a:lnTo>
                    <a:pt x="4697" y="3109"/>
                  </a:lnTo>
                  <a:cubicBezTo>
                    <a:pt x="4793" y="3000"/>
                    <a:pt x="4875" y="2876"/>
                    <a:pt x="4944" y="2752"/>
                  </a:cubicBezTo>
                  <a:cubicBezTo>
                    <a:pt x="5013" y="2656"/>
                    <a:pt x="5068" y="2533"/>
                    <a:pt x="5095" y="2409"/>
                  </a:cubicBezTo>
                  <a:lnTo>
                    <a:pt x="5095" y="2395"/>
                  </a:lnTo>
                  <a:cubicBezTo>
                    <a:pt x="5109" y="2327"/>
                    <a:pt x="5150" y="2258"/>
                    <a:pt x="5150" y="2189"/>
                  </a:cubicBezTo>
                  <a:cubicBezTo>
                    <a:pt x="5164" y="2134"/>
                    <a:pt x="5164" y="2093"/>
                    <a:pt x="5164" y="2038"/>
                  </a:cubicBezTo>
                  <a:lnTo>
                    <a:pt x="5164" y="1997"/>
                  </a:lnTo>
                  <a:lnTo>
                    <a:pt x="5164" y="1777"/>
                  </a:lnTo>
                  <a:lnTo>
                    <a:pt x="5164" y="1764"/>
                  </a:lnTo>
                  <a:cubicBezTo>
                    <a:pt x="5164" y="1695"/>
                    <a:pt x="5164" y="1640"/>
                    <a:pt x="5150" y="1585"/>
                  </a:cubicBezTo>
                  <a:lnTo>
                    <a:pt x="5095" y="1338"/>
                  </a:lnTo>
                  <a:cubicBezTo>
                    <a:pt x="5068" y="1242"/>
                    <a:pt x="5040" y="1146"/>
                    <a:pt x="5013" y="1063"/>
                  </a:cubicBezTo>
                  <a:cubicBezTo>
                    <a:pt x="4999" y="1036"/>
                    <a:pt x="4972" y="1008"/>
                    <a:pt x="4999" y="953"/>
                  </a:cubicBezTo>
                  <a:cubicBezTo>
                    <a:pt x="4930" y="830"/>
                    <a:pt x="4862" y="692"/>
                    <a:pt x="4752" y="583"/>
                  </a:cubicBezTo>
                  <a:cubicBezTo>
                    <a:pt x="4683" y="486"/>
                    <a:pt x="4615" y="445"/>
                    <a:pt x="4560" y="390"/>
                  </a:cubicBezTo>
                  <a:cubicBezTo>
                    <a:pt x="4477" y="335"/>
                    <a:pt x="4409" y="280"/>
                    <a:pt x="4312" y="239"/>
                  </a:cubicBezTo>
                  <a:cubicBezTo>
                    <a:pt x="4065" y="116"/>
                    <a:pt x="3804" y="33"/>
                    <a:pt x="3557" y="6"/>
                  </a:cubicBezTo>
                  <a:cubicBezTo>
                    <a:pt x="3512" y="2"/>
                    <a:pt x="3469" y="1"/>
                    <a:pt x="34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6554686" y="1511537"/>
              <a:ext cx="624122" cy="1707599"/>
            </a:xfrm>
            <a:custGeom>
              <a:avLst/>
              <a:gdLst/>
              <a:ahLst/>
              <a:cxnLst/>
              <a:rect l="l" t="t" r="r" b="b"/>
              <a:pathLst>
                <a:path w="12072" h="33029" extrusionOk="0">
                  <a:moveTo>
                    <a:pt x="9051" y="1"/>
                  </a:moveTo>
                  <a:cubicBezTo>
                    <a:pt x="8872" y="1"/>
                    <a:pt x="8721" y="15"/>
                    <a:pt x="8584" y="56"/>
                  </a:cubicBezTo>
                  <a:cubicBezTo>
                    <a:pt x="8487" y="69"/>
                    <a:pt x="8378" y="97"/>
                    <a:pt x="8295" y="124"/>
                  </a:cubicBezTo>
                  <a:lnTo>
                    <a:pt x="8213" y="138"/>
                  </a:lnTo>
                  <a:cubicBezTo>
                    <a:pt x="8158" y="152"/>
                    <a:pt x="8103" y="152"/>
                    <a:pt x="8048" y="179"/>
                  </a:cubicBezTo>
                  <a:cubicBezTo>
                    <a:pt x="7828" y="248"/>
                    <a:pt x="7636" y="289"/>
                    <a:pt x="7471" y="344"/>
                  </a:cubicBezTo>
                  <a:cubicBezTo>
                    <a:pt x="7293" y="413"/>
                    <a:pt x="7169" y="481"/>
                    <a:pt x="7059" y="550"/>
                  </a:cubicBezTo>
                  <a:cubicBezTo>
                    <a:pt x="6922" y="619"/>
                    <a:pt x="6785" y="729"/>
                    <a:pt x="6620" y="838"/>
                  </a:cubicBezTo>
                  <a:cubicBezTo>
                    <a:pt x="6579" y="880"/>
                    <a:pt x="6524" y="935"/>
                    <a:pt x="6469" y="962"/>
                  </a:cubicBezTo>
                  <a:cubicBezTo>
                    <a:pt x="6400" y="1031"/>
                    <a:pt x="6331" y="1086"/>
                    <a:pt x="6263" y="1141"/>
                  </a:cubicBezTo>
                  <a:cubicBezTo>
                    <a:pt x="6125" y="1237"/>
                    <a:pt x="6029" y="1347"/>
                    <a:pt x="5919" y="1429"/>
                  </a:cubicBezTo>
                  <a:cubicBezTo>
                    <a:pt x="5700" y="1635"/>
                    <a:pt x="5480" y="1855"/>
                    <a:pt x="5274" y="2074"/>
                  </a:cubicBezTo>
                  <a:cubicBezTo>
                    <a:pt x="5150" y="2198"/>
                    <a:pt x="5027" y="2335"/>
                    <a:pt x="4931" y="2473"/>
                  </a:cubicBezTo>
                  <a:lnTo>
                    <a:pt x="4889" y="2514"/>
                  </a:lnTo>
                  <a:cubicBezTo>
                    <a:pt x="4766" y="2651"/>
                    <a:pt x="4683" y="2761"/>
                    <a:pt x="4601" y="2871"/>
                  </a:cubicBezTo>
                  <a:cubicBezTo>
                    <a:pt x="4519" y="3008"/>
                    <a:pt x="4409" y="3132"/>
                    <a:pt x="4313" y="3283"/>
                  </a:cubicBezTo>
                  <a:cubicBezTo>
                    <a:pt x="4271" y="3338"/>
                    <a:pt x="4244" y="3365"/>
                    <a:pt x="4203" y="3420"/>
                  </a:cubicBezTo>
                  <a:lnTo>
                    <a:pt x="4052" y="3626"/>
                  </a:lnTo>
                  <a:cubicBezTo>
                    <a:pt x="3873" y="3887"/>
                    <a:pt x="3708" y="4134"/>
                    <a:pt x="3557" y="4395"/>
                  </a:cubicBezTo>
                  <a:cubicBezTo>
                    <a:pt x="3448" y="4574"/>
                    <a:pt x="3365" y="4739"/>
                    <a:pt x="3255" y="4917"/>
                  </a:cubicBezTo>
                  <a:cubicBezTo>
                    <a:pt x="3187" y="5000"/>
                    <a:pt x="3145" y="5096"/>
                    <a:pt x="3090" y="5206"/>
                  </a:cubicBezTo>
                  <a:cubicBezTo>
                    <a:pt x="2939" y="5480"/>
                    <a:pt x="2775" y="5755"/>
                    <a:pt x="2665" y="6030"/>
                  </a:cubicBezTo>
                  <a:lnTo>
                    <a:pt x="2665" y="6043"/>
                  </a:lnTo>
                  <a:lnTo>
                    <a:pt x="2637" y="6057"/>
                  </a:lnTo>
                  <a:cubicBezTo>
                    <a:pt x="2418" y="6538"/>
                    <a:pt x="2198" y="7059"/>
                    <a:pt x="1937" y="7691"/>
                  </a:cubicBezTo>
                  <a:cubicBezTo>
                    <a:pt x="1882" y="7815"/>
                    <a:pt x="1841" y="7952"/>
                    <a:pt x="1786" y="8103"/>
                  </a:cubicBezTo>
                  <a:cubicBezTo>
                    <a:pt x="1772" y="8158"/>
                    <a:pt x="1745" y="8227"/>
                    <a:pt x="1731" y="8282"/>
                  </a:cubicBezTo>
                  <a:cubicBezTo>
                    <a:pt x="1703" y="8364"/>
                    <a:pt x="1676" y="8447"/>
                    <a:pt x="1649" y="8529"/>
                  </a:cubicBezTo>
                  <a:cubicBezTo>
                    <a:pt x="1580" y="8721"/>
                    <a:pt x="1525" y="8900"/>
                    <a:pt x="1456" y="9078"/>
                  </a:cubicBezTo>
                  <a:lnTo>
                    <a:pt x="1360" y="9394"/>
                  </a:lnTo>
                  <a:cubicBezTo>
                    <a:pt x="1333" y="9449"/>
                    <a:pt x="1319" y="9518"/>
                    <a:pt x="1305" y="9559"/>
                  </a:cubicBezTo>
                  <a:cubicBezTo>
                    <a:pt x="1264" y="9655"/>
                    <a:pt x="1237" y="9751"/>
                    <a:pt x="1195" y="9834"/>
                  </a:cubicBezTo>
                  <a:cubicBezTo>
                    <a:pt x="1154" y="9998"/>
                    <a:pt x="1099" y="10149"/>
                    <a:pt x="1058" y="10300"/>
                  </a:cubicBezTo>
                  <a:cubicBezTo>
                    <a:pt x="1017" y="10506"/>
                    <a:pt x="976" y="10712"/>
                    <a:pt x="921" y="10905"/>
                  </a:cubicBezTo>
                  <a:cubicBezTo>
                    <a:pt x="907" y="11001"/>
                    <a:pt x="879" y="11111"/>
                    <a:pt x="852" y="11207"/>
                  </a:cubicBezTo>
                  <a:lnTo>
                    <a:pt x="838" y="11303"/>
                  </a:lnTo>
                  <a:cubicBezTo>
                    <a:pt x="770" y="11578"/>
                    <a:pt x="701" y="11866"/>
                    <a:pt x="646" y="12141"/>
                  </a:cubicBezTo>
                  <a:cubicBezTo>
                    <a:pt x="632" y="12264"/>
                    <a:pt x="619" y="12360"/>
                    <a:pt x="605" y="12484"/>
                  </a:cubicBezTo>
                  <a:cubicBezTo>
                    <a:pt x="577" y="12553"/>
                    <a:pt x="577" y="12621"/>
                    <a:pt x="564" y="12690"/>
                  </a:cubicBezTo>
                  <a:lnTo>
                    <a:pt x="550" y="12772"/>
                  </a:lnTo>
                  <a:lnTo>
                    <a:pt x="495" y="13129"/>
                  </a:lnTo>
                  <a:lnTo>
                    <a:pt x="481" y="13239"/>
                  </a:lnTo>
                  <a:cubicBezTo>
                    <a:pt x="440" y="13500"/>
                    <a:pt x="399" y="13775"/>
                    <a:pt x="358" y="14050"/>
                  </a:cubicBezTo>
                  <a:lnTo>
                    <a:pt x="358" y="14063"/>
                  </a:lnTo>
                  <a:cubicBezTo>
                    <a:pt x="330" y="14352"/>
                    <a:pt x="275" y="14668"/>
                    <a:pt x="234" y="14956"/>
                  </a:cubicBezTo>
                  <a:cubicBezTo>
                    <a:pt x="207" y="15285"/>
                    <a:pt x="193" y="15629"/>
                    <a:pt x="165" y="15903"/>
                  </a:cubicBezTo>
                  <a:cubicBezTo>
                    <a:pt x="152" y="16178"/>
                    <a:pt x="138" y="16480"/>
                    <a:pt x="97" y="16837"/>
                  </a:cubicBezTo>
                  <a:cubicBezTo>
                    <a:pt x="69" y="17112"/>
                    <a:pt x="69" y="17414"/>
                    <a:pt x="56" y="17771"/>
                  </a:cubicBezTo>
                  <a:cubicBezTo>
                    <a:pt x="28" y="18101"/>
                    <a:pt x="28" y="18403"/>
                    <a:pt x="28" y="18732"/>
                  </a:cubicBezTo>
                  <a:cubicBezTo>
                    <a:pt x="28" y="19035"/>
                    <a:pt x="28" y="19350"/>
                    <a:pt x="14" y="19680"/>
                  </a:cubicBezTo>
                  <a:cubicBezTo>
                    <a:pt x="1" y="20023"/>
                    <a:pt x="1" y="20312"/>
                    <a:pt x="14" y="20586"/>
                  </a:cubicBezTo>
                  <a:cubicBezTo>
                    <a:pt x="28" y="20737"/>
                    <a:pt x="28" y="20888"/>
                    <a:pt x="56" y="21067"/>
                  </a:cubicBezTo>
                  <a:cubicBezTo>
                    <a:pt x="56" y="21122"/>
                    <a:pt x="69" y="21191"/>
                    <a:pt x="69" y="21232"/>
                  </a:cubicBezTo>
                  <a:cubicBezTo>
                    <a:pt x="83" y="21355"/>
                    <a:pt x="83" y="21465"/>
                    <a:pt x="97" y="21575"/>
                  </a:cubicBezTo>
                  <a:lnTo>
                    <a:pt x="97" y="21616"/>
                  </a:lnTo>
                  <a:cubicBezTo>
                    <a:pt x="97" y="21754"/>
                    <a:pt x="124" y="21877"/>
                    <a:pt x="138" y="22015"/>
                  </a:cubicBezTo>
                  <a:cubicBezTo>
                    <a:pt x="152" y="22124"/>
                    <a:pt x="165" y="22248"/>
                    <a:pt x="193" y="22358"/>
                  </a:cubicBezTo>
                  <a:lnTo>
                    <a:pt x="207" y="22454"/>
                  </a:lnTo>
                  <a:cubicBezTo>
                    <a:pt x="220" y="22564"/>
                    <a:pt x="234" y="22674"/>
                    <a:pt x="262" y="22784"/>
                  </a:cubicBezTo>
                  <a:cubicBezTo>
                    <a:pt x="275" y="22990"/>
                    <a:pt x="303" y="23196"/>
                    <a:pt x="344" y="23402"/>
                  </a:cubicBezTo>
                  <a:cubicBezTo>
                    <a:pt x="358" y="23470"/>
                    <a:pt x="371" y="23553"/>
                    <a:pt x="371" y="23621"/>
                  </a:cubicBezTo>
                  <a:cubicBezTo>
                    <a:pt x="399" y="23841"/>
                    <a:pt x="413" y="24075"/>
                    <a:pt x="467" y="24294"/>
                  </a:cubicBezTo>
                  <a:cubicBezTo>
                    <a:pt x="481" y="24377"/>
                    <a:pt x="495" y="24445"/>
                    <a:pt x="509" y="24528"/>
                  </a:cubicBezTo>
                  <a:cubicBezTo>
                    <a:pt x="550" y="24734"/>
                    <a:pt x="605" y="24967"/>
                    <a:pt x="632" y="25187"/>
                  </a:cubicBezTo>
                  <a:lnTo>
                    <a:pt x="646" y="25283"/>
                  </a:lnTo>
                  <a:cubicBezTo>
                    <a:pt x="687" y="25407"/>
                    <a:pt x="701" y="25530"/>
                    <a:pt x="715" y="25654"/>
                  </a:cubicBezTo>
                  <a:cubicBezTo>
                    <a:pt x="756" y="25764"/>
                    <a:pt x="770" y="25901"/>
                    <a:pt x="811" y="26025"/>
                  </a:cubicBezTo>
                  <a:lnTo>
                    <a:pt x="825" y="26093"/>
                  </a:lnTo>
                  <a:lnTo>
                    <a:pt x="879" y="26354"/>
                  </a:lnTo>
                  <a:cubicBezTo>
                    <a:pt x="879" y="26409"/>
                    <a:pt x="893" y="26437"/>
                    <a:pt x="907" y="26492"/>
                  </a:cubicBezTo>
                  <a:cubicBezTo>
                    <a:pt x="907" y="26505"/>
                    <a:pt x="921" y="26519"/>
                    <a:pt x="921" y="26546"/>
                  </a:cubicBezTo>
                  <a:cubicBezTo>
                    <a:pt x="962" y="26711"/>
                    <a:pt x="1017" y="26849"/>
                    <a:pt x="1044" y="26986"/>
                  </a:cubicBezTo>
                  <a:cubicBezTo>
                    <a:pt x="1058" y="27055"/>
                    <a:pt x="1085" y="27137"/>
                    <a:pt x="1099" y="27206"/>
                  </a:cubicBezTo>
                  <a:cubicBezTo>
                    <a:pt x="1168" y="27412"/>
                    <a:pt x="1223" y="27645"/>
                    <a:pt x="1291" y="27865"/>
                  </a:cubicBezTo>
                  <a:cubicBezTo>
                    <a:pt x="1374" y="28139"/>
                    <a:pt x="1470" y="28469"/>
                    <a:pt x="1566" y="28785"/>
                  </a:cubicBezTo>
                  <a:lnTo>
                    <a:pt x="1580" y="28881"/>
                  </a:lnTo>
                  <a:cubicBezTo>
                    <a:pt x="1649" y="29156"/>
                    <a:pt x="1717" y="29430"/>
                    <a:pt x="1800" y="29705"/>
                  </a:cubicBezTo>
                  <a:lnTo>
                    <a:pt x="1813" y="29732"/>
                  </a:lnTo>
                  <a:cubicBezTo>
                    <a:pt x="1855" y="29870"/>
                    <a:pt x="1882" y="30007"/>
                    <a:pt x="1937" y="30144"/>
                  </a:cubicBezTo>
                  <a:cubicBezTo>
                    <a:pt x="1992" y="30268"/>
                    <a:pt x="2019" y="30364"/>
                    <a:pt x="2061" y="30488"/>
                  </a:cubicBezTo>
                  <a:lnTo>
                    <a:pt x="2088" y="30570"/>
                  </a:lnTo>
                  <a:cubicBezTo>
                    <a:pt x="2129" y="30694"/>
                    <a:pt x="2184" y="30817"/>
                    <a:pt x="2212" y="30941"/>
                  </a:cubicBezTo>
                  <a:lnTo>
                    <a:pt x="2239" y="31010"/>
                  </a:lnTo>
                  <a:cubicBezTo>
                    <a:pt x="2266" y="31106"/>
                    <a:pt x="2321" y="31229"/>
                    <a:pt x="2349" y="31325"/>
                  </a:cubicBezTo>
                  <a:cubicBezTo>
                    <a:pt x="2349" y="31380"/>
                    <a:pt x="2376" y="31422"/>
                    <a:pt x="2390" y="31449"/>
                  </a:cubicBezTo>
                  <a:cubicBezTo>
                    <a:pt x="2472" y="31669"/>
                    <a:pt x="2541" y="31916"/>
                    <a:pt x="2610" y="32136"/>
                  </a:cubicBezTo>
                  <a:lnTo>
                    <a:pt x="2624" y="32204"/>
                  </a:lnTo>
                  <a:cubicBezTo>
                    <a:pt x="2665" y="32314"/>
                    <a:pt x="2678" y="32397"/>
                    <a:pt x="2720" y="32493"/>
                  </a:cubicBezTo>
                  <a:cubicBezTo>
                    <a:pt x="2747" y="32630"/>
                    <a:pt x="2802" y="32754"/>
                    <a:pt x="2830" y="32891"/>
                  </a:cubicBezTo>
                  <a:cubicBezTo>
                    <a:pt x="2854" y="32965"/>
                    <a:pt x="2912" y="33017"/>
                    <a:pt x="2983" y="33017"/>
                  </a:cubicBezTo>
                  <a:cubicBezTo>
                    <a:pt x="2991" y="33017"/>
                    <a:pt x="3000" y="33016"/>
                    <a:pt x="3008" y="33015"/>
                  </a:cubicBezTo>
                  <a:cubicBezTo>
                    <a:pt x="3036" y="33028"/>
                    <a:pt x="3063" y="33028"/>
                    <a:pt x="3077" y="33028"/>
                  </a:cubicBezTo>
                  <a:lnTo>
                    <a:pt x="3132" y="33028"/>
                  </a:lnTo>
                  <a:cubicBezTo>
                    <a:pt x="3200" y="33015"/>
                    <a:pt x="3242" y="32946"/>
                    <a:pt x="3242" y="32877"/>
                  </a:cubicBezTo>
                  <a:lnTo>
                    <a:pt x="3242" y="32864"/>
                  </a:lnTo>
                  <a:lnTo>
                    <a:pt x="3242" y="32795"/>
                  </a:lnTo>
                  <a:lnTo>
                    <a:pt x="3242" y="32699"/>
                  </a:lnTo>
                  <a:lnTo>
                    <a:pt x="3242" y="32658"/>
                  </a:lnTo>
                  <a:cubicBezTo>
                    <a:pt x="3242" y="32603"/>
                    <a:pt x="3228" y="32548"/>
                    <a:pt x="3228" y="32493"/>
                  </a:cubicBezTo>
                  <a:cubicBezTo>
                    <a:pt x="3214" y="32465"/>
                    <a:pt x="3214" y="32424"/>
                    <a:pt x="3214" y="32397"/>
                  </a:cubicBezTo>
                  <a:cubicBezTo>
                    <a:pt x="3200" y="32246"/>
                    <a:pt x="3173" y="32081"/>
                    <a:pt x="3145" y="31916"/>
                  </a:cubicBezTo>
                  <a:cubicBezTo>
                    <a:pt x="3132" y="31847"/>
                    <a:pt x="3104" y="31765"/>
                    <a:pt x="3090" y="31696"/>
                  </a:cubicBezTo>
                  <a:lnTo>
                    <a:pt x="3036" y="31380"/>
                  </a:lnTo>
                  <a:cubicBezTo>
                    <a:pt x="3036" y="31312"/>
                    <a:pt x="3022" y="31229"/>
                    <a:pt x="3008" y="31161"/>
                  </a:cubicBezTo>
                  <a:cubicBezTo>
                    <a:pt x="3008" y="31092"/>
                    <a:pt x="2994" y="31023"/>
                    <a:pt x="2967" y="30955"/>
                  </a:cubicBezTo>
                  <a:cubicBezTo>
                    <a:pt x="2967" y="30914"/>
                    <a:pt x="2953" y="30886"/>
                    <a:pt x="2953" y="30845"/>
                  </a:cubicBezTo>
                  <a:cubicBezTo>
                    <a:pt x="2953" y="30817"/>
                    <a:pt x="2953" y="30762"/>
                    <a:pt x="2939" y="30708"/>
                  </a:cubicBezTo>
                  <a:lnTo>
                    <a:pt x="2884" y="30502"/>
                  </a:lnTo>
                  <a:cubicBezTo>
                    <a:pt x="2871" y="30460"/>
                    <a:pt x="2871" y="30405"/>
                    <a:pt x="2857" y="30350"/>
                  </a:cubicBezTo>
                  <a:cubicBezTo>
                    <a:pt x="2830" y="30254"/>
                    <a:pt x="2816" y="30158"/>
                    <a:pt x="2802" y="30076"/>
                  </a:cubicBezTo>
                  <a:cubicBezTo>
                    <a:pt x="2802" y="30021"/>
                    <a:pt x="2788" y="29993"/>
                    <a:pt x="2788" y="29952"/>
                  </a:cubicBezTo>
                  <a:cubicBezTo>
                    <a:pt x="2761" y="29856"/>
                    <a:pt x="2733" y="29732"/>
                    <a:pt x="2720" y="29636"/>
                  </a:cubicBezTo>
                  <a:cubicBezTo>
                    <a:pt x="2720" y="29581"/>
                    <a:pt x="2692" y="29526"/>
                    <a:pt x="2678" y="29472"/>
                  </a:cubicBezTo>
                  <a:cubicBezTo>
                    <a:pt x="2665" y="29375"/>
                    <a:pt x="2624" y="29293"/>
                    <a:pt x="2610" y="29183"/>
                  </a:cubicBezTo>
                  <a:cubicBezTo>
                    <a:pt x="2582" y="29032"/>
                    <a:pt x="2555" y="28881"/>
                    <a:pt x="2541" y="28757"/>
                  </a:cubicBezTo>
                  <a:cubicBezTo>
                    <a:pt x="2527" y="28620"/>
                    <a:pt x="2486" y="28497"/>
                    <a:pt x="2472" y="28373"/>
                  </a:cubicBezTo>
                  <a:cubicBezTo>
                    <a:pt x="2445" y="28236"/>
                    <a:pt x="2418" y="28085"/>
                    <a:pt x="2404" y="27961"/>
                  </a:cubicBezTo>
                  <a:cubicBezTo>
                    <a:pt x="2390" y="27796"/>
                    <a:pt x="2349" y="27645"/>
                    <a:pt x="2335" y="27467"/>
                  </a:cubicBezTo>
                  <a:cubicBezTo>
                    <a:pt x="2321" y="27329"/>
                    <a:pt x="2308" y="27206"/>
                    <a:pt x="2280" y="27068"/>
                  </a:cubicBezTo>
                  <a:cubicBezTo>
                    <a:pt x="2266" y="26835"/>
                    <a:pt x="2253" y="26574"/>
                    <a:pt x="2239" y="26340"/>
                  </a:cubicBezTo>
                  <a:lnTo>
                    <a:pt x="2239" y="26244"/>
                  </a:lnTo>
                  <a:cubicBezTo>
                    <a:pt x="2212" y="26066"/>
                    <a:pt x="2198" y="25860"/>
                    <a:pt x="2184" y="25668"/>
                  </a:cubicBezTo>
                  <a:cubicBezTo>
                    <a:pt x="2184" y="25585"/>
                    <a:pt x="2170" y="25489"/>
                    <a:pt x="2170" y="25407"/>
                  </a:cubicBezTo>
                  <a:lnTo>
                    <a:pt x="2170" y="25310"/>
                  </a:lnTo>
                  <a:cubicBezTo>
                    <a:pt x="2170" y="25173"/>
                    <a:pt x="2143" y="25050"/>
                    <a:pt x="2143" y="24912"/>
                  </a:cubicBezTo>
                  <a:cubicBezTo>
                    <a:pt x="2129" y="24789"/>
                    <a:pt x="2129" y="24693"/>
                    <a:pt x="2129" y="24569"/>
                  </a:cubicBezTo>
                  <a:lnTo>
                    <a:pt x="2129" y="24377"/>
                  </a:lnTo>
                  <a:cubicBezTo>
                    <a:pt x="2129" y="24212"/>
                    <a:pt x="2115" y="24033"/>
                    <a:pt x="2115" y="23869"/>
                  </a:cubicBezTo>
                  <a:lnTo>
                    <a:pt x="2115" y="23402"/>
                  </a:lnTo>
                  <a:cubicBezTo>
                    <a:pt x="2115" y="23113"/>
                    <a:pt x="2129" y="22784"/>
                    <a:pt x="2143" y="22440"/>
                  </a:cubicBezTo>
                  <a:cubicBezTo>
                    <a:pt x="2170" y="22097"/>
                    <a:pt x="2184" y="21809"/>
                    <a:pt x="2212" y="21493"/>
                  </a:cubicBezTo>
                  <a:cubicBezTo>
                    <a:pt x="2253" y="21259"/>
                    <a:pt x="2266" y="21012"/>
                    <a:pt x="2308" y="20779"/>
                  </a:cubicBezTo>
                  <a:lnTo>
                    <a:pt x="2335" y="20531"/>
                  </a:lnTo>
                  <a:cubicBezTo>
                    <a:pt x="2349" y="20367"/>
                    <a:pt x="2390" y="20174"/>
                    <a:pt x="2404" y="19996"/>
                  </a:cubicBezTo>
                  <a:cubicBezTo>
                    <a:pt x="2418" y="19886"/>
                    <a:pt x="2445" y="19749"/>
                    <a:pt x="2459" y="19625"/>
                  </a:cubicBezTo>
                  <a:lnTo>
                    <a:pt x="2459" y="19570"/>
                  </a:lnTo>
                  <a:cubicBezTo>
                    <a:pt x="2527" y="19158"/>
                    <a:pt x="2596" y="18815"/>
                    <a:pt x="2665" y="18485"/>
                  </a:cubicBezTo>
                  <a:cubicBezTo>
                    <a:pt x="2747" y="18142"/>
                    <a:pt x="2816" y="17867"/>
                    <a:pt x="2884" y="17620"/>
                  </a:cubicBezTo>
                  <a:cubicBezTo>
                    <a:pt x="2994" y="17290"/>
                    <a:pt x="3077" y="17016"/>
                    <a:pt x="3159" y="16755"/>
                  </a:cubicBezTo>
                  <a:cubicBezTo>
                    <a:pt x="3200" y="16700"/>
                    <a:pt x="3214" y="16631"/>
                    <a:pt x="3228" y="16590"/>
                  </a:cubicBezTo>
                  <a:cubicBezTo>
                    <a:pt x="3310" y="16357"/>
                    <a:pt x="3406" y="16123"/>
                    <a:pt x="3489" y="15876"/>
                  </a:cubicBezTo>
                  <a:cubicBezTo>
                    <a:pt x="3544" y="15794"/>
                    <a:pt x="3571" y="15711"/>
                    <a:pt x="3612" y="15629"/>
                  </a:cubicBezTo>
                  <a:cubicBezTo>
                    <a:pt x="3626" y="15574"/>
                    <a:pt x="3654" y="15519"/>
                    <a:pt x="3681" y="15464"/>
                  </a:cubicBezTo>
                  <a:cubicBezTo>
                    <a:pt x="3750" y="15313"/>
                    <a:pt x="3818" y="15176"/>
                    <a:pt x="3860" y="15052"/>
                  </a:cubicBezTo>
                  <a:cubicBezTo>
                    <a:pt x="3956" y="14887"/>
                    <a:pt x="4024" y="14709"/>
                    <a:pt x="4093" y="14558"/>
                  </a:cubicBezTo>
                  <a:cubicBezTo>
                    <a:pt x="4258" y="14187"/>
                    <a:pt x="4395" y="13885"/>
                    <a:pt x="4546" y="13638"/>
                  </a:cubicBezTo>
                  <a:cubicBezTo>
                    <a:pt x="4683" y="13404"/>
                    <a:pt x="4848" y="13171"/>
                    <a:pt x="4986" y="12951"/>
                  </a:cubicBezTo>
                  <a:cubicBezTo>
                    <a:pt x="5013" y="12882"/>
                    <a:pt x="5054" y="12827"/>
                    <a:pt x="5082" y="12772"/>
                  </a:cubicBezTo>
                  <a:cubicBezTo>
                    <a:pt x="5260" y="12511"/>
                    <a:pt x="5411" y="12278"/>
                    <a:pt x="5562" y="12017"/>
                  </a:cubicBezTo>
                  <a:lnTo>
                    <a:pt x="5604" y="11962"/>
                  </a:lnTo>
                  <a:cubicBezTo>
                    <a:pt x="5686" y="11852"/>
                    <a:pt x="5768" y="11687"/>
                    <a:pt x="5878" y="11550"/>
                  </a:cubicBezTo>
                  <a:cubicBezTo>
                    <a:pt x="5947" y="11454"/>
                    <a:pt x="6016" y="11344"/>
                    <a:pt x="6098" y="11248"/>
                  </a:cubicBezTo>
                  <a:lnTo>
                    <a:pt x="6125" y="11207"/>
                  </a:lnTo>
                  <a:cubicBezTo>
                    <a:pt x="6180" y="11138"/>
                    <a:pt x="6249" y="11056"/>
                    <a:pt x="6304" y="10987"/>
                  </a:cubicBezTo>
                  <a:cubicBezTo>
                    <a:pt x="6441" y="10822"/>
                    <a:pt x="6565" y="10644"/>
                    <a:pt x="6702" y="10479"/>
                  </a:cubicBezTo>
                  <a:cubicBezTo>
                    <a:pt x="6881" y="10218"/>
                    <a:pt x="7073" y="9971"/>
                    <a:pt x="7265" y="9751"/>
                  </a:cubicBezTo>
                  <a:cubicBezTo>
                    <a:pt x="7389" y="9614"/>
                    <a:pt x="7526" y="9476"/>
                    <a:pt x="7677" y="9284"/>
                  </a:cubicBezTo>
                  <a:cubicBezTo>
                    <a:pt x="8021" y="8900"/>
                    <a:pt x="8391" y="8501"/>
                    <a:pt x="8735" y="8117"/>
                  </a:cubicBezTo>
                  <a:lnTo>
                    <a:pt x="8941" y="7897"/>
                  </a:lnTo>
                  <a:cubicBezTo>
                    <a:pt x="9188" y="7623"/>
                    <a:pt x="9394" y="7417"/>
                    <a:pt x="9559" y="7211"/>
                  </a:cubicBezTo>
                  <a:cubicBezTo>
                    <a:pt x="9614" y="7142"/>
                    <a:pt x="9668" y="7087"/>
                    <a:pt x="9723" y="7046"/>
                  </a:cubicBezTo>
                  <a:cubicBezTo>
                    <a:pt x="9874" y="6867"/>
                    <a:pt x="10026" y="6702"/>
                    <a:pt x="10177" y="6510"/>
                  </a:cubicBezTo>
                  <a:cubicBezTo>
                    <a:pt x="10520" y="6057"/>
                    <a:pt x="10863" y="5576"/>
                    <a:pt x="11193" y="5082"/>
                  </a:cubicBezTo>
                  <a:cubicBezTo>
                    <a:pt x="11234" y="5054"/>
                    <a:pt x="11262" y="5000"/>
                    <a:pt x="11303" y="4945"/>
                  </a:cubicBezTo>
                  <a:cubicBezTo>
                    <a:pt x="11344" y="4862"/>
                    <a:pt x="11385" y="4794"/>
                    <a:pt x="11440" y="4725"/>
                  </a:cubicBezTo>
                  <a:cubicBezTo>
                    <a:pt x="11509" y="4615"/>
                    <a:pt x="11591" y="4464"/>
                    <a:pt x="11660" y="4327"/>
                  </a:cubicBezTo>
                  <a:cubicBezTo>
                    <a:pt x="11728" y="4203"/>
                    <a:pt x="11797" y="4052"/>
                    <a:pt x="11866" y="3860"/>
                  </a:cubicBezTo>
                  <a:cubicBezTo>
                    <a:pt x="11921" y="3750"/>
                    <a:pt x="11962" y="3613"/>
                    <a:pt x="12003" y="3448"/>
                  </a:cubicBezTo>
                  <a:cubicBezTo>
                    <a:pt x="12017" y="3365"/>
                    <a:pt x="12031" y="3269"/>
                    <a:pt x="12058" y="3173"/>
                  </a:cubicBezTo>
                  <a:cubicBezTo>
                    <a:pt x="12072" y="3104"/>
                    <a:pt x="12072" y="3036"/>
                    <a:pt x="12072" y="2967"/>
                  </a:cubicBezTo>
                  <a:lnTo>
                    <a:pt x="12072" y="2555"/>
                  </a:lnTo>
                  <a:cubicBezTo>
                    <a:pt x="12072" y="2390"/>
                    <a:pt x="12058" y="2239"/>
                    <a:pt x="12017" y="2102"/>
                  </a:cubicBezTo>
                  <a:cubicBezTo>
                    <a:pt x="11989" y="1937"/>
                    <a:pt x="11934" y="1786"/>
                    <a:pt x="11866" y="1635"/>
                  </a:cubicBezTo>
                  <a:cubicBezTo>
                    <a:pt x="11728" y="1319"/>
                    <a:pt x="11536" y="1044"/>
                    <a:pt x="11316" y="838"/>
                  </a:cubicBezTo>
                  <a:lnTo>
                    <a:pt x="11275" y="811"/>
                  </a:lnTo>
                  <a:lnTo>
                    <a:pt x="11165" y="687"/>
                  </a:lnTo>
                  <a:cubicBezTo>
                    <a:pt x="11110" y="633"/>
                    <a:pt x="11056" y="605"/>
                    <a:pt x="11028" y="564"/>
                  </a:cubicBezTo>
                  <a:cubicBezTo>
                    <a:pt x="10932" y="495"/>
                    <a:pt x="10850" y="427"/>
                    <a:pt x="10767" y="385"/>
                  </a:cubicBezTo>
                  <a:cubicBezTo>
                    <a:pt x="10685" y="330"/>
                    <a:pt x="10575" y="289"/>
                    <a:pt x="10506" y="262"/>
                  </a:cubicBezTo>
                  <a:cubicBezTo>
                    <a:pt x="10410" y="207"/>
                    <a:pt x="10300" y="152"/>
                    <a:pt x="10177" y="124"/>
                  </a:cubicBezTo>
                  <a:cubicBezTo>
                    <a:pt x="10039" y="83"/>
                    <a:pt x="9902" y="56"/>
                    <a:pt x="9737" y="42"/>
                  </a:cubicBezTo>
                  <a:cubicBezTo>
                    <a:pt x="9627" y="15"/>
                    <a:pt x="9517" y="1"/>
                    <a:pt x="9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6688899" y="2031535"/>
              <a:ext cx="924448" cy="1147016"/>
            </a:xfrm>
            <a:custGeom>
              <a:avLst/>
              <a:gdLst/>
              <a:ahLst/>
              <a:cxnLst/>
              <a:rect l="l" t="t" r="r" b="b"/>
              <a:pathLst>
                <a:path w="17881" h="22186" extrusionOk="0">
                  <a:moveTo>
                    <a:pt x="11485" y="0"/>
                  </a:moveTo>
                  <a:cubicBezTo>
                    <a:pt x="11349" y="0"/>
                    <a:pt x="11216" y="9"/>
                    <a:pt x="11082" y="9"/>
                  </a:cubicBezTo>
                  <a:cubicBezTo>
                    <a:pt x="10780" y="23"/>
                    <a:pt x="10492" y="36"/>
                    <a:pt x="10190" y="50"/>
                  </a:cubicBezTo>
                  <a:cubicBezTo>
                    <a:pt x="9956" y="91"/>
                    <a:pt x="9737" y="146"/>
                    <a:pt x="9503" y="188"/>
                  </a:cubicBezTo>
                  <a:lnTo>
                    <a:pt x="9476" y="188"/>
                  </a:lnTo>
                  <a:cubicBezTo>
                    <a:pt x="9366" y="215"/>
                    <a:pt x="9270" y="242"/>
                    <a:pt x="9160" y="256"/>
                  </a:cubicBezTo>
                  <a:cubicBezTo>
                    <a:pt x="9037" y="290"/>
                    <a:pt x="8905" y="332"/>
                    <a:pt x="8779" y="332"/>
                  </a:cubicBezTo>
                  <a:cubicBezTo>
                    <a:pt x="8750" y="332"/>
                    <a:pt x="8721" y="330"/>
                    <a:pt x="8693" y="325"/>
                  </a:cubicBezTo>
                  <a:lnTo>
                    <a:pt x="8556" y="366"/>
                  </a:lnTo>
                  <a:cubicBezTo>
                    <a:pt x="8377" y="407"/>
                    <a:pt x="8185" y="476"/>
                    <a:pt x="7993" y="531"/>
                  </a:cubicBezTo>
                  <a:cubicBezTo>
                    <a:pt x="7649" y="654"/>
                    <a:pt x="7375" y="737"/>
                    <a:pt x="7141" y="847"/>
                  </a:cubicBezTo>
                  <a:cubicBezTo>
                    <a:pt x="6935" y="915"/>
                    <a:pt x="6729" y="1011"/>
                    <a:pt x="6496" y="1135"/>
                  </a:cubicBezTo>
                  <a:cubicBezTo>
                    <a:pt x="6400" y="1190"/>
                    <a:pt x="6290" y="1259"/>
                    <a:pt x="6194" y="1300"/>
                  </a:cubicBezTo>
                  <a:lnTo>
                    <a:pt x="6125" y="1341"/>
                  </a:lnTo>
                  <a:lnTo>
                    <a:pt x="5864" y="1492"/>
                  </a:lnTo>
                  <a:cubicBezTo>
                    <a:pt x="5644" y="1671"/>
                    <a:pt x="5425" y="1822"/>
                    <a:pt x="5191" y="1987"/>
                  </a:cubicBezTo>
                  <a:lnTo>
                    <a:pt x="5150" y="2028"/>
                  </a:lnTo>
                  <a:cubicBezTo>
                    <a:pt x="4958" y="2165"/>
                    <a:pt x="4765" y="2316"/>
                    <a:pt x="4573" y="2467"/>
                  </a:cubicBezTo>
                  <a:cubicBezTo>
                    <a:pt x="4395" y="2632"/>
                    <a:pt x="4216" y="2783"/>
                    <a:pt x="4051" y="2948"/>
                  </a:cubicBezTo>
                  <a:lnTo>
                    <a:pt x="4024" y="2975"/>
                  </a:lnTo>
                  <a:cubicBezTo>
                    <a:pt x="3818" y="3181"/>
                    <a:pt x="3639" y="3346"/>
                    <a:pt x="3461" y="3525"/>
                  </a:cubicBezTo>
                  <a:cubicBezTo>
                    <a:pt x="3282" y="3691"/>
                    <a:pt x="3115" y="3881"/>
                    <a:pt x="2959" y="4061"/>
                  </a:cubicBezTo>
                  <a:lnTo>
                    <a:pt x="2959" y="4061"/>
                  </a:lnTo>
                  <a:cubicBezTo>
                    <a:pt x="2961" y="4057"/>
                    <a:pt x="2964" y="4052"/>
                    <a:pt x="2966" y="4046"/>
                  </a:cubicBezTo>
                  <a:lnTo>
                    <a:pt x="2966" y="4046"/>
                  </a:lnTo>
                  <a:cubicBezTo>
                    <a:pt x="2788" y="4252"/>
                    <a:pt x="2651" y="4445"/>
                    <a:pt x="2513" y="4623"/>
                  </a:cubicBezTo>
                  <a:cubicBezTo>
                    <a:pt x="2417" y="4774"/>
                    <a:pt x="2307" y="4925"/>
                    <a:pt x="2211" y="5063"/>
                  </a:cubicBezTo>
                  <a:lnTo>
                    <a:pt x="2101" y="5214"/>
                  </a:lnTo>
                  <a:cubicBezTo>
                    <a:pt x="1950" y="5447"/>
                    <a:pt x="1827" y="5667"/>
                    <a:pt x="1717" y="5873"/>
                  </a:cubicBezTo>
                  <a:cubicBezTo>
                    <a:pt x="1415" y="6409"/>
                    <a:pt x="1209" y="6862"/>
                    <a:pt x="1044" y="7301"/>
                  </a:cubicBezTo>
                  <a:lnTo>
                    <a:pt x="961" y="7521"/>
                  </a:lnTo>
                  <a:cubicBezTo>
                    <a:pt x="893" y="7686"/>
                    <a:pt x="838" y="7850"/>
                    <a:pt x="769" y="8015"/>
                  </a:cubicBezTo>
                  <a:lnTo>
                    <a:pt x="755" y="8056"/>
                  </a:lnTo>
                  <a:lnTo>
                    <a:pt x="646" y="8359"/>
                  </a:lnTo>
                  <a:cubicBezTo>
                    <a:pt x="618" y="8482"/>
                    <a:pt x="577" y="8606"/>
                    <a:pt x="549" y="8743"/>
                  </a:cubicBezTo>
                  <a:cubicBezTo>
                    <a:pt x="426" y="9237"/>
                    <a:pt x="343" y="9746"/>
                    <a:pt x="247" y="10267"/>
                  </a:cubicBezTo>
                  <a:cubicBezTo>
                    <a:pt x="220" y="10473"/>
                    <a:pt x="179" y="10666"/>
                    <a:pt x="151" y="10872"/>
                  </a:cubicBezTo>
                  <a:cubicBezTo>
                    <a:pt x="82" y="11188"/>
                    <a:pt x="69" y="11531"/>
                    <a:pt x="28" y="11847"/>
                  </a:cubicBezTo>
                  <a:cubicBezTo>
                    <a:pt x="0" y="12135"/>
                    <a:pt x="0" y="12451"/>
                    <a:pt x="0" y="12753"/>
                  </a:cubicBezTo>
                  <a:cubicBezTo>
                    <a:pt x="14" y="13289"/>
                    <a:pt x="14" y="13824"/>
                    <a:pt x="28" y="14305"/>
                  </a:cubicBezTo>
                  <a:lnTo>
                    <a:pt x="28" y="14483"/>
                  </a:lnTo>
                  <a:cubicBezTo>
                    <a:pt x="28" y="14676"/>
                    <a:pt x="28" y="14882"/>
                    <a:pt x="41" y="15074"/>
                  </a:cubicBezTo>
                  <a:cubicBezTo>
                    <a:pt x="41" y="15170"/>
                    <a:pt x="69" y="15280"/>
                    <a:pt x="69" y="15376"/>
                  </a:cubicBezTo>
                  <a:cubicBezTo>
                    <a:pt x="69" y="15513"/>
                    <a:pt x="82" y="15678"/>
                    <a:pt x="82" y="15816"/>
                  </a:cubicBezTo>
                  <a:cubicBezTo>
                    <a:pt x="110" y="16365"/>
                    <a:pt x="165" y="16914"/>
                    <a:pt x="220" y="17436"/>
                  </a:cubicBezTo>
                  <a:cubicBezTo>
                    <a:pt x="220" y="17532"/>
                    <a:pt x="234" y="17615"/>
                    <a:pt x="234" y="17697"/>
                  </a:cubicBezTo>
                  <a:cubicBezTo>
                    <a:pt x="247" y="17875"/>
                    <a:pt x="275" y="18054"/>
                    <a:pt x="288" y="18233"/>
                  </a:cubicBezTo>
                  <a:cubicBezTo>
                    <a:pt x="302" y="18466"/>
                    <a:pt x="343" y="18713"/>
                    <a:pt x="371" y="18974"/>
                  </a:cubicBezTo>
                  <a:lnTo>
                    <a:pt x="385" y="19084"/>
                  </a:lnTo>
                  <a:cubicBezTo>
                    <a:pt x="440" y="19537"/>
                    <a:pt x="508" y="19977"/>
                    <a:pt x="591" y="20430"/>
                  </a:cubicBezTo>
                  <a:cubicBezTo>
                    <a:pt x="687" y="20759"/>
                    <a:pt x="728" y="21103"/>
                    <a:pt x="783" y="21419"/>
                  </a:cubicBezTo>
                  <a:lnTo>
                    <a:pt x="797" y="21515"/>
                  </a:lnTo>
                  <a:cubicBezTo>
                    <a:pt x="824" y="21556"/>
                    <a:pt x="824" y="21611"/>
                    <a:pt x="824" y="21652"/>
                  </a:cubicBezTo>
                  <a:lnTo>
                    <a:pt x="824" y="21666"/>
                  </a:lnTo>
                  <a:cubicBezTo>
                    <a:pt x="824" y="21693"/>
                    <a:pt x="824" y="21734"/>
                    <a:pt x="838" y="21762"/>
                  </a:cubicBezTo>
                  <a:cubicBezTo>
                    <a:pt x="852" y="21803"/>
                    <a:pt x="852" y="21817"/>
                    <a:pt x="865" y="21831"/>
                  </a:cubicBezTo>
                  <a:cubicBezTo>
                    <a:pt x="893" y="21885"/>
                    <a:pt x="893" y="21954"/>
                    <a:pt x="906" y="22009"/>
                  </a:cubicBezTo>
                  <a:cubicBezTo>
                    <a:pt x="920" y="22064"/>
                    <a:pt x="961" y="22105"/>
                    <a:pt x="1003" y="22146"/>
                  </a:cubicBezTo>
                  <a:cubicBezTo>
                    <a:pt x="1041" y="22166"/>
                    <a:pt x="1080" y="22185"/>
                    <a:pt x="1124" y="22185"/>
                  </a:cubicBezTo>
                  <a:cubicBezTo>
                    <a:pt x="1142" y="22185"/>
                    <a:pt x="1161" y="22182"/>
                    <a:pt x="1181" y="22174"/>
                  </a:cubicBezTo>
                  <a:cubicBezTo>
                    <a:pt x="1305" y="22146"/>
                    <a:pt x="1373" y="22023"/>
                    <a:pt x="1346" y="21899"/>
                  </a:cubicBezTo>
                  <a:cubicBezTo>
                    <a:pt x="1305" y="21542"/>
                    <a:pt x="1236" y="21144"/>
                    <a:pt x="1181" y="20773"/>
                  </a:cubicBezTo>
                  <a:lnTo>
                    <a:pt x="1181" y="20732"/>
                  </a:lnTo>
                  <a:lnTo>
                    <a:pt x="1181" y="20704"/>
                  </a:lnTo>
                  <a:cubicBezTo>
                    <a:pt x="1195" y="20663"/>
                    <a:pt x="1195" y="20622"/>
                    <a:pt x="1195" y="20581"/>
                  </a:cubicBezTo>
                  <a:cubicBezTo>
                    <a:pt x="1209" y="20553"/>
                    <a:pt x="1209" y="20498"/>
                    <a:pt x="1209" y="20457"/>
                  </a:cubicBezTo>
                  <a:cubicBezTo>
                    <a:pt x="1209" y="20389"/>
                    <a:pt x="1236" y="20320"/>
                    <a:pt x="1236" y="20251"/>
                  </a:cubicBezTo>
                  <a:lnTo>
                    <a:pt x="1236" y="19949"/>
                  </a:lnTo>
                  <a:lnTo>
                    <a:pt x="1236" y="19812"/>
                  </a:lnTo>
                  <a:lnTo>
                    <a:pt x="1236" y="19592"/>
                  </a:lnTo>
                  <a:lnTo>
                    <a:pt x="1236" y="19221"/>
                  </a:lnTo>
                  <a:lnTo>
                    <a:pt x="1236" y="19208"/>
                  </a:lnTo>
                  <a:cubicBezTo>
                    <a:pt x="1236" y="19084"/>
                    <a:pt x="1236" y="18988"/>
                    <a:pt x="1250" y="18864"/>
                  </a:cubicBezTo>
                  <a:cubicBezTo>
                    <a:pt x="1264" y="18741"/>
                    <a:pt x="1277" y="18645"/>
                    <a:pt x="1305" y="18535"/>
                  </a:cubicBezTo>
                  <a:cubicBezTo>
                    <a:pt x="1332" y="18384"/>
                    <a:pt x="1346" y="18246"/>
                    <a:pt x="1373" y="18109"/>
                  </a:cubicBezTo>
                  <a:lnTo>
                    <a:pt x="1373" y="18040"/>
                  </a:lnTo>
                  <a:cubicBezTo>
                    <a:pt x="1373" y="17944"/>
                    <a:pt x="1387" y="17821"/>
                    <a:pt x="1401" y="17697"/>
                  </a:cubicBezTo>
                  <a:lnTo>
                    <a:pt x="1415" y="17573"/>
                  </a:lnTo>
                  <a:lnTo>
                    <a:pt x="1524" y="16914"/>
                  </a:lnTo>
                  <a:lnTo>
                    <a:pt x="1621" y="16447"/>
                  </a:lnTo>
                  <a:lnTo>
                    <a:pt x="1675" y="16241"/>
                  </a:lnTo>
                  <a:cubicBezTo>
                    <a:pt x="1675" y="16200"/>
                    <a:pt x="1689" y="16159"/>
                    <a:pt x="1689" y="16118"/>
                  </a:cubicBezTo>
                  <a:cubicBezTo>
                    <a:pt x="1689" y="16049"/>
                    <a:pt x="1717" y="15994"/>
                    <a:pt x="1730" y="15925"/>
                  </a:cubicBezTo>
                  <a:cubicBezTo>
                    <a:pt x="1758" y="15788"/>
                    <a:pt x="1799" y="15651"/>
                    <a:pt x="1827" y="15541"/>
                  </a:cubicBezTo>
                  <a:cubicBezTo>
                    <a:pt x="1881" y="15307"/>
                    <a:pt x="1964" y="15088"/>
                    <a:pt x="2033" y="14895"/>
                  </a:cubicBezTo>
                  <a:cubicBezTo>
                    <a:pt x="2101" y="14689"/>
                    <a:pt x="2197" y="14483"/>
                    <a:pt x="2280" y="14277"/>
                  </a:cubicBezTo>
                  <a:lnTo>
                    <a:pt x="2362" y="14099"/>
                  </a:lnTo>
                  <a:lnTo>
                    <a:pt x="2445" y="13893"/>
                  </a:lnTo>
                  <a:cubicBezTo>
                    <a:pt x="2609" y="13550"/>
                    <a:pt x="2788" y="13220"/>
                    <a:pt x="2994" y="12877"/>
                  </a:cubicBezTo>
                  <a:cubicBezTo>
                    <a:pt x="3186" y="12588"/>
                    <a:pt x="3406" y="12286"/>
                    <a:pt x="3612" y="12053"/>
                  </a:cubicBezTo>
                  <a:lnTo>
                    <a:pt x="4051" y="11627"/>
                  </a:lnTo>
                  <a:cubicBezTo>
                    <a:pt x="4161" y="11503"/>
                    <a:pt x="4298" y="11366"/>
                    <a:pt x="4463" y="11242"/>
                  </a:cubicBezTo>
                  <a:cubicBezTo>
                    <a:pt x="4642" y="11078"/>
                    <a:pt x="4807" y="10940"/>
                    <a:pt x="4958" y="10817"/>
                  </a:cubicBezTo>
                  <a:cubicBezTo>
                    <a:pt x="5054" y="10707"/>
                    <a:pt x="5177" y="10625"/>
                    <a:pt x="5356" y="10501"/>
                  </a:cubicBezTo>
                  <a:lnTo>
                    <a:pt x="5370" y="10487"/>
                  </a:lnTo>
                  <a:cubicBezTo>
                    <a:pt x="5425" y="10460"/>
                    <a:pt x="5493" y="10405"/>
                    <a:pt x="5562" y="10364"/>
                  </a:cubicBezTo>
                  <a:cubicBezTo>
                    <a:pt x="5603" y="10336"/>
                    <a:pt x="5658" y="10322"/>
                    <a:pt x="5713" y="10281"/>
                  </a:cubicBezTo>
                  <a:lnTo>
                    <a:pt x="5740" y="10267"/>
                  </a:lnTo>
                  <a:cubicBezTo>
                    <a:pt x="5933" y="10158"/>
                    <a:pt x="6070" y="10089"/>
                    <a:pt x="6207" y="10020"/>
                  </a:cubicBezTo>
                  <a:lnTo>
                    <a:pt x="6221" y="10020"/>
                  </a:lnTo>
                  <a:cubicBezTo>
                    <a:pt x="6358" y="9952"/>
                    <a:pt x="6523" y="9883"/>
                    <a:pt x="6661" y="9814"/>
                  </a:cubicBezTo>
                  <a:cubicBezTo>
                    <a:pt x="6770" y="9746"/>
                    <a:pt x="6908" y="9718"/>
                    <a:pt x="7031" y="9663"/>
                  </a:cubicBezTo>
                  <a:lnTo>
                    <a:pt x="7045" y="9663"/>
                  </a:lnTo>
                  <a:cubicBezTo>
                    <a:pt x="7210" y="9608"/>
                    <a:pt x="7361" y="9540"/>
                    <a:pt x="7526" y="9512"/>
                  </a:cubicBezTo>
                  <a:cubicBezTo>
                    <a:pt x="7567" y="9512"/>
                    <a:pt x="7594" y="9498"/>
                    <a:pt x="7636" y="9498"/>
                  </a:cubicBezTo>
                  <a:cubicBezTo>
                    <a:pt x="7800" y="9457"/>
                    <a:pt x="7993" y="9430"/>
                    <a:pt x="8171" y="9389"/>
                  </a:cubicBezTo>
                  <a:lnTo>
                    <a:pt x="8240" y="9375"/>
                  </a:lnTo>
                  <a:cubicBezTo>
                    <a:pt x="8569" y="9320"/>
                    <a:pt x="8885" y="9265"/>
                    <a:pt x="9215" y="9237"/>
                  </a:cubicBezTo>
                  <a:cubicBezTo>
                    <a:pt x="9270" y="9237"/>
                    <a:pt x="9338" y="9224"/>
                    <a:pt x="9407" y="9224"/>
                  </a:cubicBezTo>
                  <a:lnTo>
                    <a:pt x="9421" y="9224"/>
                  </a:lnTo>
                  <a:lnTo>
                    <a:pt x="9613" y="9196"/>
                  </a:lnTo>
                  <a:lnTo>
                    <a:pt x="9874" y="9196"/>
                  </a:lnTo>
                  <a:cubicBezTo>
                    <a:pt x="10039" y="9196"/>
                    <a:pt x="10231" y="9224"/>
                    <a:pt x="10396" y="9224"/>
                  </a:cubicBezTo>
                  <a:lnTo>
                    <a:pt x="10588" y="9224"/>
                  </a:lnTo>
                  <a:cubicBezTo>
                    <a:pt x="10725" y="9224"/>
                    <a:pt x="10876" y="9237"/>
                    <a:pt x="11014" y="9237"/>
                  </a:cubicBezTo>
                  <a:lnTo>
                    <a:pt x="11398" y="9237"/>
                  </a:lnTo>
                  <a:cubicBezTo>
                    <a:pt x="11659" y="9237"/>
                    <a:pt x="11906" y="9237"/>
                    <a:pt x="12181" y="9224"/>
                  </a:cubicBezTo>
                  <a:cubicBezTo>
                    <a:pt x="12305" y="9196"/>
                    <a:pt x="12428" y="9196"/>
                    <a:pt x="12524" y="9196"/>
                  </a:cubicBezTo>
                  <a:cubicBezTo>
                    <a:pt x="12662" y="9196"/>
                    <a:pt x="12799" y="9183"/>
                    <a:pt x="12923" y="9183"/>
                  </a:cubicBezTo>
                  <a:cubicBezTo>
                    <a:pt x="13403" y="9169"/>
                    <a:pt x="13925" y="9114"/>
                    <a:pt x="14420" y="8990"/>
                  </a:cubicBezTo>
                  <a:cubicBezTo>
                    <a:pt x="14447" y="8977"/>
                    <a:pt x="14502" y="8977"/>
                    <a:pt x="14543" y="8963"/>
                  </a:cubicBezTo>
                  <a:cubicBezTo>
                    <a:pt x="14845" y="8880"/>
                    <a:pt x="15106" y="8784"/>
                    <a:pt x="15340" y="8688"/>
                  </a:cubicBezTo>
                  <a:cubicBezTo>
                    <a:pt x="15450" y="8633"/>
                    <a:pt x="15573" y="8578"/>
                    <a:pt x="15683" y="8510"/>
                  </a:cubicBezTo>
                  <a:cubicBezTo>
                    <a:pt x="15738" y="8482"/>
                    <a:pt x="15807" y="8427"/>
                    <a:pt x="15862" y="8400"/>
                  </a:cubicBezTo>
                  <a:cubicBezTo>
                    <a:pt x="15875" y="8400"/>
                    <a:pt x="15889" y="8372"/>
                    <a:pt x="15916" y="8359"/>
                  </a:cubicBezTo>
                  <a:cubicBezTo>
                    <a:pt x="15958" y="8331"/>
                    <a:pt x="15999" y="8290"/>
                    <a:pt x="16054" y="8262"/>
                  </a:cubicBezTo>
                  <a:cubicBezTo>
                    <a:pt x="16150" y="8194"/>
                    <a:pt x="16232" y="8098"/>
                    <a:pt x="16328" y="8029"/>
                  </a:cubicBezTo>
                  <a:cubicBezTo>
                    <a:pt x="16425" y="7947"/>
                    <a:pt x="16507" y="7850"/>
                    <a:pt x="16603" y="7754"/>
                  </a:cubicBezTo>
                  <a:cubicBezTo>
                    <a:pt x="16740" y="7603"/>
                    <a:pt x="16919" y="7397"/>
                    <a:pt x="17111" y="7191"/>
                  </a:cubicBezTo>
                  <a:cubicBezTo>
                    <a:pt x="17221" y="7068"/>
                    <a:pt x="17317" y="6958"/>
                    <a:pt x="17400" y="6820"/>
                  </a:cubicBezTo>
                  <a:cubicBezTo>
                    <a:pt x="17441" y="6779"/>
                    <a:pt x="17455" y="6724"/>
                    <a:pt x="17496" y="6683"/>
                  </a:cubicBezTo>
                  <a:cubicBezTo>
                    <a:pt x="17564" y="6573"/>
                    <a:pt x="17606" y="6450"/>
                    <a:pt x="17661" y="6340"/>
                  </a:cubicBezTo>
                  <a:lnTo>
                    <a:pt x="17674" y="6299"/>
                  </a:lnTo>
                  <a:cubicBezTo>
                    <a:pt x="17715" y="6216"/>
                    <a:pt x="17770" y="6134"/>
                    <a:pt x="17784" y="6038"/>
                  </a:cubicBezTo>
                  <a:lnTo>
                    <a:pt x="17839" y="5791"/>
                  </a:lnTo>
                  <a:lnTo>
                    <a:pt x="17839" y="5749"/>
                  </a:lnTo>
                  <a:cubicBezTo>
                    <a:pt x="17853" y="5639"/>
                    <a:pt x="17867" y="5516"/>
                    <a:pt x="17867" y="5392"/>
                  </a:cubicBezTo>
                  <a:lnTo>
                    <a:pt x="17867" y="5310"/>
                  </a:lnTo>
                  <a:cubicBezTo>
                    <a:pt x="17880" y="5173"/>
                    <a:pt x="17880" y="5035"/>
                    <a:pt x="17880" y="4898"/>
                  </a:cubicBezTo>
                  <a:cubicBezTo>
                    <a:pt x="17867" y="4719"/>
                    <a:pt x="17853" y="4555"/>
                    <a:pt x="17812" y="4349"/>
                  </a:cubicBezTo>
                  <a:cubicBezTo>
                    <a:pt x="17798" y="4252"/>
                    <a:pt x="17784" y="4184"/>
                    <a:pt x="17770" y="4101"/>
                  </a:cubicBezTo>
                  <a:cubicBezTo>
                    <a:pt x="17770" y="4046"/>
                    <a:pt x="17743" y="4019"/>
                    <a:pt x="17743" y="3978"/>
                  </a:cubicBezTo>
                  <a:cubicBezTo>
                    <a:pt x="17729" y="3937"/>
                    <a:pt x="17729" y="3882"/>
                    <a:pt x="17715" y="3827"/>
                  </a:cubicBezTo>
                  <a:lnTo>
                    <a:pt x="17715" y="3813"/>
                  </a:lnTo>
                  <a:lnTo>
                    <a:pt x="17715" y="3772"/>
                  </a:lnTo>
                  <a:cubicBezTo>
                    <a:pt x="17715" y="3744"/>
                    <a:pt x="17702" y="3731"/>
                    <a:pt x="17702" y="3703"/>
                  </a:cubicBezTo>
                  <a:cubicBezTo>
                    <a:pt x="17674" y="3621"/>
                    <a:pt x="17647" y="3552"/>
                    <a:pt x="17606" y="3470"/>
                  </a:cubicBezTo>
                  <a:cubicBezTo>
                    <a:pt x="17496" y="3222"/>
                    <a:pt x="17358" y="3016"/>
                    <a:pt x="17235" y="2838"/>
                  </a:cubicBezTo>
                  <a:cubicBezTo>
                    <a:pt x="17166" y="2728"/>
                    <a:pt x="17056" y="2591"/>
                    <a:pt x="16960" y="2467"/>
                  </a:cubicBezTo>
                  <a:lnTo>
                    <a:pt x="16891" y="2399"/>
                  </a:lnTo>
                  <a:cubicBezTo>
                    <a:pt x="16823" y="2330"/>
                    <a:pt x="16768" y="2261"/>
                    <a:pt x="16699" y="2193"/>
                  </a:cubicBezTo>
                  <a:lnTo>
                    <a:pt x="16548" y="2041"/>
                  </a:lnTo>
                  <a:cubicBezTo>
                    <a:pt x="16507" y="2014"/>
                    <a:pt x="16479" y="1987"/>
                    <a:pt x="16438" y="1959"/>
                  </a:cubicBezTo>
                  <a:lnTo>
                    <a:pt x="16411" y="1945"/>
                  </a:lnTo>
                  <a:cubicBezTo>
                    <a:pt x="16301" y="1849"/>
                    <a:pt x="16191" y="1767"/>
                    <a:pt x="16026" y="1643"/>
                  </a:cubicBezTo>
                  <a:cubicBezTo>
                    <a:pt x="15916" y="1561"/>
                    <a:pt x="15793" y="1478"/>
                    <a:pt x="15683" y="1396"/>
                  </a:cubicBezTo>
                  <a:cubicBezTo>
                    <a:pt x="15601" y="1327"/>
                    <a:pt x="15532" y="1272"/>
                    <a:pt x="15450" y="1204"/>
                  </a:cubicBezTo>
                  <a:cubicBezTo>
                    <a:pt x="15326" y="1121"/>
                    <a:pt x="15230" y="1053"/>
                    <a:pt x="15134" y="984"/>
                  </a:cubicBezTo>
                  <a:lnTo>
                    <a:pt x="15106" y="957"/>
                  </a:lnTo>
                  <a:cubicBezTo>
                    <a:pt x="14996" y="888"/>
                    <a:pt x="14900" y="819"/>
                    <a:pt x="14790" y="778"/>
                  </a:cubicBezTo>
                  <a:cubicBezTo>
                    <a:pt x="14722" y="737"/>
                    <a:pt x="14639" y="709"/>
                    <a:pt x="14557" y="668"/>
                  </a:cubicBezTo>
                  <a:cubicBezTo>
                    <a:pt x="14543" y="668"/>
                    <a:pt x="14502" y="654"/>
                    <a:pt x="14488" y="654"/>
                  </a:cubicBezTo>
                  <a:lnTo>
                    <a:pt x="14474" y="654"/>
                  </a:lnTo>
                  <a:lnTo>
                    <a:pt x="14310" y="600"/>
                  </a:lnTo>
                  <a:lnTo>
                    <a:pt x="14104" y="545"/>
                  </a:lnTo>
                  <a:cubicBezTo>
                    <a:pt x="14063" y="545"/>
                    <a:pt x="14008" y="531"/>
                    <a:pt x="13953" y="517"/>
                  </a:cubicBezTo>
                  <a:cubicBezTo>
                    <a:pt x="13802" y="462"/>
                    <a:pt x="13623" y="407"/>
                    <a:pt x="13472" y="366"/>
                  </a:cubicBezTo>
                  <a:cubicBezTo>
                    <a:pt x="13170" y="256"/>
                    <a:pt x="12840" y="133"/>
                    <a:pt x="12511" y="105"/>
                  </a:cubicBezTo>
                  <a:cubicBezTo>
                    <a:pt x="12387" y="91"/>
                    <a:pt x="12277" y="91"/>
                    <a:pt x="12154" y="64"/>
                  </a:cubicBezTo>
                  <a:cubicBezTo>
                    <a:pt x="12112" y="50"/>
                    <a:pt x="12085" y="50"/>
                    <a:pt x="12044" y="50"/>
                  </a:cubicBezTo>
                  <a:lnTo>
                    <a:pt x="11975" y="50"/>
                  </a:lnTo>
                  <a:cubicBezTo>
                    <a:pt x="11948" y="50"/>
                    <a:pt x="11906" y="36"/>
                    <a:pt x="11879" y="36"/>
                  </a:cubicBezTo>
                  <a:cubicBezTo>
                    <a:pt x="11838" y="23"/>
                    <a:pt x="11824" y="23"/>
                    <a:pt x="11797" y="23"/>
                  </a:cubicBezTo>
                  <a:cubicBezTo>
                    <a:pt x="11691" y="5"/>
                    <a:pt x="11587" y="0"/>
                    <a:pt x="114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8"/>
          <p:cNvGrpSpPr/>
          <p:nvPr/>
        </p:nvGrpSpPr>
        <p:grpSpPr>
          <a:xfrm rot="3277563">
            <a:off x="7760" y="752470"/>
            <a:ext cx="809160" cy="1485816"/>
            <a:chOff x="-106394" y="2567354"/>
            <a:chExt cx="1400812" cy="2571868"/>
          </a:xfrm>
        </p:grpSpPr>
        <p:sp>
          <p:nvSpPr>
            <p:cNvPr id="377" name="Google Shape;377;p8"/>
            <p:cNvSpPr/>
            <p:nvPr/>
          </p:nvSpPr>
          <p:spPr>
            <a:xfrm>
              <a:off x="-106394" y="4026328"/>
              <a:ext cx="1400812" cy="961361"/>
            </a:xfrm>
            <a:custGeom>
              <a:avLst/>
              <a:gdLst/>
              <a:ahLst/>
              <a:cxnLst/>
              <a:rect l="l" t="t" r="r" b="b"/>
              <a:pathLst>
                <a:path w="27095" h="18595" extrusionOk="0">
                  <a:moveTo>
                    <a:pt x="25447" y="1"/>
                  </a:moveTo>
                  <a:cubicBezTo>
                    <a:pt x="25351" y="1"/>
                    <a:pt x="25337" y="97"/>
                    <a:pt x="25310" y="165"/>
                  </a:cubicBezTo>
                  <a:cubicBezTo>
                    <a:pt x="25062" y="783"/>
                    <a:pt x="24747" y="1360"/>
                    <a:pt x="24417" y="1951"/>
                  </a:cubicBezTo>
                  <a:cubicBezTo>
                    <a:pt x="23991" y="2706"/>
                    <a:pt x="23511" y="3434"/>
                    <a:pt x="22975" y="4121"/>
                  </a:cubicBezTo>
                  <a:cubicBezTo>
                    <a:pt x="21588" y="5933"/>
                    <a:pt x="20393" y="7856"/>
                    <a:pt x="19240" y="9806"/>
                  </a:cubicBezTo>
                  <a:cubicBezTo>
                    <a:pt x="18196" y="11564"/>
                    <a:pt x="17207" y="13349"/>
                    <a:pt x="16246" y="15134"/>
                  </a:cubicBezTo>
                  <a:lnTo>
                    <a:pt x="16109" y="15340"/>
                  </a:lnTo>
                  <a:cubicBezTo>
                    <a:pt x="16095" y="15203"/>
                    <a:pt x="16081" y="15134"/>
                    <a:pt x="16081" y="15066"/>
                  </a:cubicBezTo>
                  <a:cubicBezTo>
                    <a:pt x="16081" y="13830"/>
                    <a:pt x="15999" y="12607"/>
                    <a:pt x="15697" y="11399"/>
                  </a:cubicBezTo>
                  <a:cubicBezTo>
                    <a:pt x="15477" y="10493"/>
                    <a:pt x="15175" y="9614"/>
                    <a:pt x="14722" y="8776"/>
                  </a:cubicBezTo>
                  <a:cubicBezTo>
                    <a:pt x="14090" y="7595"/>
                    <a:pt x="13211" y="6634"/>
                    <a:pt x="12085" y="5892"/>
                  </a:cubicBezTo>
                  <a:cubicBezTo>
                    <a:pt x="11275" y="5384"/>
                    <a:pt x="10437" y="4917"/>
                    <a:pt x="9572" y="4464"/>
                  </a:cubicBezTo>
                  <a:cubicBezTo>
                    <a:pt x="8130" y="3736"/>
                    <a:pt x="6660" y="3091"/>
                    <a:pt x="5164" y="2473"/>
                  </a:cubicBezTo>
                  <a:cubicBezTo>
                    <a:pt x="5026" y="2431"/>
                    <a:pt x="4903" y="2376"/>
                    <a:pt x="4765" y="2335"/>
                  </a:cubicBezTo>
                  <a:cubicBezTo>
                    <a:pt x="4743" y="2328"/>
                    <a:pt x="4721" y="2324"/>
                    <a:pt x="4699" y="2324"/>
                  </a:cubicBezTo>
                  <a:cubicBezTo>
                    <a:pt x="4638" y="2324"/>
                    <a:pt x="4575" y="2350"/>
                    <a:pt x="4504" y="2390"/>
                  </a:cubicBezTo>
                  <a:cubicBezTo>
                    <a:pt x="4463" y="2445"/>
                    <a:pt x="4436" y="2500"/>
                    <a:pt x="4477" y="2569"/>
                  </a:cubicBezTo>
                  <a:cubicBezTo>
                    <a:pt x="4491" y="2582"/>
                    <a:pt x="4491" y="2610"/>
                    <a:pt x="4504" y="2637"/>
                  </a:cubicBezTo>
                  <a:cubicBezTo>
                    <a:pt x="4958" y="3159"/>
                    <a:pt x="5425" y="3681"/>
                    <a:pt x="5850" y="4217"/>
                  </a:cubicBezTo>
                  <a:cubicBezTo>
                    <a:pt x="6908" y="5494"/>
                    <a:pt x="8116" y="6661"/>
                    <a:pt x="9407" y="7691"/>
                  </a:cubicBezTo>
                  <a:lnTo>
                    <a:pt x="11920" y="9710"/>
                  </a:lnTo>
                  <a:cubicBezTo>
                    <a:pt x="12730" y="10355"/>
                    <a:pt x="13527" y="11028"/>
                    <a:pt x="14214" y="11811"/>
                  </a:cubicBezTo>
                  <a:cubicBezTo>
                    <a:pt x="14639" y="12333"/>
                    <a:pt x="14996" y="12882"/>
                    <a:pt x="15271" y="13500"/>
                  </a:cubicBezTo>
                  <a:cubicBezTo>
                    <a:pt x="15546" y="14146"/>
                    <a:pt x="15656" y="14818"/>
                    <a:pt x="15614" y="15519"/>
                  </a:cubicBezTo>
                  <a:cubicBezTo>
                    <a:pt x="15587" y="16233"/>
                    <a:pt x="15422" y="16920"/>
                    <a:pt x="15244" y="17606"/>
                  </a:cubicBezTo>
                  <a:cubicBezTo>
                    <a:pt x="15216" y="17647"/>
                    <a:pt x="15202" y="17689"/>
                    <a:pt x="15147" y="17771"/>
                  </a:cubicBezTo>
                  <a:cubicBezTo>
                    <a:pt x="15106" y="17634"/>
                    <a:pt x="15065" y="17551"/>
                    <a:pt x="15051" y="17441"/>
                  </a:cubicBezTo>
                  <a:cubicBezTo>
                    <a:pt x="14365" y="15230"/>
                    <a:pt x="13074" y="13459"/>
                    <a:pt x="11137" y="12209"/>
                  </a:cubicBezTo>
                  <a:cubicBezTo>
                    <a:pt x="10272" y="11660"/>
                    <a:pt x="9380" y="11193"/>
                    <a:pt x="8459" y="10808"/>
                  </a:cubicBezTo>
                  <a:cubicBezTo>
                    <a:pt x="7292" y="10300"/>
                    <a:pt x="6125" y="9820"/>
                    <a:pt x="4971" y="9298"/>
                  </a:cubicBezTo>
                  <a:cubicBezTo>
                    <a:pt x="3983" y="8831"/>
                    <a:pt x="2994" y="8309"/>
                    <a:pt x="2019" y="7815"/>
                  </a:cubicBezTo>
                  <a:cubicBezTo>
                    <a:pt x="1607" y="7609"/>
                    <a:pt x="1195" y="7389"/>
                    <a:pt x="783" y="7183"/>
                  </a:cubicBezTo>
                  <a:cubicBezTo>
                    <a:pt x="632" y="7114"/>
                    <a:pt x="481" y="7046"/>
                    <a:pt x="316" y="6991"/>
                  </a:cubicBezTo>
                  <a:cubicBezTo>
                    <a:pt x="275" y="6977"/>
                    <a:pt x="206" y="6977"/>
                    <a:pt x="137" y="6977"/>
                  </a:cubicBezTo>
                  <a:cubicBezTo>
                    <a:pt x="28" y="6991"/>
                    <a:pt x="0" y="7114"/>
                    <a:pt x="41" y="7183"/>
                  </a:cubicBezTo>
                  <a:lnTo>
                    <a:pt x="96" y="7238"/>
                  </a:lnTo>
                  <a:cubicBezTo>
                    <a:pt x="824" y="7870"/>
                    <a:pt x="1415" y="8625"/>
                    <a:pt x="2074" y="9325"/>
                  </a:cubicBezTo>
                  <a:cubicBezTo>
                    <a:pt x="3172" y="10493"/>
                    <a:pt x="4271" y="11660"/>
                    <a:pt x="5466" y="12731"/>
                  </a:cubicBezTo>
                  <a:cubicBezTo>
                    <a:pt x="6660" y="13775"/>
                    <a:pt x="7979" y="14626"/>
                    <a:pt x="9448" y="15230"/>
                  </a:cubicBezTo>
                  <a:cubicBezTo>
                    <a:pt x="10204" y="15519"/>
                    <a:pt x="10945" y="15835"/>
                    <a:pt x="11700" y="16137"/>
                  </a:cubicBezTo>
                  <a:cubicBezTo>
                    <a:pt x="12538" y="16508"/>
                    <a:pt x="13348" y="16933"/>
                    <a:pt x="14076" y="17483"/>
                  </a:cubicBezTo>
                  <a:cubicBezTo>
                    <a:pt x="14323" y="17675"/>
                    <a:pt x="14571" y="17881"/>
                    <a:pt x="14777" y="18128"/>
                  </a:cubicBezTo>
                  <a:cubicBezTo>
                    <a:pt x="14873" y="18279"/>
                    <a:pt x="14969" y="18430"/>
                    <a:pt x="15065" y="18595"/>
                  </a:cubicBezTo>
                  <a:cubicBezTo>
                    <a:pt x="15120" y="18581"/>
                    <a:pt x="15134" y="18581"/>
                    <a:pt x="15147" y="18568"/>
                  </a:cubicBezTo>
                  <a:cubicBezTo>
                    <a:pt x="15601" y="18073"/>
                    <a:pt x="16150" y="17675"/>
                    <a:pt x="16699" y="17290"/>
                  </a:cubicBezTo>
                  <a:cubicBezTo>
                    <a:pt x="17812" y="16521"/>
                    <a:pt x="18965" y="15821"/>
                    <a:pt x="20146" y="15134"/>
                  </a:cubicBezTo>
                  <a:cubicBezTo>
                    <a:pt x="20984" y="14640"/>
                    <a:pt x="21835" y="14159"/>
                    <a:pt x="22618" y="13582"/>
                  </a:cubicBezTo>
                  <a:cubicBezTo>
                    <a:pt x="23442" y="13019"/>
                    <a:pt x="24170" y="12347"/>
                    <a:pt x="24760" y="11577"/>
                  </a:cubicBezTo>
                  <a:cubicBezTo>
                    <a:pt x="25296" y="10891"/>
                    <a:pt x="25694" y="10136"/>
                    <a:pt x="26024" y="9353"/>
                  </a:cubicBezTo>
                  <a:cubicBezTo>
                    <a:pt x="26518" y="8117"/>
                    <a:pt x="26793" y="6826"/>
                    <a:pt x="26944" y="5521"/>
                  </a:cubicBezTo>
                  <a:cubicBezTo>
                    <a:pt x="26999" y="5096"/>
                    <a:pt x="27054" y="4656"/>
                    <a:pt x="27081" y="4217"/>
                  </a:cubicBezTo>
                  <a:cubicBezTo>
                    <a:pt x="27095" y="4107"/>
                    <a:pt x="27081" y="4024"/>
                    <a:pt x="27081" y="3928"/>
                  </a:cubicBezTo>
                  <a:cubicBezTo>
                    <a:pt x="26944" y="3956"/>
                    <a:pt x="26944" y="4066"/>
                    <a:pt x="26930" y="4148"/>
                  </a:cubicBezTo>
                  <a:cubicBezTo>
                    <a:pt x="26807" y="4505"/>
                    <a:pt x="26710" y="4848"/>
                    <a:pt x="26587" y="5205"/>
                  </a:cubicBezTo>
                  <a:cubicBezTo>
                    <a:pt x="26175" y="6359"/>
                    <a:pt x="25543" y="7375"/>
                    <a:pt x="24733" y="8282"/>
                  </a:cubicBezTo>
                  <a:cubicBezTo>
                    <a:pt x="24074" y="9023"/>
                    <a:pt x="23360" y="9710"/>
                    <a:pt x="22659" y="10369"/>
                  </a:cubicBezTo>
                  <a:cubicBezTo>
                    <a:pt x="21602" y="11371"/>
                    <a:pt x="20558" y="12374"/>
                    <a:pt x="19542" y="13418"/>
                  </a:cubicBezTo>
                  <a:cubicBezTo>
                    <a:pt x="18237" y="14763"/>
                    <a:pt x="16919" y="16123"/>
                    <a:pt x="15724" y="17565"/>
                  </a:cubicBezTo>
                  <a:cubicBezTo>
                    <a:pt x="15697" y="17606"/>
                    <a:pt x="15669" y="17620"/>
                    <a:pt x="15614" y="17647"/>
                  </a:cubicBezTo>
                  <a:cubicBezTo>
                    <a:pt x="15601" y="17606"/>
                    <a:pt x="15587" y="17565"/>
                    <a:pt x="15601" y="17551"/>
                  </a:cubicBezTo>
                  <a:cubicBezTo>
                    <a:pt x="15903" y="16672"/>
                    <a:pt x="16287" y="15835"/>
                    <a:pt x="16713" y="15024"/>
                  </a:cubicBezTo>
                  <a:cubicBezTo>
                    <a:pt x="17235" y="14077"/>
                    <a:pt x="17880" y="13225"/>
                    <a:pt x="18608" y="12415"/>
                  </a:cubicBezTo>
                  <a:cubicBezTo>
                    <a:pt x="19377" y="11523"/>
                    <a:pt x="20187" y="10671"/>
                    <a:pt x="20970" y="9792"/>
                  </a:cubicBezTo>
                  <a:cubicBezTo>
                    <a:pt x="21643" y="9064"/>
                    <a:pt x="22288" y="8309"/>
                    <a:pt x="22879" y="7526"/>
                  </a:cubicBezTo>
                  <a:cubicBezTo>
                    <a:pt x="24142" y="5823"/>
                    <a:pt x="24939" y="3942"/>
                    <a:pt x="25268" y="1841"/>
                  </a:cubicBezTo>
                  <a:cubicBezTo>
                    <a:pt x="25351" y="1305"/>
                    <a:pt x="25420" y="783"/>
                    <a:pt x="25488" y="248"/>
                  </a:cubicBezTo>
                  <a:cubicBezTo>
                    <a:pt x="25502" y="165"/>
                    <a:pt x="25543" y="69"/>
                    <a:pt x="254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209545" y="3601768"/>
              <a:ext cx="925172" cy="801143"/>
            </a:xfrm>
            <a:custGeom>
              <a:avLst/>
              <a:gdLst/>
              <a:ahLst/>
              <a:cxnLst/>
              <a:rect l="l" t="t" r="r" b="b"/>
              <a:pathLst>
                <a:path w="17895" h="15496" extrusionOk="0">
                  <a:moveTo>
                    <a:pt x="17784" y="0"/>
                  </a:moveTo>
                  <a:cubicBezTo>
                    <a:pt x="17743" y="83"/>
                    <a:pt x="17716" y="193"/>
                    <a:pt x="17674" y="275"/>
                  </a:cubicBezTo>
                  <a:cubicBezTo>
                    <a:pt x="17386" y="1470"/>
                    <a:pt x="16905" y="2610"/>
                    <a:pt x="16301" y="3695"/>
                  </a:cubicBezTo>
                  <a:cubicBezTo>
                    <a:pt x="14763" y="6469"/>
                    <a:pt x="13568" y="9421"/>
                    <a:pt x="12525" y="12429"/>
                  </a:cubicBezTo>
                  <a:cubicBezTo>
                    <a:pt x="12332" y="12937"/>
                    <a:pt x="12167" y="13472"/>
                    <a:pt x="11989" y="13994"/>
                  </a:cubicBezTo>
                  <a:cubicBezTo>
                    <a:pt x="11975" y="14063"/>
                    <a:pt x="11948" y="14132"/>
                    <a:pt x="11907" y="14200"/>
                  </a:cubicBezTo>
                  <a:cubicBezTo>
                    <a:pt x="11810" y="14173"/>
                    <a:pt x="11810" y="14090"/>
                    <a:pt x="11810" y="14035"/>
                  </a:cubicBezTo>
                  <a:cubicBezTo>
                    <a:pt x="11687" y="13459"/>
                    <a:pt x="11618" y="12854"/>
                    <a:pt x="11467" y="12278"/>
                  </a:cubicBezTo>
                  <a:cubicBezTo>
                    <a:pt x="10849" y="9737"/>
                    <a:pt x="9558" y="7622"/>
                    <a:pt x="7485" y="6002"/>
                  </a:cubicBezTo>
                  <a:cubicBezTo>
                    <a:pt x="6729" y="5425"/>
                    <a:pt x="5905" y="4958"/>
                    <a:pt x="5054" y="4532"/>
                  </a:cubicBezTo>
                  <a:cubicBezTo>
                    <a:pt x="3639" y="3818"/>
                    <a:pt x="2239" y="3063"/>
                    <a:pt x="865" y="2266"/>
                  </a:cubicBezTo>
                  <a:cubicBezTo>
                    <a:pt x="728" y="2170"/>
                    <a:pt x="591" y="2115"/>
                    <a:pt x="481" y="2033"/>
                  </a:cubicBezTo>
                  <a:cubicBezTo>
                    <a:pt x="410" y="2006"/>
                    <a:pt x="333" y="1991"/>
                    <a:pt x="262" y="1991"/>
                  </a:cubicBezTo>
                  <a:cubicBezTo>
                    <a:pt x="223" y="1991"/>
                    <a:pt x="185" y="1996"/>
                    <a:pt x="151" y="2005"/>
                  </a:cubicBezTo>
                  <a:cubicBezTo>
                    <a:pt x="41" y="2033"/>
                    <a:pt x="0" y="2156"/>
                    <a:pt x="41" y="2239"/>
                  </a:cubicBezTo>
                  <a:cubicBezTo>
                    <a:pt x="69" y="2280"/>
                    <a:pt x="83" y="2308"/>
                    <a:pt x="110" y="2335"/>
                  </a:cubicBezTo>
                  <a:cubicBezTo>
                    <a:pt x="687" y="3035"/>
                    <a:pt x="1250" y="3749"/>
                    <a:pt x="1813" y="4464"/>
                  </a:cubicBezTo>
                  <a:cubicBezTo>
                    <a:pt x="3172" y="6112"/>
                    <a:pt x="4683" y="7595"/>
                    <a:pt x="6290" y="8995"/>
                  </a:cubicBezTo>
                  <a:cubicBezTo>
                    <a:pt x="7169" y="9751"/>
                    <a:pt x="8048" y="10479"/>
                    <a:pt x="8927" y="11261"/>
                  </a:cubicBezTo>
                  <a:cubicBezTo>
                    <a:pt x="9352" y="11632"/>
                    <a:pt x="9764" y="12030"/>
                    <a:pt x="10190" y="12442"/>
                  </a:cubicBezTo>
                  <a:cubicBezTo>
                    <a:pt x="10726" y="12950"/>
                    <a:pt x="11069" y="13596"/>
                    <a:pt x="11275" y="14310"/>
                  </a:cubicBezTo>
                  <a:cubicBezTo>
                    <a:pt x="11357" y="14653"/>
                    <a:pt x="11495" y="14997"/>
                    <a:pt x="11604" y="15340"/>
                  </a:cubicBezTo>
                  <a:cubicBezTo>
                    <a:pt x="11617" y="15401"/>
                    <a:pt x="11629" y="15495"/>
                    <a:pt x="11710" y="15495"/>
                  </a:cubicBezTo>
                  <a:cubicBezTo>
                    <a:pt x="11719" y="15495"/>
                    <a:pt x="11730" y="15494"/>
                    <a:pt x="11742" y="15491"/>
                  </a:cubicBezTo>
                  <a:cubicBezTo>
                    <a:pt x="11810" y="15477"/>
                    <a:pt x="11852" y="15409"/>
                    <a:pt x="11893" y="15340"/>
                  </a:cubicBezTo>
                  <a:cubicBezTo>
                    <a:pt x="12030" y="15107"/>
                    <a:pt x="12154" y="14873"/>
                    <a:pt x="12264" y="14640"/>
                  </a:cubicBezTo>
                  <a:lnTo>
                    <a:pt x="12840" y="13459"/>
                  </a:lnTo>
                  <a:cubicBezTo>
                    <a:pt x="13143" y="12841"/>
                    <a:pt x="13568" y="12291"/>
                    <a:pt x="13980" y="11742"/>
                  </a:cubicBezTo>
                  <a:cubicBezTo>
                    <a:pt x="14433" y="11138"/>
                    <a:pt x="14900" y="10520"/>
                    <a:pt x="15312" y="9902"/>
                  </a:cubicBezTo>
                  <a:cubicBezTo>
                    <a:pt x="16576" y="7965"/>
                    <a:pt x="17345" y="5837"/>
                    <a:pt x="17661" y="3530"/>
                  </a:cubicBezTo>
                  <a:cubicBezTo>
                    <a:pt x="17784" y="2623"/>
                    <a:pt x="17853" y="1690"/>
                    <a:pt x="17880" y="769"/>
                  </a:cubicBezTo>
                  <a:cubicBezTo>
                    <a:pt x="17880" y="577"/>
                    <a:pt x="17894" y="385"/>
                    <a:pt x="17894" y="179"/>
                  </a:cubicBezTo>
                  <a:cubicBezTo>
                    <a:pt x="17894" y="138"/>
                    <a:pt x="17867" y="69"/>
                    <a:pt x="17867" y="14"/>
                  </a:cubicBezTo>
                  <a:cubicBezTo>
                    <a:pt x="17825" y="0"/>
                    <a:pt x="17812" y="0"/>
                    <a:pt x="177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244339" y="3875105"/>
              <a:ext cx="920157" cy="740447"/>
            </a:xfrm>
            <a:custGeom>
              <a:avLst/>
              <a:gdLst/>
              <a:ahLst/>
              <a:cxnLst/>
              <a:rect l="l" t="t" r="r" b="b"/>
              <a:pathLst>
                <a:path w="17798" h="14322" extrusionOk="0">
                  <a:moveTo>
                    <a:pt x="17688" y="1"/>
                  </a:moveTo>
                  <a:cubicBezTo>
                    <a:pt x="17619" y="97"/>
                    <a:pt x="17592" y="165"/>
                    <a:pt x="17551" y="234"/>
                  </a:cubicBezTo>
                  <a:cubicBezTo>
                    <a:pt x="16054" y="3351"/>
                    <a:pt x="14323" y="6331"/>
                    <a:pt x="12524" y="9270"/>
                  </a:cubicBezTo>
                  <a:cubicBezTo>
                    <a:pt x="11879" y="10300"/>
                    <a:pt x="11302" y="11344"/>
                    <a:pt x="10780" y="12429"/>
                  </a:cubicBezTo>
                  <a:cubicBezTo>
                    <a:pt x="10753" y="12497"/>
                    <a:pt x="10712" y="12566"/>
                    <a:pt x="10684" y="12621"/>
                  </a:cubicBezTo>
                  <a:cubicBezTo>
                    <a:pt x="10602" y="12594"/>
                    <a:pt x="10616" y="12525"/>
                    <a:pt x="10616" y="12497"/>
                  </a:cubicBezTo>
                  <a:cubicBezTo>
                    <a:pt x="10465" y="11330"/>
                    <a:pt x="10080" y="10232"/>
                    <a:pt x="9462" y="9215"/>
                  </a:cubicBezTo>
                  <a:cubicBezTo>
                    <a:pt x="9091" y="8597"/>
                    <a:pt x="8693" y="8021"/>
                    <a:pt x="8267" y="7430"/>
                  </a:cubicBezTo>
                  <a:cubicBezTo>
                    <a:pt x="7471" y="6386"/>
                    <a:pt x="6523" y="5521"/>
                    <a:pt x="5479" y="4738"/>
                  </a:cubicBezTo>
                  <a:cubicBezTo>
                    <a:pt x="4161" y="3736"/>
                    <a:pt x="2705" y="2967"/>
                    <a:pt x="1181" y="2294"/>
                  </a:cubicBezTo>
                  <a:cubicBezTo>
                    <a:pt x="975" y="2212"/>
                    <a:pt x="742" y="2129"/>
                    <a:pt x="536" y="2047"/>
                  </a:cubicBezTo>
                  <a:cubicBezTo>
                    <a:pt x="485" y="2021"/>
                    <a:pt x="428" y="2011"/>
                    <a:pt x="369" y="2011"/>
                  </a:cubicBezTo>
                  <a:cubicBezTo>
                    <a:pt x="301" y="2011"/>
                    <a:pt x="231" y="2025"/>
                    <a:pt x="165" y="2047"/>
                  </a:cubicBezTo>
                  <a:cubicBezTo>
                    <a:pt x="55" y="2074"/>
                    <a:pt x="0" y="2198"/>
                    <a:pt x="82" y="2280"/>
                  </a:cubicBezTo>
                  <a:cubicBezTo>
                    <a:pt x="96" y="2321"/>
                    <a:pt x="124" y="2349"/>
                    <a:pt x="151" y="2363"/>
                  </a:cubicBezTo>
                  <a:cubicBezTo>
                    <a:pt x="838" y="3187"/>
                    <a:pt x="1497" y="4038"/>
                    <a:pt x="2184" y="4862"/>
                  </a:cubicBezTo>
                  <a:cubicBezTo>
                    <a:pt x="3145" y="6002"/>
                    <a:pt x="4230" y="7032"/>
                    <a:pt x="5411" y="7979"/>
                  </a:cubicBezTo>
                  <a:cubicBezTo>
                    <a:pt x="6139" y="8542"/>
                    <a:pt x="6880" y="9119"/>
                    <a:pt x="7594" y="9682"/>
                  </a:cubicBezTo>
                  <a:cubicBezTo>
                    <a:pt x="8006" y="9998"/>
                    <a:pt x="8418" y="10328"/>
                    <a:pt x="8817" y="10671"/>
                  </a:cubicBezTo>
                  <a:cubicBezTo>
                    <a:pt x="9393" y="11193"/>
                    <a:pt x="9792" y="11811"/>
                    <a:pt x="10011" y="12566"/>
                  </a:cubicBezTo>
                  <a:cubicBezTo>
                    <a:pt x="10149" y="13033"/>
                    <a:pt x="10190" y="13486"/>
                    <a:pt x="10190" y="13967"/>
                  </a:cubicBezTo>
                  <a:cubicBezTo>
                    <a:pt x="10190" y="14063"/>
                    <a:pt x="10190" y="14145"/>
                    <a:pt x="10204" y="14242"/>
                  </a:cubicBezTo>
                  <a:cubicBezTo>
                    <a:pt x="10213" y="14288"/>
                    <a:pt x="10273" y="14322"/>
                    <a:pt x="10327" y="14322"/>
                  </a:cubicBezTo>
                  <a:cubicBezTo>
                    <a:pt x="10353" y="14322"/>
                    <a:pt x="10378" y="14314"/>
                    <a:pt x="10396" y="14296"/>
                  </a:cubicBezTo>
                  <a:cubicBezTo>
                    <a:pt x="10423" y="14269"/>
                    <a:pt x="10465" y="14228"/>
                    <a:pt x="10492" y="14173"/>
                  </a:cubicBezTo>
                  <a:cubicBezTo>
                    <a:pt x="10547" y="14090"/>
                    <a:pt x="10588" y="13994"/>
                    <a:pt x="10616" y="13898"/>
                  </a:cubicBezTo>
                  <a:cubicBezTo>
                    <a:pt x="11082" y="12662"/>
                    <a:pt x="11797" y="11564"/>
                    <a:pt x="12662" y="10589"/>
                  </a:cubicBezTo>
                  <a:cubicBezTo>
                    <a:pt x="13170" y="10012"/>
                    <a:pt x="13692" y="9463"/>
                    <a:pt x="14214" y="8886"/>
                  </a:cubicBezTo>
                  <a:cubicBezTo>
                    <a:pt x="14790" y="8268"/>
                    <a:pt x="15285" y="7609"/>
                    <a:pt x="15738" y="6894"/>
                  </a:cubicBezTo>
                  <a:cubicBezTo>
                    <a:pt x="16493" y="5727"/>
                    <a:pt x="16988" y="4464"/>
                    <a:pt x="17303" y="3118"/>
                  </a:cubicBezTo>
                  <a:cubicBezTo>
                    <a:pt x="17509" y="2225"/>
                    <a:pt x="17674" y="1319"/>
                    <a:pt x="17798" y="399"/>
                  </a:cubicBezTo>
                  <a:cubicBezTo>
                    <a:pt x="17798" y="234"/>
                    <a:pt x="17798" y="234"/>
                    <a:pt x="176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282649" y="3363224"/>
              <a:ext cx="777516" cy="777465"/>
            </a:xfrm>
            <a:custGeom>
              <a:avLst/>
              <a:gdLst/>
              <a:ahLst/>
              <a:cxnLst/>
              <a:rect l="l" t="t" r="r" b="b"/>
              <a:pathLst>
                <a:path w="15039" h="15038" extrusionOk="0">
                  <a:moveTo>
                    <a:pt x="14860" y="0"/>
                  </a:moveTo>
                  <a:cubicBezTo>
                    <a:pt x="14805" y="69"/>
                    <a:pt x="14750" y="110"/>
                    <a:pt x="14736" y="179"/>
                  </a:cubicBezTo>
                  <a:cubicBezTo>
                    <a:pt x="14448" y="1099"/>
                    <a:pt x="14036" y="1964"/>
                    <a:pt x="13665" y="2857"/>
                  </a:cubicBezTo>
                  <a:cubicBezTo>
                    <a:pt x="12635" y="5383"/>
                    <a:pt x="11852" y="7979"/>
                    <a:pt x="11303" y="10643"/>
                  </a:cubicBezTo>
                  <a:lnTo>
                    <a:pt x="10891" y="12593"/>
                  </a:lnTo>
                  <a:cubicBezTo>
                    <a:pt x="10877" y="12676"/>
                    <a:pt x="10850" y="12772"/>
                    <a:pt x="10822" y="12909"/>
                  </a:cubicBezTo>
                  <a:cubicBezTo>
                    <a:pt x="10712" y="12744"/>
                    <a:pt x="10699" y="12621"/>
                    <a:pt x="10671" y="12497"/>
                  </a:cubicBezTo>
                  <a:cubicBezTo>
                    <a:pt x="10396" y="11330"/>
                    <a:pt x="9998" y="10204"/>
                    <a:pt x="9463" y="9146"/>
                  </a:cubicBezTo>
                  <a:cubicBezTo>
                    <a:pt x="8790" y="7787"/>
                    <a:pt x="7870" y="6633"/>
                    <a:pt x="6771" y="5631"/>
                  </a:cubicBezTo>
                  <a:cubicBezTo>
                    <a:pt x="5933" y="4848"/>
                    <a:pt x="4986" y="4202"/>
                    <a:pt x="4024" y="3598"/>
                  </a:cubicBezTo>
                  <a:cubicBezTo>
                    <a:pt x="3077" y="3021"/>
                    <a:pt x="2047" y="2554"/>
                    <a:pt x="1072" y="2033"/>
                  </a:cubicBezTo>
                  <a:lnTo>
                    <a:pt x="454" y="1730"/>
                  </a:lnTo>
                  <a:cubicBezTo>
                    <a:pt x="381" y="1694"/>
                    <a:pt x="320" y="1676"/>
                    <a:pt x="259" y="1676"/>
                  </a:cubicBezTo>
                  <a:cubicBezTo>
                    <a:pt x="228" y="1676"/>
                    <a:pt x="197" y="1680"/>
                    <a:pt x="165" y="1689"/>
                  </a:cubicBezTo>
                  <a:cubicBezTo>
                    <a:pt x="56" y="1717"/>
                    <a:pt x="1" y="1813"/>
                    <a:pt x="56" y="1895"/>
                  </a:cubicBezTo>
                  <a:lnTo>
                    <a:pt x="111" y="2005"/>
                  </a:lnTo>
                  <a:cubicBezTo>
                    <a:pt x="440" y="2472"/>
                    <a:pt x="756" y="2925"/>
                    <a:pt x="1072" y="3392"/>
                  </a:cubicBezTo>
                  <a:cubicBezTo>
                    <a:pt x="2033" y="4875"/>
                    <a:pt x="3255" y="6111"/>
                    <a:pt x="4670" y="7141"/>
                  </a:cubicBezTo>
                  <a:cubicBezTo>
                    <a:pt x="5288" y="7581"/>
                    <a:pt x="5906" y="7993"/>
                    <a:pt x="6524" y="8446"/>
                  </a:cubicBezTo>
                  <a:cubicBezTo>
                    <a:pt x="7073" y="8830"/>
                    <a:pt x="7650" y="9215"/>
                    <a:pt x="8172" y="9641"/>
                  </a:cubicBezTo>
                  <a:cubicBezTo>
                    <a:pt x="8748" y="10094"/>
                    <a:pt x="9243" y="10602"/>
                    <a:pt x="9641" y="11220"/>
                  </a:cubicBezTo>
                  <a:cubicBezTo>
                    <a:pt x="10122" y="11961"/>
                    <a:pt x="10424" y="12772"/>
                    <a:pt x="10506" y="13664"/>
                  </a:cubicBezTo>
                  <a:cubicBezTo>
                    <a:pt x="10506" y="14104"/>
                    <a:pt x="10493" y="14571"/>
                    <a:pt x="10630" y="15038"/>
                  </a:cubicBezTo>
                  <a:cubicBezTo>
                    <a:pt x="10712" y="15010"/>
                    <a:pt x="10781" y="15010"/>
                    <a:pt x="10891" y="14996"/>
                  </a:cubicBezTo>
                  <a:cubicBezTo>
                    <a:pt x="10959" y="14626"/>
                    <a:pt x="11042" y="14241"/>
                    <a:pt x="11083" y="13843"/>
                  </a:cubicBezTo>
                  <a:cubicBezTo>
                    <a:pt x="11152" y="12703"/>
                    <a:pt x="11509" y="11618"/>
                    <a:pt x="11989" y="10561"/>
                  </a:cubicBezTo>
                  <a:cubicBezTo>
                    <a:pt x="12292" y="9874"/>
                    <a:pt x="12704" y="9229"/>
                    <a:pt x="13088" y="8569"/>
                  </a:cubicBezTo>
                  <a:cubicBezTo>
                    <a:pt x="13390" y="8048"/>
                    <a:pt x="13706" y="7512"/>
                    <a:pt x="13981" y="6963"/>
                  </a:cubicBezTo>
                  <a:cubicBezTo>
                    <a:pt x="14585" y="5782"/>
                    <a:pt x="14873" y="4532"/>
                    <a:pt x="14969" y="3200"/>
                  </a:cubicBezTo>
                  <a:cubicBezTo>
                    <a:pt x="15038" y="2225"/>
                    <a:pt x="14997" y="1236"/>
                    <a:pt x="14969" y="247"/>
                  </a:cubicBezTo>
                  <a:cubicBezTo>
                    <a:pt x="14969" y="165"/>
                    <a:pt x="14969" y="165"/>
                    <a:pt x="148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257109" y="3081355"/>
              <a:ext cx="715011" cy="719974"/>
            </a:xfrm>
            <a:custGeom>
              <a:avLst/>
              <a:gdLst/>
              <a:ahLst/>
              <a:cxnLst/>
              <a:rect l="l" t="t" r="r" b="b"/>
              <a:pathLst>
                <a:path w="13830" h="13926" extrusionOk="0">
                  <a:moveTo>
                    <a:pt x="13513" y="0"/>
                  </a:moveTo>
                  <a:cubicBezTo>
                    <a:pt x="13472" y="0"/>
                    <a:pt x="13445" y="14"/>
                    <a:pt x="13417" y="55"/>
                  </a:cubicBezTo>
                  <a:cubicBezTo>
                    <a:pt x="13390" y="110"/>
                    <a:pt x="13390" y="179"/>
                    <a:pt x="13376" y="247"/>
                  </a:cubicBezTo>
                  <a:cubicBezTo>
                    <a:pt x="12840" y="1964"/>
                    <a:pt x="12442" y="3708"/>
                    <a:pt x="12017" y="5452"/>
                  </a:cubicBezTo>
                  <a:cubicBezTo>
                    <a:pt x="11701" y="6729"/>
                    <a:pt x="11399" y="8006"/>
                    <a:pt x="11110" y="9297"/>
                  </a:cubicBezTo>
                  <a:cubicBezTo>
                    <a:pt x="10973" y="9860"/>
                    <a:pt x="10904" y="10465"/>
                    <a:pt x="10794" y="11028"/>
                  </a:cubicBezTo>
                  <a:cubicBezTo>
                    <a:pt x="10767" y="11055"/>
                    <a:pt x="10753" y="11124"/>
                    <a:pt x="10712" y="11234"/>
                  </a:cubicBezTo>
                  <a:cubicBezTo>
                    <a:pt x="10657" y="11124"/>
                    <a:pt x="10616" y="11055"/>
                    <a:pt x="10575" y="10986"/>
                  </a:cubicBezTo>
                  <a:cubicBezTo>
                    <a:pt x="10012" y="9805"/>
                    <a:pt x="9256" y="8748"/>
                    <a:pt x="8377" y="7759"/>
                  </a:cubicBezTo>
                  <a:cubicBezTo>
                    <a:pt x="7100" y="6345"/>
                    <a:pt x="5658" y="5081"/>
                    <a:pt x="4120" y="3942"/>
                  </a:cubicBezTo>
                  <a:cubicBezTo>
                    <a:pt x="3159" y="3214"/>
                    <a:pt x="2143" y="2568"/>
                    <a:pt x="1099" y="1964"/>
                  </a:cubicBezTo>
                  <a:cubicBezTo>
                    <a:pt x="852" y="1827"/>
                    <a:pt x="632" y="1689"/>
                    <a:pt x="412" y="1538"/>
                  </a:cubicBezTo>
                  <a:cubicBezTo>
                    <a:pt x="353" y="1499"/>
                    <a:pt x="280" y="1467"/>
                    <a:pt x="208" y="1467"/>
                  </a:cubicBezTo>
                  <a:cubicBezTo>
                    <a:pt x="179" y="1467"/>
                    <a:pt x="151" y="1472"/>
                    <a:pt x="124" y="1483"/>
                  </a:cubicBezTo>
                  <a:cubicBezTo>
                    <a:pt x="55" y="1497"/>
                    <a:pt x="0" y="1593"/>
                    <a:pt x="28" y="1676"/>
                  </a:cubicBezTo>
                  <a:cubicBezTo>
                    <a:pt x="55" y="1703"/>
                    <a:pt x="69" y="1744"/>
                    <a:pt x="96" y="1772"/>
                  </a:cubicBezTo>
                  <a:cubicBezTo>
                    <a:pt x="508" y="2335"/>
                    <a:pt x="907" y="2898"/>
                    <a:pt x="1319" y="3461"/>
                  </a:cubicBezTo>
                  <a:cubicBezTo>
                    <a:pt x="2500" y="5054"/>
                    <a:pt x="3914" y="6427"/>
                    <a:pt x="5493" y="7622"/>
                  </a:cubicBezTo>
                  <a:cubicBezTo>
                    <a:pt x="6372" y="8295"/>
                    <a:pt x="7237" y="8968"/>
                    <a:pt x="8089" y="9682"/>
                  </a:cubicBezTo>
                  <a:cubicBezTo>
                    <a:pt x="8803" y="10300"/>
                    <a:pt x="9462" y="10959"/>
                    <a:pt x="9943" y="11783"/>
                  </a:cubicBezTo>
                  <a:cubicBezTo>
                    <a:pt x="10314" y="12415"/>
                    <a:pt x="10684" y="13074"/>
                    <a:pt x="10904" y="13788"/>
                  </a:cubicBezTo>
                  <a:lnTo>
                    <a:pt x="10945" y="13898"/>
                  </a:lnTo>
                  <a:cubicBezTo>
                    <a:pt x="10987" y="13912"/>
                    <a:pt x="11028" y="13925"/>
                    <a:pt x="11055" y="13925"/>
                  </a:cubicBezTo>
                  <a:cubicBezTo>
                    <a:pt x="11083" y="13925"/>
                    <a:pt x="11124" y="13898"/>
                    <a:pt x="11138" y="13857"/>
                  </a:cubicBezTo>
                  <a:cubicBezTo>
                    <a:pt x="11151" y="13829"/>
                    <a:pt x="11151" y="13788"/>
                    <a:pt x="11179" y="13761"/>
                  </a:cubicBezTo>
                  <a:cubicBezTo>
                    <a:pt x="11385" y="12277"/>
                    <a:pt x="11728" y="10835"/>
                    <a:pt x="12305" y="9462"/>
                  </a:cubicBezTo>
                  <a:cubicBezTo>
                    <a:pt x="12648" y="8638"/>
                    <a:pt x="12964" y="7800"/>
                    <a:pt x="13266" y="6963"/>
                  </a:cubicBezTo>
                  <a:cubicBezTo>
                    <a:pt x="13678" y="5768"/>
                    <a:pt x="13829" y="4532"/>
                    <a:pt x="13829" y="3282"/>
                  </a:cubicBezTo>
                  <a:cubicBezTo>
                    <a:pt x="13829" y="2280"/>
                    <a:pt x="13747" y="1291"/>
                    <a:pt x="13651" y="302"/>
                  </a:cubicBezTo>
                  <a:cubicBezTo>
                    <a:pt x="13651" y="220"/>
                    <a:pt x="13623" y="138"/>
                    <a:pt x="13596" y="69"/>
                  </a:cubicBezTo>
                  <a:cubicBezTo>
                    <a:pt x="13582" y="41"/>
                    <a:pt x="13541" y="0"/>
                    <a:pt x="135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298986" y="2924394"/>
              <a:ext cx="578006" cy="595791"/>
            </a:xfrm>
            <a:custGeom>
              <a:avLst/>
              <a:gdLst/>
              <a:ahLst/>
              <a:cxnLst/>
              <a:rect l="l" t="t" r="r" b="b"/>
              <a:pathLst>
                <a:path w="11180" h="11524" extrusionOk="0">
                  <a:moveTo>
                    <a:pt x="10442" y="0"/>
                  </a:moveTo>
                  <a:cubicBezTo>
                    <a:pt x="10436" y="0"/>
                    <a:pt x="10430" y="1"/>
                    <a:pt x="10424" y="1"/>
                  </a:cubicBezTo>
                  <a:cubicBezTo>
                    <a:pt x="10286" y="15"/>
                    <a:pt x="10286" y="180"/>
                    <a:pt x="10245" y="276"/>
                  </a:cubicBezTo>
                  <a:cubicBezTo>
                    <a:pt x="10108" y="688"/>
                    <a:pt x="10012" y="1114"/>
                    <a:pt x="9833" y="1512"/>
                  </a:cubicBezTo>
                  <a:cubicBezTo>
                    <a:pt x="9353" y="2720"/>
                    <a:pt x="9092" y="3970"/>
                    <a:pt x="8927" y="5233"/>
                  </a:cubicBezTo>
                  <a:cubicBezTo>
                    <a:pt x="8790" y="6167"/>
                    <a:pt x="8748" y="7087"/>
                    <a:pt x="8776" y="8035"/>
                  </a:cubicBezTo>
                  <a:lnTo>
                    <a:pt x="8776" y="8819"/>
                  </a:lnTo>
                  <a:lnTo>
                    <a:pt x="8776" y="8819"/>
                  </a:lnTo>
                  <a:cubicBezTo>
                    <a:pt x="8773" y="8815"/>
                    <a:pt x="8768" y="8812"/>
                    <a:pt x="8762" y="8812"/>
                  </a:cubicBezTo>
                  <a:cubicBezTo>
                    <a:pt x="8752" y="8812"/>
                    <a:pt x="8741" y="8819"/>
                    <a:pt x="8735" y="8831"/>
                  </a:cubicBezTo>
                  <a:cubicBezTo>
                    <a:pt x="8707" y="8763"/>
                    <a:pt x="8652" y="8708"/>
                    <a:pt x="8611" y="8639"/>
                  </a:cubicBezTo>
                  <a:cubicBezTo>
                    <a:pt x="7773" y="7005"/>
                    <a:pt x="6606" y="5645"/>
                    <a:pt x="5233" y="4451"/>
                  </a:cubicBezTo>
                  <a:cubicBezTo>
                    <a:pt x="4409" y="3723"/>
                    <a:pt x="3516" y="3132"/>
                    <a:pt x="2569" y="2556"/>
                  </a:cubicBezTo>
                  <a:cubicBezTo>
                    <a:pt x="1868" y="2144"/>
                    <a:pt x="1168" y="1718"/>
                    <a:pt x="467" y="1292"/>
                  </a:cubicBezTo>
                  <a:cubicBezTo>
                    <a:pt x="371" y="1237"/>
                    <a:pt x="289" y="1182"/>
                    <a:pt x="193" y="1155"/>
                  </a:cubicBezTo>
                  <a:cubicBezTo>
                    <a:pt x="183" y="1152"/>
                    <a:pt x="173" y="1151"/>
                    <a:pt x="162" y="1151"/>
                  </a:cubicBezTo>
                  <a:cubicBezTo>
                    <a:pt x="114" y="1151"/>
                    <a:pt x="59" y="1176"/>
                    <a:pt x="14" y="1210"/>
                  </a:cubicBezTo>
                  <a:cubicBezTo>
                    <a:pt x="1" y="1223"/>
                    <a:pt x="1" y="1292"/>
                    <a:pt x="1" y="1347"/>
                  </a:cubicBezTo>
                  <a:cubicBezTo>
                    <a:pt x="1" y="1361"/>
                    <a:pt x="14" y="1388"/>
                    <a:pt x="28" y="1416"/>
                  </a:cubicBezTo>
                  <a:cubicBezTo>
                    <a:pt x="893" y="2885"/>
                    <a:pt x="1868" y="4272"/>
                    <a:pt x="3118" y="5467"/>
                  </a:cubicBezTo>
                  <a:cubicBezTo>
                    <a:pt x="4107" y="6401"/>
                    <a:pt x="5150" y="7280"/>
                    <a:pt x="6235" y="8090"/>
                  </a:cubicBezTo>
                  <a:cubicBezTo>
                    <a:pt x="6675" y="8419"/>
                    <a:pt x="7100" y="8735"/>
                    <a:pt x="7554" y="9079"/>
                  </a:cubicBezTo>
                  <a:cubicBezTo>
                    <a:pt x="7924" y="9395"/>
                    <a:pt x="8268" y="9738"/>
                    <a:pt x="8570" y="10136"/>
                  </a:cubicBezTo>
                  <a:cubicBezTo>
                    <a:pt x="8803" y="10438"/>
                    <a:pt x="8996" y="10768"/>
                    <a:pt x="9078" y="11139"/>
                  </a:cubicBezTo>
                  <a:cubicBezTo>
                    <a:pt x="9092" y="11248"/>
                    <a:pt x="9160" y="11345"/>
                    <a:pt x="9229" y="11454"/>
                  </a:cubicBezTo>
                  <a:cubicBezTo>
                    <a:pt x="9270" y="11482"/>
                    <a:pt x="9339" y="11523"/>
                    <a:pt x="9408" y="11523"/>
                  </a:cubicBezTo>
                  <a:cubicBezTo>
                    <a:pt x="9490" y="11523"/>
                    <a:pt x="9545" y="11441"/>
                    <a:pt x="9545" y="11372"/>
                  </a:cubicBezTo>
                  <a:cubicBezTo>
                    <a:pt x="9545" y="11276"/>
                    <a:pt x="9559" y="11180"/>
                    <a:pt x="9545" y="11097"/>
                  </a:cubicBezTo>
                  <a:cubicBezTo>
                    <a:pt x="9462" y="10644"/>
                    <a:pt x="9504" y="10232"/>
                    <a:pt x="9614" y="9806"/>
                  </a:cubicBezTo>
                  <a:cubicBezTo>
                    <a:pt x="9737" y="9285"/>
                    <a:pt x="9902" y="8790"/>
                    <a:pt x="10149" y="8323"/>
                  </a:cubicBezTo>
                  <a:cubicBezTo>
                    <a:pt x="10726" y="7087"/>
                    <a:pt x="11055" y="5810"/>
                    <a:pt x="11124" y="4451"/>
                  </a:cubicBezTo>
                  <a:cubicBezTo>
                    <a:pt x="11179" y="3517"/>
                    <a:pt x="11152" y="2610"/>
                    <a:pt x="10946" y="1704"/>
                  </a:cubicBezTo>
                  <a:cubicBezTo>
                    <a:pt x="10849" y="1223"/>
                    <a:pt x="10740" y="757"/>
                    <a:pt x="10630" y="276"/>
                  </a:cubicBezTo>
                  <a:cubicBezTo>
                    <a:pt x="10590" y="157"/>
                    <a:pt x="10589" y="0"/>
                    <a:pt x="104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260625" y="2718525"/>
              <a:ext cx="494200" cy="511882"/>
            </a:xfrm>
            <a:custGeom>
              <a:avLst/>
              <a:gdLst/>
              <a:ahLst/>
              <a:cxnLst/>
              <a:rect l="l" t="t" r="r" b="b"/>
              <a:pathLst>
                <a:path w="9559" h="9901" extrusionOk="0">
                  <a:moveTo>
                    <a:pt x="8543" y="1"/>
                  </a:moveTo>
                  <a:cubicBezTo>
                    <a:pt x="8447" y="1"/>
                    <a:pt x="8433" y="83"/>
                    <a:pt x="8405" y="152"/>
                  </a:cubicBezTo>
                  <a:cubicBezTo>
                    <a:pt x="8392" y="193"/>
                    <a:pt x="8392" y="220"/>
                    <a:pt x="8392" y="275"/>
                  </a:cubicBezTo>
                  <a:cubicBezTo>
                    <a:pt x="8241" y="1113"/>
                    <a:pt x="8103" y="1951"/>
                    <a:pt x="7952" y="2816"/>
                  </a:cubicBezTo>
                  <a:cubicBezTo>
                    <a:pt x="7719" y="4066"/>
                    <a:pt x="7815" y="5315"/>
                    <a:pt x="8035" y="6551"/>
                  </a:cubicBezTo>
                  <a:cubicBezTo>
                    <a:pt x="8103" y="6936"/>
                    <a:pt x="8158" y="7320"/>
                    <a:pt x="8199" y="7691"/>
                  </a:cubicBezTo>
                  <a:cubicBezTo>
                    <a:pt x="8282" y="8309"/>
                    <a:pt x="8392" y="8913"/>
                    <a:pt x="8529" y="9545"/>
                  </a:cubicBezTo>
                  <a:cubicBezTo>
                    <a:pt x="8474" y="9490"/>
                    <a:pt x="8433" y="9463"/>
                    <a:pt x="8419" y="9421"/>
                  </a:cubicBezTo>
                  <a:cubicBezTo>
                    <a:pt x="8172" y="8831"/>
                    <a:pt x="7829" y="8295"/>
                    <a:pt x="7485" y="7746"/>
                  </a:cubicBezTo>
                  <a:cubicBezTo>
                    <a:pt x="7018" y="7018"/>
                    <a:pt x="6538" y="6304"/>
                    <a:pt x="6016" y="5645"/>
                  </a:cubicBezTo>
                  <a:cubicBezTo>
                    <a:pt x="5480" y="4999"/>
                    <a:pt x="4890" y="4409"/>
                    <a:pt x="4244" y="3887"/>
                  </a:cubicBezTo>
                  <a:cubicBezTo>
                    <a:pt x="3393" y="3200"/>
                    <a:pt x="2528" y="2596"/>
                    <a:pt x="1635" y="1978"/>
                  </a:cubicBezTo>
                  <a:cubicBezTo>
                    <a:pt x="1237" y="1704"/>
                    <a:pt x="852" y="1429"/>
                    <a:pt x="468" y="1168"/>
                  </a:cubicBezTo>
                  <a:cubicBezTo>
                    <a:pt x="372" y="1113"/>
                    <a:pt x="289" y="1044"/>
                    <a:pt x="207" y="1017"/>
                  </a:cubicBezTo>
                  <a:cubicBezTo>
                    <a:pt x="182" y="1002"/>
                    <a:pt x="155" y="992"/>
                    <a:pt x="128" y="992"/>
                  </a:cubicBezTo>
                  <a:cubicBezTo>
                    <a:pt x="82" y="992"/>
                    <a:pt x="36" y="1021"/>
                    <a:pt x="1" y="1099"/>
                  </a:cubicBezTo>
                  <a:cubicBezTo>
                    <a:pt x="56" y="1182"/>
                    <a:pt x="97" y="1278"/>
                    <a:pt x="166" y="1374"/>
                  </a:cubicBezTo>
                  <a:cubicBezTo>
                    <a:pt x="1086" y="2582"/>
                    <a:pt x="2020" y="3722"/>
                    <a:pt x="3022" y="4848"/>
                  </a:cubicBezTo>
                  <a:cubicBezTo>
                    <a:pt x="3654" y="5549"/>
                    <a:pt x="4341" y="6167"/>
                    <a:pt x="5096" y="6716"/>
                  </a:cubicBezTo>
                  <a:cubicBezTo>
                    <a:pt x="5274" y="6840"/>
                    <a:pt x="5439" y="6977"/>
                    <a:pt x="5631" y="7087"/>
                  </a:cubicBezTo>
                  <a:cubicBezTo>
                    <a:pt x="6648" y="7773"/>
                    <a:pt x="7472" y="8639"/>
                    <a:pt x="8241" y="9586"/>
                  </a:cubicBezTo>
                  <a:cubicBezTo>
                    <a:pt x="8323" y="9682"/>
                    <a:pt x="8405" y="9765"/>
                    <a:pt x="8502" y="9861"/>
                  </a:cubicBezTo>
                  <a:cubicBezTo>
                    <a:pt x="8528" y="9888"/>
                    <a:pt x="8560" y="9900"/>
                    <a:pt x="8591" y="9900"/>
                  </a:cubicBezTo>
                  <a:cubicBezTo>
                    <a:pt x="8654" y="9900"/>
                    <a:pt x="8717" y="9848"/>
                    <a:pt x="8735" y="9765"/>
                  </a:cubicBezTo>
                  <a:cubicBezTo>
                    <a:pt x="8749" y="9669"/>
                    <a:pt x="8776" y="9559"/>
                    <a:pt x="8776" y="9463"/>
                  </a:cubicBezTo>
                  <a:cubicBezTo>
                    <a:pt x="8817" y="8927"/>
                    <a:pt x="8872" y="8391"/>
                    <a:pt x="8955" y="7856"/>
                  </a:cubicBezTo>
                  <a:cubicBezTo>
                    <a:pt x="9010" y="7485"/>
                    <a:pt x="9133" y="7101"/>
                    <a:pt x="9229" y="6744"/>
                  </a:cubicBezTo>
                  <a:cubicBezTo>
                    <a:pt x="9408" y="6139"/>
                    <a:pt x="9559" y="5521"/>
                    <a:pt x="9559" y="4890"/>
                  </a:cubicBezTo>
                  <a:cubicBezTo>
                    <a:pt x="9559" y="4340"/>
                    <a:pt x="9504" y="3791"/>
                    <a:pt x="9422" y="3242"/>
                  </a:cubicBezTo>
                  <a:cubicBezTo>
                    <a:pt x="9271" y="2294"/>
                    <a:pt x="9078" y="1360"/>
                    <a:pt x="8817" y="426"/>
                  </a:cubicBezTo>
                  <a:cubicBezTo>
                    <a:pt x="8790" y="330"/>
                    <a:pt x="8749" y="234"/>
                    <a:pt x="8721" y="138"/>
                  </a:cubicBezTo>
                  <a:cubicBezTo>
                    <a:pt x="8680" y="69"/>
                    <a:pt x="8639" y="1"/>
                    <a:pt x="8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298262" y="2567354"/>
              <a:ext cx="338015" cy="468247"/>
            </a:xfrm>
            <a:custGeom>
              <a:avLst/>
              <a:gdLst/>
              <a:ahLst/>
              <a:cxnLst/>
              <a:rect l="l" t="t" r="r" b="b"/>
              <a:pathLst>
                <a:path w="6538" h="9057" extrusionOk="0">
                  <a:moveTo>
                    <a:pt x="4560" y="4930"/>
                  </a:moveTo>
                  <a:cubicBezTo>
                    <a:pt x="4574" y="4957"/>
                    <a:pt x="4601" y="4957"/>
                    <a:pt x="4615" y="4971"/>
                  </a:cubicBezTo>
                  <a:cubicBezTo>
                    <a:pt x="4615" y="4985"/>
                    <a:pt x="4601" y="4998"/>
                    <a:pt x="4601" y="5026"/>
                  </a:cubicBezTo>
                  <a:lnTo>
                    <a:pt x="4574" y="4998"/>
                  </a:lnTo>
                  <a:cubicBezTo>
                    <a:pt x="4560" y="4971"/>
                    <a:pt x="4560" y="4957"/>
                    <a:pt x="4560" y="4930"/>
                  </a:cubicBezTo>
                  <a:close/>
                  <a:moveTo>
                    <a:pt x="3588" y="1"/>
                  </a:moveTo>
                  <a:cubicBezTo>
                    <a:pt x="3562" y="1"/>
                    <a:pt x="3538" y="10"/>
                    <a:pt x="3516" y="27"/>
                  </a:cubicBezTo>
                  <a:cubicBezTo>
                    <a:pt x="3407" y="109"/>
                    <a:pt x="3461" y="219"/>
                    <a:pt x="3475" y="315"/>
                  </a:cubicBezTo>
                  <a:cubicBezTo>
                    <a:pt x="3599" y="1030"/>
                    <a:pt x="3722" y="1757"/>
                    <a:pt x="3915" y="2458"/>
                  </a:cubicBezTo>
                  <a:cubicBezTo>
                    <a:pt x="4121" y="3213"/>
                    <a:pt x="4327" y="3968"/>
                    <a:pt x="4505" y="4724"/>
                  </a:cubicBezTo>
                  <a:cubicBezTo>
                    <a:pt x="4546" y="4779"/>
                    <a:pt x="4546" y="4861"/>
                    <a:pt x="4560" y="4930"/>
                  </a:cubicBezTo>
                  <a:cubicBezTo>
                    <a:pt x="4549" y="4933"/>
                    <a:pt x="4538" y="4934"/>
                    <a:pt x="4528" y="4934"/>
                  </a:cubicBezTo>
                  <a:cubicBezTo>
                    <a:pt x="4457" y="4934"/>
                    <a:pt x="4432" y="4853"/>
                    <a:pt x="4395" y="4792"/>
                  </a:cubicBezTo>
                  <a:cubicBezTo>
                    <a:pt x="3242" y="3268"/>
                    <a:pt x="1937" y="1881"/>
                    <a:pt x="481" y="618"/>
                  </a:cubicBezTo>
                  <a:cubicBezTo>
                    <a:pt x="385" y="549"/>
                    <a:pt x="303" y="466"/>
                    <a:pt x="207" y="425"/>
                  </a:cubicBezTo>
                  <a:cubicBezTo>
                    <a:pt x="188" y="416"/>
                    <a:pt x="169" y="413"/>
                    <a:pt x="147" y="413"/>
                  </a:cubicBezTo>
                  <a:cubicBezTo>
                    <a:pt x="105" y="413"/>
                    <a:pt x="56" y="425"/>
                    <a:pt x="1" y="425"/>
                  </a:cubicBezTo>
                  <a:cubicBezTo>
                    <a:pt x="28" y="508"/>
                    <a:pt x="28" y="576"/>
                    <a:pt x="42" y="618"/>
                  </a:cubicBezTo>
                  <a:cubicBezTo>
                    <a:pt x="372" y="1387"/>
                    <a:pt x="756" y="2101"/>
                    <a:pt x="1209" y="2774"/>
                  </a:cubicBezTo>
                  <a:cubicBezTo>
                    <a:pt x="2377" y="4490"/>
                    <a:pt x="3681" y="6097"/>
                    <a:pt x="5178" y="7566"/>
                  </a:cubicBezTo>
                  <a:cubicBezTo>
                    <a:pt x="5494" y="7869"/>
                    <a:pt x="5769" y="8198"/>
                    <a:pt x="6057" y="8541"/>
                  </a:cubicBezTo>
                  <a:cubicBezTo>
                    <a:pt x="6153" y="8651"/>
                    <a:pt x="6222" y="8830"/>
                    <a:pt x="6318" y="8967"/>
                  </a:cubicBezTo>
                  <a:cubicBezTo>
                    <a:pt x="6345" y="9021"/>
                    <a:pt x="6383" y="9057"/>
                    <a:pt x="6437" y="9057"/>
                  </a:cubicBezTo>
                  <a:cubicBezTo>
                    <a:pt x="6466" y="9057"/>
                    <a:pt x="6499" y="9046"/>
                    <a:pt x="6538" y="9022"/>
                  </a:cubicBezTo>
                  <a:cubicBezTo>
                    <a:pt x="6496" y="8816"/>
                    <a:pt x="6455" y="8610"/>
                    <a:pt x="6414" y="8390"/>
                  </a:cubicBezTo>
                  <a:cubicBezTo>
                    <a:pt x="6345" y="7951"/>
                    <a:pt x="6359" y="7511"/>
                    <a:pt x="6359" y="7086"/>
                  </a:cubicBezTo>
                  <a:cubicBezTo>
                    <a:pt x="6387" y="6550"/>
                    <a:pt x="6318" y="6028"/>
                    <a:pt x="6208" y="5520"/>
                  </a:cubicBezTo>
                  <a:cubicBezTo>
                    <a:pt x="5988" y="4298"/>
                    <a:pt x="5590" y="3144"/>
                    <a:pt x="5041" y="2032"/>
                  </a:cubicBezTo>
                  <a:cubicBezTo>
                    <a:pt x="4711" y="1359"/>
                    <a:pt x="4285" y="769"/>
                    <a:pt x="3819" y="178"/>
                  </a:cubicBezTo>
                  <a:cubicBezTo>
                    <a:pt x="3819" y="164"/>
                    <a:pt x="3805" y="164"/>
                    <a:pt x="3805" y="151"/>
                  </a:cubicBezTo>
                  <a:cubicBezTo>
                    <a:pt x="3719" y="46"/>
                    <a:pt x="3647" y="1"/>
                    <a:pt x="3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342983" y="2776067"/>
              <a:ext cx="684508" cy="2363155"/>
            </a:xfrm>
            <a:custGeom>
              <a:avLst/>
              <a:gdLst/>
              <a:ahLst/>
              <a:cxnLst/>
              <a:rect l="l" t="t" r="r" b="b"/>
              <a:pathLst>
                <a:path w="13240" h="45709" extrusionOk="0">
                  <a:moveTo>
                    <a:pt x="4547" y="0"/>
                  </a:moveTo>
                  <a:lnTo>
                    <a:pt x="4547" y="0"/>
                  </a:lnTo>
                  <a:cubicBezTo>
                    <a:pt x="4519" y="343"/>
                    <a:pt x="4656" y="673"/>
                    <a:pt x="4711" y="1003"/>
                  </a:cubicBezTo>
                  <a:cubicBezTo>
                    <a:pt x="4753" y="1346"/>
                    <a:pt x="4849" y="1689"/>
                    <a:pt x="4890" y="2019"/>
                  </a:cubicBezTo>
                  <a:cubicBezTo>
                    <a:pt x="4959" y="2335"/>
                    <a:pt x="5013" y="2678"/>
                    <a:pt x="5055" y="3021"/>
                  </a:cubicBezTo>
                  <a:cubicBezTo>
                    <a:pt x="4876" y="2870"/>
                    <a:pt x="4807" y="2664"/>
                    <a:pt x="4711" y="2499"/>
                  </a:cubicBezTo>
                  <a:cubicBezTo>
                    <a:pt x="4601" y="2321"/>
                    <a:pt x="4505" y="2129"/>
                    <a:pt x="4395" y="1964"/>
                  </a:cubicBezTo>
                  <a:cubicBezTo>
                    <a:pt x="4272" y="1785"/>
                    <a:pt x="4176" y="1607"/>
                    <a:pt x="3929" y="1428"/>
                  </a:cubicBezTo>
                  <a:lnTo>
                    <a:pt x="3929" y="1428"/>
                  </a:lnTo>
                  <a:cubicBezTo>
                    <a:pt x="3997" y="1758"/>
                    <a:pt x="4176" y="1978"/>
                    <a:pt x="4272" y="2197"/>
                  </a:cubicBezTo>
                  <a:cubicBezTo>
                    <a:pt x="4382" y="2445"/>
                    <a:pt x="4505" y="2678"/>
                    <a:pt x="4574" y="2953"/>
                  </a:cubicBezTo>
                  <a:cubicBezTo>
                    <a:pt x="4505" y="2870"/>
                    <a:pt x="4437" y="2802"/>
                    <a:pt x="4368" y="2719"/>
                  </a:cubicBezTo>
                  <a:cubicBezTo>
                    <a:pt x="3846" y="2019"/>
                    <a:pt x="3269" y="1360"/>
                    <a:pt x="2665" y="728"/>
                  </a:cubicBezTo>
                  <a:cubicBezTo>
                    <a:pt x="2528" y="577"/>
                    <a:pt x="2377" y="453"/>
                    <a:pt x="2212" y="302"/>
                  </a:cubicBezTo>
                  <a:cubicBezTo>
                    <a:pt x="2184" y="261"/>
                    <a:pt x="2143" y="247"/>
                    <a:pt x="2033" y="192"/>
                  </a:cubicBezTo>
                  <a:lnTo>
                    <a:pt x="2033" y="192"/>
                  </a:lnTo>
                  <a:cubicBezTo>
                    <a:pt x="2130" y="440"/>
                    <a:pt x="2253" y="549"/>
                    <a:pt x="2349" y="687"/>
                  </a:cubicBezTo>
                  <a:cubicBezTo>
                    <a:pt x="2748" y="1167"/>
                    <a:pt x="3160" y="1648"/>
                    <a:pt x="3544" y="2156"/>
                  </a:cubicBezTo>
                  <a:cubicBezTo>
                    <a:pt x="4121" y="2939"/>
                    <a:pt x="4684" y="3749"/>
                    <a:pt x="5261" y="4559"/>
                  </a:cubicBezTo>
                  <a:cubicBezTo>
                    <a:pt x="5302" y="4642"/>
                    <a:pt x="5370" y="4724"/>
                    <a:pt x="5412" y="4834"/>
                  </a:cubicBezTo>
                  <a:cubicBezTo>
                    <a:pt x="5741" y="5672"/>
                    <a:pt x="6043" y="6509"/>
                    <a:pt x="6359" y="7347"/>
                  </a:cubicBezTo>
                  <a:cubicBezTo>
                    <a:pt x="6344" y="7350"/>
                    <a:pt x="6331" y="7352"/>
                    <a:pt x="6318" y="7352"/>
                  </a:cubicBezTo>
                  <a:cubicBezTo>
                    <a:pt x="6226" y="7352"/>
                    <a:pt x="6191" y="7270"/>
                    <a:pt x="6167" y="7210"/>
                  </a:cubicBezTo>
                  <a:cubicBezTo>
                    <a:pt x="5096" y="5837"/>
                    <a:pt x="3860" y="4642"/>
                    <a:pt x="2487" y="3571"/>
                  </a:cubicBezTo>
                  <a:cubicBezTo>
                    <a:pt x="2281" y="3420"/>
                    <a:pt x="2075" y="3282"/>
                    <a:pt x="1896" y="3131"/>
                  </a:cubicBezTo>
                  <a:cubicBezTo>
                    <a:pt x="1786" y="3200"/>
                    <a:pt x="1855" y="3227"/>
                    <a:pt x="1869" y="3268"/>
                  </a:cubicBezTo>
                  <a:cubicBezTo>
                    <a:pt x="1992" y="3392"/>
                    <a:pt x="2130" y="3529"/>
                    <a:pt x="2267" y="3639"/>
                  </a:cubicBezTo>
                  <a:cubicBezTo>
                    <a:pt x="3420" y="4710"/>
                    <a:pt x="4519" y="5864"/>
                    <a:pt x="5535" y="7072"/>
                  </a:cubicBezTo>
                  <a:cubicBezTo>
                    <a:pt x="6030" y="7677"/>
                    <a:pt x="6455" y="8336"/>
                    <a:pt x="6909" y="8968"/>
                  </a:cubicBezTo>
                  <a:cubicBezTo>
                    <a:pt x="6977" y="9064"/>
                    <a:pt x="7018" y="9187"/>
                    <a:pt x="7073" y="9311"/>
                  </a:cubicBezTo>
                  <a:cubicBezTo>
                    <a:pt x="7595" y="10767"/>
                    <a:pt x="8048" y="12250"/>
                    <a:pt x="8433" y="13760"/>
                  </a:cubicBezTo>
                  <a:cubicBezTo>
                    <a:pt x="8447" y="13802"/>
                    <a:pt x="8447" y="13870"/>
                    <a:pt x="8433" y="13939"/>
                  </a:cubicBezTo>
                  <a:cubicBezTo>
                    <a:pt x="8378" y="13829"/>
                    <a:pt x="8323" y="13719"/>
                    <a:pt x="8282" y="13596"/>
                  </a:cubicBezTo>
                  <a:cubicBezTo>
                    <a:pt x="7980" y="12909"/>
                    <a:pt x="7664" y="12250"/>
                    <a:pt x="7279" y="11604"/>
                  </a:cubicBezTo>
                  <a:cubicBezTo>
                    <a:pt x="7073" y="11261"/>
                    <a:pt x="6812" y="10918"/>
                    <a:pt x="6593" y="10602"/>
                  </a:cubicBezTo>
                  <a:cubicBezTo>
                    <a:pt x="6524" y="10506"/>
                    <a:pt x="6455" y="10410"/>
                    <a:pt x="6304" y="10368"/>
                  </a:cubicBezTo>
                  <a:lnTo>
                    <a:pt x="6304" y="10368"/>
                  </a:lnTo>
                  <a:cubicBezTo>
                    <a:pt x="6332" y="10465"/>
                    <a:pt x="6359" y="10533"/>
                    <a:pt x="6387" y="10602"/>
                  </a:cubicBezTo>
                  <a:cubicBezTo>
                    <a:pt x="7334" y="12332"/>
                    <a:pt x="8048" y="14172"/>
                    <a:pt x="8708" y="16040"/>
                  </a:cubicBezTo>
                  <a:cubicBezTo>
                    <a:pt x="8831" y="16383"/>
                    <a:pt x="8927" y="16727"/>
                    <a:pt x="9051" y="17056"/>
                  </a:cubicBezTo>
                  <a:cubicBezTo>
                    <a:pt x="9257" y="17619"/>
                    <a:pt x="9271" y="18196"/>
                    <a:pt x="9353" y="18787"/>
                  </a:cubicBezTo>
                  <a:cubicBezTo>
                    <a:pt x="9345" y="18788"/>
                    <a:pt x="9337" y="18788"/>
                    <a:pt x="9330" y="18788"/>
                  </a:cubicBezTo>
                  <a:cubicBezTo>
                    <a:pt x="9245" y="18788"/>
                    <a:pt x="9254" y="18714"/>
                    <a:pt x="9216" y="18663"/>
                  </a:cubicBezTo>
                  <a:cubicBezTo>
                    <a:pt x="9078" y="18361"/>
                    <a:pt x="8968" y="18045"/>
                    <a:pt x="8831" y="17757"/>
                  </a:cubicBezTo>
                  <a:cubicBezTo>
                    <a:pt x="8515" y="17084"/>
                    <a:pt x="8145" y="16438"/>
                    <a:pt x="7691" y="15848"/>
                  </a:cubicBezTo>
                  <a:cubicBezTo>
                    <a:pt x="7609" y="15752"/>
                    <a:pt x="7540" y="15614"/>
                    <a:pt x="7389" y="15546"/>
                  </a:cubicBezTo>
                  <a:lnTo>
                    <a:pt x="7389" y="15546"/>
                  </a:lnTo>
                  <a:cubicBezTo>
                    <a:pt x="7389" y="15683"/>
                    <a:pt x="7458" y="15779"/>
                    <a:pt x="7499" y="15862"/>
                  </a:cubicBezTo>
                  <a:cubicBezTo>
                    <a:pt x="8035" y="16823"/>
                    <a:pt x="8488" y="17839"/>
                    <a:pt x="8845" y="18883"/>
                  </a:cubicBezTo>
                  <a:cubicBezTo>
                    <a:pt x="9065" y="19542"/>
                    <a:pt x="9216" y="20215"/>
                    <a:pt x="9422" y="20874"/>
                  </a:cubicBezTo>
                  <a:cubicBezTo>
                    <a:pt x="9655" y="21602"/>
                    <a:pt x="9724" y="22343"/>
                    <a:pt x="9724" y="23071"/>
                  </a:cubicBezTo>
                  <a:cubicBezTo>
                    <a:pt x="9724" y="23662"/>
                    <a:pt x="9738" y="24225"/>
                    <a:pt x="9738" y="24815"/>
                  </a:cubicBezTo>
                  <a:cubicBezTo>
                    <a:pt x="9738" y="24857"/>
                    <a:pt x="9738" y="24911"/>
                    <a:pt x="9724" y="25035"/>
                  </a:cubicBezTo>
                  <a:cubicBezTo>
                    <a:pt x="9628" y="24774"/>
                    <a:pt x="9586" y="24568"/>
                    <a:pt x="9532" y="24376"/>
                  </a:cubicBezTo>
                  <a:cubicBezTo>
                    <a:pt x="9326" y="23621"/>
                    <a:pt x="9106" y="22893"/>
                    <a:pt x="8721" y="22179"/>
                  </a:cubicBezTo>
                  <a:cubicBezTo>
                    <a:pt x="8625" y="22000"/>
                    <a:pt x="8502" y="21808"/>
                    <a:pt x="8392" y="21616"/>
                  </a:cubicBezTo>
                  <a:cubicBezTo>
                    <a:pt x="8364" y="21561"/>
                    <a:pt x="8309" y="21533"/>
                    <a:pt x="8227" y="21519"/>
                  </a:cubicBezTo>
                  <a:lnTo>
                    <a:pt x="8227" y="21519"/>
                  </a:lnTo>
                  <a:lnTo>
                    <a:pt x="8323" y="21877"/>
                  </a:lnTo>
                  <a:cubicBezTo>
                    <a:pt x="8639" y="22687"/>
                    <a:pt x="8900" y="23483"/>
                    <a:pt x="9106" y="24335"/>
                  </a:cubicBezTo>
                  <a:cubicBezTo>
                    <a:pt x="9271" y="25090"/>
                    <a:pt x="9422" y="25845"/>
                    <a:pt x="9490" y="26601"/>
                  </a:cubicBezTo>
                  <a:cubicBezTo>
                    <a:pt x="9518" y="26710"/>
                    <a:pt x="9518" y="26820"/>
                    <a:pt x="9532" y="26944"/>
                  </a:cubicBezTo>
                  <a:cubicBezTo>
                    <a:pt x="9628" y="27631"/>
                    <a:pt x="9628" y="28317"/>
                    <a:pt x="9545" y="29004"/>
                  </a:cubicBezTo>
                  <a:lnTo>
                    <a:pt x="9339" y="30803"/>
                  </a:lnTo>
                  <a:cubicBezTo>
                    <a:pt x="9326" y="30885"/>
                    <a:pt x="9312" y="30968"/>
                    <a:pt x="9243" y="31064"/>
                  </a:cubicBezTo>
                  <a:cubicBezTo>
                    <a:pt x="9188" y="30872"/>
                    <a:pt x="9133" y="30679"/>
                    <a:pt x="9078" y="30473"/>
                  </a:cubicBezTo>
                  <a:cubicBezTo>
                    <a:pt x="8831" y="29512"/>
                    <a:pt x="8570" y="28564"/>
                    <a:pt x="8117" y="27672"/>
                  </a:cubicBezTo>
                  <a:cubicBezTo>
                    <a:pt x="7980" y="27383"/>
                    <a:pt x="7815" y="27109"/>
                    <a:pt x="7664" y="26834"/>
                  </a:cubicBezTo>
                  <a:cubicBezTo>
                    <a:pt x="7595" y="26697"/>
                    <a:pt x="7485" y="26573"/>
                    <a:pt x="7403" y="26463"/>
                  </a:cubicBezTo>
                  <a:cubicBezTo>
                    <a:pt x="7321" y="26532"/>
                    <a:pt x="7389" y="26573"/>
                    <a:pt x="7389" y="26628"/>
                  </a:cubicBezTo>
                  <a:cubicBezTo>
                    <a:pt x="7403" y="26683"/>
                    <a:pt x="7417" y="26710"/>
                    <a:pt x="7430" y="26765"/>
                  </a:cubicBezTo>
                  <a:cubicBezTo>
                    <a:pt x="7664" y="27328"/>
                    <a:pt x="7897" y="27878"/>
                    <a:pt x="8090" y="28455"/>
                  </a:cubicBezTo>
                  <a:cubicBezTo>
                    <a:pt x="8529" y="29800"/>
                    <a:pt x="8831" y="31201"/>
                    <a:pt x="8982" y="32616"/>
                  </a:cubicBezTo>
                  <a:cubicBezTo>
                    <a:pt x="8996" y="32726"/>
                    <a:pt x="8996" y="32822"/>
                    <a:pt x="8968" y="32931"/>
                  </a:cubicBezTo>
                  <a:cubicBezTo>
                    <a:pt x="8872" y="33371"/>
                    <a:pt x="8790" y="33810"/>
                    <a:pt x="8708" y="34250"/>
                  </a:cubicBezTo>
                  <a:cubicBezTo>
                    <a:pt x="8708" y="34264"/>
                    <a:pt x="8680" y="34291"/>
                    <a:pt x="8653" y="34332"/>
                  </a:cubicBezTo>
                  <a:cubicBezTo>
                    <a:pt x="8625" y="34291"/>
                    <a:pt x="8584" y="34250"/>
                    <a:pt x="8584" y="34222"/>
                  </a:cubicBezTo>
                  <a:cubicBezTo>
                    <a:pt x="8488" y="33687"/>
                    <a:pt x="8296" y="33192"/>
                    <a:pt x="8090" y="32684"/>
                  </a:cubicBezTo>
                  <a:cubicBezTo>
                    <a:pt x="7774" y="31956"/>
                    <a:pt x="7472" y="31201"/>
                    <a:pt x="7060" y="30487"/>
                  </a:cubicBezTo>
                  <a:cubicBezTo>
                    <a:pt x="6936" y="30281"/>
                    <a:pt x="6799" y="30075"/>
                    <a:pt x="6661" y="29869"/>
                  </a:cubicBezTo>
                  <a:cubicBezTo>
                    <a:pt x="6565" y="29718"/>
                    <a:pt x="6442" y="29581"/>
                    <a:pt x="6291" y="29512"/>
                  </a:cubicBezTo>
                  <a:cubicBezTo>
                    <a:pt x="6222" y="29553"/>
                    <a:pt x="6236" y="29594"/>
                    <a:pt x="6249" y="29649"/>
                  </a:cubicBezTo>
                  <a:cubicBezTo>
                    <a:pt x="7018" y="30762"/>
                    <a:pt x="7430" y="32053"/>
                    <a:pt x="7884" y="33330"/>
                  </a:cubicBezTo>
                  <a:cubicBezTo>
                    <a:pt x="8103" y="33989"/>
                    <a:pt x="8213" y="34703"/>
                    <a:pt x="8254" y="35403"/>
                  </a:cubicBezTo>
                  <a:cubicBezTo>
                    <a:pt x="8296" y="35870"/>
                    <a:pt x="8241" y="36310"/>
                    <a:pt x="8103" y="36763"/>
                  </a:cubicBezTo>
                  <a:cubicBezTo>
                    <a:pt x="7870" y="37532"/>
                    <a:pt x="7636" y="38301"/>
                    <a:pt x="7403" y="39070"/>
                  </a:cubicBezTo>
                  <a:cubicBezTo>
                    <a:pt x="7362" y="39180"/>
                    <a:pt x="7348" y="39304"/>
                    <a:pt x="7224" y="39413"/>
                  </a:cubicBezTo>
                  <a:cubicBezTo>
                    <a:pt x="7183" y="39207"/>
                    <a:pt x="7197" y="39043"/>
                    <a:pt x="7183" y="38864"/>
                  </a:cubicBezTo>
                  <a:cubicBezTo>
                    <a:pt x="7156" y="38699"/>
                    <a:pt x="7156" y="38507"/>
                    <a:pt x="7142" y="38342"/>
                  </a:cubicBezTo>
                  <a:cubicBezTo>
                    <a:pt x="7128" y="38164"/>
                    <a:pt x="7115" y="37971"/>
                    <a:pt x="7073" y="37807"/>
                  </a:cubicBezTo>
                  <a:cubicBezTo>
                    <a:pt x="7046" y="37628"/>
                    <a:pt x="7005" y="37450"/>
                    <a:pt x="6977" y="37271"/>
                  </a:cubicBezTo>
                  <a:cubicBezTo>
                    <a:pt x="6936" y="37106"/>
                    <a:pt x="6881" y="36928"/>
                    <a:pt x="6854" y="36763"/>
                  </a:cubicBezTo>
                  <a:lnTo>
                    <a:pt x="6703" y="36241"/>
                  </a:lnTo>
                  <a:cubicBezTo>
                    <a:pt x="6648" y="36076"/>
                    <a:pt x="6593" y="35898"/>
                    <a:pt x="6524" y="35733"/>
                  </a:cubicBezTo>
                  <a:cubicBezTo>
                    <a:pt x="6455" y="35554"/>
                    <a:pt x="6387" y="35403"/>
                    <a:pt x="6318" y="35225"/>
                  </a:cubicBezTo>
                  <a:cubicBezTo>
                    <a:pt x="6249" y="35060"/>
                    <a:pt x="6181" y="34909"/>
                    <a:pt x="6098" y="34731"/>
                  </a:cubicBezTo>
                  <a:cubicBezTo>
                    <a:pt x="6030" y="34566"/>
                    <a:pt x="5961" y="34401"/>
                    <a:pt x="5879" y="34250"/>
                  </a:cubicBezTo>
                  <a:cubicBezTo>
                    <a:pt x="5782" y="34099"/>
                    <a:pt x="5700" y="33948"/>
                    <a:pt x="5576" y="33810"/>
                  </a:cubicBezTo>
                  <a:lnTo>
                    <a:pt x="5576" y="33810"/>
                  </a:lnTo>
                  <a:cubicBezTo>
                    <a:pt x="5604" y="33975"/>
                    <a:pt x="5645" y="34126"/>
                    <a:pt x="5714" y="34305"/>
                  </a:cubicBezTo>
                  <a:cubicBezTo>
                    <a:pt x="5988" y="35060"/>
                    <a:pt x="6249" y="35829"/>
                    <a:pt x="6428" y="36626"/>
                  </a:cubicBezTo>
                  <a:cubicBezTo>
                    <a:pt x="6661" y="37683"/>
                    <a:pt x="6785" y="38768"/>
                    <a:pt x="6703" y="39867"/>
                  </a:cubicBezTo>
                  <a:cubicBezTo>
                    <a:pt x="6675" y="40141"/>
                    <a:pt x="6661" y="40430"/>
                    <a:pt x="6675" y="40704"/>
                  </a:cubicBezTo>
                  <a:cubicBezTo>
                    <a:pt x="6703" y="40965"/>
                    <a:pt x="6648" y="41226"/>
                    <a:pt x="6524" y="41446"/>
                  </a:cubicBezTo>
                  <a:cubicBezTo>
                    <a:pt x="6455" y="41597"/>
                    <a:pt x="6428" y="41789"/>
                    <a:pt x="6291" y="41940"/>
                  </a:cubicBezTo>
                  <a:cubicBezTo>
                    <a:pt x="6236" y="41885"/>
                    <a:pt x="6194" y="41858"/>
                    <a:pt x="6181" y="41817"/>
                  </a:cubicBezTo>
                  <a:cubicBezTo>
                    <a:pt x="5906" y="41336"/>
                    <a:pt x="5549" y="40965"/>
                    <a:pt x="5165" y="40567"/>
                  </a:cubicBezTo>
                  <a:cubicBezTo>
                    <a:pt x="4093" y="39468"/>
                    <a:pt x="2940" y="38452"/>
                    <a:pt x="1690" y="37546"/>
                  </a:cubicBezTo>
                  <a:cubicBezTo>
                    <a:pt x="1223" y="37202"/>
                    <a:pt x="743" y="36900"/>
                    <a:pt x="221" y="36639"/>
                  </a:cubicBezTo>
                  <a:lnTo>
                    <a:pt x="15" y="36530"/>
                  </a:lnTo>
                  <a:lnTo>
                    <a:pt x="15" y="36530"/>
                  </a:lnTo>
                  <a:cubicBezTo>
                    <a:pt x="1" y="36639"/>
                    <a:pt x="70" y="36653"/>
                    <a:pt x="111" y="36694"/>
                  </a:cubicBezTo>
                  <a:cubicBezTo>
                    <a:pt x="344" y="36859"/>
                    <a:pt x="591" y="37038"/>
                    <a:pt x="811" y="37216"/>
                  </a:cubicBezTo>
                  <a:cubicBezTo>
                    <a:pt x="2006" y="38095"/>
                    <a:pt x="3132" y="39070"/>
                    <a:pt x="4189" y="40128"/>
                  </a:cubicBezTo>
                  <a:cubicBezTo>
                    <a:pt x="4533" y="40471"/>
                    <a:pt x="4862" y="40828"/>
                    <a:pt x="5192" y="41185"/>
                  </a:cubicBezTo>
                  <a:cubicBezTo>
                    <a:pt x="5439" y="41473"/>
                    <a:pt x="5645" y="41803"/>
                    <a:pt x="5782" y="42160"/>
                  </a:cubicBezTo>
                  <a:cubicBezTo>
                    <a:pt x="5851" y="42325"/>
                    <a:pt x="5947" y="42462"/>
                    <a:pt x="6030" y="42641"/>
                  </a:cubicBezTo>
                  <a:cubicBezTo>
                    <a:pt x="5631" y="43629"/>
                    <a:pt x="5165" y="44604"/>
                    <a:pt x="4780" y="45621"/>
                  </a:cubicBezTo>
                  <a:cubicBezTo>
                    <a:pt x="4899" y="45680"/>
                    <a:pt x="4974" y="45709"/>
                    <a:pt x="5030" y="45709"/>
                  </a:cubicBezTo>
                  <a:cubicBezTo>
                    <a:pt x="5103" y="45709"/>
                    <a:pt x="5143" y="45659"/>
                    <a:pt x="5206" y="45566"/>
                  </a:cubicBezTo>
                  <a:cubicBezTo>
                    <a:pt x="5412" y="45181"/>
                    <a:pt x="5618" y="44797"/>
                    <a:pt x="5810" y="44398"/>
                  </a:cubicBezTo>
                  <a:cubicBezTo>
                    <a:pt x="6043" y="43904"/>
                    <a:pt x="6249" y="43382"/>
                    <a:pt x="6469" y="42888"/>
                  </a:cubicBezTo>
                  <a:cubicBezTo>
                    <a:pt x="6538" y="42737"/>
                    <a:pt x="6634" y="42599"/>
                    <a:pt x="6744" y="42476"/>
                  </a:cubicBezTo>
                  <a:cubicBezTo>
                    <a:pt x="7939" y="41322"/>
                    <a:pt x="9106" y="40155"/>
                    <a:pt x="10301" y="39001"/>
                  </a:cubicBezTo>
                  <a:cubicBezTo>
                    <a:pt x="10699" y="38631"/>
                    <a:pt x="11111" y="38287"/>
                    <a:pt x="11509" y="37944"/>
                  </a:cubicBezTo>
                  <a:lnTo>
                    <a:pt x="11784" y="37669"/>
                  </a:lnTo>
                  <a:cubicBezTo>
                    <a:pt x="11935" y="37601"/>
                    <a:pt x="11949" y="37587"/>
                    <a:pt x="11921" y="37450"/>
                  </a:cubicBezTo>
                  <a:lnTo>
                    <a:pt x="11921" y="37450"/>
                  </a:lnTo>
                  <a:cubicBezTo>
                    <a:pt x="11866" y="37518"/>
                    <a:pt x="11797" y="37587"/>
                    <a:pt x="11743" y="37656"/>
                  </a:cubicBezTo>
                  <a:cubicBezTo>
                    <a:pt x="11688" y="37683"/>
                    <a:pt x="11619" y="37683"/>
                    <a:pt x="11578" y="37738"/>
                  </a:cubicBezTo>
                  <a:cubicBezTo>
                    <a:pt x="11193" y="38013"/>
                    <a:pt x="10781" y="38274"/>
                    <a:pt x="10424" y="38576"/>
                  </a:cubicBezTo>
                  <a:cubicBezTo>
                    <a:pt x="9449" y="39386"/>
                    <a:pt x="8502" y="40224"/>
                    <a:pt x="7595" y="41116"/>
                  </a:cubicBezTo>
                  <a:cubicBezTo>
                    <a:pt x="7417" y="41295"/>
                    <a:pt x="7252" y="41460"/>
                    <a:pt x="7046" y="41679"/>
                  </a:cubicBezTo>
                  <a:cubicBezTo>
                    <a:pt x="7046" y="41583"/>
                    <a:pt x="7018" y="41542"/>
                    <a:pt x="7046" y="41515"/>
                  </a:cubicBezTo>
                  <a:cubicBezTo>
                    <a:pt x="7595" y="39949"/>
                    <a:pt x="8227" y="38425"/>
                    <a:pt x="9010" y="36969"/>
                  </a:cubicBezTo>
                  <a:cubicBezTo>
                    <a:pt x="9202" y="36626"/>
                    <a:pt x="9408" y="36282"/>
                    <a:pt x="9628" y="35953"/>
                  </a:cubicBezTo>
                  <a:cubicBezTo>
                    <a:pt x="10301" y="34950"/>
                    <a:pt x="11001" y="33975"/>
                    <a:pt x="11797" y="33055"/>
                  </a:cubicBezTo>
                  <a:cubicBezTo>
                    <a:pt x="11894" y="32931"/>
                    <a:pt x="12003" y="32794"/>
                    <a:pt x="12127" y="32671"/>
                  </a:cubicBezTo>
                  <a:cubicBezTo>
                    <a:pt x="12101" y="32659"/>
                    <a:pt x="12078" y="32654"/>
                    <a:pt x="12059" y="32654"/>
                  </a:cubicBezTo>
                  <a:cubicBezTo>
                    <a:pt x="11986" y="32654"/>
                    <a:pt x="11953" y="32721"/>
                    <a:pt x="11921" y="32753"/>
                  </a:cubicBezTo>
                  <a:cubicBezTo>
                    <a:pt x="11193" y="33481"/>
                    <a:pt x="10548" y="34291"/>
                    <a:pt x="9944" y="35115"/>
                  </a:cubicBezTo>
                  <a:cubicBezTo>
                    <a:pt x="9449" y="35774"/>
                    <a:pt x="8968" y="36461"/>
                    <a:pt x="8598" y="37216"/>
                  </a:cubicBezTo>
                  <a:cubicBezTo>
                    <a:pt x="8584" y="37257"/>
                    <a:pt x="8557" y="37285"/>
                    <a:pt x="8502" y="37381"/>
                  </a:cubicBezTo>
                  <a:cubicBezTo>
                    <a:pt x="8515" y="37257"/>
                    <a:pt x="8515" y="37189"/>
                    <a:pt x="8529" y="37120"/>
                  </a:cubicBezTo>
                  <a:cubicBezTo>
                    <a:pt x="8735" y="36227"/>
                    <a:pt x="8968" y="35321"/>
                    <a:pt x="9174" y="34428"/>
                  </a:cubicBezTo>
                  <a:cubicBezTo>
                    <a:pt x="9202" y="34264"/>
                    <a:pt x="9271" y="34126"/>
                    <a:pt x="9326" y="33989"/>
                  </a:cubicBezTo>
                  <a:cubicBezTo>
                    <a:pt x="9339" y="33948"/>
                    <a:pt x="9380" y="33907"/>
                    <a:pt x="9394" y="33852"/>
                  </a:cubicBezTo>
                  <a:cubicBezTo>
                    <a:pt x="10232" y="32465"/>
                    <a:pt x="11070" y="31078"/>
                    <a:pt x="11935" y="29691"/>
                  </a:cubicBezTo>
                  <a:cubicBezTo>
                    <a:pt x="12209" y="29237"/>
                    <a:pt x="12512" y="28812"/>
                    <a:pt x="12786" y="28358"/>
                  </a:cubicBezTo>
                  <a:cubicBezTo>
                    <a:pt x="12951" y="28125"/>
                    <a:pt x="13088" y="27878"/>
                    <a:pt x="13239" y="27631"/>
                  </a:cubicBezTo>
                  <a:cubicBezTo>
                    <a:pt x="13223" y="27618"/>
                    <a:pt x="13210" y="27612"/>
                    <a:pt x="13199" y="27612"/>
                  </a:cubicBezTo>
                  <a:cubicBezTo>
                    <a:pt x="13163" y="27612"/>
                    <a:pt x="13147" y="27671"/>
                    <a:pt x="13116" y="27713"/>
                  </a:cubicBezTo>
                  <a:cubicBezTo>
                    <a:pt x="13061" y="27782"/>
                    <a:pt x="13020" y="27864"/>
                    <a:pt x="12965" y="27933"/>
                  </a:cubicBezTo>
                  <a:cubicBezTo>
                    <a:pt x="12910" y="28001"/>
                    <a:pt x="12882" y="28056"/>
                    <a:pt x="12827" y="28125"/>
                  </a:cubicBezTo>
                  <a:cubicBezTo>
                    <a:pt x="12772" y="28194"/>
                    <a:pt x="12745" y="28249"/>
                    <a:pt x="12690" y="28317"/>
                  </a:cubicBezTo>
                  <a:cubicBezTo>
                    <a:pt x="12635" y="28386"/>
                    <a:pt x="12580" y="28468"/>
                    <a:pt x="12539" y="28537"/>
                  </a:cubicBezTo>
                  <a:cubicBezTo>
                    <a:pt x="12484" y="28606"/>
                    <a:pt x="12443" y="28661"/>
                    <a:pt x="12402" y="28729"/>
                  </a:cubicBezTo>
                  <a:cubicBezTo>
                    <a:pt x="12347" y="28798"/>
                    <a:pt x="12292" y="28880"/>
                    <a:pt x="12237" y="28949"/>
                  </a:cubicBezTo>
                  <a:cubicBezTo>
                    <a:pt x="12196" y="29018"/>
                    <a:pt x="12155" y="29073"/>
                    <a:pt x="12100" y="29141"/>
                  </a:cubicBezTo>
                  <a:cubicBezTo>
                    <a:pt x="12058" y="29210"/>
                    <a:pt x="12017" y="29251"/>
                    <a:pt x="11962" y="29320"/>
                  </a:cubicBezTo>
                  <a:cubicBezTo>
                    <a:pt x="11921" y="29388"/>
                    <a:pt x="11866" y="29457"/>
                    <a:pt x="11811" y="29553"/>
                  </a:cubicBezTo>
                  <a:cubicBezTo>
                    <a:pt x="11756" y="29622"/>
                    <a:pt x="11729" y="29663"/>
                    <a:pt x="11674" y="29732"/>
                  </a:cubicBezTo>
                  <a:cubicBezTo>
                    <a:pt x="11619" y="29800"/>
                    <a:pt x="11591" y="29855"/>
                    <a:pt x="11537" y="29924"/>
                  </a:cubicBezTo>
                  <a:cubicBezTo>
                    <a:pt x="11482" y="29993"/>
                    <a:pt x="11440" y="30075"/>
                    <a:pt x="11385" y="30144"/>
                  </a:cubicBezTo>
                  <a:cubicBezTo>
                    <a:pt x="11331" y="30212"/>
                    <a:pt x="11303" y="30267"/>
                    <a:pt x="11248" y="30336"/>
                  </a:cubicBezTo>
                  <a:cubicBezTo>
                    <a:pt x="11193" y="30405"/>
                    <a:pt x="11138" y="30487"/>
                    <a:pt x="11097" y="30556"/>
                  </a:cubicBezTo>
                  <a:cubicBezTo>
                    <a:pt x="11056" y="30624"/>
                    <a:pt x="11001" y="30679"/>
                    <a:pt x="10973" y="30748"/>
                  </a:cubicBezTo>
                  <a:cubicBezTo>
                    <a:pt x="10932" y="30817"/>
                    <a:pt x="10891" y="30872"/>
                    <a:pt x="10850" y="30940"/>
                  </a:cubicBezTo>
                  <a:cubicBezTo>
                    <a:pt x="10795" y="31009"/>
                    <a:pt x="10754" y="31091"/>
                    <a:pt x="10699" y="31160"/>
                  </a:cubicBezTo>
                  <a:cubicBezTo>
                    <a:pt x="10658" y="31229"/>
                    <a:pt x="10616" y="31297"/>
                    <a:pt x="10575" y="31352"/>
                  </a:cubicBezTo>
                  <a:cubicBezTo>
                    <a:pt x="10548" y="31421"/>
                    <a:pt x="10493" y="31490"/>
                    <a:pt x="10452" y="31544"/>
                  </a:cubicBezTo>
                  <a:cubicBezTo>
                    <a:pt x="10410" y="31613"/>
                    <a:pt x="10356" y="31696"/>
                    <a:pt x="10314" y="31764"/>
                  </a:cubicBezTo>
                  <a:cubicBezTo>
                    <a:pt x="10287" y="31833"/>
                    <a:pt x="10232" y="31902"/>
                    <a:pt x="10204" y="31970"/>
                  </a:cubicBezTo>
                  <a:cubicBezTo>
                    <a:pt x="10150" y="32039"/>
                    <a:pt x="10108" y="32121"/>
                    <a:pt x="10067" y="32190"/>
                  </a:cubicBezTo>
                  <a:cubicBezTo>
                    <a:pt x="10026" y="32259"/>
                    <a:pt x="9971" y="32327"/>
                    <a:pt x="9944" y="32382"/>
                  </a:cubicBezTo>
                  <a:cubicBezTo>
                    <a:pt x="9902" y="32451"/>
                    <a:pt x="9861" y="32520"/>
                    <a:pt x="9820" y="32574"/>
                  </a:cubicBezTo>
                  <a:cubicBezTo>
                    <a:pt x="9765" y="32643"/>
                    <a:pt x="9738" y="32726"/>
                    <a:pt x="9683" y="32794"/>
                  </a:cubicBezTo>
                  <a:cubicBezTo>
                    <a:pt x="9655" y="32849"/>
                    <a:pt x="9600" y="32918"/>
                    <a:pt x="9490" y="33028"/>
                  </a:cubicBezTo>
                  <a:cubicBezTo>
                    <a:pt x="9518" y="32890"/>
                    <a:pt x="9518" y="32822"/>
                    <a:pt x="9532" y="32780"/>
                  </a:cubicBezTo>
                  <a:cubicBezTo>
                    <a:pt x="9696" y="31696"/>
                    <a:pt x="9875" y="30624"/>
                    <a:pt x="9971" y="29553"/>
                  </a:cubicBezTo>
                  <a:cubicBezTo>
                    <a:pt x="9998" y="29430"/>
                    <a:pt x="10012" y="29320"/>
                    <a:pt x="10067" y="29224"/>
                  </a:cubicBezTo>
                  <a:lnTo>
                    <a:pt x="11193" y="26491"/>
                  </a:lnTo>
                  <a:cubicBezTo>
                    <a:pt x="11660" y="25406"/>
                    <a:pt x="12223" y="24376"/>
                    <a:pt x="12786" y="23332"/>
                  </a:cubicBezTo>
                  <a:cubicBezTo>
                    <a:pt x="12896" y="23140"/>
                    <a:pt x="13020" y="22934"/>
                    <a:pt x="13061" y="22714"/>
                  </a:cubicBezTo>
                  <a:lnTo>
                    <a:pt x="13061" y="22714"/>
                  </a:lnTo>
                  <a:cubicBezTo>
                    <a:pt x="12759" y="23112"/>
                    <a:pt x="12470" y="23538"/>
                    <a:pt x="12223" y="23964"/>
                  </a:cubicBezTo>
                  <a:cubicBezTo>
                    <a:pt x="11962" y="24417"/>
                    <a:pt x="11688" y="24884"/>
                    <a:pt x="11440" y="25323"/>
                  </a:cubicBezTo>
                  <a:cubicBezTo>
                    <a:pt x="11193" y="25777"/>
                    <a:pt x="10973" y="26230"/>
                    <a:pt x="10768" y="26697"/>
                  </a:cubicBezTo>
                  <a:cubicBezTo>
                    <a:pt x="10562" y="27164"/>
                    <a:pt x="10369" y="27631"/>
                    <a:pt x="10136" y="28084"/>
                  </a:cubicBezTo>
                  <a:cubicBezTo>
                    <a:pt x="10136" y="28043"/>
                    <a:pt x="10108" y="28001"/>
                    <a:pt x="10108" y="27946"/>
                  </a:cubicBezTo>
                  <a:cubicBezTo>
                    <a:pt x="10204" y="26573"/>
                    <a:pt x="10218" y="25186"/>
                    <a:pt x="10218" y="23799"/>
                  </a:cubicBezTo>
                  <a:cubicBezTo>
                    <a:pt x="10218" y="23552"/>
                    <a:pt x="10232" y="23318"/>
                    <a:pt x="10287" y="23071"/>
                  </a:cubicBezTo>
                  <a:cubicBezTo>
                    <a:pt x="10452" y="21890"/>
                    <a:pt x="10726" y="20737"/>
                    <a:pt x="11097" y="19597"/>
                  </a:cubicBezTo>
                  <a:cubicBezTo>
                    <a:pt x="11207" y="19226"/>
                    <a:pt x="11331" y="18869"/>
                    <a:pt x="11468" y="18512"/>
                  </a:cubicBezTo>
                  <a:cubicBezTo>
                    <a:pt x="11688" y="17949"/>
                    <a:pt x="11921" y="17400"/>
                    <a:pt x="12141" y="16823"/>
                  </a:cubicBezTo>
                  <a:cubicBezTo>
                    <a:pt x="12168" y="16754"/>
                    <a:pt x="12209" y="16685"/>
                    <a:pt x="12264" y="16644"/>
                  </a:cubicBezTo>
                  <a:lnTo>
                    <a:pt x="12264" y="16644"/>
                  </a:lnTo>
                  <a:cubicBezTo>
                    <a:pt x="12209" y="16658"/>
                    <a:pt x="12141" y="16644"/>
                    <a:pt x="12127" y="16672"/>
                  </a:cubicBezTo>
                  <a:cubicBezTo>
                    <a:pt x="12017" y="16823"/>
                    <a:pt x="11935" y="16988"/>
                    <a:pt x="11866" y="17139"/>
                  </a:cubicBezTo>
                  <a:cubicBezTo>
                    <a:pt x="11179" y="18498"/>
                    <a:pt x="10630" y="19913"/>
                    <a:pt x="10246" y="21396"/>
                  </a:cubicBezTo>
                  <a:cubicBezTo>
                    <a:pt x="10232" y="21451"/>
                    <a:pt x="10218" y="21478"/>
                    <a:pt x="10150" y="21519"/>
                  </a:cubicBezTo>
                  <a:lnTo>
                    <a:pt x="10095" y="21149"/>
                  </a:lnTo>
                  <a:cubicBezTo>
                    <a:pt x="10012" y="20352"/>
                    <a:pt x="9930" y="19528"/>
                    <a:pt x="9834" y="18718"/>
                  </a:cubicBezTo>
                  <a:cubicBezTo>
                    <a:pt x="9834" y="18649"/>
                    <a:pt x="9820" y="18594"/>
                    <a:pt x="9806" y="18526"/>
                  </a:cubicBezTo>
                  <a:cubicBezTo>
                    <a:pt x="9655" y="17963"/>
                    <a:pt x="9724" y="17372"/>
                    <a:pt x="9820" y="16809"/>
                  </a:cubicBezTo>
                  <a:cubicBezTo>
                    <a:pt x="9998" y="15903"/>
                    <a:pt x="10163" y="14969"/>
                    <a:pt x="10438" y="14076"/>
                  </a:cubicBezTo>
                  <a:cubicBezTo>
                    <a:pt x="10562" y="13719"/>
                    <a:pt x="10630" y="13348"/>
                    <a:pt x="10754" y="12964"/>
                  </a:cubicBezTo>
                  <a:cubicBezTo>
                    <a:pt x="10822" y="12730"/>
                    <a:pt x="10864" y="12470"/>
                    <a:pt x="11028" y="12264"/>
                  </a:cubicBezTo>
                  <a:lnTo>
                    <a:pt x="11028" y="12264"/>
                  </a:lnTo>
                  <a:cubicBezTo>
                    <a:pt x="10973" y="12277"/>
                    <a:pt x="10905" y="12277"/>
                    <a:pt x="10891" y="12291"/>
                  </a:cubicBezTo>
                  <a:cubicBezTo>
                    <a:pt x="10795" y="12470"/>
                    <a:pt x="10713" y="12634"/>
                    <a:pt x="10644" y="12813"/>
                  </a:cubicBezTo>
                  <a:cubicBezTo>
                    <a:pt x="10246" y="13980"/>
                    <a:pt x="9820" y="15134"/>
                    <a:pt x="9586" y="16328"/>
                  </a:cubicBezTo>
                  <a:cubicBezTo>
                    <a:pt x="9559" y="16383"/>
                    <a:pt x="9545" y="16411"/>
                    <a:pt x="9518" y="16507"/>
                  </a:cubicBezTo>
                  <a:cubicBezTo>
                    <a:pt x="9477" y="16438"/>
                    <a:pt x="9463" y="16411"/>
                    <a:pt x="9449" y="16383"/>
                  </a:cubicBezTo>
                  <a:cubicBezTo>
                    <a:pt x="9271" y="15587"/>
                    <a:pt x="9120" y="14804"/>
                    <a:pt x="8927" y="14035"/>
                  </a:cubicBezTo>
                  <a:cubicBezTo>
                    <a:pt x="8859" y="13705"/>
                    <a:pt x="8859" y="13376"/>
                    <a:pt x="8845" y="13033"/>
                  </a:cubicBezTo>
                  <a:cubicBezTo>
                    <a:pt x="8804" y="12497"/>
                    <a:pt x="8804" y="11975"/>
                    <a:pt x="8776" y="11426"/>
                  </a:cubicBezTo>
                  <a:cubicBezTo>
                    <a:pt x="8708" y="10204"/>
                    <a:pt x="8845" y="8995"/>
                    <a:pt x="9133" y="7814"/>
                  </a:cubicBezTo>
                  <a:cubicBezTo>
                    <a:pt x="9133" y="7800"/>
                    <a:pt x="9147" y="7787"/>
                    <a:pt x="9174" y="7745"/>
                  </a:cubicBezTo>
                  <a:lnTo>
                    <a:pt x="9174" y="7745"/>
                  </a:lnTo>
                  <a:cubicBezTo>
                    <a:pt x="9120" y="7759"/>
                    <a:pt x="9051" y="7759"/>
                    <a:pt x="9051" y="7787"/>
                  </a:cubicBezTo>
                  <a:cubicBezTo>
                    <a:pt x="8982" y="7938"/>
                    <a:pt x="8927" y="8089"/>
                    <a:pt x="8872" y="8240"/>
                  </a:cubicBezTo>
                  <a:cubicBezTo>
                    <a:pt x="8653" y="8926"/>
                    <a:pt x="8557" y="9641"/>
                    <a:pt x="8515" y="10355"/>
                  </a:cubicBezTo>
                  <a:cubicBezTo>
                    <a:pt x="8502" y="10835"/>
                    <a:pt x="8488" y="11330"/>
                    <a:pt x="8447" y="11810"/>
                  </a:cubicBezTo>
                  <a:cubicBezTo>
                    <a:pt x="8447" y="11852"/>
                    <a:pt x="8433" y="11879"/>
                    <a:pt x="8419" y="11975"/>
                  </a:cubicBezTo>
                  <a:cubicBezTo>
                    <a:pt x="8364" y="11838"/>
                    <a:pt x="8323" y="11728"/>
                    <a:pt x="8296" y="11646"/>
                  </a:cubicBezTo>
                  <a:cubicBezTo>
                    <a:pt x="7966" y="10670"/>
                    <a:pt x="7636" y="9709"/>
                    <a:pt x="7321" y="8720"/>
                  </a:cubicBezTo>
                  <a:cubicBezTo>
                    <a:pt x="7252" y="8542"/>
                    <a:pt x="7197" y="8363"/>
                    <a:pt x="7211" y="8157"/>
                  </a:cubicBezTo>
                  <a:lnTo>
                    <a:pt x="7211" y="8130"/>
                  </a:lnTo>
                  <a:cubicBezTo>
                    <a:pt x="7060" y="6660"/>
                    <a:pt x="7142" y="5205"/>
                    <a:pt x="7266" y="3749"/>
                  </a:cubicBezTo>
                  <a:lnTo>
                    <a:pt x="7266" y="3502"/>
                  </a:lnTo>
                  <a:cubicBezTo>
                    <a:pt x="7197" y="3667"/>
                    <a:pt x="7156" y="3735"/>
                    <a:pt x="7142" y="3818"/>
                  </a:cubicBezTo>
                  <a:cubicBezTo>
                    <a:pt x="7060" y="4244"/>
                    <a:pt x="6977" y="4669"/>
                    <a:pt x="6922" y="5109"/>
                  </a:cubicBezTo>
                  <a:cubicBezTo>
                    <a:pt x="6854" y="5658"/>
                    <a:pt x="6812" y="6207"/>
                    <a:pt x="6771" y="6757"/>
                  </a:cubicBezTo>
                  <a:cubicBezTo>
                    <a:pt x="6771" y="6825"/>
                    <a:pt x="6744" y="6866"/>
                    <a:pt x="6730" y="6935"/>
                  </a:cubicBezTo>
                  <a:cubicBezTo>
                    <a:pt x="6634" y="6935"/>
                    <a:pt x="6648" y="6853"/>
                    <a:pt x="6606" y="6798"/>
                  </a:cubicBezTo>
                  <a:cubicBezTo>
                    <a:pt x="6304" y="6015"/>
                    <a:pt x="5975" y="5246"/>
                    <a:pt x="5686" y="4450"/>
                  </a:cubicBezTo>
                  <a:cubicBezTo>
                    <a:pt x="5631" y="4312"/>
                    <a:pt x="5604" y="4161"/>
                    <a:pt x="5563" y="4010"/>
                  </a:cubicBezTo>
                  <a:cubicBezTo>
                    <a:pt x="5480" y="3598"/>
                    <a:pt x="5412" y="3186"/>
                    <a:pt x="5302" y="2774"/>
                  </a:cubicBezTo>
                  <a:cubicBezTo>
                    <a:pt x="5123" y="2019"/>
                    <a:pt x="4931" y="1263"/>
                    <a:pt x="4725" y="508"/>
                  </a:cubicBezTo>
                  <a:cubicBezTo>
                    <a:pt x="4670" y="330"/>
                    <a:pt x="4615" y="165"/>
                    <a:pt x="45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817279" y="3176483"/>
              <a:ext cx="1448" cy="4291"/>
            </a:xfrm>
            <a:custGeom>
              <a:avLst/>
              <a:gdLst/>
              <a:ahLst/>
              <a:cxnLst/>
              <a:rect l="l" t="t" r="r" b="b"/>
              <a:pathLst>
                <a:path w="28" h="83" extrusionOk="0">
                  <a:moveTo>
                    <a:pt x="0" y="0"/>
                  </a:moveTo>
                  <a:cubicBezTo>
                    <a:pt x="0" y="14"/>
                    <a:pt x="14" y="55"/>
                    <a:pt x="28" y="83"/>
                  </a:cubicBezTo>
                  <a:cubicBezTo>
                    <a:pt x="14" y="55"/>
                    <a:pt x="14" y="4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981995" y="4446649"/>
              <a:ext cx="3619" cy="361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42" y="1"/>
                  </a:moveTo>
                  <a:cubicBezTo>
                    <a:pt x="42" y="14"/>
                    <a:pt x="28" y="28"/>
                    <a:pt x="1" y="55"/>
                  </a:cubicBezTo>
                  <a:lnTo>
                    <a:pt x="28" y="69"/>
                  </a:lnTo>
                  <a:lnTo>
                    <a:pt x="69" y="14"/>
                  </a:lnTo>
                  <a:cubicBezTo>
                    <a:pt x="55" y="14"/>
                    <a:pt x="55" y="1"/>
                    <a:pt x="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912407" y="3409392"/>
              <a:ext cx="775" cy="4291"/>
            </a:xfrm>
            <a:custGeom>
              <a:avLst/>
              <a:gdLst/>
              <a:ahLst/>
              <a:cxnLst/>
              <a:rect l="l" t="t" r="r" b="b"/>
              <a:pathLst>
                <a:path w="15" h="83" extrusionOk="0">
                  <a:moveTo>
                    <a:pt x="1" y="0"/>
                  </a:moveTo>
                  <a:cubicBezTo>
                    <a:pt x="1" y="28"/>
                    <a:pt x="14" y="69"/>
                    <a:pt x="14" y="82"/>
                  </a:cubicBezTo>
                  <a:cubicBezTo>
                    <a:pt x="14" y="41"/>
                    <a:pt x="1" y="27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964262" y="4710784"/>
              <a:ext cx="2895" cy="2171"/>
            </a:xfrm>
            <a:custGeom>
              <a:avLst/>
              <a:gdLst/>
              <a:ahLst/>
              <a:cxnLst/>
              <a:rect l="l" t="t" r="r" b="b"/>
              <a:pathLst>
                <a:path w="56" h="42" extrusionOk="0">
                  <a:moveTo>
                    <a:pt x="41" y="0"/>
                  </a:moveTo>
                  <a:cubicBezTo>
                    <a:pt x="28" y="0"/>
                    <a:pt x="0" y="28"/>
                    <a:pt x="0" y="28"/>
                  </a:cubicBezTo>
                  <a:cubicBezTo>
                    <a:pt x="28" y="28"/>
                    <a:pt x="41" y="41"/>
                    <a:pt x="55" y="41"/>
                  </a:cubicBezTo>
                  <a:cubicBezTo>
                    <a:pt x="41" y="28"/>
                    <a:pt x="41" y="28"/>
                    <a:pt x="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963538" y="4712180"/>
              <a:ext cx="775" cy="775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"/>
                  </a:moveTo>
                  <a:cubicBezTo>
                    <a:pt x="0" y="1"/>
                    <a:pt x="0" y="14"/>
                    <a:pt x="0" y="1"/>
                  </a:cubicBezTo>
                  <a:cubicBezTo>
                    <a:pt x="14" y="1"/>
                    <a:pt x="14" y="1"/>
                    <a:pt x="0" y="1"/>
                  </a:cubicBezTo>
                  <a:cubicBezTo>
                    <a:pt x="14" y="1"/>
                    <a:pt x="14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Google Shape;391;p8"/>
          <p:cNvGrpSpPr/>
          <p:nvPr/>
        </p:nvGrpSpPr>
        <p:grpSpPr>
          <a:xfrm rot="5733901">
            <a:off x="-483045" y="620"/>
            <a:ext cx="1343848" cy="1479756"/>
            <a:chOff x="-353468" y="1479586"/>
            <a:chExt cx="1875107" cy="2064743"/>
          </a:xfrm>
        </p:grpSpPr>
        <p:sp>
          <p:nvSpPr>
            <p:cNvPr id="392" name="Google Shape;392;p8"/>
            <p:cNvSpPr/>
            <p:nvPr/>
          </p:nvSpPr>
          <p:spPr>
            <a:xfrm>
              <a:off x="761908" y="1794129"/>
              <a:ext cx="499164" cy="1750200"/>
            </a:xfrm>
            <a:custGeom>
              <a:avLst/>
              <a:gdLst/>
              <a:ahLst/>
              <a:cxnLst/>
              <a:rect l="l" t="t" r="r" b="b"/>
              <a:pathLst>
                <a:path w="9655" h="33853" extrusionOk="0">
                  <a:moveTo>
                    <a:pt x="2788" y="0"/>
                  </a:moveTo>
                  <a:cubicBezTo>
                    <a:pt x="2637" y="0"/>
                    <a:pt x="2472" y="14"/>
                    <a:pt x="2307" y="69"/>
                  </a:cubicBezTo>
                  <a:cubicBezTo>
                    <a:pt x="2253" y="83"/>
                    <a:pt x="2184" y="97"/>
                    <a:pt x="2129" y="110"/>
                  </a:cubicBezTo>
                  <a:lnTo>
                    <a:pt x="2101" y="138"/>
                  </a:lnTo>
                  <a:cubicBezTo>
                    <a:pt x="1978" y="206"/>
                    <a:pt x="1854" y="248"/>
                    <a:pt x="1758" y="316"/>
                  </a:cubicBezTo>
                  <a:lnTo>
                    <a:pt x="1648" y="371"/>
                  </a:lnTo>
                  <a:cubicBezTo>
                    <a:pt x="1497" y="481"/>
                    <a:pt x="1346" y="577"/>
                    <a:pt x="1168" y="701"/>
                  </a:cubicBezTo>
                  <a:cubicBezTo>
                    <a:pt x="893" y="907"/>
                    <a:pt x="673" y="1168"/>
                    <a:pt x="481" y="1442"/>
                  </a:cubicBezTo>
                  <a:cubicBezTo>
                    <a:pt x="412" y="1552"/>
                    <a:pt x="344" y="1676"/>
                    <a:pt x="261" y="1868"/>
                  </a:cubicBezTo>
                  <a:cubicBezTo>
                    <a:pt x="179" y="2060"/>
                    <a:pt x="124" y="2211"/>
                    <a:pt x="83" y="2363"/>
                  </a:cubicBezTo>
                  <a:cubicBezTo>
                    <a:pt x="55" y="2514"/>
                    <a:pt x="14" y="2692"/>
                    <a:pt x="14" y="2884"/>
                  </a:cubicBezTo>
                  <a:cubicBezTo>
                    <a:pt x="0" y="3022"/>
                    <a:pt x="0" y="3159"/>
                    <a:pt x="14" y="3338"/>
                  </a:cubicBezTo>
                  <a:cubicBezTo>
                    <a:pt x="55" y="3997"/>
                    <a:pt x="193" y="4628"/>
                    <a:pt x="330" y="5246"/>
                  </a:cubicBezTo>
                  <a:lnTo>
                    <a:pt x="330" y="5288"/>
                  </a:lnTo>
                  <a:cubicBezTo>
                    <a:pt x="399" y="5562"/>
                    <a:pt x="467" y="5851"/>
                    <a:pt x="591" y="6208"/>
                  </a:cubicBezTo>
                  <a:cubicBezTo>
                    <a:pt x="687" y="6537"/>
                    <a:pt x="769" y="6839"/>
                    <a:pt x="879" y="7169"/>
                  </a:cubicBezTo>
                  <a:cubicBezTo>
                    <a:pt x="934" y="7348"/>
                    <a:pt x="1003" y="7512"/>
                    <a:pt x="1071" y="7705"/>
                  </a:cubicBezTo>
                  <a:lnTo>
                    <a:pt x="1223" y="8062"/>
                  </a:lnTo>
                  <a:lnTo>
                    <a:pt x="1277" y="8199"/>
                  </a:lnTo>
                  <a:cubicBezTo>
                    <a:pt x="1360" y="8405"/>
                    <a:pt x="1442" y="8611"/>
                    <a:pt x="1552" y="8817"/>
                  </a:cubicBezTo>
                  <a:cubicBezTo>
                    <a:pt x="1580" y="8899"/>
                    <a:pt x="1635" y="9009"/>
                    <a:pt x="1662" y="9092"/>
                  </a:cubicBezTo>
                  <a:cubicBezTo>
                    <a:pt x="1758" y="9256"/>
                    <a:pt x="1827" y="9449"/>
                    <a:pt x="1909" y="9627"/>
                  </a:cubicBezTo>
                  <a:cubicBezTo>
                    <a:pt x="1978" y="9765"/>
                    <a:pt x="2047" y="9902"/>
                    <a:pt x="2101" y="10053"/>
                  </a:cubicBezTo>
                  <a:cubicBezTo>
                    <a:pt x="2239" y="10383"/>
                    <a:pt x="2404" y="10685"/>
                    <a:pt x="2555" y="10959"/>
                  </a:cubicBezTo>
                  <a:cubicBezTo>
                    <a:pt x="2610" y="11069"/>
                    <a:pt x="2665" y="11152"/>
                    <a:pt x="2719" y="11248"/>
                  </a:cubicBezTo>
                  <a:lnTo>
                    <a:pt x="2802" y="11426"/>
                  </a:lnTo>
                  <a:lnTo>
                    <a:pt x="2953" y="11728"/>
                  </a:lnTo>
                  <a:cubicBezTo>
                    <a:pt x="2967" y="11783"/>
                    <a:pt x="3008" y="11838"/>
                    <a:pt x="3022" y="11866"/>
                  </a:cubicBezTo>
                  <a:lnTo>
                    <a:pt x="3104" y="12030"/>
                  </a:lnTo>
                  <a:cubicBezTo>
                    <a:pt x="3228" y="12264"/>
                    <a:pt x="3351" y="12511"/>
                    <a:pt x="3447" y="12745"/>
                  </a:cubicBezTo>
                  <a:cubicBezTo>
                    <a:pt x="3626" y="13129"/>
                    <a:pt x="3818" y="13500"/>
                    <a:pt x="3983" y="13857"/>
                  </a:cubicBezTo>
                  <a:cubicBezTo>
                    <a:pt x="4106" y="14118"/>
                    <a:pt x="4244" y="14379"/>
                    <a:pt x="4367" y="14640"/>
                  </a:cubicBezTo>
                  <a:cubicBezTo>
                    <a:pt x="4532" y="14983"/>
                    <a:pt x="4683" y="15340"/>
                    <a:pt x="4848" y="15683"/>
                  </a:cubicBezTo>
                  <a:cubicBezTo>
                    <a:pt x="4958" y="15944"/>
                    <a:pt x="5081" y="16192"/>
                    <a:pt x="5205" y="16466"/>
                  </a:cubicBezTo>
                  <a:cubicBezTo>
                    <a:pt x="5274" y="16631"/>
                    <a:pt x="5356" y="16810"/>
                    <a:pt x="5439" y="17016"/>
                  </a:cubicBezTo>
                  <a:cubicBezTo>
                    <a:pt x="5493" y="17139"/>
                    <a:pt x="5562" y="17276"/>
                    <a:pt x="5617" y="17400"/>
                  </a:cubicBezTo>
                  <a:cubicBezTo>
                    <a:pt x="5645" y="17482"/>
                    <a:pt x="5686" y="17551"/>
                    <a:pt x="5713" y="17633"/>
                  </a:cubicBezTo>
                  <a:cubicBezTo>
                    <a:pt x="5892" y="18018"/>
                    <a:pt x="6043" y="18375"/>
                    <a:pt x="6180" y="18718"/>
                  </a:cubicBezTo>
                  <a:cubicBezTo>
                    <a:pt x="6290" y="19007"/>
                    <a:pt x="6386" y="19323"/>
                    <a:pt x="6496" y="19625"/>
                  </a:cubicBezTo>
                  <a:cubicBezTo>
                    <a:pt x="6510" y="19707"/>
                    <a:pt x="6537" y="19790"/>
                    <a:pt x="6565" y="19858"/>
                  </a:cubicBezTo>
                  <a:cubicBezTo>
                    <a:pt x="6578" y="19927"/>
                    <a:pt x="6606" y="20009"/>
                    <a:pt x="6633" y="20078"/>
                  </a:cubicBezTo>
                  <a:cubicBezTo>
                    <a:pt x="6661" y="20160"/>
                    <a:pt x="6674" y="20270"/>
                    <a:pt x="6716" y="20353"/>
                  </a:cubicBezTo>
                  <a:cubicBezTo>
                    <a:pt x="6729" y="20421"/>
                    <a:pt x="6743" y="20490"/>
                    <a:pt x="6784" y="20559"/>
                  </a:cubicBezTo>
                  <a:lnTo>
                    <a:pt x="6812" y="20682"/>
                  </a:lnTo>
                  <a:cubicBezTo>
                    <a:pt x="6908" y="20929"/>
                    <a:pt x="6977" y="21190"/>
                    <a:pt x="7045" y="21438"/>
                  </a:cubicBezTo>
                  <a:cubicBezTo>
                    <a:pt x="7128" y="21767"/>
                    <a:pt x="7210" y="22083"/>
                    <a:pt x="7279" y="22399"/>
                  </a:cubicBezTo>
                  <a:cubicBezTo>
                    <a:pt x="7320" y="22564"/>
                    <a:pt x="7347" y="22742"/>
                    <a:pt x="7361" y="22921"/>
                  </a:cubicBezTo>
                  <a:cubicBezTo>
                    <a:pt x="7361" y="22976"/>
                    <a:pt x="7389" y="23017"/>
                    <a:pt x="7389" y="23058"/>
                  </a:cubicBezTo>
                  <a:lnTo>
                    <a:pt x="7389" y="23044"/>
                  </a:lnTo>
                  <a:lnTo>
                    <a:pt x="7389" y="23031"/>
                  </a:lnTo>
                  <a:cubicBezTo>
                    <a:pt x="7416" y="23360"/>
                    <a:pt x="7471" y="23703"/>
                    <a:pt x="7540" y="24129"/>
                  </a:cubicBezTo>
                  <a:cubicBezTo>
                    <a:pt x="7553" y="24253"/>
                    <a:pt x="7567" y="24376"/>
                    <a:pt x="7608" y="24514"/>
                  </a:cubicBezTo>
                  <a:cubicBezTo>
                    <a:pt x="7636" y="24733"/>
                    <a:pt x="7691" y="24953"/>
                    <a:pt x="7704" y="25173"/>
                  </a:cubicBezTo>
                  <a:cubicBezTo>
                    <a:pt x="7732" y="25310"/>
                    <a:pt x="7732" y="25448"/>
                    <a:pt x="7732" y="25612"/>
                  </a:cubicBezTo>
                  <a:cubicBezTo>
                    <a:pt x="7732" y="25695"/>
                    <a:pt x="7732" y="25763"/>
                    <a:pt x="7746" y="25846"/>
                  </a:cubicBezTo>
                  <a:cubicBezTo>
                    <a:pt x="7746" y="25928"/>
                    <a:pt x="7746" y="25997"/>
                    <a:pt x="7759" y="26093"/>
                  </a:cubicBezTo>
                  <a:cubicBezTo>
                    <a:pt x="7759" y="26189"/>
                    <a:pt x="7759" y="26299"/>
                    <a:pt x="7773" y="26395"/>
                  </a:cubicBezTo>
                  <a:cubicBezTo>
                    <a:pt x="7773" y="26601"/>
                    <a:pt x="7801" y="26821"/>
                    <a:pt x="7814" y="27054"/>
                  </a:cubicBezTo>
                  <a:cubicBezTo>
                    <a:pt x="7828" y="27343"/>
                    <a:pt x="7869" y="27686"/>
                    <a:pt x="7869" y="28043"/>
                  </a:cubicBezTo>
                  <a:cubicBezTo>
                    <a:pt x="7869" y="28222"/>
                    <a:pt x="7883" y="28386"/>
                    <a:pt x="7883" y="28537"/>
                  </a:cubicBezTo>
                  <a:cubicBezTo>
                    <a:pt x="7883" y="28675"/>
                    <a:pt x="7883" y="28812"/>
                    <a:pt x="7897" y="28949"/>
                  </a:cubicBezTo>
                  <a:lnTo>
                    <a:pt x="7897" y="29128"/>
                  </a:lnTo>
                  <a:cubicBezTo>
                    <a:pt x="7897" y="29210"/>
                    <a:pt x="7910" y="29293"/>
                    <a:pt x="7897" y="29403"/>
                  </a:cubicBezTo>
                  <a:cubicBezTo>
                    <a:pt x="7897" y="29526"/>
                    <a:pt x="7897" y="29636"/>
                    <a:pt x="7883" y="29746"/>
                  </a:cubicBezTo>
                  <a:lnTo>
                    <a:pt x="7883" y="29869"/>
                  </a:lnTo>
                  <a:lnTo>
                    <a:pt x="7883" y="30254"/>
                  </a:lnTo>
                  <a:lnTo>
                    <a:pt x="7883" y="30350"/>
                  </a:lnTo>
                  <a:cubicBezTo>
                    <a:pt x="7883" y="30501"/>
                    <a:pt x="7883" y="30666"/>
                    <a:pt x="7869" y="30831"/>
                  </a:cubicBezTo>
                  <a:cubicBezTo>
                    <a:pt x="7842" y="30996"/>
                    <a:pt x="7842" y="31174"/>
                    <a:pt x="7842" y="31284"/>
                  </a:cubicBezTo>
                  <a:cubicBezTo>
                    <a:pt x="7842" y="31463"/>
                    <a:pt x="7842" y="31627"/>
                    <a:pt x="7869" y="31792"/>
                  </a:cubicBezTo>
                  <a:cubicBezTo>
                    <a:pt x="7869" y="31957"/>
                    <a:pt x="7883" y="32149"/>
                    <a:pt x="7910" y="32369"/>
                  </a:cubicBezTo>
                  <a:cubicBezTo>
                    <a:pt x="7938" y="32561"/>
                    <a:pt x="7965" y="32712"/>
                    <a:pt x="8007" y="32850"/>
                  </a:cubicBezTo>
                  <a:cubicBezTo>
                    <a:pt x="8007" y="32891"/>
                    <a:pt x="8020" y="32918"/>
                    <a:pt x="8034" y="32959"/>
                  </a:cubicBezTo>
                  <a:cubicBezTo>
                    <a:pt x="8048" y="32987"/>
                    <a:pt x="8048" y="33028"/>
                    <a:pt x="8075" y="33056"/>
                  </a:cubicBezTo>
                  <a:cubicBezTo>
                    <a:pt x="8075" y="33069"/>
                    <a:pt x="8075" y="33097"/>
                    <a:pt x="8089" y="33110"/>
                  </a:cubicBezTo>
                  <a:cubicBezTo>
                    <a:pt x="8103" y="33165"/>
                    <a:pt x="8103" y="33207"/>
                    <a:pt x="8116" y="33275"/>
                  </a:cubicBezTo>
                  <a:cubicBezTo>
                    <a:pt x="8158" y="33371"/>
                    <a:pt x="8185" y="33440"/>
                    <a:pt x="8240" y="33536"/>
                  </a:cubicBezTo>
                  <a:cubicBezTo>
                    <a:pt x="8240" y="33550"/>
                    <a:pt x="8254" y="33577"/>
                    <a:pt x="8254" y="33591"/>
                  </a:cubicBezTo>
                  <a:cubicBezTo>
                    <a:pt x="8295" y="33742"/>
                    <a:pt x="8446" y="33852"/>
                    <a:pt x="8597" y="33852"/>
                  </a:cubicBezTo>
                  <a:cubicBezTo>
                    <a:pt x="8666" y="33852"/>
                    <a:pt x="8721" y="33825"/>
                    <a:pt x="8776" y="33797"/>
                  </a:cubicBezTo>
                  <a:cubicBezTo>
                    <a:pt x="8803" y="33783"/>
                    <a:pt x="8831" y="33756"/>
                    <a:pt x="8844" y="33742"/>
                  </a:cubicBezTo>
                  <a:cubicBezTo>
                    <a:pt x="8913" y="33673"/>
                    <a:pt x="8940" y="33605"/>
                    <a:pt x="8940" y="33509"/>
                  </a:cubicBezTo>
                  <a:cubicBezTo>
                    <a:pt x="8995" y="32795"/>
                    <a:pt x="9064" y="31971"/>
                    <a:pt x="9174" y="31147"/>
                  </a:cubicBezTo>
                  <a:cubicBezTo>
                    <a:pt x="9243" y="30625"/>
                    <a:pt x="9270" y="30089"/>
                    <a:pt x="9311" y="29567"/>
                  </a:cubicBezTo>
                  <a:cubicBezTo>
                    <a:pt x="9325" y="29403"/>
                    <a:pt x="9325" y="29252"/>
                    <a:pt x="9339" y="29073"/>
                  </a:cubicBezTo>
                  <a:cubicBezTo>
                    <a:pt x="9352" y="28853"/>
                    <a:pt x="9380" y="28634"/>
                    <a:pt x="9407" y="28400"/>
                  </a:cubicBezTo>
                  <a:lnTo>
                    <a:pt x="9407" y="28331"/>
                  </a:lnTo>
                  <a:cubicBezTo>
                    <a:pt x="9421" y="28194"/>
                    <a:pt x="9462" y="28043"/>
                    <a:pt x="9476" y="27906"/>
                  </a:cubicBezTo>
                  <a:lnTo>
                    <a:pt x="9531" y="27439"/>
                  </a:lnTo>
                  <a:cubicBezTo>
                    <a:pt x="9531" y="27398"/>
                    <a:pt x="9545" y="27329"/>
                    <a:pt x="9545" y="27274"/>
                  </a:cubicBezTo>
                  <a:lnTo>
                    <a:pt x="9545" y="27137"/>
                  </a:lnTo>
                  <a:lnTo>
                    <a:pt x="9545" y="27068"/>
                  </a:lnTo>
                  <a:lnTo>
                    <a:pt x="9545" y="26917"/>
                  </a:lnTo>
                  <a:lnTo>
                    <a:pt x="9545" y="26752"/>
                  </a:lnTo>
                  <a:lnTo>
                    <a:pt x="9545" y="26477"/>
                  </a:lnTo>
                  <a:lnTo>
                    <a:pt x="9545" y="26299"/>
                  </a:lnTo>
                  <a:cubicBezTo>
                    <a:pt x="9558" y="25928"/>
                    <a:pt x="9545" y="25571"/>
                    <a:pt x="9545" y="25228"/>
                  </a:cubicBezTo>
                  <a:lnTo>
                    <a:pt x="9545" y="25200"/>
                  </a:lnTo>
                  <a:cubicBezTo>
                    <a:pt x="9545" y="24967"/>
                    <a:pt x="9531" y="24761"/>
                    <a:pt x="9531" y="24541"/>
                  </a:cubicBezTo>
                  <a:cubicBezTo>
                    <a:pt x="9531" y="24418"/>
                    <a:pt x="9531" y="24321"/>
                    <a:pt x="9517" y="24198"/>
                  </a:cubicBezTo>
                  <a:cubicBezTo>
                    <a:pt x="9490" y="23868"/>
                    <a:pt x="9517" y="23552"/>
                    <a:pt x="9531" y="23237"/>
                  </a:cubicBezTo>
                  <a:lnTo>
                    <a:pt x="9545" y="22976"/>
                  </a:lnTo>
                  <a:cubicBezTo>
                    <a:pt x="9558" y="22728"/>
                    <a:pt x="9558" y="22454"/>
                    <a:pt x="9586" y="22193"/>
                  </a:cubicBezTo>
                  <a:lnTo>
                    <a:pt x="9586" y="22055"/>
                  </a:lnTo>
                  <a:lnTo>
                    <a:pt x="9586" y="21671"/>
                  </a:lnTo>
                  <a:lnTo>
                    <a:pt x="9586" y="21520"/>
                  </a:lnTo>
                  <a:lnTo>
                    <a:pt x="9586" y="21163"/>
                  </a:lnTo>
                  <a:cubicBezTo>
                    <a:pt x="9600" y="20778"/>
                    <a:pt x="9600" y="20408"/>
                    <a:pt x="9613" y="20023"/>
                  </a:cubicBezTo>
                  <a:lnTo>
                    <a:pt x="9613" y="19735"/>
                  </a:lnTo>
                  <a:cubicBezTo>
                    <a:pt x="9613" y="19474"/>
                    <a:pt x="9627" y="19227"/>
                    <a:pt x="9627" y="18966"/>
                  </a:cubicBezTo>
                  <a:cubicBezTo>
                    <a:pt x="9655" y="18650"/>
                    <a:pt x="9655" y="18334"/>
                    <a:pt x="9655" y="18018"/>
                  </a:cubicBezTo>
                  <a:cubicBezTo>
                    <a:pt x="9655" y="17400"/>
                    <a:pt x="9655" y="16658"/>
                    <a:pt x="9627" y="15931"/>
                  </a:cubicBezTo>
                  <a:cubicBezTo>
                    <a:pt x="9613" y="15491"/>
                    <a:pt x="9600" y="15120"/>
                    <a:pt x="9600" y="14763"/>
                  </a:cubicBezTo>
                  <a:cubicBezTo>
                    <a:pt x="9600" y="14640"/>
                    <a:pt x="9586" y="14516"/>
                    <a:pt x="9586" y="14393"/>
                  </a:cubicBezTo>
                  <a:cubicBezTo>
                    <a:pt x="9558" y="14214"/>
                    <a:pt x="9558" y="14022"/>
                    <a:pt x="9545" y="13843"/>
                  </a:cubicBezTo>
                  <a:lnTo>
                    <a:pt x="9490" y="12662"/>
                  </a:lnTo>
                  <a:cubicBezTo>
                    <a:pt x="9490" y="12539"/>
                    <a:pt x="9476" y="12429"/>
                    <a:pt x="9476" y="12305"/>
                  </a:cubicBezTo>
                  <a:lnTo>
                    <a:pt x="9462" y="12195"/>
                  </a:lnTo>
                  <a:cubicBezTo>
                    <a:pt x="9449" y="12085"/>
                    <a:pt x="9449" y="11907"/>
                    <a:pt x="9421" y="11756"/>
                  </a:cubicBezTo>
                  <a:cubicBezTo>
                    <a:pt x="9421" y="11687"/>
                    <a:pt x="9407" y="11632"/>
                    <a:pt x="9407" y="11564"/>
                  </a:cubicBezTo>
                  <a:lnTo>
                    <a:pt x="9352" y="11152"/>
                  </a:lnTo>
                  <a:lnTo>
                    <a:pt x="9270" y="10534"/>
                  </a:lnTo>
                  <a:lnTo>
                    <a:pt x="9215" y="10177"/>
                  </a:lnTo>
                  <a:cubicBezTo>
                    <a:pt x="9201" y="10122"/>
                    <a:pt x="9201" y="10067"/>
                    <a:pt x="9188" y="10025"/>
                  </a:cubicBezTo>
                  <a:cubicBezTo>
                    <a:pt x="9174" y="9888"/>
                    <a:pt x="9133" y="9723"/>
                    <a:pt x="9119" y="9586"/>
                  </a:cubicBezTo>
                  <a:lnTo>
                    <a:pt x="9105" y="9504"/>
                  </a:lnTo>
                  <a:cubicBezTo>
                    <a:pt x="9064" y="9311"/>
                    <a:pt x="9037" y="9147"/>
                    <a:pt x="9009" y="8954"/>
                  </a:cubicBezTo>
                  <a:cubicBezTo>
                    <a:pt x="8982" y="8790"/>
                    <a:pt x="8968" y="8625"/>
                    <a:pt x="8927" y="8460"/>
                  </a:cubicBezTo>
                  <a:cubicBezTo>
                    <a:pt x="8872" y="8144"/>
                    <a:pt x="8803" y="7856"/>
                    <a:pt x="8734" y="7554"/>
                  </a:cubicBezTo>
                  <a:lnTo>
                    <a:pt x="8707" y="7416"/>
                  </a:lnTo>
                  <a:cubicBezTo>
                    <a:pt x="8666" y="7293"/>
                    <a:pt x="8652" y="7183"/>
                    <a:pt x="8625" y="7073"/>
                  </a:cubicBezTo>
                  <a:lnTo>
                    <a:pt x="8583" y="6908"/>
                  </a:lnTo>
                  <a:cubicBezTo>
                    <a:pt x="8556" y="6798"/>
                    <a:pt x="8515" y="6688"/>
                    <a:pt x="8501" y="6565"/>
                  </a:cubicBezTo>
                  <a:cubicBezTo>
                    <a:pt x="8487" y="6524"/>
                    <a:pt x="8473" y="6469"/>
                    <a:pt x="8473" y="6414"/>
                  </a:cubicBezTo>
                  <a:lnTo>
                    <a:pt x="8364" y="6112"/>
                  </a:lnTo>
                  <a:lnTo>
                    <a:pt x="8309" y="5947"/>
                  </a:lnTo>
                  <a:cubicBezTo>
                    <a:pt x="8281" y="5809"/>
                    <a:pt x="8226" y="5672"/>
                    <a:pt x="8158" y="5507"/>
                  </a:cubicBezTo>
                  <a:cubicBezTo>
                    <a:pt x="7869" y="4738"/>
                    <a:pt x="7595" y="4093"/>
                    <a:pt x="7292" y="3516"/>
                  </a:cubicBezTo>
                  <a:cubicBezTo>
                    <a:pt x="7224" y="3379"/>
                    <a:pt x="7141" y="3228"/>
                    <a:pt x="7059" y="3063"/>
                  </a:cubicBezTo>
                  <a:cubicBezTo>
                    <a:pt x="6977" y="2926"/>
                    <a:pt x="6867" y="2761"/>
                    <a:pt x="6771" y="2582"/>
                  </a:cubicBezTo>
                  <a:cubicBezTo>
                    <a:pt x="6537" y="2239"/>
                    <a:pt x="6331" y="1951"/>
                    <a:pt x="6139" y="1690"/>
                  </a:cubicBezTo>
                  <a:cubicBezTo>
                    <a:pt x="5905" y="1415"/>
                    <a:pt x="5617" y="1195"/>
                    <a:pt x="5342" y="1003"/>
                  </a:cubicBezTo>
                  <a:cubicBezTo>
                    <a:pt x="5068" y="797"/>
                    <a:pt x="4793" y="618"/>
                    <a:pt x="4505" y="440"/>
                  </a:cubicBezTo>
                  <a:cubicBezTo>
                    <a:pt x="4326" y="344"/>
                    <a:pt x="4148" y="275"/>
                    <a:pt x="3969" y="206"/>
                  </a:cubicBezTo>
                  <a:cubicBezTo>
                    <a:pt x="3818" y="152"/>
                    <a:pt x="3681" y="97"/>
                    <a:pt x="3530" y="83"/>
                  </a:cubicBezTo>
                  <a:cubicBezTo>
                    <a:pt x="3337" y="42"/>
                    <a:pt x="3145" y="28"/>
                    <a:pt x="2994" y="14"/>
                  </a:cubicBezTo>
                  <a:cubicBezTo>
                    <a:pt x="2912" y="14"/>
                    <a:pt x="2843" y="0"/>
                    <a:pt x="27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1317838" y="2789974"/>
              <a:ext cx="203801" cy="465352"/>
            </a:xfrm>
            <a:custGeom>
              <a:avLst/>
              <a:gdLst/>
              <a:ahLst/>
              <a:cxnLst/>
              <a:rect l="l" t="t" r="r" b="b"/>
              <a:pathLst>
                <a:path w="3942" h="9001" extrusionOk="0">
                  <a:moveTo>
                    <a:pt x="1899" y="0"/>
                  </a:moveTo>
                  <a:cubicBezTo>
                    <a:pt x="1871" y="0"/>
                    <a:pt x="1842" y="2"/>
                    <a:pt x="1813" y="6"/>
                  </a:cubicBezTo>
                  <a:cubicBezTo>
                    <a:pt x="1730" y="6"/>
                    <a:pt x="1648" y="33"/>
                    <a:pt x="1538" y="47"/>
                  </a:cubicBezTo>
                  <a:cubicBezTo>
                    <a:pt x="1373" y="74"/>
                    <a:pt x="1236" y="143"/>
                    <a:pt x="1113" y="212"/>
                  </a:cubicBezTo>
                  <a:cubicBezTo>
                    <a:pt x="1101" y="200"/>
                    <a:pt x="1089" y="196"/>
                    <a:pt x="1078" y="196"/>
                  </a:cubicBezTo>
                  <a:cubicBezTo>
                    <a:pt x="1062" y="196"/>
                    <a:pt x="1046" y="204"/>
                    <a:pt x="1030" y="212"/>
                  </a:cubicBezTo>
                  <a:cubicBezTo>
                    <a:pt x="948" y="267"/>
                    <a:pt x="852" y="335"/>
                    <a:pt x="783" y="390"/>
                  </a:cubicBezTo>
                  <a:cubicBezTo>
                    <a:pt x="714" y="445"/>
                    <a:pt x="646" y="514"/>
                    <a:pt x="577" y="582"/>
                  </a:cubicBezTo>
                  <a:cubicBezTo>
                    <a:pt x="549" y="610"/>
                    <a:pt x="495" y="665"/>
                    <a:pt x="467" y="720"/>
                  </a:cubicBezTo>
                  <a:lnTo>
                    <a:pt x="440" y="734"/>
                  </a:lnTo>
                  <a:cubicBezTo>
                    <a:pt x="398" y="788"/>
                    <a:pt x="357" y="857"/>
                    <a:pt x="302" y="926"/>
                  </a:cubicBezTo>
                  <a:lnTo>
                    <a:pt x="289" y="953"/>
                  </a:lnTo>
                  <a:cubicBezTo>
                    <a:pt x="275" y="981"/>
                    <a:pt x="234" y="1036"/>
                    <a:pt x="206" y="1091"/>
                  </a:cubicBezTo>
                  <a:cubicBezTo>
                    <a:pt x="165" y="1159"/>
                    <a:pt x="137" y="1228"/>
                    <a:pt x="124" y="1297"/>
                  </a:cubicBezTo>
                  <a:lnTo>
                    <a:pt x="124" y="1310"/>
                  </a:lnTo>
                  <a:cubicBezTo>
                    <a:pt x="69" y="1434"/>
                    <a:pt x="55" y="1558"/>
                    <a:pt x="28" y="1695"/>
                  </a:cubicBezTo>
                  <a:cubicBezTo>
                    <a:pt x="14" y="1832"/>
                    <a:pt x="14" y="1983"/>
                    <a:pt x="0" y="2148"/>
                  </a:cubicBezTo>
                  <a:lnTo>
                    <a:pt x="0" y="2217"/>
                  </a:lnTo>
                  <a:lnTo>
                    <a:pt x="0" y="2533"/>
                  </a:lnTo>
                  <a:cubicBezTo>
                    <a:pt x="14" y="2972"/>
                    <a:pt x="28" y="3411"/>
                    <a:pt x="69" y="3823"/>
                  </a:cubicBezTo>
                  <a:cubicBezTo>
                    <a:pt x="96" y="4235"/>
                    <a:pt x="165" y="4647"/>
                    <a:pt x="234" y="5032"/>
                  </a:cubicBezTo>
                  <a:lnTo>
                    <a:pt x="261" y="5128"/>
                  </a:lnTo>
                  <a:cubicBezTo>
                    <a:pt x="302" y="5485"/>
                    <a:pt x="330" y="5856"/>
                    <a:pt x="343" y="6227"/>
                  </a:cubicBezTo>
                  <a:cubicBezTo>
                    <a:pt x="343" y="6364"/>
                    <a:pt x="357" y="6474"/>
                    <a:pt x="357" y="6625"/>
                  </a:cubicBezTo>
                  <a:cubicBezTo>
                    <a:pt x="398" y="7257"/>
                    <a:pt x="412" y="7751"/>
                    <a:pt x="412" y="8218"/>
                  </a:cubicBezTo>
                  <a:lnTo>
                    <a:pt x="412" y="8685"/>
                  </a:lnTo>
                  <a:cubicBezTo>
                    <a:pt x="412" y="8767"/>
                    <a:pt x="440" y="8850"/>
                    <a:pt x="508" y="8905"/>
                  </a:cubicBezTo>
                  <a:cubicBezTo>
                    <a:pt x="577" y="8973"/>
                    <a:pt x="673" y="9001"/>
                    <a:pt x="755" y="9001"/>
                  </a:cubicBezTo>
                  <a:cubicBezTo>
                    <a:pt x="810" y="9001"/>
                    <a:pt x="879" y="8987"/>
                    <a:pt x="920" y="8946"/>
                  </a:cubicBezTo>
                  <a:cubicBezTo>
                    <a:pt x="1030" y="8877"/>
                    <a:pt x="1099" y="8781"/>
                    <a:pt x="1099" y="8657"/>
                  </a:cubicBezTo>
                  <a:lnTo>
                    <a:pt x="1099" y="8644"/>
                  </a:lnTo>
                  <a:lnTo>
                    <a:pt x="1099" y="8630"/>
                  </a:lnTo>
                  <a:cubicBezTo>
                    <a:pt x="1113" y="8616"/>
                    <a:pt x="1126" y="8589"/>
                    <a:pt x="1126" y="8575"/>
                  </a:cubicBezTo>
                  <a:cubicBezTo>
                    <a:pt x="1154" y="8561"/>
                    <a:pt x="1167" y="8548"/>
                    <a:pt x="1181" y="8506"/>
                  </a:cubicBezTo>
                  <a:lnTo>
                    <a:pt x="1195" y="8493"/>
                  </a:lnTo>
                  <a:lnTo>
                    <a:pt x="1181" y="8520"/>
                  </a:lnTo>
                  <a:cubicBezTo>
                    <a:pt x="1236" y="8451"/>
                    <a:pt x="1291" y="8383"/>
                    <a:pt x="1318" y="8314"/>
                  </a:cubicBezTo>
                  <a:lnTo>
                    <a:pt x="1387" y="8218"/>
                  </a:lnTo>
                  <a:lnTo>
                    <a:pt x="1401" y="8177"/>
                  </a:lnTo>
                  <a:cubicBezTo>
                    <a:pt x="1470" y="8094"/>
                    <a:pt x="1538" y="7998"/>
                    <a:pt x="1607" y="7902"/>
                  </a:cubicBezTo>
                  <a:cubicBezTo>
                    <a:pt x="1648" y="7861"/>
                    <a:pt x="1676" y="7792"/>
                    <a:pt x="1717" y="7724"/>
                  </a:cubicBezTo>
                  <a:lnTo>
                    <a:pt x="1772" y="7614"/>
                  </a:lnTo>
                  <a:cubicBezTo>
                    <a:pt x="1799" y="7559"/>
                    <a:pt x="1840" y="7518"/>
                    <a:pt x="1854" y="7463"/>
                  </a:cubicBezTo>
                  <a:cubicBezTo>
                    <a:pt x="1936" y="7312"/>
                    <a:pt x="2046" y="7147"/>
                    <a:pt x="2129" y="6996"/>
                  </a:cubicBezTo>
                  <a:cubicBezTo>
                    <a:pt x="2156" y="6927"/>
                    <a:pt x="2197" y="6872"/>
                    <a:pt x="2225" y="6803"/>
                  </a:cubicBezTo>
                  <a:lnTo>
                    <a:pt x="2486" y="6350"/>
                  </a:lnTo>
                  <a:cubicBezTo>
                    <a:pt x="2623" y="6117"/>
                    <a:pt x="2747" y="5897"/>
                    <a:pt x="2870" y="5664"/>
                  </a:cubicBezTo>
                  <a:lnTo>
                    <a:pt x="3214" y="4977"/>
                  </a:lnTo>
                  <a:cubicBezTo>
                    <a:pt x="3282" y="4840"/>
                    <a:pt x="3323" y="4716"/>
                    <a:pt x="3378" y="4592"/>
                  </a:cubicBezTo>
                  <a:cubicBezTo>
                    <a:pt x="3392" y="4565"/>
                    <a:pt x="3420" y="4510"/>
                    <a:pt x="3433" y="4469"/>
                  </a:cubicBezTo>
                  <a:cubicBezTo>
                    <a:pt x="3461" y="4400"/>
                    <a:pt x="3502" y="4332"/>
                    <a:pt x="3516" y="4290"/>
                  </a:cubicBezTo>
                  <a:cubicBezTo>
                    <a:pt x="3639" y="3988"/>
                    <a:pt x="3722" y="3755"/>
                    <a:pt x="3777" y="3508"/>
                  </a:cubicBezTo>
                  <a:cubicBezTo>
                    <a:pt x="3832" y="3260"/>
                    <a:pt x="3873" y="3013"/>
                    <a:pt x="3914" y="2752"/>
                  </a:cubicBezTo>
                  <a:cubicBezTo>
                    <a:pt x="3928" y="2587"/>
                    <a:pt x="3941" y="2436"/>
                    <a:pt x="3941" y="2299"/>
                  </a:cubicBezTo>
                  <a:cubicBezTo>
                    <a:pt x="3941" y="2134"/>
                    <a:pt x="3928" y="1983"/>
                    <a:pt x="3914" y="1832"/>
                  </a:cubicBezTo>
                  <a:cubicBezTo>
                    <a:pt x="3900" y="1709"/>
                    <a:pt x="3859" y="1585"/>
                    <a:pt x="3832" y="1489"/>
                  </a:cubicBezTo>
                  <a:cubicBezTo>
                    <a:pt x="3804" y="1434"/>
                    <a:pt x="3777" y="1365"/>
                    <a:pt x="3763" y="1310"/>
                  </a:cubicBezTo>
                  <a:cubicBezTo>
                    <a:pt x="3708" y="1214"/>
                    <a:pt x="3667" y="1132"/>
                    <a:pt x="3626" y="1063"/>
                  </a:cubicBezTo>
                  <a:cubicBezTo>
                    <a:pt x="3557" y="940"/>
                    <a:pt x="3447" y="816"/>
                    <a:pt x="3351" y="692"/>
                  </a:cubicBezTo>
                  <a:cubicBezTo>
                    <a:pt x="3214" y="541"/>
                    <a:pt x="3049" y="418"/>
                    <a:pt x="2898" y="322"/>
                  </a:cubicBezTo>
                  <a:cubicBezTo>
                    <a:pt x="2678" y="184"/>
                    <a:pt x="2417" y="74"/>
                    <a:pt x="2129" y="33"/>
                  </a:cubicBezTo>
                  <a:cubicBezTo>
                    <a:pt x="2048" y="13"/>
                    <a:pt x="1975" y="0"/>
                    <a:pt x="18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254989" y="1479586"/>
              <a:ext cx="465093" cy="560273"/>
            </a:xfrm>
            <a:custGeom>
              <a:avLst/>
              <a:gdLst/>
              <a:ahLst/>
              <a:cxnLst/>
              <a:rect l="l" t="t" r="r" b="b"/>
              <a:pathLst>
                <a:path w="8996" h="10837" extrusionOk="0">
                  <a:moveTo>
                    <a:pt x="2692" y="1"/>
                  </a:moveTo>
                  <a:cubicBezTo>
                    <a:pt x="2596" y="1"/>
                    <a:pt x="2513" y="15"/>
                    <a:pt x="2445" y="15"/>
                  </a:cubicBezTo>
                  <a:lnTo>
                    <a:pt x="2417" y="15"/>
                  </a:lnTo>
                  <a:cubicBezTo>
                    <a:pt x="2307" y="28"/>
                    <a:pt x="2184" y="69"/>
                    <a:pt x="2046" y="97"/>
                  </a:cubicBezTo>
                  <a:cubicBezTo>
                    <a:pt x="1813" y="152"/>
                    <a:pt x="1662" y="221"/>
                    <a:pt x="1497" y="330"/>
                  </a:cubicBezTo>
                  <a:cubicBezTo>
                    <a:pt x="1469" y="344"/>
                    <a:pt x="1428" y="372"/>
                    <a:pt x="1387" y="399"/>
                  </a:cubicBezTo>
                  <a:cubicBezTo>
                    <a:pt x="1277" y="468"/>
                    <a:pt x="1167" y="550"/>
                    <a:pt x="1071" y="633"/>
                  </a:cubicBezTo>
                  <a:cubicBezTo>
                    <a:pt x="852" y="811"/>
                    <a:pt x="646" y="1017"/>
                    <a:pt x="453" y="1223"/>
                  </a:cubicBezTo>
                  <a:cubicBezTo>
                    <a:pt x="385" y="1305"/>
                    <a:pt x="302" y="1415"/>
                    <a:pt x="220" y="1525"/>
                  </a:cubicBezTo>
                  <a:cubicBezTo>
                    <a:pt x="179" y="1566"/>
                    <a:pt x="165" y="1608"/>
                    <a:pt x="137" y="1649"/>
                  </a:cubicBezTo>
                  <a:lnTo>
                    <a:pt x="137" y="1662"/>
                  </a:lnTo>
                  <a:cubicBezTo>
                    <a:pt x="124" y="1717"/>
                    <a:pt x="96" y="1786"/>
                    <a:pt x="69" y="1855"/>
                  </a:cubicBezTo>
                  <a:cubicBezTo>
                    <a:pt x="28" y="1992"/>
                    <a:pt x="0" y="2143"/>
                    <a:pt x="0" y="2349"/>
                  </a:cubicBezTo>
                  <a:cubicBezTo>
                    <a:pt x="0" y="2596"/>
                    <a:pt x="69" y="2830"/>
                    <a:pt x="137" y="3036"/>
                  </a:cubicBezTo>
                  <a:cubicBezTo>
                    <a:pt x="206" y="3242"/>
                    <a:pt x="316" y="3448"/>
                    <a:pt x="440" y="3681"/>
                  </a:cubicBezTo>
                  <a:cubicBezTo>
                    <a:pt x="481" y="3764"/>
                    <a:pt x="536" y="3832"/>
                    <a:pt x="604" y="3928"/>
                  </a:cubicBezTo>
                  <a:lnTo>
                    <a:pt x="646" y="3970"/>
                  </a:lnTo>
                  <a:cubicBezTo>
                    <a:pt x="714" y="4066"/>
                    <a:pt x="797" y="4176"/>
                    <a:pt x="879" y="4258"/>
                  </a:cubicBezTo>
                  <a:lnTo>
                    <a:pt x="893" y="4272"/>
                  </a:lnTo>
                  <a:cubicBezTo>
                    <a:pt x="989" y="4382"/>
                    <a:pt x="1085" y="4505"/>
                    <a:pt x="1209" y="4588"/>
                  </a:cubicBezTo>
                  <a:cubicBezTo>
                    <a:pt x="1277" y="4643"/>
                    <a:pt x="1346" y="4684"/>
                    <a:pt x="1442" y="4752"/>
                  </a:cubicBezTo>
                  <a:cubicBezTo>
                    <a:pt x="1634" y="4890"/>
                    <a:pt x="1827" y="5055"/>
                    <a:pt x="2046" y="5233"/>
                  </a:cubicBezTo>
                  <a:cubicBezTo>
                    <a:pt x="2252" y="5412"/>
                    <a:pt x="2472" y="5576"/>
                    <a:pt x="2747" y="5769"/>
                  </a:cubicBezTo>
                  <a:cubicBezTo>
                    <a:pt x="2815" y="5824"/>
                    <a:pt x="2884" y="5851"/>
                    <a:pt x="2953" y="5906"/>
                  </a:cubicBezTo>
                  <a:cubicBezTo>
                    <a:pt x="2994" y="5920"/>
                    <a:pt x="3021" y="5961"/>
                    <a:pt x="3063" y="5975"/>
                  </a:cubicBezTo>
                  <a:lnTo>
                    <a:pt x="3090" y="6016"/>
                  </a:lnTo>
                  <a:cubicBezTo>
                    <a:pt x="3186" y="6084"/>
                    <a:pt x="3282" y="6153"/>
                    <a:pt x="3392" y="6194"/>
                  </a:cubicBezTo>
                  <a:cubicBezTo>
                    <a:pt x="3612" y="6332"/>
                    <a:pt x="3832" y="6469"/>
                    <a:pt x="4051" y="6593"/>
                  </a:cubicBezTo>
                  <a:lnTo>
                    <a:pt x="4147" y="6648"/>
                  </a:lnTo>
                  <a:cubicBezTo>
                    <a:pt x="4381" y="6785"/>
                    <a:pt x="4642" y="6936"/>
                    <a:pt x="4875" y="7087"/>
                  </a:cubicBezTo>
                  <a:cubicBezTo>
                    <a:pt x="5122" y="7252"/>
                    <a:pt x="5356" y="7417"/>
                    <a:pt x="5658" y="7623"/>
                  </a:cubicBezTo>
                  <a:lnTo>
                    <a:pt x="5727" y="7677"/>
                  </a:lnTo>
                  <a:lnTo>
                    <a:pt x="6139" y="7980"/>
                  </a:lnTo>
                  <a:cubicBezTo>
                    <a:pt x="6290" y="8117"/>
                    <a:pt x="6427" y="8254"/>
                    <a:pt x="6578" y="8433"/>
                  </a:cubicBezTo>
                  <a:cubicBezTo>
                    <a:pt x="6715" y="8584"/>
                    <a:pt x="6867" y="8749"/>
                    <a:pt x="7045" y="8927"/>
                  </a:cubicBezTo>
                  <a:cubicBezTo>
                    <a:pt x="7196" y="9092"/>
                    <a:pt x="7333" y="9229"/>
                    <a:pt x="7443" y="9367"/>
                  </a:cubicBezTo>
                  <a:cubicBezTo>
                    <a:pt x="7759" y="9779"/>
                    <a:pt x="8075" y="10218"/>
                    <a:pt x="8363" y="10671"/>
                  </a:cubicBezTo>
                  <a:cubicBezTo>
                    <a:pt x="8437" y="10781"/>
                    <a:pt x="8553" y="10836"/>
                    <a:pt x="8667" y="10836"/>
                  </a:cubicBezTo>
                  <a:cubicBezTo>
                    <a:pt x="8723" y="10836"/>
                    <a:pt x="8780" y="10822"/>
                    <a:pt x="8830" y="10795"/>
                  </a:cubicBezTo>
                  <a:cubicBezTo>
                    <a:pt x="8913" y="10740"/>
                    <a:pt x="8968" y="10671"/>
                    <a:pt x="8981" y="10575"/>
                  </a:cubicBezTo>
                  <a:cubicBezTo>
                    <a:pt x="8995" y="10493"/>
                    <a:pt x="8981" y="10397"/>
                    <a:pt x="8954" y="10314"/>
                  </a:cubicBezTo>
                  <a:cubicBezTo>
                    <a:pt x="8926" y="10287"/>
                    <a:pt x="8899" y="10246"/>
                    <a:pt x="8885" y="10218"/>
                  </a:cubicBezTo>
                  <a:cubicBezTo>
                    <a:pt x="8913" y="10163"/>
                    <a:pt x="8926" y="10108"/>
                    <a:pt x="8954" y="10053"/>
                  </a:cubicBezTo>
                  <a:cubicBezTo>
                    <a:pt x="8968" y="10012"/>
                    <a:pt x="8968" y="9957"/>
                    <a:pt x="8968" y="9902"/>
                  </a:cubicBezTo>
                  <a:lnTo>
                    <a:pt x="8968" y="9875"/>
                  </a:lnTo>
                  <a:lnTo>
                    <a:pt x="8968" y="9834"/>
                  </a:lnTo>
                  <a:lnTo>
                    <a:pt x="8968" y="9737"/>
                  </a:lnTo>
                  <a:cubicBezTo>
                    <a:pt x="8968" y="9696"/>
                    <a:pt x="8968" y="9669"/>
                    <a:pt x="8954" y="9614"/>
                  </a:cubicBezTo>
                  <a:cubicBezTo>
                    <a:pt x="8926" y="9504"/>
                    <a:pt x="8926" y="9422"/>
                    <a:pt x="8913" y="9325"/>
                  </a:cubicBezTo>
                  <a:lnTo>
                    <a:pt x="8913" y="9284"/>
                  </a:lnTo>
                  <a:lnTo>
                    <a:pt x="8913" y="9271"/>
                  </a:lnTo>
                  <a:cubicBezTo>
                    <a:pt x="8899" y="9147"/>
                    <a:pt x="8885" y="9051"/>
                    <a:pt x="8858" y="8941"/>
                  </a:cubicBezTo>
                  <a:cubicBezTo>
                    <a:pt x="8858" y="8913"/>
                    <a:pt x="8844" y="8859"/>
                    <a:pt x="8844" y="8817"/>
                  </a:cubicBezTo>
                  <a:cubicBezTo>
                    <a:pt x="8844" y="8776"/>
                    <a:pt x="8830" y="8735"/>
                    <a:pt x="8830" y="8680"/>
                  </a:cubicBezTo>
                  <a:cubicBezTo>
                    <a:pt x="8817" y="8598"/>
                    <a:pt x="8817" y="8501"/>
                    <a:pt x="8803" y="8405"/>
                  </a:cubicBezTo>
                  <a:cubicBezTo>
                    <a:pt x="8775" y="8295"/>
                    <a:pt x="8762" y="8158"/>
                    <a:pt x="8748" y="8021"/>
                  </a:cubicBezTo>
                  <a:cubicBezTo>
                    <a:pt x="8707" y="7760"/>
                    <a:pt x="8666" y="7513"/>
                    <a:pt x="8611" y="7293"/>
                  </a:cubicBezTo>
                  <a:lnTo>
                    <a:pt x="8569" y="7156"/>
                  </a:lnTo>
                  <a:cubicBezTo>
                    <a:pt x="8514" y="6950"/>
                    <a:pt x="8473" y="6757"/>
                    <a:pt x="8418" y="6551"/>
                  </a:cubicBezTo>
                  <a:cubicBezTo>
                    <a:pt x="8350" y="6345"/>
                    <a:pt x="8281" y="6126"/>
                    <a:pt x="8212" y="5920"/>
                  </a:cubicBezTo>
                  <a:lnTo>
                    <a:pt x="8185" y="5824"/>
                  </a:lnTo>
                  <a:cubicBezTo>
                    <a:pt x="8144" y="5727"/>
                    <a:pt x="8130" y="5645"/>
                    <a:pt x="8089" y="5563"/>
                  </a:cubicBezTo>
                  <a:cubicBezTo>
                    <a:pt x="8048" y="5412"/>
                    <a:pt x="7993" y="5233"/>
                    <a:pt x="7924" y="5082"/>
                  </a:cubicBezTo>
                  <a:cubicBezTo>
                    <a:pt x="7842" y="4835"/>
                    <a:pt x="7732" y="4588"/>
                    <a:pt x="7581" y="4258"/>
                  </a:cubicBezTo>
                  <a:cubicBezTo>
                    <a:pt x="7526" y="4134"/>
                    <a:pt x="7471" y="3997"/>
                    <a:pt x="7402" y="3860"/>
                  </a:cubicBezTo>
                  <a:cubicBezTo>
                    <a:pt x="7347" y="3736"/>
                    <a:pt x="7292" y="3626"/>
                    <a:pt x="7224" y="3516"/>
                  </a:cubicBezTo>
                  <a:cubicBezTo>
                    <a:pt x="7086" y="3283"/>
                    <a:pt x="6921" y="3050"/>
                    <a:pt x="6784" y="2844"/>
                  </a:cubicBezTo>
                  <a:cubicBezTo>
                    <a:pt x="6647" y="2638"/>
                    <a:pt x="6482" y="2432"/>
                    <a:pt x="6331" y="2253"/>
                  </a:cubicBezTo>
                  <a:lnTo>
                    <a:pt x="6262" y="2157"/>
                  </a:lnTo>
                  <a:cubicBezTo>
                    <a:pt x="6084" y="1951"/>
                    <a:pt x="5919" y="1772"/>
                    <a:pt x="5740" y="1580"/>
                  </a:cubicBezTo>
                  <a:lnTo>
                    <a:pt x="5685" y="1525"/>
                  </a:lnTo>
                  <a:cubicBezTo>
                    <a:pt x="5617" y="1443"/>
                    <a:pt x="5534" y="1374"/>
                    <a:pt x="5452" y="1292"/>
                  </a:cubicBezTo>
                  <a:cubicBezTo>
                    <a:pt x="5370" y="1196"/>
                    <a:pt x="5273" y="1127"/>
                    <a:pt x="5191" y="1058"/>
                  </a:cubicBezTo>
                  <a:lnTo>
                    <a:pt x="5164" y="1031"/>
                  </a:lnTo>
                  <a:cubicBezTo>
                    <a:pt x="4958" y="839"/>
                    <a:pt x="4710" y="674"/>
                    <a:pt x="4450" y="509"/>
                  </a:cubicBezTo>
                  <a:cubicBezTo>
                    <a:pt x="4161" y="344"/>
                    <a:pt x="3941" y="221"/>
                    <a:pt x="3694" y="138"/>
                  </a:cubicBezTo>
                  <a:cubicBezTo>
                    <a:pt x="3584" y="83"/>
                    <a:pt x="3461" y="69"/>
                    <a:pt x="3337" y="56"/>
                  </a:cubicBezTo>
                  <a:cubicBezTo>
                    <a:pt x="3200" y="28"/>
                    <a:pt x="3063" y="15"/>
                    <a:pt x="2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-353468" y="1592499"/>
              <a:ext cx="1409342" cy="1280351"/>
            </a:xfrm>
            <a:custGeom>
              <a:avLst/>
              <a:gdLst/>
              <a:ahLst/>
              <a:cxnLst/>
              <a:rect l="l" t="t" r="r" b="b"/>
              <a:pathLst>
                <a:path w="27260" h="24765" extrusionOk="0">
                  <a:moveTo>
                    <a:pt x="4051" y="0"/>
                  </a:moveTo>
                  <a:cubicBezTo>
                    <a:pt x="3845" y="0"/>
                    <a:pt x="3680" y="0"/>
                    <a:pt x="3502" y="14"/>
                  </a:cubicBezTo>
                  <a:cubicBezTo>
                    <a:pt x="3365" y="28"/>
                    <a:pt x="3214" y="55"/>
                    <a:pt x="3021" y="96"/>
                  </a:cubicBezTo>
                  <a:cubicBezTo>
                    <a:pt x="2955" y="77"/>
                    <a:pt x="2892" y="69"/>
                    <a:pt x="2829" y="69"/>
                  </a:cubicBezTo>
                  <a:cubicBezTo>
                    <a:pt x="2670" y="69"/>
                    <a:pt x="2516" y="124"/>
                    <a:pt x="2348" y="193"/>
                  </a:cubicBezTo>
                  <a:cubicBezTo>
                    <a:pt x="2307" y="206"/>
                    <a:pt x="2252" y="220"/>
                    <a:pt x="2197" y="261"/>
                  </a:cubicBezTo>
                  <a:lnTo>
                    <a:pt x="2115" y="289"/>
                  </a:lnTo>
                  <a:cubicBezTo>
                    <a:pt x="2032" y="330"/>
                    <a:pt x="1923" y="371"/>
                    <a:pt x="1840" y="412"/>
                  </a:cubicBezTo>
                  <a:cubicBezTo>
                    <a:pt x="1703" y="481"/>
                    <a:pt x="1566" y="563"/>
                    <a:pt x="1428" y="646"/>
                  </a:cubicBezTo>
                  <a:cubicBezTo>
                    <a:pt x="1360" y="701"/>
                    <a:pt x="1277" y="756"/>
                    <a:pt x="1209" y="824"/>
                  </a:cubicBezTo>
                  <a:lnTo>
                    <a:pt x="1154" y="879"/>
                  </a:lnTo>
                  <a:cubicBezTo>
                    <a:pt x="1044" y="962"/>
                    <a:pt x="948" y="1044"/>
                    <a:pt x="879" y="1126"/>
                  </a:cubicBezTo>
                  <a:cubicBezTo>
                    <a:pt x="755" y="1250"/>
                    <a:pt x="659" y="1374"/>
                    <a:pt x="563" y="1470"/>
                  </a:cubicBezTo>
                  <a:cubicBezTo>
                    <a:pt x="494" y="1580"/>
                    <a:pt x="426" y="1676"/>
                    <a:pt x="385" y="1786"/>
                  </a:cubicBezTo>
                  <a:cubicBezTo>
                    <a:pt x="330" y="1854"/>
                    <a:pt x="288" y="1950"/>
                    <a:pt x="247" y="2047"/>
                  </a:cubicBezTo>
                  <a:lnTo>
                    <a:pt x="137" y="2349"/>
                  </a:lnTo>
                  <a:cubicBezTo>
                    <a:pt x="124" y="2404"/>
                    <a:pt x="124" y="2472"/>
                    <a:pt x="110" y="2541"/>
                  </a:cubicBezTo>
                  <a:cubicBezTo>
                    <a:pt x="82" y="2582"/>
                    <a:pt x="82" y="2665"/>
                    <a:pt x="69" y="2706"/>
                  </a:cubicBezTo>
                  <a:lnTo>
                    <a:pt x="55" y="2761"/>
                  </a:lnTo>
                  <a:cubicBezTo>
                    <a:pt x="0" y="3090"/>
                    <a:pt x="0" y="3434"/>
                    <a:pt x="82" y="3777"/>
                  </a:cubicBezTo>
                  <a:cubicBezTo>
                    <a:pt x="137" y="3942"/>
                    <a:pt x="192" y="4120"/>
                    <a:pt x="247" y="4258"/>
                  </a:cubicBezTo>
                  <a:cubicBezTo>
                    <a:pt x="316" y="4395"/>
                    <a:pt x="385" y="4505"/>
                    <a:pt x="494" y="4683"/>
                  </a:cubicBezTo>
                  <a:cubicBezTo>
                    <a:pt x="591" y="4807"/>
                    <a:pt x="673" y="4930"/>
                    <a:pt x="755" y="5027"/>
                  </a:cubicBezTo>
                  <a:cubicBezTo>
                    <a:pt x="797" y="5082"/>
                    <a:pt x="838" y="5123"/>
                    <a:pt x="893" y="5191"/>
                  </a:cubicBezTo>
                  <a:cubicBezTo>
                    <a:pt x="961" y="5274"/>
                    <a:pt x="1030" y="5329"/>
                    <a:pt x="1112" y="5411"/>
                  </a:cubicBezTo>
                  <a:cubicBezTo>
                    <a:pt x="1236" y="5507"/>
                    <a:pt x="1373" y="5590"/>
                    <a:pt x="1497" y="5672"/>
                  </a:cubicBezTo>
                  <a:cubicBezTo>
                    <a:pt x="1662" y="5796"/>
                    <a:pt x="1827" y="5878"/>
                    <a:pt x="1964" y="5947"/>
                  </a:cubicBezTo>
                  <a:cubicBezTo>
                    <a:pt x="2115" y="6015"/>
                    <a:pt x="2266" y="6084"/>
                    <a:pt x="2403" y="6139"/>
                  </a:cubicBezTo>
                  <a:cubicBezTo>
                    <a:pt x="2486" y="6180"/>
                    <a:pt x="2582" y="6208"/>
                    <a:pt x="2664" y="6221"/>
                  </a:cubicBezTo>
                  <a:cubicBezTo>
                    <a:pt x="2719" y="6249"/>
                    <a:pt x="2788" y="6263"/>
                    <a:pt x="2829" y="6290"/>
                  </a:cubicBezTo>
                  <a:cubicBezTo>
                    <a:pt x="3420" y="6523"/>
                    <a:pt x="3996" y="6716"/>
                    <a:pt x="4573" y="6839"/>
                  </a:cubicBezTo>
                  <a:cubicBezTo>
                    <a:pt x="4807" y="6922"/>
                    <a:pt x="5054" y="6949"/>
                    <a:pt x="5287" y="7004"/>
                  </a:cubicBezTo>
                  <a:cubicBezTo>
                    <a:pt x="5370" y="7018"/>
                    <a:pt x="5438" y="7032"/>
                    <a:pt x="5534" y="7059"/>
                  </a:cubicBezTo>
                  <a:cubicBezTo>
                    <a:pt x="5809" y="7100"/>
                    <a:pt x="6097" y="7169"/>
                    <a:pt x="6468" y="7238"/>
                  </a:cubicBezTo>
                  <a:lnTo>
                    <a:pt x="6784" y="7292"/>
                  </a:lnTo>
                  <a:cubicBezTo>
                    <a:pt x="7320" y="7389"/>
                    <a:pt x="7869" y="7498"/>
                    <a:pt x="8418" y="7622"/>
                  </a:cubicBezTo>
                  <a:cubicBezTo>
                    <a:pt x="8665" y="7663"/>
                    <a:pt x="8858" y="7704"/>
                    <a:pt x="9050" y="7759"/>
                  </a:cubicBezTo>
                  <a:cubicBezTo>
                    <a:pt x="9338" y="7828"/>
                    <a:pt x="9654" y="7910"/>
                    <a:pt x="9956" y="8007"/>
                  </a:cubicBezTo>
                  <a:cubicBezTo>
                    <a:pt x="10176" y="8089"/>
                    <a:pt x="10410" y="8130"/>
                    <a:pt x="10616" y="8199"/>
                  </a:cubicBezTo>
                  <a:cubicBezTo>
                    <a:pt x="10712" y="8240"/>
                    <a:pt x="10794" y="8254"/>
                    <a:pt x="10904" y="8281"/>
                  </a:cubicBezTo>
                  <a:lnTo>
                    <a:pt x="10959" y="8309"/>
                  </a:lnTo>
                  <a:cubicBezTo>
                    <a:pt x="11069" y="8336"/>
                    <a:pt x="11206" y="8377"/>
                    <a:pt x="11343" y="8419"/>
                  </a:cubicBezTo>
                  <a:cubicBezTo>
                    <a:pt x="11522" y="8487"/>
                    <a:pt x="11673" y="8542"/>
                    <a:pt x="11851" y="8611"/>
                  </a:cubicBezTo>
                  <a:lnTo>
                    <a:pt x="11920" y="8625"/>
                  </a:lnTo>
                  <a:cubicBezTo>
                    <a:pt x="12209" y="8734"/>
                    <a:pt x="12497" y="8858"/>
                    <a:pt x="12772" y="8954"/>
                  </a:cubicBezTo>
                  <a:cubicBezTo>
                    <a:pt x="12840" y="8968"/>
                    <a:pt x="12895" y="9009"/>
                    <a:pt x="12964" y="9023"/>
                  </a:cubicBezTo>
                  <a:cubicBezTo>
                    <a:pt x="13225" y="9133"/>
                    <a:pt x="13499" y="9229"/>
                    <a:pt x="13747" y="9339"/>
                  </a:cubicBezTo>
                  <a:cubicBezTo>
                    <a:pt x="14049" y="9449"/>
                    <a:pt x="14351" y="9613"/>
                    <a:pt x="14708" y="9819"/>
                  </a:cubicBezTo>
                  <a:cubicBezTo>
                    <a:pt x="14873" y="9902"/>
                    <a:pt x="15037" y="9998"/>
                    <a:pt x="15216" y="10094"/>
                  </a:cubicBezTo>
                  <a:cubicBezTo>
                    <a:pt x="15326" y="10163"/>
                    <a:pt x="15463" y="10245"/>
                    <a:pt x="15628" y="10327"/>
                  </a:cubicBezTo>
                  <a:cubicBezTo>
                    <a:pt x="15669" y="10369"/>
                    <a:pt x="15724" y="10382"/>
                    <a:pt x="15779" y="10410"/>
                  </a:cubicBezTo>
                  <a:lnTo>
                    <a:pt x="16040" y="10575"/>
                  </a:lnTo>
                  <a:cubicBezTo>
                    <a:pt x="16260" y="10712"/>
                    <a:pt x="16479" y="10863"/>
                    <a:pt x="16685" y="11000"/>
                  </a:cubicBezTo>
                  <a:lnTo>
                    <a:pt x="16836" y="11097"/>
                  </a:lnTo>
                  <a:cubicBezTo>
                    <a:pt x="17084" y="11261"/>
                    <a:pt x="17317" y="11440"/>
                    <a:pt x="17619" y="11646"/>
                  </a:cubicBezTo>
                  <a:cubicBezTo>
                    <a:pt x="17839" y="11824"/>
                    <a:pt x="18059" y="12017"/>
                    <a:pt x="18347" y="12250"/>
                  </a:cubicBezTo>
                  <a:cubicBezTo>
                    <a:pt x="18608" y="12470"/>
                    <a:pt x="18883" y="12717"/>
                    <a:pt x="19212" y="13019"/>
                  </a:cubicBezTo>
                  <a:lnTo>
                    <a:pt x="19240" y="13060"/>
                  </a:lnTo>
                  <a:cubicBezTo>
                    <a:pt x="19336" y="13143"/>
                    <a:pt x="19432" y="13253"/>
                    <a:pt x="19542" y="13335"/>
                  </a:cubicBezTo>
                  <a:cubicBezTo>
                    <a:pt x="19679" y="13472"/>
                    <a:pt x="19789" y="13610"/>
                    <a:pt x="19913" y="13747"/>
                  </a:cubicBezTo>
                  <a:lnTo>
                    <a:pt x="20091" y="13939"/>
                  </a:lnTo>
                  <a:lnTo>
                    <a:pt x="20599" y="14502"/>
                  </a:lnTo>
                  <a:cubicBezTo>
                    <a:pt x="20819" y="14736"/>
                    <a:pt x="21011" y="14983"/>
                    <a:pt x="21231" y="15244"/>
                  </a:cubicBezTo>
                  <a:cubicBezTo>
                    <a:pt x="21464" y="15518"/>
                    <a:pt x="21684" y="15793"/>
                    <a:pt x="21876" y="16013"/>
                  </a:cubicBezTo>
                  <a:cubicBezTo>
                    <a:pt x="21973" y="16150"/>
                    <a:pt x="22069" y="16288"/>
                    <a:pt x="22165" y="16411"/>
                  </a:cubicBezTo>
                  <a:cubicBezTo>
                    <a:pt x="22261" y="16562"/>
                    <a:pt x="22371" y="16700"/>
                    <a:pt x="22467" y="16851"/>
                  </a:cubicBezTo>
                  <a:cubicBezTo>
                    <a:pt x="22508" y="16906"/>
                    <a:pt x="22536" y="16960"/>
                    <a:pt x="22591" y="17015"/>
                  </a:cubicBezTo>
                  <a:cubicBezTo>
                    <a:pt x="22659" y="17112"/>
                    <a:pt x="22728" y="17194"/>
                    <a:pt x="22797" y="17304"/>
                  </a:cubicBezTo>
                  <a:cubicBezTo>
                    <a:pt x="22879" y="17414"/>
                    <a:pt x="22948" y="17523"/>
                    <a:pt x="23016" y="17647"/>
                  </a:cubicBezTo>
                  <a:lnTo>
                    <a:pt x="23085" y="17743"/>
                  </a:lnTo>
                  <a:cubicBezTo>
                    <a:pt x="23140" y="17812"/>
                    <a:pt x="23181" y="17908"/>
                    <a:pt x="23222" y="17977"/>
                  </a:cubicBezTo>
                  <a:cubicBezTo>
                    <a:pt x="23332" y="18141"/>
                    <a:pt x="23428" y="18334"/>
                    <a:pt x="23552" y="18499"/>
                  </a:cubicBezTo>
                  <a:lnTo>
                    <a:pt x="23607" y="18595"/>
                  </a:lnTo>
                  <a:cubicBezTo>
                    <a:pt x="23744" y="18787"/>
                    <a:pt x="23895" y="19020"/>
                    <a:pt x="24033" y="19240"/>
                  </a:cubicBezTo>
                  <a:lnTo>
                    <a:pt x="24239" y="19597"/>
                  </a:lnTo>
                  <a:lnTo>
                    <a:pt x="24499" y="20064"/>
                  </a:lnTo>
                  <a:cubicBezTo>
                    <a:pt x="24568" y="20188"/>
                    <a:pt x="24637" y="20325"/>
                    <a:pt x="24705" y="20462"/>
                  </a:cubicBezTo>
                  <a:cubicBezTo>
                    <a:pt x="24760" y="20586"/>
                    <a:pt x="24815" y="20696"/>
                    <a:pt x="24898" y="20819"/>
                  </a:cubicBezTo>
                  <a:cubicBezTo>
                    <a:pt x="24966" y="20929"/>
                    <a:pt x="25035" y="21080"/>
                    <a:pt x="25117" y="21231"/>
                  </a:cubicBezTo>
                  <a:cubicBezTo>
                    <a:pt x="25172" y="21314"/>
                    <a:pt x="25200" y="21424"/>
                    <a:pt x="25241" y="21520"/>
                  </a:cubicBezTo>
                  <a:cubicBezTo>
                    <a:pt x="25255" y="21575"/>
                    <a:pt x="25282" y="21630"/>
                    <a:pt x="25310" y="21685"/>
                  </a:cubicBezTo>
                  <a:lnTo>
                    <a:pt x="25461" y="21987"/>
                  </a:lnTo>
                  <a:lnTo>
                    <a:pt x="25516" y="22097"/>
                  </a:lnTo>
                  <a:cubicBezTo>
                    <a:pt x="25543" y="22179"/>
                    <a:pt x="25598" y="22261"/>
                    <a:pt x="25626" y="22344"/>
                  </a:cubicBezTo>
                  <a:cubicBezTo>
                    <a:pt x="25653" y="22399"/>
                    <a:pt x="25667" y="22454"/>
                    <a:pt x="25694" y="22509"/>
                  </a:cubicBezTo>
                  <a:cubicBezTo>
                    <a:pt x="25735" y="22577"/>
                    <a:pt x="25763" y="22646"/>
                    <a:pt x="25790" y="22715"/>
                  </a:cubicBezTo>
                  <a:cubicBezTo>
                    <a:pt x="25804" y="22756"/>
                    <a:pt x="25832" y="22797"/>
                    <a:pt x="25859" y="22852"/>
                  </a:cubicBezTo>
                  <a:cubicBezTo>
                    <a:pt x="25873" y="22879"/>
                    <a:pt x="25886" y="22893"/>
                    <a:pt x="25900" y="22934"/>
                  </a:cubicBezTo>
                  <a:lnTo>
                    <a:pt x="26010" y="23140"/>
                  </a:lnTo>
                  <a:lnTo>
                    <a:pt x="26106" y="23346"/>
                  </a:lnTo>
                  <a:cubicBezTo>
                    <a:pt x="26161" y="23442"/>
                    <a:pt x="26216" y="23525"/>
                    <a:pt x="26243" y="23635"/>
                  </a:cubicBezTo>
                  <a:cubicBezTo>
                    <a:pt x="26285" y="23703"/>
                    <a:pt x="26312" y="23786"/>
                    <a:pt x="26353" y="23854"/>
                  </a:cubicBezTo>
                  <a:cubicBezTo>
                    <a:pt x="26436" y="24033"/>
                    <a:pt x="26504" y="24170"/>
                    <a:pt x="26587" y="24308"/>
                  </a:cubicBezTo>
                  <a:cubicBezTo>
                    <a:pt x="26614" y="24335"/>
                    <a:pt x="26628" y="24376"/>
                    <a:pt x="26642" y="24390"/>
                  </a:cubicBezTo>
                  <a:cubicBezTo>
                    <a:pt x="26683" y="24445"/>
                    <a:pt x="26697" y="24472"/>
                    <a:pt x="26724" y="24527"/>
                  </a:cubicBezTo>
                  <a:cubicBezTo>
                    <a:pt x="26724" y="24541"/>
                    <a:pt x="26752" y="24555"/>
                    <a:pt x="26752" y="24555"/>
                  </a:cubicBezTo>
                  <a:cubicBezTo>
                    <a:pt x="26765" y="24582"/>
                    <a:pt x="26779" y="24610"/>
                    <a:pt x="26793" y="24637"/>
                  </a:cubicBezTo>
                  <a:lnTo>
                    <a:pt x="26848" y="24678"/>
                  </a:lnTo>
                  <a:lnTo>
                    <a:pt x="26861" y="24706"/>
                  </a:lnTo>
                  <a:cubicBezTo>
                    <a:pt x="26900" y="24735"/>
                    <a:pt x="26953" y="24764"/>
                    <a:pt x="27005" y="24764"/>
                  </a:cubicBezTo>
                  <a:cubicBezTo>
                    <a:pt x="27026" y="24764"/>
                    <a:pt x="27047" y="24759"/>
                    <a:pt x="27067" y="24747"/>
                  </a:cubicBezTo>
                  <a:cubicBezTo>
                    <a:pt x="27095" y="24747"/>
                    <a:pt x="27109" y="24733"/>
                    <a:pt x="27122" y="24720"/>
                  </a:cubicBezTo>
                  <a:cubicBezTo>
                    <a:pt x="27136" y="24706"/>
                    <a:pt x="27164" y="24678"/>
                    <a:pt x="27164" y="24665"/>
                  </a:cubicBezTo>
                  <a:cubicBezTo>
                    <a:pt x="27232" y="24637"/>
                    <a:pt x="27260" y="24541"/>
                    <a:pt x="27232" y="24459"/>
                  </a:cubicBezTo>
                  <a:cubicBezTo>
                    <a:pt x="27177" y="24321"/>
                    <a:pt x="27122" y="24184"/>
                    <a:pt x="27095" y="24047"/>
                  </a:cubicBezTo>
                  <a:cubicBezTo>
                    <a:pt x="27054" y="23950"/>
                    <a:pt x="27026" y="23841"/>
                    <a:pt x="26985" y="23758"/>
                  </a:cubicBezTo>
                  <a:lnTo>
                    <a:pt x="26958" y="23690"/>
                  </a:lnTo>
                  <a:cubicBezTo>
                    <a:pt x="26861" y="23470"/>
                    <a:pt x="26779" y="23223"/>
                    <a:pt x="26697" y="22962"/>
                  </a:cubicBezTo>
                  <a:cubicBezTo>
                    <a:pt x="26683" y="22934"/>
                    <a:pt x="26683" y="22879"/>
                    <a:pt x="26655" y="22852"/>
                  </a:cubicBezTo>
                  <a:cubicBezTo>
                    <a:pt x="26628" y="22728"/>
                    <a:pt x="26587" y="22618"/>
                    <a:pt x="26559" y="22509"/>
                  </a:cubicBezTo>
                  <a:lnTo>
                    <a:pt x="26546" y="22440"/>
                  </a:lnTo>
                  <a:cubicBezTo>
                    <a:pt x="26504" y="22316"/>
                    <a:pt x="26449" y="22179"/>
                    <a:pt x="26422" y="22055"/>
                  </a:cubicBezTo>
                  <a:lnTo>
                    <a:pt x="26381" y="21959"/>
                  </a:lnTo>
                  <a:cubicBezTo>
                    <a:pt x="26353" y="21836"/>
                    <a:pt x="26312" y="21712"/>
                    <a:pt x="26271" y="21616"/>
                  </a:cubicBezTo>
                  <a:lnTo>
                    <a:pt x="26106" y="21204"/>
                  </a:lnTo>
                  <a:lnTo>
                    <a:pt x="26092" y="21163"/>
                  </a:lnTo>
                  <a:cubicBezTo>
                    <a:pt x="25996" y="20888"/>
                    <a:pt x="25886" y="20613"/>
                    <a:pt x="25763" y="20339"/>
                  </a:cubicBezTo>
                  <a:lnTo>
                    <a:pt x="25735" y="20256"/>
                  </a:lnTo>
                  <a:cubicBezTo>
                    <a:pt x="25612" y="19927"/>
                    <a:pt x="25474" y="19597"/>
                    <a:pt x="25378" y="19309"/>
                  </a:cubicBezTo>
                  <a:lnTo>
                    <a:pt x="25117" y="18636"/>
                  </a:lnTo>
                  <a:cubicBezTo>
                    <a:pt x="25076" y="18567"/>
                    <a:pt x="25062" y="18485"/>
                    <a:pt x="25035" y="18416"/>
                  </a:cubicBezTo>
                  <a:cubicBezTo>
                    <a:pt x="24980" y="18279"/>
                    <a:pt x="24925" y="18128"/>
                    <a:pt x="24856" y="17949"/>
                  </a:cubicBezTo>
                  <a:cubicBezTo>
                    <a:pt x="24856" y="17935"/>
                    <a:pt x="24843" y="17922"/>
                    <a:pt x="24843" y="17881"/>
                  </a:cubicBezTo>
                  <a:cubicBezTo>
                    <a:pt x="24829" y="17839"/>
                    <a:pt x="24802" y="17798"/>
                    <a:pt x="24788" y="17743"/>
                  </a:cubicBezTo>
                  <a:cubicBezTo>
                    <a:pt x="24760" y="17661"/>
                    <a:pt x="24719" y="17578"/>
                    <a:pt x="24692" y="17510"/>
                  </a:cubicBezTo>
                  <a:lnTo>
                    <a:pt x="24650" y="17441"/>
                  </a:lnTo>
                  <a:cubicBezTo>
                    <a:pt x="24596" y="17317"/>
                    <a:pt x="24554" y="17194"/>
                    <a:pt x="24486" y="17084"/>
                  </a:cubicBezTo>
                  <a:cubicBezTo>
                    <a:pt x="24431" y="16960"/>
                    <a:pt x="24362" y="16851"/>
                    <a:pt x="24307" y="16741"/>
                  </a:cubicBezTo>
                  <a:lnTo>
                    <a:pt x="24252" y="16645"/>
                  </a:lnTo>
                  <a:lnTo>
                    <a:pt x="23950" y="16027"/>
                  </a:lnTo>
                  <a:cubicBezTo>
                    <a:pt x="23909" y="15958"/>
                    <a:pt x="23881" y="15876"/>
                    <a:pt x="23840" y="15807"/>
                  </a:cubicBezTo>
                  <a:cubicBezTo>
                    <a:pt x="23744" y="15601"/>
                    <a:pt x="23621" y="15395"/>
                    <a:pt x="23497" y="15189"/>
                  </a:cubicBezTo>
                  <a:cubicBezTo>
                    <a:pt x="23469" y="15120"/>
                    <a:pt x="23415" y="15052"/>
                    <a:pt x="23387" y="14983"/>
                  </a:cubicBezTo>
                  <a:cubicBezTo>
                    <a:pt x="23277" y="14791"/>
                    <a:pt x="23181" y="14585"/>
                    <a:pt x="23071" y="14406"/>
                  </a:cubicBezTo>
                  <a:lnTo>
                    <a:pt x="22920" y="14090"/>
                  </a:lnTo>
                  <a:lnTo>
                    <a:pt x="22865" y="13994"/>
                  </a:lnTo>
                  <a:cubicBezTo>
                    <a:pt x="22810" y="13884"/>
                    <a:pt x="22769" y="13788"/>
                    <a:pt x="22700" y="13678"/>
                  </a:cubicBezTo>
                  <a:lnTo>
                    <a:pt x="22494" y="13321"/>
                  </a:lnTo>
                  <a:lnTo>
                    <a:pt x="22467" y="13280"/>
                  </a:lnTo>
                  <a:cubicBezTo>
                    <a:pt x="22398" y="13184"/>
                    <a:pt x="22357" y="13074"/>
                    <a:pt x="22288" y="12978"/>
                  </a:cubicBezTo>
                  <a:lnTo>
                    <a:pt x="22179" y="12827"/>
                  </a:lnTo>
                  <a:cubicBezTo>
                    <a:pt x="22082" y="12662"/>
                    <a:pt x="21986" y="12525"/>
                    <a:pt x="21918" y="12415"/>
                  </a:cubicBezTo>
                  <a:cubicBezTo>
                    <a:pt x="21767" y="12168"/>
                    <a:pt x="21574" y="11934"/>
                    <a:pt x="21355" y="11632"/>
                  </a:cubicBezTo>
                  <a:cubicBezTo>
                    <a:pt x="21135" y="11357"/>
                    <a:pt x="20943" y="11124"/>
                    <a:pt x="20737" y="10863"/>
                  </a:cubicBezTo>
                  <a:cubicBezTo>
                    <a:pt x="20531" y="10588"/>
                    <a:pt x="20325" y="10327"/>
                    <a:pt x="20132" y="10080"/>
                  </a:cubicBezTo>
                  <a:cubicBezTo>
                    <a:pt x="19899" y="9778"/>
                    <a:pt x="19707" y="9545"/>
                    <a:pt x="19514" y="9339"/>
                  </a:cubicBezTo>
                  <a:cubicBezTo>
                    <a:pt x="19267" y="9050"/>
                    <a:pt x="19061" y="8817"/>
                    <a:pt x="18869" y="8597"/>
                  </a:cubicBezTo>
                  <a:cubicBezTo>
                    <a:pt x="18677" y="8377"/>
                    <a:pt x="18457" y="8116"/>
                    <a:pt x="18210" y="7842"/>
                  </a:cubicBezTo>
                  <a:cubicBezTo>
                    <a:pt x="18004" y="7622"/>
                    <a:pt x="17770" y="7375"/>
                    <a:pt x="17564" y="7169"/>
                  </a:cubicBezTo>
                  <a:lnTo>
                    <a:pt x="17551" y="7155"/>
                  </a:lnTo>
                  <a:cubicBezTo>
                    <a:pt x="17345" y="6949"/>
                    <a:pt x="17139" y="6757"/>
                    <a:pt x="16933" y="6551"/>
                  </a:cubicBezTo>
                  <a:lnTo>
                    <a:pt x="16836" y="6469"/>
                  </a:lnTo>
                  <a:cubicBezTo>
                    <a:pt x="16754" y="6386"/>
                    <a:pt x="16658" y="6304"/>
                    <a:pt x="16562" y="6208"/>
                  </a:cubicBezTo>
                  <a:lnTo>
                    <a:pt x="16493" y="6139"/>
                  </a:lnTo>
                  <a:lnTo>
                    <a:pt x="16342" y="5988"/>
                  </a:lnTo>
                  <a:lnTo>
                    <a:pt x="16081" y="5727"/>
                  </a:lnTo>
                  <a:cubicBezTo>
                    <a:pt x="15861" y="5521"/>
                    <a:pt x="15642" y="5342"/>
                    <a:pt x="15422" y="5150"/>
                  </a:cubicBezTo>
                  <a:lnTo>
                    <a:pt x="15353" y="5095"/>
                  </a:lnTo>
                  <a:lnTo>
                    <a:pt x="15092" y="4889"/>
                  </a:lnTo>
                  <a:cubicBezTo>
                    <a:pt x="14941" y="4752"/>
                    <a:pt x="14763" y="4615"/>
                    <a:pt x="14598" y="4477"/>
                  </a:cubicBezTo>
                  <a:cubicBezTo>
                    <a:pt x="14461" y="4381"/>
                    <a:pt x="14337" y="4271"/>
                    <a:pt x="14200" y="4161"/>
                  </a:cubicBezTo>
                  <a:cubicBezTo>
                    <a:pt x="14117" y="4093"/>
                    <a:pt x="14021" y="4052"/>
                    <a:pt x="13939" y="3997"/>
                  </a:cubicBezTo>
                  <a:lnTo>
                    <a:pt x="13788" y="3900"/>
                  </a:lnTo>
                  <a:cubicBezTo>
                    <a:pt x="13705" y="3818"/>
                    <a:pt x="13596" y="3777"/>
                    <a:pt x="13513" y="3708"/>
                  </a:cubicBezTo>
                  <a:cubicBezTo>
                    <a:pt x="13335" y="3585"/>
                    <a:pt x="13184" y="3488"/>
                    <a:pt x="13019" y="3365"/>
                  </a:cubicBezTo>
                  <a:cubicBezTo>
                    <a:pt x="12923" y="3310"/>
                    <a:pt x="12854" y="3255"/>
                    <a:pt x="12772" y="3214"/>
                  </a:cubicBezTo>
                  <a:lnTo>
                    <a:pt x="12621" y="3104"/>
                  </a:lnTo>
                  <a:cubicBezTo>
                    <a:pt x="12483" y="3022"/>
                    <a:pt x="12346" y="2939"/>
                    <a:pt x="12236" y="2871"/>
                  </a:cubicBezTo>
                  <a:cubicBezTo>
                    <a:pt x="11618" y="2500"/>
                    <a:pt x="11110" y="2198"/>
                    <a:pt x="10629" y="1937"/>
                  </a:cubicBezTo>
                  <a:lnTo>
                    <a:pt x="10616" y="1923"/>
                  </a:lnTo>
                  <a:lnTo>
                    <a:pt x="10588" y="1909"/>
                  </a:lnTo>
                  <a:cubicBezTo>
                    <a:pt x="10313" y="1744"/>
                    <a:pt x="10025" y="1607"/>
                    <a:pt x="9737" y="1470"/>
                  </a:cubicBezTo>
                  <a:cubicBezTo>
                    <a:pt x="9627" y="1429"/>
                    <a:pt x="9517" y="1374"/>
                    <a:pt x="9407" y="1319"/>
                  </a:cubicBezTo>
                  <a:lnTo>
                    <a:pt x="8844" y="1058"/>
                  </a:lnTo>
                  <a:cubicBezTo>
                    <a:pt x="8556" y="948"/>
                    <a:pt x="8240" y="824"/>
                    <a:pt x="7938" y="714"/>
                  </a:cubicBezTo>
                  <a:cubicBezTo>
                    <a:pt x="7841" y="687"/>
                    <a:pt x="7759" y="673"/>
                    <a:pt x="7677" y="632"/>
                  </a:cubicBezTo>
                  <a:cubicBezTo>
                    <a:pt x="7622" y="618"/>
                    <a:pt x="7553" y="605"/>
                    <a:pt x="7498" y="577"/>
                  </a:cubicBezTo>
                  <a:cubicBezTo>
                    <a:pt x="7333" y="536"/>
                    <a:pt x="7155" y="481"/>
                    <a:pt x="7004" y="426"/>
                  </a:cubicBezTo>
                  <a:cubicBezTo>
                    <a:pt x="6866" y="399"/>
                    <a:pt x="6715" y="344"/>
                    <a:pt x="6537" y="302"/>
                  </a:cubicBezTo>
                  <a:lnTo>
                    <a:pt x="6496" y="289"/>
                  </a:lnTo>
                  <a:cubicBezTo>
                    <a:pt x="6317" y="261"/>
                    <a:pt x="6125" y="206"/>
                    <a:pt x="5960" y="165"/>
                  </a:cubicBezTo>
                  <a:cubicBezTo>
                    <a:pt x="5644" y="124"/>
                    <a:pt x="5328" y="69"/>
                    <a:pt x="4999" y="28"/>
                  </a:cubicBezTo>
                  <a:cubicBezTo>
                    <a:pt x="4861" y="14"/>
                    <a:pt x="4724" y="14"/>
                    <a:pt x="4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-328652" y="2117150"/>
              <a:ext cx="1327759" cy="745256"/>
            </a:xfrm>
            <a:custGeom>
              <a:avLst/>
              <a:gdLst/>
              <a:ahLst/>
              <a:cxnLst/>
              <a:rect l="l" t="t" r="r" b="b"/>
              <a:pathLst>
                <a:path w="25682" h="14415" extrusionOk="0">
                  <a:moveTo>
                    <a:pt x="12719" y="344"/>
                  </a:moveTo>
                  <a:lnTo>
                    <a:pt x="12719" y="344"/>
                  </a:lnTo>
                  <a:cubicBezTo>
                    <a:pt x="12732" y="347"/>
                    <a:pt x="12744" y="351"/>
                    <a:pt x="12757" y="354"/>
                  </a:cubicBezTo>
                  <a:lnTo>
                    <a:pt x="12757" y="354"/>
                  </a:lnTo>
                  <a:cubicBezTo>
                    <a:pt x="12747" y="350"/>
                    <a:pt x="12736" y="345"/>
                    <a:pt x="12719" y="344"/>
                  </a:cubicBezTo>
                  <a:close/>
                  <a:moveTo>
                    <a:pt x="9559" y="1"/>
                  </a:moveTo>
                  <a:cubicBezTo>
                    <a:pt x="9270" y="1"/>
                    <a:pt x="8982" y="1"/>
                    <a:pt x="8680" y="15"/>
                  </a:cubicBezTo>
                  <a:cubicBezTo>
                    <a:pt x="8584" y="15"/>
                    <a:pt x="8460" y="28"/>
                    <a:pt x="8364" y="42"/>
                  </a:cubicBezTo>
                  <a:lnTo>
                    <a:pt x="8295" y="70"/>
                  </a:lnTo>
                  <a:lnTo>
                    <a:pt x="7925" y="111"/>
                  </a:lnTo>
                  <a:cubicBezTo>
                    <a:pt x="7677" y="152"/>
                    <a:pt x="7430" y="207"/>
                    <a:pt x="7210" y="248"/>
                  </a:cubicBezTo>
                  <a:cubicBezTo>
                    <a:pt x="6936" y="317"/>
                    <a:pt x="6661" y="413"/>
                    <a:pt x="6304" y="523"/>
                  </a:cubicBezTo>
                  <a:cubicBezTo>
                    <a:pt x="6112" y="591"/>
                    <a:pt x="5906" y="660"/>
                    <a:pt x="5727" y="729"/>
                  </a:cubicBezTo>
                  <a:lnTo>
                    <a:pt x="5590" y="784"/>
                  </a:lnTo>
                  <a:cubicBezTo>
                    <a:pt x="5538" y="764"/>
                    <a:pt x="5488" y="755"/>
                    <a:pt x="5439" y="755"/>
                  </a:cubicBezTo>
                  <a:cubicBezTo>
                    <a:pt x="5322" y="755"/>
                    <a:pt x="5212" y="804"/>
                    <a:pt x="5096" y="852"/>
                  </a:cubicBezTo>
                  <a:cubicBezTo>
                    <a:pt x="4999" y="894"/>
                    <a:pt x="4890" y="935"/>
                    <a:pt x="4807" y="976"/>
                  </a:cubicBezTo>
                  <a:lnTo>
                    <a:pt x="4766" y="990"/>
                  </a:lnTo>
                  <a:cubicBezTo>
                    <a:pt x="4546" y="1100"/>
                    <a:pt x="4327" y="1182"/>
                    <a:pt x="4121" y="1319"/>
                  </a:cubicBezTo>
                  <a:cubicBezTo>
                    <a:pt x="3860" y="1470"/>
                    <a:pt x="3599" y="1649"/>
                    <a:pt x="3351" y="1827"/>
                  </a:cubicBezTo>
                  <a:cubicBezTo>
                    <a:pt x="3159" y="1965"/>
                    <a:pt x="2953" y="2102"/>
                    <a:pt x="2761" y="2281"/>
                  </a:cubicBezTo>
                  <a:cubicBezTo>
                    <a:pt x="2747" y="2294"/>
                    <a:pt x="2706" y="2308"/>
                    <a:pt x="2692" y="2349"/>
                  </a:cubicBezTo>
                  <a:lnTo>
                    <a:pt x="2610" y="2432"/>
                  </a:lnTo>
                  <a:lnTo>
                    <a:pt x="2555" y="2487"/>
                  </a:lnTo>
                  <a:cubicBezTo>
                    <a:pt x="2528" y="2500"/>
                    <a:pt x="2500" y="2542"/>
                    <a:pt x="2473" y="2555"/>
                  </a:cubicBezTo>
                  <a:cubicBezTo>
                    <a:pt x="2390" y="2638"/>
                    <a:pt x="2280" y="2720"/>
                    <a:pt x="2198" y="2816"/>
                  </a:cubicBezTo>
                  <a:cubicBezTo>
                    <a:pt x="1937" y="3050"/>
                    <a:pt x="1745" y="3338"/>
                    <a:pt x="1566" y="3613"/>
                  </a:cubicBezTo>
                  <a:cubicBezTo>
                    <a:pt x="1456" y="3750"/>
                    <a:pt x="1360" y="3915"/>
                    <a:pt x="1250" y="4052"/>
                  </a:cubicBezTo>
                  <a:cubicBezTo>
                    <a:pt x="1223" y="4093"/>
                    <a:pt x="1182" y="4135"/>
                    <a:pt x="1154" y="4189"/>
                  </a:cubicBezTo>
                  <a:cubicBezTo>
                    <a:pt x="1099" y="4231"/>
                    <a:pt x="1058" y="4299"/>
                    <a:pt x="1017" y="4354"/>
                  </a:cubicBezTo>
                  <a:cubicBezTo>
                    <a:pt x="976" y="4409"/>
                    <a:pt x="948" y="4437"/>
                    <a:pt x="907" y="4492"/>
                  </a:cubicBezTo>
                  <a:lnTo>
                    <a:pt x="893" y="4505"/>
                  </a:lnTo>
                  <a:cubicBezTo>
                    <a:pt x="880" y="4533"/>
                    <a:pt x="852" y="4560"/>
                    <a:pt x="838" y="4574"/>
                  </a:cubicBezTo>
                  <a:cubicBezTo>
                    <a:pt x="797" y="4670"/>
                    <a:pt x="742" y="4753"/>
                    <a:pt x="701" y="4821"/>
                  </a:cubicBezTo>
                  <a:cubicBezTo>
                    <a:pt x="660" y="4917"/>
                    <a:pt x="605" y="5041"/>
                    <a:pt x="564" y="5164"/>
                  </a:cubicBezTo>
                  <a:lnTo>
                    <a:pt x="550" y="5192"/>
                  </a:lnTo>
                  <a:cubicBezTo>
                    <a:pt x="509" y="5302"/>
                    <a:pt x="481" y="5425"/>
                    <a:pt x="426" y="5576"/>
                  </a:cubicBezTo>
                  <a:cubicBezTo>
                    <a:pt x="399" y="5673"/>
                    <a:pt x="385" y="5782"/>
                    <a:pt x="344" y="5879"/>
                  </a:cubicBezTo>
                  <a:cubicBezTo>
                    <a:pt x="303" y="6016"/>
                    <a:pt x="275" y="6181"/>
                    <a:pt x="220" y="6318"/>
                  </a:cubicBezTo>
                  <a:cubicBezTo>
                    <a:pt x="165" y="6497"/>
                    <a:pt x="124" y="6661"/>
                    <a:pt x="97" y="6799"/>
                  </a:cubicBezTo>
                  <a:lnTo>
                    <a:pt x="97" y="6826"/>
                  </a:lnTo>
                  <a:cubicBezTo>
                    <a:pt x="83" y="6881"/>
                    <a:pt x="83" y="6909"/>
                    <a:pt x="83" y="6964"/>
                  </a:cubicBezTo>
                  <a:lnTo>
                    <a:pt x="56" y="7183"/>
                  </a:lnTo>
                  <a:cubicBezTo>
                    <a:pt x="28" y="7293"/>
                    <a:pt x="28" y="7375"/>
                    <a:pt x="14" y="7485"/>
                  </a:cubicBezTo>
                  <a:lnTo>
                    <a:pt x="14" y="7581"/>
                  </a:lnTo>
                  <a:cubicBezTo>
                    <a:pt x="1" y="7760"/>
                    <a:pt x="14" y="7925"/>
                    <a:pt x="14" y="8062"/>
                  </a:cubicBezTo>
                  <a:cubicBezTo>
                    <a:pt x="28" y="8282"/>
                    <a:pt x="56" y="8557"/>
                    <a:pt x="97" y="8831"/>
                  </a:cubicBezTo>
                  <a:cubicBezTo>
                    <a:pt x="124" y="8927"/>
                    <a:pt x="152" y="9010"/>
                    <a:pt x="193" y="9092"/>
                  </a:cubicBezTo>
                  <a:cubicBezTo>
                    <a:pt x="207" y="9106"/>
                    <a:pt x="207" y="9133"/>
                    <a:pt x="220" y="9161"/>
                  </a:cubicBezTo>
                  <a:cubicBezTo>
                    <a:pt x="220" y="9174"/>
                    <a:pt x="234" y="9174"/>
                    <a:pt x="234" y="9202"/>
                  </a:cubicBezTo>
                  <a:lnTo>
                    <a:pt x="234" y="9216"/>
                  </a:lnTo>
                  <a:cubicBezTo>
                    <a:pt x="262" y="9271"/>
                    <a:pt x="289" y="9312"/>
                    <a:pt x="303" y="9353"/>
                  </a:cubicBezTo>
                  <a:cubicBezTo>
                    <a:pt x="330" y="9380"/>
                    <a:pt x="344" y="9422"/>
                    <a:pt x="358" y="9477"/>
                  </a:cubicBezTo>
                  <a:cubicBezTo>
                    <a:pt x="399" y="9559"/>
                    <a:pt x="426" y="9628"/>
                    <a:pt x="468" y="9710"/>
                  </a:cubicBezTo>
                  <a:cubicBezTo>
                    <a:pt x="564" y="9916"/>
                    <a:pt x="646" y="10067"/>
                    <a:pt x="756" y="10204"/>
                  </a:cubicBezTo>
                  <a:cubicBezTo>
                    <a:pt x="838" y="10328"/>
                    <a:pt x="921" y="10438"/>
                    <a:pt x="1031" y="10534"/>
                  </a:cubicBezTo>
                  <a:lnTo>
                    <a:pt x="1086" y="10603"/>
                  </a:lnTo>
                  <a:cubicBezTo>
                    <a:pt x="1168" y="10685"/>
                    <a:pt x="1250" y="10795"/>
                    <a:pt x="1333" y="10891"/>
                  </a:cubicBezTo>
                  <a:lnTo>
                    <a:pt x="1360" y="10919"/>
                  </a:lnTo>
                  <a:cubicBezTo>
                    <a:pt x="1429" y="10987"/>
                    <a:pt x="1470" y="11028"/>
                    <a:pt x="1566" y="11097"/>
                  </a:cubicBezTo>
                  <a:cubicBezTo>
                    <a:pt x="1635" y="11152"/>
                    <a:pt x="1731" y="11207"/>
                    <a:pt x="1813" y="11262"/>
                  </a:cubicBezTo>
                  <a:lnTo>
                    <a:pt x="1855" y="11276"/>
                  </a:lnTo>
                  <a:cubicBezTo>
                    <a:pt x="1978" y="11344"/>
                    <a:pt x="2088" y="11399"/>
                    <a:pt x="2212" y="11468"/>
                  </a:cubicBezTo>
                  <a:cubicBezTo>
                    <a:pt x="2267" y="11495"/>
                    <a:pt x="2322" y="11509"/>
                    <a:pt x="2363" y="11537"/>
                  </a:cubicBezTo>
                  <a:cubicBezTo>
                    <a:pt x="2528" y="11605"/>
                    <a:pt x="2692" y="11633"/>
                    <a:pt x="2843" y="11674"/>
                  </a:cubicBezTo>
                  <a:cubicBezTo>
                    <a:pt x="3146" y="11743"/>
                    <a:pt x="3420" y="11784"/>
                    <a:pt x="3640" y="11825"/>
                  </a:cubicBezTo>
                  <a:cubicBezTo>
                    <a:pt x="3763" y="11839"/>
                    <a:pt x="3901" y="11880"/>
                    <a:pt x="4038" y="11880"/>
                  </a:cubicBezTo>
                  <a:cubicBezTo>
                    <a:pt x="4148" y="11894"/>
                    <a:pt x="4272" y="11894"/>
                    <a:pt x="4409" y="11907"/>
                  </a:cubicBezTo>
                  <a:lnTo>
                    <a:pt x="4656" y="11907"/>
                  </a:lnTo>
                  <a:cubicBezTo>
                    <a:pt x="4725" y="11907"/>
                    <a:pt x="4807" y="11907"/>
                    <a:pt x="4876" y="11894"/>
                  </a:cubicBezTo>
                  <a:cubicBezTo>
                    <a:pt x="5013" y="11880"/>
                    <a:pt x="5151" y="11839"/>
                    <a:pt x="5274" y="11825"/>
                  </a:cubicBezTo>
                  <a:cubicBezTo>
                    <a:pt x="5549" y="11756"/>
                    <a:pt x="5796" y="11674"/>
                    <a:pt x="6112" y="11550"/>
                  </a:cubicBezTo>
                  <a:cubicBezTo>
                    <a:pt x="6153" y="11537"/>
                    <a:pt x="6194" y="11509"/>
                    <a:pt x="6235" y="11495"/>
                  </a:cubicBezTo>
                  <a:cubicBezTo>
                    <a:pt x="6730" y="11289"/>
                    <a:pt x="7183" y="11015"/>
                    <a:pt x="7609" y="10740"/>
                  </a:cubicBezTo>
                  <a:cubicBezTo>
                    <a:pt x="7732" y="10671"/>
                    <a:pt x="7828" y="10589"/>
                    <a:pt x="7938" y="10520"/>
                  </a:cubicBezTo>
                  <a:cubicBezTo>
                    <a:pt x="8021" y="10452"/>
                    <a:pt x="8117" y="10383"/>
                    <a:pt x="8227" y="10314"/>
                  </a:cubicBezTo>
                  <a:cubicBezTo>
                    <a:pt x="8460" y="10136"/>
                    <a:pt x="8694" y="9985"/>
                    <a:pt x="8900" y="9847"/>
                  </a:cubicBezTo>
                  <a:cubicBezTo>
                    <a:pt x="8982" y="9792"/>
                    <a:pt x="9051" y="9724"/>
                    <a:pt x="9119" y="9683"/>
                  </a:cubicBezTo>
                  <a:cubicBezTo>
                    <a:pt x="9147" y="9655"/>
                    <a:pt x="9174" y="9641"/>
                    <a:pt x="9202" y="9614"/>
                  </a:cubicBezTo>
                  <a:cubicBezTo>
                    <a:pt x="9325" y="9504"/>
                    <a:pt x="9449" y="9422"/>
                    <a:pt x="9559" y="9339"/>
                  </a:cubicBezTo>
                  <a:cubicBezTo>
                    <a:pt x="9614" y="9298"/>
                    <a:pt x="9669" y="9243"/>
                    <a:pt x="9724" y="9216"/>
                  </a:cubicBezTo>
                  <a:cubicBezTo>
                    <a:pt x="9861" y="9092"/>
                    <a:pt x="10012" y="8969"/>
                    <a:pt x="10163" y="8872"/>
                  </a:cubicBezTo>
                  <a:cubicBezTo>
                    <a:pt x="10177" y="8859"/>
                    <a:pt x="10218" y="8831"/>
                    <a:pt x="10232" y="8817"/>
                  </a:cubicBezTo>
                  <a:lnTo>
                    <a:pt x="10383" y="8721"/>
                  </a:lnTo>
                  <a:lnTo>
                    <a:pt x="10561" y="8611"/>
                  </a:lnTo>
                  <a:lnTo>
                    <a:pt x="10575" y="8598"/>
                  </a:lnTo>
                  <a:cubicBezTo>
                    <a:pt x="10630" y="8557"/>
                    <a:pt x="10699" y="8529"/>
                    <a:pt x="10754" y="8488"/>
                  </a:cubicBezTo>
                  <a:cubicBezTo>
                    <a:pt x="11042" y="8323"/>
                    <a:pt x="11344" y="8145"/>
                    <a:pt x="11660" y="7993"/>
                  </a:cubicBezTo>
                  <a:lnTo>
                    <a:pt x="11729" y="7966"/>
                  </a:lnTo>
                  <a:cubicBezTo>
                    <a:pt x="11893" y="7870"/>
                    <a:pt x="12072" y="7787"/>
                    <a:pt x="12237" y="7719"/>
                  </a:cubicBezTo>
                  <a:cubicBezTo>
                    <a:pt x="12278" y="7705"/>
                    <a:pt x="12305" y="7691"/>
                    <a:pt x="12347" y="7691"/>
                  </a:cubicBezTo>
                  <a:cubicBezTo>
                    <a:pt x="12511" y="7623"/>
                    <a:pt x="12690" y="7568"/>
                    <a:pt x="12827" y="7513"/>
                  </a:cubicBezTo>
                  <a:lnTo>
                    <a:pt x="12841" y="7513"/>
                  </a:lnTo>
                  <a:cubicBezTo>
                    <a:pt x="12978" y="7485"/>
                    <a:pt x="13102" y="7430"/>
                    <a:pt x="13239" y="7417"/>
                  </a:cubicBezTo>
                  <a:cubicBezTo>
                    <a:pt x="13404" y="7375"/>
                    <a:pt x="13569" y="7348"/>
                    <a:pt x="13734" y="7321"/>
                  </a:cubicBezTo>
                  <a:lnTo>
                    <a:pt x="13747" y="7321"/>
                  </a:lnTo>
                  <a:cubicBezTo>
                    <a:pt x="13912" y="7307"/>
                    <a:pt x="14077" y="7279"/>
                    <a:pt x="14283" y="7238"/>
                  </a:cubicBezTo>
                  <a:lnTo>
                    <a:pt x="14338" y="7238"/>
                  </a:lnTo>
                  <a:cubicBezTo>
                    <a:pt x="14393" y="7224"/>
                    <a:pt x="14448" y="7224"/>
                    <a:pt x="14503" y="7224"/>
                  </a:cubicBezTo>
                  <a:cubicBezTo>
                    <a:pt x="14599" y="7211"/>
                    <a:pt x="14667" y="7211"/>
                    <a:pt x="14750" y="7211"/>
                  </a:cubicBezTo>
                  <a:lnTo>
                    <a:pt x="15299" y="7211"/>
                  </a:lnTo>
                  <a:cubicBezTo>
                    <a:pt x="15505" y="7224"/>
                    <a:pt x="15725" y="7224"/>
                    <a:pt x="15986" y="7252"/>
                  </a:cubicBezTo>
                  <a:cubicBezTo>
                    <a:pt x="16192" y="7279"/>
                    <a:pt x="16398" y="7293"/>
                    <a:pt x="16562" y="7321"/>
                  </a:cubicBezTo>
                  <a:cubicBezTo>
                    <a:pt x="16741" y="7348"/>
                    <a:pt x="16961" y="7375"/>
                    <a:pt x="17194" y="7430"/>
                  </a:cubicBezTo>
                  <a:cubicBezTo>
                    <a:pt x="17510" y="7513"/>
                    <a:pt x="17881" y="7595"/>
                    <a:pt x="18224" y="7733"/>
                  </a:cubicBezTo>
                  <a:cubicBezTo>
                    <a:pt x="18622" y="7897"/>
                    <a:pt x="18979" y="8062"/>
                    <a:pt x="19337" y="8241"/>
                  </a:cubicBezTo>
                  <a:lnTo>
                    <a:pt x="19529" y="8351"/>
                  </a:lnTo>
                  <a:lnTo>
                    <a:pt x="19721" y="8460"/>
                  </a:lnTo>
                  <a:cubicBezTo>
                    <a:pt x="19927" y="8584"/>
                    <a:pt x="20119" y="8694"/>
                    <a:pt x="20312" y="8817"/>
                  </a:cubicBezTo>
                  <a:cubicBezTo>
                    <a:pt x="20476" y="8941"/>
                    <a:pt x="20682" y="9065"/>
                    <a:pt x="20875" y="9216"/>
                  </a:cubicBezTo>
                  <a:cubicBezTo>
                    <a:pt x="20984" y="9298"/>
                    <a:pt x="21081" y="9380"/>
                    <a:pt x="21204" y="9477"/>
                  </a:cubicBezTo>
                  <a:cubicBezTo>
                    <a:pt x="21259" y="9504"/>
                    <a:pt x="21300" y="9559"/>
                    <a:pt x="21355" y="9614"/>
                  </a:cubicBezTo>
                  <a:cubicBezTo>
                    <a:pt x="21396" y="9641"/>
                    <a:pt x="21424" y="9655"/>
                    <a:pt x="21465" y="9696"/>
                  </a:cubicBezTo>
                  <a:cubicBezTo>
                    <a:pt x="21506" y="9751"/>
                    <a:pt x="21561" y="9792"/>
                    <a:pt x="21630" y="9834"/>
                  </a:cubicBezTo>
                  <a:cubicBezTo>
                    <a:pt x="21754" y="9930"/>
                    <a:pt x="21877" y="10040"/>
                    <a:pt x="22014" y="10163"/>
                  </a:cubicBezTo>
                  <a:lnTo>
                    <a:pt x="22509" y="10658"/>
                  </a:lnTo>
                  <a:lnTo>
                    <a:pt x="22591" y="10740"/>
                  </a:lnTo>
                  <a:cubicBezTo>
                    <a:pt x="22674" y="10822"/>
                    <a:pt x="22770" y="10919"/>
                    <a:pt x="22852" y="11015"/>
                  </a:cubicBezTo>
                  <a:lnTo>
                    <a:pt x="22907" y="11070"/>
                  </a:lnTo>
                  <a:lnTo>
                    <a:pt x="23223" y="11399"/>
                  </a:lnTo>
                  <a:lnTo>
                    <a:pt x="23470" y="11633"/>
                  </a:lnTo>
                  <a:cubicBezTo>
                    <a:pt x="23553" y="11715"/>
                    <a:pt x="23621" y="11825"/>
                    <a:pt x="23690" y="11907"/>
                  </a:cubicBezTo>
                  <a:cubicBezTo>
                    <a:pt x="23759" y="12017"/>
                    <a:pt x="23841" y="12113"/>
                    <a:pt x="23937" y="12223"/>
                  </a:cubicBezTo>
                  <a:cubicBezTo>
                    <a:pt x="23978" y="12292"/>
                    <a:pt x="24019" y="12333"/>
                    <a:pt x="24047" y="12402"/>
                  </a:cubicBezTo>
                  <a:cubicBezTo>
                    <a:pt x="24088" y="12443"/>
                    <a:pt x="24102" y="12498"/>
                    <a:pt x="24143" y="12525"/>
                  </a:cubicBezTo>
                  <a:cubicBezTo>
                    <a:pt x="24184" y="12608"/>
                    <a:pt x="24253" y="12704"/>
                    <a:pt x="24322" y="12786"/>
                  </a:cubicBezTo>
                  <a:cubicBezTo>
                    <a:pt x="24376" y="12841"/>
                    <a:pt x="24431" y="12910"/>
                    <a:pt x="24486" y="12951"/>
                  </a:cubicBezTo>
                  <a:lnTo>
                    <a:pt x="24569" y="13047"/>
                  </a:lnTo>
                  <a:cubicBezTo>
                    <a:pt x="24596" y="13075"/>
                    <a:pt x="24624" y="13116"/>
                    <a:pt x="24651" y="13143"/>
                  </a:cubicBezTo>
                  <a:lnTo>
                    <a:pt x="24665" y="13185"/>
                  </a:lnTo>
                  <a:lnTo>
                    <a:pt x="24692" y="13212"/>
                  </a:lnTo>
                  <a:cubicBezTo>
                    <a:pt x="24898" y="13555"/>
                    <a:pt x="25063" y="13940"/>
                    <a:pt x="25242" y="14283"/>
                  </a:cubicBezTo>
                  <a:cubicBezTo>
                    <a:pt x="25272" y="14364"/>
                    <a:pt x="25353" y="14415"/>
                    <a:pt x="25444" y="14415"/>
                  </a:cubicBezTo>
                  <a:cubicBezTo>
                    <a:pt x="25477" y="14415"/>
                    <a:pt x="25511" y="14408"/>
                    <a:pt x="25544" y="14393"/>
                  </a:cubicBezTo>
                  <a:cubicBezTo>
                    <a:pt x="25599" y="14366"/>
                    <a:pt x="25654" y="14311"/>
                    <a:pt x="25667" y="14256"/>
                  </a:cubicBezTo>
                  <a:cubicBezTo>
                    <a:pt x="25681" y="14187"/>
                    <a:pt x="25681" y="14146"/>
                    <a:pt x="25667" y="14091"/>
                  </a:cubicBezTo>
                  <a:cubicBezTo>
                    <a:pt x="25626" y="14036"/>
                    <a:pt x="25612" y="13981"/>
                    <a:pt x="25585" y="13912"/>
                  </a:cubicBezTo>
                  <a:cubicBezTo>
                    <a:pt x="25585" y="13899"/>
                    <a:pt x="25585" y="13871"/>
                    <a:pt x="25558" y="13830"/>
                  </a:cubicBezTo>
                  <a:lnTo>
                    <a:pt x="25516" y="13734"/>
                  </a:lnTo>
                  <a:lnTo>
                    <a:pt x="25516" y="13706"/>
                  </a:lnTo>
                  <a:cubicBezTo>
                    <a:pt x="25489" y="13679"/>
                    <a:pt x="25461" y="13624"/>
                    <a:pt x="25420" y="13596"/>
                  </a:cubicBezTo>
                  <a:lnTo>
                    <a:pt x="25393" y="13500"/>
                  </a:lnTo>
                  <a:cubicBezTo>
                    <a:pt x="25242" y="13198"/>
                    <a:pt x="25063" y="12869"/>
                    <a:pt x="24912" y="12539"/>
                  </a:cubicBezTo>
                  <a:cubicBezTo>
                    <a:pt x="24720" y="12113"/>
                    <a:pt x="24486" y="11701"/>
                    <a:pt x="24253" y="11289"/>
                  </a:cubicBezTo>
                  <a:lnTo>
                    <a:pt x="24184" y="11166"/>
                  </a:lnTo>
                  <a:cubicBezTo>
                    <a:pt x="24047" y="10932"/>
                    <a:pt x="23923" y="10713"/>
                    <a:pt x="23813" y="10507"/>
                  </a:cubicBezTo>
                  <a:cubicBezTo>
                    <a:pt x="23731" y="10342"/>
                    <a:pt x="23621" y="10177"/>
                    <a:pt x="23539" y="10026"/>
                  </a:cubicBezTo>
                  <a:cubicBezTo>
                    <a:pt x="23484" y="9957"/>
                    <a:pt x="23456" y="9861"/>
                    <a:pt x="23401" y="9792"/>
                  </a:cubicBezTo>
                  <a:cubicBezTo>
                    <a:pt x="23113" y="9312"/>
                    <a:pt x="22797" y="8817"/>
                    <a:pt x="22481" y="8351"/>
                  </a:cubicBezTo>
                  <a:cubicBezTo>
                    <a:pt x="22399" y="8241"/>
                    <a:pt x="22317" y="8103"/>
                    <a:pt x="22234" y="7980"/>
                  </a:cubicBezTo>
                  <a:cubicBezTo>
                    <a:pt x="22165" y="7897"/>
                    <a:pt x="22111" y="7787"/>
                    <a:pt x="22042" y="7705"/>
                  </a:cubicBezTo>
                  <a:cubicBezTo>
                    <a:pt x="21918" y="7527"/>
                    <a:pt x="21795" y="7362"/>
                    <a:pt x="21699" y="7211"/>
                  </a:cubicBezTo>
                  <a:lnTo>
                    <a:pt x="21589" y="7046"/>
                  </a:lnTo>
                  <a:cubicBezTo>
                    <a:pt x="21300" y="6634"/>
                    <a:pt x="20984" y="6194"/>
                    <a:pt x="20669" y="5741"/>
                  </a:cubicBezTo>
                  <a:cubicBezTo>
                    <a:pt x="20476" y="5494"/>
                    <a:pt x="20270" y="5233"/>
                    <a:pt x="20064" y="5013"/>
                  </a:cubicBezTo>
                  <a:cubicBezTo>
                    <a:pt x="19845" y="4766"/>
                    <a:pt x="19625" y="4492"/>
                    <a:pt x="19364" y="4258"/>
                  </a:cubicBezTo>
                  <a:cubicBezTo>
                    <a:pt x="19213" y="4093"/>
                    <a:pt x="19048" y="3956"/>
                    <a:pt x="18897" y="3819"/>
                  </a:cubicBezTo>
                  <a:cubicBezTo>
                    <a:pt x="18499" y="3448"/>
                    <a:pt x="18114" y="3063"/>
                    <a:pt x="17702" y="2720"/>
                  </a:cubicBezTo>
                  <a:cubicBezTo>
                    <a:pt x="17579" y="2624"/>
                    <a:pt x="17469" y="2555"/>
                    <a:pt x="17386" y="2487"/>
                  </a:cubicBezTo>
                  <a:cubicBezTo>
                    <a:pt x="17304" y="2418"/>
                    <a:pt x="17194" y="2349"/>
                    <a:pt x="17098" y="2294"/>
                  </a:cubicBezTo>
                  <a:lnTo>
                    <a:pt x="17071" y="2281"/>
                  </a:lnTo>
                  <a:cubicBezTo>
                    <a:pt x="16906" y="2171"/>
                    <a:pt x="16755" y="2088"/>
                    <a:pt x="16604" y="1992"/>
                  </a:cubicBezTo>
                  <a:lnTo>
                    <a:pt x="16384" y="1855"/>
                  </a:lnTo>
                  <a:cubicBezTo>
                    <a:pt x="15972" y="1594"/>
                    <a:pt x="15505" y="1347"/>
                    <a:pt x="14915" y="1058"/>
                  </a:cubicBezTo>
                  <a:cubicBezTo>
                    <a:pt x="14695" y="962"/>
                    <a:pt x="14461" y="852"/>
                    <a:pt x="14173" y="770"/>
                  </a:cubicBezTo>
                  <a:cubicBezTo>
                    <a:pt x="14104" y="756"/>
                    <a:pt x="14063" y="729"/>
                    <a:pt x="13994" y="701"/>
                  </a:cubicBezTo>
                  <a:cubicBezTo>
                    <a:pt x="13816" y="633"/>
                    <a:pt x="13651" y="578"/>
                    <a:pt x="13459" y="523"/>
                  </a:cubicBezTo>
                  <a:cubicBezTo>
                    <a:pt x="13250" y="458"/>
                    <a:pt x="13017" y="417"/>
                    <a:pt x="12759" y="355"/>
                  </a:cubicBezTo>
                  <a:lnTo>
                    <a:pt x="12759" y="355"/>
                  </a:lnTo>
                  <a:cubicBezTo>
                    <a:pt x="12759" y="354"/>
                    <a:pt x="12758" y="354"/>
                    <a:pt x="12757" y="354"/>
                  </a:cubicBezTo>
                  <a:lnTo>
                    <a:pt x="12757" y="354"/>
                  </a:lnTo>
                  <a:cubicBezTo>
                    <a:pt x="12757" y="354"/>
                    <a:pt x="12757" y="354"/>
                    <a:pt x="12757" y="354"/>
                  </a:cubicBezTo>
                  <a:lnTo>
                    <a:pt x="12757" y="354"/>
                  </a:lnTo>
                  <a:cubicBezTo>
                    <a:pt x="12744" y="351"/>
                    <a:pt x="12731" y="348"/>
                    <a:pt x="12717" y="344"/>
                  </a:cubicBezTo>
                  <a:cubicBezTo>
                    <a:pt x="12718" y="344"/>
                    <a:pt x="12719" y="344"/>
                    <a:pt x="12719" y="344"/>
                  </a:cubicBezTo>
                  <a:lnTo>
                    <a:pt x="12719" y="344"/>
                  </a:lnTo>
                  <a:cubicBezTo>
                    <a:pt x="12474" y="282"/>
                    <a:pt x="12218" y="231"/>
                    <a:pt x="11962" y="179"/>
                  </a:cubicBezTo>
                  <a:cubicBezTo>
                    <a:pt x="11715" y="152"/>
                    <a:pt x="11454" y="111"/>
                    <a:pt x="11165" y="83"/>
                  </a:cubicBezTo>
                  <a:lnTo>
                    <a:pt x="11124" y="83"/>
                  </a:lnTo>
                  <a:cubicBezTo>
                    <a:pt x="10877" y="42"/>
                    <a:pt x="10630" y="15"/>
                    <a:pt x="10369" y="15"/>
                  </a:cubicBezTo>
                  <a:cubicBezTo>
                    <a:pt x="10108" y="1"/>
                    <a:pt x="9875" y="1"/>
                    <a:pt x="96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8"/>
          <p:cNvSpPr/>
          <p:nvPr/>
        </p:nvSpPr>
        <p:spPr>
          <a:xfrm rot="-8302180">
            <a:off x="6681051" y="-61285"/>
            <a:ext cx="951590" cy="534116"/>
          </a:xfrm>
          <a:custGeom>
            <a:avLst/>
            <a:gdLst/>
            <a:ahLst/>
            <a:cxnLst/>
            <a:rect l="l" t="t" r="r" b="b"/>
            <a:pathLst>
              <a:path w="25682" h="14415" extrusionOk="0">
                <a:moveTo>
                  <a:pt x="12719" y="344"/>
                </a:moveTo>
                <a:lnTo>
                  <a:pt x="12719" y="344"/>
                </a:lnTo>
                <a:cubicBezTo>
                  <a:pt x="12732" y="347"/>
                  <a:pt x="12744" y="351"/>
                  <a:pt x="12757" y="354"/>
                </a:cubicBezTo>
                <a:lnTo>
                  <a:pt x="12757" y="354"/>
                </a:lnTo>
                <a:cubicBezTo>
                  <a:pt x="12747" y="350"/>
                  <a:pt x="12736" y="345"/>
                  <a:pt x="12719" y="344"/>
                </a:cubicBezTo>
                <a:close/>
                <a:moveTo>
                  <a:pt x="9559" y="1"/>
                </a:moveTo>
                <a:cubicBezTo>
                  <a:pt x="9270" y="1"/>
                  <a:pt x="8982" y="1"/>
                  <a:pt x="8680" y="15"/>
                </a:cubicBezTo>
                <a:cubicBezTo>
                  <a:pt x="8584" y="15"/>
                  <a:pt x="8460" y="28"/>
                  <a:pt x="8364" y="42"/>
                </a:cubicBezTo>
                <a:lnTo>
                  <a:pt x="8295" y="70"/>
                </a:lnTo>
                <a:lnTo>
                  <a:pt x="7925" y="111"/>
                </a:lnTo>
                <a:cubicBezTo>
                  <a:pt x="7677" y="152"/>
                  <a:pt x="7430" y="207"/>
                  <a:pt x="7210" y="248"/>
                </a:cubicBezTo>
                <a:cubicBezTo>
                  <a:pt x="6936" y="317"/>
                  <a:pt x="6661" y="413"/>
                  <a:pt x="6304" y="523"/>
                </a:cubicBezTo>
                <a:cubicBezTo>
                  <a:pt x="6112" y="591"/>
                  <a:pt x="5906" y="660"/>
                  <a:pt x="5727" y="729"/>
                </a:cubicBezTo>
                <a:lnTo>
                  <a:pt x="5590" y="784"/>
                </a:lnTo>
                <a:cubicBezTo>
                  <a:pt x="5538" y="764"/>
                  <a:pt x="5488" y="755"/>
                  <a:pt x="5439" y="755"/>
                </a:cubicBezTo>
                <a:cubicBezTo>
                  <a:pt x="5322" y="755"/>
                  <a:pt x="5212" y="804"/>
                  <a:pt x="5096" y="852"/>
                </a:cubicBezTo>
                <a:cubicBezTo>
                  <a:pt x="4999" y="894"/>
                  <a:pt x="4890" y="935"/>
                  <a:pt x="4807" y="976"/>
                </a:cubicBezTo>
                <a:lnTo>
                  <a:pt x="4766" y="990"/>
                </a:lnTo>
                <a:cubicBezTo>
                  <a:pt x="4546" y="1100"/>
                  <a:pt x="4327" y="1182"/>
                  <a:pt x="4121" y="1319"/>
                </a:cubicBezTo>
                <a:cubicBezTo>
                  <a:pt x="3860" y="1470"/>
                  <a:pt x="3599" y="1649"/>
                  <a:pt x="3351" y="1827"/>
                </a:cubicBezTo>
                <a:cubicBezTo>
                  <a:pt x="3159" y="1965"/>
                  <a:pt x="2953" y="2102"/>
                  <a:pt x="2761" y="2281"/>
                </a:cubicBezTo>
                <a:cubicBezTo>
                  <a:pt x="2747" y="2294"/>
                  <a:pt x="2706" y="2308"/>
                  <a:pt x="2692" y="2349"/>
                </a:cubicBezTo>
                <a:lnTo>
                  <a:pt x="2610" y="2432"/>
                </a:lnTo>
                <a:lnTo>
                  <a:pt x="2555" y="2487"/>
                </a:lnTo>
                <a:cubicBezTo>
                  <a:pt x="2528" y="2500"/>
                  <a:pt x="2500" y="2542"/>
                  <a:pt x="2473" y="2555"/>
                </a:cubicBezTo>
                <a:cubicBezTo>
                  <a:pt x="2390" y="2638"/>
                  <a:pt x="2280" y="2720"/>
                  <a:pt x="2198" y="2816"/>
                </a:cubicBezTo>
                <a:cubicBezTo>
                  <a:pt x="1937" y="3050"/>
                  <a:pt x="1745" y="3338"/>
                  <a:pt x="1566" y="3613"/>
                </a:cubicBezTo>
                <a:cubicBezTo>
                  <a:pt x="1456" y="3750"/>
                  <a:pt x="1360" y="3915"/>
                  <a:pt x="1250" y="4052"/>
                </a:cubicBezTo>
                <a:cubicBezTo>
                  <a:pt x="1223" y="4093"/>
                  <a:pt x="1182" y="4135"/>
                  <a:pt x="1154" y="4189"/>
                </a:cubicBezTo>
                <a:cubicBezTo>
                  <a:pt x="1099" y="4231"/>
                  <a:pt x="1058" y="4299"/>
                  <a:pt x="1017" y="4354"/>
                </a:cubicBezTo>
                <a:cubicBezTo>
                  <a:pt x="976" y="4409"/>
                  <a:pt x="948" y="4437"/>
                  <a:pt x="907" y="4492"/>
                </a:cubicBezTo>
                <a:lnTo>
                  <a:pt x="893" y="4505"/>
                </a:lnTo>
                <a:cubicBezTo>
                  <a:pt x="880" y="4533"/>
                  <a:pt x="852" y="4560"/>
                  <a:pt x="838" y="4574"/>
                </a:cubicBezTo>
                <a:cubicBezTo>
                  <a:pt x="797" y="4670"/>
                  <a:pt x="742" y="4753"/>
                  <a:pt x="701" y="4821"/>
                </a:cubicBezTo>
                <a:cubicBezTo>
                  <a:pt x="660" y="4917"/>
                  <a:pt x="605" y="5041"/>
                  <a:pt x="564" y="5164"/>
                </a:cubicBezTo>
                <a:lnTo>
                  <a:pt x="550" y="5192"/>
                </a:lnTo>
                <a:cubicBezTo>
                  <a:pt x="509" y="5302"/>
                  <a:pt x="481" y="5425"/>
                  <a:pt x="426" y="5576"/>
                </a:cubicBezTo>
                <a:cubicBezTo>
                  <a:pt x="399" y="5673"/>
                  <a:pt x="385" y="5782"/>
                  <a:pt x="344" y="5879"/>
                </a:cubicBezTo>
                <a:cubicBezTo>
                  <a:pt x="303" y="6016"/>
                  <a:pt x="275" y="6181"/>
                  <a:pt x="220" y="6318"/>
                </a:cubicBezTo>
                <a:cubicBezTo>
                  <a:pt x="165" y="6497"/>
                  <a:pt x="124" y="6661"/>
                  <a:pt x="97" y="6799"/>
                </a:cubicBezTo>
                <a:lnTo>
                  <a:pt x="97" y="6826"/>
                </a:lnTo>
                <a:cubicBezTo>
                  <a:pt x="83" y="6881"/>
                  <a:pt x="83" y="6909"/>
                  <a:pt x="83" y="6964"/>
                </a:cubicBezTo>
                <a:lnTo>
                  <a:pt x="56" y="7183"/>
                </a:lnTo>
                <a:cubicBezTo>
                  <a:pt x="28" y="7293"/>
                  <a:pt x="28" y="7375"/>
                  <a:pt x="14" y="7485"/>
                </a:cubicBezTo>
                <a:lnTo>
                  <a:pt x="14" y="7581"/>
                </a:lnTo>
                <a:cubicBezTo>
                  <a:pt x="1" y="7760"/>
                  <a:pt x="14" y="7925"/>
                  <a:pt x="14" y="8062"/>
                </a:cubicBezTo>
                <a:cubicBezTo>
                  <a:pt x="28" y="8282"/>
                  <a:pt x="56" y="8557"/>
                  <a:pt x="97" y="8831"/>
                </a:cubicBezTo>
                <a:cubicBezTo>
                  <a:pt x="124" y="8927"/>
                  <a:pt x="152" y="9010"/>
                  <a:pt x="193" y="9092"/>
                </a:cubicBezTo>
                <a:cubicBezTo>
                  <a:pt x="207" y="9106"/>
                  <a:pt x="207" y="9133"/>
                  <a:pt x="220" y="9161"/>
                </a:cubicBezTo>
                <a:cubicBezTo>
                  <a:pt x="220" y="9174"/>
                  <a:pt x="234" y="9174"/>
                  <a:pt x="234" y="9202"/>
                </a:cubicBezTo>
                <a:lnTo>
                  <a:pt x="234" y="9216"/>
                </a:lnTo>
                <a:cubicBezTo>
                  <a:pt x="262" y="9271"/>
                  <a:pt x="289" y="9312"/>
                  <a:pt x="303" y="9353"/>
                </a:cubicBezTo>
                <a:cubicBezTo>
                  <a:pt x="330" y="9380"/>
                  <a:pt x="344" y="9422"/>
                  <a:pt x="358" y="9477"/>
                </a:cubicBezTo>
                <a:cubicBezTo>
                  <a:pt x="399" y="9559"/>
                  <a:pt x="426" y="9628"/>
                  <a:pt x="468" y="9710"/>
                </a:cubicBezTo>
                <a:cubicBezTo>
                  <a:pt x="564" y="9916"/>
                  <a:pt x="646" y="10067"/>
                  <a:pt x="756" y="10204"/>
                </a:cubicBezTo>
                <a:cubicBezTo>
                  <a:pt x="838" y="10328"/>
                  <a:pt x="921" y="10438"/>
                  <a:pt x="1031" y="10534"/>
                </a:cubicBezTo>
                <a:lnTo>
                  <a:pt x="1086" y="10603"/>
                </a:lnTo>
                <a:cubicBezTo>
                  <a:pt x="1168" y="10685"/>
                  <a:pt x="1250" y="10795"/>
                  <a:pt x="1333" y="10891"/>
                </a:cubicBezTo>
                <a:lnTo>
                  <a:pt x="1360" y="10919"/>
                </a:lnTo>
                <a:cubicBezTo>
                  <a:pt x="1429" y="10987"/>
                  <a:pt x="1470" y="11028"/>
                  <a:pt x="1566" y="11097"/>
                </a:cubicBezTo>
                <a:cubicBezTo>
                  <a:pt x="1635" y="11152"/>
                  <a:pt x="1731" y="11207"/>
                  <a:pt x="1813" y="11262"/>
                </a:cubicBezTo>
                <a:lnTo>
                  <a:pt x="1855" y="11276"/>
                </a:lnTo>
                <a:cubicBezTo>
                  <a:pt x="1978" y="11344"/>
                  <a:pt x="2088" y="11399"/>
                  <a:pt x="2212" y="11468"/>
                </a:cubicBezTo>
                <a:cubicBezTo>
                  <a:pt x="2267" y="11495"/>
                  <a:pt x="2322" y="11509"/>
                  <a:pt x="2363" y="11537"/>
                </a:cubicBezTo>
                <a:cubicBezTo>
                  <a:pt x="2528" y="11605"/>
                  <a:pt x="2692" y="11633"/>
                  <a:pt x="2843" y="11674"/>
                </a:cubicBezTo>
                <a:cubicBezTo>
                  <a:pt x="3146" y="11743"/>
                  <a:pt x="3420" y="11784"/>
                  <a:pt x="3640" y="11825"/>
                </a:cubicBezTo>
                <a:cubicBezTo>
                  <a:pt x="3763" y="11839"/>
                  <a:pt x="3901" y="11880"/>
                  <a:pt x="4038" y="11880"/>
                </a:cubicBezTo>
                <a:cubicBezTo>
                  <a:pt x="4148" y="11894"/>
                  <a:pt x="4272" y="11894"/>
                  <a:pt x="4409" y="11907"/>
                </a:cubicBezTo>
                <a:lnTo>
                  <a:pt x="4656" y="11907"/>
                </a:lnTo>
                <a:cubicBezTo>
                  <a:pt x="4725" y="11907"/>
                  <a:pt x="4807" y="11907"/>
                  <a:pt x="4876" y="11894"/>
                </a:cubicBezTo>
                <a:cubicBezTo>
                  <a:pt x="5013" y="11880"/>
                  <a:pt x="5151" y="11839"/>
                  <a:pt x="5274" y="11825"/>
                </a:cubicBezTo>
                <a:cubicBezTo>
                  <a:pt x="5549" y="11756"/>
                  <a:pt x="5796" y="11674"/>
                  <a:pt x="6112" y="11550"/>
                </a:cubicBezTo>
                <a:cubicBezTo>
                  <a:pt x="6153" y="11537"/>
                  <a:pt x="6194" y="11509"/>
                  <a:pt x="6235" y="11495"/>
                </a:cubicBezTo>
                <a:cubicBezTo>
                  <a:pt x="6730" y="11289"/>
                  <a:pt x="7183" y="11015"/>
                  <a:pt x="7609" y="10740"/>
                </a:cubicBezTo>
                <a:cubicBezTo>
                  <a:pt x="7732" y="10671"/>
                  <a:pt x="7828" y="10589"/>
                  <a:pt x="7938" y="10520"/>
                </a:cubicBezTo>
                <a:cubicBezTo>
                  <a:pt x="8021" y="10452"/>
                  <a:pt x="8117" y="10383"/>
                  <a:pt x="8227" y="10314"/>
                </a:cubicBezTo>
                <a:cubicBezTo>
                  <a:pt x="8460" y="10136"/>
                  <a:pt x="8694" y="9985"/>
                  <a:pt x="8900" y="9847"/>
                </a:cubicBezTo>
                <a:cubicBezTo>
                  <a:pt x="8982" y="9792"/>
                  <a:pt x="9051" y="9724"/>
                  <a:pt x="9119" y="9683"/>
                </a:cubicBezTo>
                <a:cubicBezTo>
                  <a:pt x="9147" y="9655"/>
                  <a:pt x="9174" y="9641"/>
                  <a:pt x="9202" y="9614"/>
                </a:cubicBezTo>
                <a:cubicBezTo>
                  <a:pt x="9325" y="9504"/>
                  <a:pt x="9449" y="9422"/>
                  <a:pt x="9559" y="9339"/>
                </a:cubicBezTo>
                <a:cubicBezTo>
                  <a:pt x="9614" y="9298"/>
                  <a:pt x="9669" y="9243"/>
                  <a:pt x="9724" y="9216"/>
                </a:cubicBezTo>
                <a:cubicBezTo>
                  <a:pt x="9861" y="9092"/>
                  <a:pt x="10012" y="8969"/>
                  <a:pt x="10163" y="8872"/>
                </a:cubicBezTo>
                <a:cubicBezTo>
                  <a:pt x="10177" y="8859"/>
                  <a:pt x="10218" y="8831"/>
                  <a:pt x="10232" y="8817"/>
                </a:cubicBezTo>
                <a:lnTo>
                  <a:pt x="10383" y="8721"/>
                </a:lnTo>
                <a:lnTo>
                  <a:pt x="10561" y="8611"/>
                </a:lnTo>
                <a:lnTo>
                  <a:pt x="10575" y="8598"/>
                </a:lnTo>
                <a:cubicBezTo>
                  <a:pt x="10630" y="8557"/>
                  <a:pt x="10699" y="8529"/>
                  <a:pt x="10754" y="8488"/>
                </a:cubicBezTo>
                <a:cubicBezTo>
                  <a:pt x="11042" y="8323"/>
                  <a:pt x="11344" y="8145"/>
                  <a:pt x="11660" y="7993"/>
                </a:cubicBezTo>
                <a:lnTo>
                  <a:pt x="11729" y="7966"/>
                </a:lnTo>
                <a:cubicBezTo>
                  <a:pt x="11893" y="7870"/>
                  <a:pt x="12072" y="7787"/>
                  <a:pt x="12237" y="7719"/>
                </a:cubicBezTo>
                <a:cubicBezTo>
                  <a:pt x="12278" y="7705"/>
                  <a:pt x="12305" y="7691"/>
                  <a:pt x="12347" y="7691"/>
                </a:cubicBezTo>
                <a:cubicBezTo>
                  <a:pt x="12511" y="7623"/>
                  <a:pt x="12690" y="7568"/>
                  <a:pt x="12827" y="7513"/>
                </a:cubicBezTo>
                <a:lnTo>
                  <a:pt x="12841" y="7513"/>
                </a:lnTo>
                <a:cubicBezTo>
                  <a:pt x="12978" y="7485"/>
                  <a:pt x="13102" y="7430"/>
                  <a:pt x="13239" y="7417"/>
                </a:cubicBezTo>
                <a:cubicBezTo>
                  <a:pt x="13404" y="7375"/>
                  <a:pt x="13569" y="7348"/>
                  <a:pt x="13734" y="7321"/>
                </a:cubicBezTo>
                <a:lnTo>
                  <a:pt x="13747" y="7321"/>
                </a:lnTo>
                <a:cubicBezTo>
                  <a:pt x="13912" y="7307"/>
                  <a:pt x="14077" y="7279"/>
                  <a:pt x="14283" y="7238"/>
                </a:cubicBezTo>
                <a:lnTo>
                  <a:pt x="14338" y="7238"/>
                </a:lnTo>
                <a:cubicBezTo>
                  <a:pt x="14393" y="7224"/>
                  <a:pt x="14448" y="7224"/>
                  <a:pt x="14503" y="7224"/>
                </a:cubicBezTo>
                <a:cubicBezTo>
                  <a:pt x="14599" y="7211"/>
                  <a:pt x="14667" y="7211"/>
                  <a:pt x="14750" y="7211"/>
                </a:cubicBezTo>
                <a:lnTo>
                  <a:pt x="15299" y="7211"/>
                </a:lnTo>
                <a:cubicBezTo>
                  <a:pt x="15505" y="7224"/>
                  <a:pt x="15725" y="7224"/>
                  <a:pt x="15986" y="7252"/>
                </a:cubicBezTo>
                <a:cubicBezTo>
                  <a:pt x="16192" y="7279"/>
                  <a:pt x="16398" y="7293"/>
                  <a:pt x="16562" y="7321"/>
                </a:cubicBezTo>
                <a:cubicBezTo>
                  <a:pt x="16741" y="7348"/>
                  <a:pt x="16961" y="7375"/>
                  <a:pt x="17194" y="7430"/>
                </a:cubicBezTo>
                <a:cubicBezTo>
                  <a:pt x="17510" y="7513"/>
                  <a:pt x="17881" y="7595"/>
                  <a:pt x="18224" y="7733"/>
                </a:cubicBezTo>
                <a:cubicBezTo>
                  <a:pt x="18622" y="7897"/>
                  <a:pt x="18979" y="8062"/>
                  <a:pt x="19337" y="8241"/>
                </a:cubicBezTo>
                <a:lnTo>
                  <a:pt x="19529" y="8351"/>
                </a:lnTo>
                <a:lnTo>
                  <a:pt x="19721" y="8460"/>
                </a:lnTo>
                <a:cubicBezTo>
                  <a:pt x="19927" y="8584"/>
                  <a:pt x="20119" y="8694"/>
                  <a:pt x="20312" y="8817"/>
                </a:cubicBezTo>
                <a:cubicBezTo>
                  <a:pt x="20476" y="8941"/>
                  <a:pt x="20682" y="9065"/>
                  <a:pt x="20875" y="9216"/>
                </a:cubicBezTo>
                <a:cubicBezTo>
                  <a:pt x="20984" y="9298"/>
                  <a:pt x="21081" y="9380"/>
                  <a:pt x="21204" y="9477"/>
                </a:cubicBezTo>
                <a:cubicBezTo>
                  <a:pt x="21259" y="9504"/>
                  <a:pt x="21300" y="9559"/>
                  <a:pt x="21355" y="9614"/>
                </a:cubicBezTo>
                <a:cubicBezTo>
                  <a:pt x="21396" y="9641"/>
                  <a:pt x="21424" y="9655"/>
                  <a:pt x="21465" y="9696"/>
                </a:cubicBezTo>
                <a:cubicBezTo>
                  <a:pt x="21506" y="9751"/>
                  <a:pt x="21561" y="9792"/>
                  <a:pt x="21630" y="9834"/>
                </a:cubicBezTo>
                <a:cubicBezTo>
                  <a:pt x="21754" y="9930"/>
                  <a:pt x="21877" y="10040"/>
                  <a:pt x="22014" y="10163"/>
                </a:cubicBezTo>
                <a:lnTo>
                  <a:pt x="22509" y="10658"/>
                </a:lnTo>
                <a:lnTo>
                  <a:pt x="22591" y="10740"/>
                </a:lnTo>
                <a:cubicBezTo>
                  <a:pt x="22674" y="10822"/>
                  <a:pt x="22770" y="10919"/>
                  <a:pt x="22852" y="11015"/>
                </a:cubicBezTo>
                <a:lnTo>
                  <a:pt x="22907" y="11070"/>
                </a:lnTo>
                <a:lnTo>
                  <a:pt x="23223" y="11399"/>
                </a:lnTo>
                <a:lnTo>
                  <a:pt x="23470" y="11633"/>
                </a:lnTo>
                <a:cubicBezTo>
                  <a:pt x="23553" y="11715"/>
                  <a:pt x="23621" y="11825"/>
                  <a:pt x="23690" y="11907"/>
                </a:cubicBezTo>
                <a:cubicBezTo>
                  <a:pt x="23759" y="12017"/>
                  <a:pt x="23841" y="12113"/>
                  <a:pt x="23937" y="12223"/>
                </a:cubicBezTo>
                <a:cubicBezTo>
                  <a:pt x="23978" y="12292"/>
                  <a:pt x="24019" y="12333"/>
                  <a:pt x="24047" y="12402"/>
                </a:cubicBezTo>
                <a:cubicBezTo>
                  <a:pt x="24088" y="12443"/>
                  <a:pt x="24102" y="12498"/>
                  <a:pt x="24143" y="12525"/>
                </a:cubicBezTo>
                <a:cubicBezTo>
                  <a:pt x="24184" y="12608"/>
                  <a:pt x="24253" y="12704"/>
                  <a:pt x="24322" y="12786"/>
                </a:cubicBezTo>
                <a:cubicBezTo>
                  <a:pt x="24376" y="12841"/>
                  <a:pt x="24431" y="12910"/>
                  <a:pt x="24486" y="12951"/>
                </a:cubicBezTo>
                <a:lnTo>
                  <a:pt x="24569" y="13047"/>
                </a:lnTo>
                <a:cubicBezTo>
                  <a:pt x="24596" y="13075"/>
                  <a:pt x="24624" y="13116"/>
                  <a:pt x="24651" y="13143"/>
                </a:cubicBezTo>
                <a:lnTo>
                  <a:pt x="24665" y="13185"/>
                </a:lnTo>
                <a:lnTo>
                  <a:pt x="24692" y="13212"/>
                </a:lnTo>
                <a:cubicBezTo>
                  <a:pt x="24898" y="13555"/>
                  <a:pt x="25063" y="13940"/>
                  <a:pt x="25242" y="14283"/>
                </a:cubicBezTo>
                <a:cubicBezTo>
                  <a:pt x="25272" y="14364"/>
                  <a:pt x="25353" y="14415"/>
                  <a:pt x="25444" y="14415"/>
                </a:cubicBezTo>
                <a:cubicBezTo>
                  <a:pt x="25477" y="14415"/>
                  <a:pt x="25511" y="14408"/>
                  <a:pt x="25544" y="14393"/>
                </a:cubicBezTo>
                <a:cubicBezTo>
                  <a:pt x="25599" y="14366"/>
                  <a:pt x="25654" y="14311"/>
                  <a:pt x="25667" y="14256"/>
                </a:cubicBezTo>
                <a:cubicBezTo>
                  <a:pt x="25681" y="14187"/>
                  <a:pt x="25681" y="14146"/>
                  <a:pt x="25667" y="14091"/>
                </a:cubicBezTo>
                <a:cubicBezTo>
                  <a:pt x="25626" y="14036"/>
                  <a:pt x="25612" y="13981"/>
                  <a:pt x="25585" y="13912"/>
                </a:cubicBezTo>
                <a:cubicBezTo>
                  <a:pt x="25585" y="13899"/>
                  <a:pt x="25585" y="13871"/>
                  <a:pt x="25558" y="13830"/>
                </a:cubicBezTo>
                <a:lnTo>
                  <a:pt x="25516" y="13734"/>
                </a:lnTo>
                <a:lnTo>
                  <a:pt x="25516" y="13706"/>
                </a:lnTo>
                <a:cubicBezTo>
                  <a:pt x="25489" y="13679"/>
                  <a:pt x="25461" y="13624"/>
                  <a:pt x="25420" y="13596"/>
                </a:cubicBezTo>
                <a:lnTo>
                  <a:pt x="25393" y="13500"/>
                </a:lnTo>
                <a:cubicBezTo>
                  <a:pt x="25242" y="13198"/>
                  <a:pt x="25063" y="12869"/>
                  <a:pt x="24912" y="12539"/>
                </a:cubicBezTo>
                <a:cubicBezTo>
                  <a:pt x="24720" y="12113"/>
                  <a:pt x="24486" y="11701"/>
                  <a:pt x="24253" y="11289"/>
                </a:cubicBezTo>
                <a:lnTo>
                  <a:pt x="24184" y="11166"/>
                </a:lnTo>
                <a:cubicBezTo>
                  <a:pt x="24047" y="10932"/>
                  <a:pt x="23923" y="10713"/>
                  <a:pt x="23813" y="10507"/>
                </a:cubicBezTo>
                <a:cubicBezTo>
                  <a:pt x="23731" y="10342"/>
                  <a:pt x="23621" y="10177"/>
                  <a:pt x="23539" y="10026"/>
                </a:cubicBezTo>
                <a:cubicBezTo>
                  <a:pt x="23484" y="9957"/>
                  <a:pt x="23456" y="9861"/>
                  <a:pt x="23401" y="9792"/>
                </a:cubicBezTo>
                <a:cubicBezTo>
                  <a:pt x="23113" y="9312"/>
                  <a:pt x="22797" y="8817"/>
                  <a:pt x="22481" y="8351"/>
                </a:cubicBezTo>
                <a:cubicBezTo>
                  <a:pt x="22399" y="8241"/>
                  <a:pt x="22317" y="8103"/>
                  <a:pt x="22234" y="7980"/>
                </a:cubicBezTo>
                <a:cubicBezTo>
                  <a:pt x="22165" y="7897"/>
                  <a:pt x="22111" y="7787"/>
                  <a:pt x="22042" y="7705"/>
                </a:cubicBezTo>
                <a:cubicBezTo>
                  <a:pt x="21918" y="7527"/>
                  <a:pt x="21795" y="7362"/>
                  <a:pt x="21699" y="7211"/>
                </a:cubicBezTo>
                <a:lnTo>
                  <a:pt x="21589" y="7046"/>
                </a:lnTo>
                <a:cubicBezTo>
                  <a:pt x="21300" y="6634"/>
                  <a:pt x="20984" y="6194"/>
                  <a:pt x="20669" y="5741"/>
                </a:cubicBezTo>
                <a:cubicBezTo>
                  <a:pt x="20476" y="5494"/>
                  <a:pt x="20270" y="5233"/>
                  <a:pt x="20064" y="5013"/>
                </a:cubicBezTo>
                <a:cubicBezTo>
                  <a:pt x="19845" y="4766"/>
                  <a:pt x="19625" y="4492"/>
                  <a:pt x="19364" y="4258"/>
                </a:cubicBezTo>
                <a:cubicBezTo>
                  <a:pt x="19213" y="4093"/>
                  <a:pt x="19048" y="3956"/>
                  <a:pt x="18897" y="3819"/>
                </a:cubicBezTo>
                <a:cubicBezTo>
                  <a:pt x="18499" y="3448"/>
                  <a:pt x="18114" y="3063"/>
                  <a:pt x="17702" y="2720"/>
                </a:cubicBezTo>
                <a:cubicBezTo>
                  <a:pt x="17579" y="2624"/>
                  <a:pt x="17469" y="2555"/>
                  <a:pt x="17386" y="2487"/>
                </a:cubicBezTo>
                <a:cubicBezTo>
                  <a:pt x="17304" y="2418"/>
                  <a:pt x="17194" y="2349"/>
                  <a:pt x="17098" y="2294"/>
                </a:cubicBezTo>
                <a:lnTo>
                  <a:pt x="17071" y="2281"/>
                </a:lnTo>
                <a:cubicBezTo>
                  <a:pt x="16906" y="2171"/>
                  <a:pt x="16755" y="2088"/>
                  <a:pt x="16604" y="1992"/>
                </a:cubicBezTo>
                <a:lnTo>
                  <a:pt x="16384" y="1855"/>
                </a:lnTo>
                <a:cubicBezTo>
                  <a:pt x="15972" y="1594"/>
                  <a:pt x="15505" y="1347"/>
                  <a:pt x="14915" y="1058"/>
                </a:cubicBezTo>
                <a:cubicBezTo>
                  <a:pt x="14695" y="962"/>
                  <a:pt x="14461" y="852"/>
                  <a:pt x="14173" y="770"/>
                </a:cubicBezTo>
                <a:cubicBezTo>
                  <a:pt x="14104" y="756"/>
                  <a:pt x="14063" y="729"/>
                  <a:pt x="13994" y="701"/>
                </a:cubicBezTo>
                <a:cubicBezTo>
                  <a:pt x="13816" y="633"/>
                  <a:pt x="13651" y="578"/>
                  <a:pt x="13459" y="523"/>
                </a:cubicBezTo>
                <a:cubicBezTo>
                  <a:pt x="13250" y="458"/>
                  <a:pt x="13017" y="417"/>
                  <a:pt x="12759" y="355"/>
                </a:cubicBezTo>
                <a:lnTo>
                  <a:pt x="12759" y="355"/>
                </a:lnTo>
                <a:cubicBezTo>
                  <a:pt x="12759" y="354"/>
                  <a:pt x="12758" y="354"/>
                  <a:pt x="12757" y="354"/>
                </a:cubicBezTo>
                <a:lnTo>
                  <a:pt x="12757" y="354"/>
                </a:lnTo>
                <a:cubicBezTo>
                  <a:pt x="12757" y="354"/>
                  <a:pt x="12757" y="354"/>
                  <a:pt x="12757" y="354"/>
                </a:cubicBezTo>
                <a:lnTo>
                  <a:pt x="12757" y="354"/>
                </a:lnTo>
                <a:cubicBezTo>
                  <a:pt x="12744" y="351"/>
                  <a:pt x="12731" y="348"/>
                  <a:pt x="12717" y="344"/>
                </a:cubicBezTo>
                <a:cubicBezTo>
                  <a:pt x="12718" y="344"/>
                  <a:pt x="12719" y="344"/>
                  <a:pt x="12719" y="344"/>
                </a:cubicBezTo>
                <a:lnTo>
                  <a:pt x="12719" y="344"/>
                </a:lnTo>
                <a:cubicBezTo>
                  <a:pt x="12474" y="282"/>
                  <a:pt x="12218" y="231"/>
                  <a:pt x="11962" y="179"/>
                </a:cubicBezTo>
                <a:cubicBezTo>
                  <a:pt x="11715" y="152"/>
                  <a:pt x="11454" y="111"/>
                  <a:pt x="11165" y="83"/>
                </a:cubicBezTo>
                <a:lnTo>
                  <a:pt x="11124" y="83"/>
                </a:lnTo>
                <a:cubicBezTo>
                  <a:pt x="10877" y="42"/>
                  <a:pt x="10630" y="15"/>
                  <a:pt x="10369" y="15"/>
                </a:cubicBezTo>
                <a:cubicBezTo>
                  <a:pt x="10108" y="1"/>
                  <a:pt x="9875" y="1"/>
                  <a:pt x="96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8" name="Google Shape;398;p8"/>
          <p:cNvGrpSpPr/>
          <p:nvPr/>
        </p:nvGrpSpPr>
        <p:grpSpPr>
          <a:xfrm>
            <a:off x="461273" y="-86079"/>
            <a:ext cx="1245490" cy="666757"/>
            <a:chOff x="3304600" y="4254950"/>
            <a:chExt cx="1610200" cy="862000"/>
          </a:xfrm>
        </p:grpSpPr>
        <p:sp>
          <p:nvSpPr>
            <p:cNvPr id="399" name="Google Shape;399;p8"/>
            <p:cNvSpPr/>
            <p:nvPr/>
          </p:nvSpPr>
          <p:spPr>
            <a:xfrm>
              <a:off x="3358175" y="4414150"/>
              <a:ext cx="1474225" cy="689475"/>
            </a:xfrm>
            <a:custGeom>
              <a:avLst/>
              <a:gdLst/>
              <a:ahLst/>
              <a:cxnLst/>
              <a:rect l="l" t="t" r="r" b="b"/>
              <a:pathLst>
                <a:path w="58969" h="27579" extrusionOk="0">
                  <a:moveTo>
                    <a:pt x="14809" y="0"/>
                  </a:moveTo>
                  <a:cubicBezTo>
                    <a:pt x="7900" y="0"/>
                    <a:pt x="2926" y="1761"/>
                    <a:pt x="1868" y="5156"/>
                  </a:cubicBezTo>
                  <a:cubicBezTo>
                    <a:pt x="0" y="11088"/>
                    <a:pt x="10863" y="19767"/>
                    <a:pt x="26120" y="24533"/>
                  </a:cubicBezTo>
                  <a:cubicBezTo>
                    <a:pt x="32665" y="26583"/>
                    <a:pt x="38957" y="27579"/>
                    <a:pt x="44155" y="27579"/>
                  </a:cubicBezTo>
                  <a:cubicBezTo>
                    <a:pt x="51075" y="27579"/>
                    <a:pt x="56056" y="25813"/>
                    <a:pt x="57115" y="22418"/>
                  </a:cubicBezTo>
                  <a:cubicBezTo>
                    <a:pt x="58969" y="16485"/>
                    <a:pt x="48092" y="7806"/>
                    <a:pt x="32835" y="3041"/>
                  </a:cubicBezTo>
                  <a:cubicBezTo>
                    <a:pt x="26293" y="996"/>
                    <a:pt x="20004" y="0"/>
                    <a:pt x="148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3304600" y="4425750"/>
              <a:ext cx="1610200" cy="691200"/>
            </a:xfrm>
            <a:custGeom>
              <a:avLst/>
              <a:gdLst/>
              <a:ahLst/>
              <a:cxnLst/>
              <a:rect l="l" t="t" r="r" b="b"/>
              <a:pathLst>
                <a:path w="64408" h="27648" extrusionOk="0">
                  <a:moveTo>
                    <a:pt x="4821" y="1"/>
                  </a:moveTo>
                  <a:cubicBezTo>
                    <a:pt x="2627" y="1"/>
                    <a:pt x="973" y="662"/>
                    <a:pt x="591" y="1876"/>
                  </a:cubicBezTo>
                  <a:cubicBezTo>
                    <a:pt x="1" y="3799"/>
                    <a:pt x="2789" y="6408"/>
                    <a:pt x="6867" y="7672"/>
                  </a:cubicBezTo>
                  <a:cubicBezTo>
                    <a:pt x="8369" y="8142"/>
                    <a:pt x="9830" y="8366"/>
                    <a:pt x="11106" y="8366"/>
                  </a:cubicBezTo>
                  <a:cubicBezTo>
                    <a:pt x="13297" y="8366"/>
                    <a:pt x="14945" y="7705"/>
                    <a:pt x="15327" y="6491"/>
                  </a:cubicBezTo>
                  <a:cubicBezTo>
                    <a:pt x="15931" y="4568"/>
                    <a:pt x="13129" y="1959"/>
                    <a:pt x="9064" y="695"/>
                  </a:cubicBezTo>
                  <a:cubicBezTo>
                    <a:pt x="7563" y="225"/>
                    <a:pt x="6100" y="1"/>
                    <a:pt x="4821" y="1"/>
                  </a:cubicBezTo>
                  <a:close/>
                  <a:moveTo>
                    <a:pt x="8721" y="8429"/>
                  </a:moveTo>
                  <a:cubicBezTo>
                    <a:pt x="6522" y="8429"/>
                    <a:pt x="4860" y="9090"/>
                    <a:pt x="4478" y="10308"/>
                  </a:cubicBezTo>
                  <a:cubicBezTo>
                    <a:pt x="3873" y="12231"/>
                    <a:pt x="6675" y="14840"/>
                    <a:pt x="10740" y="16104"/>
                  </a:cubicBezTo>
                  <a:cubicBezTo>
                    <a:pt x="12237" y="16574"/>
                    <a:pt x="13698" y="16798"/>
                    <a:pt x="14976" y="16798"/>
                  </a:cubicBezTo>
                  <a:cubicBezTo>
                    <a:pt x="17170" y="16798"/>
                    <a:pt x="18826" y="16137"/>
                    <a:pt x="19199" y="14923"/>
                  </a:cubicBezTo>
                  <a:cubicBezTo>
                    <a:pt x="19804" y="13000"/>
                    <a:pt x="17002" y="10404"/>
                    <a:pt x="12937" y="9114"/>
                  </a:cubicBezTo>
                  <a:cubicBezTo>
                    <a:pt x="11447" y="8650"/>
                    <a:pt x="9994" y="8429"/>
                    <a:pt x="8721" y="8429"/>
                  </a:cubicBezTo>
                  <a:close/>
                  <a:moveTo>
                    <a:pt x="53281" y="14763"/>
                  </a:moveTo>
                  <a:cubicBezTo>
                    <a:pt x="51090" y="14763"/>
                    <a:pt x="49436" y="15424"/>
                    <a:pt x="49054" y="16639"/>
                  </a:cubicBezTo>
                  <a:cubicBezTo>
                    <a:pt x="48450" y="18562"/>
                    <a:pt x="51252" y="21171"/>
                    <a:pt x="55317" y="22434"/>
                  </a:cubicBezTo>
                  <a:cubicBezTo>
                    <a:pt x="56818" y="22905"/>
                    <a:pt x="58281" y="23129"/>
                    <a:pt x="59560" y="23129"/>
                  </a:cubicBezTo>
                  <a:cubicBezTo>
                    <a:pt x="61754" y="23129"/>
                    <a:pt x="63408" y="22468"/>
                    <a:pt x="63790" y="21253"/>
                  </a:cubicBezTo>
                  <a:cubicBezTo>
                    <a:pt x="64408" y="19331"/>
                    <a:pt x="61593" y="16722"/>
                    <a:pt x="57514" y="15458"/>
                  </a:cubicBezTo>
                  <a:cubicBezTo>
                    <a:pt x="56017" y="14988"/>
                    <a:pt x="54558" y="14763"/>
                    <a:pt x="53281" y="14763"/>
                  </a:cubicBezTo>
                  <a:close/>
                  <a:moveTo>
                    <a:pt x="25712" y="16002"/>
                  </a:moveTo>
                  <a:cubicBezTo>
                    <a:pt x="23189" y="16002"/>
                    <a:pt x="21277" y="16767"/>
                    <a:pt x="20833" y="18177"/>
                  </a:cubicBezTo>
                  <a:cubicBezTo>
                    <a:pt x="20133" y="20416"/>
                    <a:pt x="23333" y="23396"/>
                    <a:pt x="28016" y="24851"/>
                  </a:cubicBezTo>
                  <a:cubicBezTo>
                    <a:pt x="29719" y="25391"/>
                    <a:pt x="31382" y="25649"/>
                    <a:pt x="32840" y="25649"/>
                  </a:cubicBezTo>
                  <a:cubicBezTo>
                    <a:pt x="35355" y="25649"/>
                    <a:pt x="37259" y="24881"/>
                    <a:pt x="37711" y="23464"/>
                  </a:cubicBezTo>
                  <a:cubicBezTo>
                    <a:pt x="38398" y="21240"/>
                    <a:pt x="35184" y="18246"/>
                    <a:pt x="30529" y="16790"/>
                  </a:cubicBezTo>
                  <a:cubicBezTo>
                    <a:pt x="28830" y="16257"/>
                    <a:pt x="27169" y="16002"/>
                    <a:pt x="25712" y="16002"/>
                  </a:cubicBezTo>
                  <a:close/>
                  <a:moveTo>
                    <a:pt x="44303" y="19278"/>
                  </a:moveTo>
                  <a:cubicBezTo>
                    <a:pt x="42104" y="19278"/>
                    <a:pt x="40442" y="19939"/>
                    <a:pt x="40059" y="21157"/>
                  </a:cubicBezTo>
                  <a:cubicBezTo>
                    <a:pt x="39455" y="23080"/>
                    <a:pt x="42257" y="25689"/>
                    <a:pt x="46322" y="26953"/>
                  </a:cubicBezTo>
                  <a:cubicBezTo>
                    <a:pt x="47823" y="27423"/>
                    <a:pt x="49286" y="27647"/>
                    <a:pt x="50565" y="27647"/>
                  </a:cubicBezTo>
                  <a:cubicBezTo>
                    <a:pt x="52759" y="27647"/>
                    <a:pt x="54413" y="26986"/>
                    <a:pt x="54795" y="25772"/>
                  </a:cubicBezTo>
                  <a:cubicBezTo>
                    <a:pt x="55385" y="23849"/>
                    <a:pt x="52598" y="21240"/>
                    <a:pt x="48519" y="19963"/>
                  </a:cubicBezTo>
                  <a:cubicBezTo>
                    <a:pt x="47029" y="19499"/>
                    <a:pt x="45576" y="19278"/>
                    <a:pt x="44303" y="192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8"/>
            <p:cNvSpPr/>
            <p:nvPr/>
          </p:nvSpPr>
          <p:spPr>
            <a:xfrm>
              <a:off x="3380475" y="4391975"/>
              <a:ext cx="1455700" cy="639025"/>
            </a:xfrm>
            <a:custGeom>
              <a:avLst/>
              <a:gdLst/>
              <a:ahLst/>
              <a:cxnLst/>
              <a:rect l="l" t="t" r="r" b="b"/>
              <a:pathLst>
                <a:path w="58228" h="25561" extrusionOk="0">
                  <a:moveTo>
                    <a:pt x="2802" y="0"/>
                  </a:moveTo>
                  <a:lnTo>
                    <a:pt x="1360" y="4752"/>
                  </a:lnTo>
                  <a:cubicBezTo>
                    <a:pt x="1" y="9558"/>
                    <a:pt x="11111" y="17262"/>
                    <a:pt x="26285" y="22000"/>
                  </a:cubicBezTo>
                  <a:cubicBezTo>
                    <a:pt x="33870" y="24376"/>
                    <a:pt x="41041" y="25561"/>
                    <a:pt x="46517" y="25561"/>
                  </a:cubicBezTo>
                  <a:cubicBezTo>
                    <a:pt x="52056" y="25561"/>
                    <a:pt x="55862" y="24349"/>
                    <a:pt x="56607" y="21932"/>
                  </a:cubicBezTo>
                  <a:cubicBezTo>
                    <a:pt x="56649" y="21835"/>
                    <a:pt x="56662" y="21712"/>
                    <a:pt x="56676" y="21616"/>
                  </a:cubicBezTo>
                  <a:lnTo>
                    <a:pt x="56772" y="21643"/>
                  </a:lnTo>
                  <a:lnTo>
                    <a:pt x="58228" y="16878"/>
                  </a:lnTo>
                  <a:lnTo>
                    <a:pt x="53092" y="15312"/>
                  </a:lnTo>
                  <a:cubicBezTo>
                    <a:pt x="48780" y="11522"/>
                    <a:pt x="41007" y="7498"/>
                    <a:pt x="31710" y="4601"/>
                  </a:cubicBezTo>
                  <a:cubicBezTo>
                    <a:pt x="24110" y="2220"/>
                    <a:pt x="16941" y="1043"/>
                    <a:pt x="11468" y="1043"/>
                  </a:cubicBezTo>
                  <a:cubicBezTo>
                    <a:pt x="9899" y="1043"/>
                    <a:pt x="8470" y="1140"/>
                    <a:pt x="7210" y="1332"/>
                  </a:cubicBezTo>
                  <a:lnTo>
                    <a:pt x="28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3407600" y="4254950"/>
              <a:ext cx="1474600" cy="689400"/>
            </a:xfrm>
            <a:custGeom>
              <a:avLst/>
              <a:gdLst/>
              <a:ahLst/>
              <a:cxnLst/>
              <a:rect l="l" t="t" r="r" b="b"/>
              <a:pathLst>
                <a:path w="58984" h="27576" extrusionOk="0">
                  <a:moveTo>
                    <a:pt x="14837" y="0"/>
                  </a:moveTo>
                  <a:cubicBezTo>
                    <a:pt x="7918" y="0"/>
                    <a:pt x="2935" y="1763"/>
                    <a:pt x="1868" y="5152"/>
                  </a:cubicBezTo>
                  <a:cubicBezTo>
                    <a:pt x="1" y="11098"/>
                    <a:pt x="10863" y="19763"/>
                    <a:pt x="26120" y="24529"/>
                  </a:cubicBezTo>
                  <a:cubicBezTo>
                    <a:pt x="32669" y="26580"/>
                    <a:pt x="38962" y="27576"/>
                    <a:pt x="44158" y="27576"/>
                  </a:cubicBezTo>
                  <a:cubicBezTo>
                    <a:pt x="51070" y="27576"/>
                    <a:pt x="56044" y="25814"/>
                    <a:pt x="57102" y="22427"/>
                  </a:cubicBezTo>
                  <a:cubicBezTo>
                    <a:pt x="58983" y="16481"/>
                    <a:pt x="48107" y="7816"/>
                    <a:pt x="32850" y="3037"/>
                  </a:cubicBezTo>
                  <a:cubicBezTo>
                    <a:pt x="26314" y="993"/>
                    <a:pt x="20030" y="0"/>
                    <a:pt x="148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8"/>
          <p:cNvGrpSpPr/>
          <p:nvPr/>
        </p:nvGrpSpPr>
        <p:grpSpPr>
          <a:xfrm rot="2700000">
            <a:off x="7219366" y="-68895"/>
            <a:ext cx="1221664" cy="709879"/>
            <a:chOff x="1874000" y="3167225"/>
            <a:chExt cx="2066125" cy="1200575"/>
          </a:xfrm>
        </p:grpSpPr>
        <p:sp>
          <p:nvSpPr>
            <p:cNvPr id="404" name="Google Shape;404;p8"/>
            <p:cNvSpPr/>
            <p:nvPr/>
          </p:nvSpPr>
          <p:spPr>
            <a:xfrm>
              <a:off x="1906600" y="3196175"/>
              <a:ext cx="2033525" cy="1171625"/>
            </a:xfrm>
            <a:custGeom>
              <a:avLst/>
              <a:gdLst/>
              <a:ahLst/>
              <a:cxnLst/>
              <a:rect l="l" t="t" r="r" b="b"/>
              <a:pathLst>
                <a:path w="81341" h="46865" extrusionOk="0">
                  <a:moveTo>
                    <a:pt x="75916" y="0"/>
                  </a:moveTo>
                  <a:lnTo>
                    <a:pt x="75916" y="0"/>
                  </a:lnTo>
                  <a:cubicBezTo>
                    <a:pt x="75930" y="577"/>
                    <a:pt x="75504" y="1127"/>
                    <a:pt x="75064" y="1552"/>
                  </a:cubicBezTo>
                  <a:cubicBezTo>
                    <a:pt x="67264" y="9311"/>
                    <a:pt x="56827" y="14475"/>
                    <a:pt x="46939" y="19062"/>
                  </a:cubicBezTo>
                  <a:cubicBezTo>
                    <a:pt x="40567" y="22014"/>
                    <a:pt x="34113" y="24637"/>
                    <a:pt x="27700" y="27384"/>
                  </a:cubicBezTo>
                  <a:cubicBezTo>
                    <a:pt x="24102" y="28936"/>
                    <a:pt x="20504" y="30391"/>
                    <a:pt x="16823" y="31682"/>
                  </a:cubicBezTo>
                  <a:cubicBezTo>
                    <a:pt x="14139" y="32626"/>
                    <a:pt x="11455" y="33683"/>
                    <a:pt x="8631" y="33683"/>
                  </a:cubicBezTo>
                  <a:cubicBezTo>
                    <a:pt x="8045" y="33683"/>
                    <a:pt x="7453" y="33638"/>
                    <a:pt x="6853" y="33536"/>
                  </a:cubicBezTo>
                  <a:cubicBezTo>
                    <a:pt x="5789" y="33347"/>
                    <a:pt x="3773" y="32430"/>
                    <a:pt x="2246" y="32430"/>
                  </a:cubicBezTo>
                  <a:cubicBezTo>
                    <a:pt x="1666" y="32430"/>
                    <a:pt x="1157" y="32563"/>
                    <a:pt x="797" y="32918"/>
                  </a:cubicBezTo>
                  <a:cubicBezTo>
                    <a:pt x="413" y="33303"/>
                    <a:pt x="234" y="33783"/>
                    <a:pt x="179" y="34360"/>
                  </a:cubicBezTo>
                  <a:cubicBezTo>
                    <a:pt x="1" y="36393"/>
                    <a:pt x="1704" y="39263"/>
                    <a:pt x="2349" y="40554"/>
                  </a:cubicBezTo>
                  <a:cubicBezTo>
                    <a:pt x="3434" y="42627"/>
                    <a:pt x="5288" y="46610"/>
                    <a:pt x="8034" y="46816"/>
                  </a:cubicBezTo>
                  <a:cubicBezTo>
                    <a:pt x="8460" y="46849"/>
                    <a:pt x="8888" y="46865"/>
                    <a:pt x="9317" y="46865"/>
                  </a:cubicBezTo>
                  <a:cubicBezTo>
                    <a:pt x="12259" y="46865"/>
                    <a:pt x="15281" y="46132"/>
                    <a:pt x="18073" y="45305"/>
                  </a:cubicBezTo>
                  <a:cubicBezTo>
                    <a:pt x="37738" y="39483"/>
                    <a:pt x="57651" y="31421"/>
                    <a:pt x="73732" y="18457"/>
                  </a:cubicBezTo>
                  <a:cubicBezTo>
                    <a:pt x="75724" y="16851"/>
                    <a:pt x="77660" y="15175"/>
                    <a:pt x="79445" y="13363"/>
                  </a:cubicBezTo>
                  <a:cubicBezTo>
                    <a:pt x="80173" y="12621"/>
                    <a:pt x="80887" y="11797"/>
                    <a:pt x="81121" y="10781"/>
                  </a:cubicBezTo>
                  <a:cubicBezTo>
                    <a:pt x="81340" y="9737"/>
                    <a:pt x="80969" y="8652"/>
                    <a:pt x="80557" y="7663"/>
                  </a:cubicBezTo>
                  <a:cubicBezTo>
                    <a:pt x="79816" y="5810"/>
                    <a:pt x="78154" y="1566"/>
                    <a:pt x="75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1874000" y="3167225"/>
              <a:ext cx="1935325" cy="898200"/>
            </a:xfrm>
            <a:custGeom>
              <a:avLst/>
              <a:gdLst/>
              <a:ahLst/>
              <a:cxnLst/>
              <a:rect l="l" t="t" r="r" b="b"/>
              <a:pathLst>
                <a:path w="77413" h="35928" extrusionOk="0">
                  <a:moveTo>
                    <a:pt x="75378" y="1"/>
                  </a:moveTo>
                  <a:cubicBezTo>
                    <a:pt x="75228" y="1"/>
                    <a:pt x="75081" y="8"/>
                    <a:pt x="74940" y="19"/>
                  </a:cubicBezTo>
                  <a:cubicBezTo>
                    <a:pt x="70038" y="403"/>
                    <a:pt x="65286" y="1694"/>
                    <a:pt x="60631" y="3205"/>
                  </a:cubicBezTo>
                  <a:cubicBezTo>
                    <a:pt x="42709" y="9055"/>
                    <a:pt x="24953" y="16457"/>
                    <a:pt x="9366" y="27182"/>
                  </a:cubicBezTo>
                  <a:cubicBezTo>
                    <a:pt x="7265" y="28624"/>
                    <a:pt x="5205" y="30121"/>
                    <a:pt x="3474" y="31975"/>
                  </a:cubicBezTo>
                  <a:cubicBezTo>
                    <a:pt x="3433" y="32016"/>
                    <a:pt x="3406" y="32057"/>
                    <a:pt x="3365" y="32099"/>
                  </a:cubicBezTo>
                  <a:cubicBezTo>
                    <a:pt x="2541" y="33005"/>
                    <a:pt x="0" y="35477"/>
                    <a:pt x="2760" y="35765"/>
                  </a:cubicBezTo>
                  <a:cubicBezTo>
                    <a:pt x="3690" y="35861"/>
                    <a:pt x="4571" y="35928"/>
                    <a:pt x="5451" y="35928"/>
                  </a:cubicBezTo>
                  <a:cubicBezTo>
                    <a:pt x="6456" y="35928"/>
                    <a:pt x="7459" y="35841"/>
                    <a:pt x="8528" y="35614"/>
                  </a:cubicBezTo>
                  <a:cubicBezTo>
                    <a:pt x="15601" y="34076"/>
                    <a:pt x="22371" y="31398"/>
                    <a:pt x="29004" y="28556"/>
                  </a:cubicBezTo>
                  <a:cubicBezTo>
                    <a:pt x="35417" y="25795"/>
                    <a:pt x="41858" y="23186"/>
                    <a:pt x="48243" y="20233"/>
                  </a:cubicBezTo>
                  <a:cubicBezTo>
                    <a:pt x="58131" y="15647"/>
                    <a:pt x="68568" y="10483"/>
                    <a:pt x="76382" y="2724"/>
                  </a:cubicBezTo>
                  <a:cubicBezTo>
                    <a:pt x="76876" y="2230"/>
                    <a:pt x="77412" y="1557"/>
                    <a:pt x="77206" y="884"/>
                  </a:cubicBezTo>
                  <a:cubicBezTo>
                    <a:pt x="76987" y="182"/>
                    <a:pt x="76152" y="1"/>
                    <a:pt x="75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2101950" y="3411450"/>
              <a:ext cx="1690200" cy="840775"/>
            </a:xfrm>
            <a:custGeom>
              <a:avLst/>
              <a:gdLst/>
              <a:ahLst/>
              <a:cxnLst/>
              <a:rect l="l" t="t" r="r" b="b"/>
              <a:pathLst>
                <a:path w="67608" h="33631" extrusionOk="0">
                  <a:moveTo>
                    <a:pt x="67140" y="0"/>
                  </a:moveTo>
                  <a:lnTo>
                    <a:pt x="67140" y="0"/>
                  </a:lnTo>
                  <a:cubicBezTo>
                    <a:pt x="63433" y="3268"/>
                    <a:pt x="59299" y="5809"/>
                    <a:pt x="54905" y="7869"/>
                  </a:cubicBezTo>
                  <a:cubicBezTo>
                    <a:pt x="56211" y="8699"/>
                    <a:pt x="57764" y="9127"/>
                    <a:pt x="59312" y="9127"/>
                  </a:cubicBezTo>
                  <a:cubicBezTo>
                    <a:pt x="60710" y="9127"/>
                    <a:pt x="62104" y="8778"/>
                    <a:pt x="63309" y="8061"/>
                  </a:cubicBezTo>
                  <a:cubicBezTo>
                    <a:pt x="66042" y="6454"/>
                    <a:pt x="67607" y="3117"/>
                    <a:pt x="67140" y="0"/>
                  </a:cubicBezTo>
                  <a:close/>
                  <a:moveTo>
                    <a:pt x="25338" y="21712"/>
                  </a:moveTo>
                  <a:lnTo>
                    <a:pt x="24775" y="22412"/>
                  </a:lnTo>
                  <a:cubicBezTo>
                    <a:pt x="25077" y="22288"/>
                    <a:pt x="25379" y="22192"/>
                    <a:pt x="25681" y="22069"/>
                  </a:cubicBezTo>
                  <a:cubicBezTo>
                    <a:pt x="25557" y="21945"/>
                    <a:pt x="25448" y="21835"/>
                    <a:pt x="25338" y="21712"/>
                  </a:cubicBezTo>
                  <a:close/>
                  <a:moveTo>
                    <a:pt x="46308" y="12662"/>
                  </a:moveTo>
                  <a:lnTo>
                    <a:pt x="46308" y="12662"/>
                  </a:lnTo>
                  <a:cubicBezTo>
                    <a:pt x="39634" y="16219"/>
                    <a:pt x="32740" y="19363"/>
                    <a:pt x="25681" y="22055"/>
                  </a:cubicBezTo>
                  <a:cubicBezTo>
                    <a:pt x="27677" y="24018"/>
                    <a:pt x="30492" y="25001"/>
                    <a:pt x="33322" y="25001"/>
                  </a:cubicBezTo>
                  <a:cubicBezTo>
                    <a:pt x="35087" y="25001"/>
                    <a:pt x="36857" y="24619"/>
                    <a:pt x="38439" y="23854"/>
                  </a:cubicBezTo>
                  <a:cubicBezTo>
                    <a:pt x="42710" y="21794"/>
                    <a:pt x="45566" y="17345"/>
                    <a:pt x="46308" y="12662"/>
                  </a:cubicBezTo>
                  <a:close/>
                  <a:moveTo>
                    <a:pt x="13637" y="26381"/>
                  </a:moveTo>
                  <a:lnTo>
                    <a:pt x="13637" y="26381"/>
                  </a:lnTo>
                  <a:cubicBezTo>
                    <a:pt x="9559" y="28303"/>
                    <a:pt x="4642" y="30212"/>
                    <a:pt x="1" y="30528"/>
                  </a:cubicBezTo>
                  <a:cubicBezTo>
                    <a:pt x="1423" y="32475"/>
                    <a:pt x="3821" y="33631"/>
                    <a:pt x="6214" y="33631"/>
                  </a:cubicBezTo>
                  <a:cubicBezTo>
                    <a:pt x="6893" y="33631"/>
                    <a:pt x="7571" y="33538"/>
                    <a:pt x="8227" y="33343"/>
                  </a:cubicBezTo>
                  <a:cubicBezTo>
                    <a:pt x="11234" y="32451"/>
                    <a:pt x="13500" y="29526"/>
                    <a:pt x="13637" y="263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Google Shape;407;p8"/>
          <p:cNvGrpSpPr/>
          <p:nvPr/>
        </p:nvGrpSpPr>
        <p:grpSpPr>
          <a:xfrm>
            <a:off x="6739378" y="4092621"/>
            <a:ext cx="1476810" cy="1408014"/>
            <a:chOff x="2004925" y="1367550"/>
            <a:chExt cx="3826925" cy="3648650"/>
          </a:xfrm>
        </p:grpSpPr>
        <p:sp>
          <p:nvSpPr>
            <p:cNvPr id="408" name="Google Shape;408;p8"/>
            <p:cNvSpPr/>
            <p:nvPr/>
          </p:nvSpPr>
          <p:spPr>
            <a:xfrm>
              <a:off x="2549500" y="2597750"/>
              <a:ext cx="2817025" cy="1913925"/>
            </a:xfrm>
            <a:custGeom>
              <a:avLst/>
              <a:gdLst/>
              <a:ahLst/>
              <a:cxnLst/>
              <a:rect l="l" t="t" r="r" b="b"/>
              <a:pathLst>
                <a:path w="112681" h="76557" extrusionOk="0">
                  <a:moveTo>
                    <a:pt x="99510" y="1"/>
                  </a:moveTo>
                  <a:cubicBezTo>
                    <a:pt x="99355" y="1"/>
                    <a:pt x="99197" y="17"/>
                    <a:pt x="99038" y="49"/>
                  </a:cubicBezTo>
                  <a:cubicBezTo>
                    <a:pt x="97770" y="316"/>
                    <a:pt x="97003" y="1517"/>
                    <a:pt x="97203" y="2785"/>
                  </a:cubicBezTo>
                  <a:lnTo>
                    <a:pt x="107844" y="63028"/>
                  </a:lnTo>
                  <a:cubicBezTo>
                    <a:pt x="108046" y="64154"/>
                    <a:pt x="109023" y="64955"/>
                    <a:pt x="110105" y="64955"/>
                  </a:cubicBezTo>
                  <a:cubicBezTo>
                    <a:pt x="110272" y="64955"/>
                    <a:pt x="110442" y="64936"/>
                    <a:pt x="110612" y="64896"/>
                  </a:cubicBezTo>
                  <a:cubicBezTo>
                    <a:pt x="111880" y="64662"/>
                    <a:pt x="112681" y="63495"/>
                    <a:pt x="112447" y="62227"/>
                  </a:cubicBezTo>
                  <a:lnTo>
                    <a:pt x="101840" y="1951"/>
                  </a:lnTo>
                  <a:cubicBezTo>
                    <a:pt x="101605" y="809"/>
                    <a:pt x="100626" y="1"/>
                    <a:pt x="99510" y="1"/>
                  </a:cubicBezTo>
                  <a:close/>
                  <a:moveTo>
                    <a:pt x="67015" y="845"/>
                  </a:moveTo>
                  <a:cubicBezTo>
                    <a:pt x="66872" y="845"/>
                    <a:pt x="66727" y="858"/>
                    <a:pt x="66581" y="883"/>
                  </a:cubicBezTo>
                  <a:cubicBezTo>
                    <a:pt x="65347" y="1117"/>
                    <a:pt x="64513" y="2318"/>
                    <a:pt x="64680" y="3552"/>
                  </a:cubicBezTo>
                  <a:lnTo>
                    <a:pt x="73419" y="64095"/>
                  </a:lnTo>
                  <a:cubicBezTo>
                    <a:pt x="73596" y="65271"/>
                    <a:pt x="74575" y="66110"/>
                    <a:pt x="75719" y="66110"/>
                  </a:cubicBezTo>
                  <a:cubicBezTo>
                    <a:pt x="75873" y="66110"/>
                    <a:pt x="76030" y="66095"/>
                    <a:pt x="76188" y="66063"/>
                  </a:cubicBezTo>
                  <a:cubicBezTo>
                    <a:pt x="77422" y="65863"/>
                    <a:pt x="78256" y="64662"/>
                    <a:pt x="78089" y="63395"/>
                  </a:cubicBezTo>
                  <a:lnTo>
                    <a:pt x="69350" y="2851"/>
                  </a:lnTo>
                  <a:cubicBezTo>
                    <a:pt x="69171" y="1663"/>
                    <a:pt x="68173" y="845"/>
                    <a:pt x="67015" y="845"/>
                  </a:cubicBezTo>
                  <a:close/>
                  <a:moveTo>
                    <a:pt x="31763" y="4691"/>
                  </a:moveTo>
                  <a:cubicBezTo>
                    <a:pt x="31640" y="4691"/>
                    <a:pt x="31515" y="4700"/>
                    <a:pt x="31389" y="4719"/>
                  </a:cubicBezTo>
                  <a:cubicBezTo>
                    <a:pt x="30155" y="4953"/>
                    <a:pt x="29288" y="6120"/>
                    <a:pt x="29455" y="7354"/>
                  </a:cubicBezTo>
                  <a:lnTo>
                    <a:pt x="37527" y="68031"/>
                  </a:lnTo>
                  <a:cubicBezTo>
                    <a:pt x="37678" y="69237"/>
                    <a:pt x="38727" y="70061"/>
                    <a:pt x="39863" y="70061"/>
                  </a:cubicBezTo>
                  <a:cubicBezTo>
                    <a:pt x="39985" y="70061"/>
                    <a:pt x="40107" y="70052"/>
                    <a:pt x="40229" y="70033"/>
                  </a:cubicBezTo>
                  <a:cubicBezTo>
                    <a:pt x="41496" y="69833"/>
                    <a:pt x="42364" y="68665"/>
                    <a:pt x="42197" y="67397"/>
                  </a:cubicBezTo>
                  <a:lnTo>
                    <a:pt x="34125" y="6721"/>
                  </a:lnTo>
                  <a:cubicBezTo>
                    <a:pt x="33974" y="5515"/>
                    <a:pt x="32924" y="4691"/>
                    <a:pt x="31763" y="4691"/>
                  </a:cubicBezTo>
                  <a:close/>
                  <a:moveTo>
                    <a:pt x="2476" y="10938"/>
                  </a:moveTo>
                  <a:cubicBezTo>
                    <a:pt x="2375" y="10938"/>
                    <a:pt x="2272" y="10944"/>
                    <a:pt x="2168" y="10957"/>
                  </a:cubicBezTo>
                  <a:cubicBezTo>
                    <a:pt x="934" y="11124"/>
                    <a:pt x="0" y="12225"/>
                    <a:pt x="134" y="13492"/>
                  </a:cubicBezTo>
                  <a:lnTo>
                    <a:pt x="5804" y="74402"/>
                  </a:lnTo>
                  <a:cubicBezTo>
                    <a:pt x="5928" y="75636"/>
                    <a:pt x="6935" y="76556"/>
                    <a:pt x="8141" y="76556"/>
                  </a:cubicBezTo>
                  <a:cubicBezTo>
                    <a:pt x="8239" y="76556"/>
                    <a:pt x="8339" y="76550"/>
                    <a:pt x="8440" y="76537"/>
                  </a:cubicBezTo>
                  <a:cubicBezTo>
                    <a:pt x="9674" y="76371"/>
                    <a:pt x="10608" y="75236"/>
                    <a:pt x="10474" y="74002"/>
                  </a:cubicBezTo>
                  <a:lnTo>
                    <a:pt x="4804" y="13059"/>
                  </a:lnTo>
                  <a:cubicBezTo>
                    <a:pt x="4681" y="11828"/>
                    <a:pt x="3678" y="10938"/>
                    <a:pt x="2476" y="109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2029950" y="2906700"/>
              <a:ext cx="3801900" cy="1984400"/>
            </a:xfrm>
            <a:custGeom>
              <a:avLst/>
              <a:gdLst/>
              <a:ahLst/>
              <a:cxnLst/>
              <a:rect l="l" t="t" r="r" b="b"/>
              <a:pathLst>
                <a:path w="152076" h="79376" extrusionOk="0">
                  <a:moveTo>
                    <a:pt x="144404" y="0"/>
                  </a:moveTo>
                  <a:lnTo>
                    <a:pt x="1" y="17880"/>
                  </a:lnTo>
                  <a:lnTo>
                    <a:pt x="6772" y="72252"/>
                  </a:lnTo>
                  <a:cubicBezTo>
                    <a:pt x="7356" y="76884"/>
                    <a:pt x="20497" y="79376"/>
                    <a:pt x="40021" y="79376"/>
                  </a:cubicBezTo>
                  <a:cubicBezTo>
                    <a:pt x="51710" y="79376"/>
                    <a:pt x="65685" y="78483"/>
                    <a:pt x="80625" y="76622"/>
                  </a:cubicBezTo>
                  <a:cubicBezTo>
                    <a:pt x="120487" y="71718"/>
                    <a:pt x="152076" y="61711"/>
                    <a:pt x="151175" y="54372"/>
                  </a:cubicBezTo>
                  <a:lnTo>
                    <a:pt x="1444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2004925" y="2709375"/>
              <a:ext cx="3655975" cy="803025"/>
            </a:xfrm>
            <a:custGeom>
              <a:avLst/>
              <a:gdLst/>
              <a:ahLst/>
              <a:cxnLst/>
              <a:rect l="l" t="t" r="r" b="b"/>
              <a:pathLst>
                <a:path w="146239" h="32121" extrusionOk="0">
                  <a:moveTo>
                    <a:pt x="111923" y="1"/>
                  </a:moveTo>
                  <a:cubicBezTo>
                    <a:pt x="100258" y="1"/>
                    <a:pt x="86331" y="882"/>
                    <a:pt x="71452" y="2723"/>
                  </a:cubicBezTo>
                  <a:cubicBezTo>
                    <a:pt x="31590" y="7693"/>
                    <a:pt x="1" y="17667"/>
                    <a:pt x="902" y="25005"/>
                  </a:cubicBezTo>
                  <a:cubicBezTo>
                    <a:pt x="1487" y="29623"/>
                    <a:pt x="14676" y="32120"/>
                    <a:pt x="34246" y="32120"/>
                  </a:cubicBezTo>
                  <a:cubicBezTo>
                    <a:pt x="45919" y="32120"/>
                    <a:pt x="59862" y="31232"/>
                    <a:pt x="74754" y="29375"/>
                  </a:cubicBezTo>
                  <a:cubicBezTo>
                    <a:pt x="114649" y="24438"/>
                    <a:pt x="146239" y="14464"/>
                    <a:pt x="145338" y="7093"/>
                  </a:cubicBezTo>
                  <a:cubicBezTo>
                    <a:pt x="144752" y="2491"/>
                    <a:pt x="131536" y="1"/>
                    <a:pt x="1119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2361025" y="2843700"/>
              <a:ext cx="2943800" cy="534300"/>
            </a:xfrm>
            <a:custGeom>
              <a:avLst/>
              <a:gdLst/>
              <a:ahLst/>
              <a:cxnLst/>
              <a:rect l="l" t="t" r="r" b="b"/>
              <a:pathLst>
                <a:path w="117752" h="21372" extrusionOk="0">
                  <a:moveTo>
                    <a:pt x="97608" y="0"/>
                  </a:moveTo>
                  <a:cubicBezTo>
                    <a:pt x="87065" y="0"/>
                    <a:pt x="73119" y="931"/>
                    <a:pt x="57908" y="2820"/>
                  </a:cubicBezTo>
                  <a:cubicBezTo>
                    <a:pt x="25685" y="6823"/>
                    <a:pt x="0" y="13595"/>
                    <a:pt x="534" y="17931"/>
                  </a:cubicBezTo>
                  <a:cubicBezTo>
                    <a:pt x="815" y="20217"/>
                    <a:pt x="8325" y="21372"/>
                    <a:pt x="20084" y="21372"/>
                  </a:cubicBezTo>
                  <a:cubicBezTo>
                    <a:pt x="30634" y="21372"/>
                    <a:pt x="44605" y="20442"/>
                    <a:pt x="59843" y="18565"/>
                  </a:cubicBezTo>
                  <a:cubicBezTo>
                    <a:pt x="92066" y="14562"/>
                    <a:pt x="117751" y="7791"/>
                    <a:pt x="117217" y="3454"/>
                  </a:cubicBezTo>
                  <a:cubicBezTo>
                    <a:pt x="116936" y="1165"/>
                    <a:pt x="109401" y="0"/>
                    <a:pt x="97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2168375" y="3161875"/>
              <a:ext cx="3520050" cy="1607850"/>
            </a:xfrm>
            <a:custGeom>
              <a:avLst/>
              <a:gdLst/>
              <a:ahLst/>
              <a:cxnLst/>
              <a:rect l="l" t="t" r="r" b="b"/>
              <a:pathLst>
                <a:path w="140802" h="64314" extrusionOk="0">
                  <a:moveTo>
                    <a:pt x="139534" y="0"/>
                  </a:moveTo>
                  <a:lnTo>
                    <a:pt x="128293" y="47268"/>
                  </a:lnTo>
                  <a:lnTo>
                    <a:pt x="90666" y="11108"/>
                  </a:lnTo>
                  <a:lnTo>
                    <a:pt x="53773" y="62178"/>
                  </a:lnTo>
                  <a:lnTo>
                    <a:pt x="15846" y="16479"/>
                  </a:lnTo>
                  <a:lnTo>
                    <a:pt x="1" y="56874"/>
                  </a:lnTo>
                  <a:lnTo>
                    <a:pt x="1202" y="57375"/>
                  </a:lnTo>
                  <a:lnTo>
                    <a:pt x="16246" y="19014"/>
                  </a:lnTo>
                  <a:lnTo>
                    <a:pt x="53873" y="64313"/>
                  </a:lnTo>
                  <a:lnTo>
                    <a:pt x="90832" y="13076"/>
                  </a:lnTo>
                  <a:lnTo>
                    <a:pt x="129026" y="49769"/>
                  </a:lnTo>
                  <a:lnTo>
                    <a:pt x="140801" y="301"/>
                  </a:lnTo>
                  <a:lnTo>
                    <a:pt x="1395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2478600" y="3046275"/>
              <a:ext cx="3023025" cy="1969925"/>
            </a:xfrm>
            <a:custGeom>
              <a:avLst/>
              <a:gdLst/>
              <a:ahLst/>
              <a:cxnLst/>
              <a:rect l="l" t="t" r="r" b="b"/>
              <a:pathLst>
                <a:path w="120921" h="78797" extrusionOk="0">
                  <a:moveTo>
                    <a:pt x="108990" y="1"/>
                  </a:moveTo>
                  <a:cubicBezTo>
                    <a:pt x="108888" y="1"/>
                    <a:pt x="108783" y="7"/>
                    <a:pt x="108678" y="21"/>
                  </a:cubicBezTo>
                  <a:cubicBezTo>
                    <a:pt x="107344" y="188"/>
                    <a:pt x="106410" y="1389"/>
                    <a:pt x="106610" y="2723"/>
                  </a:cubicBezTo>
                  <a:lnTo>
                    <a:pt x="116050" y="63166"/>
                  </a:lnTo>
                  <a:cubicBezTo>
                    <a:pt x="116234" y="64329"/>
                    <a:pt x="117203" y="65155"/>
                    <a:pt x="118366" y="65155"/>
                  </a:cubicBezTo>
                  <a:cubicBezTo>
                    <a:pt x="118471" y="65155"/>
                    <a:pt x="118578" y="65148"/>
                    <a:pt x="118686" y="65134"/>
                  </a:cubicBezTo>
                  <a:cubicBezTo>
                    <a:pt x="120020" y="64968"/>
                    <a:pt x="120920" y="63733"/>
                    <a:pt x="120720" y="62432"/>
                  </a:cubicBezTo>
                  <a:lnTo>
                    <a:pt x="111280" y="1956"/>
                  </a:lnTo>
                  <a:cubicBezTo>
                    <a:pt x="111097" y="824"/>
                    <a:pt x="110128" y="1"/>
                    <a:pt x="108990" y="1"/>
                  </a:cubicBezTo>
                  <a:close/>
                  <a:moveTo>
                    <a:pt x="76599" y="7773"/>
                  </a:moveTo>
                  <a:cubicBezTo>
                    <a:pt x="76497" y="7773"/>
                    <a:pt x="76393" y="7780"/>
                    <a:pt x="76289" y="7793"/>
                  </a:cubicBezTo>
                  <a:cubicBezTo>
                    <a:pt x="74954" y="7960"/>
                    <a:pt x="74054" y="9194"/>
                    <a:pt x="74254" y="10529"/>
                  </a:cubicBezTo>
                  <a:lnTo>
                    <a:pt x="83694" y="70972"/>
                  </a:lnTo>
                  <a:cubicBezTo>
                    <a:pt x="83877" y="72135"/>
                    <a:pt x="84847" y="72960"/>
                    <a:pt x="86010" y="72960"/>
                  </a:cubicBezTo>
                  <a:cubicBezTo>
                    <a:pt x="86115" y="72960"/>
                    <a:pt x="86221" y="72954"/>
                    <a:pt x="86329" y="72940"/>
                  </a:cubicBezTo>
                  <a:cubicBezTo>
                    <a:pt x="87663" y="72773"/>
                    <a:pt x="88564" y="71572"/>
                    <a:pt x="88364" y="70238"/>
                  </a:cubicBezTo>
                  <a:lnTo>
                    <a:pt x="78924" y="9761"/>
                  </a:lnTo>
                  <a:cubicBezTo>
                    <a:pt x="78740" y="8626"/>
                    <a:pt x="77766" y="7773"/>
                    <a:pt x="76599" y="7773"/>
                  </a:cubicBezTo>
                  <a:close/>
                  <a:moveTo>
                    <a:pt x="35827" y="12844"/>
                  </a:moveTo>
                  <a:cubicBezTo>
                    <a:pt x="35728" y="12844"/>
                    <a:pt x="35627" y="12851"/>
                    <a:pt x="35526" y="12864"/>
                  </a:cubicBezTo>
                  <a:cubicBezTo>
                    <a:pt x="34292" y="12997"/>
                    <a:pt x="33358" y="14131"/>
                    <a:pt x="33491" y="15399"/>
                  </a:cubicBezTo>
                  <a:lnTo>
                    <a:pt x="39162" y="76309"/>
                  </a:lnTo>
                  <a:cubicBezTo>
                    <a:pt x="39285" y="77543"/>
                    <a:pt x="40321" y="78463"/>
                    <a:pt x="41505" y="78463"/>
                  </a:cubicBezTo>
                  <a:cubicBezTo>
                    <a:pt x="41602" y="78463"/>
                    <a:pt x="41699" y="78456"/>
                    <a:pt x="41797" y="78444"/>
                  </a:cubicBezTo>
                  <a:cubicBezTo>
                    <a:pt x="43032" y="78277"/>
                    <a:pt x="43932" y="77143"/>
                    <a:pt x="43832" y="75909"/>
                  </a:cubicBezTo>
                  <a:lnTo>
                    <a:pt x="38161" y="14965"/>
                  </a:lnTo>
                  <a:cubicBezTo>
                    <a:pt x="38038" y="13734"/>
                    <a:pt x="37007" y="12844"/>
                    <a:pt x="35827" y="12844"/>
                  </a:cubicBezTo>
                  <a:close/>
                  <a:moveTo>
                    <a:pt x="2477" y="13178"/>
                  </a:moveTo>
                  <a:cubicBezTo>
                    <a:pt x="2375" y="13178"/>
                    <a:pt x="2273" y="13184"/>
                    <a:pt x="2169" y="13197"/>
                  </a:cubicBezTo>
                  <a:cubicBezTo>
                    <a:pt x="901" y="13364"/>
                    <a:pt x="1" y="14465"/>
                    <a:pt x="134" y="15732"/>
                  </a:cubicBezTo>
                  <a:lnTo>
                    <a:pt x="5805" y="76643"/>
                  </a:lnTo>
                  <a:cubicBezTo>
                    <a:pt x="5897" y="77876"/>
                    <a:pt x="6931" y="78796"/>
                    <a:pt x="8114" y="78796"/>
                  </a:cubicBezTo>
                  <a:cubicBezTo>
                    <a:pt x="8211" y="78796"/>
                    <a:pt x="8309" y="78790"/>
                    <a:pt x="8407" y="78777"/>
                  </a:cubicBezTo>
                  <a:cubicBezTo>
                    <a:pt x="9674" y="78611"/>
                    <a:pt x="10608" y="77477"/>
                    <a:pt x="10475" y="76242"/>
                  </a:cubicBezTo>
                  <a:lnTo>
                    <a:pt x="4804" y="15299"/>
                  </a:lnTo>
                  <a:cubicBezTo>
                    <a:pt x="4681" y="14068"/>
                    <a:pt x="3678" y="13178"/>
                    <a:pt x="2477" y="131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2042475" y="1368450"/>
              <a:ext cx="1833825" cy="586325"/>
            </a:xfrm>
            <a:custGeom>
              <a:avLst/>
              <a:gdLst/>
              <a:ahLst/>
              <a:cxnLst/>
              <a:rect l="l" t="t" r="r" b="b"/>
              <a:pathLst>
                <a:path w="73353" h="23453" extrusionOk="0">
                  <a:moveTo>
                    <a:pt x="3974" y="1"/>
                  </a:moveTo>
                  <a:cubicBezTo>
                    <a:pt x="2338" y="1"/>
                    <a:pt x="854" y="1137"/>
                    <a:pt x="467" y="2821"/>
                  </a:cubicBezTo>
                  <a:cubicBezTo>
                    <a:pt x="0" y="4823"/>
                    <a:pt x="1301" y="6858"/>
                    <a:pt x="3336" y="7225"/>
                  </a:cubicBezTo>
                  <a:lnTo>
                    <a:pt x="14444" y="9326"/>
                  </a:lnTo>
                  <a:lnTo>
                    <a:pt x="16645" y="9726"/>
                  </a:lnTo>
                  <a:lnTo>
                    <a:pt x="22049" y="10727"/>
                  </a:lnTo>
                  <a:lnTo>
                    <a:pt x="32790" y="12728"/>
                  </a:lnTo>
                  <a:lnTo>
                    <a:pt x="39495" y="13996"/>
                  </a:lnTo>
                  <a:lnTo>
                    <a:pt x="59176" y="17665"/>
                  </a:lnTo>
                  <a:cubicBezTo>
                    <a:pt x="60477" y="19433"/>
                    <a:pt x="63645" y="23069"/>
                    <a:pt x="67848" y="23436"/>
                  </a:cubicBezTo>
                  <a:cubicBezTo>
                    <a:pt x="67992" y="23447"/>
                    <a:pt x="68132" y="23453"/>
                    <a:pt x="68268" y="23453"/>
                  </a:cubicBezTo>
                  <a:cubicBezTo>
                    <a:pt x="73353" y="23453"/>
                    <a:pt x="73303" y="15765"/>
                    <a:pt x="68983" y="14563"/>
                  </a:cubicBezTo>
                  <a:cubicBezTo>
                    <a:pt x="68082" y="14312"/>
                    <a:pt x="67190" y="14212"/>
                    <a:pt x="66343" y="14212"/>
                  </a:cubicBezTo>
                  <a:cubicBezTo>
                    <a:pt x="63142" y="14212"/>
                    <a:pt x="60577" y="15631"/>
                    <a:pt x="60577" y="15631"/>
                  </a:cubicBezTo>
                  <a:lnTo>
                    <a:pt x="60010" y="15964"/>
                  </a:lnTo>
                  <a:lnTo>
                    <a:pt x="40129" y="10227"/>
                  </a:lnTo>
                  <a:lnTo>
                    <a:pt x="33924" y="8459"/>
                  </a:lnTo>
                  <a:lnTo>
                    <a:pt x="23717" y="5523"/>
                  </a:lnTo>
                  <a:lnTo>
                    <a:pt x="17946" y="3855"/>
                  </a:lnTo>
                  <a:lnTo>
                    <a:pt x="15578" y="3188"/>
                  </a:lnTo>
                  <a:lnTo>
                    <a:pt x="5004" y="153"/>
                  </a:lnTo>
                  <a:cubicBezTo>
                    <a:pt x="4659" y="50"/>
                    <a:pt x="4313" y="1"/>
                    <a:pt x="39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2458600" y="1464825"/>
              <a:ext cx="177650" cy="171825"/>
            </a:xfrm>
            <a:custGeom>
              <a:avLst/>
              <a:gdLst/>
              <a:ahLst/>
              <a:cxnLst/>
              <a:rect l="l" t="t" r="r" b="b"/>
              <a:pathLst>
                <a:path w="7106" h="6873" extrusionOk="0">
                  <a:moveTo>
                    <a:pt x="1335" y="0"/>
                  </a:moveTo>
                  <a:lnTo>
                    <a:pt x="0" y="5838"/>
                  </a:lnTo>
                  <a:lnTo>
                    <a:pt x="5437" y="6872"/>
                  </a:lnTo>
                  <a:lnTo>
                    <a:pt x="7105" y="1635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2043300" y="1367550"/>
              <a:ext cx="1003250" cy="350825"/>
            </a:xfrm>
            <a:custGeom>
              <a:avLst/>
              <a:gdLst/>
              <a:ahLst/>
              <a:cxnLst/>
              <a:rect l="l" t="t" r="r" b="b"/>
              <a:pathLst>
                <a:path w="40130" h="14033" extrusionOk="0">
                  <a:moveTo>
                    <a:pt x="3956" y="1"/>
                  </a:moveTo>
                  <a:cubicBezTo>
                    <a:pt x="2319" y="1"/>
                    <a:pt x="819" y="1117"/>
                    <a:pt x="434" y="2824"/>
                  </a:cubicBezTo>
                  <a:cubicBezTo>
                    <a:pt x="0" y="4825"/>
                    <a:pt x="1268" y="6860"/>
                    <a:pt x="3336" y="7227"/>
                  </a:cubicBezTo>
                  <a:lnTo>
                    <a:pt x="14411" y="9329"/>
                  </a:lnTo>
                  <a:lnTo>
                    <a:pt x="15578" y="3191"/>
                  </a:lnTo>
                  <a:lnTo>
                    <a:pt x="5004" y="155"/>
                  </a:lnTo>
                  <a:cubicBezTo>
                    <a:pt x="4655" y="51"/>
                    <a:pt x="4302" y="1"/>
                    <a:pt x="3956" y="1"/>
                  </a:cubicBezTo>
                  <a:close/>
                  <a:moveTo>
                    <a:pt x="33925" y="8461"/>
                  </a:moveTo>
                  <a:lnTo>
                    <a:pt x="32757" y="12798"/>
                  </a:lnTo>
                  <a:lnTo>
                    <a:pt x="39462" y="14032"/>
                  </a:lnTo>
                  <a:lnTo>
                    <a:pt x="40129" y="10229"/>
                  </a:lnTo>
                  <a:lnTo>
                    <a:pt x="33925" y="846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3479100" y="1784775"/>
              <a:ext cx="1879100" cy="525925"/>
            </a:xfrm>
            <a:custGeom>
              <a:avLst/>
              <a:gdLst/>
              <a:ahLst/>
              <a:cxnLst/>
              <a:rect l="l" t="t" r="r" b="b"/>
              <a:pathLst>
                <a:path w="75164" h="21037" extrusionOk="0">
                  <a:moveTo>
                    <a:pt x="71161" y="0"/>
                  </a:moveTo>
                  <a:cubicBezTo>
                    <a:pt x="70863" y="0"/>
                    <a:pt x="70560" y="36"/>
                    <a:pt x="70260" y="112"/>
                  </a:cubicBezTo>
                  <a:lnTo>
                    <a:pt x="59352" y="2847"/>
                  </a:lnTo>
                  <a:lnTo>
                    <a:pt x="57184" y="3381"/>
                  </a:lnTo>
                  <a:lnTo>
                    <a:pt x="51846" y="4715"/>
                  </a:lnTo>
                  <a:lnTo>
                    <a:pt x="41239" y="7384"/>
                  </a:lnTo>
                  <a:lnTo>
                    <a:pt x="34667" y="9051"/>
                  </a:lnTo>
                  <a:lnTo>
                    <a:pt x="15220" y="13988"/>
                  </a:lnTo>
                  <a:cubicBezTo>
                    <a:pt x="13816" y="13211"/>
                    <a:pt x="10979" y="11887"/>
                    <a:pt x="7970" y="11887"/>
                  </a:cubicBezTo>
                  <a:cubicBezTo>
                    <a:pt x="6977" y="11887"/>
                    <a:pt x="5965" y="12031"/>
                    <a:pt x="4980" y="12387"/>
                  </a:cubicBezTo>
                  <a:cubicBezTo>
                    <a:pt x="1" y="14238"/>
                    <a:pt x="2870" y="21036"/>
                    <a:pt x="6983" y="21036"/>
                  </a:cubicBezTo>
                  <a:cubicBezTo>
                    <a:pt x="7169" y="21036"/>
                    <a:pt x="7358" y="21022"/>
                    <a:pt x="7548" y="20993"/>
                  </a:cubicBezTo>
                  <a:cubicBezTo>
                    <a:pt x="11985" y="20226"/>
                    <a:pt x="14787" y="16490"/>
                    <a:pt x="14787" y="16490"/>
                  </a:cubicBezTo>
                  <a:lnTo>
                    <a:pt x="15154" y="15956"/>
                  </a:lnTo>
                  <a:lnTo>
                    <a:pt x="35635" y="12787"/>
                  </a:lnTo>
                  <a:lnTo>
                    <a:pt x="42039" y="11820"/>
                  </a:lnTo>
                  <a:lnTo>
                    <a:pt x="52547" y="10186"/>
                  </a:lnTo>
                  <a:lnTo>
                    <a:pt x="58484" y="9285"/>
                  </a:lnTo>
                  <a:lnTo>
                    <a:pt x="60886" y="8885"/>
                  </a:lnTo>
                  <a:lnTo>
                    <a:pt x="71727" y="7217"/>
                  </a:lnTo>
                  <a:cubicBezTo>
                    <a:pt x="73762" y="6883"/>
                    <a:pt x="75163" y="4915"/>
                    <a:pt x="74729" y="2880"/>
                  </a:cubicBezTo>
                  <a:cubicBezTo>
                    <a:pt x="74389" y="1151"/>
                    <a:pt x="72845" y="0"/>
                    <a:pt x="7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4776075" y="1868450"/>
              <a:ext cx="165150" cy="170150"/>
            </a:xfrm>
            <a:custGeom>
              <a:avLst/>
              <a:gdLst/>
              <a:ahLst/>
              <a:cxnLst/>
              <a:rect l="l" t="t" r="r" b="b"/>
              <a:pathLst>
                <a:path w="6606" h="6806" extrusionOk="0">
                  <a:moveTo>
                    <a:pt x="5305" y="0"/>
                  </a:moveTo>
                  <a:lnTo>
                    <a:pt x="1" y="1335"/>
                  </a:lnTo>
                  <a:lnTo>
                    <a:pt x="635" y="6805"/>
                  </a:lnTo>
                  <a:lnTo>
                    <a:pt x="6605" y="5871"/>
                  </a:lnTo>
                  <a:lnTo>
                    <a:pt x="53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4346600" y="1783150"/>
              <a:ext cx="1011600" cy="321325"/>
            </a:xfrm>
            <a:custGeom>
              <a:avLst/>
              <a:gdLst/>
              <a:ahLst/>
              <a:cxnLst/>
              <a:rect l="l" t="t" r="r" b="b"/>
              <a:pathLst>
                <a:path w="40464" h="12853" extrusionOk="0">
                  <a:moveTo>
                    <a:pt x="36445" y="1"/>
                  </a:moveTo>
                  <a:cubicBezTo>
                    <a:pt x="36152" y="1"/>
                    <a:pt x="35855" y="36"/>
                    <a:pt x="35560" y="110"/>
                  </a:cubicBezTo>
                  <a:lnTo>
                    <a:pt x="24652" y="2879"/>
                  </a:lnTo>
                  <a:lnTo>
                    <a:pt x="26186" y="8916"/>
                  </a:lnTo>
                  <a:lnTo>
                    <a:pt x="37027" y="7248"/>
                  </a:lnTo>
                  <a:cubicBezTo>
                    <a:pt x="39062" y="6915"/>
                    <a:pt x="40463" y="4947"/>
                    <a:pt x="40029" y="2912"/>
                  </a:cubicBezTo>
                  <a:cubicBezTo>
                    <a:pt x="39688" y="1178"/>
                    <a:pt x="38135" y="1"/>
                    <a:pt x="36445" y="1"/>
                  </a:cubicBezTo>
                  <a:close/>
                  <a:moveTo>
                    <a:pt x="6572" y="7415"/>
                  </a:moveTo>
                  <a:lnTo>
                    <a:pt x="1" y="9083"/>
                  </a:lnTo>
                  <a:lnTo>
                    <a:pt x="935" y="12852"/>
                  </a:lnTo>
                  <a:lnTo>
                    <a:pt x="7339" y="11852"/>
                  </a:lnTo>
                  <a:lnTo>
                    <a:pt x="6572" y="74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8"/>
          <p:cNvGrpSpPr/>
          <p:nvPr/>
        </p:nvGrpSpPr>
        <p:grpSpPr>
          <a:xfrm rot="-1055679" flipH="1">
            <a:off x="-112704" y="2774935"/>
            <a:ext cx="1477135" cy="2799817"/>
            <a:chOff x="2782750" y="799350"/>
            <a:chExt cx="2246025" cy="4257200"/>
          </a:xfrm>
        </p:grpSpPr>
        <p:sp>
          <p:nvSpPr>
            <p:cNvPr id="421" name="Google Shape;421;p8"/>
            <p:cNvSpPr/>
            <p:nvPr/>
          </p:nvSpPr>
          <p:spPr>
            <a:xfrm>
              <a:off x="2948950" y="3011150"/>
              <a:ext cx="1901375" cy="2045400"/>
            </a:xfrm>
            <a:custGeom>
              <a:avLst/>
              <a:gdLst/>
              <a:ahLst/>
              <a:cxnLst/>
              <a:rect l="l" t="t" r="r" b="b"/>
              <a:pathLst>
                <a:path w="76055" h="81816" extrusionOk="0">
                  <a:moveTo>
                    <a:pt x="7629" y="0"/>
                  </a:moveTo>
                  <a:cubicBezTo>
                    <a:pt x="4719" y="0"/>
                    <a:pt x="2939" y="145"/>
                    <a:pt x="2836" y="492"/>
                  </a:cubicBezTo>
                  <a:cubicBezTo>
                    <a:pt x="2168" y="2527"/>
                    <a:pt x="367" y="14736"/>
                    <a:pt x="5571" y="18305"/>
                  </a:cubicBezTo>
                  <a:cubicBezTo>
                    <a:pt x="10741" y="21841"/>
                    <a:pt x="11575" y="27411"/>
                    <a:pt x="11575" y="27411"/>
                  </a:cubicBezTo>
                  <a:lnTo>
                    <a:pt x="7939" y="31848"/>
                  </a:lnTo>
                  <a:lnTo>
                    <a:pt x="1068" y="43756"/>
                  </a:lnTo>
                  <a:cubicBezTo>
                    <a:pt x="0" y="53897"/>
                    <a:pt x="1335" y="66506"/>
                    <a:pt x="10775" y="72110"/>
                  </a:cubicBezTo>
                  <a:cubicBezTo>
                    <a:pt x="21341" y="79099"/>
                    <a:pt x="31364" y="81815"/>
                    <a:pt x="40199" y="81815"/>
                  </a:cubicBezTo>
                  <a:cubicBezTo>
                    <a:pt x="54431" y="81815"/>
                    <a:pt x="65579" y="74767"/>
                    <a:pt x="70951" y="67173"/>
                  </a:cubicBezTo>
                  <a:cubicBezTo>
                    <a:pt x="73619" y="63404"/>
                    <a:pt x="76055" y="49494"/>
                    <a:pt x="76055" y="49494"/>
                  </a:cubicBezTo>
                  <a:cubicBezTo>
                    <a:pt x="76055" y="49494"/>
                    <a:pt x="67548" y="47726"/>
                    <a:pt x="62945" y="33983"/>
                  </a:cubicBezTo>
                  <a:cubicBezTo>
                    <a:pt x="58409" y="20206"/>
                    <a:pt x="64680" y="16103"/>
                    <a:pt x="64680" y="16103"/>
                  </a:cubicBezTo>
                  <a:lnTo>
                    <a:pt x="67682" y="3861"/>
                  </a:lnTo>
                  <a:cubicBezTo>
                    <a:pt x="67682" y="3861"/>
                    <a:pt x="22636" y="0"/>
                    <a:pt x="7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2782750" y="2657025"/>
              <a:ext cx="2246025" cy="2238225"/>
            </a:xfrm>
            <a:custGeom>
              <a:avLst/>
              <a:gdLst/>
              <a:ahLst/>
              <a:cxnLst/>
              <a:rect l="l" t="t" r="r" b="b"/>
              <a:pathLst>
                <a:path w="89841" h="89529" extrusionOk="0">
                  <a:moveTo>
                    <a:pt x="46874" y="1"/>
                  </a:moveTo>
                  <a:cubicBezTo>
                    <a:pt x="43984" y="1"/>
                    <a:pt x="40852" y="215"/>
                    <a:pt x="37470" y="680"/>
                  </a:cubicBezTo>
                  <a:cubicBezTo>
                    <a:pt x="37470" y="680"/>
                    <a:pt x="6081" y="7018"/>
                    <a:pt x="9183" y="19360"/>
                  </a:cubicBezTo>
                  <a:cubicBezTo>
                    <a:pt x="12219" y="31669"/>
                    <a:pt x="29198" y="27967"/>
                    <a:pt x="11485" y="49515"/>
                  </a:cubicBezTo>
                  <a:cubicBezTo>
                    <a:pt x="0" y="63461"/>
                    <a:pt x="14142" y="89529"/>
                    <a:pt x="41735" y="89529"/>
                  </a:cubicBezTo>
                  <a:cubicBezTo>
                    <a:pt x="44436" y="89529"/>
                    <a:pt x="47265" y="89279"/>
                    <a:pt x="50213" y="88743"/>
                  </a:cubicBezTo>
                  <a:cubicBezTo>
                    <a:pt x="83270" y="82739"/>
                    <a:pt x="89841" y="57221"/>
                    <a:pt x="76098" y="45346"/>
                  </a:cubicBezTo>
                  <a:cubicBezTo>
                    <a:pt x="62388" y="33504"/>
                    <a:pt x="67592" y="30035"/>
                    <a:pt x="72695" y="21028"/>
                  </a:cubicBezTo>
                  <a:cubicBezTo>
                    <a:pt x="77190" y="13044"/>
                    <a:pt x="69443" y="1"/>
                    <a:pt x="468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3486000" y="3336950"/>
              <a:ext cx="767225" cy="673300"/>
            </a:xfrm>
            <a:custGeom>
              <a:avLst/>
              <a:gdLst/>
              <a:ahLst/>
              <a:cxnLst/>
              <a:rect l="l" t="t" r="r" b="b"/>
              <a:pathLst>
                <a:path w="30689" h="26932" extrusionOk="0">
                  <a:moveTo>
                    <a:pt x="15330" y="1"/>
                  </a:moveTo>
                  <a:cubicBezTo>
                    <a:pt x="12776" y="1"/>
                    <a:pt x="10193" y="725"/>
                    <a:pt x="7906" y="2237"/>
                  </a:cubicBezTo>
                  <a:cubicBezTo>
                    <a:pt x="1701" y="6340"/>
                    <a:pt x="0" y="14680"/>
                    <a:pt x="4103" y="20884"/>
                  </a:cubicBezTo>
                  <a:cubicBezTo>
                    <a:pt x="6699" y="24809"/>
                    <a:pt x="10989" y="26932"/>
                    <a:pt x="15362" y="26932"/>
                  </a:cubicBezTo>
                  <a:cubicBezTo>
                    <a:pt x="17902" y="26932"/>
                    <a:pt x="20470" y="26215"/>
                    <a:pt x="22750" y="24720"/>
                  </a:cubicBezTo>
                  <a:cubicBezTo>
                    <a:pt x="28954" y="20617"/>
                    <a:pt x="30689" y="12245"/>
                    <a:pt x="26586" y="6040"/>
                  </a:cubicBezTo>
                  <a:cubicBezTo>
                    <a:pt x="23996" y="2123"/>
                    <a:pt x="19704" y="1"/>
                    <a:pt x="153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3317550" y="799350"/>
              <a:ext cx="523725" cy="848975"/>
            </a:xfrm>
            <a:custGeom>
              <a:avLst/>
              <a:gdLst/>
              <a:ahLst/>
              <a:cxnLst/>
              <a:rect l="l" t="t" r="r" b="b"/>
              <a:pathLst>
                <a:path w="20949" h="33959" extrusionOk="0">
                  <a:moveTo>
                    <a:pt x="20581" y="0"/>
                  </a:moveTo>
                  <a:lnTo>
                    <a:pt x="13476" y="1868"/>
                  </a:lnTo>
                  <a:lnTo>
                    <a:pt x="0" y="27887"/>
                  </a:lnTo>
                  <a:lnTo>
                    <a:pt x="3603" y="33958"/>
                  </a:lnTo>
                  <a:lnTo>
                    <a:pt x="13943" y="32223"/>
                  </a:lnTo>
                  <a:lnTo>
                    <a:pt x="20948" y="26419"/>
                  </a:lnTo>
                  <a:lnTo>
                    <a:pt x="205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3405100" y="1598250"/>
              <a:ext cx="721375" cy="2752000"/>
            </a:xfrm>
            <a:custGeom>
              <a:avLst/>
              <a:gdLst/>
              <a:ahLst/>
              <a:cxnLst/>
              <a:rect l="l" t="t" r="r" b="b"/>
              <a:pathLst>
                <a:path w="28855" h="110080" extrusionOk="0">
                  <a:moveTo>
                    <a:pt x="10842" y="1"/>
                  </a:moveTo>
                  <a:lnTo>
                    <a:pt x="1" y="1735"/>
                  </a:lnTo>
                  <a:lnTo>
                    <a:pt x="167" y="2569"/>
                  </a:lnTo>
                  <a:lnTo>
                    <a:pt x="15745" y="107744"/>
                  </a:lnTo>
                  <a:lnTo>
                    <a:pt x="14611" y="107878"/>
                  </a:lnTo>
                  <a:lnTo>
                    <a:pt x="14845" y="110079"/>
                  </a:lnTo>
                  <a:lnTo>
                    <a:pt x="28855" y="108912"/>
                  </a:lnTo>
                  <a:lnTo>
                    <a:pt x="28688" y="106177"/>
                  </a:lnTo>
                  <a:lnTo>
                    <a:pt x="27120" y="106377"/>
                  </a:lnTo>
                  <a:lnTo>
                    <a:pt x="10508" y="768"/>
                  </a:lnTo>
                  <a:lnTo>
                    <a:pt x="10575" y="768"/>
                  </a:lnTo>
                  <a:lnTo>
                    <a:pt x="108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3465975" y="1012825"/>
              <a:ext cx="555425" cy="3284875"/>
            </a:xfrm>
            <a:custGeom>
              <a:avLst/>
              <a:gdLst/>
              <a:ahLst/>
              <a:cxnLst/>
              <a:rect l="l" t="t" r="r" b="b"/>
              <a:pathLst>
                <a:path w="22217" h="131395" extrusionOk="0">
                  <a:moveTo>
                    <a:pt x="14811" y="8240"/>
                  </a:moveTo>
                  <a:lnTo>
                    <a:pt x="4837" y="24185"/>
                  </a:lnTo>
                  <a:lnTo>
                    <a:pt x="21383" y="130794"/>
                  </a:lnTo>
                  <a:lnTo>
                    <a:pt x="22217" y="130661"/>
                  </a:lnTo>
                  <a:lnTo>
                    <a:pt x="5705" y="24385"/>
                  </a:lnTo>
                  <a:lnTo>
                    <a:pt x="15512" y="8707"/>
                  </a:lnTo>
                  <a:lnTo>
                    <a:pt x="14811" y="8240"/>
                  </a:lnTo>
                  <a:close/>
                  <a:moveTo>
                    <a:pt x="14544" y="301"/>
                  </a:moveTo>
                  <a:lnTo>
                    <a:pt x="3203" y="24485"/>
                  </a:lnTo>
                  <a:lnTo>
                    <a:pt x="19348" y="131095"/>
                  </a:lnTo>
                  <a:lnTo>
                    <a:pt x="20182" y="130995"/>
                  </a:lnTo>
                  <a:lnTo>
                    <a:pt x="4070" y="24652"/>
                  </a:lnTo>
                  <a:lnTo>
                    <a:pt x="15312" y="635"/>
                  </a:lnTo>
                  <a:lnTo>
                    <a:pt x="14544" y="301"/>
                  </a:lnTo>
                  <a:close/>
                  <a:moveTo>
                    <a:pt x="3570" y="1"/>
                  </a:moveTo>
                  <a:lnTo>
                    <a:pt x="1735" y="24852"/>
                  </a:lnTo>
                  <a:lnTo>
                    <a:pt x="17847" y="131328"/>
                  </a:lnTo>
                  <a:lnTo>
                    <a:pt x="18681" y="131228"/>
                  </a:lnTo>
                  <a:lnTo>
                    <a:pt x="2569" y="24819"/>
                  </a:lnTo>
                  <a:lnTo>
                    <a:pt x="4404" y="34"/>
                  </a:lnTo>
                  <a:lnTo>
                    <a:pt x="3570" y="1"/>
                  </a:lnTo>
                  <a:close/>
                  <a:moveTo>
                    <a:pt x="1" y="7039"/>
                  </a:moveTo>
                  <a:lnTo>
                    <a:pt x="234" y="24785"/>
                  </a:lnTo>
                  <a:lnTo>
                    <a:pt x="234" y="24852"/>
                  </a:lnTo>
                  <a:lnTo>
                    <a:pt x="16045" y="131395"/>
                  </a:lnTo>
                  <a:lnTo>
                    <a:pt x="16879" y="131228"/>
                  </a:lnTo>
                  <a:lnTo>
                    <a:pt x="1068" y="24752"/>
                  </a:lnTo>
                  <a:lnTo>
                    <a:pt x="835" y="70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3390100" y="960050"/>
              <a:ext cx="540400" cy="344950"/>
            </a:xfrm>
            <a:custGeom>
              <a:avLst/>
              <a:gdLst/>
              <a:ahLst/>
              <a:cxnLst/>
              <a:rect l="l" t="t" r="r" b="b"/>
              <a:pathLst>
                <a:path w="21616" h="13798" extrusionOk="0">
                  <a:moveTo>
                    <a:pt x="6786" y="0"/>
                  </a:moveTo>
                  <a:cubicBezTo>
                    <a:pt x="6401" y="0"/>
                    <a:pt x="6013" y="111"/>
                    <a:pt x="5671" y="344"/>
                  </a:cubicBezTo>
                  <a:cubicBezTo>
                    <a:pt x="4704" y="978"/>
                    <a:pt x="4437" y="2212"/>
                    <a:pt x="5070" y="3179"/>
                  </a:cubicBezTo>
                  <a:cubicBezTo>
                    <a:pt x="5472" y="3792"/>
                    <a:pt x="6114" y="4123"/>
                    <a:pt x="6776" y="4123"/>
                  </a:cubicBezTo>
                  <a:cubicBezTo>
                    <a:pt x="7160" y="4123"/>
                    <a:pt x="7551" y="4012"/>
                    <a:pt x="7906" y="3780"/>
                  </a:cubicBezTo>
                  <a:cubicBezTo>
                    <a:pt x="8873" y="3146"/>
                    <a:pt x="9107" y="1912"/>
                    <a:pt x="8506" y="944"/>
                  </a:cubicBezTo>
                  <a:cubicBezTo>
                    <a:pt x="8105" y="332"/>
                    <a:pt x="7450" y="0"/>
                    <a:pt x="6786" y="0"/>
                  </a:cubicBezTo>
                  <a:close/>
                  <a:moveTo>
                    <a:pt x="19284" y="300"/>
                  </a:moveTo>
                  <a:cubicBezTo>
                    <a:pt x="18897" y="300"/>
                    <a:pt x="18501" y="412"/>
                    <a:pt x="18146" y="644"/>
                  </a:cubicBezTo>
                  <a:cubicBezTo>
                    <a:pt x="17212" y="1278"/>
                    <a:pt x="16946" y="2512"/>
                    <a:pt x="17579" y="3479"/>
                  </a:cubicBezTo>
                  <a:cubicBezTo>
                    <a:pt x="17980" y="4091"/>
                    <a:pt x="18620" y="4409"/>
                    <a:pt x="19281" y="4409"/>
                  </a:cubicBezTo>
                  <a:cubicBezTo>
                    <a:pt x="19666" y="4409"/>
                    <a:pt x="20059" y="4301"/>
                    <a:pt x="20415" y="4080"/>
                  </a:cubicBezTo>
                  <a:cubicBezTo>
                    <a:pt x="21382" y="3446"/>
                    <a:pt x="21616" y="2179"/>
                    <a:pt x="20982" y="1245"/>
                  </a:cubicBezTo>
                  <a:cubicBezTo>
                    <a:pt x="20602" y="632"/>
                    <a:pt x="19954" y="300"/>
                    <a:pt x="19284" y="300"/>
                  </a:cubicBezTo>
                  <a:close/>
                  <a:moveTo>
                    <a:pt x="2309" y="6647"/>
                  </a:moveTo>
                  <a:cubicBezTo>
                    <a:pt x="1932" y="6647"/>
                    <a:pt x="1549" y="6754"/>
                    <a:pt x="1201" y="6982"/>
                  </a:cubicBezTo>
                  <a:cubicBezTo>
                    <a:pt x="234" y="7616"/>
                    <a:pt x="0" y="8850"/>
                    <a:pt x="601" y="9817"/>
                  </a:cubicBezTo>
                  <a:cubicBezTo>
                    <a:pt x="1001" y="10429"/>
                    <a:pt x="1655" y="10747"/>
                    <a:pt x="2317" y="10747"/>
                  </a:cubicBezTo>
                  <a:cubicBezTo>
                    <a:pt x="2703" y="10747"/>
                    <a:pt x="3092" y="10639"/>
                    <a:pt x="3436" y="10418"/>
                  </a:cubicBezTo>
                  <a:cubicBezTo>
                    <a:pt x="4403" y="9784"/>
                    <a:pt x="4670" y="8516"/>
                    <a:pt x="4036" y="7582"/>
                  </a:cubicBezTo>
                  <a:cubicBezTo>
                    <a:pt x="3631" y="6985"/>
                    <a:pt x="2979" y="6647"/>
                    <a:pt x="2309" y="6647"/>
                  </a:cubicBezTo>
                  <a:close/>
                  <a:moveTo>
                    <a:pt x="18463" y="9688"/>
                  </a:moveTo>
                  <a:cubicBezTo>
                    <a:pt x="18079" y="9688"/>
                    <a:pt x="17690" y="9796"/>
                    <a:pt x="17346" y="10018"/>
                  </a:cubicBezTo>
                  <a:cubicBezTo>
                    <a:pt x="16379" y="10651"/>
                    <a:pt x="16112" y="11919"/>
                    <a:pt x="16745" y="12853"/>
                  </a:cubicBezTo>
                  <a:cubicBezTo>
                    <a:pt x="17147" y="13465"/>
                    <a:pt x="17789" y="13797"/>
                    <a:pt x="18451" y="13797"/>
                  </a:cubicBezTo>
                  <a:cubicBezTo>
                    <a:pt x="18835" y="13797"/>
                    <a:pt x="19226" y="13686"/>
                    <a:pt x="19581" y="13453"/>
                  </a:cubicBezTo>
                  <a:cubicBezTo>
                    <a:pt x="20548" y="12820"/>
                    <a:pt x="20782" y="11585"/>
                    <a:pt x="20148" y="10618"/>
                  </a:cubicBezTo>
                  <a:cubicBezTo>
                    <a:pt x="19769" y="10007"/>
                    <a:pt x="19123" y="9688"/>
                    <a:pt x="18463" y="96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42" name="Google Shape;742;p16"/>
          <p:cNvGrpSpPr/>
          <p:nvPr/>
        </p:nvGrpSpPr>
        <p:grpSpPr>
          <a:xfrm rot="5400000">
            <a:off x="-820401" y="3923332"/>
            <a:ext cx="1549966" cy="1081357"/>
            <a:chOff x="5546530" y="4275357"/>
            <a:chExt cx="1549966" cy="1081357"/>
          </a:xfrm>
        </p:grpSpPr>
        <p:sp>
          <p:nvSpPr>
            <p:cNvPr id="743" name="Google Shape;743;p16"/>
            <p:cNvSpPr/>
            <p:nvPr/>
          </p:nvSpPr>
          <p:spPr>
            <a:xfrm>
              <a:off x="5546530" y="4275357"/>
              <a:ext cx="1486789" cy="1081357"/>
            </a:xfrm>
            <a:custGeom>
              <a:avLst/>
              <a:gdLst/>
              <a:ahLst/>
              <a:cxnLst/>
              <a:rect l="l" t="t" r="r" b="b"/>
              <a:pathLst>
                <a:path w="28758" h="20916" extrusionOk="0">
                  <a:moveTo>
                    <a:pt x="4244" y="2761"/>
                  </a:moveTo>
                  <a:cubicBezTo>
                    <a:pt x="4258" y="2761"/>
                    <a:pt x="4258" y="2788"/>
                    <a:pt x="4258" y="2802"/>
                  </a:cubicBezTo>
                  <a:lnTo>
                    <a:pt x="4244" y="2802"/>
                  </a:lnTo>
                  <a:cubicBezTo>
                    <a:pt x="4230" y="2802"/>
                    <a:pt x="4230" y="2788"/>
                    <a:pt x="4203" y="2788"/>
                  </a:cubicBezTo>
                  <a:cubicBezTo>
                    <a:pt x="4230" y="2761"/>
                    <a:pt x="4230" y="2761"/>
                    <a:pt x="4244" y="2761"/>
                  </a:cubicBezTo>
                  <a:close/>
                  <a:moveTo>
                    <a:pt x="2076" y="1382"/>
                  </a:moveTo>
                  <a:cubicBezTo>
                    <a:pt x="1813" y="1382"/>
                    <a:pt x="1552" y="1400"/>
                    <a:pt x="1291" y="1429"/>
                  </a:cubicBezTo>
                  <a:lnTo>
                    <a:pt x="1278" y="1429"/>
                  </a:lnTo>
                  <a:cubicBezTo>
                    <a:pt x="1154" y="1443"/>
                    <a:pt x="1099" y="1498"/>
                    <a:pt x="1099" y="1553"/>
                  </a:cubicBezTo>
                  <a:cubicBezTo>
                    <a:pt x="1099" y="1635"/>
                    <a:pt x="1181" y="1635"/>
                    <a:pt x="1236" y="1662"/>
                  </a:cubicBezTo>
                  <a:cubicBezTo>
                    <a:pt x="1676" y="1868"/>
                    <a:pt x="2129" y="2061"/>
                    <a:pt x="2596" y="2212"/>
                  </a:cubicBezTo>
                  <a:cubicBezTo>
                    <a:pt x="3090" y="2376"/>
                    <a:pt x="3585" y="2528"/>
                    <a:pt x="4079" y="2692"/>
                  </a:cubicBezTo>
                  <a:cubicBezTo>
                    <a:pt x="4134" y="2720"/>
                    <a:pt x="4175" y="2747"/>
                    <a:pt x="4216" y="2761"/>
                  </a:cubicBezTo>
                  <a:cubicBezTo>
                    <a:pt x="4198" y="2798"/>
                    <a:pt x="4168" y="2804"/>
                    <a:pt x="4133" y="2804"/>
                  </a:cubicBezTo>
                  <a:cubicBezTo>
                    <a:pt x="4116" y="2804"/>
                    <a:pt x="4097" y="2802"/>
                    <a:pt x="4079" y="2802"/>
                  </a:cubicBezTo>
                  <a:cubicBezTo>
                    <a:pt x="2802" y="2885"/>
                    <a:pt x="1552" y="3104"/>
                    <a:pt x="303" y="3475"/>
                  </a:cubicBezTo>
                  <a:cubicBezTo>
                    <a:pt x="220" y="3503"/>
                    <a:pt x="152" y="3516"/>
                    <a:pt x="83" y="3558"/>
                  </a:cubicBezTo>
                  <a:cubicBezTo>
                    <a:pt x="55" y="3571"/>
                    <a:pt x="42" y="3626"/>
                    <a:pt x="0" y="3681"/>
                  </a:cubicBezTo>
                  <a:cubicBezTo>
                    <a:pt x="69" y="3695"/>
                    <a:pt x="97" y="3709"/>
                    <a:pt x="138" y="3709"/>
                  </a:cubicBezTo>
                  <a:cubicBezTo>
                    <a:pt x="619" y="3805"/>
                    <a:pt x="1101" y="3848"/>
                    <a:pt x="1583" y="3848"/>
                  </a:cubicBezTo>
                  <a:cubicBezTo>
                    <a:pt x="1650" y="3848"/>
                    <a:pt x="1718" y="3848"/>
                    <a:pt x="1786" y="3846"/>
                  </a:cubicBezTo>
                  <a:cubicBezTo>
                    <a:pt x="3173" y="3832"/>
                    <a:pt x="4546" y="3695"/>
                    <a:pt x="5961" y="3379"/>
                  </a:cubicBezTo>
                  <a:cubicBezTo>
                    <a:pt x="6235" y="3310"/>
                    <a:pt x="6524" y="3283"/>
                    <a:pt x="6812" y="3242"/>
                  </a:cubicBezTo>
                  <a:cubicBezTo>
                    <a:pt x="6828" y="3240"/>
                    <a:pt x="6843" y="3239"/>
                    <a:pt x="6859" y="3239"/>
                  </a:cubicBezTo>
                  <a:cubicBezTo>
                    <a:pt x="6953" y="3239"/>
                    <a:pt x="7047" y="3269"/>
                    <a:pt x="7142" y="3269"/>
                  </a:cubicBezTo>
                  <a:cubicBezTo>
                    <a:pt x="7210" y="3269"/>
                    <a:pt x="7238" y="3242"/>
                    <a:pt x="7238" y="3159"/>
                  </a:cubicBezTo>
                  <a:cubicBezTo>
                    <a:pt x="7114" y="3091"/>
                    <a:pt x="6990" y="3036"/>
                    <a:pt x="6853" y="2994"/>
                  </a:cubicBezTo>
                  <a:cubicBezTo>
                    <a:pt x="6578" y="2871"/>
                    <a:pt x="6331" y="2720"/>
                    <a:pt x="6098" y="2541"/>
                  </a:cubicBezTo>
                  <a:cubicBezTo>
                    <a:pt x="5809" y="2335"/>
                    <a:pt x="5494" y="2184"/>
                    <a:pt x="5164" y="2047"/>
                  </a:cubicBezTo>
                  <a:cubicBezTo>
                    <a:pt x="4395" y="1731"/>
                    <a:pt x="3612" y="1525"/>
                    <a:pt x="2788" y="1429"/>
                  </a:cubicBezTo>
                  <a:cubicBezTo>
                    <a:pt x="2548" y="1396"/>
                    <a:pt x="2311" y="1382"/>
                    <a:pt x="2076" y="1382"/>
                  </a:cubicBezTo>
                  <a:close/>
                  <a:moveTo>
                    <a:pt x="4358" y="147"/>
                  </a:moveTo>
                  <a:cubicBezTo>
                    <a:pt x="4321" y="147"/>
                    <a:pt x="4289" y="165"/>
                    <a:pt x="4258" y="207"/>
                  </a:cubicBezTo>
                  <a:cubicBezTo>
                    <a:pt x="4230" y="262"/>
                    <a:pt x="4258" y="317"/>
                    <a:pt x="4299" y="344"/>
                  </a:cubicBezTo>
                  <a:lnTo>
                    <a:pt x="4340" y="399"/>
                  </a:lnTo>
                  <a:cubicBezTo>
                    <a:pt x="4779" y="797"/>
                    <a:pt x="5191" y="1182"/>
                    <a:pt x="5617" y="1580"/>
                  </a:cubicBezTo>
                  <a:cubicBezTo>
                    <a:pt x="6235" y="2157"/>
                    <a:pt x="6977" y="2582"/>
                    <a:pt x="7746" y="2926"/>
                  </a:cubicBezTo>
                  <a:cubicBezTo>
                    <a:pt x="7979" y="3022"/>
                    <a:pt x="8226" y="3118"/>
                    <a:pt x="8446" y="3242"/>
                  </a:cubicBezTo>
                  <a:cubicBezTo>
                    <a:pt x="8831" y="3420"/>
                    <a:pt x="9201" y="3571"/>
                    <a:pt x="9613" y="3722"/>
                  </a:cubicBezTo>
                  <a:cubicBezTo>
                    <a:pt x="9573" y="3742"/>
                    <a:pt x="9548" y="3755"/>
                    <a:pt x="9521" y="3755"/>
                  </a:cubicBezTo>
                  <a:cubicBezTo>
                    <a:pt x="9511" y="3755"/>
                    <a:pt x="9501" y="3753"/>
                    <a:pt x="9490" y="3750"/>
                  </a:cubicBezTo>
                  <a:cubicBezTo>
                    <a:pt x="9064" y="3654"/>
                    <a:pt x="8638" y="3654"/>
                    <a:pt x="8199" y="3640"/>
                  </a:cubicBezTo>
                  <a:cubicBezTo>
                    <a:pt x="7622" y="3640"/>
                    <a:pt x="7059" y="3640"/>
                    <a:pt x="6469" y="3709"/>
                  </a:cubicBezTo>
                  <a:cubicBezTo>
                    <a:pt x="5906" y="3764"/>
                    <a:pt x="5370" y="3873"/>
                    <a:pt x="4834" y="4052"/>
                  </a:cubicBezTo>
                  <a:cubicBezTo>
                    <a:pt x="4148" y="4272"/>
                    <a:pt x="3489" y="4546"/>
                    <a:pt x="2816" y="4807"/>
                  </a:cubicBezTo>
                  <a:cubicBezTo>
                    <a:pt x="2527" y="4931"/>
                    <a:pt x="2239" y="5041"/>
                    <a:pt x="1923" y="5164"/>
                  </a:cubicBezTo>
                  <a:cubicBezTo>
                    <a:pt x="1854" y="5205"/>
                    <a:pt x="1799" y="5219"/>
                    <a:pt x="1731" y="5247"/>
                  </a:cubicBezTo>
                  <a:cubicBezTo>
                    <a:pt x="1676" y="5288"/>
                    <a:pt x="1662" y="5315"/>
                    <a:pt x="1717" y="5411"/>
                  </a:cubicBezTo>
                  <a:lnTo>
                    <a:pt x="1923" y="5411"/>
                  </a:lnTo>
                  <a:cubicBezTo>
                    <a:pt x="2939" y="5343"/>
                    <a:pt x="3928" y="5233"/>
                    <a:pt x="4931" y="5082"/>
                  </a:cubicBezTo>
                  <a:cubicBezTo>
                    <a:pt x="5576" y="4999"/>
                    <a:pt x="6194" y="4821"/>
                    <a:pt x="6784" y="4601"/>
                  </a:cubicBezTo>
                  <a:lnTo>
                    <a:pt x="7196" y="4450"/>
                  </a:lnTo>
                  <a:cubicBezTo>
                    <a:pt x="7952" y="4121"/>
                    <a:pt x="8735" y="3983"/>
                    <a:pt x="9545" y="3901"/>
                  </a:cubicBezTo>
                  <a:cubicBezTo>
                    <a:pt x="9627" y="3887"/>
                    <a:pt x="9723" y="3887"/>
                    <a:pt x="9806" y="3846"/>
                  </a:cubicBezTo>
                  <a:cubicBezTo>
                    <a:pt x="9888" y="3832"/>
                    <a:pt x="9902" y="3750"/>
                    <a:pt x="9833" y="3681"/>
                  </a:cubicBezTo>
                  <a:cubicBezTo>
                    <a:pt x="9792" y="3626"/>
                    <a:pt x="9737" y="3585"/>
                    <a:pt x="9682" y="3544"/>
                  </a:cubicBezTo>
                  <a:cubicBezTo>
                    <a:pt x="9407" y="3310"/>
                    <a:pt x="9119" y="3091"/>
                    <a:pt x="8844" y="2857"/>
                  </a:cubicBezTo>
                  <a:cubicBezTo>
                    <a:pt x="8652" y="2679"/>
                    <a:pt x="8487" y="2486"/>
                    <a:pt x="8309" y="2280"/>
                  </a:cubicBezTo>
                  <a:cubicBezTo>
                    <a:pt x="8034" y="1965"/>
                    <a:pt x="7746" y="1662"/>
                    <a:pt x="7389" y="1429"/>
                  </a:cubicBezTo>
                  <a:cubicBezTo>
                    <a:pt x="7073" y="1223"/>
                    <a:pt x="6743" y="1044"/>
                    <a:pt x="6400" y="893"/>
                  </a:cubicBezTo>
                  <a:cubicBezTo>
                    <a:pt x="5823" y="632"/>
                    <a:pt x="5219" y="399"/>
                    <a:pt x="4601" y="207"/>
                  </a:cubicBezTo>
                  <a:lnTo>
                    <a:pt x="4395" y="152"/>
                  </a:lnTo>
                  <a:cubicBezTo>
                    <a:pt x="4382" y="149"/>
                    <a:pt x="4370" y="147"/>
                    <a:pt x="4358" y="147"/>
                  </a:cubicBezTo>
                  <a:close/>
                  <a:moveTo>
                    <a:pt x="7559" y="114"/>
                  </a:moveTo>
                  <a:cubicBezTo>
                    <a:pt x="7523" y="114"/>
                    <a:pt x="7490" y="129"/>
                    <a:pt x="7471" y="179"/>
                  </a:cubicBezTo>
                  <a:cubicBezTo>
                    <a:pt x="7416" y="262"/>
                    <a:pt x="7512" y="317"/>
                    <a:pt x="7554" y="358"/>
                  </a:cubicBezTo>
                  <a:cubicBezTo>
                    <a:pt x="7746" y="591"/>
                    <a:pt x="7938" y="811"/>
                    <a:pt x="8103" y="1044"/>
                  </a:cubicBezTo>
                  <a:cubicBezTo>
                    <a:pt x="8597" y="1759"/>
                    <a:pt x="9201" y="2376"/>
                    <a:pt x="9861" y="2940"/>
                  </a:cubicBezTo>
                  <a:cubicBezTo>
                    <a:pt x="10341" y="3352"/>
                    <a:pt x="10836" y="3722"/>
                    <a:pt x="11371" y="4052"/>
                  </a:cubicBezTo>
                  <a:cubicBezTo>
                    <a:pt x="11522" y="4162"/>
                    <a:pt x="11673" y="4244"/>
                    <a:pt x="11811" y="4340"/>
                  </a:cubicBezTo>
                  <a:cubicBezTo>
                    <a:pt x="11811" y="4368"/>
                    <a:pt x="11797" y="4381"/>
                    <a:pt x="11797" y="4381"/>
                  </a:cubicBezTo>
                  <a:lnTo>
                    <a:pt x="11646" y="4381"/>
                  </a:lnTo>
                  <a:cubicBezTo>
                    <a:pt x="11359" y="4352"/>
                    <a:pt x="11073" y="4339"/>
                    <a:pt x="10788" y="4339"/>
                  </a:cubicBezTo>
                  <a:cubicBezTo>
                    <a:pt x="9858" y="4339"/>
                    <a:pt x="8938" y="4486"/>
                    <a:pt x="8034" y="4739"/>
                  </a:cubicBezTo>
                  <a:cubicBezTo>
                    <a:pt x="7334" y="4945"/>
                    <a:pt x="6661" y="5219"/>
                    <a:pt x="5988" y="5549"/>
                  </a:cubicBezTo>
                  <a:lnTo>
                    <a:pt x="4505" y="6263"/>
                  </a:lnTo>
                  <a:cubicBezTo>
                    <a:pt x="4436" y="6304"/>
                    <a:pt x="4381" y="6332"/>
                    <a:pt x="4326" y="6373"/>
                  </a:cubicBezTo>
                  <a:cubicBezTo>
                    <a:pt x="4299" y="6386"/>
                    <a:pt x="4299" y="6441"/>
                    <a:pt x="4299" y="6496"/>
                  </a:cubicBezTo>
                  <a:cubicBezTo>
                    <a:pt x="4299" y="6510"/>
                    <a:pt x="4340" y="6524"/>
                    <a:pt x="4368" y="6538"/>
                  </a:cubicBezTo>
                  <a:lnTo>
                    <a:pt x="4409" y="6538"/>
                  </a:lnTo>
                  <a:cubicBezTo>
                    <a:pt x="4717" y="6552"/>
                    <a:pt x="5024" y="6561"/>
                    <a:pt x="5330" y="6561"/>
                  </a:cubicBezTo>
                  <a:cubicBezTo>
                    <a:pt x="6166" y="6561"/>
                    <a:pt x="6993" y="6495"/>
                    <a:pt x="7828" y="6304"/>
                  </a:cubicBezTo>
                  <a:cubicBezTo>
                    <a:pt x="8762" y="6098"/>
                    <a:pt x="9627" y="5837"/>
                    <a:pt x="10492" y="5508"/>
                  </a:cubicBezTo>
                  <a:cubicBezTo>
                    <a:pt x="10836" y="5398"/>
                    <a:pt x="11179" y="5260"/>
                    <a:pt x="11536" y="5137"/>
                  </a:cubicBezTo>
                  <a:cubicBezTo>
                    <a:pt x="11852" y="5027"/>
                    <a:pt x="12168" y="4986"/>
                    <a:pt x="12497" y="4945"/>
                  </a:cubicBezTo>
                  <a:cubicBezTo>
                    <a:pt x="12569" y="4941"/>
                    <a:pt x="12640" y="4938"/>
                    <a:pt x="12711" y="4938"/>
                  </a:cubicBezTo>
                  <a:cubicBezTo>
                    <a:pt x="12899" y="4938"/>
                    <a:pt x="13083" y="4957"/>
                    <a:pt x="13253" y="5027"/>
                  </a:cubicBezTo>
                  <a:cubicBezTo>
                    <a:pt x="13296" y="5053"/>
                    <a:pt x="13345" y="5063"/>
                    <a:pt x="13393" y="5063"/>
                  </a:cubicBezTo>
                  <a:cubicBezTo>
                    <a:pt x="13420" y="5063"/>
                    <a:pt x="13447" y="5059"/>
                    <a:pt x="13472" y="5054"/>
                  </a:cubicBezTo>
                  <a:cubicBezTo>
                    <a:pt x="13514" y="5054"/>
                    <a:pt x="13569" y="5013"/>
                    <a:pt x="13582" y="4986"/>
                  </a:cubicBezTo>
                  <a:cubicBezTo>
                    <a:pt x="13610" y="4931"/>
                    <a:pt x="13582" y="4876"/>
                    <a:pt x="13541" y="4848"/>
                  </a:cubicBezTo>
                  <a:lnTo>
                    <a:pt x="13390" y="4739"/>
                  </a:lnTo>
                  <a:cubicBezTo>
                    <a:pt x="13115" y="4642"/>
                    <a:pt x="12896" y="4436"/>
                    <a:pt x="12690" y="4230"/>
                  </a:cubicBezTo>
                  <a:cubicBezTo>
                    <a:pt x="12442" y="3970"/>
                    <a:pt x="12223" y="3695"/>
                    <a:pt x="12044" y="3379"/>
                  </a:cubicBezTo>
                  <a:cubicBezTo>
                    <a:pt x="11577" y="2610"/>
                    <a:pt x="10973" y="1937"/>
                    <a:pt x="10231" y="1415"/>
                  </a:cubicBezTo>
                  <a:cubicBezTo>
                    <a:pt x="9737" y="1031"/>
                    <a:pt x="9201" y="729"/>
                    <a:pt x="8611" y="495"/>
                  </a:cubicBezTo>
                  <a:cubicBezTo>
                    <a:pt x="8309" y="385"/>
                    <a:pt x="7993" y="275"/>
                    <a:pt x="7691" y="152"/>
                  </a:cubicBezTo>
                  <a:cubicBezTo>
                    <a:pt x="7653" y="137"/>
                    <a:pt x="7603" y="114"/>
                    <a:pt x="7559" y="114"/>
                  </a:cubicBezTo>
                  <a:close/>
                  <a:moveTo>
                    <a:pt x="10053" y="1"/>
                  </a:moveTo>
                  <a:cubicBezTo>
                    <a:pt x="10039" y="1"/>
                    <a:pt x="10012" y="1"/>
                    <a:pt x="9984" y="14"/>
                  </a:cubicBezTo>
                  <a:cubicBezTo>
                    <a:pt x="9971" y="42"/>
                    <a:pt x="9971" y="69"/>
                    <a:pt x="9984" y="83"/>
                  </a:cubicBezTo>
                  <a:cubicBezTo>
                    <a:pt x="10012" y="124"/>
                    <a:pt x="10039" y="152"/>
                    <a:pt x="10080" y="193"/>
                  </a:cubicBezTo>
                  <a:cubicBezTo>
                    <a:pt x="10849" y="1113"/>
                    <a:pt x="11673" y="1992"/>
                    <a:pt x="12511" y="2871"/>
                  </a:cubicBezTo>
                  <a:cubicBezTo>
                    <a:pt x="13115" y="3503"/>
                    <a:pt x="13733" y="4162"/>
                    <a:pt x="14351" y="4793"/>
                  </a:cubicBezTo>
                  <a:cubicBezTo>
                    <a:pt x="14626" y="5082"/>
                    <a:pt x="14914" y="5343"/>
                    <a:pt x="15216" y="5604"/>
                  </a:cubicBezTo>
                  <a:cubicBezTo>
                    <a:pt x="15244" y="5631"/>
                    <a:pt x="15285" y="5672"/>
                    <a:pt x="15313" y="5741"/>
                  </a:cubicBezTo>
                  <a:cubicBezTo>
                    <a:pt x="15230" y="5741"/>
                    <a:pt x="15175" y="5741"/>
                    <a:pt x="15120" y="5714"/>
                  </a:cubicBezTo>
                  <a:cubicBezTo>
                    <a:pt x="14759" y="5668"/>
                    <a:pt x="14396" y="5646"/>
                    <a:pt x="14031" y="5646"/>
                  </a:cubicBezTo>
                  <a:cubicBezTo>
                    <a:pt x="13521" y="5646"/>
                    <a:pt x="13009" y="5689"/>
                    <a:pt x="12497" y="5769"/>
                  </a:cubicBezTo>
                  <a:cubicBezTo>
                    <a:pt x="11234" y="5961"/>
                    <a:pt x="9998" y="6304"/>
                    <a:pt x="8789" y="6744"/>
                  </a:cubicBezTo>
                  <a:cubicBezTo>
                    <a:pt x="8034" y="7018"/>
                    <a:pt x="7293" y="7348"/>
                    <a:pt x="6578" y="7732"/>
                  </a:cubicBezTo>
                  <a:cubicBezTo>
                    <a:pt x="6427" y="7815"/>
                    <a:pt x="6249" y="7883"/>
                    <a:pt x="6084" y="7966"/>
                  </a:cubicBezTo>
                  <a:cubicBezTo>
                    <a:pt x="6015" y="8007"/>
                    <a:pt x="5961" y="8034"/>
                    <a:pt x="5947" y="8103"/>
                  </a:cubicBezTo>
                  <a:cubicBezTo>
                    <a:pt x="5919" y="8158"/>
                    <a:pt x="5961" y="8227"/>
                    <a:pt x="6015" y="8227"/>
                  </a:cubicBezTo>
                  <a:lnTo>
                    <a:pt x="6098" y="8227"/>
                  </a:lnTo>
                  <a:cubicBezTo>
                    <a:pt x="6565" y="8213"/>
                    <a:pt x="7018" y="8185"/>
                    <a:pt x="7485" y="8158"/>
                  </a:cubicBezTo>
                  <a:cubicBezTo>
                    <a:pt x="8831" y="8089"/>
                    <a:pt x="10108" y="7801"/>
                    <a:pt x="11371" y="7334"/>
                  </a:cubicBezTo>
                  <a:cubicBezTo>
                    <a:pt x="12058" y="7087"/>
                    <a:pt x="12745" y="6853"/>
                    <a:pt x="13459" y="6647"/>
                  </a:cubicBezTo>
                  <a:cubicBezTo>
                    <a:pt x="14029" y="6479"/>
                    <a:pt x="14611" y="6372"/>
                    <a:pt x="15206" y="6372"/>
                  </a:cubicBezTo>
                  <a:cubicBezTo>
                    <a:pt x="15242" y="6372"/>
                    <a:pt x="15277" y="6372"/>
                    <a:pt x="15313" y="6373"/>
                  </a:cubicBezTo>
                  <a:cubicBezTo>
                    <a:pt x="15807" y="6386"/>
                    <a:pt x="16301" y="6441"/>
                    <a:pt x="16796" y="6565"/>
                  </a:cubicBezTo>
                  <a:cubicBezTo>
                    <a:pt x="16805" y="6565"/>
                    <a:pt x="16820" y="6571"/>
                    <a:pt x="16837" y="6571"/>
                  </a:cubicBezTo>
                  <a:cubicBezTo>
                    <a:pt x="16846" y="6571"/>
                    <a:pt x="16855" y="6570"/>
                    <a:pt x="16864" y="6565"/>
                  </a:cubicBezTo>
                  <a:cubicBezTo>
                    <a:pt x="16878" y="6565"/>
                    <a:pt x="16906" y="6538"/>
                    <a:pt x="16906" y="6510"/>
                  </a:cubicBezTo>
                  <a:cubicBezTo>
                    <a:pt x="16919" y="6496"/>
                    <a:pt x="16906" y="6455"/>
                    <a:pt x="16906" y="6441"/>
                  </a:cubicBezTo>
                  <a:lnTo>
                    <a:pt x="16864" y="6386"/>
                  </a:lnTo>
                  <a:cubicBezTo>
                    <a:pt x="16109" y="5714"/>
                    <a:pt x="15422" y="4999"/>
                    <a:pt x="14859" y="4175"/>
                  </a:cubicBezTo>
                  <a:cubicBezTo>
                    <a:pt x="14516" y="3681"/>
                    <a:pt x="14159" y="3200"/>
                    <a:pt x="13802" y="2720"/>
                  </a:cubicBezTo>
                  <a:cubicBezTo>
                    <a:pt x="13280" y="2047"/>
                    <a:pt x="12648" y="1511"/>
                    <a:pt x="11948" y="1044"/>
                  </a:cubicBezTo>
                  <a:cubicBezTo>
                    <a:pt x="11385" y="674"/>
                    <a:pt x="10794" y="358"/>
                    <a:pt x="10190" y="56"/>
                  </a:cubicBezTo>
                  <a:cubicBezTo>
                    <a:pt x="10149" y="42"/>
                    <a:pt x="10108" y="14"/>
                    <a:pt x="10053" y="1"/>
                  </a:cubicBezTo>
                  <a:close/>
                  <a:moveTo>
                    <a:pt x="13733" y="1017"/>
                  </a:moveTo>
                  <a:cubicBezTo>
                    <a:pt x="13747" y="1072"/>
                    <a:pt x="13761" y="1113"/>
                    <a:pt x="13802" y="1154"/>
                  </a:cubicBezTo>
                  <a:cubicBezTo>
                    <a:pt x="14214" y="1649"/>
                    <a:pt x="14544" y="2198"/>
                    <a:pt x="14914" y="2734"/>
                  </a:cubicBezTo>
                  <a:cubicBezTo>
                    <a:pt x="15958" y="4230"/>
                    <a:pt x="17112" y="5631"/>
                    <a:pt x="18416" y="6922"/>
                  </a:cubicBezTo>
                  <a:lnTo>
                    <a:pt x="19364" y="7870"/>
                  </a:lnTo>
                  <a:cubicBezTo>
                    <a:pt x="19391" y="7897"/>
                    <a:pt x="19446" y="7952"/>
                    <a:pt x="19501" y="8021"/>
                  </a:cubicBezTo>
                  <a:cubicBezTo>
                    <a:pt x="19377" y="8021"/>
                    <a:pt x="19295" y="7980"/>
                    <a:pt x="19213" y="7952"/>
                  </a:cubicBezTo>
                  <a:cubicBezTo>
                    <a:pt x="18457" y="7677"/>
                    <a:pt x="17675" y="7485"/>
                    <a:pt x="16878" y="7403"/>
                  </a:cubicBezTo>
                  <a:cubicBezTo>
                    <a:pt x="16594" y="7368"/>
                    <a:pt x="16311" y="7351"/>
                    <a:pt x="16028" y="7351"/>
                  </a:cubicBezTo>
                  <a:cubicBezTo>
                    <a:pt x="15315" y="7351"/>
                    <a:pt x="14606" y="7455"/>
                    <a:pt x="13898" y="7622"/>
                  </a:cubicBezTo>
                  <a:cubicBezTo>
                    <a:pt x="13170" y="7815"/>
                    <a:pt x="12442" y="8103"/>
                    <a:pt x="11756" y="8433"/>
                  </a:cubicBezTo>
                  <a:cubicBezTo>
                    <a:pt x="11069" y="8762"/>
                    <a:pt x="10451" y="9147"/>
                    <a:pt x="9806" y="9531"/>
                  </a:cubicBezTo>
                  <a:cubicBezTo>
                    <a:pt x="9668" y="9600"/>
                    <a:pt x="9531" y="9682"/>
                    <a:pt x="9407" y="9765"/>
                  </a:cubicBezTo>
                  <a:cubicBezTo>
                    <a:pt x="9339" y="9806"/>
                    <a:pt x="9298" y="9847"/>
                    <a:pt x="9270" y="9916"/>
                  </a:cubicBezTo>
                  <a:cubicBezTo>
                    <a:pt x="9256" y="9985"/>
                    <a:pt x="9284" y="10039"/>
                    <a:pt x="9339" y="10053"/>
                  </a:cubicBezTo>
                  <a:lnTo>
                    <a:pt x="9407" y="10053"/>
                  </a:lnTo>
                  <a:cubicBezTo>
                    <a:pt x="9778" y="10039"/>
                    <a:pt x="10163" y="10026"/>
                    <a:pt x="10534" y="10026"/>
                  </a:cubicBezTo>
                  <a:cubicBezTo>
                    <a:pt x="11728" y="10026"/>
                    <a:pt x="12854" y="9806"/>
                    <a:pt x="13967" y="9367"/>
                  </a:cubicBezTo>
                  <a:cubicBezTo>
                    <a:pt x="14489" y="9202"/>
                    <a:pt x="14956" y="8996"/>
                    <a:pt x="15436" y="8831"/>
                  </a:cubicBezTo>
                  <a:cubicBezTo>
                    <a:pt x="15862" y="8652"/>
                    <a:pt x="16274" y="8488"/>
                    <a:pt x="16700" y="8350"/>
                  </a:cubicBezTo>
                  <a:cubicBezTo>
                    <a:pt x="17167" y="8185"/>
                    <a:pt x="17633" y="8103"/>
                    <a:pt x="18128" y="8103"/>
                  </a:cubicBezTo>
                  <a:cubicBezTo>
                    <a:pt x="18732" y="8103"/>
                    <a:pt x="19295" y="8227"/>
                    <a:pt x="19803" y="8501"/>
                  </a:cubicBezTo>
                  <a:cubicBezTo>
                    <a:pt x="20078" y="8639"/>
                    <a:pt x="20339" y="8831"/>
                    <a:pt x="20655" y="8913"/>
                  </a:cubicBezTo>
                  <a:cubicBezTo>
                    <a:pt x="20668" y="8858"/>
                    <a:pt x="20696" y="8803"/>
                    <a:pt x="20723" y="8762"/>
                  </a:cubicBezTo>
                  <a:cubicBezTo>
                    <a:pt x="20531" y="8584"/>
                    <a:pt x="20353" y="8391"/>
                    <a:pt x="20133" y="8227"/>
                  </a:cubicBezTo>
                  <a:cubicBezTo>
                    <a:pt x="19515" y="7760"/>
                    <a:pt x="19034" y="7156"/>
                    <a:pt x="18622" y="6510"/>
                  </a:cubicBezTo>
                  <a:cubicBezTo>
                    <a:pt x="18348" y="6084"/>
                    <a:pt x="18142" y="5617"/>
                    <a:pt x="17908" y="5164"/>
                  </a:cubicBezTo>
                  <a:cubicBezTo>
                    <a:pt x="17716" y="4807"/>
                    <a:pt x="17537" y="4436"/>
                    <a:pt x="17331" y="4066"/>
                  </a:cubicBezTo>
                  <a:cubicBezTo>
                    <a:pt x="16892" y="3297"/>
                    <a:pt x="16288" y="2665"/>
                    <a:pt x="15587" y="2129"/>
                  </a:cubicBezTo>
                  <a:cubicBezTo>
                    <a:pt x="15052" y="1731"/>
                    <a:pt x="14489" y="1388"/>
                    <a:pt x="13926" y="1044"/>
                  </a:cubicBezTo>
                  <a:cubicBezTo>
                    <a:pt x="13871" y="1017"/>
                    <a:pt x="13871" y="1017"/>
                    <a:pt x="13733" y="1017"/>
                  </a:cubicBezTo>
                  <a:close/>
                  <a:moveTo>
                    <a:pt x="16961" y="1813"/>
                  </a:moveTo>
                  <a:cubicBezTo>
                    <a:pt x="16947" y="1841"/>
                    <a:pt x="16947" y="1855"/>
                    <a:pt x="16919" y="1868"/>
                  </a:cubicBezTo>
                  <a:cubicBezTo>
                    <a:pt x="16961" y="1923"/>
                    <a:pt x="17015" y="1978"/>
                    <a:pt x="17043" y="2019"/>
                  </a:cubicBezTo>
                  <a:cubicBezTo>
                    <a:pt x="17606" y="2624"/>
                    <a:pt x="18073" y="3310"/>
                    <a:pt x="18457" y="4052"/>
                  </a:cubicBezTo>
                  <a:cubicBezTo>
                    <a:pt x="19446" y="5933"/>
                    <a:pt x="20668" y="7691"/>
                    <a:pt x="21973" y="9394"/>
                  </a:cubicBezTo>
                  <a:cubicBezTo>
                    <a:pt x="22193" y="9682"/>
                    <a:pt x="22440" y="9971"/>
                    <a:pt x="22660" y="10273"/>
                  </a:cubicBezTo>
                  <a:cubicBezTo>
                    <a:pt x="22701" y="10300"/>
                    <a:pt x="22715" y="10355"/>
                    <a:pt x="22742" y="10383"/>
                  </a:cubicBezTo>
                  <a:cubicBezTo>
                    <a:pt x="22725" y="10406"/>
                    <a:pt x="22707" y="10414"/>
                    <a:pt x="22690" y="10414"/>
                  </a:cubicBezTo>
                  <a:cubicBezTo>
                    <a:pt x="22666" y="10414"/>
                    <a:pt x="22642" y="10399"/>
                    <a:pt x="22618" y="10383"/>
                  </a:cubicBezTo>
                  <a:cubicBezTo>
                    <a:pt x="22248" y="10232"/>
                    <a:pt x="21891" y="10067"/>
                    <a:pt x="21506" y="9930"/>
                  </a:cubicBezTo>
                  <a:cubicBezTo>
                    <a:pt x="20639" y="9619"/>
                    <a:pt x="19767" y="9456"/>
                    <a:pt x="18894" y="9456"/>
                  </a:cubicBezTo>
                  <a:cubicBezTo>
                    <a:pt x="18109" y="9456"/>
                    <a:pt x="17322" y="9588"/>
                    <a:pt x="16535" y="9861"/>
                  </a:cubicBezTo>
                  <a:cubicBezTo>
                    <a:pt x="15931" y="10067"/>
                    <a:pt x="15368" y="10355"/>
                    <a:pt x="14818" y="10685"/>
                  </a:cubicBezTo>
                  <a:cubicBezTo>
                    <a:pt x="13884" y="11234"/>
                    <a:pt x="12964" y="11729"/>
                    <a:pt x="12003" y="12209"/>
                  </a:cubicBezTo>
                  <a:cubicBezTo>
                    <a:pt x="11907" y="12264"/>
                    <a:pt x="11811" y="12292"/>
                    <a:pt x="11728" y="12347"/>
                  </a:cubicBezTo>
                  <a:cubicBezTo>
                    <a:pt x="11660" y="12374"/>
                    <a:pt x="11605" y="12429"/>
                    <a:pt x="11591" y="12511"/>
                  </a:cubicBezTo>
                  <a:cubicBezTo>
                    <a:pt x="11564" y="12580"/>
                    <a:pt x="11605" y="12649"/>
                    <a:pt x="11687" y="12676"/>
                  </a:cubicBezTo>
                  <a:lnTo>
                    <a:pt x="11770" y="12676"/>
                  </a:lnTo>
                  <a:cubicBezTo>
                    <a:pt x="12374" y="12621"/>
                    <a:pt x="12992" y="12553"/>
                    <a:pt x="13596" y="12498"/>
                  </a:cubicBezTo>
                  <a:cubicBezTo>
                    <a:pt x="15024" y="12347"/>
                    <a:pt x="16411" y="12031"/>
                    <a:pt x="17784" y="11646"/>
                  </a:cubicBezTo>
                  <a:cubicBezTo>
                    <a:pt x="18471" y="11399"/>
                    <a:pt x="19213" y="11179"/>
                    <a:pt x="19968" y="10973"/>
                  </a:cubicBezTo>
                  <a:cubicBezTo>
                    <a:pt x="20339" y="10863"/>
                    <a:pt x="20723" y="10781"/>
                    <a:pt x="21094" y="10699"/>
                  </a:cubicBezTo>
                  <a:cubicBezTo>
                    <a:pt x="21287" y="10652"/>
                    <a:pt x="21476" y="10631"/>
                    <a:pt x="21661" y="10631"/>
                  </a:cubicBezTo>
                  <a:cubicBezTo>
                    <a:pt x="21963" y="10631"/>
                    <a:pt x="22255" y="10687"/>
                    <a:pt x="22536" y="10781"/>
                  </a:cubicBezTo>
                  <a:cubicBezTo>
                    <a:pt x="22756" y="10850"/>
                    <a:pt x="23003" y="10905"/>
                    <a:pt x="23250" y="10973"/>
                  </a:cubicBezTo>
                  <a:cubicBezTo>
                    <a:pt x="23274" y="10981"/>
                    <a:pt x="23307" y="10998"/>
                    <a:pt x="23335" y="10998"/>
                  </a:cubicBezTo>
                  <a:cubicBezTo>
                    <a:pt x="23357" y="10998"/>
                    <a:pt x="23376" y="10989"/>
                    <a:pt x="23387" y="10960"/>
                  </a:cubicBezTo>
                  <a:cubicBezTo>
                    <a:pt x="23401" y="10918"/>
                    <a:pt x="23387" y="10850"/>
                    <a:pt x="23360" y="10822"/>
                  </a:cubicBezTo>
                  <a:cubicBezTo>
                    <a:pt x="23278" y="10657"/>
                    <a:pt x="23195" y="10493"/>
                    <a:pt x="23099" y="10328"/>
                  </a:cubicBezTo>
                  <a:cubicBezTo>
                    <a:pt x="22948" y="10081"/>
                    <a:pt x="22797" y="9833"/>
                    <a:pt x="22660" y="9586"/>
                  </a:cubicBezTo>
                  <a:cubicBezTo>
                    <a:pt x="22412" y="9174"/>
                    <a:pt x="22275" y="8735"/>
                    <a:pt x="22110" y="8295"/>
                  </a:cubicBezTo>
                  <a:cubicBezTo>
                    <a:pt x="21932" y="7815"/>
                    <a:pt x="21767" y="7334"/>
                    <a:pt x="21561" y="6867"/>
                  </a:cubicBezTo>
                  <a:cubicBezTo>
                    <a:pt x="20943" y="5439"/>
                    <a:pt x="20009" y="4230"/>
                    <a:pt x="18842" y="3214"/>
                  </a:cubicBezTo>
                  <a:cubicBezTo>
                    <a:pt x="18389" y="2802"/>
                    <a:pt x="17881" y="2431"/>
                    <a:pt x="17386" y="2074"/>
                  </a:cubicBezTo>
                  <a:cubicBezTo>
                    <a:pt x="17290" y="2006"/>
                    <a:pt x="17180" y="1923"/>
                    <a:pt x="17084" y="1855"/>
                  </a:cubicBezTo>
                  <a:cubicBezTo>
                    <a:pt x="17043" y="1841"/>
                    <a:pt x="17015" y="1813"/>
                    <a:pt x="16961" y="1813"/>
                  </a:cubicBezTo>
                  <a:close/>
                  <a:moveTo>
                    <a:pt x="20064" y="3489"/>
                  </a:moveTo>
                  <a:lnTo>
                    <a:pt x="20064" y="3489"/>
                  </a:lnTo>
                  <a:cubicBezTo>
                    <a:pt x="20105" y="3571"/>
                    <a:pt x="20119" y="3612"/>
                    <a:pt x="20160" y="3654"/>
                  </a:cubicBezTo>
                  <a:cubicBezTo>
                    <a:pt x="21355" y="5645"/>
                    <a:pt x="22385" y="7705"/>
                    <a:pt x="23387" y="9806"/>
                  </a:cubicBezTo>
                  <a:cubicBezTo>
                    <a:pt x="23731" y="10548"/>
                    <a:pt x="24102" y="11248"/>
                    <a:pt x="24527" y="11948"/>
                  </a:cubicBezTo>
                  <a:cubicBezTo>
                    <a:pt x="24569" y="11990"/>
                    <a:pt x="24582" y="12031"/>
                    <a:pt x="24596" y="12072"/>
                  </a:cubicBezTo>
                  <a:cubicBezTo>
                    <a:pt x="24580" y="12093"/>
                    <a:pt x="24567" y="12100"/>
                    <a:pt x="24554" y="12100"/>
                  </a:cubicBezTo>
                  <a:cubicBezTo>
                    <a:pt x="24534" y="12100"/>
                    <a:pt x="24517" y="12080"/>
                    <a:pt x="24500" y="12072"/>
                  </a:cubicBezTo>
                  <a:cubicBezTo>
                    <a:pt x="23772" y="11729"/>
                    <a:pt x="23017" y="11536"/>
                    <a:pt x="22234" y="11509"/>
                  </a:cubicBezTo>
                  <a:cubicBezTo>
                    <a:pt x="22018" y="11497"/>
                    <a:pt x="21802" y="11490"/>
                    <a:pt x="21586" y="11490"/>
                  </a:cubicBezTo>
                  <a:cubicBezTo>
                    <a:pt x="21321" y="11490"/>
                    <a:pt x="21057" y="11500"/>
                    <a:pt x="20792" y="11523"/>
                  </a:cubicBezTo>
                  <a:cubicBezTo>
                    <a:pt x="19913" y="11578"/>
                    <a:pt x="19075" y="11797"/>
                    <a:pt x="18251" y="12086"/>
                  </a:cubicBezTo>
                  <a:cubicBezTo>
                    <a:pt x="17208" y="12470"/>
                    <a:pt x="16219" y="12992"/>
                    <a:pt x="15299" y="13610"/>
                  </a:cubicBezTo>
                  <a:cubicBezTo>
                    <a:pt x="15162" y="13706"/>
                    <a:pt x="15038" y="13789"/>
                    <a:pt x="14914" y="13871"/>
                  </a:cubicBezTo>
                  <a:cubicBezTo>
                    <a:pt x="14846" y="13926"/>
                    <a:pt x="14791" y="13995"/>
                    <a:pt x="14777" y="14077"/>
                  </a:cubicBezTo>
                  <a:cubicBezTo>
                    <a:pt x="14763" y="14146"/>
                    <a:pt x="14818" y="14214"/>
                    <a:pt x="14887" y="14214"/>
                  </a:cubicBezTo>
                  <a:lnTo>
                    <a:pt x="14956" y="14214"/>
                  </a:lnTo>
                  <a:cubicBezTo>
                    <a:pt x="15670" y="14132"/>
                    <a:pt x="16397" y="14063"/>
                    <a:pt x="17098" y="13981"/>
                  </a:cubicBezTo>
                  <a:cubicBezTo>
                    <a:pt x="18142" y="13843"/>
                    <a:pt x="19130" y="13610"/>
                    <a:pt x="20064" y="13308"/>
                  </a:cubicBezTo>
                  <a:cubicBezTo>
                    <a:pt x="20655" y="13116"/>
                    <a:pt x="21231" y="12910"/>
                    <a:pt x="21822" y="12704"/>
                  </a:cubicBezTo>
                  <a:cubicBezTo>
                    <a:pt x="22152" y="12607"/>
                    <a:pt x="22495" y="12484"/>
                    <a:pt x="22838" y="12401"/>
                  </a:cubicBezTo>
                  <a:cubicBezTo>
                    <a:pt x="23079" y="12334"/>
                    <a:pt x="23321" y="12300"/>
                    <a:pt x="23565" y="12300"/>
                  </a:cubicBezTo>
                  <a:cubicBezTo>
                    <a:pt x="23822" y="12300"/>
                    <a:pt x="24082" y="12338"/>
                    <a:pt x="24349" y="12415"/>
                  </a:cubicBezTo>
                  <a:cubicBezTo>
                    <a:pt x="24651" y="12498"/>
                    <a:pt x="24926" y="12649"/>
                    <a:pt x="25200" y="12841"/>
                  </a:cubicBezTo>
                  <a:cubicBezTo>
                    <a:pt x="25255" y="12882"/>
                    <a:pt x="25310" y="12910"/>
                    <a:pt x="25351" y="12923"/>
                  </a:cubicBezTo>
                  <a:cubicBezTo>
                    <a:pt x="25361" y="12928"/>
                    <a:pt x="25371" y="12931"/>
                    <a:pt x="25381" y="12931"/>
                  </a:cubicBezTo>
                  <a:cubicBezTo>
                    <a:pt x="25425" y="12931"/>
                    <a:pt x="25461" y="12886"/>
                    <a:pt x="25461" y="12841"/>
                  </a:cubicBezTo>
                  <a:cubicBezTo>
                    <a:pt x="25461" y="12813"/>
                    <a:pt x="25447" y="12772"/>
                    <a:pt x="25420" y="12745"/>
                  </a:cubicBezTo>
                  <a:cubicBezTo>
                    <a:pt x="25392" y="12690"/>
                    <a:pt x="25351" y="12621"/>
                    <a:pt x="25296" y="12566"/>
                  </a:cubicBezTo>
                  <a:cubicBezTo>
                    <a:pt x="24775" y="11852"/>
                    <a:pt x="24431" y="11056"/>
                    <a:pt x="24184" y="10204"/>
                  </a:cubicBezTo>
                  <a:cubicBezTo>
                    <a:pt x="24047" y="9696"/>
                    <a:pt x="23923" y="9202"/>
                    <a:pt x="23786" y="8707"/>
                  </a:cubicBezTo>
                  <a:cubicBezTo>
                    <a:pt x="23662" y="8158"/>
                    <a:pt x="23470" y="7636"/>
                    <a:pt x="23223" y="7128"/>
                  </a:cubicBezTo>
                  <a:cubicBezTo>
                    <a:pt x="22852" y="6290"/>
                    <a:pt x="22316" y="5535"/>
                    <a:pt x="21685" y="4862"/>
                  </a:cubicBezTo>
                  <a:cubicBezTo>
                    <a:pt x="21259" y="4409"/>
                    <a:pt x="20792" y="3997"/>
                    <a:pt x="20325" y="3585"/>
                  </a:cubicBezTo>
                  <a:cubicBezTo>
                    <a:pt x="20243" y="3516"/>
                    <a:pt x="20243" y="3516"/>
                    <a:pt x="20064" y="3489"/>
                  </a:cubicBezTo>
                  <a:close/>
                  <a:moveTo>
                    <a:pt x="22097" y="3971"/>
                  </a:moveTo>
                  <a:cubicBezTo>
                    <a:pt x="22084" y="3971"/>
                    <a:pt x="22070" y="3974"/>
                    <a:pt x="22055" y="3983"/>
                  </a:cubicBezTo>
                  <a:cubicBezTo>
                    <a:pt x="22028" y="4052"/>
                    <a:pt x="22083" y="4079"/>
                    <a:pt x="22097" y="4121"/>
                  </a:cubicBezTo>
                  <a:cubicBezTo>
                    <a:pt x="22330" y="4491"/>
                    <a:pt x="22564" y="4890"/>
                    <a:pt x="22770" y="5288"/>
                  </a:cubicBezTo>
                  <a:cubicBezTo>
                    <a:pt x="23017" y="5823"/>
                    <a:pt x="23264" y="6345"/>
                    <a:pt x="23456" y="6895"/>
                  </a:cubicBezTo>
                  <a:cubicBezTo>
                    <a:pt x="23951" y="8337"/>
                    <a:pt x="24596" y="9710"/>
                    <a:pt x="25269" y="11083"/>
                  </a:cubicBezTo>
                  <a:cubicBezTo>
                    <a:pt x="25887" y="12319"/>
                    <a:pt x="26519" y="13528"/>
                    <a:pt x="27178" y="14722"/>
                  </a:cubicBezTo>
                  <a:cubicBezTo>
                    <a:pt x="27191" y="14764"/>
                    <a:pt x="27205" y="14791"/>
                    <a:pt x="27246" y="14887"/>
                  </a:cubicBezTo>
                  <a:cubicBezTo>
                    <a:pt x="27164" y="14832"/>
                    <a:pt x="27109" y="14818"/>
                    <a:pt x="27068" y="14791"/>
                  </a:cubicBezTo>
                  <a:cubicBezTo>
                    <a:pt x="26381" y="14338"/>
                    <a:pt x="25667" y="13940"/>
                    <a:pt x="24871" y="13665"/>
                  </a:cubicBezTo>
                  <a:cubicBezTo>
                    <a:pt x="24280" y="13459"/>
                    <a:pt x="23676" y="13308"/>
                    <a:pt x="23044" y="13253"/>
                  </a:cubicBezTo>
                  <a:cubicBezTo>
                    <a:pt x="22878" y="13238"/>
                    <a:pt x="22712" y="13230"/>
                    <a:pt x="22547" y="13230"/>
                  </a:cubicBezTo>
                  <a:cubicBezTo>
                    <a:pt x="21826" y="13230"/>
                    <a:pt x="21119" y="13377"/>
                    <a:pt x="20449" y="13679"/>
                  </a:cubicBezTo>
                  <a:cubicBezTo>
                    <a:pt x="19858" y="13953"/>
                    <a:pt x="19295" y="14242"/>
                    <a:pt x="18732" y="14571"/>
                  </a:cubicBezTo>
                  <a:cubicBezTo>
                    <a:pt x="17798" y="15107"/>
                    <a:pt x="16892" y="15711"/>
                    <a:pt x="15999" y="16329"/>
                  </a:cubicBezTo>
                  <a:cubicBezTo>
                    <a:pt x="15917" y="16370"/>
                    <a:pt x="15848" y="16425"/>
                    <a:pt x="15779" y="16494"/>
                  </a:cubicBezTo>
                  <a:cubicBezTo>
                    <a:pt x="15725" y="16535"/>
                    <a:pt x="15711" y="16576"/>
                    <a:pt x="15711" y="16645"/>
                  </a:cubicBezTo>
                  <a:cubicBezTo>
                    <a:pt x="15725" y="16700"/>
                    <a:pt x="15738" y="16741"/>
                    <a:pt x="15793" y="16741"/>
                  </a:cubicBezTo>
                  <a:lnTo>
                    <a:pt x="15848" y="16741"/>
                  </a:lnTo>
                  <a:cubicBezTo>
                    <a:pt x="16315" y="16686"/>
                    <a:pt x="16768" y="16617"/>
                    <a:pt x="17235" y="16563"/>
                  </a:cubicBezTo>
                  <a:cubicBezTo>
                    <a:pt x="18348" y="16439"/>
                    <a:pt x="19446" y="16192"/>
                    <a:pt x="20517" y="15848"/>
                  </a:cubicBezTo>
                  <a:cubicBezTo>
                    <a:pt x="21204" y="15615"/>
                    <a:pt x="21891" y="15382"/>
                    <a:pt x="22577" y="15162"/>
                  </a:cubicBezTo>
                  <a:cubicBezTo>
                    <a:pt x="23250" y="14928"/>
                    <a:pt x="23896" y="14722"/>
                    <a:pt x="24596" y="14640"/>
                  </a:cubicBezTo>
                  <a:cubicBezTo>
                    <a:pt x="24812" y="14607"/>
                    <a:pt x="25025" y="14590"/>
                    <a:pt x="25238" y="14590"/>
                  </a:cubicBezTo>
                  <a:cubicBezTo>
                    <a:pt x="25472" y="14590"/>
                    <a:pt x="25705" y="14611"/>
                    <a:pt x="25942" y="14654"/>
                  </a:cubicBezTo>
                  <a:cubicBezTo>
                    <a:pt x="26422" y="14750"/>
                    <a:pt x="26834" y="14928"/>
                    <a:pt x="27205" y="15203"/>
                  </a:cubicBezTo>
                  <a:cubicBezTo>
                    <a:pt x="27590" y="15505"/>
                    <a:pt x="27933" y="15821"/>
                    <a:pt x="28235" y="16192"/>
                  </a:cubicBezTo>
                  <a:cubicBezTo>
                    <a:pt x="28263" y="16205"/>
                    <a:pt x="28276" y="16233"/>
                    <a:pt x="28304" y="16288"/>
                  </a:cubicBezTo>
                  <a:cubicBezTo>
                    <a:pt x="28208" y="16274"/>
                    <a:pt x="28153" y="16260"/>
                    <a:pt x="28084" y="16233"/>
                  </a:cubicBezTo>
                  <a:cubicBezTo>
                    <a:pt x="27458" y="16055"/>
                    <a:pt x="26839" y="15963"/>
                    <a:pt x="26226" y="15963"/>
                  </a:cubicBezTo>
                  <a:cubicBezTo>
                    <a:pt x="25374" y="15963"/>
                    <a:pt x="24534" y="16140"/>
                    <a:pt x="23703" y="16508"/>
                  </a:cubicBezTo>
                  <a:cubicBezTo>
                    <a:pt x="23072" y="16782"/>
                    <a:pt x="22495" y="17126"/>
                    <a:pt x="21918" y="17510"/>
                  </a:cubicBezTo>
                  <a:cubicBezTo>
                    <a:pt x="21218" y="17991"/>
                    <a:pt x="20517" y="18471"/>
                    <a:pt x="19789" y="18911"/>
                  </a:cubicBezTo>
                  <a:cubicBezTo>
                    <a:pt x="19158" y="19309"/>
                    <a:pt x="18512" y="19652"/>
                    <a:pt x="17867" y="20037"/>
                  </a:cubicBezTo>
                  <a:cubicBezTo>
                    <a:pt x="17592" y="20188"/>
                    <a:pt x="17345" y="20339"/>
                    <a:pt x="17070" y="20490"/>
                  </a:cubicBezTo>
                  <a:cubicBezTo>
                    <a:pt x="16974" y="20545"/>
                    <a:pt x="16878" y="20614"/>
                    <a:pt x="16796" y="20682"/>
                  </a:cubicBezTo>
                  <a:cubicBezTo>
                    <a:pt x="16755" y="20724"/>
                    <a:pt x="16741" y="20751"/>
                    <a:pt x="16727" y="20792"/>
                  </a:cubicBezTo>
                  <a:cubicBezTo>
                    <a:pt x="16686" y="20847"/>
                    <a:pt x="16741" y="20916"/>
                    <a:pt x="16809" y="20916"/>
                  </a:cubicBezTo>
                  <a:cubicBezTo>
                    <a:pt x="16823" y="20888"/>
                    <a:pt x="16837" y="20888"/>
                    <a:pt x="16864" y="20888"/>
                  </a:cubicBezTo>
                  <a:cubicBezTo>
                    <a:pt x="17496" y="20724"/>
                    <a:pt x="18128" y="20655"/>
                    <a:pt x="18760" y="20545"/>
                  </a:cubicBezTo>
                  <a:cubicBezTo>
                    <a:pt x="19831" y="20380"/>
                    <a:pt x="20874" y="20188"/>
                    <a:pt x="21918" y="19900"/>
                  </a:cubicBezTo>
                  <a:cubicBezTo>
                    <a:pt x="22948" y="19598"/>
                    <a:pt x="23909" y="19199"/>
                    <a:pt x="24788" y="18568"/>
                  </a:cubicBezTo>
                  <a:lnTo>
                    <a:pt x="26134" y="17647"/>
                  </a:lnTo>
                  <a:cubicBezTo>
                    <a:pt x="26628" y="17304"/>
                    <a:pt x="27164" y="17016"/>
                    <a:pt x="27741" y="16810"/>
                  </a:cubicBezTo>
                  <a:cubicBezTo>
                    <a:pt x="27933" y="16741"/>
                    <a:pt x="28139" y="16672"/>
                    <a:pt x="28359" y="16659"/>
                  </a:cubicBezTo>
                  <a:cubicBezTo>
                    <a:pt x="28482" y="16659"/>
                    <a:pt x="28606" y="16672"/>
                    <a:pt x="28743" y="16672"/>
                  </a:cubicBezTo>
                  <a:cubicBezTo>
                    <a:pt x="28743" y="16631"/>
                    <a:pt x="28757" y="16617"/>
                    <a:pt x="28757" y="16604"/>
                  </a:cubicBezTo>
                  <a:cubicBezTo>
                    <a:pt x="28633" y="16151"/>
                    <a:pt x="28620" y="15711"/>
                    <a:pt x="28551" y="15299"/>
                  </a:cubicBezTo>
                  <a:cubicBezTo>
                    <a:pt x="28537" y="14379"/>
                    <a:pt x="28551" y="13473"/>
                    <a:pt x="28606" y="12566"/>
                  </a:cubicBezTo>
                  <a:cubicBezTo>
                    <a:pt x="28633" y="11907"/>
                    <a:pt x="28675" y="11262"/>
                    <a:pt x="28647" y="10602"/>
                  </a:cubicBezTo>
                  <a:cubicBezTo>
                    <a:pt x="28633" y="9943"/>
                    <a:pt x="28537" y="9284"/>
                    <a:pt x="28304" y="8652"/>
                  </a:cubicBezTo>
                  <a:cubicBezTo>
                    <a:pt x="28125" y="8103"/>
                    <a:pt x="27851" y="7609"/>
                    <a:pt x="27521" y="7128"/>
                  </a:cubicBezTo>
                  <a:cubicBezTo>
                    <a:pt x="26999" y="6386"/>
                    <a:pt x="26381" y="5755"/>
                    <a:pt x="25695" y="5178"/>
                  </a:cubicBezTo>
                  <a:cubicBezTo>
                    <a:pt x="25475" y="4999"/>
                    <a:pt x="25255" y="4821"/>
                    <a:pt x="25035" y="4642"/>
                  </a:cubicBezTo>
                  <a:cubicBezTo>
                    <a:pt x="24980" y="4601"/>
                    <a:pt x="24926" y="4560"/>
                    <a:pt x="24857" y="4533"/>
                  </a:cubicBezTo>
                  <a:lnTo>
                    <a:pt x="24857" y="4533"/>
                  </a:lnTo>
                  <a:cubicBezTo>
                    <a:pt x="24816" y="4615"/>
                    <a:pt x="24884" y="4656"/>
                    <a:pt x="24926" y="4697"/>
                  </a:cubicBezTo>
                  <a:cubicBezTo>
                    <a:pt x="25077" y="4890"/>
                    <a:pt x="25241" y="5082"/>
                    <a:pt x="25392" y="5288"/>
                  </a:cubicBezTo>
                  <a:cubicBezTo>
                    <a:pt x="25887" y="5933"/>
                    <a:pt x="26216" y="6675"/>
                    <a:pt x="26436" y="7471"/>
                  </a:cubicBezTo>
                  <a:cubicBezTo>
                    <a:pt x="26615" y="8103"/>
                    <a:pt x="26725" y="8749"/>
                    <a:pt x="26848" y="9408"/>
                  </a:cubicBezTo>
                  <a:cubicBezTo>
                    <a:pt x="27027" y="10369"/>
                    <a:pt x="27191" y="11330"/>
                    <a:pt x="27411" y="12278"/>
                  </a:cubicBezTo>
                  <a:cubicBezTo>
                    <a:pt x="27686" y="13514"/>
                    <a:pt x="27961" y="14722"/>
                    <a:pt x="28345" y="15945"/>
                  </a:cubicBezTo>
                  <a:cubicBezTo>
                    <a:pt x="28359" y="15958"/>
                    <a:pt x="28359" y="16000"/>
                    <a:pt x="28359" y="16027"/>
                  </a:cubicBezTo>
                  <a:cubicBezTo>
                    <a:pt x="28331" y="16013"/>
                    <a:pt x="28304" y="16013"/>
                    <a:pt x="28290" y="16000"/>
                  </a:cubicBezTo>
                  <a:cubicBezTo>
                    <a:pt x="27919" y="15505"/>
                    <a:pt x="27576" y="14983"/>
                    <a:pt x="27274" y="14434"/>
                  </a:cubicBezTo>
                  <a:cubicBezTo>
                    <a:pt x="26931" y="13789"/>
                    <a:pt x="26697" y="13116"/>
                    <a:pt x="26505" y="12415"/>
                  </a:cubicBezTo>
                  <a:cubicBezTo>
                    <a:pt x="26299" y="11632"/>
                    <a:pt x="26093" y="10877"/>
                    <a:pt x="25901" y="10108"/>
                  </a:cubicBezTo>
                  <a:cubicBezTo>
                    <a:pt x="25750" y="9463"/>
                    <a:pt x="25557" y="8817"/>
                    <a:pt x="25338" y="8199"/>
                  </a:cubicBezTo>
                  <a:cubicBezTo>
                    <a:pt x="24843" y="6867"/>
                    <a:pt x="24074" y="5714"/>
                    <a:pt x="23017" y="4766"/>
                  </a:cubicBezTo>
                  <a:cubicBezTo>
                    <a:pt x="22770" y="4533"/>
                    <a:pt x="22495" y="4285"/>
                    <a:pt x="22220" y="4052"/>
                  </a:cubicBezTo>
                  <a:cubicBezTo>
                    <a:pt x="22177" y="4020"/>
                    <a:pt x="22143" y="3971"/>
                    <a:pt x="22097" y="397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5716210" y="4364126"/>
              <a:ext cx="1380287" cy="869077"/>
            </a:xfrm>
            <a:custGeom>
              <a:avLst/>
              <a:gdLst/>
              <a:ahLst/>
              <a:cxnLst/>
              <a:rect l="l" t="t" r="r" b="b"/>
              <a:pathLst>
                <a:path w="26698" h="16810" extrusionOk="0">
                  <a:moveTo>
                    <a:pt x="3736" y="0"/>
                  </a:moveTo>
                  <a:lnTo>
                    <a:pt x="3736" y="0"/>
                  </a:lnTo>
                  <a:cubicBezTo>
                    <a:pt x="3805" y="83"/>
                    <a:pt x="3818" y="138"/>
                    <a:pt x="3860" y="193"/>
                  </a:cubicBezTo>
                  <a:cubicBezTo>
                    <a:pt x="4066" y="399"/>
                    <a:pt x="4272" y="605"/>
                    <a:pt x="4505" y="797"/>
                  </a:cubicBezTo>
                  <a:cubicBezTo>
                    <a:pt x="4780" y="1030"/>
                    <a:pt x="5095" y="1250"/>
                    <a:pt x="5384" y="1483"/>
                  </a:cubicBezTo>
                  <a:cubicBezTo>
                    <a:pt x="5425" y="1497"/>
                    <a:pt x="5439" y="1525"/>
                    <a:pt x="5466" y="1566"/>
                  </a:cubicBezTo>
                  <a:cubicBezTo>
                    <a:pt x="5455" y="1588"/>
                    <a:pt x="5440" y="1594"/>
                    <a:pt x="5424" y="1594"/>
                  </a:cubicBezTo>
                  <a:cubicBezTo>
                    <a:pt x="5399" y="1594"/>
                    <a:pt x="5373" y="1580"/>
                    <a:pt x="5356" y="1580"/>
                  </a:cubicBezTo>
                  <a:cubicBezTo>
                    <a:pt x="4807" y="1456"/>
                    <a:pt x="4230" y="1360"/>
                    <a:pt x="3681" y="1236"/>
                  </a:cubicBezTo>
                  <a:cubicBezTo>
                    <a:pt x="3585" y="1223"/>
                    <a:pt x="3502" y="1181"/>
                    <a:pt x="3393" y="1140"/>
                  </a:cubicBezTo>
                  <a:cubicBezTo>
                    <a:pt x="3132" y="1030"/>
                    <a:pt x="2857" y="907"/>
                    <a:pt x="2610" y="824"/>
                  </a:cubicBezTo>
                  <a:lnTo>
                    <a:pt x="1113" y="316"/>
                  </a:lnTo>
                  <a:cubicBezTo>
                    <a:pt x="989" y="275"/>
                    <a:pt x="893" y="248"/>
                    <a:pt x="770" y="220"/>
                  </a:cubicBezTo>
                  <a:lnTo>
                    <a:pt x="770" y="220"/>
                  </a:lnTo>
                  <a:cubicBezTo>
                    <a:pt x="934" y="385"/>
                    <a:pt x="1182" y="412"/>
                    <a:pt x="1388" y="495"/>
                  </a:cubicBezTo>
                  <a:cubicBezTo>
                    <a:pt x="1594" y="591"/>
                    <a:pt x="1813" y="673"/>
                    <a:pt x="2033" y="756"/>
                  </a:cubicBezTo>
                  <a:cubicBezTo>
                    <a:pt x="2239" y="838"/>
                    <a:pt x="2473" y="934"/>
                    <a:pt x="2679" y="1030"/>
                  </a:cubicBezTo>
                  <a:cubicBezTo>
                    <a:pt x="2624" y="1044"/>
                    <a:pt x="2572" y="1049"/>
                    <a:pt x="2522" y="1049"/>
                  </a:cubicBezTo>
                  <a:cubicBezTo>
                    <a:pt x="2422" y="1049"/>
                    <a:pt x="2331" y="1030"/>
                    <a:pt x="2239" y="1030"/>
                  </a:cubicBezTo>
                  <a:cubicBezTo>
                    <a:pt x="2102" y="1030"/>
                    <a:pt x="1964" y="1017"/>
                    <a:pt x="1827" y="1017"/>
                  </a:cubicBezTo>
                  <a:cubicBezTo>
                    <a:pt x="1690" y="1017"/>
                    <a:pt x="1539" y="1017"/>
                    <a:pt x="1346" y="1085"/>
                  </a:cubicBezTo>
                  <a:cubicBezTo>
                    <a:pt x="1552" y="1168"/>
                    <a:pt x="1745" y="1154"/>
                    <a:pt x="1923" y="1168"/>
                  </a:cubicBezTo>
                  <a:cubicBezTo>
                    <a:pt x="2088" y="1209"/>
                    <a:pt x="2280" y="1223"/>
                    <a:pt x="2445" y="1277"/>
                  </a:cubicBezTo>
                  <a:cubicBezTo>
                    <a:pt x="2376" y="1291"/>
                    <a:pt x="2308" y="1291"/>
                    <a:pt x="2239" y="1291"/>
                  </a:cubicBezTo>
                  <a:cubicBezTo>
                    <a:pt x="1662" y="1319"/>
                    <a:pt x="1072" y="1415"/>
                    <a:pt x="509" y="1511"/>
                  </a:cubicBezTo>
                  <a:cubicBezTo>
                    <a:pt x="371" y="1525"/>
                    <a:pt x="234" y="1580"/>
                    <a:pt x="110" y="1621"/>
                  </a:cubicBezTo>
                  <a:cubicBezTo>
                    <a:pt x="83" y="1621"/>
                    <a:pt x="69" y="1648"/>
                    <a:pt x="1" y="1689"/>
                  </a:cubicBezTo>
                  <a:cubicBezTo>
                    <a:pt x="70" y="1701"/>
                    <a:pt x="133" y="1705"/>
                    <a:pt x="189" y="1705"/>
                  </a:cubicBezTo>
                  <a:cubicBezTo>
                    <a:pt x="265" y="1705"/>
                    <a:pt x="330" y="1697"/>
                    <a:pt x="385" y="1689"/>
                  </a:cubicBezTo>
                  <a:cubicBezTo>
                    <a:pt x="797" y="1648"/>
                    <a:pt x="1237" y="1580"/>
                    <a:pt x="1649" y="1566"/>
                  </a:cubicBezTo>
                  <a:cubicBezTo>
                    <a:pt x="2308" y="1525"/>
                    <a:pt x="2967" y="1511"/>
                    <a:pt x="3640" y="1483"/>
                  </a:cubicBezTo>
                  <a:cubicBezTo>
                    <a:pt x="3708" y="1483"/>
                    <a:pt x="3777" y="1483"/>
                    <a:pt x="3846" y="1497"/>
                  </a:cubicBezTo>
                  <a:cubicBezTo>
                    <a:pt x="4423" y="1621"/>
                    <a:pt x="5013" y="1758"/>
                    <a:pt x="5604" y="1895"/>
                  </a:cubicBezTo>
                  <a:cubicBezTo>
                    <a:pt x="5576" y="1978"/>
                    <a:pt x="5507" y="1937"/>
                    <a:pt x="5453" y="1964"/>
                  </a:cubicBezTo>
                  <a:cubicBezTo>
                    <a:pt x="4285" y="2047"/>
                    <a:pt x="3159" y="2307"/>
                    <a:pt x="2061" y="2678"/>
                  </a:cubicBezTo>
                  <a:cubicBezTo>
                    <a:pt x="1896" y="2733"/>
                    <a:pt x="1731" y="2802"/>
                    <a:pt x="1594" y="2870"/>
                  </a:cubicBezTo>
                  <a:cubicBezTo>
                    <a:pt x="1594" y="2922"/>
                    <a:pt x="1615" y="2936"/>
                    <a:pt x="1634" y="2936"/>
                  </a:cubicBezTo>
                  <a:cubicBezTo>
                    <a:pt x="1646" y="2936"/>
                    <a:pt x="1657" y="2931"/>
                    <a:pt x="1662" y="2925"/>
                  </a:cubicBezTo>
                  <a:cubicBezTo>
                    <a:pt x="1786" y="2898"/>
                    <a:pt x="1896" y="2870"/>
                    <a:pt x="2019" y="2829"/>
                  </a:cubicBezTo>
                  <a:cubicBezTo>
                    <a:pt x="3049" y="2582"/>
                    <a:pt x="4093" y="2390"/>
                    <a:pt x="5150" y="2266"/>
                  </a:cubicBezTo>
                  <a:cubicBezTo>
                    <a:pt x="5659" y="2198"/>
                    <a:pt x="6194" y="2211"/>
                    <a:pt x="6730" y="2198"/>
                  </a:cubicBezTo>
                  <a:cubicBezTo>
                    <a:pt x="6812" y="2198"/>
                    <a:pt x="6894" y="2211"/>
                    <a:pt x="6977" y="2239"/>
                  </a:cubicBezTo>
                  <a:cubicBezTo>
                    <a:pt x="7993" y="2472"/>
                    <a:pt x="8996" y="2761"/>
                    <a:pt x="9971" y="3104"/>
                  </a:cubicBezTo>
                  <a:cubicBezTo>
                    <a:pt x="9998" y="3131"/>
                    <a:pt x="10039" y="3145"/>
                    <a:pt x="10067" y="3173"/>
                  </a:cubicBezTo>
                  <a:cubicBezTo>
                    <a:pt x="9984" y="3159"/>
                    <a:pt x="9902" y="3159"/>
                    <a:pt x="9820" y="3145"/>
                  </a:cubicBezTo>
                  <a:cubicBezTo>
                    <a:pt x="9311" y="3063"/>
                    <a:pt x="8831" y="2994"/>
                    <a:pt x="8323" y="2967"/>
                  </a:cubicBezTo>
                  <a:cubicBezTo>
                    <a:pt x="8249" y="2963"/>
                    <a:pt x="8176" y="2961"/>
                    <a:pt x="8102" y="2961"/>
                  </a:cubicBezTo>
                  <a:cubicBezTo>
                    <a:pt x="7901" y="2961"/>
                    <a:pt x="7700" y="2974"/>
                    <a:pt x="7499" y="2994"/>
                  </a:cubicBezTo>
                  <a:cubicBezTo>
                    <a:pt x="7430" y="2994"/>
                    <a:pt x="7348" y="2994"/>
                    <a:pt x="7279" y="3076"/>
                  </a:cubicBezTo>
                  <a:cubicBezTo>
                    <a:pt x="7320" y="3090"/>
                    <a:pt x="7375" y="3104"/>
                    <a:pt x="7430" y="3104"/>
                  </a:cubicBezTo>
                  <a:cubicBezTo>
                    <a:pt x="8748" y="3214"/>
                    <a:pt x="10053" y="3488"/>
                    <a:pt x="11344" y="3791"/>
                  </a:cubicBezTo>
                  <a:cubicBezTo>
                    <a:pt x="11577" y="3846"/>
                    <a:pt x="11811" y="3914"/>
                    <a:pt x="12044" y="3969"/>
                  </a:cubicBezTo>
                  <a:cubicBezTo>
                    <a:pt x="12443" y="4052"/>
                    <a:pt x="12786" y="4258"/>
                    <a:pt x="13129" y="4436"/>
                  </a:cubicBezTo>
                  <a:cubicBezTo>
                    <a:pt x="13110" y="4467"/>
                    <a:pt x="13092" y="4476"/>
                    <a:pt x="13073" y="4476"/>
                  </a:cubicBezTo>
                  <a:cubicBezTo>
                    <a:pt x="13051" y="4476"/>
                    <a:pt x="13028" y="4463"/>
                    <a:pt x="13006" y="4463"/>
                  </a:cubicBezTo>
                  <a:cubicBezTo>
                    <a:pt x="12786" y="4436"/>
                    <a:pt x="12566" y="4381"/>
                    <a:pt x="12333" y="4367"/>
                  </a:cubicBezTo>
                  <a:cubicBezTo>
                    <a:pt x="11974" y="4318"/>
                    <a:pt x="11616" y="4282"/>
                    <a:pt x="11258" y="4282"/>
                  </a:cubicBezTo>
                  <a:cubicBezTo>
                    <a:pt x="11122" y="4282"/>
                    <a:pt x="10986" y="4287"/>
                    <a:pt x="10850" y="4299"/>
                  </a:cubicBezTo>
                  <a:cubicBezTo>
                    <a:pt x="10753" y="4299"/>
                    <a:pt x="10657" y="4299"/>
                    <a:pt x="10547" y="4367"/>
                  </a:cubicBezTo>
                  <a:cubicBezTo>
                    <a:pt x="10644" y="4409"/>
                    <a:pt x="10712" y="4409"/>
                    <a:pt x="10781" y="4409"/>
                  </a:cubicBezTo>
                  <a:cubicBezTo>
                    <a:pt x="11509" y="4463"/>
                    <a:pt x="12250" y="4587"/>
                    <a:pt x="12951" y="4779"/>
                  </a:cubicBezTo>
                  <a:cubicBezTo>
                    <a:pt x="13404" y="4889"/>
                    <a:pt x="13843" y="5054"/>
                    <a:pt x="14296" y="5164"/>
                  </a:cubicBezTo>
                  <a:cubicBezTo>
                    <a:pt x="14777" y="5301"/>
                    <a:pt x="15217" y="5548"/>
                    <a:pt x="15629" y="5823"/>
                  </a:cubicBezTo>
                  <a:lnTo>
                    <a:pt x="16617" y="6441"/>
                  </a:lnTo>
                  <a:cubicBezTo>
                    <a:pt x="16645" y="6455"/>
                    <a:pt x="16659" y="6468"/>
                    <a:pt x="16727" y="6523"/>
                  </a:cubicBezTo>
                  <a:cubicBezTo>
                    <a:pt x="16549" y="6468"/>
                    <a:pt x="16425" y="6441"/>
                    <a:pt x="16288" y="6386"/>
                  </a:cubicBezTo>
                  <a:cubicBezTo>
                    <a:pt x="15793" y="6221"/>
                    <a:pt x="15285" y="6084"/>
                    <a:pt x="14763" y="6029"/>
                  </a:cubicBezTo>
                  <a:cubicBezTo>
                    <a:pt x="14626" y="6015"/>
                    <a:pt x="14461" y="6015"/>
                    <a:pt x="14310" y="6015"/>
                  </a:cubicBezTo>
                  <a:cubicBezTo>
                    <a:pt x="14283" y="6015"/>
                    <a:pt x="14228" y="6029"/>
                    <a:pt x="14187" y="6057"/>
                  </a:cubicBezTo>
                  <a:cubicBezTo>
                    <a:pt x="14283" y="6084"/>
                    <a:pt x="14351" y="6111"/>
                    <a:pt x="14434" y="6125"/>
                  </a:cubicBezTo>
                  <a:cubicBezTo>
                    <a:pt x="14997" y="6249"/>
                    <a:pt x="15546" y="6400"/>
                    <a:pt x="16095" y="6592"/>
                  </a:cubicBezTo>
                  <a:cubicBezTo>
                    <a:pt x="16576" y="6771"/>
                    <a:pt x="17057" y="6977"/>
                    <a:pt x="17524" y="7210"/>
                  </a:cubicBezTo>
                  <a:lnTo>
                    <a:pt x="17730" y="7320"/>
                  </a:lnTo>
                  <a:cubicBezTo>
                    <a:pt x="18155" y="7498"/>
                    <a:pt x="18540" y="7759"/>
                    <a:pt x="18897" y="8075"/>
                  </a:cubicBezTo>
                  <a:lnTo>
                    <a:pt x="19817" y="8844"/>
                  </a:lnTo>
                  <a:cubicBezTo>
                    <a:pt x="19872" y="8872"/>
                    <a:pt x="19913" y="8927"/>
                    <a:pt x="19927" y="8995"/>
                  </a:cubicBezTo>
                  <a:cubicBezTo>
                    <a:pt x="19803" y="8940"/>
                    <a:pt x="19666" y="8913"/>
                    <a:pt x="19542" y="8858"/>
                  </a:cubicBezTo>
                  <a:cubicBezTo>
                    <a:pt x="18911" y="8652"/>
                    <a:pt x="18293" y="8446"/>
                    <a:pt x="17620" y="8364"/>
                  </a:cubicBezTo>
                  <a:cubicBezTo>
                    <a:pt x="17414" y="8322"/>
                    <a:pt x="17194" y="8322"/>
                    <a:pt x="16988" y="8309"/>
                  </a:cubicBezTo>
                  <a:lnTo>
                    <a:pt x="16686" y="8309"/>
                  </a:lnTo>
                  <a:cubicBezTo>
                    <a:pt x="16686" y="8377"/>
                    <a:pt x="16755" y="8364"/>
                    <a:pt x="16768" y="8377"/>
                  </a:cubicBezTo>
                  <a:cubicBezTo>
                    <a:pt x="16796" y="8391"/>
                    <a:pt x="16837" y="8391"/>
                    <a:pt x="16865" y="8391"/>
                  </a:cubicBezTo>
                  <a:cubicBezTo>
                    <a:pt x="17263" y="8487"/>
                    <a:pt x="17661" y="8556"/>
                    <a:pt x="18059" y="8652"/>
                  </a:cubicBezTo>
                  <a:cubicBezTo>
                    <a:pt x="18979" y="8899"/>
                    <a:pt x="19872" y="9243"/>
                    <a:pt x="20710" y="9682"/>
                  </a:cubicBezTo>
                  <a:cubicBezTo>
                    <a:pt x="20778" y="9723"/>
                    <a:pt x="20833" y="9751"/>
                    <a:pt x="20888" y="9806"/>
                  </a:cubicBezTo>
                  <a:cubicBezTo>
                    <a:pt x="21108" y="10012"/>
                    <a:pt x="21314" y="10218"/>
                    <a:pt x="21534" y="10437"/>
                  </a:cubicBezTo>
                  <a:cubicBezTo>
                    <a:pt x="21561" y="10451"/>
                    <a:pt x="21561" y="10478"/>
                    <a:pt x="21575" y="10506"/>
                  </a:cubicBezTo>
                  <a:lnTo>
                    <a:pt x="21465" y="10506"/>
                  </a:lnTo>
                  <a:cubicBezTo>
                    <a:pt x="21122" y="10369"/>
                    <a:pt x="20778" y="10300"/>
                    <a:pt x="20421" y="10231"/>
                  </a:cubicBezTo>
                  <a:cubicBezTo>
                    <a:pt x="19886" y="10135"/>
                    <a:pt x="19364" y="10039"/>
                    <a:pt x="18815" y="10012"/>
                  </a:cubicBezTo>
                  <a:cubicBezTo>
                    <a:pt x="18732" y="10005"/>
                    <a:pt x="18650" y="10001"/>
                    <a:pt x="18566" y="10001"/>
                  </a:cubicBezTo>
                  <a:cubicBezTo>
                    <a:pt x="18482" y="10001"/>
                    <a:pt x="18396" y="10005"/>
                    <a:pt x="18306" y="10012"/>
                  </a:cubicBezTo>
                  <a:cubicBezTo>
                    <a:pt x="18197" y="10012"/>
                    <a:pt x="18073" y="10025"/>
                    <a:pt x="17963" y="10094"/>
                  </a:cubicBezTo>
                  <a:cubicBezTo>
                    <a:pt x="17963" y="10149"/>
                    <a:pt x="18004" y="10163"/>
                    <a:pt x="18032" y="10163"/>
                  </a:cubicBezTo>
                  <a:cubicBezTo>
                    <a:pt x="18059" y="10162"/>
                    <a:pt x="18087" y="10162"/>
                    <a:pt x="18114" y="10162"/>
                  </a:cubicBezTo>
                  <a:cubicBezTo>
                    <a:pt x="19004" y="10162"/>
                    <a:pt x="19843" y="10375"/>
                    <a:pt x="20696" y="10588"/>
                  </a:cubicBezTo>
                  <a:cubicBezTo>
                    <a:pt x="21163" y="10712"/>
                    <a:pt x="21589" y="10904"/>
                    <a:pt x="22001" y="11138"/>
                  </a:cubicBezTo>
                  <a:cubicBezTo>
                    <a:pt x="22275" y="11302"/>
                    <a:pt x="22522" y="11481"/>
                    <a:pt x="22701" y="11728"/>
                  </a:cubicBezTo>
                  <a:cubicBezTo>
                    <a:pt x="23044" y="12140"/>
                    <a:pt x="23415" y="12552"/>
                    <a:pt x="23758" y="12964"/>
                  </a:cubicBezTo>
                  <a:cubicBezTo>
                    <a:pt x="23800" y="13019"/>
                    <a:pt x="23855" y="13060"/>
                    <a:pt x="23896" y="13184"/>
                  </a:cubicBezTo>
                  <a:cubicBezTo>
                    <a:pt x="23758" y="13129"/>
                    <a:pt x="23662" y="13060"/>
                    <a:pt x="23566" y="13019"/>
                  </a:cubicBezTo>
                  <a:cubicBezTo>
                    <a:pt x="23456" y="12964"/>
                    <a:pt x="23360" y="12895"/>
                    <a:pt x="23250" y="12841"/>
                  </a:cubicBezTo>
                  <a:cubicBezTo>
                    <a:pt x="23154" y="12786"/>
                    <a:pt x="23044" y="12744"/>
                    <a:pt x="22934" y="12689"/>
                  </a:cubicBezTo>
                  <a:cubicBezTo>
                    <a:pt x="22825" y="12635"/>
                    <a:pt x="22701" y="12607"/>
                    <a:pt x="22591" y="12552"/>
                  </a:cubicBezTo>
                  <a:cubicBezTo>
                    <a:pt x="22468" y="12511"/>
                    <a:pt x="22358" y="12470"/>
                    <a:pt x="22248" y="12429"/>
                  </a:cubicBezTo>
                  <a:cubicBezTo>
                    <a:pt x="22124" y="12401"/>
                    <a:pt x="22014" y="12360"/>
                    <a:pt x="21904" y="12332"/>
                  </a:cubicBezTo>
                  <a:cubicBezTo>
                    <a:pt x="21781" y="12291"/>
                    <a:pt x="21657" y="12264"/>
                    <a:pt x="21561" y="12236"/>
                  </a:cubicBezTo>
                  <a:cubicBezTo>
                    <a:pt x="21438" y="12209"/>
                    <a:pt x="21314" y="12195"/>
                    <a:pt x="21190" y="12168"/>
                  </a:cubicBezTo>
                  <a:lnTo>
                    <a:pt x="20833" y="12126"/>
                  </a:lnTo>
                  <a:lnTo>
                    <a:pt x="20476" y="12072"/>
                  </a:lnTo>
                  <a:cubicBezTo>
                    <a:pt x="20414" y="12065"/>
                    <a:pt x="20353" y="12061"/>
                    <a:pt x="20293" y="12061"/>
                  </a:cubicBezTo>
                  <a:cubicBezTo>
                    <a:pt x="20233" y="12061"/>
                    <a:pt x="20174" y="12065"/>
                    <a:pt x="20119" y="12072"/>
                  </a:cubicBezTo>
                  <a:cubicBezTo>
                    <a:pt x="20215" y="12126"/>
                    <a:pt x="20325" y="12154"/>
                    <a:pt x="20435" y="12168"/>
                  </a:cubicBezTo>
                  <a:cubicBezTo>
                    <a:pt x="20971" y="12291"/>
                    <a:pt x="21493" y="12429"/>
                    <a:pt x="22001" y="12621"/>
                  </a:cubicBezTo>
                  <a:cubicBezTo>
                    <a:pt x="22687" y="12882"/>
                    <a:pt x="23346" y="13198"/>
                    <a:pt x="23923" y="13651"/>
                  </a:cubicBezTo>
                  <a:cubicBezTo>
                    <a:pt x="24074" y="13774"/>
                    <a:pt x="24239" y="13871"/>
                    <a:pt x="24390" y="13980"/>
                  </a:cubicBezTo>
                  <a:cubicBezTo>
                    <a:pt x="24541" y="14063"/>
                    <a:pt x="24665" y="14186"/>
                    <a:pt x="24747" y="14337"/>
                  </a:cubicBezTo>
                  <a:cubicBezTo>
                    <a:pt x="24816" y="14434"/>
                    <a:pt x="24898" y="14530"/>
                    <a:pt x="24939" y="14640"/>
                  </a:cubicBezTo>
                  <a:cubicBezTo>
                    <a:pt x="24885" y="14640"/>
                    <a:pt x="24857" y="14667"/>
                    <a:pt x="24830" y="14667"/>
                  </a:cubicBezTo>
                  <a:cubicBezTo>
                    <a:pt x="24765" y="14662"/>
                    <a:pt x="24701" y="14660"/>
                    <a:pt x="24637" y="14660"/>
                  </a:cubicBezTo>
                  <a:cubicBezTo>
                    <a:pt x="24344" y="14660"/>
                    <a:pt x="24051" y="14707"/>
                    <a:pt x="23758" y="14763"/>
                  </a:cubicBezTo>
                  <a:cubicBezTo>
                    <a:pt x="22742" y="14969"/>
                    <a:pt x="21740" y="15244"/>
                    <a:pt x="20778" y="15601"/>
                  </a:cubicBezTo>
                  <a:cubicBezTo>
                    <a:pt x="20421" y="15738"/>
                    <a:pt x="20064" y="15903"/>
                    <a:pt x="19735" y="16082"/>
                  </a:cubicBezTo>
                  <a:cubicBezTo>
                    <a:pt x="19680" y="16109"/>
                    <a:pt x="19652" y="16136"/>
                    <a:pt x="19597" y="16178"/>
                  </a:cubicBezTo>
                  <a:cubicBezTo>
                    <a:pt x="19619" y="16194"/>
                    <a:pt x="19636" y="16199"/>
                    <a:pt x="19652" y="16199"/>
                  </a:cubicBezTo>
                  <a:cubicBezTo>
                    <a:pt x="19676" y="16199"/>
                    <a:pt x="19696" y="16186"/>
                    <a:pt x="19721" y="16178"/>
                  </a:cubicBezTo>
                  <a:cubicBezTo>
                    <a:pt x="19913" y="16109"/>
                    <a:pt x="20092" y="16040"/>
                    <a:pt x="20270" y="15972"/>
                  </a:cubicBezTo>
                  <a:cubicBezTo>
                    <a:pt x="21190" y="15601"/>
                    <a:pt x="22179" y="15354"/>
                    <a:pt x="23140" y="15120"/>
                  </a:cubicBezTo>
                  <a:cubicBezTo>
                    <a:pt x="23456" y="15052"/>
                    <a:pt x="23772" y="15010"/>
                    <a:pt x="24102" y="14955"/>
                  </a:cubicBezTo>
                  <a:cubicBezTo>
                    <a:pt x="24216" y="14936"/>
                    <a:pt x="24334" y="14926"/>
                    <a:pt x="24453" y="14926"/>
                  </a:cubicBezTo>
                  <a:cubicBezTo>
                    <a:pt x="24591" y="14926"/>
                    <a:pt x="24731" y="14940"/>
                    <a:pt x="24871" y="14969"/>
                  </a:cubicBezTo>
                  <a:cubicBezTo>
                    <a:pt x="24967" y="14983"/>
                    <a:pt x="25091" y="15010"/>
                    <a:pt x="25228" y="15024"/>
                  </a:cubicBezTo>
                  <a:cubicBezTo>
                    <a:pt x="25640" y="15601"/>
                    <a:pt x="26024" y="16219"/>
                    <a:pt x="26436" y="16809"/>
                  </a:cubicBezTo>
                  <a:cubicBezTo>
                    <a:pt x="26670" y="16727"/>
                    <a:pt x="26697" y="16686"/>
                    <a:pt x="26629" y="16562"/>
                  </a:cubicBezTo>
                  <a:cubicBezTo>
                    <a:pt x="26491" y="16315"/>
                    <a:pt x="26354" y="16054"/>
                    <a:pt x="26189" y="15793"/>
                  </a:cubicBezTo>
                  <a:cubicBezTo>
                    <a:pt x="26011" y="15491"/>
                    <a:pt x="25805" y="15175"/>
                    <a:pt x="25599" y="14873"/>
                  </a:cubicBezTo>
                  <a:cubicBezTo>
                    <a:pt x="25530" y="14763"/>
                    <a:pt x="25489" y="14681"/>
                    <a:pt x="25461" y="14557"/>
                  </a:cubicBezTo>
                  <a:cubicBezTo>
                    <a:pt x="25228" y="13472"/>
                    <a:pt x="25022" y="12374"/>
                    <a:pt x="24802" y="11302"/>
                  </a:cubicBezTo>
                  <a:cubicBezTo>
                    <a:pt x="24733" y="10932"/>
                    <a:pt x="24706" y="10575"/>
                    <a:pt x="24651" y="10231"/>
                  </a:cubicBezTo>
                  <a:cubicBezTo>
                    <a:pt x="24637" y="10149"/>
                    <a:pt x="24610" y="10067"/>
                    <a:pt x="24596" y="9998"/>
                  </a:cubicBezTo>
                  <a:lnTo>
                    <a:pt x="24582" y="9998"/>
                  </a:lnTo>
                  <a:cubicBezTo>
                    <a:pt x="24582" y="10025"/>
                    <a:pt x="24569" y="10080"/>
                    <a:pt x="24569" y="10108"/>
                  </a:cubicBezTo>
                  <a:cubicBezTo>
                    <a:pt x="24582" y="10437"/>
                    <a:pt x="24582" y="10753"/>
                    <a:pt x="24610" y="11055"/>
                  </a:cubicBezTo>
                  <a:cubicBezTo>
                    <a:pt x="24720" y="11893"/>
                    <a:pt x="24843" y="12744"/>
                    <a:pt x="24994" y="13582"/>
                  </a:cubicBezTo>
                  <a:cubicBezTo>
                    <a:pt x="25022" y="13733"/>
                    <a:pt x="25063" y="13884"/>
                    <a:pt x="25118" y="14090"/>
                  </a:cubicBezTo>
                  <a:cubicBezTo>
                    <a:pt x="25063" y="14063"/>
                    <a:pt x="25022" y="14063"/>
                    <a:pt x="25008" y="14022"/>
                  </a:cubicBezTo>
                  <a:cubicBezTo>
                    <a:pt x="24335" y="13156"/>
                    <a:pt x="23703" y="12223"/>
                    <a:pt x="23168" y="11248"/>
                  </a:cubicBezTo>
                  <a:cubicBezTo>
                    <a:pt x="23058" y="11000"/>
                    <a:pt x="22934" y="10767"/>
                    <a:pt x="22825" y="10520"/>
                  </a:cubicBezTo>
                  <a:cubicBezTo>
                    <a:pt x="22522" y="9792"/>
                    <a:pt x="22234" y="9037"/>
                    <a:pt x="21987" y="8240"/>
                  </a:cubicBezTo>
                  <a:cubicBezTo>
                    <a:pt x="21959" y="8144"/>
                    <a:pt x="21918" y="8034"/>
                    <a:pt x="21891" y="7910"/>
                  </a:cubicBezTo>
                  <a:cubicBezTo>
                    <a:pt x="21795" y="7965"/>
                    <a:pt x="21850" y="8020"/>
                    <a:pt x="21850" y="8048"/>
                  </a:cubicBezTo>
                  <a:cubicBezTo>
                    <a:pt x="21987" y="8721"/>
                    <a:pt x="22193" y="9394"/>
                    <a:pt x="22454" y="10025"/>
                  </a:cubicBezTo>
                  <a:cubicBezTo>
                    <a:pt x="22660" y="10547"/>
                    <a:pt x="22866" y="11069"/>
                    <a:pt x="23140" y="11550"/>
                  </a:cubicBezTo>
                  <a:cubicBezTo>
                    <a:pt x="23154" y="11577"/>
                    <a:pt x="23154" y="11605"/>
                    <a:pt x="23195" y="11673"/>
                  </a:cubicBezTo>
                  <a:cubicBezTo>
                    <a:pt x="23127" y="11618"/>
                    <a:pt x="23086" y="11591"/>
                    <a:pt x="23058" y="11577"/>
                  </a:cubicBezTo>
                  <a:cubicBezTo>
                    <a:pt x="22619" y="11124"/>
                    <a:pt x="22193" y="10684"/>
                    <a:pt x="21781" y="10218"/>
                  </a:cubicBezTo>
                  <a:cubicBezTo>
                    <a:pt x="21712" y="10149"/>
                    <a:pt x="21657" y="10039"/>
                    <a:pt x="21589" y="9970"/>
                  </a:cubicBezTo>
                  <a:cubicBezTo>
                    <a:pt x="21575" y="9943"/>
                    <a:pt x="21561" y="9929"/>
                    <a:pt x="21547" y="9888"/>
                  </a:cubicBezTo>
                  <a:cubicBezTo>
                    <a:pt x="21081" y="8913"/>
                    <a:pt x="20600" y="7910"/>
                    <a:pt x="20133" y="6935"/>
                  </a:cubicBezTo>
                  <a:cubicBezTo>
                    <a:pt x="19982" y="6606"/>
                    <a:pt x="19858" y="6290"/>
                    <a:pt x="19707" y="5974"/>
                  </a:cubicBezTo>
                  <a:cubicBezTo>
                    <a:pt x="19639" y="5809"/>
                    <a:pt x="19529" y="5631"/>
                    <a:pt x="19446" y="5466"/>
                  </a:cubicBezTo>
                  <a:cubicBezTo>
                    <a:pt x="19391" y="5535"/>
                    <a:pt x="19433" y="5562"/>
                    <a:pt x="19446" y="5617"/>
                  </a:cubicBezTo>
                  <a:cubicBezTo>
                    <a:pt x="19460" y="5672"/>
                    <a:pt x="19501" y="5713"/>
                    <a:pt x="19515" y="5782"/>
                  </a:cubicBezTo>
                  <a:cubicBezTo>
                    <a:pt x="19529" y="5837"/>
                    <a:pt x="19556" y="5892"/>
                    <a:pt x="19570" y="5919"/>
                  </a:cubicBezTo>
                  <a:cubicBezTo>
                    <a:pt x="19584" y="5974"/>
                    <a:pt x="19597" y="6029"/>
                    <a:pt x="19625" y="6057"/>
                  </a:cubicBezTo>
                  <a:cubicBezTo>
                    <a:pt x="19639" y="6111"/>
                    <a:pt x="19666" y="6180"/>
                    <a:pt x="19694" y="6235"/>
                  </a:cubicBezTo>
                  <a:cubicBezTo>
                    <a:pt x="19707" y="6290"/>
                    <a:pt x="19721" y="6331"/>
                    <a:pt x="19735" y="6372"/>
                  </a:cubicBezTo>
                  <a:cubicBezTo>
                    <a:pt x="19762" y="6427"/>
                    <a:pt x="19790" y="6496"/>
                    <a:pt x="19803" y="6537"/>
                  </a:cubicBezTo>
                  <a:cubicBezTo>
                    <a:pt x="19817" y="6592"/>
                    <a:pt x="19845" y="6647"/>
                    <a:pt x="19858" y="6674"/>
                  </a:cubicBezTo>
                  <a:cubicBezTo>
                    <a:pt x="19872" y="6729"/>
                    <a:pt x="19886" y="6784"/>
                    <a:pt x="19913" y="6812"/>
                  </a:cubicBezTo>
                  <a:cubicBezTo>
                    <a:pt x="19927" y="6867"/>
                    <a:pt x="19941" y="6935"/>
                    <a:pt x="19982" y="6990"/>
                  </a:cubicBezTo>
                  <a:cubicBezTo>
                    <a:pt x="19996" y="7045"/>
                    <a:pt x="20009" y="7086"/>
                    <a:pt x="20023" y="7128"/>
                  </a:cubicBezTo>
                  <a:cubicBezTo>
                    <a:pt x="20051" y="7183"/>
                    <a:pt x="20064" y="7224"/>
                    <a:pt x="20078" y="7265"/>
                  </a:cubicBezTo>
                  <a:cubicBezTo>
                    <a:pt x="20092" y="7320"/>
                    <a:pt x="20133" y="7389"/>
                    <a:pt x="20147" y="7430"/>
                  </a:cubicBezTo>
                  <a:cubicBezTo>
                    <a:pt x="20160" y="7485"/>
                    <a:pt x="20188" y="7540"/>
                    <a:pt x="20202" y="7567"/>
                  </a:cubicBezTo>
                  <a:cubicBezTo>
                    <a:pt x="20215" y="7622"/>
                    <a:pt x="20257" y="7677"/>
                    <a:pt x="20270" y="7746"/>
                  </a:cubicBezTo>
                  <a:cubicBezTo>
                    <a:pt x="20284" y="7801"/>
                    <a:pt x="20298" y="7842"/>
                    <a:pt x="20339" y="7883"/>
                  </a:cubicBezTo>
                  <a:cubicBezTo>
                    <a:pt x="20353" y="7938"/>
                    <a:pt x="20366" y="7979"/>
                    <a:pt x="20408" y="8020"/>
                  </a:cubicBezTo>
                  <a:cubicBezTo>
                    <a:pt x="20421" y="8075"/>
                    <a:pt x="20463" y="8116"/>
                    <a:pt x="20476" y="8185"/>
                  </a:cubicBezTo>
                  <a:cubicBezTo>
                    <a:pt x="20490" y="8240"/>
                    <a:pt x="20504" y="8281"/>
                    <a:pt x="20545" y="8322"/>
                  </a:cubicBezTo>
                  <a:cubicBezTo>
                    <a:pt x="20559" y="8377"/>
                    <a:pt x="20600" y="8419"/>
                    <a:pt x="20614" y="8460"/>
                  </a:cubicBezTo>
                  <a:cubicBezTo>
                    <a:pt x="20627" y="8515"/>
                    <a:pt x="20669" y="8570"/>
                    <a:pt x="20682" y="8638"/>
                  </a:cubicBezTo>
                  <a:cubicBezTo>
                    <a:pt x="20696" y="8693"/>
                    <a:pt x="20737" y="8721"/>
                    <a:pt x="20751" y="8776"/>
                  </a:cubicBezTo>
                  <a:cubicBezTo>
                    <a:pt x="20778" y="8831"/>
                    <a:pt x="20806" y="8872"/>
                    <a:pt x="20833" y="8927"/>
                  </a:cubicBezTo>
                  <a:cubicBezTo>
                    <a:pt x="20847" y="8982"/>
                    <a:pt x="20888" y="9009"/>
                    <a:pt x="20902" y="9064"/>
                  </a:cubicBezTo>
                  <a:cubicBezTo>
                    <a:pt x="20916" y="9119"/>
                    <a:pt x="20957" y="9146"/>
                    <a:pt x="20971" y="9201"/>
                  </a:cubicBezTo>
                  <a:cubicBezTo>
                    <a:pt x="20984" y="9256"/>
                    <a:pt x="21026" y="9311"/>
                    <a:pt x="21039" y="9380"/>
                  </a:cubicBezTo>
                  <a:cubicBezTo>
                    <a:pt x="21053" y="9421"/>
                    <a:pt x="21081" y="9462"/>
                    <a:pt x="21108" y="9558"/>
                  </a:cubicBezTo>
                  <a:cubicBezTo>
                    <a:pt x="21039" y="9490"/>
                    <a:pt x="21012" y="9476"/>
                    <a:pt x="20971" y="9449"/>
                  </a:cubicBezTo>
                  <a:cubicBezTo>
                    <a:pt x="20435" y="8940"/>
                    <a:pt x="19886" y="8460"/>
                    <a:pt x="19323" y="8007"/>
                  </a:cubicBezTo>
                  <a:cubicBezTo>
                    <a:pt x="19268" y="7952"/>
                    <a:pt x="19199" y="7897"/>
                    <a:pt x="19172" y="7828"/>
                  </a:cubicBezTo>
                  <a:cubicBezTo>
                    <a:pt x="18787" y="7279"/>
                    <a:pt x="18416" y="6729"/>
                    <a:pt x="18059" y="6180"/>
                  </a:cubicBezTo>
                  <a:cubicBezTo>
                    <a:pt x="17606" y="5535"/>
                    <a:pt x="17249" y="4821"/>
                    <a:pt x="16865" y="4120"/>
                  </a:cubicBezTo>
                  <a:cubicBezTo>
                    <a:pt x="16796" y="3983"/>
                    <a:pt x="16727" y="3846"/>
                    <a:pt x="16631" y="3749"/>
                  </a:cubicBezTo>
                  <a:lnTo>
                    <a:pt x="16631" y="3749"/>
                  </a:lnTo>
                  <a:cubicBezTo>
                    <a:pt x="16727" y="4065"/>
                    <a:pt x="16865" y="4381"/>
                    <a:pt x="17029" y="4683"/>
                  </a:cubicBezTo>
                  <a:cubicBezTo>
                    <a:pt x="17180" y="4999"/>
                    <a:pt x="17331" y="5329"/>
                    <a:pt x="17510" y="5631"/>
                  </a:cubicBezTo>
                  <a:cubicBezTo>
                    <a:pt x="17675" y="5947"/>
                    <a:pt x="17853" y="6235"/>
                    <a:pt x="18032" y="6523"/>
                  </a:cubicBezTo>
                  <a:cubicBezTo>
                    <a:pt x="18224" y="6812"/>
                    <a:pt x="18416" y="7086"/>
                    <a:pt x="18581" y="7402"/>
                  </a:cubicBezTo>
                  <a:cubicBezTo>
                    <a:pt x="18554" y="7389"/>
                    <a:pt x="18540" y="7389"/>
                    <a:pt x="18499" y="7361"/>
                  </a:cubicBezTo>
                  <a:cubicBezTo>
                    <a:pt x="17757" y="6798"/>
                    <a:pt x="16988" y="6304"/>
                    <a:pt x="16205" y="5782"/>
                  </a:cubicBezTo>
                  <a:cubicBezTo>
                    <a:pt x="16068" y="5699"/>
                    <a:pt x="15944" y="5603"/>
                    <a:pt x="15821" y="5480"/>
                  </a:cubicBezTo>
                  <a:cubicBezTo>
                    <a:pt x="15217" y="4944"/>
                    <a:pt x="14667" y="4367"/>
                    <a:pt x="14159" y="3749"/>
                  </a:cubicBezTo>
                  <a:cubicBezTo>
                    <a:pt x="13981" y="3543"/>
                    <a:pt x="13830" y="3337"/>
                    <a:pt x="13692" y="3131"/>
                  </a:cubicBezTo>
                  <a:cubicBezTo>
                    <a:pt x="13459" y="2802"/>
                    <a:pt x="13225" y="2472"/>
                    <a:pt x="12992" y="2129"/>
                  </a:cubicBezTo>
                  <a:cubicBezTo>
                    <a:pt x="12951" y="2101"/>
                    <a:pt x="12937" y="2047"/>
                    <a:pt x="12923" y="1992"/>
                  </a:cubicBezTo>
                  <a:cubicBezTo>
                    <a:pt x="12909" y="2033"/>
                    <a:pt x="12882" y="2060"/>
                    <a:pt x="12882" y="2074"/>
                  </a:cubicBezTo>
                  <a:cubicBezTo>
                    <a:pt x="12937" y="2184"/>
                    <a:pt x="12992" y="2307"/>
                    <a:pt x="13061" y="2404"/>
                  </a:cubicBezTo>
                  <a:cubicBezTo>
                    <a:pt x="13569" y="3296"/>
                    <a:pt x="14173" y="4120"/>
                    <a:pt x="14860" y="4875"/>
                  </a:cubicBezTo>
                  <a:cubicBezTo>
                    <a:pt x="14873" y="4889"/>
                    <a:pt x="14901" y="4930"/>
                    <a:pt x="14901" y="4985"/>
                  </a:cubicBezTo>
                  <a:cubicBezTo>
                    <a:pt x="14832" y="4944"/>
                    <a:pt x="14736" y="4917"/>
                    <a:pt x="14667" y="4875"/>
                  </a:cubicBezTo>
                  <a:cubicBezTo>
                    <a:pt x="14187" y="4615"/>
                    <a:pt x="13692" y="4381"/>
                    <a:pt x="13212" y="4120"/>
                  </a:cubicBezTo>
                  <a:cubicBezTo>
                    <a:pt x="13184" y="4106"/>
                    <a:pt x="13143" y="4093"/>
                    <a:pt x="13088" y="4065"/>
                  </a:cubicBezTo>
                  <a:cubicBezTo>
                    <a:pt x="12717" y="3955"/>
                    <a:pt x="12429" y="3694"/>
                    <a:pt x="12154" y="3434"/>
                  </a:cubicBezTo>
                  <a:cubicBezTo>
                    <a:pt x="11701" y="3008"/>
                    <a:pt x="11234" y="2555"/>
                    <a:pt x="10850" y="2074"/>
                  </a:cubicBezTo>
                  <a:cubicBezTo>
                    <a:pt x="10671" y="1868"/>
                    <a:pt x="10506" y="1703"/>
                    <a:pt x="10328" y="1497"/>
                  </a:cubicBezTo>
                  <a:cubicBezTo>
                    <a:pt x="10232" y="1374"/>
                    <a:pt x="10094" y="1250"/>
                    <a:pt x="10039" y="1085"/>
                  </a:cubicBezTo>
                  <a:cubicBezTo>
                    <a:pt x="10026" y="1113"/>
                    <a:pt x="9998" y="1154"/>
                    <a:pt x="9998" y="1168"/>
                  </a:cubicBezTo>
                  <a:cubicBezTo>
                    <a:pt x="10067" y="1277"/>
                    <a:pt x="10122" y="1387"/>
                    <a:pt x="10204" y="1497"/>
                  </a:cubicBezTo>
                  <a:cubicBezTo>
                    <a:pt x="10726" y="2143"/>
                    <a:pt x="11207" y="2802"/>
                    <a:pt x="11811" y="3379"/>
                  </a:cubicBezTo>
                  <a:cubicBezTo>
                    <a:pt x="11825" y="3406"/>
                    <a:pt x="11838" y="3434"/>
                    <a:pt x="11880" y="3488"/>
                  </a:cubicBezTo>
                  <a:lnTo>
                    <a:pt x="11783" y="3488"/>
                  </a:lnTo>
                  <a:cubicBezTo>
                    <a:pt x="11289" y="3296"/>
                    <a:pt x="10781" y="3090"/>
                    <a:pt x="10273" y="2898"/>
                  </a:cubicBezTo>
                  <a:cubicBezTo>
                    <a:pt x="10067" y="2816"/>
                    <a:pt x="9888" y="2692"/>
                    <a:pt x="9696" y="2596"/>
                  </a:cubicBezTo>
                  <a:cubicBezTo>
                    <a:pt x="9380" y="2404"/>
                    <a:pt x="9078" y="2211"/>
                    <a:pt x="8762" y="2047"/>
                  </a:cubicBezTo>
                  <a:cubicBezTo>
                    <a:pt x="8062" y="1635"/>
                    <a:pt x="7430" y="1113"/>
                    <a:pt x="6867" y="522"/>
                  </a:cubicBezTo>
                  <a:cubicBezTo>
                    <a:pt x="6840" y="495"/>
                    <a:pt x="6840" y="481"/>
                    <a:pt x="6840" y="467"/>
                  </a:cubicBezTo>
                  <a:cubicBezTo>
                    <a:pt x="6840" y="495"/>
                    <a:pt x="6812" y="536"/>
                    <a:pt x="6826" y="550"/>
                  </a:cubicBezTo>
                  <a:cubicBezTo>
                    <a:pt x="6894" y="632"/>
                    <a:pt x="6949" y="742"/>
                    <a:pt x="7018" y="824"/>
                  </a:cubicBezTo>
                  <a:cubicBezTo>
                    <a:pt x="7320" y="1209"/>
                    <a:pt x="7691" y="1525"/>
                    <a:pt x="8062" y="1799"/>
                  </a:cubicBezTo>
                  <a:cubicBezTo>
                    <a:pt x="8323" y="1992"/>
                    <a:pt x="8597" y="2184"/>
                    <a:pt x="8858" y="2376"/>
                  </a:cubicBezTo>
                  <a:lnTo>
                    <a:pt x="8927" y="2445"/>
                  </a:lnTo>
                  <a:cubicBezTo>
                    <a:pt x="8817" y="2417"/>
                    <a:pt x="8748" y="2404"/>
                    <a:pt x="8680" y="2390"/>
                  </a:cubicBezTo>
                  <a:cubicBezTo>
                    <a:pt x="8007" y="2211"/>
                    <a:pt x="7348" y="2047"/>
                    <a:pt x="6689" y="1868"/>
                  </a:cubicBezTo>
                  <a:cubicBezTo>
                    <a:pt x="6565" y="1841"/>
                    <a:pt x="6455" y="1799"/>
                    <a:pt x="6331" y="1731"/>
                  </a:cubicBezTo>
                  <a:lnTo>
                    <a:pt x="6318" y="1717"/>
                  </a:lnTo>
                  <a:cubicBezTo>
                    <a:pt x="5439" y="1277"/>
                    <a:pt x="4642" y="687"/>
                    <a:pt x="3873" y="83"/>
                  </a:cubicBezTo>
                  <a:cubicBezTo>
                    <a:pt x="3846" y="69"/>
                    <a:pt x="3818" y="55"/>
                    <a:pt x="3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6842236" y="4762423"/>
              <a:ext cx="2223" cy="2895"/>
            </a:xfrm>
            <a:custGeom>
              <a:avLst/>
              <a:gdLst/>
              <a:ahLst/>
              <a:cxnLst/>
              <a:rect l="l" t="t" r="r" b="b"/>
              <a:pathLst>
                <a:path w="43" h="56" extrusionOk="0">
                  <a:moveTo>
                    <a:pt x="15" y="0"/>
                  </a:moveTo>
                  <a:cubicBezTo>
                    <a:pt x="1" y="28"/>
                    <a:pt x="15" y="42"/>
                    <a:pt x="15" y="55"/>
                  </a:cubicBezTo>
                  <a:lnTo>
                    <a:pt x="42" y="55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6984256" y="4871768"/>
              <a:ext cx="4291" cy="9254"/>
            </a:xfrm>
            <a:custGeom>
              <a:avLst/>
              <a:gdLst/>
              <a:ahLst/>
              <a:cxnLst/>
              <a:rect l="l" t="t" r="r" b="b"/>
              <a:pathLst>
                <a:path w="83" h="179" extrusionOk="0">
                  <a:moveTo>
                    <a:pt x="0" y="0"/>
                  </a:moveTo>
                  <a:lnTo>
                    <a:pt x="0" y="0"/>
                  </a:lnTo>
                  <a:cubicBezTo>
                    <a:pt x="14" y="55"/>
                    <a:pt x="42" y="124"/>
                    <a:pt x="55" y="179"/>
                  </a:cubicBezTo>
                  <a:lnTo>
                    <a:pt x="69" y="151"/>
                  </a:lnTo>
                  <a:cubicBezTo>
                    <a:pt x="83" y="42"/>
                    <a:pt x="83" y="14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6984256" y="4870321"/>
              <a:ext cx="776" cy="1499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0" y="1"/>
                  </a:moveTo>
                  <a:lnTo>
                    <a:pt x="0" y="28"/>
                  </a:lnTo>
                  <a:cubicBezTo>
                    <a:pt x="0" y="15"/>
                    <a:pt x="14" y="15"/>
                    <a:pt x="14" y="15"/>
                  </a:cubicBezTo>
                  <a:cubicBezTo>
                    <a:pt x="14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8" name="Google Shape;748;p16"/>
          <p:cNvGrpSpPr/>
          <p:nvPr/>
        </p:nvGrpSpPr>
        <p:grpSpPr>
          <a:xfrm rot="9900237">
            <a:off x="-578138" y="-70445"/>
            <a:ext cx="1246740" cy="1210881"/>
            <a:chOff x="7356963" y="4097822"/>
            <a:chExt cx="880451" cy="855170"/>
          </a:xfrm>
        </p:grpSpPr>
        <p:sp>
          <p:nvSpPr>
            <p:cNvPr id="749" name="Google Shape;749;p16"/>
            <p:cNvSpPr/>
            <p:nvPr/>
          </p:nvSpPr>
          <p:spPr>
            <a:xfrm>
              <a:off x="7356963" y="4097822"/>
              <a:ext cx="880451" cy="798765"/>
            </a:xfrm>
            <a:custGeom>
              <a:avLst/>
              <a:gdLst/>
              <a:ahLst/>
              <a:cxnLst/>
              <a:rect l="l" t="t" r="r" b="b"/>
              <a:pathLst>
                <a:path w="17030" h="15450" extrusionOk="0">
                  <a:moveTo>
                    <a:pt x="7608" y="0"/>
                  </a:moveTo>
                  <a:cubicBezTo>
                    <a:pt x="7293" y="261"/>
                    <a:pt x="7073" y="549"/>
                    <a:pt x="6881" y="879"/>
                  </a:cubicBezTo>
                  <a:cubicBezTo>
                    <a:pt x="6469" y="1579"/>
                    <a:pt x="6194" y="2321"/>
                    <a:pt x="6029" y="3104"/>
                  </a:cubicBezTo>
                  <a:cubicBezTo>
                    <a:pt x="5837" y="3914"/>
                    <a:pt x="5823" y="4724"/>
                    <a:pt x="5961" y="5534"/>
                  </a:cubicBezTo>
                  <a:cubicBezTo>
                    <a:pt x="6057" y="6098"/>
                    <a:pt x="6235" y="6633"/>
                    <a:pt x="6455" y="7169"/>
                  </a:cubicBezTo>
                  <a:cubicBezTo>
                    <a:pt x="6853" y="8116"/>
                    <a:pt x="7348" y="9050"/>
                    <a:pt x="7883" y="9943"/>
                  </a:cubicBezTo>
                  <a:cubicBezTo>
                    <a:pt x="8117" y="10368"/>
                    <a:pt x="8364" y="10780"/>
                    <a:pt x="8583" y="11206"/>
                  </a:cubicBezTo>
                  <a:cubicBezTo>
                    <a:pt x="8638" y="11330"/>
                    <a:pt x="8707" y="11453"/>
                    <a:pt x="8735" y="11618"/>
                  </a:cubicBezTo>
                  <a:cubicBezTo>
                    <a:pt x="8666" y="11536"/>
                    <a:pt x="8638" y="11508"/>
                    <a:pt x="8597" y="11467"/>
                  </a:cubicBezTo>
                  <a:cubicBezTo>
                    <a:pt x="8419" y="11206"/>
                    <a:pt x="8240" y="10959"/>
                    <a:pt x="8048" y="10698"/>
                  </a:cubicBezTo>
                  <a:cubicBezTo>
                    <a:pt x="7361" y="9723"/>
                    <a:pt x="6565" y="8844"/>
                    <a:pt x="5631" y="8103"/>
                  </a:cubicBezTo>
                  <a:cubicBezTo>
                    <a:pt x="5068" y="7663"/>
                    <a:pt x="4477" y="7265"/>
                    <a:pt x="3818" y="6990"/>
                  </a:cubicBezTo>
                  <a:cubicBezTo>
                    <a:pt x="2884" y="6606"/>
                    <a:pt x="1909" y="6400"/>
                    <a:pt x="907" y="6317"/>
                  </a:cubicBezTo>
                  <a:cubicBezTo>
                    <a:pt x="831" y="6310"/>
                    <a:pt x="756" y="6307"/>
                    <a:pt x="680" y="6307"/>
                  </a:cubicBezTo>
                  <a:cubicBezTo>
                    <a:pt x="605" y="6307"/>
                    <a:pt x="529" y="6310"/>
                    <a:pt x="454" y="6317"/>
                  </a:cubicBezTo>
                  <a:cubicBezTo>
                    <a:pt x="152" y="6358"/>
                    <a:pt x="0" y="6537"/>
                    <a:pt x="0" y="6839"/>
                  </a:cubicBezTo>
                  <a:cubicBezTo>
                    <a:pt x="0" y="6880"/>
                    <a:pt x="0" y="6963"/>
                    <a:pt x="14" y="7031"/>
                  </a:cubicBezTo>
                  <a:cubicBezTo>
                    <a:pt x="69" y="7265"/>
                    <a:pt x="179" y="7471"/>
                    <a:pt x="316" y="7677"/>
                  </a:cubicBezTo>
                  <a:cubicBezTo>
                    <a:pt x="660" y="8171"/>
                    <a:pt x="1072" y="8583"/>
                    <a:pt x="1552" y="8940"/>
                  </a:cubicBezTo>
                  <a:cubicBezTo>
                    <a:pt x="2170" y="9407"/>
                    <a:pt x="2857" y="9737"/>
                    <a:pt x="3585" y="9970"/>
                  </a:cubicBezTo>
                  <a:cubicBezTo>
                    <a:pt x="4065" y="10135"/>
                    <a:pt x="4573" y="10272"/>
                    <a:pt x="5068" y="10410"/>
                  </a:cubicBezTo>
                  <a:cubicBezTo>
                    <a:pt x="5713" y="10602"/>
                    <a:pt x="6372" y="10822"/>
                    <a:pt x="7004" y="11110"/>
                  </a:cubicBezTo>
                  <a:cubicBezTo>
                    <a:pt x="8007" y="11577"/>
                    <a:pt x="8776" y="12291"/>
                    <a:pt x="9339" y="13252"/>
                  </a:cubicBezTo>
                  <a:cubicBezTo>
                    <a:pt x="9462" y="13458"/>
                    <a:pt x="9559" y="13651"/>
                    <a:pt x="9613" y="13898"/>
                  </a:cubicBezTo>
                  <a:cubicBezTo>
                    <a:pt x="9641" y="14008"/>
                    <a:pt x="9696" y="14131"/>
                    <a:pt x="9751" y="14255"/>
                  </a:cubicBezTo>
                  <a:cubicBezTo>
                    <a:pt x="9778" y="14324"/>
                    <a:pt x="9806" y="14378"/>
                    <a:pt x="9861" y="14420"/>
                  </a:cubicBezTo>
                  <a:cubicBezTo>
                    <a:pt x="9884" y="14431"/>
                    <a:pt x="9928" y="14464"/>
                    <a:pt x="9966" y="14464"/>
                  </a:cubicBezTo>
                  <a:cubicBezTo>
                    <a:pt x="9972" y="14464"/>
                    <a:pt x="9978" y="14463"/>
                    <a:pt x="9984" y="14461"/>
                  </a:cubicBezTo>
                  <a:cubicBezTo>
                    <a:pt x="9998" y="14433"/>
                    <a:pt x="10025" y="14392"/>
                    <a:pt x="10025" y="14351"/>
                  </a:cubicBezTo>
                  <a:cubicBezTo>
                    <a:pt x="9998" y="14200"/>
                    <a:pt x="9957" y="14008"/>
                    <a:pt x="9888" y="13857"/>
                  </a:cubicBezTo>
                  <a:cubicBezTo>
                    <a:pt x="9792" y="13609"/>
                    <a:pt x="9737" y="13376"/>
                    <a:pt x="9723" y="13115"/>
                  </a:cubicBezTo>
                  <a:cubicBezTo>
                    <a:pt x="9668" y="12209"/>
                    <a:pt x="9929" y="11398"/>
                    <a:pt x="10492" y="10698"/>
                  </a:cubicBezTo>
                  <a:cubicBezTo>
                    <a:pt x="10740" y="10396"/>
                    <a:pt x="11014" y="10121"/>
                    <a:pt x="11316" y="9860"/>
                  </a:cubicBezTo>
                  <a:cubicBezTo>
                    <a:pt x="11811" y="9435"/>
                    <a:pt x="12360" y="9050"/>
                    <a:pt x="12909" y="8693"/>
                  </a:cubicBezTo>
                  <a:cubicBezTo>
                    <a:pt x="13569" y="8254"/>
                    <a:pt x="14241" y="7814"/>
                    <a:pt x="14832" y="7320"/>
                  </a:cubicBezTo>
                  <a:cubicBezTo>
                    <a:pt x="15381" y="6867"/>
                    <a:pt x="15862" y="6372"/>
                    <a:pt x="16274" y="5795"/>
                  </a:cubicBezTo>
                  <a:cubicBezTo>
                    <a:pt x="16535" y="5452"/>
                    <a:pt x="16741" y="5054"/>
                    <a:pt x="16892" y="4642"/>
                  </a:cubicBezTo>
                  <a:cubicBezTo>
                    <a:pt x="16988" y="4381"/>
                    <a:pt x="17029" y="4106"/>
                    <a:pt x="17015" y="3859"/>
                  </a:cubicBezTo>
                  <a:cubicBezTo>
                    <a:pt x="16944" y="3584"/>
                    <a:pt x="16788" y="3423"/>
                    <a:pt x="16531" y="3423"/>
                  </a:cubicBezTo>
                  <a:cubicBezTo>
                    <a:pt x="16493" y="3423"/>
                    <a:pt x="16453" y="3426"/>
                    <a:pt x="16411" y="3433"/>
                  </a:cubicBezTo>
                  <a:cubicBezTo>
                    <a:pt x="16246" y="3447"/>
                    <a:pt x="16082" y="3502"/>
                    <a:pt x="15931" y="3557"/>
                  </a:cubicBezTo>
                  <a:cubicBezTo>
                    <a:pt x="15162" y="3818"/>
                    <a:pt x="14461" y="4202"/>
                    <a:pt x="13774" y="4601"/>
                  </a:cubicBezTo>
                  <a:cubicBezTo>
                    <a:pt x="12621" y="5274"/>
                    <a:pt x="11660" y="6166"/>
                    <a:pt x="10918" y="7279"/>
                  </a:cubicBezTo>
                  <a:cubicBezTo>
                    <a:pt x="10424" y="8020"/>
                    <a:pt x="9998" y="8789"/>
                    <a:pt x="9765" y="9668"/>
                  </a:cubicBezTo>
                  <a:cubicBezTo>
                    <a:pt x="9655" y="10135"/>
                    <a:pt x="9559" y="10629"/>
                    <a:pt x="9462" y="11110"/>
                  </a:cubicBezTo>
                  <a:cubicBezTo>
                    <a:pt x="9449" y="11192"/>
                    <a:pt x="9462" y="11275"/>
                    <a:pt x="9394" y="11385"/>
                  </a:cubicBezTo>
                  <a:cubicBezTo>
                    <a:pt x="9325" y="11247"/>
                    <a:pt x="9339" y="11110"/>
                    <a:pt x="9339" y="10986"/>
                  </a:cubicBezTo>
                  <a:cubicBezTo>
                    <a:pt x="9353" y="10561"/>
                    <a:pt x="9394" y="10108"/>
                    <a:pt x="9449" y="9682"/>
                  </a:cubicBezTo>
                  <a:cubicBezTo>
                    <a:pt x="9545" y="8968"/>
                    <a:pt x="9668" y="8254"/>
                    <a:pt x="9792" y="7539"/>
                  </a:cubicBezTo>
                  <a:cubicBezTo>
                    <a:pt x="9888" y="6880"/>
                    <a:pt x="9998" y="6235"/>
                    <a:pt x="10039" y="5576"/>
                  </a:cubicBezTo>
                  <a:cubicBezTo>
                    <a:pt x="10176" y="3914"/>
                    <a:pt x="9792" y="2403"/>
                    <a:pt x="8803" y="1044"/>
                  </a:cubicBezTo>
                  <a:cubicBezTo>
                    <a:pt x="8625" y="797"/>
                    <a:pt x="8419" y="549"/>
                    <a:pt x="8171" y="343"/>
                  </a:cubicBezTo>
                  <a:cubicBezTo>
                    <a:pt x="8007" y="206"/>
                    <a:pt x="7814" y="69"/>
                    <a:pt x="7608" y="0"/>
                  </a:cubicBezTo>
                  <a:close/>
                  <a:moveTo>
                    <a:pt x="15889" y="8927"/>
                  </a:moveTo>
                  <a:cubicBezTo>
                    <a:pt x="15148" y="8954"/>
                    <a:pt x="14420" y="9064"/>
                    <a:pt x="13720" y="9311"/>
                  </a:cubicBezTo>
                  <a:cubicBezTo>
                    <a:pt x="12635" y="9682"/>
                    <a:pt x="11783" y="10355"/>
                    <a:pt x="11179" y="11344"/>
                  </a:cubicBezTo>
                  <a:cubicBezTo>
                    <a:pt x="10836" y="11934"/>
                    <a:pt x="10630" y="12566"/>
                    <a:pt x="10492" y="13225"/>
                  </a:cubicBezTo>
                  <a:cubicBezTo>
                    <a:pt x="10382" y="13719"/>
                    <a:pt x="10286" y="14227"/>
                    <a:pt x="10176" y="14736"/>
                  </a:cubicBezTo>
                  <a:cubicBezTo>
                    <a:pt x="10163" y="14777"/>
                    <a:pt x="10149" y="14832"/>
                    <a:pt x="10135" y="14900"/>
                  </a:cubicBezTo>
                  <a:cubicBezTo>
                    <a:pt x="10067" y="14845"/>
                    <a:pt x="9998" y="14804"/>
                    <a:pt x="9957" y="14763"/>
                  </a:cubicBezTo>
                  <a:cubicBezTo>
                    <a:pt x="9559" y="14392"/>
                    <a:pt x="9147" y="14008"/>
                    <a:pt x="8762" y="13637"/>
                  </a:cubicBezTo>
                  <a:cubicBezTo>
                    <a:pt x="8487" y="13376"/>
                    <a:pt x="8213" y="13088"/>
                    <a:pt x="7938" y="12827"/>
                  </a:cubicBezTo>
                  <a:cubicBezTo>
                    <a:pt x="7416" y="12360"/>
                    <a:pt x="6867" y="11934"/>
                    <a:pt x="6249" y="11618"/>
                  </a:cubicBezTo>
                  <a:cubicBezTo>
                    <a:pt x="5540" y="11252"/>
                    <a:pt x="4822" y="11078"/>
                    <a:pt x="4085" y="11078"/>
                  </a:cubicBezTo>
                  <a:cubicBezTo>
                    <a:pt x="3580" y="11078"/>
                    <a:pt x="3066" y="11160"/>
                    <a:pt x="2541" y="11316"/>
                  </a:cubicBezTo>
                  <a:cubicBezTo>
                    <a:pt x="2417" y="11344"/>
                    <a:pt x="2280" y="11398"/>
                    <a:pt x="2184" y="11453"/>
                  </a:cubicBezTo>
                  <a:cubicBezTo>
                    <a:pt x="2033" y="11536"/>
                    <a:pt x="2005" y="11673"/>
                    <a:pt x="2115" y="11810"/>
                  </a:cubicBezTo>
                  <a:cubicBezTo>
                    <a:pt x="2170" y="11879"/>
                    <a:pt x="2211" y="11934"/>
                    <a:pt x="2266" y="11989"/>
                  </a:cubicBezTo>
                  <a:cubicBezTo>
                    <a:pt x="2472" y="12195"/>
                    <a:pt x="2665" y="12401"/>
                    <a:pt x="2871" y="12579"/>
                  </a:cubicBezTo>
                  <a:cubicBezTo>
                    <a:pt x="3791" y="13445"/>
                    <a:pt x="4862" y="14063"/>
                    <a:pt x="6057" y="14420"/>
                  </a:cubicBezTo>
                  <a:cubicBezTo>
                    <a:pt x="7155" y="14749"/>
                    <a:pt x="8254" y="15038"/>
                    <a:pt x="9394" y="15189"/>
                  </a:cubicBezTo>
                  <a:cubicBezTo>
                    <a:pt x="9723" y="15244"/>
                    <a:pt x="10039" y="15299"/>
                    <a:pt x="10355" y="15450"/>
                  </a:cubicBezTo>
                  <a:cubicBezTo>
                    <a:pt x="10506" y="15189"/>
                    <a:pt x="10753" y="15051"/>
                    <a:pt x="10973" y="14914"/>
                  </a:cubicBezTo>
                  <a:cubicBezTo>
                    <a:pt x="11646" y="14530"/>
                    <a:pt x="12264" y="14076"/>
                    <a:pt x="12841" y="13582"/>
                  </a:cubicBezTo>
                  <a:cubicBezTo>
                    <a:pt x="13321" y="13184"/>
                    <a:pt x="13802" y="12785"/>
                    <a:pt x="14255" y="12332"/>
                  </a:cubicBezTo>
                  <a:cubicBezTo>
                    <a:pt x="15093" y="11440"/>
                    <a:pt x="15711" y="10410"/>
                    <a:pt x="16260" y="9339"/>
                  </a:cubicBezTo>
                  <a:cubicBezTo>
                    <a:pt x="16274" y="9284"/>
                    <a:pt x="16315" y="9242"/>
                    <a:pt x="16329" y="9187"/>
                  </a:cubicBezTo>
                  <a:cubicBezTo>
                    <a:pt x="16356" y="9091"/>
                    <a:pt x="16315" y="8981"/>
                    <a:pt x="16178" y="8954"/>
                  </a:cubicBezTo>
                  <a:cubicBezTo>
                    <a:pt x="16068" y="8927"/>
                    <a:pt x="15985" y="8927"/>
                    <a:pt x="15889" y="89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7366890" y="4130341"/>
              <a:ext cx="859151" cy="822650"/>
            </a:xfrm>
            <a:custGeom>
              <a:avLst/>
              <a:gdLst/>
              <a:ahLst/>
              <a:cxnLst/>
              <a:rect l="l" t="t" r="r" b="b"/>
              <a:pathLst>
                <a:path w="16618" h="15912" extrusionOk="0">
                  <a:moveTo>
                    <a:pt x="7354" y="1"/>
                  </a:moveTo>
                  <a:cubicBezTo>
                    <a:pt x="7348" y="1"/>
                    <a:pt x="7341" y="1"/>
                    <a:pt x="7334" y="3"/>
                  </a:cubicBezTo>
                  <a:cubicBezTo>
                    <a:pt x="7348" y="99"/>
                    <a:pt x="7348" y="181"/>
                    <a:pt x="7362" y="264"/>
                  </a:cubicBezTo>
                  <a:cubicBezTo>
                    <a:pt x="7554" y="1417"/>
                    <a:pt x="7664" y="2571"/>
                    <a:pt x="7774" y="3738"/>
                  </a:cubicBezTo>
                  <a:cubicBezTo>
                    <a:pt x="7842" y="4507"/>
                    <a:pt x="7925" y="5263"/>
                    <a:pt x="8021" y="6032"/>
                  </a:cubicBezTo>
                  <a:cubicBezTo>
                    <a:pt x="8089" y="6705"/>
                    <a:pt x="8172" y="7391"/>
                    <a:pt x="8268" y="8064"/>
                  </a:cubicBezTo>
                  <a:cubicBezTo>
                    <a:pt x="8378" y="8819"/>
                    <a:pt x="8501" y="9588"/>
                    <a:pt x="8639" y="10344"/>
                  </a:cubicBezTo>
                  <a:cubicBezTo>
                    <a:pt x="8694" y="10687"/>
                    <a:pt x="8776" y="11030"/>
                    <a:pt x="8845" y="11374"/>
                  </a:cubicBezTo>
                  <a:cubicBezTo>
                    <a:pt x="8858" y="11429"/>
                    <a:pt x="8900" y="11470"/>
                    <a:pt x="8803" y="11511"/>
                  </a:cubicBezTo>
                  <a:cubicBezTo>
                    <a:pt x="8762" y="11442"/>
                    <a:pt x="8694" y="11360"/>
                    <a:pt x="8639" y="11291"/>
                  </a:cubicBezTo>
                  <a:cubicBezTo>
                    <a:pt x="8158" y="10646"/>
                    <a:pt x="7609" y="10055"/>
                    <a:pt x="6991" y="9533"/>
                  </a:cubicBezTo>
                  <a:cubicBezTo>
                    <a:pt x="6812" y="9382"/>
                    <a:pt x="6647" y="9245"/>
                    <a:pt x="6455" y="9094"/>
                  </a:cubicBezTo>
                  <a:cubicBezTo>
                    <a:pt x="5563" y="8339"/>
                    <a:pt x="4601" y="7680"/>
                    <a:pt x="3558" y="7171"/>
                  </a:cubicBezTo>
                  <a:cubicBezTo>
                    <a:pt x="2830" y="6828"/>
                    <a:pt x="2116" y="6512"/>
                    <a:pt x="1374" y="6238"/>
                  </a:cubicBezTo>
                  <a:cubicBezTo>
                    <a:pt x="1099" y="6141"/>
                    <a:pt x="825" y="6073"/>
                    <a:pt x="550" y="5977"/>
                  </a:cubicBezTo>
                  <a:cubicBezTo>
                    <a:pt x="426" y="5949"/>
                    <a:pt x="317" y="5935"/>
                    <a:pt x="193" y="5908"/>
                  </a:cubicBezTo>
                  <a:cubicBezTo>
                    <a:pt x="138" y="5908"/>
                    <a:pt x="97" y="5935"/>
                    <a:pt x="1" y="5949"/>
                  </a:cubicBezTo>
                  <a:cubicBezTo>
                    <a:pt x="83" y="6004"/>
                    <a:pt x="124" y="6018"/>
                    <a:pt x="152" y="6032"/>
                  </a:cubicBezTo>
                  <a:cubicBezTo>
                    <a:pt x="893" y="6279"/>
                    <a:pt x="1594" y="6553"/>
                    <a:pt x="2294" y="6856"/>
                  </a:cubicBezTo>
                  <a:cubicBezTo>
                    <a:pt x="3091" y="7199"/>
                    <a:pt x="3873" y="7597"/>
                    <a:pt x="4601" y="8064"/>
                  </a:cubicBezTo>
                  <a:cubicBezTo>
                    <a:pt x="5769" y="8806"/>
                    <a:pt x="6798" y="9712"/>
                    <a:pt x="7746" y="10701"/>
                  </a:cubicBezTo>
                  <a:cubicBezTo>
                    <a:pt x="8240" y="11236"/>
                    <a:pt x="8666" y="11813"/>
                    <a:pt x="9064" y="12417"/>
                  </a:cubicBezTo>
                  <a:cubicBezTo>
                    <a:pt x="9119" y="12486"/>
                    <a:pt x="9133" y="12568"/>
                    <a:pt x="9161" y="12665"/>
                  </a:cubicBezTo>
                  <a:cubicBezTo>
                    <a:pt x="9202" y="12774"/>
                    <a:pt x="9229" y="12884"/>
                    <a:pt x="9284" y="13008"/>
                  </a:cubicBezTo>
                  <a:lnTo>
                    <a:pt x="9696" y="14079"/>
                  </a:lnTo>
                  <a:cubicBezTo>
                    <a:pt x="9710" y="14120"/>
                    <a:pt x="9737" y="14148"/>
                    <a:pt x="9737" y="14175"/>
                  </a:cubicBezTo>
                  <a:cubicBezTo>
                    <a:pt x="9737" y="14203"/>
                    <a:pt x="9765" y="14258"/>
                    <a:pt x="9696" y="14285"/>
                  </a:cubicBezTo>
                  <a:cubicBezTo>
                    <a:pt x="9669" y="14271"/>
                    <a:pt x="9614" y="14244"/>
                    <a:pt x="9573" y="14203"/>
                  </a:cubicBezTo>
                  <a:cubicBezTo>
                    <a:pt x="8515" y="13392"/>
                    <a:pt x="7362" y="12706"/>
                    <a:pt x="6167" y="12115"/>
                  </a:cubicBezTo>
                  <a:cubicBezTo>
                    <a:pt x="5288" y="11662"/>
                    <a:pt x="4354" y="11305"/>
                    <a:pt x="3393" y="11085"/>
                  </a:cubicBezTo>
                  <a:cubicBezTo>
                    <a:pt x="3008" y="10989"/>
                    <a:pt x="2610" y="10948"/>
                    <a:pt x="2198" y="10948"/>
                  </a:cubicBezTo>
                  <a:cubicBezTo>
                    <a:pt x="2129" y="10948"/>
                    <a:pt x="2061" y="10962"/>
                    <a:pt x="1992" y="10975"/>
                  </a:cubicBezTo>
                  <a:cubicBezTo>
                    <a:pt x="2029" y="11049"/>
                    <a:pt x="2077" y="11061"/>
                    <a:pt x="2126" y="11061"/>
                  </a:cubicBezTo>
                  <a:cubicBezTo>
                    <a:pt x="2151" y="11061"/>
                    <a:pt x="2175" y="11058"/>
                    <a:pt x="2198" y="11058"/>
                  </a:cubicBezTo>
                  <a:cubicBezTo>
                    <a:pt x="3324" y="11223"/>
                    <a:pt x="4423" y="11538"/>
                    <a:pt x="5453" y="12060"/>
                  </a:cubicBezTo>
                  <a:cubicBezTo>
                    <a:pt x="6963" y="12816"/>
                    <a:pt x="8433" y="13667"/>
                    <a:pt x="9751" y="14738"/>
                  </a:cubicBezTo>
                  <a:cubicBezTo>
                    <a:pt x="9820" y="14807"/>
                    <a:pt x="9902" y="14862"/>
                    <a:pt x="9984" y="14903"/>
                  </a:cubicBezTo>
                  <a:cubicBezTo>
                    <a:pt x="10122" y="14972"/>
                    <a:pt x="10218" y="15082"/>
                    <a:pt x="10287" y="15219"/>
                  </a:cubicBezTo>
                  <a:lnTo>
                    <a:pt x="10589" y="15686"/>
                  </a:lnTo>
                  <a:cubicBezTo>
                    <a:pt x="10644" y="15754"/>
                    <a:pt x="10699" y="15823"/>
                    <a:pt x="10767" y="15892"/>
                  </a:cubicBezTo>
                  <a:cubicBezTo>
                    <a:pt x="10777" y="15902"/>
                    <a:pt x="10807" y="15911"/>
                    <a:pt x="10829" y="15911"/>
                  </a:cubicBezTo>
                  <a:cubicBezTo>
                    <a:pt x="10838" y="15911"/>
                    <a:pt x="10846" y="15910"/>
                    <a:pt x="10850" y="15906"/>
                  </a:cubicBezTo>
                  <a:cubicBezTo>
                    <a:pt x="10877" y="15864"/>
                    <a:pt x="10905" y="15823"/>
                    <a:pt x="10905" y="15796"/>
                  </a:cubicBezTo>
                  <a:cubicBezTo>
                    <a:pt x="10877" y="15713"/>
                    <a:pt x="10850" y="15631"/>
                    <a:pt x="10808" y="15562"/>
                  </a:cubicBezTo>
                  <a:cubicBezTo>
                    <a:pt x="10740" y="15384"/>
                    <a:pt x="10671" y="15219"/>
                    <a:pt x="10575" y="15040"/>
                  </a:cubicBezTo>
                  <a:cubicBezTo>
                    <a:pt x="10465" y="14889"/>
                    <a:pt x="10493" y="14738"/>
                    <a:pt x="10561" y="14587"/>
                  </a:cubicBezTo>
                  <a:cubicBezTo>
                    <a:pt x="10644" y="14381"/>
                    <a:pt x="10712" y="14148"/>
                    <a:pt x="10808" y="13955"/>
                  </a:cubicBezTo>
                  <a:cubicBezTo>
                    <a:pt x="11317" y="12871"/>
                    <a:pt x="11962" y="11909"/>
                    <a:pt x="12800" y="11058"/>
                  </a:cubicBezTo>
                  <a:cubicBezTo>
                    <a:pt x="13692" y="10179"/>
                    <a:pt x="14654" y="9341"/>
                    <a:pt x="15752" y="8710"/>
                  </a:cubicBezTo>
                  <a:cubicBezTo>
                    <a:pt x="15862" y="8655"/>
                    <a:pt x="15999" y="8641"/>
                    <a:pt x="16013" y="8490"/>
                  </a:cubicBezTo>
                  <a:cubicBezTo>
                    <a:pt x="15972" y="8460"/>
                    <a:pt x="15936" y="8448"/>
                    <a:pt x="15904" y="8448"/>
                  </a:cubicBezTo>
                  <a:cubicBezTo>
                    <a:pt x="15815" y="8448"/>
                    <a:pt x="15750" y="8532"/>
                    <a:pt x="15670" y="8572"/>
                  </a:cubicBezTo>
                  <a:cubicBezTo>
                    <a:pt x="14434" y="9245"/>
                    <a:pt x="13377" y="10151"/>
                    <a:pt x="12429" y="11168"/>
                  </a:cubicBezTo>
                  <a:cubicBezTo>
                    <a:pt x="11838" y="11786"/>
                    <a:pt x="11358" y="12472"/>
                    <a:pt x="10932" y="13214"/>
                  </a:cubicBezTo>
                  <a:cubicBezTo>
                    <a:pt x="10726" y="13557"/>
                    <a:pt x="10561" y="13914"/>
                    <a:pt x="10438" y="14299"/>
                  </a:cubicBezTo>
                  <a:cubicBezTo>
                    <a:pt x="10424" y="14354"/>
                    <a:pt x="10383" y="14436"/>
                    <a:pt x="10355" y="14532"/>
                  </a:cubicBezTo>
                  <a:cubicBezTo>
                    <a:pt x="10300" y="14422"/>
                    <a:pt x="10245" y="14381"/>
                    <a:pt x="10218" y="14313"/>
                  </a:cubicBezTo>
                  <a:cubicBezTo>
                    <a:pt x="9943" y="13667"/>
                    <a:pt x="9696" y="13022"/>
                    <a:pt x="9490" y="12362"/>
                  </a:cubicBezTo>
                  <a:cubicBezTo>
                    <a:pt x="9463" y="12253"/>
                    <a:pt x="9463" y="12129"/>
                    <a:pt x="9476" y="12005"/>
                  </a:cubicBezTo>
                  <a:cubicBezTo>
                    <a:pt x="9531" y="11786"/>
                    <a:pt x="9559" y="11566"/>
                    <a:pt x="9614" y="11332"/>
                  </a:cubicBezTo>
                  <a:cubicBezTo>
                    <a:pt x="9765" y="10673"/>
                    <a:pt x="9957" y="10000"/>
                    <a:pt x="10259" y="9382"/>
                  </a:cubicBezTo>
                  <a:cubicBezTo>
                    <a:pt x="10602" y="8696"/>
                    <a:pt x="11001" y="8037"/>
                    <a:pt x="11468" y="7432"/>
                  </a:cubicBezTo>
                  <a:cubicBezTo>
                    <a:pt x="12553" y="5990"/>
                    <a:pt x="13898" y="4851"/>
                    <a:pt x="15436" y="3930"/>
                  </a:cubicBezTo>
                  <a:cubicBezTo>
                    <a:pt x="15752" y="3724"/>
                    <a:pt x="16096" y="3546"/>
                    <a:pt x="16425" y="3354"/>
                  </a:cubicBezTo>
                  <a:cubicBezTo>
                    <a:pt x="16494" y="3326"/>
                    <a:pt x="16576" y="3285"/>
                    <a:pt x="16617" y="3134"/>
                  </a:cubicBezTo>
                  <a:cubicBezTo>
                    <a:pt x="16529" y="3102"/>
                    <a:pt x="16473" y="3088"/>
                    <a:pt x="16432" y="3088"/>
                  </a:cubicBezTo>
                  <a:cubicBezTo>
                    <a:pt x="16402" y="3088"/>
                    <a:pt x="16379" y="3095"/>
                    <a:pt x="16357" y="3106"/>
                  </a:cubicBezTo>
                  <a:cubicBezTo>
                    <a:pt x="15999" y="3271"/>
                    <a:pt x="15629" y="3422"/>
                    <a:pt x="15258" y="3628"/>
                  </a:cubicBezTo>
                  <a:cubicBezTo>
                    <a:pt x="14228" y="4246"/>
                    <a:pt x="13253" y="4974"/>
                    <a:pt x="12401" y="5826"/>
                  </a:cubicBezTo>
                  <a:cubicBezTo>
                    <a:pt x="11619" y="6608"/>
                    <a:pt x="10905" y="7446"/>
                    <a:pt x="10342" y="8394"/>
                  </a:cubicBezTo>
                  <a:cubicBezTo>
                    <a:pt x="9820" y="9231"/>
                    <a:pt x="9421" y="10138"/>
                    <a:pt x="9257" y="11113"/>
                  </a:cubicBezTo>
                  <a:cubicBezTo>
                    <a:pt x="9257" y="11168"/>
                    <a:pt x="9215" y="11223"/>
                    <a:pt x="9202" y="11264"/>
                  </a:cubicBezTo>
                  <a:cubicBezTo>
                    <a:pt x="9106" y="11181"/>
                    <a:pt x="9106" y="11085"/>
                    <a:pt x="9078" y="10989"/>
                  </a:cubicBezTo>
                  <a:cubicBezTo>
                    <a:pt x="8900" y="10055"/>
                    <a:pt x="8721" y="9108"/>
                    <a:pt x="8597" y="8146"/>
                  </a:cubicBezTo>
                  <a:cubicBezTo>
                    <a:pt x="8501" y="7240"/>
                    <a:pt x="8378" y="6347"/>
                    <a:pt x="8282" y="5427"/>
                  </a:cubicBezTo>
                  <a:cubicBezTo>
                    <a:pt x="8172" y="4576"/>
                    <a:pt x="8076" y="3738"/>
                    <a:pt x="7979" y="2873"/>
                  </a:cubicBezTo>
                  <a:cubicBezTo>
                    <a:pt x="7897" y="2131"/>
                    <a:pt x="7774" y="1404"/>
                    <a:pt x="7622" y="662"/>
                  </a:cubicBezTo>
                  <a:cubicBezTo>
                    <a:pt x="7568" y="470"/>
                    <a:pt x="7499" y="278"/>
                    <a:pt x="7458" y="99"/>
                  </a:cubicBezTo>
                  <a:cubicBezTo>
                    <a:pt x="7433" y="50"/>
                    <a:pt x="7409" y="1"/>
                    <a:pt x="7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16"/>
          <p:cNvGrpSpPr/>
          <p:nvPr/>
        </p:nvGrpSpPr>
        <p:grpSpPr>
          <a:xfrm>
            <a:off x="8576412" y="-71389"/>
            <a:ext cx="1550005" cy="1605522"/>
            <a:chOff x="7447898" y="3361261"/>
            <a:chExt cx="2055437" cy="2129058"/>
          </a:xfrm>
        </p:grpSpPr>
        <p:sp>
          <p:nvSpPr>
            <p:cNvPr id="752" name="Google Shape;752;p16"/>
            <p:cNvSpPr/>
            <p:nvPr/>
          </p:nvSpPr>
          <p:spPr>
            <a:xfrm>
              <a:off x="7447898" y="3361261"/>
              <a:ext cx="2055437" cy="1909229"/>
            </a:xfrm>
            <a:custGeom>
              <a:avLst/>
              <a:gdLst/>
              <a:ahLst/>
              <a:cxnLst/>
              <a:rect l="l" t="t" r="r" b="b"/>
              <a:pathLst>
                <a:path w="39757" h="36929" extrusionOk="0">
                  <a:moveTo>
                    <a:pt x="16150" y="27090"/>
                  </a:moveTo>
                  <a:lnTo>
                    <a:pt x="16150" y="27090"/>
                  </a:lnTo>
                  <a:cubicBezTo>
                    <a:pt x="16164" y="27131"/>
                    <a:pt x="16191" y="27200"/>
                    <a:pt x="16205" y="27269"/>
                  </a:cubicBezTo>
                  <a:lnTo>
                    <a:pt x="16164" y="27269"/>
                  </a:lnTo>
                  <a:cubicBezTo>
                    <a:pt x="16150" y="27227"/>
                    <a:pt x="16150" y="27159"/>
                    <a:pt x="16150" y="27090"/>
                  </a:cubicBezTo>
                  <a:close/>
                  <a:moveTo>
                    <a:pt x="13317" y="1"/>
                  </a:moveTo>
                  <a:cubicBezTo>
                    <a:pt x="13236" y="1"/>
                    <a:pt x="13153" y="43"/>
                    <a:pt x="13115" y="119"/>
                  </a:cubicBezTo>
                  <a:cubicBezTo>
                    <a:pt x="13060" y="215"/>
                    <a:pt x="13047" y="338"/>
                    <a:pt x="13033" y="462"/>
                  </a:cubicBezTo>
                  <a:cubicBezTo>
                    <a:pt x="12978" y="819"/>
                    <a:pt x="12964" y="1176"/>
                    <a:pt x="12909" y="1533"/>
                  </a:cubicBezTo>
                  <a:lnTo>
                    <a:pt x="12648" y="3236"/>
                  </a:lnTo>
                  <a:cubicBezTo>
                    <a:pt x="12593" y="3566"/>
                    <a:pt x="12566" y="3909"/>
                    <a:pt x="12525" y="4239"/>
                  </a:cubicBezTo>
                  <a:cubicBezTo>
                    <a:pt x="12401" y="5406"/>
                    <a:pt x="12236" y="6573"/>
                    <a:pt x="12154" y="7754"/>
                  </a:cubicBezTo>
                  <a:cubicBezTo>
                    <a:pt x="12017" y="9430"/>
                    <a:pt x="12044" y="11133"/>
                    <a:pt x="12154" y="12835"/>
                  </a:cubicBezTo>
                  <a:cubicBezTo>
                    <a:pt x="12209" y="13495"/>
                    <a:pt x="12250" y="14113"/>
                    <a:pt x="12360" y="14744"/>
                  </a:cubicBezTo>
                  <a:cubicBezTo>
                    <a:pt x="12442" y="15349"/>
                    <a:pt x="12566" y="15939"/>
                    <a:pt x="12635" y="16543"/>
                  </a:cubicBezTo>
                  <a:cubicBezTo>
                    <a:pt x="12717" y="17340"/>
                    <a:pt x="12868" y="18109"/>
                    <a:pt x="13047" y="18878"/>
                  </a:cubicBezTo>
                  <a:cubicBezTo>
                    <a:pt x="13651" y="21460"/>
                    <a:pt x="14461" y="23959"/>
                    <a:pt x="15711" y="26307"/>
                  </a:cubicBezTo>
                  <a:cubicBezTo>
                    <a:pt x="15848" y="26568"/>
                    <a:pt x="15999" y="26829"/>
                    <a:pt x="16150" y="27090"/>
                  </a:cubicBezTo>
                  <a:cubicBezTo>
                    <a:pt x="16095" y="27049"/>
                    <a:pt x="16027" y="27049"/>
                    <a:pt x="15944" y="27049"/>
                  </a:cubicBezTo>
                  <a:cubicBezTo>
                    <a:pt x="15862" y="26939"/>
                    <a:pt x="15807" y="26843"/>
                    <a:pt x="15738" y="26747"/>
                  </a:cubicBezTo>
                  <a:cubicBezTo>
                    <a:pt x="14667" y="25044"/>
                    <a:pt x="13733" y="23272"/>
                    <a:pt x="12799" y="21501"/>
                  </a:cubicBezTo>
                  <a:cubicBezTo>
                    <a:pt x="12085" y="20100"/>
                    <a:pt x="11357" y="18686"/>
                    <a:pt x="10616" y="17299"/>
                  </a:cubicBezTo>
                  <a:cubicBezTo>
                    <a:pt x="9751" y="15651"/>
                    <a:pt x="8762" y="14071"/>
                    <a:pt x="7650" y="12561"/>
                  </a:cubicBezTo>
                  <a:cubicBezTo>
                    <a:pt x="7210" y="11970"/>
                    <a:pt x="6730" y="11393"/>
                    <a:pt x="6194" y="10872"/>
                  </a:cubicBezTo>
                  <a:cubicBezTo>
                    <a:pt x="6057" y="10721"/>
                    <a:pt x="5878" y="10611"/>
                    <a:pt x="5713" y="10460"/>
                  </a:cubicBezTo>
                  <a:cubicBezTo>
                    <a:pt x="5668" y="10422"/>
                    <a:pt x="5614" y="10401"/>
                    <a:pt x="5564" y="10401"/>
                  </a:cubicBezTo>
                  <a:cubicBezTo>
                    <a:pt x="5523" y="10401"/>
                    <a:pt x="5483" y="10415"/>
                    <a:pt x="5452" y="10446"/>
                  </a:cubicBezTo>
                  <a:cubicBezTo>
                    <a:pt x="5397" y="10501"/>
                    <a:pt x="5356" y="10583"/>
                    <a:pt x="5356" y="10666"/>
                  </a:cubicBezTo>
                  <a:cubicBezTo>
                    <a:pt x="5370" y="10789"/>
                    <a:pt x="5397" y="10913"/>
                    <a:pt x="5439" y="11036"/>
                  </a:cubicBezTo>
                  <a:cubicBezTo>
                    <a:pt x="5658" y="11943"/>
                    <a:pt x="5906" y="12849"/>
                    <a:pt x="6125" y="13755"/>
                  </a:cubicBezTo>
                  <a:cubicBezTo>
                    <a:pt x="6551" y="15500"/>
                    <a:pt x="7073" y="17216"/>
                    <a:pt x="7787" y="18864"/>
                  </a:cubicBezTo>
                  <a:cubicBezTo>
                    <a:pt x="8556" y="20663"/>
                    <a:pt x="9558" y="22339"/>
                    <a:pt x="10726" y="23918"/>
                  </a:cubicBezTo>
                  <a:cubicBezTo>
                    <a:pt x="11824" y="25415"/>
                    <a:pt x="13060" y="26788"/>
                    <a:pt x="14351" y="28134"/>
                  </a:cubicBezTo>
                  <a:cubicBezTo>
                    <a:pt x="15491" y="29301"/>
                    <a:pt x="16686" y="30427"/>
                    <a:pt x="17990" y="31430"/>
                  </a:cubicBezTo>
                  <a:cubicBezTo>
                    <a:pt x="18402" y="31746"/>
                    <a:pt x="18814" y="32061"/>
                    <a:pt x="19103" y="32487"/>
                  </a:cubicBezTo>
                  <a:cubicBezTo>
                    <a:pt x="19199" y="32638"/>
                    <a:pt x="19364" y="32776"/>
                    <a:pt x="19501" y="32913"/>
                  </a:cubicBezTo>
                  <a:cubicBezTo>
                    <a:pt x="19542" y="32968"/>
                    <a:pt x="19611" y="33023"/>
                    <a:pt x="19652" y="33091"/>
                  </a:cubicBezTo>
                  <a:cubicBezTo>
                    <a:pt x="19680" y="33160"/>
                    <a:pt x="19735" y="33229"/>
                    <a:pt x="19611" y="33297"/>
                  </a:cubicBezTo>
                  <a:lnTo>
                    <a:pt x="19309" y="33036"/>
                  </a:lnTo>
                  <a:cubicBezTo>
                    <a:pt x="17647" y="31526"/>
                    <a:pt x="15958" y="30056"/>
                    <a:pt x="14214" y="28642"/>
                  </a:cubicBezTo>
                  <a:cubicBezTo>
                    <a:pt x="12717" y="27420"/>
                    <a:pt x="11193" y="26239"/>
                    <a:pt x="9696" y="25044"/>
                  </a:cubicBezTo>
                  <a:cubicBezTo>
                    <a:pt x="7581" y="23341"/>
                    <a:pt x="5397" y="21721"/>
                    <a:pt x="3104" y="20265"/>
                  </a:cubicBezTo>
                  <a:cubicBezTo>
                    <a:pt x="2417" y="19839"/>
                    <a:pt x="1717" y="19413"/>
                    <a:pt x="962" y="19084"/>
                  </a:cubicBezTo>
                  <a:cubicBezTo>
                    <a:pt x="783" y="19015"/>
                    <a:pt x="591" y="18947"/>
                    <a:pt x="412" y="18878"/>
                  </a:cubicBezTo>
                  <a:cubicBezTo>
                    <a:pt x="362" y="18861"/>
                    <a:pt x="311" y="18849"/>
                    <a:pt x="263" y="18849"/>
                  </a:cubicBezTo>
                  <a:cubicBezTo>
                    <a:pt x="194" y="18849"/>
                    <a:pt x="131" y="18874"/>
                    <a:pt x="83" y="18947"/>
                  </a:cubicBezTo>
                  <a:cubicBezTo>
                    <a:pt x="0" y="19043"/>
                    <a:pt x="14" y="19180"/>
                    <a:pt x="83" y="19290"/>
                  </a:cubicBezTo>
                  <a:cubicBezTo>
                    <a:pt x="138" y="19386"/>
                    <a:pt x="206" y="19496"/>
                    <a:pt x="275" y="19592"/>
                  </a:cubicBezTo>
                  <a:cubicBezTo>
                    <a:pt x="454" y="19839"/>
                    <a:pt x="632" y="20073"/>
                    <a:pt x="797" y="20334"/>
                  </a:cubicBezTo>
                  <a:cubicBezTo>
                    <a:pt x="1484" y="21309"/>
                    <a:pt x="2143" y="22311"/>
                    <a:pt x="2843" y="23286"/>
                  </a:cubicBezTo>
                  <a:cubicBezTo>
                    <a:pt x="4161" y="25140"/>
                    <a:pt x="5713" y="26802"/>
                    <a:pt x="7512" y="28230"/>
                  </a:cubicBezTo>
                  <a:cubicBezTo>
                    <a:pt x="8968" y="29384"/>
                    <a:pt x="10506" y="30413"/>
                    <a:pt x="12154" y="31265"/>
                  </a:cubicBezTo>
                  <a:cubicBezTo>
                    <a:pt x="13706" y="32075"/>
                    <a:pt x="15285" y="32872"/>
                    <a:pt x="16864" y="33641"/>
                  </a:cubicBezTo>
                  <a:cubicBezTo>
                    <a:pt x="18348" y="34355"/>
                    <a:pt x="19817" y="35110"/>
                    <a:pt x="21231" y="35989"/>
                  </a:cubicBezTo>
                  <a:cubicBezTo>
                    <a:pt x="21328" y="36058"/>
                    <a:pt x="21451" y="36113"/>
                    <a:pt x="21534" y="36195"/>
                  </a:cubicBezTo>
                  <a:cubicBezTo>
                    <a:pt x="21575" y="36250"/>
                    <a:pt x="21575" y="36332"/>
                    <a:pt x="21602" y="36442"/>
                  </a:cubicBezTo>
                  <a:cubicBezTo>
                    <a:pt x="21465" y="36401"/>
                    <a:pt x="21369" y="36374"/>
                    <a:pt x="21259" y="36332"/>
                  </a:cubicBezTo>
                  <a:cubicBezTo>
                    <a:pt x="20957" y="36209"/>
                    <a:pt x="20668" y="36099"/>
                    <a:pt x="20366" y="35975"/>
                  </a:cubicBezTo>
                  <a:cubicBezTo>
                    <a:pt x="18911" y="35412"/>
                    <a:pt x="17469" y="34890"/>
                    <a:pt x="16027" y="34314"/>
                  </a:cubicBezTo>
                  <a:cubicBezTo>
                    <a:pt x="13321" y="33215"/>
                    <a:pt x="10547" y="32226"/>
                    <a:pt x="7759" y="31375"/>
                  </a:cubicBezTo>
                  <a:cubicBezTo>
                    <a:pt x="6221" y="30894"/>
                    <a:pt x="4670" y="30551"/>
                    <a:pt x="3090" y="30372"/>
                  </a:cubicBezTo>
                  <a:cubicBezTo>
                    <a:pt x="2789" y="30351"/>
                    <a:pt x="2495" y="30329"/>
                    <a:pt x="2203" y="30329"/>
                  </a:cubicBezTo>
                  <a:cubicBezTo>
                    <a:pt x="1936" y="30329"/>
                    <a:pt x="1670" y="30347"/>
                    <a:pt x="1401" y="30400"/>
                  </a:cubicBezTo>
                  <a:cubicBezTo>
                    <a:pt x="1305" y="30413"/>
                    <a:pt x="1195" y="30427"/>
                    <a:pt x="1099" y="30468"/>
                  </a:cubicBezTo>
                  <a:cubicBezTo>
                    <a:pt x="921" y="30551"/>
                    <a:pt x="852" y="30743"/>
                    <a:pt x="989" y="30880"/>
                  </a:cubicBezTo>
                  <a:cubicBezTo>
                    <a:pt x="1113" y="31018"/>
                    <a:pt x="1250" y="31128"/>
                    <a:pt x="1401" y="31237"/>
                  </a:cubicBezTo>
                  <a:cubicBezTo>
                    <a:pt x="2156" y="31732"/>
                    <a:pt x="2926" y="32226"/>
                    <a:pt x="3708" y="32707"/>
                  </a:cubicBezTo>
                  <a:cubicBezTo>
                    <a:pt x="5658" y="33915"/>
                    <a:pt x="7773" y="34822"/>
                    <a:pt x="9984" y="35440"/>
                  </a:cubicBezTo>
                  <a:cubicBezTo>
                    <a:pt x="12030" y="35989"/>
                    <a:pt x="14104" y="36346"/>
                    <a:pt x="16205" y="36607"/>
                  </a:cubicBezTo>
                  <a:cubicBezTo>
                    <a:pt x="17545" y="36764"/>
                    <a:pt x="18885" y="36889"/>
                    <a:pt x="20225" y="36889"/>
                  </a:cubicBezTo>
                  <a:cubicBezTo>
                    <a:pt x="20409" y="36889"/>
                    <a:pt x="20594" y="36887"/>
                    <a:pt x="20778" y="36882"/>
                  </a:cubicBezTo>
                  <a:cubicBezTo>
                    <a:pt x="20955" y="36882"/>
                    <a:pt x="21132" y="36876"/>
                    <a:pt x="21309" y="36876"/>
                  </a:cubicBezTo>
                  <a:cubicBezTo>
                    <a:pt x="21530" y="36876"/>
                    <a:pt x="21752" y="36885"/>
                    <a:pt x="21973" y="36923"/>
                  </a:cubicBezTo>
                  <a:cubicBezTo>
                    <a:pt x="21995" y="36927"/>
                    <a:pt x="22017" y="36929"/>
                    <a:pt x="22039" y="36929"/>
                  </a:cubicBezTo>
                  <a:cubicBezTo>
                    <a:pt x="22168" y="36929"/>
                    <a:pt x="22295" y="36862"/>
                    <a:pt x="22412" y="36744"/>
                  </a:cubicBezTo>
                  <a:cubicBezTo>
                    <a:pt x="22536" y="36621"/>
                    <a:pt x="22673" y="36511"/>
                    <a:pt x="22824" y="36401"/>
                  </a:cubicBezTo>
                  <a:cubicBezTo>
                    <a:pt x="23511" y="35907"/>
                    <a:pt x="24198" y="35412"/>
                    <a:pt x="24816" y="34822"/>
                  </a:cubicBezTo>
                  <a:cubicBezTo>
                    <a:pt x="25475" y="34217"/>
                    <a:pt x="26134" y="33600"/>
                    <a:pt x="26752" y="32968"/>
                  </a:cubicBezTo>
                  <a:cubicBezTo>
                    <a:pt x="28647" y="31031"/>
                    <a:pt x="30515" y="29068"/>
                    <a:pt x="32382" y="27131"/>
                  </a:cubicBezTo>
                  <a:cubicBezTo>
                    <a:pt x="33481" y="26019"/>
                    <a:pt x="34566" y="24907"/>
                    <a:pt x="35678" y="23808"/>
                  </a:cubicBezTo>
                  <a:cubicBezTo>
                    <a:pt x="36763" y="22737"/>
                    <a:pt x="37931" y="21762"/>
                    <a:pt x="39112" y="20814"/>
                  </a:cubicBezTo>
                  <a:cubicBezTo>
                    <a:pt x="39290" y="20691"/>
                    <a:pt x="39441" y="20553"/>
                    <a:pt x="39592" y="20402"/>
                  </a:cubicBezTo>
                  <a:cubicBezTo>
                    <a:pt x="39757" y="20265"/>
                    <a:pt x="39702" y="20073"/>
                    <a:pt x="39496" y="20031"/>
                  </a:cubicBezTo>
                  <a:cubicBezTo>
                    <a:pt x="39362" y="20001"/>
                    <a:pt x="39228" y="19985"/>
                    <a:pt x="39094" y="19985"/>
                  </a:cubicBezTo>
                  <a:cubicBezTo>
                    <a:pt x="39050" y="19985"/>
                    <a:pt x="39005" y="19987"/>
                    <a:pt x="38960" y="19990"/>
                  </a:cubicBezTo>
                  <a:cubicBezTo>
                    <a:pt x="38603" y="20031"/>
                    <a:pt x="38219" y="20073"/>
                    <a:pt x="37848" y="20169"/>
                  </a:cubicBezTo>
                  <a:cubicBezTo>
                    <a:pt x="36777" y="20388"/>
                    <a:pt x="35733" y="20732"/>
                    <a:pt x="34745" y="21171"/>
                  </a:cubicBezTo>
                  <a:cubicBezTo>
                    <a:pt x="33412" y="21776"/>
                    <a:pt x="32163" y="22476"/>
                    <a:pt x="30995" y="23327"/>
                  </a:cubicBezTo>
                  <a:cubicBezTo>
                    <a:pt x="30117" y="23959"/>
                    <a:pt x="29334" y="24673"/>
                    <a:pt x="28578" y="25456"/>
                  </a:cubicBezTo>
                  <a:cubicBezTo>
                    <a:pt x="26985" y="27049"/>
                    <a:pt x="25626" y="28834"/>
                    <a:pt x="24582" y="30839"/>
                  </a:cubicBezTo>
                  <a:cubicBezTo>
                    <a:pt x="23827" y="32267"/>
                    <a:pt x="23168" y="33737"/>
                    <a:pt x="22550" y="35220"/>
                  </a:cubicBezTo>
                  <a:cubicBezTo>
                    <a:pt x="22426" y="35495"/>
                    <a:pt x="22344" y="35783"/>
                    <a:pt x="22248" y="36071"/>
                  </a:cubicBezTo>
                  <a:cubicBezTo>
                    <a:pt x="22220" y="36140"/>
                    <a:pt x="22193" y="36195"/>
                    <a:pt x="22152" y="36264"/>
                  </a:cubicBezTo>
                  <a:cubicBezTo>
                    <a:pt x="21987" y="36250"/>
                    <a:pt x="21904" y="36181"/>
                    <a:pt x="21918" y="36030"/>
                  </a:cubicBezTo>
                  <a:cubicBezTo>
                    <a:pt x="21973" y="35247"/>
                    <a:pt x="22042" y="34478"/>
                    <a:pt x="22220" y="33723"/>
                  </a:cubicBezTo>
                  <a:cubicBezTo>
                    <a:pt x="22591" y="32254"/>
                    <a:pt x="23099" y="30825"/>
                    <a:pt x="23717" y="29438"/>
                  </a:cubicBezTo>
                  <a:cubicBezTo>
                    <a:pt x="24349" y="27969"/>
                    <a:pt x="25063" y="26568"/>
                    <a:pt x="25791" y="25181"/>
                  </a:cubicBezTo>
                  <a:cubicBezTo>
                    <a:pt x="26299" y="24247"/>
                    <a:pt x="26779" y="23300"/>
                    <a:pt x="27274" y="22366"/>
                  </a:cubicBezTo>
                  <a:cubicBezTo>
                    <a:pt x="28098" y="20828"/>
                    <a:pt x="28936" y="19290"/>
                    <a:pt x="29732" y="17738"/>
                  </a:cubicBezTo>
                  <a:cubicBezTo>
                    <a:pt x="30432" y="16392"/>
                    <a:pt x="31037" y="14991"/>
                    <a:pt x="31558" y="13577"/>
                  </a:cubicBezTo>
                  <a:cubicBezTo>
                    <a:pt x="31970" y="12451"/>
                    <a:pt x="32382" y="11352"/>
                    <a:pt x="32794" y="10240"/>
                  </a:cubicBezTo>
                  <a:cubicBezTo>
                    <a:pt x="32836" y="10144"/>
                    <a:pt x="32891" y="10020"/>
                    <a:pt x="32904" y="9897"/>
                  </a:cubicBezTo>
                  <a:cubicBezTo>
                    <a:pt x="32952" y="9692"/>
                    <a:pt x="32821" y="9529"/>
                    <a:pt x="32631" y="9529"/>
                  </a:cubicBezTo>
                  <a:cubicBezTo>
                    <a:pt x="32604" y="9529"/>
                    <a:pt x="32576" y="9533"/>
                    <a:pt x="32547" y="9540"/>
                  </a:cubicBezTo>
                  <a:cubicBezTo>
                    <a:pt x="32424" y="9553"/>
                    <a:pt x="32314" y="9622"/>
                    <a:pt x="32218" y="9691"/>
                  </a:cubicBezTo>
                  <a:cubicBezTo>
                    <a:pt x="31806" y="10006"/>
                    <a:pt x="31380" y="10309"/>
                    <a:pt x="30968" y="10652"/>
                  </a:cubicBezTo>
                  <a:cubicBezTo>
                    <a:pt x="30020" y="11462"/>
                    <a:pt x="29155" y="12355"/>
                    <a:pt x="28318" y="13275"/>
                  </a:cubicBezTo>
                  <a:cubicBezTo>
                    <a:pt x="27356" y="14332"/>
                    <a:pt x="26436" y="15403"/>
                    <a:pt x="25585" y="16571"/>
                  </a:cubicBezTo>
                  <a:cubicBezTo>
                    <a:pt x="23580" y="19372"/>
                    <a:pt x="22055" y="22393"/>
                    <a:pt x="21122" y="25731"/>
                  </a:cubicBezTo>
                  <a:cubicBezTo>
                    <a:pt x="20545" y="27804"/>
                    <a:pt x="20325" y="29947"/>
                    <a:pt x="20421" y="32116"/>
                  </a:cubicBezTo>
                  <a:cubicBezTo>
                    <a:pt x="20435" y="32418"/>
                    <a:pt x="20462" y="32748"/>
                    <a:pt x="20476" y="33050"/>
                  </a:cubicBezTo>
                  <a:cubicBezTo>
                    <a:pt x="20298" y="33050"/>
                    <a:pt x="20270" y="32954"/>
                    <a:pt x="20256" y="32844"/>
                  </a:cubicBezTo>
                  <a:cubicBezTo>
                    <a:pt x="20188" y="32556"/>
                    <a:pt x="20133" y="32254"/>
                    <a:pt x="20064" y="31952"/>
                  </a:cubicBezTo>
                  <a:cubicBezTo>
                    <a:pt x="19995" y="31718"/>
                    <a:pt x="19995" y="31471"/>
                    <a:pt x="20009" y="31237"/>
                  </a:cubicBezTo>
                  <a:cubicBezTo>
                    <a:pt x="20078" y="30427"/>
                    <a:pt x="20174" y="29644"/>
                    <a:pt x="20215" y="28834"/>
                  </a:cubicBezTo>
                  <a:cubicBezTo>
                    <a:pt x="20394" y="26280"/>
                    <a:pt x="20764" y="23767"/>
                    <a:pt x="21286" y="21267"/>
                  </a:cubicBezTo>
                  <a:cubicBezTo>
                    <a:pt x="21616" y="19729"/>
                    <a:pt x="21918" y="18205"/>
                    <a:pt x="22248" y="16681"/>
                  </a:cubicBezTo>
                  <a:cubicBezTo>
                    <a:pt x="22742" y="14291"/>
                    <a:pt x="23085" y="11902"/>
                    <a:pt x="23209" y="9471"/>
                  </a:cubicBezTo>
                  <a:cubicBezTo>
                    <a:pt x="23278" y="8180"/>
                    <a:pt x="23333" y="6889"/>
                    <a:pt x="23374" y="5612"/>
                  </a:cubicBezTo>
                  <a:cubicBezTo>
                    <a:pt x="23374" y="5543"/>
                    <a:pt x="23374" y="5447"/>
                    <a:pt x="23360" y="5378"/>
                  </a:cubicBezTo>
                  <a:cubicBezTo>
                    <a:pt x="23350" y="5307"/>
                    <a:pt x="23271" y="5243"/>
                    <a:pt x="23198" y="5243"/>
                  </a:cubicBezTo>
                  <a:cubicBezTo>
                    <a:pt x="23173" y="5243"/>
                    <a:pt x="23148" y="5251"/>
                    <a:pt x="23127" y="5269"/>
                  </a:cubicBezTo>
                  <a:cubicBezTo>
                    <a:pt x="23017" y="5337"/>
                    <a:pt x="22893" y="5433"/>
                    <a:pt x="22824" y="5543"/>
                  </a:cubicBezTo>
                  <a:cubicBezTo>
                    <a:pt x="22605" y="5859"/>
                    <a:pt x="22412" y="6189"/>
                    <a:pt x="22234" y="6518"/>
                  </a:cubicBezTo>
                  <a:cubicBezTo>
                    <a:pt x="20970" y="8798"/>
                    <a:pt x="20009" y="11201"/>
                    <a:pt x="19309" y="13714"/>
                  </a:cubicBezTo>
                  <a:cubicBezTo>
                    <a:pt x="18361" y="17051"/>
                    <a:pt x="18059" y="20485"/>
                    <a:pt x="18224" y="23973"/>
                  </a:cubicBezTo>
                  <a:cubicBezTo>
                    <a:pt x="18265" y="24838"/>
                    <a:pt x="18348" y="25703"/>
                    <a:pt x="18416" y="26582"/>
                  </a:cubicBezTo>
                  <a:cubicBezTo>
                    <a:pt x="18389" y="26500"/>
                    <a:pt x="18348" y="26417"/>
                    <a:pt x="18334" y="26321"/>
                  </a:cubicBezTo>
                  <a:cubicBezTo>
                    <a:pt x="18265" y="25964"/>
                    <a:pt x="18210" y="25607"/>
                    <a:pt x="18155" y="25250"/>
                  </a:cubicBezTo>
                  <a:cubicBezTo>
                    <a:pt x="18073" y="24604"/>
                    <a:pt x="17977" y="23986"/>
                    <a:pt x="17881" y="23355"/>
                  </a:cubicBezTo>
                  <a:cubicBezTo>
                    <a:pt x="17743" y="22339"/>
                    <a:pt x="17592" y="21350"/>
                    <a:pt x="17469" y="20334"/>
                  </a:cubicBezTo>
                  <a:cubicBezTo>
                    <a:pt x="17318" y="18960"/>
                    <a:pt x="17180" y="17573"/>
                    <a:pt x="17043" y="16186"/>
                  </a:cubicBezTo>
                  <a:cubicBezTo>
                    <a:pt x="16974" y="15390"/>
                    <a:pt x="16892" y="14621"/>
                    <a:pt x="16823" y="13824"/>
                  </a:cubicBezTo>
                  <a:cubicBezTo>
                    <a:pt x="16768" y="13261"/>
                    <a:pt x="16768" y="12698"/>
                    <a:pt x="16713" y="12149"/>
                  </a:cubicBezTo>
                  <a:cubicBezTo>
                    <a:pt x="16617" y="11050"/>
                    <a:pt x="16480" y="9951"/>
                    <a:pt x="16329" y="8853"/>
                  </a:cubicBezTo>
                  <a:cubicBezTo>
                    <a:pt x="16164" y="7699"/>
                    <a:pt x="15944" y="6546"/>
                    <a:pt x="15587" y="5433"/>
                  </a:cubicBezTo>
                  <a:cubicBezTo>
                    <a:pt x="15313" y="4596"/>
                    <a:pt x="15038" y="3758"/>
                    <a:pt x="14750" y="2934"/>
                  </a:cubicBezTo>
                  <a:cubicBezTo>
                    <a:pt x="14585" y="2481"/>
                    <a:pt x="14406" y="2055"/>
                    <a:pt x="14214" y="1629"/>
                  </a:cubicBezTo>
                  <a:cubicBezTo>
                    <a:pt x="14022" y="1176"/>
                    <a:pt x="13802" y="737"/>
                    <a:pt x="13596" y="297"/>
                  </a:cubicBezTo>
                  <a:cubicBezTo>
                    <a:pt x="13555" y="229"/>
                    <a:pt x="13541" y="146"/>
                    <a:pt x="13486" y="91"/>
                  </a:cubicBezTo>
                  <a:cubicBezTo>
                    <a:pt x="13449" y="29"/>
                    <a:pt x="13384" y="1"/>
                    <a:pt x="133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7461392" y="3378012"/>
              <a:ext cx="2012164" cy="2112307"/>
            </a:xfrm>
            <a:custGeom>
              <a:avLst/>
              <a:gdLst/>
              <a:ahLst/>
              <a:cxnLst/>
              <a:rect l="l" t="t" r="r" b="b"/>
              <a:pathLst>
                <a:path w="38920" h="40857" extrusionOk="0">
                  <a:moveTo>
                    <a:pt x="12937" y="1"/>
                  </a:moveTo>
                  <a:lnTo>
                    <a:pt x="12937" y="1"/>
                  </a:lnTo>
                  <a:cubicBezTo>
                    <a:pt x="12950" y="111"/>
                    <a:pt x="12978" y="234"/>
                    <a:pt x="12909" y="385"/>
                  </a:cubicBezTo>
                  <a:cubicBezTo>
                    <a:pt x="12950" y="564"/>
                    <a:pt x="13005" y="756"/>
                    <a:pt x="13019" y="921"/>
                  </a:cubicBezTo>
                  <a:cubicBezTo>
                    <a:pt x="13143" y="1786"/>
                    <a:pt x="13280" y="2651"/>
                    <a:pt x="13362" y="3530"/>
                  </a:cubicBezTo>
                  <a:cubicBezTo>
                    <a:pt x="13596" y="5810"/>
                    <a:pt x="13802" y="8103"/>
                    <a:pt x="13980" y="10383"/>
                  </a:cubicBezTo>
                  <a:cubicBezTo>
                    <a:pt x="14186" y="12882"/>
                    <a:pt x="14365" y="15395"/>
                    <a:pt x="14640" y="17895"/>
                  </a:cubicBezTo>
                  <a:cubicBezTo>
                    <a:pt x="14846" y="19872"/>
                    <a:pt x="15175" y="21809"/>
                    <a:pt x="15615" y="23731"/>
                  </a:cubicBezTo>
                  <a:cubicBezTo>
                    <a:pt x="16068" y="25709"/>
                    <a:pt x="16658" y="27645"/>
                    <a:pt x="17400" y="29554"/>
                  </a:cubicBezTo>
                  <a:cubicBezTo>
                    <a:pt x="17414" y="29609"/>
                    <a:pt x="17469" y="29664"/>
                    <a:pt x="17372" y="29732"/>
                  </a:cubicBezTo>
                  <a:cubicBezTo>
                    <a:pt x="17139" y="29485"/>
                    <a:pt x="16905" y="29266"/>
                    <a:pt x="16686" y="29018"/>
                  </a:cubicBezTo>
                  <a:cubicBezTo>
                    <a:pt x="15326" y="27604"/>
                    <a:pt x="13980" y="26176"/>
                    <a:pt x="12799" y="24610"/>
                  </a:cubicBezTo>
                  <a:cubicBezTo>
                    <a:pt x="10794" y="21973"/>
                    <a:pt x="9229" y="19089"/>
                    <a:pt x="7842" y="16096"/>
                  </a:cubicBezTo>
                  <a:cubicBezTo>
                    <a:pt x="7430" y="15203"/>
                    <a:pt x="7073" y="14310"/>
                    <a:pt x="6688" y="13418"/>
                  </a:cubicBezTo>
                  <a:cubicBezTo>
                    <a:pt x="6345" y="12608"/>
                    <a:pt x="6002" y="11811"/>
                    <a:pt x="5768" y="10946"/>
                  </a:cubicBezTo>
                  <a:cubicBezTo>
                    <a:pt x="5713" y="10740"/>
                    <a:pt x="5603" y="10548"/>
                    <a:pt x="5521" y="10369"/>
                  </a:cubicBezTo>
                  <a:cubicBezTo>
                    <a:pt x="5507" y="10328"/>
                    <a:pt x="5439" y="10314"/>
                    <a:pt x="5370" y="10273"/>
                  </a:cubicBezTo>
                  <a:lnTo>
                    <a:pt x="5370" y="10273"/>
                  </a:lnTo>
                  <a:cubicBezTo>
                    <a:pt x="5301" y="10506"/>
                    <a:pt x="5356" y="10685"/>
                    <a:pt x="5425" y="10877"/>
                  </a:cubicBezTo>
                  <a:cubicBezTo>
                    <a:pt x="6015" y="12608"/>
                    <a:pt x="6702" y="14310"/>
                    <a:pt x="7444" y="16000"/>
                  </a:cubicBezTo>
                  <a:cubicBezTo>
                    <a:pt x="8350" y="18087"/>
                    <a:pt x="9421" y="20119"/>
                    <a:pt x="10616" y="22069"/>
                  </a:cubicBezTo>
                  <a:cubicBezTo>
                    <a:pt x="11907" y="24171"/>
                    <a:pt x="13321" y="26162"/>
                    <a:pt x="15010" y="27920"/>
                  </a:cubicBezTo>
                  <a:cubicBezTo>
                    <a:pt x="15477" y="28400"/>
                    <a:pt x="15958" y="28867"/>
                    <a:pt x="16425" y="29348"/>
                  </a:cubicBezTo>
                  <a:cubicBezTo>
                    <a:pt x="16919" y="29870"/>
                    <a:pt x="17400" y="30364"/>
                    <a:pt x="17867" y="30872"/>
                  </a:cubicBezTo>
                  <a:cubicBezTo>
                    <a:pt x="18004" y="31037"/>
                    <a:pt x="18128" y="31202"/>
                    <a:pt x="18224" y="31394"/>
                  </a:cubicBezTo>
                  <a:cubicBezTo>
                    <a:pt x="18567" y="32012"/>
                    <a:pt x="18897" y="32644"/>
                    <a:pt x="19226" y="33276"/>
                  </a:cubicBezTo>
                  <a:cubicBezTo>
                    <a:pt x="19254" y="33330"/>
                    <a:pt x="19254" y="33399"/>
                    <a:pt x="19295" y="33523"/>
                  </a:cubicBezTo>
                  <a:cubicBezTo>
                    <a:pt x="19185" y="33468"/>
                    <a:pt x="19130" y="33454"/>
                    <a:pt x="19089" y="33413"/>
                  </a:cubicBezTo>
                  <a:cubicBezTo>
                    <a:pt x="17620" y="32548"/>
                    <a:pt x="16178" y="31655"/>
                    <a:pt x="14722" y="30776"/>
                  </a:cubicBezTo>
                  <a:cubicBezTo>
                    <a:pt x="13431" y="30007"/>
                    <a:pt x="12154" y="29211"/>
                    <a:pt x="10932" y="28332"/>
                  </a:cubicBezTo>
                  <a:cubicBezTo>
                    <a:pt x="7210" y="25695"/>
                    <a:pt x="3736" y="22756"/>
                    <a:pt x="769" y="19268"/>
                  </a:cubicBezTo>
                  <a:cubicBezTo>
                    <a:pt x="605" y="19089"/>
                    <a:pt x="412" y="18911"/>
                    <a:pt x="220" y="18746"/>
                  </a:cubicBezTo>
                  <a:cubicBezTo>
                    <a:pt x="165" y="18705"/>
                    <a:pt x="110" y="18691"/>
                    <a:pt x="0" y="18650"/>
                  </a:cubicBezTo>
                  <a:lnTo>
                    <a:pt x="0" y="18650"/>
                  </a:lnTo>
                  <a:cubicBezTo>
                    <a:pt x="42" y="18787"/>
                    <a:pt x="69" y="18883"/>
                    <a:pt x="96" y="18952"/>
                  </a:cubicBezTo>
                  <a:cubicBezTo>
                    <a:pt x="426" y="19460"/>
                    <a:pt x="824" y="19927"/>
                    <a:pt x="1236" y="20367"/>
                  </a:cubicBezTo>
                  <a:cubicBezTo>
                    <a:pt x="2500" y="21726"/>
                    <a:pt x="3791" y="23072"/>
                    <a:pt x="5164" y="24308"/>
                  </a:cubicBezTo>
                  <a:cubicBezTo>
                    <a:pt x="8322" y="27151"/>
                    <a:pt x="11756" y="29636"/>
                    <a:pt x="15422" y="31806"/>
                  </a:cubicBezTo>
                  <a:cubicBezTo>
                    <a:pt x="16548" y="32479"/>
                    <a:pt x="17633" y="33124"/>
                    <a:pt x="18759" y="33784"/>
                  </a:cubicBezTo>
                  <a:cubicBezTo>
                    <a:pt x="19103" y="33990"/>
                    <a:pt x="19446" y="34209"/>
                    <a:pt x="19789" y="34443"/>
                  </a:cubicBezTo>
                  <a:cubicBezTo>
                    <a:pt x="19940" y="34553"/>
                    <a:pt x="20078" y="34690"/>
                    <a:pt x="20174" y="34827"/>
                  </a:cubicBezTo>
                  <a:cubicBezTo>
                    <a:pt x="20449" y="35171"/>
                    <a:pt x="20696" y="35514"/>
                    <a:pt x="20929" y="35857"/>
                  </a:cubicBezTo>
                  <a:lnTo>
                    <a:pt x="21053" y="36091"/>
                  </a:lnTo>
                  <a:cubicBezTo>
                    <a:pt x="20929" y="36077"/>
                    <a:pt x="20861" y="36063"/>
                    <a:pt x="20792" y="36050"/>
                  </a:cubicBezTo>
                  <a:cubicBezTo>
                    <a:pt x="19954" y="35747"/>
                    <a:pt x="19075" y="35569"/>
                    <a:pt x="18210" y="35377"/>
                  </a:cubicBezTo>
                  <a:cubicBezTo>
                    <a:pt x="16727" y="35061"/>
                    <a:pt x="15271" y="34786"/>
                    <a:pt x="13788" y="34484"/>
                  </a:cubicBezTo>
                  <a:cubicBezTo>
                    <a:pt x="11426" y="33990"/>
                    <a:pt x="9091" y="33399"/>
                    <a:pt x="6826" y="32561"/>
                  </a:cubicBezTo>
                  <a:cubicBezTo>
                    <a:pt x="5178" y="31943"/>
                    <a:pt x="3543" y="31284"/>
                    <a:pt x="1895" y="30653"/>
                  </a:cubicBezTo>
                  <a:cubicBezTo>
                    <a:pt x="1607" y="30529"/>
                    <a:pt x="1291" y="30419"/>
                    <a:pt x="1003" y="30309"/>
                  </a:cubicBezTo>
                  <a:cubicBezTo>
                    <a:pt x="986" y="30306"/>
                    <a:pt x="969" y="30303"/>
                    <a:pt x="954" y="30303"/>
                  </a:cubicBezTo>
                  <a:cubicBezTo>
                    <a:pt x="909" y="30303"/>
                    <a:pt x="876" y="30326"/>
                    <a:pt x="866" y="30419"/>
                  </a:cubicBezTo>
                  <a:cubicBezTo>
                    <a:pt x="989" y="30488"/>
                    <a:pt x="1085" y="30556"/>
                    <a:pt x="1209" y="30598"/>
                  </a:cubicBezTo>
                  <a:cubicBezTo>
                    <a:pt x="2115" y="31010"/>
                    <a:pt x="3008" y="31408"/>
                    <a:pt x="3928" y="31806"/>
                  </a:cubicBezTo>
                  <a:cubicBezTo>
                    <a:pt x="5919" y="32658"/>
                    <a:pt x="7952" y="33413"/>
                    <a:pt x="10039" y="34031"/>
                  </a:cubicBezTo>
                  <a:cubicBezTo>
                    <a:pt x="11591" y="34498"/>
                    <a:pt x="13170" y="34827"/>
                    <a:pt x="14777" y="35157"/>
                  </a:cubicBezTo>
                  <a:cubicBezTo>
                    <a:pt x="16095" y="35432"/>
                    <a:pt x="17414" y="35679"/>
                    <a:pt x="18732" y="35981"/>
                  </a:cubicBezTo>
                  <a:cubicBezTo>
                    <a:pt x="19556" y="36146"/>
                    <a:pt x="20380" y="36393"/>
                    <a:pt x="21204" y="36599"/>
                  </a:cubicBezTo>
                  <a:cubicBezTo>
                    <a:pt x="21520" y="36668"/>
                    <a:pt x="21739" y="36819"/>
                    <a:pt x="21945" y="37080"/>
                  </a:cubicBezTo>
                  <a:cubicBezTo>
                    <a:pt x="23044" y="38453"/>
                    <a:pt x="24390" y="39593"/>
                    <a:pt x="25777" y="40678"/>
                  </a:cubicBezTo>
                  <a:cubicBezTo>
                    <a:pt x="25846" y="40732"/>
                    <a:pt x="25914" y="40787"/>
                    <a:pt x="25997" y="40829"/>
                  </a:cubicBezTo>
                  <a:cubicBezTo>
                    <a:pt x="26052" y="40856"/>
                    <a:pt x="26106" y="40856"/>
                    <a:pt x="26134" y="40856"/>
                  </a:cubicBezTo>
                  <a:cubicBezTo>
                    <a:pt x="26175" y="40829"/>
                    <a:pt x="26216" y="40815"/>
                    <a:pt x="26244" y="40787"/>
                  </a:cubicBezTo>
                  <a:cubicBezTo>
                    <a:pt x="26258" y="40746"/>
                    <a:pt x="26271" y="40691"/>
                    <a:pt x="26258" y="40664"/>
                  </a:cubicBezTo>
                  <a:cubicBezTo>
                    <a:pt x="26216" y="40609"/>
                    <a:pt x="26175" y="40554"/>
                    <a:pt x="26134" y="40526"/>
                  </a:cubicBezTo>
                  <a:cubicBezTo>
                    <a:pt x="25310" y="39702"/>
                    <a:pt x="24472" y="38879"/>
                    <a:pt x="23648" y="38055"/>
                  </a:cubicBezTo>
                  <a:cubicBezTo>
                    <a:pt x="23305" y="37711"/>
                    <a:pt x="22975" y="37354"/>
                    <a:pt x="22646" y="36983"/>
                  </a:cubicBezTo>
                  <a:cubicBezTo>
                    <a:pt x="22508" y="36832"/>
                    <a:pt x="22399" y="36668"/>
                    <a:pt x="22261" y="36503"/>
                  </a:cubicBezTo>
                  <a:cubicBezTo>
                    <a:pt x="22289" y="36228"/>
                    <a:pt x="22399" y="35995"/>
                    <a:pt x="22508" y="35775"/>
                  </a:cubicBezTo>
                  <a:cubicBezTo>
                    <a:pt x="22714" y="35363"/>
                    <a:pt x="22920" y="34951"/>
                    <a:pt x="23168" y="34566"/>
                  </a:cubicBezTo>
                  <a:cubicBezTo>
                    <a:pt x="24472" y="32506"/>
                    <a:pt x="25914" y="30570"/>
                    <a:pt x="27590" y="28799"/>
                  </a:cubicBezTo>
                  <a:cubicBezTo>
                    <a:pt x="29238" y="27068"/>
                    <a:pt x="30995" y="25420"/>
                    <a:pt x="32808" y="23855"/>
                  </a:cubicBezTo>
                  <a:cubicBezTo>
                    <a:pt x="33563" y="23209"/>
                    <a:pt x="34360" y="22564"/>
                    <a:pt x="35143" y="21973"/>
                  </a:cubicBezTo>
                  <a:cubicBezTo>
                    <a:pt x="36228" y="21149"/>
                    <a:pt x="37381" y="20476"/>
                    <a:pt x="38686" y="20051"/>
                  </a:cubicBezTo>
                  <a:lnTo>
                    <a:pt x="38892" y="19941"/>
                  </a:lnTo>
                  <a:cubicBezTo>
                    <a:pt x="38905" y="19941"/>
                    <a:pt x="38919" y="19886"/>
                    <a:pt x="38919" y="19872"/>
                  </a:cubicBezTo>
                  <a:cubicBezTo>
                    <a:pt x="38905" y="19845"/>
                    <a:pt x="38892" y="19790"/>
                    <a:pt x="38851" y="19776"/>
                  </a:cubicBezTo>
                  <a:cubicBezTo>
                    <a:pt x="38808" y="19759"/>
                    <a:pt x="38768" y="19753"/>
                    <a:pt x="38729" y="19753"/>
                  </a:cubicBezTo>
                  <a:cubicBezTo>
                    <a:pt x="38642" y="19753"/>
                    <a:pt x="38561" y="19785"/>
                    <a:pt x="38466" y="19804"/>
                  </a:cubicBezTo>
                  <a:cubicBezTo>
                    <a:pt x="37876" y="19982"/>
                    <a:pt x="37299" y="20216"/>
                    <a:pt x="36749" y="20504"/>
                  </a:cubicBezTo>
                  <a:cubicBezTo>
                    <a:pt x="35678" y="21081"/>
                    <a:pt x="34731" y="21781"/>
                    <a:pt x="33797" y="22536"/>
                  </a:cubicBezTo>
                  <a:cubicBezTo>
                    <a:pt x="31943" y="24006"/>
                    <a:pt x="30226" y="25626"/>
                    <a:pt x="28523" y="27274"/>
                  </a:cubicBezTo>
                  <a:cubicBezTo>
                    <a:pt x="26312" y="29430"/>
                    <a:pt x="24431" y="31875"/>
                    <a:pt x="22811" y="34498"/>
                  </a:cubicBezTo>
                  <a:cubicBezTo>
                    <a:pt x="22508" y="34965"/>
                    <a:pt x="22275" y="35445"/>
                    <a:pt x="22124" y="35981"/>
                  </a:cubicBezTo>
                  <a:cubicBezTo>
                    <a:pt x="22096" y="36022"/>
                    <a:pt x="22083" y="36077"/>
                    <a:pt x="22055" y="36132"/>
                  </a:cubicBezTo>
                  <a:cubicBezTo>
                    <a:pt x="21822" y="36022"/>
                    <a:pt x="21781" y="35844"/>
                    <a:pt x="21739" y="35651"/>
                  </a:cubicBezTo>
                  <a:cubicBezTo>
                    <a:pt x="21533" y="34690"/>
                    <a:pt x="21451" y="33715"/>
                    <a:pt x="21465" y="32712"/>
                  </a:cubicBezTo>
                  <a:cubicBezTo>
                    <a:pt x="21506" y="30584"/>
                    <a:pt x="21877" y="28496"/>
                    <a:pt x="22481" y="26450"/>
                  </a:cubicBezTo>
                  <a:cubicBezTo>
                    <a:pt x="23662" y="22454"/>
                    <a:pt x="25420" y="18746"/>
                    <a:pt x="27713" y="15272"/>
                  </a:cubicBezTo>
                  <a:cubicBezTo>
                    <a:pt x="28935" y="13473"/>
                    <a:pt x="30268" y="11770"/>
                    <a:pt x="31696" y="10122"/>
                  </a:cubicBezTo>
                  <a:cubicBezTo>
                    <a:pt x="31778" y="10039"/>
                    <a:pt x="31847" y="9930"/>
                    <a:pt x="31915" y="9833"/>
                  </a:cubicBezTo>
                  <a:cubicBezTo>
                    <a:pt x="31957" y="9765"/>
                    <a:pt x="31970" y="9696"/>
                    <a:pt x="31847" y="9641"/>
                  </a:cubicBezTo>
                  <a:cubicBezTo>
                    <a:pt x="31764" y="9696"/>
                    <a:pt x="31682" y="9765"/>
                    <a:pt x="31613" y="9833"/>
                  </a:cubicBezTo>
                  <a:cubicBezTo>
                    <a:pt x="31092" y="10397"/>
                    <a:pt x="30583" y="10946"/>
                    <a:pt x="30103" y="11536"/>
                  </a:cubicBezTo>
                  <a:cubicBezTo>
                    <a:pt x="29265" y="12525"/>
                    <a:pt x="28455" y="13555"/>
                    <a:pt x="27699" y="14626"/>
                  </a:cubicBezTo>
                  <a:cubicBezTo>
                    <a:pt x="25324" y="17963"/>
                    <a:pt x="23497" y="21575"/>
                    <a:pt x="22261" y="25489"/>
                  </a:cubicBezTo>
                  <a:cubicBezTo>
                    <a:pt x="21533" y="27741"/>
                    <a:pt x="21067" y="30035"/>
                    <a:pt x="20998" y="32410"/>
                  </a:cubicBezTo>
                  <a:cubicBezTo>
                    <a:pt x="20984" y="33193"/>
                    <a:pt x="20998" y="33990"/>
                    <a:pt x="21135" y="34759"/>
                  </a:cubicBezTo>
                  <a:cubicBezTo>
                    <a:pt x="21135" y="34827"/>
                    <a:pt x="21190" y="34896"/>
                    <a:pt x="21108" y="34951"/>
                  </a:cubicBezTo>
                  <a:cubicBezTo>
                    <a:pt x="21094" y="34910"/>
                    <a:pt x="21053" y="34896"/>
                    <a:pt x="21039" y="34882"/>
                  </a:cubicBezTo>
                  <a:cubicBezTo>
                    <a:pt x="20503" y="34168"/>
                    <a:pt x="20037" y="33440"/>
                    <a:pt x="19611" y="32658"/>
                  </a:cubicBezTo>
                  <a:cubicBezTo>
                    <a:pt x="19542" y="32548"/>
                    <a:pt x="19515" y="32424"/>
                    <a:pt x="19474" y="32287"/>
                  </a:cubicBezTo>
                  <a:cubicBezTo>
                    <a:pt x="19419" y="32067"/>
                    <a:pt x="19377" y="31834"/>
                    <a:pt x="19336" y="31614"/>
                  </a:cubicBezTo>
                  <a:cubicBezTo>
                    <a:pt x="19075" y="30089"/>
                    <a:pt x="18979" y="28565"/>
                    <a:pt x="18979" y="27027"/>
                  </a:cubicBezTo>
                  <a:cubicBezTo>
                    <a:pt x="18965" y="24308"/>
                    <a:pt x="19254" y="21589"/>
                    <a:pt x="19748" y="18897"/>
                  </a:cubicBezTo>
                  <a:cubicBezTo>
                    <a:pt x="20366" y="15601"/>
                    <a:pt x="21204" y="12360"/>
                    <a:pt x="22124" y="9133"/>
                  </a:cubicBezTo>
                  <a:cubicBezTo>
                    <a:pt x="22412" y="8117"/>
                    <a:pt x="22701" y="7087"/>
                    <a:pt x="22989" y="6071"/>
                  </a:cubicBezTo>
                  <a:cubicBezTo>
                    <a:pt x="23030" y="5947"/>
                    <a:pt x="23058" y="5810"/>
                    <a:pt x="23085" y="5672"/>
                  </a:cubicBezTo>
                  <a:cubicBezTo>
                    <a:pt x="23085" y="5631"/>
                    <a:pt x="23044" y="5576"/>
                    <a:pt x="22989" y="5466"/>
                  </a:cubicBezTo>
                  <a:cubicBezTo>
                    <a:pt x="22920" y="5659"/>
                    <a:pt x="22852" y="5782"/>
                    <a:pt x="22824" y="5906"/>
                  </a:cubicBezTo>
                  <a:cubicBezTo>
                    <a:pt x="22605" y="6593"/>
                    <a:pt x="22357" y="7279"/>
                    <a:pt x="22151" y="7980"/>
                  </a:cubicBezTo>
                  <a:cubicBezTo>
                    <a:pt x="21698" y="9531"/>
                    <a:pt x="21231" y="11069"/>
                    <a:pt x="20792" y="12621"/>
                  </a:cubicBezTo>
                  <a:cubicBezTo>
                    <a:pt x="20380" y="14132"/>
                    <a:pt x="20023" y="15670"/>
                    <a:pt x="19652" y="17194"/>
                  </a:cubicBezTo>
                  <a:cubicBezTo>
                    <a:pt x="19007" y="19831"/>
                    <a:pt x="18581" y="22481"/>
                    <a:pt x="18457" y="25201"/>
                  </a:cubicBezTo>
                  <a:cubicBezTo>
                    <a:pt x="18389" y="26903"/>
                    <a:pt x="18361" y="28579"/>
                    <a:pt x="18622" y="30241"/>
                  </a:cubicBezTo>
                  <a:cubicBezTo>
                    <a:pt x="18636" y="30378"/>
                    <a:pt x="18636" y="30501"/>
                    <a:pt x="18636" y="30625"/>
                  </a:cubicBezTo>
                  <a:cubicBezTo>
                    <a:pt x="18498" y="30433"/>
                    <a:pt x="18416" y="30241"/>
                    <a:pt x="18320" y="30048"/>
                  </a:cubicBezTo>
                  <a:cubicBezTo>
                    <a:pt x="17798" y="28826"/>
                    <a:pt x="17359" y="27535"/>
                    <a:pt x="16947" y="26244"/>
                  </a:cubicBezTo>
                  <a:cubicBezTo>
                    <a:pt x="16603" y="25201"/>
                    <a:pt x="16370" y="24116"/>
                    <a:pt x="16136" y="23031"/>
                  </a:cubicBezTo>
                  <a:cubicBezTo>
                    <a:pt x="15862" y="21822"/>
                    <a:pt x="15628" y="20600"/>
                    <a:pt x="15450" y="19364"/>
                  </a:cubicBezTo>
                  <a:cubicBezTo>
                    <a:pt x="15189" y="17606"/>
                    <a:pt x="15038" y="15848"/>
                    <a:pt x="14873" y="14077"/>
                  </a:cubicBezTo>
                  <a:cubicBezTo>
                    <a:pt x="14763" y="12580"/>
                    <a:pt x="14626" y="11111"/>
                    <a:pt x="14489" y="9627"/>
                  </a:cubicBezTo>
                  <a:cubicBezTo>
                    <a:pt x="14351" y="8199"/>
                    <a:pt x="14214" y="6785"/>
                    <a:pt x="14035" y="5370"/>
                  </a:cubicBezTo>
                  <a:cubicBezTo>
                    <a:pt x="13898" y="4176"/>
                    <a:pt x="13733" y="2967"/>
                    <a:pt x="13541" y="1772"/>
                  </a:cubicBezTo>
                  <a:cubicBezTo>
                    <a:pt x="13472" y="1360"/>
                    <a:pt x="13362" y="948"/>
                    <a:pt x="13266" y="536"/>
                  </a:cubicBezTo>
                  <a:cubicBezTo>
                    <a:pt x="13211" y="344"/>
                    <a:pt x="13156" y="138"/>
                    <a:pt x="129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" name="Google Shape;754;p16"/>
          <p:cNvGrpSpPr/>
          <p:nvPr/>
        </p:nvGrpSpPr>
        <p:grpSpPr>
          <a:xfrm rot="-8100000">
            <a:off x="8433532" y="3393550"/>
            <a:ext cx="1166188" cy="1407561"/>
            <a:chOff x="6193303" y="1511537"/>
            <a:chExt cx="1420044" cy="1713958"/>
          </a:xfrm>
        </p:grpSpPr>
        <p:sp>
          <p:nvSpPr>
            <p:cNvPr id="755" name="Google Shape;755;p16"/>
            <p:cNvSpPr/>
            <p:nvPr/>
          </p:nvSpPr>
          <p:spPr>
            <a:xfrm>
              <a:off x="6193303" y="1539248"/>
              <a:ext cx="419649" cy="1686247"/>
            </a:xfrm>
            <a:custGeom>
              <a:avLst/>
              <a:gdLst/>
              <a:ahLst/>
              <a:cxnLst/>
              <a:rect l="l" t="t" r="r" b="b"/>
              <a:pathLst>
                <a:path w="8117" h="32616" extrusionOk="0">
                  <a:moveTo>
                    <a:pt x="3763" y="0"/>
                  </a:moveTo>
                  <a:cubicBezTo>
                    <a:pt x="3612" y="0"/>
                    <a:pt x="3448" y="14"/>
                    <a:pt x="3310" y="69"/>
                  </a:cubicBezTo>
                  <a:cubicBezTo>
                    <a:pt x="3269" y="83"/>
                    <a:pt x="3200" y="97"/>
                    <a:pt x="3132" y="138"/>
                  </a:cubicBezTo>
                  <a:cubicBezTo>
                    <a:pt x="2994" y="193"/>
                    <a:pt x="2830" y="261"/>
                    <a:pt x="2665" y="344"/>
                  </a:cubicBezTo>
                  <a:cubicBezTo>
                    <a:pt x="2541" y="412"/>
                    <a:pt x="2418" y="481"/>
                    <a:pt x="2308" y="577"/>
                  </a:cubicBezTo>
                  <a:cubicBezTo>
                    <a:pt x="2170" y="687"/>
                    <a:pt x="2006" y="824"/>
                    <a:pt x="1896" y="962"/>
                  </a:cubicBezTo>
                  <a:cubicBezTo>
                    <a:pt x="1690" y="1195"/>
                    <a:pt x="1484" y="1456"/>
                    <a:pt x="1291" y="1717"/>
                  </a:cubicBezTo>
                  <a:cubicBezTo>
                    <a:pt x="1099" y="1978"/>
                    <a:pt x="893" y="2266"/>
                    <a:pt x="770" y="2568"/>
                  </a:cubicBezTo>
                  <a:cubicBezTo>
                    <a:pt x="660" y="2871"/>
                    <a:pt x="550" y="3186"/>
                    <a:pt x="454" y="3571"/>
                  </a:cubicBezTo>
                  <a:cubicBezTo>
                    <a:pt x="399" y="3736"/>
                    <a:pt x="344" y="3928"/>
                    <a:pt x="316" y="4079"/>
                  </a:cubicBezTo>
                  <a:cubicBezTo>
                    <a:pt x="275" y="4258"/>
                    <a:pt x="248" y="4422"/>
                    <a:pt x="220" y="4560"/>
                  </a:cubicBezTo>
                  <a:cubicBezTo>
                    <a:pt x="124" y="5178"/>
                    <a:pt x="55" y="5837"/>
                    <a:pt x="14" y="6620"/>
                  </a:cubicBezTo>
                  <a:cubicBezTo>
                    <a:pt x="1" y="6812"/>
                    <a:pt x="1" y="6949"/>
                    <a:pt x="1" y="7087"/>
                  </a:cubicBezTo>
                  <a:lnTo>
                    <a:pt x="1" y="7238"/>
                  </a:lnTo>
                  <a:lnTo>
                    <a:pt x="1" y="7553"/>
                  </a:lnTo>
                  <a:lnTo>
                    <a:pt x="1" y="7705"/>
                  </a:lnTo>
                  <a:cubicBezTo>
                    <a:pt x="1" y="7828"/>
                    <a:pt x="14" y="7924"/>
                    <a:pt x="14" y="8048"/>
                  </a:cubicBezTo>
                  <a:lnTo>
                    <a:pt x="42" y="8199"/>
                  </a:lnTo>
                  <a:cubicBezTo>
                    <a:pt x="42" y="8322"/>
                    <a:pt x="42" y="8432"/>
                    <a:pt x="55" y="8542"/>
                  </a:cubicBezTo>
                  <a:lnTo>
                    <a:pt x="69" y="8666"/>
                  </a:lnTo>
                  <a:cubicBezTo>
                    <a:pt x="83" y="8954"/>
                    <a:pt x="124" y="9256"/>
                    <a:pt x="152" y="9545"/>
                  </a:cubicBezTo>
                  <a:cubicBezTo>
                    <a:pt x="179" y="9710"/>
                    <a:pt x="207" y="9874"/>
                    <a:pt x="220" y="10025"/>
                  </a:cubicBezTo>
                  <a:cubicBezTo>
                    <a:pt x="248" y="10190"/>
                    <a:pt x="275" y="10369"/>
                    <a:pt x="289" y="10533"/>
                  </a:cubicBezTo>
                  <a:lnTo>
                    <a:pt x="316" y="10630"/>
                  </a:lnTo>
                  <a:lnTo>
                    <a:pt x="358" y="11042"/>
                  </a:lnTo>
                  <a:cubicBezTo>
                    <a:pt x="358" y="11083"/>
                    <a:pt x="385" y="11138"/>
                    <a:pt x="385" y="11193"/>
                  </a:cubicBezTo>
                  <a:cubicBezTo>
                    <a:pt x="399" y="11316"/>
                    <a:pt x="413" y="11412"/>
                    <a:pt x="426" y="11536"/>
                  </a:cubicBezTo>
                  <a:lnTo>
                    <a:pt x="536" y="12113"/>
                  </a:lnTo>
                  <a:cubicBezTo>
                    <a:pt x="564" y="12250"/>
                    <a:pt x="591" y="12374"/>
                    <a:pt x="619" y="12511"/>
                  </a:cubicBezTo>
                  <a:cubicBezTo>
                    <a:pt x="632" y="12566"/>
                    <a:pt x="632" y="12635"/>
                    <a:pt x="660" y="12690"/>
                  </a:cubicBezTo>
                  <a:cubicBezTo>
                    <a:pt x="687" y="12841"/>
                    <a:pt x="728" y="12992"/>
                    <a:pt x="756" y="13115"/>
                  </a:cubicBezTo>
                  <a:lnTo>
                    <a:pt x="770" y="13211"/>
                  </a:lnTo>
                  <a:cubicBezTo>
                    <a:pt x="811" y="13335"/>
                    <a:pt x="825" y="13459"/>
                    <a:pt x="866" y="13555"/>
                  </a:cubicBezTo>
                  <a:cubicBezTo>
                    <a:pt x="948" y="13926"/>
                    <a:pt x="1044" y="14283"/>
                    <a:pt x="1154" y="14640"/>
                  </a:cubicBezTo>
                  <a:cubicBezTo>
                    <a:pt x="1209" y="14818"/>
                    <a:pt x="1237" y="14983"/>
                    <a:pt x="1291" y="15161"/>
                  </a:cubicBezTo>
                  <a:cubicBezTo>
                    <a:pt x="1305" y="15271"/>
                    <a:pt x="1346" y="15381"/>
                    <a:pt x="1374" y="15505"/>
                  </a:cubicBezTo>
                  <a:cubicBezTo>
                    <a:pt x="1456" y="15821"/>
                    <a:pt x="1552" y="16191"/>
                    <a:pt x="1676" y="16576"/>
                  </a:cubicBezTo>
                  <a:cubicBezTo>
                    <a:pt x="1854" y="17263"/>
                    <a:pt x="2060" y="17936"/>
                    <a:pt x="2253" y="18499"/>
                  </a:cubicBezTo>
                  <a:cubicBezTo>
                    <a:pt x="2335" y="18801"/>
                    <a:pt x="2445" y="19075"/>
                    <a:pt x="2541" y="19364"/>
                  </a:cubicBezTo>
                  <a:cubicBezTo>
                    <a:pt x="2637" y="19597"/>
                    <a:pt x="2706" y="19831"/>
                    <a:pt x="2788" y="20064"/>
                  </a:cubicBezTo>
                  <a:lnTo>
                    <a:pt x="2871" y="20325"/>
                  </a:lnTo>
                  <a:lnTo>
                    <a:pt x="3228" y="21355"/>
                  </a:lnTo>
                  <a:cubicBezTo>
                    <a:pt x="3269" y="21451"/>
                    <a:pt x="3296" y="21575"/>
                    <a:pt x="3338" y="21685"/>
                  </a:cubicBezTo>
                  <a:cubicBezTo>
                    <a:pt x="3351" y="21712"/>
                    <a:pt x="3365" y="21767"/>
                    <a:pt x="3393" y="21822"/>
                  </a:cubicBezTo>
                  <a:cubicBezTo>
                    <a:pt x="3420" y="21932"/>
                    <a:pt x="3475" y="22055"/>
                    <a:pt x="3502" y="22165"/>
                  </a:cubicBezTo>
                  <a:lnTo>
                    <a:pt x="3557" y="22303"/>
                  </a:lnTo>
                  <a:cubicBezTo>
                    <a:pt x="3640" y="22522"/>
                    <a:pt x="3736" y="22756"/>
                    <a:pt x="3818" y="23003"/>
                  </a:cubicBezTo>
                  <a:lnTo>
                    <a:pt x="3901" y="23223"/>
                  </a:lnTo>
                  <a:cubicBezTo>
                    <a:pt x="4011" y="23497"/>
                    <a:pt x="4107" y="23813"/>
                    <a:pt x="4189" y="24102"/>
                  </a:cubicBezTo>
                  <a:cubicBezTo>
                    <a:pt x="4230" y="24225"/>
                    <a:pt x="4244" y="24321"/>
                    <a:pt x="4285" y="24431"/>
                  </a:cubicBezTo>
                  <a:cubicBezTo>
                    <a:pt x="4326" y="24637"/>
                    <a:pt x="4381" y="24816"/>
                    <a:pt x="4450" y="25022"/>
                  </a:cubicBezTo>
                  <a:lnTo>
                    <a:pt x="4450" y="25063"/>
                  </a:lnTo>
                  <a:lnTo>
                    <a:pt x="4766" y="26038"/>
                  </a:lnTo>
                  <a:cubicBezTo>
                    <a:pt x="4780" y="26093"/>
                    <a:pt x="4793" y="26162"/>
                    <a:pt x="4807" y="26216"/>
                  </a:cubicBezTo>
                  <a:cubicBezTo>
                    <a:pt x="4848" y="26285"/>
                    <a:pt x="4862" y="26368"/>
                    <a:pt x="4889" y="26450"/>
                  </a:cubicBezTo>
                  <a:lnTo>
                    <a:pt x="4944" y="26587"/>
                  </a:lnTo>
                  <a:lnTo>
                    <a:pt x="4999" y="26725"/>
                  </a:lnTo>
                  <a:cubicBezTo>
                    <a:pt x="4999" y="26738"/>
                    <a:pt x="5013" y="26766"/>
                    <a:pt x="5013" y="26779"/>
                  </a:cubicBezTo>
                  <a:cubicBezTo>
                    <a:pt x="5027" y="26807"/>
                    <a:pt x="5054" y="26862"/>
                    <a:pt x="5068" y="26903"/>
                  </a:cubicBezTo>
                  <a:cubicBezTo>
                    <a:pt x="5095" y="26944"/>
                    <a:pt x="5123" y="26999"/>
                    <a:pt x="5137" y="27054"/>
                  </a:cubicBezTo>
                  <a:cubicBezTo>
                    <a:pt x="5192" y="27191"/>
                    <a:pt x="5233" y="27329"/>
                    <a:pt x="5301" y="27466"/>
                  </a:cubicBezTo>
                  <a:cubicBezTo>
                    <a:pt x="5370" y="27590"/>
                    <a:pt x="5425" y="27700"/>
                    <a:pt x="5494" y="27823"/>
                  </a:cubicBezTo>
                  <a:lnTo>
                    <a:pt x="5535" y="27878"/>
                  </a:lnTo>
                  <a:cubicBezTo>
                    <a:pt x="5617" y="28070"/>
                    <a:pt x="5700" y="28249"/>
                    <a:pt x="5782" y="28455"/>
                  </a:cubicBezTo>
                  <a:cubicBezTo>
                    <a:pt x="5837" y="28620"/>
                    <a:pt x="5906" y="28757"/>
                    <a:pt x="5961" y="28908"/>
                  </a:cubicBezTo>
                  <a:cubicBezTo>
                    <a:pt x="6153" y="29375"/>
                    <a:pt x="6331" y="29856"/>
                    <a:pt x="6537" y="30309"/>
                  </a:cubicBezTo>
                  <a:cubicBezTo>
                    <a:pt x="6867" y="31037"/>
                    <a:pt x="7155" y="31778"/>
                    <a:pt x="7416" y="32396"/>
                  </a:cubicBezTo>
                  <a:cubicBezTo>
                    <a:pt x="7457" y="32479"/>
                    <a:pt x="7526" y="32547"/>
                    <a:pt x="7595" y="32575"/>
                  </a:cubicBezTo>
                  <a:cubicBezTo>
                    <a:pt x="7622" y="32602"/>
                    <a:pt x="7636" y="32616"/>
                    <a:pt x="7677" y="32616"/>
                  </a:cubicBezTo>
                  <a:cubicBezTo>
                    <a:pt x="7732" y="32616"/>
                    <a:pt x="7801" y="32616"/>
                    <a:pt x="7842" y="32602"/>
                  </a:cubicBezTo>
                  <a:cubicBezTo>
                    <a:pt x="7979" y="32547"/>
                    <a:pt x="8075" y="32396"/>
                    <a:pt x="8075" y="32259"/>
                  </a:cubicBezTo>
                  <a:cubicBezTo>
                    <a:pt x="8089" y="32231"/>
                    <a:pt x="8089" y="32218"/>
                    <a:pt x="8089" y="32204"/>
                  </a:cubicBezTo>
                  <a:cubicBezTo>
                    <a:pt x="8103" y="32094"/>
                    <a:pt x="8117" y="32025"/>
                    <a:pt x="8117" y="31943"/>
                  </a:cubicBezTo>
                  <a:cubicBezTo>
                    <a:pt x="8117" y="31888"/>
                    <a:pt x="8103" y="31847"/>
                    <a:pt x="8103" y="31792"/>
                  </a:cubicBezTo>
                  <a:lnTo>
                    <a:pt x="8103" y="31737"/>
                  </a:lnTo>
                  <a:lnTo>
                    <a:pt x="8103" y="31641"/>
                  </a:lnTo>
                  <a:lnTo>
                    <a:pt x="8103" y="31531"/>
                  </a:lnTo>
                  <a:cubicBezTo>
                    <a:pt x="8089" y="31407"/>
                    <a:pt x="8075" y="31256"/>
                    <a:pt x="8034" y="31092"/>
                  </a:cubicBezTo>
                  <a:cubicBezTo>
                    <a:pt x="8007" y="30899"/>
                    <a:pt x="7966" y="30721"/>
                    <a:pt x="7911" y="30556"/>
                  </a:cubicBezTo>
                  <a:cubicBezTo>
                    <a:pt x="7869" y="30419"/>
                    <a:pt x="7828" y="30268"/>
                    <a:pt x="7773" y="30103"/>
                  </a:cubicBezTo>
                  <a:cubicBezTo>
                    <a:pt x="7732" y="30007"/>
                    <a:pt x="7677" y="29856"/>
                    <a:pt x="7622" y="29691"/>
                  </a:cubicBezTo>
                  <a:cubicBezTo>
                    <a:pt x="7554" y="29554"/>
                    <a:pt x="7512" y="29402"/>
                    <a:pt x="7471" y="29265"/>
                  </a:cubicBezTo>
                  <a:lnTo>
                    <a:pt x="7457" y="29183"/>
                  </a:lnTo>
                  <a:cubicBezTo>
                    <a:pt x="7416" y="29059"/>
                    <a:pt x="7389" y="28936"/>
                    <a:pt x="7334" y="28826"/>
                  </a:cubicBezTo>
                  <a:cubicBezTo>
                    <a:pt x="7334" y="28784"/>
                    <a:pt x="7320" y="28757"/>
                    <a:pt x="7293" y="28716"/>
                  </a:cubicBezTo>
                  <a:cubicBezTo>
                    <a:pt x="7252" y="28620"/>
                    <a:pt x="7210" y="28510"/>
                    <a:pt x="7183" y="28414"/>
                  </a:cubicBezTo>
                  <a:cubicBezTo>
                    <a:pt x="7155" y="28345"/>
                    <a:pt x="7128" y="28249"/>
                    <a:pt x="7114" y="28167"/>
                  </a:cubicBezTo>
                  <a:cubicBezTo>
                    <a:pt x="7114" y="28112"/>
                    <a:pt x="7087" y="28070"/>
                    <a:pt x="7073" y="28015"/>
                  </a:cubicBezTo>
                  <a:cubicBezTo>
                    <a:pt x="7018" y="27892"/>
                    <a:pt x="6991" y="27755"/>
                    <a:pt x="6949" y="27631"/>
                  </a:cubicBezTo>
                  <a:cubicBezTo>
                    <a:pt x="6908" y="27480"/>
                    <a:pt x="6867" y="27329"/>
                    <a:pt x="6812" y="27178"/>
                  </a:cubicBezTo>
                  <a:cubicBezTo>
                    <a:pt x="6716" y="26848"/>
                    <a:pt x="6647" y="26519"/>
                    <a:pt x="6579" y="26244"/>
                  </a:cubicBezTo>
                  <a:cubicBezTo>
                    <a:pt x="6537" y="26038"/>
                    <a:pt x="6469" y="25846"/>
                    <a:pt x="6428" y="25640"/>
                  </a:cubicBezTo>
                  <a:cubicBezTo>
                    <a:pt x="6386" y="25557"/>
                    <a:pt x="6359" y="25461"/>
                    <a:pt x="6331" y="25365"/>
                  </a:cubicBezTo>
                  <a:cubicBezTo>
                    <a:pt x="6318" y="25296"/>
                    <a:pt x="6304" y="25214"/>
                    <a:pt x="6290" y="25145"/>
                  </a:cubicBezTo>
                  <a:cubicBezTo>
                    <a:pt x="6263" y="25077"/>
                    <a:pt x="6249" y="24994"/>
                    <a:pt x="6235" y="24926"/>
                  </a:cubicBezTo>
                  <a:cubicBezTo>
                    <a:pt x="6194" y="24788"/>
                    <a:pt x="6167" y="24665"/>
                    <a:pt x="6125" y="24527"/>
                  </a:cubicBezTo>
                  <a:cubicBezTo>
                    <a:pt x="6084" y="24308"/>
                    <a:pt x="6057" y="24088"/>
                    <a:pt x="6029" y="23882"/>
                  </a:cubicBezTo>
                  <a:lnTo>
                    <a:pt x="5974" y="23511"/>
                  </a:lnTo>
                  <a:cubicBezTo>
                    <a:pt x="5919" y="23099"/>
                    <a:pt x="5878" y="22783"/>
                    <a:pt x="5810" y="22467"/>
                  </a:cubicBezTo>
                  <a:lnTo>
                    <a:pt x="5810" y="22481"/>
                  </a:lnTo>
                  <a:lnTo>
                    <a:pt x="5810" y="22509"/>
                  </a:lnTo>
                  <a:cubicBezTo>
                    <a:pt x="5810" y="22467"/>
                    <a:pt x="5782" y="22412"/>
                    <a:pt x="5782" y="22385"/>
                  </a:cubicBezTo>
                  <a:cubicBezTo>
                    <a:pt x="5755" y="22206"/>
                    <a:pt x="5741" y="22042"/>
                    <a:pt x="5713" y="21863"/>
                  </a:cubicBezTo>
                  <a:cubicBezTo>
                    <a:pt x="5700" y="21561"/>
                    <a:pt x="5686" y="21245"/>
                    <a:pt x="5672" y="20929"/>
                  </a:cubicBezTo>
                  <a:cubicBezTo>
                    <a:pt x="5645" y="20682"/>
                    <a:pt x="5645" y="20421"/>
                    <a:pt x="5645" y="20174"/>
                  </a:cubicBezTo>
                  <a:lnTo>
                    <a:pt x="5645" y="20050"/>
                  </a:lnTo>
                  <a:lnTo>
                    <a:pt x="5645" y="19844"/>
                  </a:lnTo>
                  <a:lnTo>
                    <a:pt x="5645" y="19570"/>
                  </a:lnTo>
                  <a:lnTo>
                    <a:pt x="5645" y="19350"/>
                  </a:lnTo>
                  <a:lnTo>
                    <a:pt x="5645" y="19117"/>
                  </a:lnTo>
                  <a:cubicBezTo>
                    <a:pt x="5645" y="18814"/>
                    <a:pt x="5645" y="18526"/>
                    <a:pt x="5672" y="18210"/>
                  </a:cubicBezTo>
                  <a:cubicBezTo>
                    <a:pt x="5686" y="17853"/>
                    <a:pt x="5741" y="17469"/>
                    <a:pt x="5768" y="17098"/>
                  </a:cubicBezTo>
                  <a:cubicBezTo>
                    <a:pt x="5796" y="17015"/>
                    <a:pt x="5796" y="16919"/>
                    <a:pt x="5810" y="16837"/>
                  </a:cubicBezTo>
                  <a:cubicBezTo>
                    <a:pt x="5823" y="16700"/>
                    <a:pt x="5837" y="16576"/>
                    <a:pt x="5851" y="16439"/>
                  </a:cubicBezTo>
                  <a:cubicBezTo>
                    <a:pt x="5878" y="16233"/>
                    <a:pt x="5906" y="16027"/>
                    <a:pt x="5919" y="15876"/>
                  </a:cubicBezTo>
                  <a:lnTo>
                    <a:pt x="6029" y="15052"/>
                  </a:lnTo>
                  <a:cubicBezTo>
                    <a:pt x="6057" y="14708"/>
                    <a:pt x="6112" y="14324"/>
                    <a:pt x="6167" y="13967"/>
                  </a:cubicBezTo>
                  <a:cubicBezTo>
                    <a:pt x="6194" y="13692"/>
                    <a:pt x="6249" y="13417"/>
                    <a:pt x="6290" y="13143"/>
                  </a:cubicBezTo>
                  <a:cubicBezTo>
                    <a:pt x="6359" y="12772"/>
                    <a:pt x="6414" y="12374"/>
                    <a:pt x="6455" y="11975"/>
                  </a:cubicBezTo>
                  <a:lnTo>
                    <a:pt x="6565" y="11206"/>
                  </a:lnTo>
                  <a:lnTo>
                    <a:pt x="6592" y="11042"/>
                  </a:lnTo>
                  <a:cubicBezTo>
                    <a:pt x="6592" y="10987"/>
                    <a:pt x="6620" y="10932"/>
                    <a:pt x="6620" y="10877"/>
                  </a:cubicBezTo>
                  <a:cubicBezTo>
                    <a:pt x="6634" y="10781"/>
                    <a:pt x="6647" y="10657"/>
                    <a:pt x="6661" y="10547"/>
                  </a:cubicBezTo>
                  <a:lnTo>
                    <a:pt x="6702" y="10382"/>
                  </a:lnTo>
                  <a:lnTo>
                    <a:pt x="6757" y="10067"/>
                  </a:lnTo>
                  <a:cubicBezTo>
                    <a:pt x="6798" y="9778"/>
                    <a:pt x="6867" y="9462"/>
                    <a:pt x="6908" y="9119"/>
                  </a:cubicBezTo>
                  <a:cubicBezTo>
                    <a:pt x="6922" y="8954"/>
                    <a:pt x="6936" y="8817"/>
                    <a:pt x="6949" y="8666"/>
                  </a:cubicBezTo>
                  <a:cubicBezTo>
                    <a:pt x="6977" y="8501"/>
                    <a:pt x="7004" y="8309"/>
                    <a:pt x="7018" y="8117"/>
                  </a:cubicBezTo>
                  <a:cubicBezTo>
                    <a:pt x="7046" y="8007"/>
                    <a:pt x="7046" y="7924"/>
                    <a:pt x="7059" y="7828"/>
                  </a:cubicBezTo>
                  <a:cubicBezTo>
                    <a:pt x="7073" y="7622"/>
                    <a:pt x="7114" y="7402"/>
                    <a:pt x="7128" y="7183"/>
                  </a:cubicBezTo>
                  <a:lnTo>
                    <a:pt x="7142" y="7045"/>
                  </a:lnTo>
                  <a:cubicBezTo>
                    <a:pt x="7169" y="6935"/>
                    <a:pt x="7169" y="6798"/>
                    <a:pt x="7183" y="6675"/>
                  </a:cubicBezTo>
                  <a:cubicBezTo>
                    <a:pt x="7183" y="6496"/>
                    <a:pt x="7197" y="6317"/>
                    <a:pt x="7197" y="6139"/>
                  </a:cubicBezTo>
                  <a:cubicBezTo>
                    <a:pt x="7183" y="5823"/>
                    <a:pt x="7183" y="5507"/>
                    <a:pt x="7183" y="5178"/>
                  </a:cubicBezTo>
                  <a:cubicBezTo>
                    <a:pt x="7183" y="4821"/>
                    <a:pt x="7169" y="4532"/>
                    <a:pt x="7142" y="4258"/>
                  </a:cubicBezTo>
                  <a:lnTo>
                    <a:pt x="7142" y="4216"/>
                  </a:lnTo>
                  <a:cubicBezTo>
                    <a:pt x="7087" y="3626"/>
                    <a:pt x="7018" y="3008"/>
                    <a:pt x="6867" y="2404"/>
                  </a:cubicBezTo>
                  <a:cubicBezTo>
                    <a:pt x="6826" y="2225"/>
                    <a:pt x="6785" y="2088"/>
                    <a:pt x="6730" y="1978"/>
                  </a:cubicBezTo>
                  <a:cubicBezTo>
                    <a:pt x="6661" y="1799"/>
                    <a:pt x="6592" y="1662"/>
                    <a:pt x="6510" y="1525"/>
                  </a:cubicBezTo>
                  <a:cubicBezTo>
                    <a:pt x="6428" y="1401"/>
                    <a:pt x="6345" y="1291"/>
                    <a:pt x="6208" y="1126"/>
                  </a:cubicBezTo>
                  <a:cubicBezTo>
                    <a:pt x="6084" y="989"/>
                    <a:pt x="5974" y="893"/>
                    <a:pt x="5878" y="811"/>
                  </a:cubicBezTo>
                  <a:cubicBezTo>
                    <a:pt x="5631" y="605"/>
                    <a:pt x="5343" y="426"/>
                    <a:pt x="5041" y="330"/>
                  </a:cubicBezTo>
                  <a:cubicBezTo>
                    <a:pt x="4848" y="261"/>
                    <a:pt x="4670" y="206"/>
                    <a:pt x="4505" y="151"/>
                  </a:cubicBezTo>
                  <a:cubicBezTo>
                    <a:pt x="4464" y="151"/>
                    <a:pt x="4436" y="138"/>
                    <a:pt x="4395" y="138"/>
                  </a:cubicBezTo>
                  <a:cubicBezTo>
                    <a:pt x="4258" y="124"/>
                    <a:pt x="4148" y="97"/>
                    <a:pt x="3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6834435" y="2630221"/>
              <a:ext cx="266979" cy="412566"/>
            </a:xfrm>
            <a:custGeom>
              <a:avLst/>
              <a:gdLst/>
              <a:ahLst/>
              <a:cxnLst/>
              <a:rect l="l" t="t" r="r" b="b"/>
              <a:pathLst>
                <a:path w="5164" h="7980" extrusionOk="0">
                  <a:moveTo>
                    <a:pt x="3425" y="1"/>
                  </a:moveTo>
                  <a:cubicBezTo>
                    <a:pt x="3294" y="1"/>
                    <a:pt x="3162" y="16"/>
                    <a:pt x="3008" y="47"/>
                  </a:cubicBezTo>
                  <a:cubicBezTo>
                    <a:pt x="2829" y="61"/>
                    <a:pt x="2692" y="102"/>
                    <a:pt x="2568" y="143"/>
                  </a:cubicBezTo>
                  <a:cubicBezTo>
                    <a:pt x="2486" y="184"/>
                    <a:pt x="2404" y="212"/>
                    <a:pt x="2321" y="267"/>
                  </a:cubicBezTo>
                  <a:cubicBezTo>
                    <a:pt x="2266" y="280"/>
                    <a:pt x="2211" y="322"/>
                    <a:pt x="2156" y="349"/>
                  </a:cubicBezTo>
                  <a:cubicBezTo>
                    <a:pt x="2060" y="418"/>
                    <a:pt x="1978" y="486"/>
                    <a:pt x="1882" y="583"/>
                  </a:cubicBezTo>
                  <a:cubicBezTo>
                    <a:pt x="1786" y="679"/>
                    <a:pt x="1676" y="789"/>
                    <a:pt x="1593" y="898"/>
                  </a:cubicBezTo>
                  <a:cubicBezTo>
                    <a:pt x="1511" y="1022"/>
                    <a:pt x="1442" y="1146"/>
                    <a:pt x="1360" y="1283"/>
                  </a:cubicBezTo>
                  <a:cubicBezTo>
                    <a:pt x="1223" y="1489"/>
                    <a:pt x="1113" y="1709"/>
                    <a:pt x="1017" y="1928"/>
                  </a:cubicBezTo>
                  <a:cubicBezTo>
                    <a:pt x="907" y="2134"/>
                    <a:pt x="838" y="2382"/>
                    <a:pt x="756" y="2670"/>
                  </a:cubicBezTo>
                  <a:lnTo>
                    <a:pt x="701" y="2876"/>
                  </a:lnTo>
                  <a:cubicBezTo>
                    <a:pt x="687" y="2917"/>
                    <a:pt x="687" y="2958"/>
                    <a:pt x="673" y="3000"/>
                  </a:cubicBezTo>
                  <a:cubicBezTo>
                    <a:pt x="632" y="3096"/>
                    <a:pt x="618" y="3233"/>
                    <a:pt x="577" y="3370"/>
                  </a:cubicBezTo>
                  <a:cubicBezTo>
                    <a:pt x="550" y="3604"/>
                    <a:pt x="495" y="3837"/>
                    <a:pt x="440" y="4098"/>
                  </a:cubicBezTo>
                  <a:cubicBezTo>
                    <a:pt x="412" y="4332"/>
                    <a:pt x="371" y="4593"/>
                    <a:pt x="344" y="4840"/>
                  </a:cubicBezTo>
                  <a:cubicBezTo>
                    <a:pt x="330" y="4991"/>
                    <a:pt x="302" y="5156"/>
                    <a:pt x="275" y="5334"/>
                  </a:cubicBezTo>
                  <a:cubicBezTo>
                    <a:pt x="261" y="5403"/>
                    <a:pt x="261" y="5471"/>
                    <a:pt x="234" y="5540"/>
                  </a:cubicBezTo>
                  <a:cubicBezTo>
                    <a:pt x="206" y="5705"/>
                    <a:pt x="193" y="5883"/>
                    <a:pt x="165" y="6048"/>
                  </a:cubicBezTo>
                  <a:cubicBezTo>
                    <a:pt x="165" y="6103"/>
                    <a:pt x="151" y="6172"/>
                    <a:pt x="151" y="6227"/>
                  </a:cubicBezTo>
                  <a:cubicBezTo>
                    <a:pt x="151" y="6282"/>
                    <a:pt x="138" y="6309"/>
                    <a:pt x="138" y="6350"/>
                  </a:cubicBezTo>
                  <a:cubicBezTo>
                    <a:pt x="138" y="6405"/>
                    <a:pt x="124" y="6474"/>
                    <a:pt x="124" y="6543"/>
                  </a:cubicBezTo>
                  <a:cubicBezTo>
                    <a:pt x="96" y="6653"/>
                    <a:pt x="96" y="6776"/>
                    <a:pt x="96" y="6872"/>
                  </a:cubicBezTo>
                  <a:lnTo>
                    <a:pt x="96" y="6913"/>
                  </a:lnTo>
                  <a:lnTo>
                    <a:pt x="96" y="7023"/>
                  </a:lnTo>
                  <a:cubicBezTo>
                    <a:pt x="83" y="7119"/>
                    <a:pt x="83" y="7188"/>
                    <a:pt x="83" y="7271"/>
                  </a:cubicBezTo>
                  <a:lnTo>
                    <a:pt x="83" y="7339"/>
                  </a:lnTo>
                  <a:lnTo>
                    <a:pt x="83" y="7408"/>
                  </a:lnTo>
                  <a:lnTo>
                    <a:pt x="83" y="7422"/>
                  </a:lnTo>
                  <a:lnTo>
                    <a:pt x="83" y="7435"/>
                  </a:lnTo>
                  <a:cubicBezTo>
                    <a:pt x="14" y="7545"/>
                    <a:pt x="0" y="7669"/>
                    <a:pt x="28" y="7765"/>
                  </a:cubicBezTo>
                  <a:cubicBezTo>
                    <a:pt x="55" y="7820"/>
                    <a:pt x="83" y="7875"/>
                    <a:pt x="138" y="7902"/>
                  </a:cubicBezTo>
                  <a:cubicBezTo>
                    <a:pt x="191" y="7945"/>
                    <a:pt x="253" y="7980"/>
                    <a:pt x="317" y="7980"/>
                  </a:cubicBezTo>
                  <a:cubicBezTo>
                    <a:pt x="335" y="7980"/>
                    <a:pt x="353" y="7977"/>
                    <a:pt x="371" y="7971"/>
                  </a:cubicBezTo>
                  <a:cubicBezTo>
                    <a:pt x="467" y="7957"/>
                    <a:pt x="536" y="7930"/>
                    <a:pt x="577" y="7861"/>
                  </a:cubicBezTo>
                  <a:cubicBezTo>
                    <a:pt x="673" y="7737"/>
                    <a:pt x="769" y="7614"/>
                    <a:pt x="852" y="7490"/>
                  </a:cubicBezTo>
                  <a:cubicBezTo>
                    <a:pt x="1126" y="7133"/>
                    <a:pt x="1429" y="6776"/>
                    <a:pt x="1813" y="6309"/>
                  </a:cubicBezTo>
                  <a:cubicBezTo>
                    <a:pt x="1882" y="6213"/>
                    <a:pt x="1978" y="6117"/>
                    <a:pt x="2060" y="6021"/>
                  </a:cubicBezTo>
                  <a:cubicBezTo>
                    <a:pt x="2280" y="5760"/>
                    <a:pt x="2527" y="5485"/>
                    <a:pt x="2761" y="5224"/>
                  </a:cubicBezTo>
                  <a:lnTo>
                    <a:pt x="2829" y="5183"/>
                  </a:lnTo>
                  <a:cubicBezTo>
                    <a:pt x="3118" y="4908"/>
                    <a:pt x="3420" y="4634"/>
                    <a:pt x="3667" y="4332"/>
                  </a:cubicBezTo>
                  <a:cubicBezTo>
                    <a:pt x="3928" y="4043"/>
                    <a:pt x="4203" y="3714"/>
                    <a:pt x="4477" y="3398"/>
                  </a:cubicBezTo>
                  <a:cubicBezTo>
                    <a:pt x="4532" y="3329"/>
                    <a:pt x="4601" y="3233"/>
                    <a:pt x="4656" y="3164"/>
                  </a:cubicBezTo>
                  <a:lnTo>
                    <a:pt x="4697" y="3109"/>
                  </a:lnTo>
                  <a:cubicBezTo>
                    <a:pt x="4793" y="3000"/>
                    <a:pt x="4875" y="2876"/>
                    <a:pt x="4944" y="2752"/>
                  </a:cubicBezTo>
                  <a:cubicBezTo>
                    <a:pt x="5013" y="2656"/>
                    <a:pt x="5068" y="2533"/>
                    <a:pt x="5095" y="2409"/>
                  </a:cubicBezTo>
                  <a:lnTo>
                    <a:pt x="5095" y="2395"/>
                  </a:lnTo>
                  <a:cubicBezTo>
                    <a:pt x="5109" y="2327"/>
                    <a:pt x="5150" y="2258"/>
                    <a:pt x="5150" y="2189"/>
                  </a:cubicBezTo>
                  <a:cubicBezTo>
                    <a:pt x="5164" y="2134"/>
                    <a:pt x="5164" y="2093"/>
                    <a:pt x="5164" y="2038"/>
                  </a:cubicBezTo>
                  <a:lnTo>
                    <a:pt x="5164" y="1997"/>
                  </a:lnTo>
                  <a:lnTo>
                    <a:pt x="5164" y="1777"/>
                  </a:lnTo>
                  <a:lnTo>
                    <a:pt x="5164" y="1764"/>
                  </a:lnTo>
                  <a:cubicBezTo>
                    <a:pt x="5164" y="1695"/>
                    <a:pt x="5164" y="1640"/>
                    <a:pt x="5150" y="1585"/>
                  </a:cubicBezTo>
                  <a:lnTo>
                    <a:pt x="5095" y="1338"/>
                  </a:lnTo>
                  <a:cubicBezTo>
                    <a:pt x="5068" y="1242"/>
                    <a:pt x="5040" y="1146"/>
                    <a:pt x="5013" y="1063"/>
                  </a:cubicBezTo>
                  <a:cubicBezTo>
                    <a:pt x="4999" y="1036"/>
                    <a:pt x="4972" y="1008"/>
                    <a:pt x="4999" y="953"/>
                  </a:cubicBezTo>
                  <a:cubicBezTo>
                    <a:pt x="4930" y="830"/>
                    <a:pt x="4862" y="692"/>
                    <a:pt x="4752" y="583"/>
                  </a:cubicBezTo>
                  <a:cubicBezTo>
                    <a:pt x="4683" y="486"/>
                    <a:pt x="4615" y="445"/>
                    <a:pt x="4560" y="390"/>
                  </a:cubicBezTo>
                  <a:cubicBezTo>
                    <a:pt x="4477" y="335"/>
                    <a:pt x="4409" y="280"/>
                    <a:pt x="4312" y="239"/>
                  </a:cubicBezTo>
                  <a:cubicBezTo>
                    <a:pt x="4065" y="116"/>
                    <a:pt x="3804" y="33"/>
                    <a:pt x="3557" y="6"/>
                  </a:cubicBezTo>
                  <a:cubicBezTo>
                    <a:pt x="3512" y="2"/>
                    <a:pt x="3469" y="1"/>
                    <a:pt x="34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6554686" y="1511537"/>
              <a:ext cx="624122" cy="1707599"/>
            </a:xfrm>
            <a:custGeom>
              <a:avLst/>
              <a:gdLst/>
              <a:ahLst/>
              <a:cxnLst/>
              <a:rect l="l" t="t" r="r" b="b"/>
              <a:pathLst>
                <a:path w="12072" h="33029" extrusionOk="0">
                  <a:moveTo>
                    <a:pt x="9051" y="1"/>
                  </a:moveTo>
                  <a:cubicBezTo>
                    <a:pt x="8872" y="1"/>
                    <a:pt x="8721" y="15"/>
                    <a:pt x="8584" y="56"/>
                  </a:cubicBezTo>
                  <a:cubicBezTo>
                    <a:pt x="8487" y="69"/>
                    <a:pt x="8378" y="97"/>
                    <a:pt x="8295" y="124"/>
                  </a:cubicBezTo>
                  <a:lnTo>
                    <a:pt x="8213" y="138"/>
                  </a:lnTo>
                  <a:cubicBezTo>
                    <a:pt x="8158" y="152"/>
                    <a:pt x="8103" y="152"/>
                    <a:pt x="8048" y="179"/>
                  </a:cubicBezTo>
                  <a:cubicBezTo>
                    <a:pt x="7828" y="248"/>
                    <a:pt x="7636" y="289"/>
                    <a:pt x="7471" y="344"/>
                  </a:cubicBezTo>
                  <a:cubicBezTo>
                    <a:pt x="7293" y="413"/>
                    <a:pt x="7169" y="481"/>
                    <a:pt x="7059" y="550"/>
                  </a:cubicBezTo>
                  <a:cubicBezTo>
                    <a:pt x="6922" y="619"/>
                    <a:pt x="6785" y="729"/>
                    <a:pt x="6620" y="838"/>
                  </a:cubicBezTo>
                  <a:cubicBezTo>
                    <a:pt x="6579" y="880"/>
                    <a:pt x="6524" y="935"/>
                    <a:pt x="6469" y="962"/>
                  </a:cubicBezTo>
                  <a:cubicBezTo>
                    <a:pt x="6400" y="1031"/>
                    <a:pt x="6331" y="1086"/>
                    <a:pt x="6263" y="1141"/>
                  </a:cubicBezTo>
                  <a:cubicBezTo>
                    <a:pt x="6125" y="1237"/>
                    <a:pt x="6029" y="1347"/>
                    <a:pt x="5919" y="1429"/>
                  </a:cubicBezTo>
                  <a:cubicBezTo>
                    <a:pt x="5700" y="1635"/>
                    <a:pt x="5480" y="1855"/>
                    <a:pt x="5274" y="2074"/>
                  </a:cubicBezTo>
                  <a:cubicBezTo>
                    <a:pt x="5150" y="2198"/>
                    <a:pt x="5027" y="2335"/>
                    <a:pt x="4931" y="2473"/>
                  </a:cubicBezTo>
                  <a:lnTo>
                    <a:pt x="4889" y="2514"/>
                  </a:lnTo>
                  <a:cubicBezTo>
                    <a:pt x="4766" y="2651"/>
                    <a:pt x="4683" y="2761"/>
                    <a:pt x="4601" y="2871"/>
                  </a:cubicBezTo>
                  <a:cubicBezTo>
                    <a:pt x="4519" y="3008"/>
                    <a:pt x="4409" y="3132"/>
                    <a:pt x="4313" y="3283"/>
                  </a:cubicBezTo>
                  <a:cubicBezTo>
                    <a:pt x="4271" y="3338"/>
                    <a:pt x="4244" y="3365"/>
                    <a:pt x="4203" y="3420"/>
                  </a:cubicBezTo>
                  <a:lnTo>
                    <a:pt x="4052" y="3626"/>
                  </a:lnTo>
                  <a:cubicBezTo>
                    <a:pt x="3873" y="3887"/>
                    <a:pt x="3708" y="4134"/>
                    <a:pt x="3557" y="4395"/>
                  </a:cubicBezTo>
                  <a:cubicBezTo>
                    <a:pt x="3448" y="4574"/>
                    <a:pt x="3365" y="4739"/>
                    <a:pt x="3255" y="4917"/>
                  </a:cubicBezTo>
                  <a:cubicBezTo>
                    <a:pt x="3187" y="5000"/>
                    <a:pt x="3145" y="5096"/>
                    <a:pt x="3090" y="5206"/>
                  </a:cubicBezTo>
                  <a:cubicBezTo>
                    <a:pt x="2939" y="5480"/>
                    <a:pt x="2775" y="5755"/>
                    <a:pt x="2665" y="6030"/>
                  </a:cubicBezTo>
                  <a:lnTo>
                    <a:pt x="2665" y="6043"/>
                  </a:lnTo>
                  <a:lnTo>
                    <a:pt x="2637" y="6057"/>
                  </a:lnTo>
                  <a:cubicBezTo>
                    <a:pt x="2418" y="6538"/>
                    <a:pt x="2198" y="7059"/>
                    <a:pt x="1937" y="7691"/>
                  </a:cubicBezTo>
                  <a:cubicBezTo>
                    <a:pt x="1882" y="7815"/>
                    <a:pt x="1841" y="7952"/>
                    <a:pt x="1786" y="8103"/>
                  </a:cubicBezTo>
                  <a:cubicBezTo>
                    <a:pt x="1772" y="8158"/>
                    <a:pt x="1745" y="8227"/>
                    <a:pt x="1731" y="8282"/>
                  </a:cubicBezTo>
                  <a:cubicBezTo>
                    <a:pt x="1703" y="8364"/>
                    <a:pt x="1676" y="8447"/>
                    <a:pt x="1649" y="8529"/>
                  </a:cubicBezTo>
                  <a:cubicBezTo>
                    <a:pt x="1580" y="8721"/>
                    <a:pt x="1525" y="8900"/>
                    <a:pt x="1456" y="9078"/>
                  </a:cubicBezTo>
                  <a:lnTo>
                    <a:pt x="1360" y="9394"/>
                  </a:lnTo>
                  <a:cubicBezTo>
                    <a:pt x="1333" y="9449"/>
                    <a:pt x="1319" y="9518"/>
                    <a:pt x="1305" y="9559"/>
                  </a:cubicBezTo>
                  <a:cubicBezTo>
                    <a:pt x="1264" y="9655"/>
                    <a:pt x="1237" y="9751"/>
                    <a:pt x="1195" y="9834"/>
                  </a:cubicBezTo>
                  <a:cubicBezTo>
                    <a:pt x="1154" y="9998"/>
                    <a:pt x="1099" y="10149"/>
                    <a:pt x="1058" y="10300"/>
                  </a:cubicBezTo>
                  <a:cubicBezTo>
                    <a:pt x="1017" y="10506"/>
                    <a:pt x="976" y="10712"/>
                    <a:pt x="921" y="10905"/>
                  </a:cubicBezTo>
                  <a:cubicBezTo>
                    <a:pt x="907" y="11001"/>
                    <a:pt x="879" y="11111"/>
                    <a:pt x="852" y="11207"/>
                  </a:cubicBezTo>
                  <a:lnTo>
                    <a:pt x="838" y="11303"/>
                  </a:lnTo>
                  <a:cubicBezTo>
                    <a:pt x="770" y="11578"/>
                    <a:pt x="701" y="11866"/>
                    <a:pt x="646" y="12141"/>
                  </a:cubicBezTo>
                  <a:cubicBezTo>
                    <a:pt x="632" y="12264"/>
                    <a:pt x="619" y="12360"/>
                    <a:pt x="605" y="12484"/>
                  </a:cubicBezTo>
                  <a:cubicBezTo>
                    <a:pt x="577" y="12553"/>
                    <a:pt x="577" y="12621"/>
                    <a:pt x="564" y="12690"/>
                  </a:cubicBezTo>
                  <a:lnTo>
                    <a:pt x="550" y="12772"/>
                  </a:lnTo>
                  <a:lnTo>
                    <a:pt x="495" y="13129"/>
                  </a:lnTo>
                  <a:lnTo>
                    <a:pt x="481" y="13239"/>
                  </a:lnTo>
                  <a:cubicBezTo>
                    <a:pt x="440" y="13500"/>
                    <a:pt x="399" y="13775"/>
                    <a:pt x="358" y="14050"/>
                  </a:cubicBezTo>
                  <a:lnTo>
                    <a:pt x="358" y="14063"/>
                  </a:lnTo>
                  <a:cubicBezTo>
                    <a:pt x="330" y="14352"/>
                    <a:pt x="275" y="14668"/>
                    <a:pt x="234" y="14956"/>
                  </a:cubicBezTo>
                  <a:cubicBezTo>
                    <a:pt x="207" y="15285"/>
                    <a:pt x="193" y="15629"/>
                    <a:pt x="165" y="15903"/>
                  </a:cubicBezTo>
                  <a:cubicBezTo>
                    <a:pt x="152" y="16178"/>
                    <a:pt x="138" y="16480"/>
                    <a:pt x="97" y="16837"/>
                  </a:cubicBezTo>
                  <a:cubicBezTo>
                    <a:pt x="69" y="17112"/>
                    <a:pt x="69" y="17414"/>
                    <a:pt x="56" y="17771"/>
                  </a:cubicBezTo>
                  <a:cubicBezTo>
                    <a:pt x="28" y="18101"/>
                    <a:pt x="28" y="18403"/>
                    <a:pt x="28" y="18732"/>
                  </a:cubicBezTo>
                  <a:cubicBezTo>
                    <a:pt x="28" y="19035"/>
                    <a:pt x="28" y="19350"/>
                    <a:pt x="14" y="19680"/>
                  </a:cubicBezTo>
                  <a:cubicBezTo>
                    <a:pt x="1" y="20023"/>
                    <a:pt x="1" y="20312"/>
                    <a:pt x="14" y="20586"/>
                  </a:cubicBezTo>
                  <a:cubicBezTo>
                    <a:pt x="28" y="20737"/>
                    <a:pt x="28" y="20888"/>
                    <a:pt x="56" y="21067"/>
                  </a:cubicBezTo>
                  <a:cubicBezTo>
                    <a:pt x="56" y="21122"/>
                    <a:pt x="69" y="21191"/>
                    <a:pt x="69" y="21232"/>
                  </a:cubicBezTo>
                  <a:cubicBezTo>
                    <a:pt x="83" y="21355"/>
                    <a:pt x="83" y="21465"/>
                    <a:pt x="97" y="21575"/>
                  </a:cubicBezTo>
                  <a:lnTo>
                    <a:pt x="97" y="21616"/>
                  </a:lnTo>
                  <a:cubicBezTo>
                    <a:pt x="97" y="21754"/>
                    <a:pt x="124" y="21877"/>
                    <a:pt x="138" y="22015"/>
                  </a:cubicBezTo>
                  <a:cubicBezTo>
                    <a:pt x="152" y="22124"/>
                    <a:pt x="165" y="22248"/>
                    <a:pt x="193" y="22358"/>
                  </a:cubicBezTo>
                  <a:lnTo>
                    <a:pt x="207" y="22454"/>
                  </a:lnTo>
                  <a:cubicBezTo>
                    <a:pt x="220" y="22564"/>
                    <a:pt x="234" y="22674"/>
                    <a:pt x="262" y="22784"/>
                  </a:cubicBezTo>
                  <a:cubicBezTo>
                    <a:pt x="275" y="22990"/>
                    <a:pt x="303" y="23196"/>
                    <a:pt x="344" y="23402"/>
                  </a:cubicBezTo>
                  <a:cubicBezTo>
                    <a:pt x="358" y="23470"/>
                    <a:pt x="371" y="23553"/>
                    <a:pt x="371" y="23621"/>
                  </a:cubicBezTo>
                  <a:cubicBezTo>
                    <a:pt x="399" y="23841"/>
                    <a:pt x="413" y="24075"/>
                    <a:pt x="467" y="24294"/>
                  </a:cubicBezTo>
                  <a:cubicBezTo>
                    <a:pt x="481" y="24377"/>
                    <a:pt x="495" y="24445"/>
                    <a:pt x="509" y="24528"/>
                  </a:cubicBezTo>
                  <a:cubicBezTo>
                    <a:pt x="550" y="24734"/>
                    <a:pt x="605" y="24967"/>
                    <a:pt x="632" y="25187"/>
                  </a:cubicBezTo>
                  <a:lnTo>
                    <a:pt x="646" y="25283"/>
                  </a:lnTo>
                  <a:cubicBezTo>
                    <a:pt x="687" y="25407"/>
                    <a:pt x="701" y="25530"/>
                    <a:pt x="715" y="25654"/>
                  </a:cubicBezTo>
                  <a:cubicBezTo>
                    <a:pt x="756" y="25764"/>
                    <a:pt x="770" y="25901"/>
                    <a:pt x="811" y="26025"/>
                  </a:cubicBezTo>
                  <a:lnTo>
                    <a:pt x="825" y="26093"/>
                  </a:lnTo>
                  <a:lnTo>
                    <a:pt x="879" y="26354"/>
                  </a:lnTo>
                  <a:cubicBezTo>
                    <a:pt x="879" y="26409"/>
                    <a:pt x="893" y="26437"/>
                    <a:pt x="907" y="26492"/>
                  </a:cubicBezTo>
                  <a:cubicBezTo>
                    <a:pt x="907" y="26505"/>
                    <a:pt x="921" y="26519"/>
                    <a:pt x="921" y="26546"/>
                  </a:cubicBezTo>
                  <a:cubicBezTo>
                    <a:pt x="962" y="26711"/>
                    <a:pt x="1017" y="26849"/>
                    <a:pt x="1044" y="26986"/>
                  </a:cubicBezTo>
                  <a:cubicBezTo>
                    <a:pt x="1058" y="27055"/>
                    <a:pt x="1085" y="27137"/>
                    <a:pt x="1099" y="27206"/>
                  </a:cubicBezTo>
                  <a:cubicBezTo>
                    <a:pt x="1168" y="27412"/>
                    <a:pt x="1223" y="27645"/>
                    <a:pt x="1291" y="27865"/>
                  </a:cubicBezTo>
                  <a:cubicBezTo>
                    <a:pt x="1374" y="28139"/>
                    <a:pt x="1470" y="28469"/>
                    <a:pt x="1566" y="28785"/>
                  </a:cubicBezTo>
                  <a:lnTo>
                    <a:pt x="1580" y="28881"/>
                  </a:lnTo>
                  <a:cubicBezTo>
                    <a:pt x="1649" y="29156"/>
                    <a:pt x="1717" y="29430"/>
                    <a:pt x="1800" y="29705"/>
                  </a:cubicBezTo>
                  <a:lnTo>
                    <a:pt x="1813" y="29732"/>
                  </a:lnTo>
                  <a:cubicBezTo>
                    <a:pt x="1855" y="29870"/>
                    <a:pt x="1882" y="30007"/>
                    <a:pt x="1937" y="30144"/>
                  </a:cubicBezTo>
                  <a:cubicBezTo>
                    <a:pt x="1992" y="30268"/>
                    <a:pt x="2019" y="30364"/>
                    <a:pt x="2061" y="30488"/>
                  </a:cubicBezTo>
                  <a:lnTo>
                    <a:pt x="2088" y="30570"/>
                  </a:lnTo>
                  <a:cubicBezTo>
                    <a:pt x="2129" y="30694"/>
                    <a:pt x="2184" y="30817"/>
                    <a:pt x="2212" y="30941"/>
                  </a:cubicBezTo>
                  <a:lnTo>
                    <a:pt x="2239" y="31010"/>
                  </a:lnTo>
                  <a:cubicBezTo>
                    <a:pt x="2266" y="31106"/>
                    <a:pt x="2321" y="31229"/>
                    <a:pt x="2349" y="31325"/>
                  </a:cubicBezTo>
                  <a:cubicBezTo>
                    <a:pt x="2349" y="31380"/>
                    <a:pt x="2376" y="31422"/>
                    <a:pt x="2390" y="31449"/>
                  </a:cubicBezTo>
                  <a:cubicBezTo>
                    <a:pt x="2472" y="31669"/>
                    <a:pt x="2541" y="31916"/>
                    <a:pt x="2610" y="32136"/>
                  </a:cubicBezTo>
                  <a:lnTo>
                    <a:pt x="2624" y="32204"/>
                  </a:lnTo>
                  <a:cubicBezTo>
                    <a:pt x="2665" y="32314"/>
                    <a:pt x="2678" y="32397"/>
                    <a:pt x="2720" y="32493"/>
                  </a:cubicBezTo>
                  <a:cubicBezTo>
                    <a:pt x="2747" y="32630"/>
                    <a:pt x="2802" y="32754"/>
                    <a:pt x="2830" y="32891"/>
                  </a:cubicBezTo>
                  <a:cubicBezTo>
                    <a:pt x="2854" y="32965"/>
                    <a:pt x="2912" y="33017"/>
                    <a:pt x="2983" y="33017"/>
                  </a:cubicBezTo>
                  <a:cubicBezTo>
                    <a:pt x="2991" y="33017"/>
                    <a:pt x="3000" y="33016"/>
                    <a:pt x="3008" y="33015"/>
                  </a:cubicBezTo>
                  <a:cubicBezTo>
                    <a:pt x="3036" y="33028"/>
                    <a:pt x="3063" y="33028"/>
                    <a:pt x="3077" y="33028"/>
                  </a:cubicBezTo>
                  <a:lnTo>
                    <a:pt x="3132" y="33028"/>
                  </a:lnTo>
                  <a:cubicBezTo>
                    <a:pt x="3200" y="33015"/>
                    <a:pt x="3242" y="32946"/>
                    <a:pt x="3242" y="32877"/>
                  </a:cubicBezTo>
                  <a:lnTo>
                    <a:pt x="3242" y="32864"/>
                  </a:lnTo>
                  <a:lnTo>
                    <a:pt x="3242" y="32795"/>
                  </a:lnTo>
                  <a:lnTo>
                    <a:pt x="3242" y="32699"/>
                  </a:lnTo>
                  <a:lnTo>
                    <a:pt x="3242" y="32658"/>
                  </a:lnTo>
                  <a:cubicBezTo>
                    <a:pt x="3242" y="32603"/>
                    <a:pt x="3228" y="32548"/>
                    <a:pt x="3228" y="32493"/>
                  </a:cubicBezTo>
                  <a:cubicBezTo>
                    <a:pt x="3214" y="32465"/>
                    <a:pt x="3214" y="32424"/>
                    <a:pt x="3214" y="32397"/>
                  </a:cubicBezTo>
                  <a:cubicBezTo>
                    <a:pt x="3200" y="32246"/>
                    <a:pt x="3173" y="32081"/>
                    <a:pt x="3145" y="31916"/>
                  </a:cubicBezTo>
                  <a:cubicBezTo>
                    <a:pt x="3132" y="31847"/>
                    <a:pt x="3104" y="31765"/>
                    <a:pt x="3090" y="31696"/>
                  </a:cubicBezTo>
                  <a:lnTo>
                    <a:pt x="3036" y="31380"/>
                  </a:lnTo>
                  <a:cubicBezTo>
                    <a:pt x="3036" y="31312"/>
                    <a:pt x="3022" y="31229"/>
                    <a:pt x="3008" y="31161"/>
                  </a:cubicBezTo>
                  <a:cubicBezTo>
                    <a:pt x="3008" y="31092"/>
                    <a:pt x="2994" y="31023"/>
                    <a:pt x="2967" y="30955"/>
                  </a:cubicBezTo>
                  <a:cubicBezTo>
                    <a:pt x="2967" y="30914"/>
                    <a:pt x="2953" y="30886"/>
                    <a:pt x="2953" y="30845"/>
                  </a:cubicBezTo>
                  <a:cubicBezTo>
                    <a:pt x="2953" y="30817"/>
                    <a:pt x="2953" y="30762"/>
                    <a:pt x="2939" y="30708"/>
                  </a:cubicBezTo>
                  <a:lnTo>
                    <a:pt x="2884" y="30502"/>
                  </a:lnTo>
                  <a:cubicBezTo>
                    <a:pt x="2871" y="30460"/>
                    <a:pt x="2871" y="30405"/>
                    <a:pt x="2857" y="30350"/>
                  </a:cubicBezTo>
                  <a:cubicBezTo>
                    <a:pt x="2830" y="30254"/>
                    <a:pt x="2816" y="30158"/>
                    <a:pt x="2802" y="30076"/>
                  </a:cubicBezTo>
                  <a:cubicBezTo>
                    <a:pt x="2802" y="30021"/>
                    <a:pt x="2788" y="29993"/>
                    <a:pt x="2788" y="29952"/>
                  </a:cubicBezTo>
                  <a:cubicBezTo>
                    <a:pt x="2761" y="29856"/>
                    <a:pt x="2733" y="29732"/>
                    <a:pt x="2720" y="29636"/>
                  </a:cubicBezTo>
                  <a:cubicBezTo>
                    <a:pt x="2720" y="29581"/>
                    <a:pt x="2692" y="29526"/>
                    <a:pt x="2678" y="29472"/>
                  </a:cubicBezTo>
                  <a:cubicBezTo>
                    <a:pt x="2665" y="29375"/>
                    <a:pt x="2624" y="29293"/>
                    <a:pt x="2610" y="29183"/>
                  </a:cubicBezTo>
                  <a:cubicBezTo>
                    <a:pt x="2582" y="29032"/>
                    <a:pt x="2555" y="28881"/>
                    <a:pt x="2541" y="28757"/>
                  </a:cubicBezTo>
                  <a:cubicBezTo>
                    <a:pt x="2527" y="28620"/>
                    <a:pt x="2486" y="28497"/>
                    <a:pt x="2472" y="28373"/>
                  </a:cubicBezTo>
                  <a:cubicBezTo>
                    <a:pt x="2445" y="28236"/>
                    <a:pt x="2418" y="28085"/>
                    <a:pt x="2404" y="27961"/>
                  </a:cubicBezTo>
                  <a:cubicBezTo>
                    <a:pt x="2390" y="27796"/>
                    <a:pt x="2349" y="27645"/>
                    <a:pt x="2335" y="27467"/>
                  </a:cubicBezTo>
                  <a:cubicBezTo>
                    <a:pt x="2321" y="27329"/>
                    <a:pt x="2308" y="27206"/>
                    <a:pt x="2280" y="27068"/>
                  </a:cubicBezTo>
                  <a:cubicBezTo>
                    <a:pt x="2266" y="26835"/>
                    <a:pt x="2253" y="26574"/>
                    <a:pt x="2239" y="26340"/>
                  </a:cubicBezTo>
                  <a:lnTo>
                    <a:pt x="2239" y="26244"/>
                  </a:lnTo>
                  <a:cubicBezTo>
                    <a:pt x="2212" y="26066"/>
                    <a:pt x="2198" y="25860"/>
                    <a:pt x="2184" y="25668"/>
                  </a:cubicBezTo>
                  <a:cubicBezTo>
                    <a:pt x="2184" y="25585"/>
                    <a:pt x="2170" y="25489"/>
                    <a:pt x="2170" y="25407"/>
                  </a:cubicBezTo>
                  <a:lnTo>
                    <a:pt x="2170" y="25310"/>
                  </a:lnTo>
                  <a:cubicBezTo>
                    <a:pt x="2170" y="25173"/>
                    <a:pt x="2143" y="25050"/>
                    <a:pt x="2143" y="24912"/>
                  </a:cubicBezTo>
                  <a:cubicBezTo>
                    <a:pt x="2129" y="24789"/>
                    <a:pt x="2129" y="24693"/>
                    <a:pt x="2129" y="24569"/>
                  </a:cubicBezTo>
                  <a:lnTo>
                    <a:pt x="2129" y="24377"/>
                  </a:lnTo>
                  <a:cubicBezTo>
                    <a:pt x="2129" y="24212"/>
                    <a:pt x="2115" y="24033"/>
                    <a:pt x="2115" y="23869"/>
                  </a:cubicBezTo>
                  <a:lnTo>
                    <a:pt x="2115" y="23402"/>
                  </a:lnTo>
                  <a:cubicBezTo>
                    <a:pt x="2115" y="23113"/>
                    <a:pt x="2129" y="22784"/>
                    <a:pt x="2143" y="22440"/>
                  </a:cubicBezTo>
                  <a:cubicBezTo>
                    <a:pt x="2170" y="22097"/>
                    <a:pt x="2184" y="21809"/>
                    <a:pt x="2212" y="21493"/>
                  </a:cubicBezTo>
                  <a:cubicBezTo>
                    <a:pt x="2253" y="21259"/>
                    <a:pt x="2266" y="21012"/>
                    <a:pt x="2308" y="20779"/>
                  </a:cubicBezTo>
                  <a:lnTo>
                    <a:pt x="2335" y="20531"/>
                  </a:lnTo>
                  <a:cubicBezTo>
                    <a:pt x="2349" y="20367"/>
                    <a:pt x="2390" y="20174"/>
                    <a:pt x="2404" y="19996"/>
                  </a:cubicBezTo>
                  <a:cubicBezTo>
                    <a:pt x="2418" y="19886"/>
                    <a:pt x="2445" y="19749"/>
                    <a:pt x="2459" y="19625"/>
                  </a:cubicBezTo>
                  <a:lnTo>
                    <a:pt x="2459" y="19570"/>
                  </a:lnTo>
                  <a:cubicBezTo>
                    <a:pt x="2527" y="19158"/>
                    <a:pt x="2596" y="18815"/>
                    <a:pt x="2665" y="18485"/>
                  </a:cubicBezTo>
                  <a:cubicBezTo>
                    <a:pt x="2747" y="18142"/>
                    <a:pt x="2816" y="17867"/>
                    <a:pt x="2884" y="17620"/>
                  </a:cubicBezTo>
                  <a:cubicBezTo>
                    <a:pt x="2994" y="17290"/>
                    <a:pt x="3077" y="17016"/>
                    <a:pt x="3159" y="16755"/>
                  </a:cubicBezTo>
                  <a:cubicBezTo>
                    <a:pt x="3200" y="16700"/>
                    <a:pt x="3214" y="16631"/>
                    <a:pt x="3228" y="16590"/>
                  </a:cubicBezTo>
                  <a:cubicBezTo>
                    <a:pt x="3310" y="16357"/>
                    <a:pt x="3406" y="16123"/>
                    <a:pt x="3489" y="15876"/>
                  </a:cubicBezTo>
                  <a:cubicBezTo>
                    <a:pt x="3544" y="15794"/>
                    <a:pt x="3571" y="15711"/>
                    <a:pt x="3612" y="15629"/>
                  </a:cubicBezTo>
                  <a:cubicBezTo>
                    <a:pt x="3626" y="15574"/>
                    <a:pt x="3654" y="15519"/>
                    <a:pt x="3681" y="15464"/>
                  </a:cubicBezTo>
                  <a:cubicBezTo>
                    <a:pt x="3750" y="15313"/>
                    <a:pt x="3818" y="15176"/>
                    <a:pt x="3860" y="15052"/>
                  </a:cubicBezTo>
                  <a:cubicBezTo>
                    <a:pt x="3956" y="14887"/>
                    <a:pt x="4024" y="14709"/>
                    <a:pt x="4093" y="14558"/>
                  </a:cubicBezTo>
                  <a:cubicBezTo>
                    <a:pt x="4258" y="14187"/>
                    <a:pt x="4395" y="13885"/>
                    <a:pt x="4546" y="13638"/>
                  </a:cubicBezTo>
                  <a:cubicBezTo>
                    <a:pt x="4683" y="13404"/>
                    <a:pt x="4848" y="13171"/>
                    <a:pt x="4986" y="12951"/>
                  </a:cubicBezTo>
                  <a:cubicBezTo>
                    <a:pt x="5013" y="12882"/>
                    <a:pt x="5054" y="12827"/>
                    <a:pt x="5082" y="12772"/>
                  </a:cubicBezTo>
                  <a:cubicBezTo>
                    <a:pt x="5260" y="12511"/>
                    <a:pt x="5411" y="12278"/>
                    <a:pt x="5562" y="12017"/>
                  </a:cubicBezTo>
                  <a:lnTo>
                    <a:pt x="5604" y="11962"/>
                  </a:lnTo>
                  <a:cubicBezTo>
                    <a:pt x="5686" y="11852"/>
                    <a:pt x="5768" y="11687"/>
                    <a:pt x="5878" y="11550"/>
                  </a:cubicBezTo>
                  <a:cubicBezTo>
                    <a:pt x="5947" y="11454"/>
                    <a:pt x="6016" y="11344"/>
                    <a:pt x="6098" y="11248"/>
                  </a:cubicBezTo>
                  <a:lnTo>
                    <a:pt x="6125" y="11207"/>
                  </a:lnTo>
                  <a:cubicBezTo>
                    <a:pt x="6180" y="11138"/>
                    <a:pt x="6249" y="11056"/>
                    <a:pt x="6304" y="10987"/>
                  </a:cubicBezTo>
                  <a:cubicBezTo>
                    <a:pt x="6441" y="10822"/>
                    <a:pt x="6565" y="10644"/>
                    <a:pt x="6702" y="10479"/>
                  </a:cubicBezTo>
                  <a:cubicBezTo>
                    <a:pt x="6881" y="10218"/>
                    <a:pt x="7073" y="9971"/>
                    <a:pt x="7265" y="9751"/>
                  </a:cubicBezTo>
                  <a:cubicBezTo>
                    <a:pt x="7389" y="9614"/>
                    <a:pt x="7526" y="9476"/>
                    <a:pt x="7677" y="9284"/>
                  </a:cubicBezTo>
                  <a:cubicBezTo>
                    <a:pt x="8021" y="8900"/>
                    <a:pt x="8391" y="8501"/>
                    <a:pt x="8735" y="8117"/>
                  </a:cubicBezTo>
                  <a:lnTo>
                    <a:pt x="8941" y="7897"/>
                  </a:lnTo>
                  <a:cubicBezTo>
                    <a:pt x="9188" y="7623"/>
                    <a:pt x="9394" y="7417"/>
                    <a:pt x="9559" y="7211"/>
                  </a:cubicBezTo>
                  <a:cubicBezTo>
                    <a:pt x="9614" y="7142"/>
                    <a:pt x="9668" y="7087"/>
                    <a:pt x="9723" y="7046"/>
                  </a:cubicBezTo>
                  <a:cubicBezTo>
                    <a:pt x="9874" y="6867"/>
                    <a:pt x="10026" y="6702"/>
                    <a:pt x="10177" y="6510"/>
                  </a:cubicBezTo>
                  <a:cubicBezTo>
                    <a:pt x="10520" y="6057"/>
                    <a:pt x="10863" y="5576"/>
                    <a:pt x="11193" y="5082"/>
                  </a:cubicBezTo>
                  <a:cubicBezTo>
                    <a:pt x="11234" y="5054"/>
                    <a:pt x="11262" y="5000"/>
                    <a:pt x="11303" y="4945"/>
                  </a:cubicBezTo>
                  <a:cubicBezTo>
                    <a:pt x="11344" y="4862"/>
                    <a:pt x="11385" y="4794"/>
                    <a:pt x="11440" y="4725"/>
                  </a:cubicBezTo>
                  <a:cubicBezTo>
                    <a:pt x="11509" y="4615"/>
                    <a:pt x="11591" y="4464"/>
                    <a:pt x="11660" y="4327"/>
                  </a:cubicBezTo>
                  <a:cubicBezTo>
                    <a:pt x="11728" y="4203"/>
                    <a:pt x="11797" y="4052"/>
                    <a:pt x="11866" y="3860"/>
                  </a:cubicBezTo>
                  <a:cubicBezTo>
                    <a:pt x="11921" y="3750"/>
                    <a:pt x="11962" y="3613"/>
                    <a:pt x="12003" y="3448"/>
                  </a:cubicBezTo>
                  <a:cubicBezTo>
                    <a:pt x="12017" y="3365"/>
                    <a:pt x="12031" y="3269"/>
                    <a:pt x="12058" y="3173"/>
                  </a:cubicBezTo>
                  <a:cubicBezTo>
                    <a:pt x="12072" y="3104"/>
                    <a:pt x="12072" y="3036"/>
                    <a:pt x="12072" y="2967"/>
                  </a:cubicBezTo>
                  <a:lnTo>
                    <a:pt x="12072" y="2555"/>
                  </a:lnTo>
                  <a:cubicBezTo>
                    <a:pt x="12072" y="2390"/>
                    <a:pt x="12058" y="2239"/>
                    <a:pt x="12017" y="2102"/>
                  </a:cubicBezTo>
                  <a:cubicBezTo>
                    <a:pt x="11989" y="1937"/>
                    <a:pt x="11934" y="1786"/>
                    <a:pt x="11866" y="1635"/>
                  </a:cubicBezTo>
                  <a:cubicBezTo>
                    <a:pt x="11728" y="1319"/>
                    <a:pt x="11536" y="1044"/>
                    <a:pt x="11316" y="838"/>
                  </a:cubicBezTo>
                  <a:lnTo>
                    <a:pt x="11275" y="811"/>
                  </a:lnTo>
                  <a:lnTo>
                    <a:pt x="11165" y="687"/>
                  </a:lnTo>
                  <a:cubicBezTo>
                    <a:pt x="11110" y="633"/>
                    <a:pt x="11056" y="605"/>
                    <a:pt x="11028" y="564"/>
                  </a:cubicBezTo>
                  <a:cubicBezTo>
                    <a:pt x="10932" y="495"/>
                    <a:pt x="10850" y="427"/>
                    <a:pt x="10767" y="385"/>
                  </a:cubicBezTo>
                  <a:cubicBezTo>
                    <a:pt x="10685" y="330"/>
                    <a:pt x="10575" y="289"/>
                    <a:pt x="10506" y="262"/>
                  </a:cubicBezTo>
                  <a:cubicBezTo>
                    <a:pt x="10410" y="207"/>
                    <a:pt x="10300" y="152"/>
                    <a:pt x="10177" y="124"/>
                  </a:cubicBezTo>
                  <a:cubicBezTo>
                    <a:pt x="10039" y="83"/>
                    <a:pt x="9902" y="56"/>
                    <a:pt x="9737" y="42"/>
                  </a:cubicBezTo>
                  <a:cubicBezTo>
                    <a:pt x="9627" y="15"/>
                    <a:pt x="9517" y="1"/>
                    <a:pt x="9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6688899" y="2031535"/>
              <a:ext cx="924448" cy="1147016"/>
            </a:xfrm>
            <a:custGeom>
              <a:avLst/>
              <a:gdLst/>
              <a:ahLst/>
              <a:cxnLst/>
              <a:rect l="l" t="t" r="r" b="b"/>
              <a:pathLst>
                <a:path w="17881" h="22186" extrusionOk="0">
                  <a:moveTo>
                    <a:pt x="11485" y="0"/>
                  </a:moveTo>
                  <a:cubicBezTo>
                    <a:pt x="11349" y="0"/>
                    <a:pt x="11216" y="9"/>
                    <a:pt x="11082" y="9"/>
                  </a:cubicBezTo>
                  <a:cubicBezTo>
                    <a:pt x="10780" y="23"/>
                    <a:pt x="10492" y="36"/>
                    <a:pt x="10190" y="50"/>
                  </a:cubicBezTo>
                  <a:cubicBezTo>
                    <a:pt x="9956" y="91"/>
                    <a:pt x="9737" y="146"/>
                    <a:pt x="9503" y="188"/>
                  </a:cubicBezTo>
                  <a:lnTo>
                    <a:pt x="9476" y="188"/>
                  </a:lnTo>
                  <a:cubicBezTo>
                    <a:pt x="9366" y="215"/>
                    <a:pt x="9270" y="242"/>
                    <a:pt x="9160" y="256"/>
                  </a:cubicBezTo>
                  <a:cubicBezTo>
                    <a:pt x="9037" y="290"/>
                    <a:pt x="8905" y="332"/>
                    <a:pt x="8779" y="332"/>
                  </a:cubicBezTo>
                  <a:cubicBezTo>
                    <a:pt x="8750" y="332"/>
                    <a:pt x="8721" y="330"/>
                    <a:pt x="8693" y="325"/>
                  </a:cubicBezTo>
                  <a:lnTo>
                    <a:pt x="8556" y="366"/>
                  </a:lnTo>
                  <a:cubicBezTo>
                    <a:pt x="8377" y="407"/>
                    <a:pt x="8185" y="476"/>
                    <a:pt x="7993" y="531"/>
                  </a:cubicBezTo>
                  <a:cubicBezTo>
                    <a:pt x="7649" y="654"/>
                    <a:pt x="7375" y="737"/>
                    <a:pt x="7141" y="847"/>
                  </a:cubicBezTo>
                  <a:cubicBezTo>
                    <a:pt x="6935" y="915"/>
                    <a:pt x="6729" y="1011"/>
                    <a:pt x="6496" y="1135"/>
                  </a:cubicBezTo>
                  <a:cubicBezTo>
                    <a:pt x="6400" y="1190"/>
                    <a:pt x="6290" y="1259"/>
                    <a:pt x="6194" y="1300"/>
                  </a:cubicBezTo>
                  <a:lnTo>
                    <a:pt x="6125" y="1341"/>
                  </a:lnTo>
                  <a:lnTo>
                    <a:pt x="5864" y="1492"/>
                  </a:lnTo>
                  <a:cubicBezTo>
                    <a:pt x="5644" y="1671"/>
                    <a:pt x="5425" y="1822"/>
                    <a:pt x="5191" y="1987"/>
                  </a:cubicBezTo>
                  <a:lnTo>
                    <a:pt x="5150" y="2028"/>
                  </a:lnTo>
                  <a:cubicBezTo>
                    <a:pt x="4958" y="2165"/>
                    <a:pt x="4765" y="2316"/>
                    <a:pt x="4573" y="2467"/>
                  </a:cubicBezTo>
                  <a:cubicBezTo>
                    <a:pt x="4395" y="2632"/>
                    <a:pt x="4216" y="2783"/>
                    <a:pt x="4051" y="2948"/>
                  </a:cubicBezTo>
                  <a:lnTo>
                    <a:pt x="4024" y="2975"/>
                  </a:lnTo>
                  <a:cubicBezTo>
                    <a:pt x="3818" y="3181"/>
                    <a:pt x="3639" y="3346"/>
                    <a:pt x="3461" y="3525"/>
                  </a:cubicBezTo>
                  <a:cubicBezTo>
                    <a:pt x="3282" y="3691"/>
                    <a:pt x="3115" y="3881"/>
                    <a:pt x="2959" y="4061"/>
                  </a:cubicBezTo>
                  <a:lnTo>
                    <a:pt x="2959" y="4061"/>
                  </a:lnTo>
                  <a:cubicBezTo>
                    <a:pt x="2961" y="4057"/>
                    <a:pt x="2964" y="4052"/>
                    <a:pt x="2966" y="4046"/>
                  </a:cubicBezTo>
                  <a:lnTo>
                    <a:pt x="2966" y="4046"/>
                  </a:lnTo>
                  <a:cubicBezTo>
                    <a:pt x="2788" y="4252"/>
                    <a:pt x="2651" y="4445"/>
                    <a:pt x="2513" y="4623"/>
                  </a:cubicBezTo>
                  <a:cubicBezTo>
                    <a:pt x="2417" y="4774"/>
                    <a:pt x="2307" y="4925"/>
                    <a:pt x="2211" y="5063"/>
                  </a:cubicBezTo>
                  <a:lnTo>
                    <a:pt x="2101" y="5214"/>
                  </a:lnTo>
                  <a:cubicBezTo>
                    <a:pt x="1950" y="5447"/>
                    <a:pt x="1827" y="5667"/>
                    <a:pt x="1717" y="5873"/>
                  </a:cubicBezTo>
                  <a:cubicBezTo>
                    <a:pt x="1415" y="6409"/>
                    <a:pt x="1209" y="6862"/>
                    <a:pt x="1044" y="7301"/>
                  </a:cubicBezTo>
                  <a:lnTo>
                    <a:pt x="961" y="7521"/>
                  </a:lnTo>
                  <a:cubicBezTo>
                    <a:pt x="893" y="7686"/>
                    <a:pt x="838" y="7850"/>
                    <a:pt x="769" y="8015"/>
                  </a:cubicBezTo>
                  <a:lnTo>
                    <a:pt x="755" y="8056"/>
                  </a:lnTo>
                  <a:lnTo>
                    <a:pt x="646" y="8359"/>
                  </a:lnTo>
                  <a:cubicBezTo>
                    <a:pt x="618" y="8482"/>
                    <a:pt x="577" y="8606"/>
                    <a:pt x="549" y="8743"/>
                  </a:cubicBezTo>
                  <a:cubicBezTo>
                    <a:pt x="426" y="9237"/>
                    <a:pt x="343" y="9746"/>
                    <a:pt x="247" y="10267"/>
                  </a:cubicBezTo>
                  <a:cubicBezTo>
                    <a:pt x="220" y="10473"/>
                    <a:pt x="179" y="10666"/>
                    <a:pt x="151" y="10872"/>
                  </a:cubicBezTo>
                  <a:cubicBezTo>
                    <a:pt x="82" y="11188"/>
                    <a:pt x="69" y="11531"/>
                    <a:pt x="28" y="11847"/>
                  </a:cubicBezTo>
                  <a:cubicBezTo>
                    <a:pt x="0" y="12135"/>
                    <a:pt x="0" y="12451"/>
                    <a:pt x="0" y="12753"/>
                  </a:cubicBezTo>
                  <a:cubicBezTo>
                    <a:pt x="14" y="13289"/>
                    <a:pt x="14" y="13824"/>
                    <a:pt x="28" y="14305"/>
                  </a:cubicBezTo>
                  <a:lnTo>
                    <a:pt x="28" y="14483"/>
                  </a:lnTo>
                  <a:cubicBezTo>
                    <a:pt x="28" y="14676"/>
                    <a:pt x="28" y="14882"/>
                    <a:pt x="41" y="15074"/>
                  </a:cubicBezTo>
                  <a:cubicBezTo>
                    <a:pt x="41" y="15170"/>
                    <a:pt x="69" y="15280"/>
                    <a:pt x="69" y="15376"/>
                  </a:cubicBezTo>
                  <a:cubicBezTo>
                    <a:pt x="69" y="15513"/>
                    <a:pt x="82" y="15678"/>
                    <a:pt x="82" y="15816"/>
                  </a:cubicBezTo>
                  <a:cubicBezTo>
                    <a:pt x="110" y="16365"/>
                    <a:pt x="165" y="16914"/>
                    <a:pt x="220" y="17436"/>
                  </a:cubicBezTo>
                  <a:cubicBezTo>
                    <a:pt x="220" y="17532"/>
                    <a:pt x="234" y="17615"/>
                    <a:pt x="234" y="17697"/>
                  </a:cubicBezTo>
                  <a:cubicBezTo>
                    <a:pt x="247" y="17875"/>
                    <a:pt x="275" y="18054"/>
                    <a:pt x="288" y="18233"/>
                  </a:cubicBezTo>
                  <a:cubicBezTo>
                    <a:pt x="302" y="18466"/>
                    <a:pt x="343" y="18713"/>
                    <a:pt x="371" y="18974"/>
                  </a:cubicBezTo>
                  <a:lnTo>
                    <a:pt x="385" y="19084"/>
                  </a:lnTo>
                  <a:cubicBezTo>
                    <a:pt x="440" y="19537"/>
                    <a:pt x="508" y="19977"/>
                    <a:pt x="591" y="20430"/>
                  </a:cubicBezTo>
                  <a:cubicBezTo>
                    <a:pt x="687" y="20759"/>
                    <a:pt x="728" y="21103"/>
                    <a:pt x="783" y="21419"/>
                  </a:cubicBezTo>
                  <a:lnTo>
                    <a:pt x="797" y="21515"/>
                  </a:lnTo>
                  <a:cubicBezTo>
                    <a:pt x="824" y="21556"/>
                    <a:pt x="824" y="21611"/>
                    <a:pt x="824" y="21652"/>
                  </a:cubicBezTo>
                  <a:lnTo>
                    <a:pt x="824" y="21666"/>
                  </a:lnTo>
                  <a:cubicBezTo>
                    <a:pt x="824" y="21693"/>
                    <a:pt x="824" y="21734"/>
                    <a:pt x="838" y="21762"/>
                  </a:cubicBezTo>
                  <a:cubicBezTo>
                    <a:pt x="852" y="21803"/>
                    <a:pt x="852" y="21817"/>
                    <a:pt x="865" y="21831"/>
                  </a:cubicBezTo>
                  <a:cubicBezTo>
                    <a:pt x="893" y="21885"/>
                    <a:pt x="893" y="21954"/>
                    <a:pt x="906" y="22009"/>
                  </a:cubicBezTo>
                  <a:cubicBezTo>
                    <a:pt x="920" y="22064"/>
                    <a:pt x="961" y="22105"/>
                    <a:pt x="1003" y="22146"/>
                  </a:cubicBezTo>
                  <a:cubicBezTo>
                    <a:pt x="1041" y="22166"/>
                    <a:pt x="1080" y="22185"/>
                    <a:pt x="1124" y="22185"/>
                  </a:cubicBezTo>
                  <a:cubicBezTo>
                    <a:pt x="1142" y="22185"/>
                    <a:pt x="1161" y="22182"/>
                    <a:pt x="1181" y="22174"/>
                  </a:cubicBezTo>
                  <a:cubicBezTo>
                    <a:pt x="1305" y="22146"/>
                    <a:pt x="1373" y="22023"/>
                    <a:pt x="1346" y="21899"/>
                  </a:cubicBezTo>
                  <a:cubicBezTo>
                    <a:pt x="1305" y="21542"/>
                    <a:pt x="1236" y="21144"/>
                    <a:pt x="1181" y="20773"/>
                  </a:cubicBezTo>
                  <a:lnTo>
                    <a:pt x="1181" y="20732"/>
                  </a:lnTo>
                  <a:lnTo>
                    <a:pt x="1181" y="20704"/>
                  </a:lnTo>
                  <a:cubicBezTo>
                    <a:pt x="1195" y="20663"/>
                    <a:pt x="1195" y="20622"/>
                    <a:pt x="1195" y="20581"/>
                  </a:cubicBezTo>
                  <a:cubicBezTo>
                    <a:pt x="1209" y="20553"/>
                    <a:pt x="1209" y="20498"/>
                    <a:pt x="1209" y="20457"/>
                  </a:cubicBezTo>
                  <a:cubicBezTo>
                    <a:pt x="1209" y="20389"/>
                    <a:pt x="1236" y="20320"/>
                    <a:pt x="1236" y="20251"/>
                  </a:cubicBezTo>
                  <a:lnTo>
                    <a:pt x="1236" y="19949"/>
                  </a:lnTo>
                  <a:lnTo>
                    <a:pt x="1236" y="19812"/>
                  </a:lnTo>
                  <a:lnTo>
                    <a:pt x="1236" y="19592"/>
                  </a:lnTo>
                  <a:lnTo>
                    <a:pt x="1236" y="19221"/>
                  </a:lnTo>
                  <a:lnTo>
                    <a:pt x="1236" y="19208"/>
                  </a:lnTo>
                  <a:cubicBezTo>
                    <a:pt x="1236" y="19084"/>
                    <a:pt x="1236" y="18988"/>
                    <a:pt x="1250" y="18864"/>
                  </a:cubicBezTo>
                  <a:cubicBezTo>
                    <a:pt x="1264" y="18741"/>
                    <a:pt x="1277" y="18645"/>
                    <a:pt x="1305" y="18535"/>
                  </a:cubicBezTo>
                  <a:cubicBezTo>
                    <a:pt x="1332" y="18384"/>
                    <a:pt x="1346" y="18246"/>
                    <a:pt x="1373" y="18109"/>
                  </a:cubicBezTo>
                  <a:lnTo>
                    <a:pt x="1373" y="18040"/>
                  </a:lnTo>
                  <a:cubicBezTo>
                    <a:pt x="1373" y="17944"/>
                    <a:pt x="1387" y="17821"/>
                    <a:pt x="1401" y="17697"/>
                  </a:cubicBezTo>
                  <a:lnTo>
                    <a:pt x="1415" y="17573"/>
                  </a:lnTo>
                  <a:lnTo>
                    <a:pt x="1524" y="16914"/>
                  </a:lnTo>
                  <a:lnTo>
                    <a:pt x="1621" y="16447"/>
                  </a:lnTo>
                  <a:lnTo>
                    <a:pt x="1675" y="16241"/>
                  </a:lnTo>
                  <a:cubicBezTo>
                    <a:pt x="1675" y="16200"/>
                    <a:pt x="1689" y="16159"/>
                    <a:pt x="1689" y="16118"/>
                  </a:cubicBezTo>
                  <a:cubicBezTo>
                    <a:pt x="1689" y="16049"/>
                    <a:pt x="1717" y="15994"/>
                    <a:pt x="1730" y="15925"/>
                  </a:cubicBezTo>
                  <a:cubicBezTo>
                    <a:pt x="1758" y="15788"/>
                    <a:pt x="1799" y="15651"/>
                    <a:pt x="1827" y="15541"/>
                  </a:cubicBezTo>
                  <a:cubicBezTo>
                    <a:pt x="1881" y="15307"/>
                    <a:pt x="1964" y="15088"/>
                    <a:pt x="2033" y="14895"/>
                  </a:cubicBezTo>
                  <a:cubicBezTo>
                    <a:pt x="2101" y="14689"/>
                    <a:pt x="2197" y="14483"/>
                    <a:pt x="2280" y="14277"/>
                  </a:cubicBezTo>
                  <a:lnTo>
                    <a:pt x="2362" y="14099"/>
                  </a:lnTo>
                  <a:lnTo>
                    <a:pt x="2445" y="13893"/>
                  </a:lnTo>
                  <a:cubicBezTo>
                    <a:pt x="2609" y="13550"/>
                    <a:pt x="2788" y="13220"/>
                    <a:pt x="2994" y="12877"/>
                  </a:cubicBezTo>
                  <a:cubicBezTo>
                    <a:pt x="3186" y="12588"/>
                    <a:pt x="3406" y="12286"/>
                    <a:pt x="3612" y="12053"/>
                  </a:cubicBezTo>
                  <a:lnTo>
                    <a:pt x="4051" y="11627"/>
                  </a:lnTo>
                  <a:cubicBezTo>
                    <a:pt x="4161" y="11503"/>
                    <a:pt x="4298" y="11366"/>
                    <a:pt x="4463" y="11242"/>
                  </a:cubicBezTo>
                  <a:cubicBezTo>
                    <a:pt x="4642" y="11078"/>
                    <a:pt x="4807" y="10940"/>
                    <a:pt x="4958" y="10817"/>
                  </a:cubicBezTo>
                  <a:cubicBezTo>
                    <a:pt x="5054" y="10707"/>
                    <a:pt x="5177" y="10625"/>
                    <a:pt x="5356" y="10501"/>
                  </a:cubicBezTo>
                  <a:lnTo>
                    <a:pt x="5370" y="10487"/>
                  </a:lnTo>
                  <a:cubicBezTo>
                    <a:pt x="5425" y="10460"/>
                    <a:pt x="5493" y="10405"/>
                    <a:pt x="5562" y="10364"/>
                  </a:cubicBezTo>
                  <a:cubicBezTo>
                    <a:pt x="5603" y="10336"/>
                    <a:pt x="5658" y="10322"/>
                    <a:pt x="5713" y="10281"/>
                  </a:cubicBezTo>
                  <a:lnTo>
                    <a:pt x="5740" y="10267"/>
                  </a:lnTo>
                  <a:cubicBezTo>
                    <a:pt x="5933" y="10158"/>
                    <a:pt x="6070" y="10089"/>
                    <a:pt x="6207" y="10020"/>
                  </a:cubicBezTo>
                  <a:lnTo>
                    <a:pt x="6221" y="10020"/>
                  </a:lnTo>
                  <a:cubicBezTo>
                    <a:pt x="6358" y="9952"/>
                    <a:pt x="6523" y="9883"/>
                    <a:pt x="6661" y="9814"/>
                  </a:cubicBezTo>
                  <a:cubicBezTo>
                    <a:pt x="6770" y="9746"/>
                    <a:pt x="6908" y="9718"/>
                    <a:pt x="7031" y="9663"/>
                  </a:cubicBezTo>
                  <a:lnTo>
                    <a:pt x="7045" y="9663"/>
                  </a:lnTo>
                  <a:cubicBezTo>
                    <a:pt x="7210" y="9608"/>
                    <a:pt x="7361" y="9540"/>
                    <a:pt x="7526" y="9512"/>
                  </a:cubicBezTo>
                  <a:cubicBezTo>
                    <a:pt x="7567" y="9512"/>
                    <a:pt x="7594" y="9498"/>
                    <a:pt x="7636" y="9498"/>
                  </a:cubicBezTo>
                  <a:cubicBezTo>
                    <a:pt x="7800" y="9457"/>
                    <a:pt x="7993" y="9430"/>
                    <a:pt x="8171" y="9389"/>
                  </a:cubicBezTo>
                  <a:lnTo>
                    <a:pt x="8240" y="9375"/>
                  </a:lnTo>
                  <a:cubicBezTo>
                    <a:pt x="8569" y="9320"/>
                    <a:pt x="8885" y="9265"/>
                    <a:pt x="9215" y="9237"/>
                  </a:cubicBezTo>
                  <a:cubicBezTo>
                    <a:pt x="9270" y="9237"/>
                    <a:pt x="9338" y="9224"/>
                    <a:pt x="9407" y="9224"/>
                  </a:cubicBezTo>
                  <a:lnTo>
                    <a:pt x="9421" y="9224"/>
                  </a:lnTo>
                  <a:lnTo>
                    <a:pt x="9613" y="9196"/>
                  </a:lnTo>
                  <a:lnTo>
                    <a:pt x="9874" y="9196"/>
                  </a:lnTo>
                  <a:cubicBezTo>
                    <a:pt x="10039" y="9196"/>
                    <a:pt x="10231" y="9224"/>
                    <a:pt x="10396" y="9224"/>
                  </a:cubicBezTo>
                  <a:lnTo>
                    <a:pt x="10588" y="9224"/>
                  </a:lnTo>
                  <a:cubicBezTo>
                    <a:pt x="10725" y="9224"/>
                    <a:pt x="10876" y="9237"/>
                    <a:pt x="11014" y="9237"/>
                  </a:cubicBezTo>
                  <a:lnTo>
                    <a:pt x="11398" y="9237"/>
                  </a:lnTo>
                  <a:cubicBezTo>
                    <a:pt x="11659" y="9237"/>
                    <a:pt x="11906" y="9237"/>
                    <a:pt x="12181" y="9224"/>
                  </a:cubicBezTo>
                  <a:cubicBezTo>
                    <a:pt x="12305" y="9196"/>
                    <a:pt x="12428" y="9196"/>
                    <a:pt x="12524" y="9196"/>
                  </a:cubicBezTo>
                  <a:cubicBezTo>
                    <a:pt x="12662" y="9196"/>
                    <a:pt x="12799" y="9183"/>
                    <a:pt x="12923" y="9183"/>
                  </a:cubicBezTo>
                  <a:cubicBezTo>
                    <a:pt x="13403" y="9169"/>
                    <a:pt x="13925" y="9114"/>
                    <a:pt x="14420" y="8990"/>
                  </a:cubicBezTo>
                  <a:cubicBezTo>
                    <a:pt x="14447" y="8977"/>
                    <a:pt x="14502" y="8977"/>
                    <a:pt x="14543" y="8963"/>
                  </a:cubicBezTo>
                  <a:cubicBezTo>
                    <a:pt x="14845" y="8880"/>
                    <a:pt x="15106" y="8784"/>
                    <a:pt x="15340" y="8688"/>
                  </a:cubicBezTo>
                  <a:cubicBezTo>
                    <a:pt x="15450" y="8633"/>
                    <a:pt x="15573" y="8578"/>
                    <a:pt x="15683" y="8510"/>
                  </a:cubicBezTo>
                  <a:cubicBezTo>
                    <a:pt x="15738" y="8482"/>
                    <a:pt x="15807" y="8427"/>
                    <a:pt x="15862" y="8400"/>
                  </a:cubicBezTo>
                  <a:cubicBezTo>
                    <a:pt x="15875" y="8400"/>
                    <a:pt x="15889" y="8372"/>
                    <a:pt x="15916" y="8359"/>
                  </a:cubicBezTo>
                  <a:cubicBezTo>
                    <a:pt x="15958" y="8331"/>
                    <a:pt x="15999" y="8290"/>
                    <a:pt x="16054" y="8262"/>
                  </a:cubicBezTo>
                  <a:cubicBezTo>
                    <a:pt x="16150" y="8194"/>
                    <a:pt x="16232" y="8098"/>
                    <a:pt x="16328" y="8029"/>
                  </a:cubicBezTo>
                  <a:cubicBezTo>
                    <a:pt x="16425" y="7947"/>
                    <a:pt x="16507" y="7850"/>
                    <a:pt x="16603" y="7754"/>
                  </a:cubicBezTo>
                  <a:cubicBezTo>
                    <a:pt x="16740" y="7603"/>
                    <a:pt x="16919" y="7397"/>
                    <a:pt x="17111" y="7191"/>
                  </a:cubicBezTo>
                  <a:cubicBezTo>
                    <a:pt x="17221" y="7068"/>
                    <a:pt x="17317" y="6958"/>
                    <a:pt x="17400" y="6820"/>
                  </a:cubicBezTo>
                  <a:cubicBezTo>
                    <a:pt x="17441" y="6779"/>
                    <a:pt x="17455" y="6724"/>
                    <a:pt x="17496" y="6683"/>
                  </a:cubicBezTo>
                  <a:cubicBezTo>
                    <a:pt x="17564" y="6573"/>
                    <a:pt x="17606" y="6450"/>
                    <a:pt x="17661" y="6340"/>
                  </a:cubicBezTo>
                  <a:lnTo>
                    <a:pt x="17674" y="6299"/>
                  </a:lnTo>
                  <a:cubicBezTo>
                    <a:pt x="17715" y="6216"/>
                    <a:pt x="17770" y="6134"/>
                    <a:pt x="17784" y="6038"/>
                  </a:cubicBezTo>
                  <a:lnTo>
                    <a:pt x="17839" y="5791"/>
                  </a:lnTo>
                  <a:lnTo>
                    <a:pt x="17839" y="5749"/>
                  </a:lnTo>
                  <a:cubicBezTo>
                    <a:pt x="17853" y="5639"/>
                    <a:pt x="17867" y="5516"/>
                    <a:pt x="17867" y="5392"/>
                  </a:cubicBezTo>
                  <a:lnTo>
                    <a:pt x="17867" y="5310"/>
                  </a:lnTo>
                  <a:cubicBezTo>
                    <a:pt x="17880" y="5173"/>
                    <a:pt x="17880" y="5035"/>
                    <a:pt x="17880" y="4898"/>
                  </a:cubicBezTo>
                  <a:cubicBezTo>
                    <a:pt x="17867" y="4719"/>
                    <a:pt x="17853" y="4555"/>
                    <a:pt x="17812" y="4349"/>
                  </a:cubicBezTo>
                  <a:cubicBezTo>
                    <a:pt x="17798" y="4252"/>
                    <a:pt x="17784" y="4184"/>
                    <a:pt x="17770" y="4101"/>
                  </a:cubicBezTo>
                  <a:cubicBezTo>
                    <a:pt x="17770" y="4046"/>
                    <a:pt x="17743" y="4019"/>
                    <a:pt x="17743" y="3978"/>
                  </a:cubicBezTo>
                  <a:cubicBezTo>
                    <a:pt x="17729" y="3937"/>
                    <a:pt x="17729" y="3882"/>
                    <a:pt x="17715" y="3827"/>
                  </a:cubicBezTo>
                  <a:lnTo>
                    <a:pt x="17715" y="3813"/>
                  </a:lnTo>
                  <a:lnTo>
                    <a:pt x="17715" y="3772"/>
                  </a:lnTo>
                  <a:cubicBezTo>
                    <a:pt x="17715" y="3744"/>
                    <a:pt x="17702" y="3731"/>
                    <a:pt x="17702" y="3703"/>
                  </a:cubicBezTo>
                  <a:cubicBezTo>
                    <a:pt x="17674" y="3621"/>
                    <a:pt x="17647" y="3552"/>
                    <a:pt x="17606" y="3470"/>
                  </a:cubicBezTo>
                  <a:cubicBezTo>
                    <a:pt x="17496" y="3222"/>
                    <a:pt x="17358" y="3016"/>
                    <a:pt x="17235" y="2838"/>
                  </a:cubicBezTo>
                  <a:cubicBezTo>
                    <a:pt x="17166" y="2728"/>
                    <a:pt x="17056" y="2591"/>
                    <a:pt x="16960" y="2467"/>
                  </a:cubicBezTo>
                  <a:lnTo>
                    <a:pt x="16891" y="2399"/>
                  </a:lnTo>
                  <a:cubicBezTo>
                    <a:pt x="16823" y="2330"/>
                    <a:pt x="16768" y="2261"/>
                    <a:pt x="16699" y="2193"/>
                  </a:cubicBezTo>
                  <a:lnTo>
                    <a:pt x="16548" y="2041"/>
                  </a:lnTo>
                  <a:cubicBezTo>
                    <a:pt x="16507" y="2014"/>
                    <a:pt x="16479" y="1987"/>
                    <a:pt x="16438" y="1959"/>
                  </a:cubicBezTo>
                  <a:lnTo>
                    <a:pt x="16411" y="1945"/>
                  </a:lnTo>
                  <a:cubicBezTo>
                    <a:pt x="16301" y="1849"/>
                    <a:pt x="16191" y="1767"/>
                    <a:pt x="16026" y="1643"/>
                  </a:cubicBezTo>
                  <a:cubicBezTo>
                    <a:pt x="15916" y="1561"/>
                    <a:pt x="15793" y="1478"/>
                    <a:pt x="15683" y="1396"/>
                  </a:cubicBezTo>
                  <a:cubicBezTo>
                    <a:pt x="15601" y="1327"/>
                    <a:pt x="15532" y="1272"/>
                    <a:pt x="15450" y="1204"/>
                  </a:cubicBezTo>
                  <a:cubicBezTo>
                    <a:pt x="15326" y="1121"/>
                    <a:pt x="15230" y="1053"/>
                    <a:pt x="15134" y="984"/>
                  </a:cubicBezTo>
                  <a:lnTo>
                    <a:pt x="15106" y="957"/>
                  </a:lnTo>
                  <a:cubicBezTo>
                    <a:pt x="14996" y="888"/>
                    <a:pt x="14900" y="819"/>
                    <a:pt x="14790" y="778"/>
                  </a:cubicBezTo>
                  <a:cubicBezTo>
                    <a:pt x="14722" y="737"/>
                    <a:pt x="14639" y="709"/>
                    <a:pt x="14557" y="668"/>
                  </a:cubicBezTo>
                  <a:cubicBezTo>
                    <a:pt x="14543" y="668"/>
                    <a:pt x="14502" y="654"/>
                    <a:pt x="14488" y="654"/>
                  </a:cubicBezTo>
                  <a:lnTo>
                    <a:pt x="14474" y="654"/>
                  </a:lnTo>
                  <a:lnTo>
                    <a:pt x="14310" y="600"/>
                  </a:lnTo>
                  <a:lnTo>
                    <a:pt x="14104" y="545"/>
                  </a:lnTo>
                  <a:cubicBezTo>
                    <a:pt x="14063" y="545"/>
                    <a:pt x="14008" y="531"/>
                    <a:pt x="13953" y="517"/>
                  </a:cubicBezTo>
                  <a:cubicBezTo>
                    <a:pt x="13802" y="462"/>
                    <a:pt x="13623" y="407"/>
                    <a:pt x="13472" y="366"/>
                  </a:cubicBezTo>
                  <a:cubicBezTo>
                    <a:pt x="13170" y="256"/>
                    <a:pt x="12840" y="133"/>
                    <a:pt x="12511" y="105"/>
                  </a:cubicBezTo>
                  <a:cubicBezTo>
                    <a:pt x="12387" y="91"/>
                    <a:pt x="12277" y="91"/>
                    <a:pt x="12154" y="64"/>
                  </a:cubicBezTo>
                  <a:cubicBezTo>
                    <a:pt x="12112" y="50"/>
                    <a:pt x="12085" y="50"/>
                    <a:pt x="12044" y="50"/>
                  </a:cubicBezTo>
                  <a:lnTo>
                    <a:pt x="11975" y="50"/>
                  </a:lnTo>
                  <a:cubicBezTo>
                    <a:pt x="11948" y="50"/>
                    <a:pt x="11906" y="36"/>
                    <a:pt x="11879" y="36"/>
                  </a:cubicBezTo>
                  <a:cubicBezTo>
                    <a:pt x="11838" y="23"/>
                    <a:pt x="11824" y="23"/>
                    <a:pt x="11797" y="23"/>
                  </a:cubicBezTo>
                  <a:cubicBezTo>
                    <a:pt x="11691" y="5"/>
                    <a:pt x="11587" y="0"/>
                    <a:pt x="114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9" name="Google Shape;759;p16"/>
          <p:cNvSpPr/>
          <p:nvPr/>
        </p:nvSpPr>
        <p:spPr>
          <a:xfrm rot="-8302180">
            <a:off x="-656372" y="1049140"/>
            <a:ext cx="951590" cy="534116"/>
          </a:xfrm>
          <a:custGeom>
            <a:avLst/>
            <a:gdLst/>
            <a:ahLst/>
            <a:cxnLst/>
            <a:rect l="l" t="t" r="r" b="b"/>
            <a:pathLst>
              <a:path w="25682" h="14415" extrusionOk="0">
                <a:moveTo>
                  <a:pt x="12719" y="344"/>
                </a:moveTo>
                <a:lnTo>
                  <a:pt x="12719" y="344"/>
                </a:lnTo>
                <a:cubicBezTo>
                  <a:pt x="12732" y="347"/>
                  <a:pt x="12744" y="351"/>
                  <a:pt x="12757" y="354"/>
                </a:cubicBezTo>
                <a:lnTo>
                  <a:pt x="12757" y="354"/>
                </a:lnTo>
                <a:cubicBezTo>
                  <a:pt x="12747" y="350"/>
                  <a:pt x="12736" y="345"/>
                  <a:pt x="12719" y="344"/>
                </a:cubicBezTo>
                <a:close/>
                <a:moveTo>
                  <a:pt x="9559" y="1"/>
                </a:moveTo>
                <a:cubicBezTo>
                  <a:pt x="9270" y="1"/>
                  <a:pt x="8982" y="1"/>
                  <a:pt x="8680" y="15"/>
                </a:cubicBezTo>
                <a:cubicBezTo>
                  <a:pt x="8584" y="15"/>
                  <a:pt x="8460" y="28"/>
                  <a:pt x="8364" y="42"/>
                </a:cubicBezTo>
                <a:lnTo>
                  <a:pt x="8295" y="70"/>
                </a:lnTo>
                <a:lnTo>
                  <a:pt x="7925" y="111"/>
                </a:lnTo>
                <a:cubicBezTo>
                  <a:pt x="7677" y="152"/>
                  <a:pt x="7430" y="207"/>
                  <a:pt x="7210" y="248"/>
                </a:cubicBezTo>
                <a:cubicBezTo>
                  <a:pt x="6936" y="317"/>
                  <a:pt x="6661" y="413"/>
                  <a:pt x="6304" y="523"/>
                </a:cubicBezTo>
                <a:cubicBezTo>
                  <a:pt x="6112" y="591"/>
                  <a:pt x="5906" y="660"/>
                  <a:pt x="5727" y="729"/>
                </a:cubicBezTo>
                <a:lnTo>
                  <a:pt x="5590" y="784"/>
                </a:lnTo>
                <a:cubicBezTo>
                  <a:pt x="5538" y="764"/>
                  <a:pt x="5488" y="755"/>
                  <a:pt x="5439" y="755"/>
                </a:cubicBezTo>
                <a:cubicBezTo>
                  <a:pt x="5322" y="755"/>
                  <a:pt x="5212" y="804"/>
                  <a:pt x="5096" y="852"/>
                </a:cubicBezTo>
                <a:cubicBezTo>
                  <a:pt x="4999" y="894"/>
                  <a:pt x="4890" y="935"/>
                  <a:pt x="4807" y="976"/>
                </a:cubicBezTo>
                <a:lnTo>
                  <a:pt x="4766" y="990"/>
                </a:lnTo>
                <a:cubicBezTo>
                  <a:pt x="4546" y="1100"/>
                  <a:pt x="4327" y="1182"/>
                  <a:pt x="4121" y="1319"/>
                </a:cubicBezTo>
                <a:cubicBezTo>
                  <a:pt x="3860" y="1470"/>
                  <a:pt x="3599" y="1649"/>
                  <a:pt x="3351" y="1827"/>
                </a:cubicBezTo>
                <a:cubicBezTo>
                  <a:pt x="3159" y="1965"/>
                  <a:pt x="2953" y="2102"/>
                  <a:pt x="2761" y="2281"/>
                </a:cubicBezTo>
                <a:cubicBezTo>
                  <a:pt x="2747" y="2294"/>
                  <a:pt x="2706" y="2308"/>
                  <a:pt x="2692" y="2349"/>
                </a:cubicBezTo>
                <a:lnTo>
                  <a:pt x="2610" y="2432"/>
                </a:lnTo>
                <a:lnTo>
                  <a:pt x="2555" y="2487"/>
                </a:lnTo>
                <a:cubicBezTo>
                  <a:pt x="2528" y="2500"/>
                  <a:pt x="2500" y="2542"/>
                  <a:pt x="2473" y="2555"/>
                </a:cubicBezTo>
                <a:cubicBezTo>
                  <a:pt x="2390" y="2638"/>
                  <a:pt x="2280" y="2720"/>
                  <a:pt x="2198" y="2816"/>
                </a:cubicBezTo>
                <a:cubicBezTo>
                  <a:pt x="1937" y="3050"/>
                  <a:pt x="1745" y="3338"/>
                  <a:pt x="1566" y="3613"/>
                </a:cubicBezTo>
                <a:cubicBezTo>
                  <a:pt x="1456" y="3750"/>
                  <a:pt x="1360" y="3915"/>
                  <a:pt x="1250" y="4052"/>
                </a:cubicBezTo>
                <a:cubicBezTo>
                  <a:pt x="1223" y="4093"/>
                  <a:pt x="1182" y="4135"/>
                  <a:pt x="1154" y="4189"/>
                </a:cubicBezTo>
                <a:cubicBezTo>
                  <a:pt x="1099" y="4231"/>
                  <a:pt x="1058" y="4299"/>
                  <a:pt x="1017" y="4354"/>
                </a:cubicBezTo>
                <a:cubicBezTo>
                  <a:pt x="976" y="4409"/>
                  <a:pt x="948" y="4437"/>
                  <a:pt x="907" y="4492"/>
                </a:cubicBezTo>
                <a:lnTo>
                  <a:pt x="893" y="4505"/>
                </a:lnTo>
                <a:cubicBezTo>
                  <a:pt x="880" y="4533"/>
                  <a:pt x="852" y="4560"/>
                  <a:pt x="838" y="4574"/>
                </a:cubicBezTo>
                <a:cubicBezTo>
                  <a:pt x="797" y="4670"/>
                  <a:pt x="742" y="4753"/>
                  <a:pt x="701" y="4821"/>
                </a:cubicBezTo>
                <a:cubicBezTo>
                  <a:pt x="660" y="4917"/>
                  <a:pt x="605" y="5041"/>
                  <a:pt x="564" y="5164"/>
                </a:cubicBezTo>
                <a:lnTo>
                  <a:pt x="550" y="5192"/>
                </a:lnTo>
                <a:cubicBezTo>
                  <a:pt x="509" y="5302"/>
                  <a:pt x="481" y="5425"/>
                  <a:pt x="426" y="5576"/>
                </a:cubicBezTo>
                <a:cubicBezTo>
                  <a:pt x="399" y="5673"/>
                  <a:pt x="385" y="5782"/>
                  <a:pt x="344" y="5879"/>
                </a:cubicBezTo>
                <a:cubicBezTo>
                  <a:pt x="303" y="6016"/>
                  <a:pt x="275" y="6181"/>
                  <a:pt x="220" y="6318"/>
                </a:cubicBezTo>
                <a:cubicBezTo>
                  <a:pt x="165" y="6497"/>
                  <a:pt x="124" y="6661"/>
                  <a:pt x="97" y="6799"/>
                </a:cubicBezTo>
                <a:lnTo>
                  <a:pt x="97" y="6826"/>
                </a:lnTo>
                <a:cubicBezTo>
                  <a:pt x="83" y="6881"/>
                  <a:pt x="83" y="6909"/>
                  <a:pt x="83" y="6964"/>
                </a:cubicBezTo>
                <a:lnTo>
                  <a:pt x="56" y="7183"/>
                </a:lnTo>
                <a:cubicBezTo>
                  <a:pt x="28" y="7293"/>
                  <a:pt x="28" y="7375"/>
                  <a:pt x="14" y="7485"/>
                </a:cubicBezTo>
                <a:lnTo>
                  <a:pt x="14" y="7581"/>
                </a:lnTo>
                <a:cubicBezTo>
                  <a:pt x="1" y="7760"/>
                  <a:pt x="14" y="7925"/>
                  <a:pt x="14" y="8062"/>
                </a:cubicBezTo>
                <a:cubicBezTo>
                  <a:pt x="28" y="8282"/>
                  <a:pt x="56" y="8557"/>
                  <a:pt x="97" y="8831"/>
                </a:cubicBezTo>
                <a:cubicBezTo>
                  <a:pt x="124" y="8927"/>
                  <a:pt x="152" y="9010"/>
                  <a:pt x="193" y="9092"/>
                </a:cubicBezTo>
                <a:cubicBezTo>
                  <a:pt x="207" y="9106"/>
                  <a:pt x="207" y="9133"/>
                  <a:pt x="220" y="9161"/>
                </a:cubicBezTo>
                <a:cubicBezTo>
                  <a:pt x="220" y="9174"/>
                  <a:pt x="234" y="9174"/>
                  <a:pt x="234" y="9202"/>
                </a:cubicBezTo>
                <a:lnTo>
                  <a:pt x="234" y="9216"/>
                </a:lnTo>
                <a:cubicBezTo>
                  <a:pt x="262" y="9271"/>
                  <a:pt x="289" y="9312"/>
                  <a:pt x="303" y="9353"/>
                </a:cubicBezTo>
                <a:cubicBezTo>
                  <a:pt x="330" y="9380"/>
                  <a:pt x="344" y="9422"/>
                  <a:pt x="358" y="9477"/>
                </a:cubicBezTo>
                <a:cubicBezTo>
                  <a:pt x="399" y="9559"/>
                  <a:pt x="426" y="9628"/>
                  <a:pt x="468" y="9710"/>
                </a:cubicBezTo>
                <a:cubicBezTo>
                  <a:pt x="564" y="9916"/>
                  <a:pt x="646" y="10067"/>
                  <a:pt x="756" y="10204"/>
                </a:cubicBezTo>
                <a:cubicBezTo>
                  <a:pt x="838" y="10328"/>
                  <a:pt x="921" y="10438"/>
                  <a:pt x="1031" y="10534"/>
                </a:cubicBezTo>
                <a:lnTo>
                  <a:pt x="1086" y="10603"/>
                </a:lnTo>
                <a:cubicBezTo>
                  <a:pt x="1168" y="10685"/>
                  <a:pt x="1250" y="10795"/>
                  <a:pt x="1333" y="10891"/>
                </a:cubicBezTo>
                <a:lnTo>
                  <a:pt x="1360" y="10919"/>
                </a:lnTo>
                <a:cubicBezTo>
                  <a:pt x="1429" y="10987"/>
                  <a:pt x="1470" y="11028"/>
                  <a:pt x="1566" y="11097"/>
                </a:cubicBezTo>
                <a:cubicBezTo>
                  <a:pt x="1635" y="11152"/>
                  <a:pt x="1731" y="11207"/>
                  <a:pt x="1813" y="11262"/>
                </a:cubicBezTo>
                <a:lnTo>
                  <a:pt x="1855" y="11276"/>
                </a:lnTo>
                <a:cubicBezTo>
                  <a:pt x="1978" y="11344"/>
                  <a:pt x="2088" y="11399"/>
                  <a:pt x="2212" y="11468"/>
                </a:cubicBezTo>
                <a:cubicBezTo>
                  <a:pt x="2267" y="11495"/>
                  <a:pt x="2322" y="11509"/>
                  <a:pt x="2363" y="11537"/>
                </a:cubicBezTo>
                <a:cubicBezTo>
                  <a:pt x="2528" y="11605"/>
                  <a:pt x="2692" y="11633"/>
                  <a:pt x="2843" y="11674"/>
                </a:cubicBezTo>
                <a:cubicBezTo>
                  <a:pt x="3146" y="11743"/>
                  <a:pt x="3420" y="11784"/>
                  <a:pt x="3640" y="11825"/>
                </a:cubicBezTo>
                <a:cubicBezTo>
                  <a:pt x="3763" y="11839"/>
                  <a:pt x="3901" y="11880"/>
                  <a:pt x="4038" y="11880"/>
                </a:cubicBezTo>
                <a:cubicBezTo>
                  <a:pt x="4148" y="11894"/>
                  <a:pt x="4272" y="11894"/>
                  <a:pt x="4409" y="11907"/>
                </a:cubicBezTo>
                <a:lnTo>
                  <a:pt x="4656" y="11907"/>
                </a:lnTo>
                <a:cubicBezTo>
                  <a:pt x="4725" y="11907"/>
                  <a:pt x="4807" y="11907"/>
                  <a:pt x="4876" y="11894"/>
                </a:cubicBezTo>
                <a:cubicBezTo>
                  <a:pt x="5013" y="11880"/>
                  <a:pt x="5151" y="11839"/>
                  <a:pt x="5274" y="11825"/>
                </a:cubicBezTo>
                <a:cubicBezTo>
                  <a:pt x="5549" y="11756"/>
                  <a:pt x="5796" y="11674"/>
                  <a:pt x="6112" y="11550"/>
                </a:cubicBezTo>
                <a:cubicBezTo>
                  <a:pt x="6153" y="11537"/>
                  <a:pt x="6194" y="11509"/>
                  <a:pt x="6235" y="11495"/>
                </a:cubicBezTo>
                <a:cubicBezTo>
                  <a:pt x="6730" y="11289"/>
                  <a:pt x="7183" y="11015"/>
                  <a:pt x="7609" y="10740"/>
                </a:cubicBezTo>
                <a:cubicBezTo>
                  <a:pt x="7732" y="10671"/>
                  <a:pt x="7828" y="10589"/>
                  <a:pt x="7938" y="10520"/>
                </a:cubicBezTo>
                <a:cubicBezTo>
                  <a:pt x="8021" y="10452"/>
                  <a:pt x="8117" y="10383"/>
                  <a:pt x="8227" y="10314"/>
                </a:cubicBezTo>
                <a:cubicBezTo>
                  <a:pt x="8460" y="10136"/>
                  <a:pt x="8694" y="9985"/>
                  <a:pt x="8900" y="9847"/>
                </a:cubicBezTo>
                <a:cubicBezTo>
                  <a:pt x="8982" y="9792"/>
                  <a:pt x="9051" y="9724"/>
                  <a:pt x="9119" y="9683"/>
                </a:cubicBezTo>
                <a:cubicBezTo>
                  <a:pt x="9147" y="9655"/>
                  <a:pt x="9174" y="9641"/>
                  <a:pt x="9202" y="9614"/>
                </a:cubicBezTo>
                <a:cubicBezTo>
                  <a:pt x="9325" y="9504"/>
                  <a:pt x="9449" y="9422"/>
                  <a:pt x="9559" y="9339"/>
                </a:cubicBezTo>
                <a:cubicBezTo>
                  <a:pt x="9614" y="9298"/>
                  <a:pt x="9669" y="9243"/>
                  <a:pt x="9724" y="9216"/>
                </a:cubicBezTo>
                <a:cubicBezTo>
                  <a:pt x="9861" y="9092"/>
                  <a:pt x="10012" y="8969"/>
                  <a:pt x="10163" y="8872"/>
                </a:cubicBezTo>
                <a:cubicBezTo>
                  <a:pt x="10177" y="8859"/>
                  <a:pt x="10218" y="8831"/>
                  <a:pt x="10232" y="8817"/>
                </a:cubicBezTo>
                <a:lnTo>
                  <a:pt x="10383" y="8721"/>
                </a:lnTo>
                <a:lnTo>
                  <a:pt x="10561" y="8611"/>
                </a:lnTo>
                <a:lnTo>
                  <a:pt x="10575" y="8598"/>
                </a:lnTo>
                <a:cubicBezTo>
                  <a:pt x="10630" y="8557"/>
                  <a:pt x="10699" y="8529"/>
                  <a:pt x="10754" y="8488"/>
                </a:cubicBezTo>
                <a:cubicBezTo>
                  <a:pt x="11042" y="8323"/>
                  <a:pt x="11344" y="8145"/>
                  <a:pt x="11660" y="7993"/>
                </a:cubicBezTo>
                <a:lnTo>
                  <a:pt x="11729" y="7966"/>
                </a:lnTo>
                <a:cubicBezTo>
                  <a:pt x="11893" y="7870"/>
                  <a:pt x="12072" y="7787"/>
                  <a:pt x="12237" y="7719"/>
                </a:cubicBezTo>
                <a:cubicBezTo>
                  <a:pt x="12278" y="7705"/>
                  <a:pt x="12305" y="7691"/>
                  <a:pt x="12347" y="7691"/>
                </a:cubicBezTo>
                <a:cubicBezTo>
                  <a:pt x="12511" y="7623"/>
                  <a:pt x="12690" y="7568"/>
                  <a:pt x="12827" y="7513"/>
                </a:cubicBezTo>
                <a:lnTo>
                  <a:pt x="12841" y="7513"/>
                </a:lnTo>
                <a:cubicBezTo>
                  <a:pt x="12978" y="7485"/>
                  <a:pt x="13102" y="7430"/>
                  <a:pt x="13239" y="7417"/>
                </a:cubicBezTo>
                <a:cubicBezTo>
                  <a:pt x="13404" y="7375"/>
                  <a:pt x="13569" y="7348"/>
                  <a:pt x="13734" y="7321"/>
                </a:cubicBezTo>
                <a:lnTo>
                  <a:pt x="13747" y="7321"/>
                </a:lnTo>
                <a:cubicBezTo>
                  <a:pt x="13912" y="7307"/>
                  <a:pt x="14077" y="7279"/>
                  <a:pt x="14283" y="7238"/>
                </a:cubicBezTo>
                <a:lnTo>
                  <a:pt x="14338" y="7238"/>
                </a:lnTo>
                <a:cubicBezTo>
                  <a:pt x="14393" y="7224"/>
                  <a:pt x="14448" y="7224"/>
                  <a:pt x="14503" y="7224"/>
                </a:cubicBezTo>
                <a:cubicBezTo>
                  <a:pt x="14599" y="7211"/>
                  <a:pt x="14667" y="7211"/>
                  <a:pt x="14750" y="7211"/>
                </a:cubicBezTo>
                <a:lnTo>
                  <a:pt x="15299" y="7211"/>
                </a:lnTo>
                <a:cubicBezTo>
                  <a:pt x="15505" y="7224"/>
                  <a:pt x="15725" y="7224"/>
                  <a:pt x="15986" y="7252"/>
                </a:cubicBezTo>
                <a:cubicBezTo>
                  <a:pt x="16192" y="7279"/>
                  <a:pt x="16398" y="7293"/>
                  <a:pt x="16562" y="7321"/>
                </a:cubicBezTo>
                <a:cubicBezTo>
                  <a:pt x="16741" y="7348"/>
                  <a:pt x="16961" y="7375"/>
                  <a:pt x="17194" y="7430"/>
                </a:cubicBezTo>
                <a:cubicBezTo>
                  <a:pt x="17510" y="7513"/>
                  <a:pt x="17881" y="7595"/>
                  <a:pt x="18224" y="7733"/>
                </a:cubicBezTo>
                <a:cubicBezTo>
                  <a:pt x="18622" y="7897"/>
                  <a:pt x="18979" y="8062"/>
                  <a:pt x="19337" y="8241"/>
                </a:cubicBezTo>
                <a:lnTo>
                  <a:pt x="19529" y="8351"/>
                </a:lnTo>
                <a:lnTo>
                  <a:pt x="19721" y="8460"/>
                </a:lnTo>
                <a:cubicBezTo>
                  <a:pt x="19927" y="8584"/>
                  <a:pt x="20119" y="8694"/>
                  <a:pt x="20312" y="8817"/>
                </a:cubicBezTo>
                <a:cubicBezTo>
                  <a:pt x="20476" y="8941"/>
                  <a:pt x="20682" y="9065"/>
                  <a:pt x="20875" y="9216"/>
                </a:cubicBezTo>
                <a:cubicBezTo>
                  <a:pt x="20984" y="9298"/>
                  <a:pt x="21081" y="9380"/>
                  <a:pt x="21204" y="9477"/>
                </a:cubicBezTo>
                <a:cubicBezTo>
                  <a:pt x="21259" y="9504"/>
                  <a:pt x="21300" y="9559"/>
                  <a:pt x="21355" y="9614"/>
                </a:cubicBezTo>
                <a:cubicBezTo>
                  <a:pt x="21396" y="9641"/>
                  <a:pt x="21424" y="9655"/>
                  <a:pt x="21465" y="9696"/>
                </a:cubicBezTo>
                <a:cubicBezTo>
                  <a:pt x="21506" y="9751"/>
                  <a:pt x="21561" y="9792"/>
                  <a:pt x="21630" y="9834"/>
                </a:cubicBezTo>
                <a:cubicBezTo>
                  <a:pt x="21754" y="9930"/>
                  <a:pt x="21877" y="10040"/>
                  <a:pt x="22014" y="10163"/>
                </a:cubicBezTo>
                <a:lnTo>
                  <a:pt x="22509" y="10658"/>
                </a:lnTo>
                <a:lnTo>
                  <a:pt x="22591" y="10740"/>
                </a:lnTo>
                <a:cubicBezTo>
                  <a:pt x="22674" y="10822"/>
                  <a:pt x="22770" y="10919"/>
                  <a:pt x="22852" y="11015"/>
                </a:cubicBezTo>
                <a:lnTo>
                  <a:pt x="22907" y="11070"/>
                </a:lnTo>
                <a:lnTo>
                  <a:pt x="23223" y="11399"/>
                </a:lnTo>
                <a:lnTo>
                  <a:pt x="23470" y="11633"/>
                </a:lnTo>
                <a:cubicBezTo>
                  <a:pt x="23553" y="11715"/>
                  <a:pt x="23621" y="11825"/>
                  <a:pt x="23690" y="11907"/>
                </a:cubicBezTo>
                <a:cubicBezTo>
                  <a:pt x="23759" y="12017"/>
                  <a:pt x="23841" y="12113"/>
                  <a:pt x="23937" y="12223"/>
                </a:cubicBezTo>
                <a:cubicBezTo>
                  <a:pt x="23978" y="12292"/>
                  <a:pt x="24019" y="12333"/>
                  <a:pt x="24047" y="12402"/>
                </a:cubicBezTo>
                <a:cubicBezTo>
                  <a:pt x="24088" y="12443"/>
                  <a:pt x="24102" y="12498"/>
                  <a:pt x="24143" y="12525"/>
                </a:cubicBezTo>
                <a:cubicBezTo>
                  <a:pt x="24184" y="12608"/>
                  <a:pt x="24253" y="12704"/>
                  <a:pt x="24322" y="12786"/>
                </a:cubicBezTo>
                <a:cubicBezTo>
                  <a:pt x="24376" y="12841"/>
                  <a:pt x="24431" y="12910"/>
                  <a:pt x="24486" y="12951"/>
                </a:cubicBezTo>
                <a:lnTo>
                  <a:pt x="24569" y="13047"/>
                </a:lnTo>
                <a:cubicBezTo>
                  <a:pt x="24596" y="13075"/>
                  <a:pt x="24624" y="13116"/>
                  <a:pt x="24651" y="13143"/>
                </a:cubicBezTo>
                <a:lnTo>
                  <a:pt x="24665" y="13185"/>
                </a:lnTo>
                <a:lnTo>
                  <a:pt x="24692" y="13212"/>
                </a:lnTo>
                <a:cubicBezTo>
                  <a:pt x="24898" y="13555"/>
                  <a:pt x="25063" y="13940"/>
                  <a:pt x="25242" y="14283"/>
                </a:cubicBezTo>
                <a:cubicBezTo>
                  <a:pt x="25272" y="14364"/>
                  <a:pt x="25353" y="14415"/>
                  <a:pt x="25444" y="14415"/>
                </a:cubicBezTo>
                <a:cubicBezTo>
                  <a:pt x="25477" y="14415"/>
                  <a:pt x="25511" y="14408"/>
                  <a:pt x="25544" y="14393"/>
                </a:cubicBezTo>
                <a:cubicBezTo>
                  <a:pt x="25599" y="14366"/>
                  <a:pt x="25654" y="14311"/>
                  <a:pt x="25667" y="14256"/>
                </a:cubicBezTo>
                <a:cubicBezTo>
                  <a:pt x="25681" y="14187"/>
                  <a:pt x="25681" y="14146"/>
                  <a:pt x="25667" y="14091"/>
                </a:cubicBezTo>
                <a:cubicBezTo>
                  <a:pt x="25626" y="14036"/>
                  <a:pt x="25612" y="13981"/>
                  <a:pt x="25585" y="13912"/>
                </a:cubicBezTo>
                <a:cubicBezTo>
                  <a:pt x="25585" y="13899"/>
                  <a:pt x="25585" y="13871"/>
                  <a:pt x="25558" y="13830"/>
                </a:cubicBezTo>
                <a:lnTo>
                  <a:pt x="25516" y="13734"/>
                </a:lnTo>
                <a:lnTo>
                  <a:pt x="25516" y="13706"/>
                </a:lnTo>
                <a:cubicBezTo>
                  <a:pt x="25489" y="13679"/>
                  <a:pt x="25461" y="13624"/>
                  <a:pt x="25420" y="13596"/>
                </a:cubicBezTo>
                <a:lnTo>
                  <a:pt x="25393" y="13500"/>
                </a:lnTo>
                <a:cubicBezTo>
                  <a:pt x="25242" y="13198"/>
                  <a:pt x="25063" y="12869"/>
                  <a:pt x="24912" y="12539"/>
                </a:cubicBezTo>
                <a:cubicBezTo>
                  <a:pt x="24720" y="12113"/>
                  <a:pt x="24486" y="11701"/>
                  <a:pt x="24253" y="11289"/>
                </a:cubicBezTo>
                <a:lnTo>
                  <a:pt x="24184" y="11166"/>
                </a:lnTo>
                <a:cubicBezTo>
                  <a:pt x="24047" y="10932"/>
                  <a:pt x="23923" y="10713"/>
                  <a:pt x="23813" y="10507"/>
                </a:cubicBezTo>
                <a:cubicBezTo>
                  <a:pt x="23731" y="10342"/>
                  <a:pt x="23621" y="10177"/>
                  <a:pt x="23539" y="10026"/>
                </a:cubicBezTo>
                <a:cubicBezTo>
                  <a:pt x="23484" y="9957"/>
                  <a:pt x="23456" y="9861"/>
                  <a:pt x="23401" y="9792"/>
                </a:cubicBezTo>
                <a:cubicBezTo>
                  <a:pt x="23113" y="9312"/>
                  <a:pt x="22797" y="8817"/>
                  <a:pt x="22481" y="8351"/>
                </a:cubicBezTo>
                <a:cubicBezTo>
                  <a:pt x="22399" y="8241"/>
                  <a:pt x="22317" y="8103"/>
                  <a:pt x="22234" y="7980"/>
                </a:cubicBezTo>
                <a:cubicBezTo>
                  <a:pt x="22165" y="7897"/>
                  <a:pt x="22111" y="7787"/>
                  <a:pt x="22042" y="7705"/>
                </a:cubicBezTo>
                <a:cubicBezTo>
                  <a:pt x="21918" y="7527"/>
                  <a:pt x="21795" y="7362"/>
                  <a:pt x="21699" y="7211"/>
                </a:cubicBezTo>
                <a:lnTo>
                  <a:pt x="21589" y="7046"/>
                </a:lnTo>
                <a:cubicBezTo>
                  <a:pt x="21300" y="6634"/>
                  <a:pt x="20984" y="6194"/>
                  <a:pt x="20669" y="5741"/>
                </a:cubicBezTo>
                <a:cubicBezTo>
                  <a:pt x="20476" y="5494"/>
                  <a:pt x="20270" y="5233"/>
                  <a:pt x="20064" y="5013"/>
                </a:cubicBezTo>
                <a:cubicBezTo>
                  <a:pt x="19845" y="4766"/>
                  <a:pt x="19625" y="4492"/>
                  <a:pt x="19364" y="4258"/>
                </a:cubicBezTo>
                <a:cubicBezTo>
                  <a:pt x="19213" y="4093"/>
                  <a:pt x="19048" y="3956"/>
                  <a:pt x="18897" y="3819"/>
                </a:cubicBezTo>
                <a:cubicBezTo>
                  <a:pt x="18499" y="3448"/>
                  <a:pt x="18114" y="3063"/>
                  <a:pt x="17702" y="2720"/>
                </a:cubicBezTo>
                <a:cubicBezTo>
                  <a:pt x="17579" y="2624"/>
                  <a:pt x="17469" y="2555"/>
                  <a:pt x="17386" y="2487"/>
                </a:cubicBezTo>
                <a:cubicBezTo>
                  <a:pt x="17304" y="2418"/>
                  <a:pt x="17194" y="2349"/>
                  <a:pt x="17098" y="2294"/>
                </a:cubicBezTo>
                <a:lnTo>
                  <a:pt x="17071" y="2281"/>
                </a:lnTo>
                <a:cubicBezTo>
                  <a:pt x="16906" y="2171"/>
                  <a:pt x="16755" y="2088"/>
                  <a:pt x="16604" y="1992"/>
                </a:cubicBezTo>
                <a:lnTo>
                  <a:pt x="16384" y="1855"/>
                </a:lnTo>
                <a:cubicBezTo>
                  <a:pt x="15972" y="1594"/>
                  <a:pt x="15505" y="1347"/>
                  <a:pt x="14915" y="1058"/>
                </a:cubicBezTo>
                <a:cubicBezTo>
                  <a:pt x="14695" y="962"/>
                  <a:pt x="14461" y="852"/>
                  <a:pt x="14173" y="770"/>
                </a:cubicBezTo>
                <a:cubicBezTo>
                  <a:pt x="14104" y="756"/>
                  <a:pt x="14063" y="729"/>
                  <a:pt x="13994" y="701"/>
                </a:cubicBezTo>
                <a:cubicBezTo>
                  <a:pt x="13816" y="633"/>
                  <a:pt x="13651" y="578"/>
                  <a:pt x="13459" y="523"/>
                </a:cubicBezTo>
                <a:cubicBezTo>
                  <a:pt x="13250" y="458"/>
                  <a:pt x="13017" y="417"/>
                  <a:pt x="12759" y="355"/>
                </a:cubicBezTo>
                <a:lnTo>
                  <a:pt x="12759" y="355"/>
                </a:lnTo>
                <a:cubicBezTo>
                  <a:pt x="12759" y="354"/>
                  <a:pt x="12758" y="354"/>
                  <a:pt x="12757" y="354"/>
                </a:cubicBezTo>
                <a:lnTo>
                  <a:pt x="12757" y="354"/>
                </a:lnTo>
                <a:cubicBezTo>
                  <a:pt x="12757" y="354"/>
                  <a:pt x="12757" y="354"/>
                  <a:pt x="12757" y="354"/>
                </a:cubicBezTo>
                <a:lnTo>
                  <a:pt x="12757" y="354"/>
                </a:lnTo>
                <a:cubicBezTo>
                  <a:pt x="12744" y="351"/>
                  <a:pt x="12731" y="348"/>
                  <a:pt x="12717" y="344"/>
                </a:cubicBezTo>
                <a:cubicBezTo>
                  <a:pt x="12718" y="344"/>
                  <a:pt x="12719" y="344"/>
                  <a:pt x="12719" y="344"/>
                </a:cubicBezTo>
                <a:lnTo>
                  <a:pt x="12719" y="344"/>
                </a:lnTo>
                <a:cubicBezTo>
                  <a:pt x="12474" y="282"/>
                  <a:pt x="12218" y="231"/>
                  <a:pt x="11962" y="179"/>
                </a:cubicBezTo>
                <a:cubicBezTo>
                  <a:pt x="11715" y="152"/>
                  <a:pt x="11454" y="111"/>
                  <a:pt x="11165" y="83"/>
                </a:cubicBezTo>
                <a:lnTo>
                  <a:pt x="11124" y="83"/>
                </a:lnTo>
                <a:cubicBezTo>
                  <a:pt x="10877" y="42"/>
                  <a:pt x="10630" y="15"/>
                  <a:pt x="10369" y="15"/>
                </a:cubicBezTo>
                <a:cubicBezTo>
                  <a:pt x="10108" y="1"/>
                  <a:pt x="9875" y="1"/>
                  <a:pt x="96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62" name="Google Shape;762;p17"/>
          <p:cNvGrpSpPr/>
          <p:nvPr/>
        </p:nvGrpSpPr>
        <p:grpSpPr>
          <a:xfrm rot="9529580" flipH="1">
            <a:off x="8561961" y="3356105"/>
            <a:ext cx="1549983" cy="1081369"/>
            <a:chOff x="5546530" y="4275357"/>
            <a:chExt cx="1549966" cy="1081357"/>
          </a:xfrm>
        </p:grpSpPr>
        <p:sp>
          <p:nvSpPr>
            <p:cNvPr id="763" name="Google Shape;763;p17"/>
            <p:cNvSpPr/>
            <p:nvPr/>
          </p:nvSpPr>
          <p:spPr>
            <a:xfrm>
              <a:off x="5546530" y="4275357"/>
              <a:ext cx="1486789" cy="1081357"/>
            </a:xfrm>
            <a:custGeom>
              <a:avLst/>
              <a:gdLst/>
              <a:ahLst/>
              <a:cxnLst/>
              <a:rect l="l" t="t" r="r" b="b"/>
              <a:pathLst>
                <a:path w="28758" h="20916" extrusionOk="0">
                  <a:moveTo>
                    <a:pt x="4244" y="2761"/>
                  </a:moveTo>
                  <a:cubicBezTo>
                    <a:pt x="4258" y="2761"/>
                    <a:pt x="4258" y="2788"/>
                    <a:pt x="4258" y="2802"/>
                  </a:cubicBezTo>
                  <a:lnTo>
                    <a:pt x="4244" y="2802"/>
                  </a:lnTo>
                  <a:cubicBezTo>
                    <a:pt x="4230" y="2802"/>
                    <a:pt x="4230" y="2788"/>
                    <a:pt x="4203" y="2788"/>
                  </a:cubicBezTo>
                  <a:cubicBezTo>
                    <a:pt x="4230" y="2761"/>
                    <a:pt x="4230" y="2761"/>
                    <a:pt x="4244" y="2761"/>
                  </a:cubicBezTo>
                  <a:close/>
                  <a:moveTo>
                    <a:pt x="2076" y="1382"/>
                  </a:moveTo>
                  <a:cubicBezTo>
                    <a:pt x="1813" y="1382"/>
                    <a:pt x="1552" y="1400"/>
                    <a:pt x="1291" y="1429"/>
                  </a:cubicBezTo>
                  <a:lnTo>
                    <a:pt x="1278" y="1429"/>
                  </a:lnTo>
                  <a:cubicBezTo>
                    <a:pt x="1154" y="1443"/>
                    <a:pt x="1099" y="1498"/>
                    <a:pt x="1099" y="1553"/>
                  </a:cubicBezTo>
                  <a:cubicBezTo>
                    <a:pt x="1099" y="1635"/>
                    <a:pt x="1181" y="1635"/>
                    <a:pt x="1236" y="1662"/>
                  </a:cubicBezTo>
                  <a:cubicBezTo>
                    <a:pt x="1676" y="1868"/>
                    <a:pt x="2129" y="2061"/>
                    <a:pt x="2596" y="2212"/>
                  </a:cubicBezTo>
                  <a:cubicBezTo>
                    <a:pt x="3090" y="2376"/>
                    <a:pt x="3585" y="2528"/>
                    <a:pt x="4079" y="2692"/>
                  </a:cubicBezTo>
                  <a:cubicBezTo>
                    <a:pt x="4134" y="2720"/>
                    <a:pt x="4175" y="2747"/>
                    <a:pt x="4216" y="2761"/>
                  </a:cubicBezTo>
                  <a:cubicBezTo>
                    <a:pt x="4198" y="2798"/>
                    <a:pt x="4168" y="2804"/>
                    <a:pt x="4133" y="2804"/>
                  </a:cubicBezTo>
                  <a:cubicBezTo>
                    <a:pt x="4116" y="2804"/>
                    <a:pt x="4097" y="2802"/>
                    <a:pt x="4079" y="2802"/>
                  </a:cubicBezTo>
                  <a:cubicBezTo>
                    <a:pt x="2802" y="2885"/>
                    <a:pt x="1552" y="3104"/>
                    <a:pt x="303" y="3475"/>
                  </a:cubicBezTo>
                  <a:cubicBezTo>
                    <a:pt x="220" y="3503"/>
                    <a:pt x="152" y="3516"/>
                    <a:pt x="83" y="3558"/>
                  </a:cubicBezTo>
                  <a:cubicBezTo>
                    <a:pt x="55" y="3571"/>
                    <a:pt x="42" y="3626"/>
                    <a:pt x="0" y="3681"/>
                  </a:cubicBezTo>
                  <a:cubicBezTo>
                    <a:pt x="69" y="3695"/>
                    <a:pt x="97" y="3709"/>
                    <a:pt x="138" y="3709"/>
                  </a:cubicBezTo>
                  <a:cubicBezTo>
                    <a:pt x="619" y="3805"/>
                    <a:pt x="1101" y="3848"/>
                    <a:pt x="1583" y="3848"/>
                  </a:cubicBezTo>
                  <a:cubicBezTo>
                    <a:pt x="1650" y="3848"/>
                    <a:pt x="1718" y="3848"/>
                    <a:pt x="1786" y="3846"/>
                  </a:cubicBezTo>
                  <a:cubicBezTo>
                    <a:pt x="3173" y="3832"/>
                    <a:pt x="4546" y="3695"/>
                    <a:pt x="5961" y="3379"/>
                  </a:cubicBezTo>
                  <a:cubicBezTo>
                    <a:pt x="6235" y="3310"/>
                    <a:pt x="6524" y="3283"/>
                    <a:pt x="6812" y="3242"/>
                  </a:cubicBezTo>
                  <a:cubicBezTo>
                    <a:pt x="6828" y="3240"/>
                    <a:pt x="6843" y="3239"/>
                    <a:pt x="6859" y="3239"/>
                  </a:cubicBezTo>
                  <a:cubicBezTo>
                    <a:pt x="6953" y="3239"/>
                    <a:pt x="7047" y="3269"/>
                    <a:pt x="7142" y="3269"/>
                  </a:cubicBezTo>
                  <a:cubicBezTo>
                    <a:pt x="7210" y="3269"/>
                    <a:pt x="7238" y="3242"/>
                    <a:pt x="7238" y="3159"/>
                  </a:cubicBezTo>
                  <a:cubicBezTo>
                    <a:pt x="7114" y="3091"/>
                    <a:pt x="6990" y="3036"/>
                    <a:pt x="6853" y="2994"/>
                  </a:cubicBezTo>
                  <a:cubicBezTo>
                    <a:pt x="6578" y="2871"/>
                    <a:pt x="6331" y="2720"/>
                    <a:pt x="6098" y="2541"/>
                  </a:cubicBezTo>
                  <a:cubicBezTo>
                    <a:pt x="5809" y="2335"/>
                    <a:pt x="5494" y="2184"/>
                    <a:pt x="5164" y="2047"/>
                  </a:cubicBezTo>
                  <a:cubicBezTo>
                    <a:pt x="4395" y="1731"/>
                    <a:pt x="3612" y="1525"/>
                    <a:pt x="2788" y="1429"/>
                  </a:cubicBezTo>
                  <a:cubicBezTo>
                    <a:pt x="2548" y="1396"/>
                    <a:pt x="2311" y="1382"/>
                    <a:pt x="2076" y="1382"/>
                  </a:cubicBezTo>
                  <a:close/>
                  <a:moveTo>
                    <a:pt x="4358" y="147"/>
                  </a:moveTo>
                  <a:cubicBezTo>
                    <a:pt x="4321" y="147"/>
                    <a:pt x="4289" y="165"/>
                    <a:pt x="4258" y="207"/>
                  </a:cubicBezTo>
                  <a:cubicBezTo>
                    <a:pt x="4230" y="262"/>
                    <a:pt x="4258" y="317"/>
                    <a:pt x="4299" y="344"/>
                  </a:cubicBezTo>
                  <a:lnTo>
                    <a:pt x="4340" y="399"/>
                  </a:lnTo>
                  <a:cubicBezTo>
                    <a:pt x="4779" y="797"/>
                    <a:pt x="5191" y="1182"/>
                    <a:pt x="5617" y="1580"/>
                  </a:cubicBezTo>
                  <a:cubicBezTo>
                    <a:pt x="6235" y="2157"/>
                    <a:pt x="6977" y="2582"/>
                    <a:pt x="7746" y="2926"/>
                  </a:cubicBezTo>
                  <a:cubicBezTo>
                    <a:pt x="7979" y="3022"/>
                    <a:pt x="8226" y="3118"/>
                    <a:pt x="8446" y="3242"/>
                  </a:cubicBezTo>
                  <a:cubicBezTo>
                    <a:pt x="8831" y="3420"/>
                    <a:pt x="9201" y="3571"/>
                    <a:pt x="9613" y="3722"/>
                  </a:cubicBezTo>
                  <a:cubicBezTo>
                    <a:pt x="9573" y="3742"/>
                    <a:pt x="9548" y="3755"/>
                    <a:pt x="9521" y="3755"/>
                  </a:cubicBezTo>
                  <a:cubicBezTo>
                    <a:pt x="9511" y="3755"/>
                    <a:pt x="9501" y="3753"/>
                    <a:pt x="9490" y="3750"/>
                  </a:cubicBezTo>
                  <a:cubicBezTo>
                    <a:pt x="9064" y="3654"/>
                    <a:pt x="8638" y="3654"/>
                    <a:pt x="8199" y="3640"/>
                  </a:cubicBezTo>
                  <a:cubicBezTo>
                    <a:pt x="7622" y="3640"/>
                    <a:pt x="7059" y="3640"/>
                    <a:pt x="6469" y="3709"/>
                  </a:cubicBezTo>
                  <a:cubicBezTo>
                    <a:pt x="5906" y="3764"/>
                    <a:pt x="5370" y="3873"/>
                    <a:pt x="4834" y="4052"/>
                  </a:cubicBezTo>
                  <a:cubicBezTo>
                    <a:pt x="4148" y="4272"/>
                    <a:pt x="3489" y="4546"/>
                    <a:pt x="2816" y="4807"/>
                  </a:cubicBezTo>
                  <a:cubicBezTo>
                    <a:pt x="2527" y="4931"/>
                    <a:pt x="2239" y="5041"/>
                    <a:pt x="1923" y="5164"/>
                  </a:cubicBezTo>
                  <a:cubicBezTo>
                    <a:pt x="1854" y="5205"/>
                    <a:pt x="1799" y="5219"/>
                    <a:pt x="1731" y="5247"/>
                  </a:cubicBezTo>
                  <a:cubicBezTo>
                    <a:pt x="1676" y="5288"/>
                    <a:pt x="1662" y="5315"/>
                    <a:pt x="1717" y="5411"/>
                  </a:cubicBezTo>
                  <a:lnTo>
                    <a:pt x="1923" y="5411"/>
                  </a:lnTo>
                  <a:cubicBezTo>
                    <a:pt x="2939" y="5343"/>
                    <a:pt x="3928" y="5233"/>
                    <a:pt x="4931" y="5082"/>
                  </a:cubicBezTo>
                  <a:cubicBezTo>
                    <a:pt x="5576" y="4999"/>
                    <a:pt x="6194" y="4821"/>
                    <a:pt x="6784" y="4601"/>
                  </a:cubicBezTo>
                  <a:lnTo>
                    <a:pt x="7196" y="4450"/>
                  </a:lnTo>
                  <a:cubicBezTo>
                    <a:pt x="7952" y="4121"/>
                    <a:pt x="8735" y="3983"/>
                    <a:pt x="9545" y="3901"/>
                  </a:cubicBezTo>
                  <a:cubicBezTo>
                    <a:pt x="9627" y="3887"/>
                    <a:pt x="9723" y="3887"/>
                    <a:pt x="9806" y="3846"/>
                  </a:cubicBezTo>
                  <a:cubicBezTo>
                    <a:pt x="9888" y="3832"/>
                    <a:pt x="9902" y="3750"/>
                    <a:pt x="9833" y="3681"/>
                  </a:cubicBezTo>
                  <a:cubicBezTo>
                    <a:pt x="9792" y="3626"/>
                    <a:pt x="9737" y="3585"/>
                    <a:pt x="9682" y="3544"/>
                  </a:cubicBezTo>
                  <a:cubicBezTo>
                    <a:pt x="9407" y="3310"/>
                    <a:pt x="9119" y="3091"/>
                    <a:pt x="8844" y="2857"/>
                  </a:cubicBezTo>
                  <a:cubicBezTo>
                    <a:pt x="8652" y="2679"/>
                    <a:pt x="8487" y="2486"/>
                    <a:pt x="8309" y="2280"/>
                  </a:cubicBezTo>
                  <a:cubicBezTo>
                    <a:pt x="8034" y="1965"/>
                    <a:pt x="7746" y="1662"/>
                    <a:pt x="7389" y="1429"/>
                  </a:cubicBezTo>
                  <a:cubicBezTo>
                    <a:pt x="7073" y="1223"/>
                    <a:pt x="6743" y="1044"/>
                    <a:pt x="6400" y="893"/>
                  </a:cubicBezTo>
                  <a:cubicBezTo>
                    <a:pt x="5823" y="632"/>
                    <a:pt x="5219" y="399"/>
                    <a:pt x="4601" y="207"/>
                  </a:cubicBezTo>
                  <a:lnTo>
                    <a:pt x="4395" y="152"/>
                  </a:lnTo>
                  <a:cubicBezTo>
                    <a:pt x="4382" y="149"/>
                    <a:pt x="4370" y="147"/>
                    <a:pt x="4358" y="147"/>
                  </a:cubicBezTo>
                  <a:close/>
                  <a:moveTo>
                    <a:pt x="7559" y="114"/>
                  </a:moveTo>
                  <a:cubicBezTo>
                    <a:pt x="7523" y="114"/>
                    <a:pt x="7490" y="129"/>
                    <a:pt x="7471" y="179"/>
                  </a:cubicBezTo>
                  <a:cubicBezTo>
                    <a:pt x="7416" y="262"/>
                    <a:pt x="7512" y="317"/>
                    <a:pt x="7554" y="358"/>
                  </a:cubicBezTo>
                  <a:cubicBezTo>
                    <a:pt x="7746" y="591"/>
                    <a:pt x="7938" y="811"/>
                    <a:pt x="8103" y="1044"/>
                  </a:cubicBezTo>
                  <a:cubicBezTo>
                    <a:pt x="8597" y="1759"/>
                    <a:pt x="9201" y="2376"/>
                    <a:pt x="9861" y="2940"/>
                  </a:cubicBezTo>
                  <a:cubicBezTo>
                    <a:pt x="10341" y="3352"/>
                    <a:pt x="10836" y="3722"/>
                    <a:pt x="11371" y="4052"/>
                  </a:cubicBezTo>
                  <a:cubicBezTo>
                    <a:pt x="11522" y="4162"/>
                    <a:pt x="11673" y="4244"/>
                    <a:pt x="11811" y="4340"/>
                  </a:cubicBezTo>
                  <a:cubicBezTo>
                    <a:pt x="11811" y="4368"/>
                    <a:pt x="11797" y="4381"/>
                    <a:pt x="11797" y="4381"/>
                  </a:cubicBezTo>
                  <a:lnTo>
                    <a:pt x="11646" y="4381"/>
                  </a:lnTo>
                  <a:cubicBezTo>
                    <a:pt x="11359" y="4352"/>
                    <a:pt x="11073" y="4339"/>
                    <a:pt x="10788" y="4339"/>
                  </a:cubicBezTo>
                  <a:cubicBezTo>
                    <a:pt x="9858" y="4339"/>
                    <a:pt x="8938" y="4486"/>
                    <a:pt x="8034" y="4739"/>
                  </a:cubicBezTo>
                  <a:cubicBezTo>
                    <a:pt x="7334" y="4945"/>
                    <a:pt x="6661" y="5219"/>
                    <a:pt x="5988" y="5549"/>
                  </a:cubicBezTo>
                  <a:lnTo>
                    <a:pt x="4505" y="6263"/>
                  </a:lnTo>
                  <a:cubicBezTo>
                    <a:pt x="4436" y="6304"/>
                    <a:pt x="4381" y="6332"/>
                    <a:pt x="4326" y="6373"/>
                  </a:cubicBezTo>
                  <a:cubicBezTo>
                    <a:pt x="4299" y="6386"/>
                    <a:pt x="4299" y="6441"/>
                    <a:pt x="4299" y="6496"/>
                  </a:cubicBezTo>
                  <a:cubicBezTo>
                    <a:pt x="4299" y="6510"/>
                    <a:pt x="4340" y="6524"/>
                    <a:pt x="4368" y="6538"/>
                  </a:cubicBezTo>
                  <a:lnTo>
                    <a:pt x="4409" y="6538"/>
                  </a:lnTo>
                  <a:cubicBezTo>
                    <a:pt x="4717" y="6552"/>
                    <a:pt x="5024" y="6561"/>
                    <a:pt x="5330" y="6561"/>
                  </a:cubicBezTo>
                  <a:cubicBezTo>
                    <a:pt x="6166" y="6561"/>
                    <a:pt x="6993" y="6495"/>
                    <a:pt x="7828" y="6304"/>
                  </a:cubicBezTo>
                  <a:cubicBezTo>
                    <a:pt x="8762" y="6098"/>
                    <a:pt x="9627" y="5837"/>
                    <a:pt x="10492" y="5508"/>
                  </a:cubicBezTo>
                  <a:cubicBezTo>
                    <a:pt x="10836" y="5398"/>
                    <a:pt x="11179" y="5260"/>
                    <a:pt x="11536" y="5137"/>
                  </a:cubicBezTo>
                  <a:cubicBezTo>
                    <a:pt x="11852" y="5027"/>
                    <a:pt x="12168" y="4986"/>
                    <a:pt x="12497" y="4945"/>
                  </a:cubicBezTo>
                  <a:cubicBezTo>
                    <a:pt x="12569" y="4941"/>
                    <a:pt x="12640" y="4938"/>
                    <a:pt x="12711" y="4938"/>
                  </a:cubicBezTo>
                  <a:cubicBezTo>
                    <a:pt x="12899" y="4938"/>
                    <a:pt x="13083" y="4957"/>
                    <a:pt x="13253" y="5027"/>
                  </a:cubicBezTo>
                  <a:cubicBezTo>
                    <a:pt x="13296" y="5053"/>
                    <a:pt x="13345" y="5063"/>
                    <a:pt x="13393" y="5063"/>
                  </a:cubicBezTo>
                  <a:cubicBezTo>
                    <a:pt x="13420" y="5063"/>
                    <a:pt x="13447" y="5059"/>
                    <a:pt x="13472" y="5054"/>
                  </a:cubicBezTo>
                  <a:cubicBezTo>
                    <a:pt x="13514" y="5054"/>
                    <a:pt x="13569" y="5013"/>
                    <a:pt x="13582" y="4986"/>
                  </a:cubicBezTo>
                  <a:cubicBezTo>
                    <a:pt x="13610" y="4931"/>
                    <a:pt x="13582" y="4876"/>
                    <a:pt x="13541" y="4848"/>
                  </a:cubicBezTo>
                  <a:lnTo>
                    <a:pt x="13390" y="4739"/>
                  </a:lnTo>
                  <a:cubicBezTo>
                    <a:pt x="13115" y="4642"/>
                    <a:pt x="12896" y="4436"/>
                    <a:pt x="12690" y="4230"/>
                  </a:cubicBezTo>
                  <a:cubicBezTo>
                    <a:pt x="12442" y="3970"/>
                    <a:pt x="12223" y="3695"/>
                    <a:pt x="12044" y="3379"/>
                  </a:cubicBezTo>
                  <a:cubicBezTo>
                    <a:pt x="11577" y="2610"/>
                    <a:pt x="10973" y="1937"/>
                    <a:pt x="10231" y="1415"/>
                  </a:cubicBezTo>
                  <a:cubicBezTo>
                    <a:pt x="9737" y="1031"/>
                    <a:pt x="9201" y="729"/>
                    <a:pt x="8611" y="495"/>
                  </a:cubicBezTo>
                  <a:cubicBezTo>
                    <a:pt x="8309" y="385"/>
                    <a:pt x="7993" y="275"/>
                    <a:pt x="7691" y="152"/>
                  </a:cubicBezTo>
                  <a:cubicBezTo>
                    <a:pt x="7653" y="137"/>
                    <a:pt x="7603" y="114"/>
                    <a:pt x="7559" y="114"/>
                  </a:cubicBezTo>
                  <a:close/>
                  <a:moveTo>
                    <a:pt x="10053" y="1"/>
                  </a:moveTo>
                  <a:cubicBezTo>
                    <a:pt x="10039" y="1"/>
                    <a:pt x="10012" y="1"/>
                    <a:pt x="9984" y="14"/>
                  </a:cubicBezTo>
                  <a:cubicBezTo>
                    <a:pt x="9971" y="42"/>
                    <a:pt x="9971" y="69"/>
                    <a:pt x="9984" y="83"/>
                  </a:cubicBezTo>
                  <a:cubicBezTo>
                    <a:pt x="10012" y="124"/>
                    <a:pt x="10039" y="152"/>
                    <a:pt x="10080" y="193"/>
                  </a:cubicBezTo>
                  <a:cubicBezTo>
                    <a:pt x="10849" y="1113"/>
                    <a:pt x="11673" y="1992"/>
                    <a:pt x="12511" y="2871"/>
                  </a:cubicBezTo>
                  <a:cubicBezTo>
                    <a:pt x="13115" y="3503"/>
                    <a:pt x="13733" y="4162"/>
                    <a:pt x="14351" y="4793"/>
                  </a:cubicBezTo>
                  <a:cubicBezTo>
                    <a:pt x="14626" y="5082"/>
                    <a:pt x="14914" y="5343"/>
                    <a:pt x="15216" y="5604"/>
                  </a:cubicBezTo>
                  <a:cubicBezTo>
                    <a:pt x="15244" y="5631"/>
                    <a:pt x="15285" y="5672"/>
                    <a:pt x="15313" y="5741"/>
                  </a:cubicBezTo>
                  <a:cubicBezTo>
                    <a:pt x="15230" y="5741"/>
                    <a:pt x="15175" y="5741"/>
                    <a:pt x="15120" y="5714"/>
                  </a:cubicBezTo>
                  <a:cubicBezTo>
                    <a:pt x="14759" y="5668"/>
                    <a:pt x="14396" y="5646"/>
                    <a:pt x="14031" y="5646"/>
                  </a:cubicBezTo>
                  <a:cubicBezTo>
                    <a:pt x="13521" y="5646"/>
                    <a:pt x="13009" y="5689"/>
                    <a:pt x="12497" y="5769"/>
                  </a:cubicBezTo>
                  <a:cubicBezTo>
                    <a:pt x="11234" y="5961"/>
                    <a:pt x="9998" y="6304"/>
                    <a:pt x="8789" y="6744"/>
                  </a:cubicBezTo>
                  <a:cubicBezTo>
                    <a:pt x="8034" y="7018"/>
                    <a:pt x="7293" y="7348"/>
                    <a:pt x="6578" y="7732"/>
                  </a:cubicBezTo>
                  <a:cubicBezTo>
                    <a:pt x="6427" y="7815"/>
                    <a:pt x="6249" y="7883"/>
                    <a:pt x="6084" y="7966"/>
                  </a:cubicBezTo>
                  <a:cubicBezTo>
                    <a:pt x="6015" y="8007"/>
                    <a:pt x="5961" y="8034"/>
                    <a:pt x="5947" y="8103"/>
                  </a:cubicBezTo>
                  <a:cubicBezTo>
                    <a:pt x="5919" y="8158"/>
                    <a:pt x="5961" y="8227"/>
                    <a:pt x="6015" y="8227"/>
                  </a:cubicBezTo>
                  <a:lnTo>
                    <a:pt x="6098" y="8227"/>
                  </a:lnTo>
                  <a:cubicBezTo>
                    <a:pt x="6565" y="8213"/>
                    <a:pt x="7018" y="8185"/>
                    <a:pt x="7485" y="8158"/>
                  </a:cubicBezTo>
                  <a:cubicBezTo>
                    <a:pt x="8831" y="8089"/>
                    <a:pt x="10108" y="7801"/>
                    <a:pt x="11371" y="7334"/>
                  </a:cubicBezTo>
                  <a:cubicBezTo>
                    <a:pt x="12058" y="7087"/>
                    <a:pt x="12745" y="6853"/>
                    <a:pt x="13459" y="6647"/>
                  </a:cubicBezTo>
                  <a:cubicBezTo>
                    <a:pt x="14029" y="6479"/>
                    <a:pt x="14611" y="6372"/>
                    <a:pt x="15206" y="6372"/>
                  </a:cubicBezTo>
                  <a:cubicBezTo>
                    <a:pt x="15242" y="6372"/>
                    <a:pt x="15277" y="6372"/>
                    <a:pt x="15313" y="6373"/>
                  </a:cubicBezTo>
                  <a:cubicBezTo>
                    <a:pt x="15807" y="6386"/>
                    <a:pt x="16301" y="6441"/>
                    <a:pt x="16796" y="6565"/>
                  </a:cubicBezTo>
                  <a:cubicBezTo>
                    <a:pt x="16805" y="6565"/>
                    <a:pt x="16820" y="6571"/>
                    <a:pt x="16837" y="6571"/>
                  </a:cubicBezTo>
                  <a:cubicBezTo>
                    <a:pt x="16846" y="6571"/>
                    <a:pt x="16855" y="6570"/>
                    <a:pt x="16864" y="6565"/>
                  </a:cubicBezTo>
                  <a:cubicBezTo>
                    <a:pt x="16878" y="6565"/>
                    <a:pt x="16906" y="6538"/>
                    <a:pt x="16906" y="6510"/>
                  </a:cubicBezTo>
                  <a:cubicBezTo>
                    <a:pt x="16919" y="6496"/>
                    <a:pt x="16906" y="6455"/>
                    <a:pt x="16906" y="6441"/>
                  </a:cubicBezTo>
                  <a:lnTo>
                    <a:pt x="16864" y="6386"/>
                  </a:lnTo>
                  <a:cubicBezTo>
                    <a:pt x="16109" y="5714"/>
                    <a:pt x="15422" y="4999"/>
                    <a:pt x="14859" y="4175"/>
                  </a:cubicBezTo>
                  <a:cubicBezTo>
                    <a:pt x="14516" y="3681"/>
                    <a:pt x="14159" y="3200"/>
                    <a:pt x="13802" y="2720"/>
                  </a:cubicBezTo>
                  <a:cubicBezTo>
                    <a:pt x="13280" y="2047"/>
                    <a:pt x="12648" y="1511"/>
                    <a:pt x="11948" y="1044"/>
                  </a:cubicBezTo>
                  <a:cubicBezTo>
                    <a:pt x="11385" y="674"/>
                    <a:pt x="10794" y="358"/>
                    <a:pt x="10190" y="56"/>
                  </a:cubicBezTo>
                  <a:cubicBezTo>
                    <a:pt x="10149" y="42"/>
                    <a:pt x="10108" y="14"/>
                    <a:pt x="10053" y="1"/>
                  </a:cubicBezTo>
                  <a:close/>
                  <a:moveTo>
                    <a:pt x="13733" y="1017"/>
                  </a:moveTo>
                  <a:cubicBezTo>
                    <a:pt x="13747" y="1072"/>
                    <a:pt x="13761" y="1113"/>
                    <a:pt x="13802" y="1154"/>
                  </a:cubicBezTo>
                  <a:cubicBezTo>
                    <a:pt x="14214" y="1649"/>
                    <a:pt x="14544" y="2198"/>
                    <a:pt x="14914" y="2734"/>
                  </a:cubicBezTo>
                  <a:cubicBezTo>
                    <a:pt x="15958" y="4230"/>
                    <a:pt x="17112" y="5631"/>
                    <a:pt x="18416" y="6922"/>
                  </a:cubicBezTo>
                  <a:lnTo>
                    <a:pt x="19364" y="7870"/>
                  </a:lnTo>
                  <a:cubicBezTo>
                    <a:pt x="19391" y="7897"/>
                    <a:pt x="19446" y="7952"/>
                    <a:pt x="19501" y="8021"/>
                  </a:cubicBezTo>
                  <a:cubicBezTo>
                    <a:pt x="19377" y="8021"/>
                    <a:pt x="19295" y="7980"/>
                    <a:pt x="19213" y="7952"/>
                  </a:cubicBezTo>
                  <a:cubicBezTo>
                    <a:pt x="18457" y="7677"/>
                    <a:pt x="17675" y="7485"/>
                    <a:pt x="16878" y="7403"/>
                  </a:cubicBezTo>
                  <a:cubicBezTo>
                    <a:pt x="16594" y="7368"/>
                    <a:pt x="16311" y="7351"/>
                    <a:pt x="16028" y="7351"/>
                  </a:cubicBezTo>
                  <a:cubicBezTo>
                    <a:pt x="15315" y="7351"/>
                    <a:pt x="14606" y="7455"/>
                    <a:pt x="13898" y="7622"/>
                  </a:cubicBezTo>
                  <a:cubicBezTo>
                    <a:pt x="13170" y="7815"/>
                    <a:pt x="12442" y="8103"/>
                    <a:pt x="11756" y="8433"/>
                  </a:cubicBezTo>
                  <a:cubicBezTo>
                    <a:pt x="11069" y="8762"/>
                    <a:pt x="10451" y="9147"/>
                    <a:pt x="9806" y="9531"/>
                  </a:cubicBezTo>
                  <a:cubicBezTo>
                    <a:pt x="9668" y="9600"/>
                    <a:pt x="9531" y="9682"/>
                    <a:pt x="9407" y="9765"/>
                  </a:cubicBezTo>
                  <a:cubicBezTo>
                    <a:pt x="9339" y="9806"/>
                    <a:pt x="9298" y="9847"/>
                    <a:pt x="9270" y="9916"/>
                  </a:cubicBezTo>
                  <a:cubicBezTo>
                    <a:pt x="9256" y="9985"/>
                    <a:pt x="9284" y="10039"/>
                    <a:pt x="9339" y="10053"/>
                  </a:cubicBezTo>
                  <a:lnTo>
                    <a:pt x="9407" y="10053"/>
                  </a:lnTo>
                  <a:cubicBezTo>
                    <a:pt x="9778" y="10039"/>
                    <a:pt x="10163" y="10026"/>
                    <a:pt x="10534" y="10026"/>
                  </a:cubicBezTo>
                  <a:cubicBezTo>
                    <a:pt x="11728" y="10026"/>
                    <a:pt x="12854" y="9806"/>
                    <a:pt x="13967" y="9367"/>
                  </a:cubicBezTo>
                  <a:cubicBezTo>
                    <a:pt x="14489" y="9202"/>
                    <a:pt x="14956" y="8996"/>
                    <a:pt x="15436" y="8831"/>
                  </a:cubicBezTo>
                  <a:cubicBezTo>
                    <a:pt x="15862" y="8652"/>
                    <a:pt x="16274" y="8488"/>
                    <a:pt x="16700" y="8350"/>
                  </a:cubicBezTo>
                  <a:cubicBezTo>
                    <a:pt x="17167" y="8185"/>
                    <a:pt x="17633" y="8103"/>
                    <a:pt x="18128" y="8103"/>
                  </a:cubicBezTo>
                  <a:cubicBezTo>
                    <a:pt x="18732" y="8103"/>
                    <a:pt x="19295" y="8227"/>
                    <a:pt x="19803" y="8501"/>
                  </a:cubicBezTo>
                  <a:cubicBezTo>
                    <a:pt x="20078" y="8639"/>
                    <a:pt x="20339" y="8831"/>
                    <a:pt x="20655" y="8913"/>
                  </a:cubicBezTo>
                  <a:cubicBezTo>
                    <a:pt x="20668" y="8858"/>
                    <a:pt x="20696" y="8803"/>
                    <a:pt x="20723" y="8762"/>
                  </a:cubicBezTo>
                  <a:cubicBezTo>
                    <a:pt x="20531" y="8584"/>
                    <a:pt x="20353" y="8391"/>
                    <a:pt x="20133" y="8227"/>
                  </a:cubicBezTo>
                  <a:cubicBezTo>
                    <a:pt x="19515" y="7760"/>
                    <a:pt x="19034" y="7156"/>
                    <a:pt x="18622" y="6510"/>
                  </a:cubicBezTo>
                  <a:cubicBezTo>
                    <a:pt x="18348" y="6084"/>
                    <a:pt x="18142" y="5617"/>
                    <a:pt x="17908" y="5164"/>
                  </a:cubicBezTo>
                  <a:cubicBezTo>
                    <a:pt x="17716" y="4807"/>
                    <a:pt x="17537" y="4436"/>
                    <a:pt x="17331" y="4066"/>
                  </a:cubicBezTo>
                  <a:cubicBezTo>
                    <a:pt x="16892" y="3297"/>
                    <a:pt x="16288" y="2665"/>
                    <a:pt x="15587" y="2129"/>
                  </a:cubicBezTo>
                  <a:cubicBezTo>
                    <a:pt x="15052" y="1731"/>
                    <a:pt x="14489" y="1388"/>
                    <a:pt x="13926" y="1044"/>
                  </a:cubicBezTo>
                  <a:cubicBezTo>
                    <a:pt x="13871" y="1017"/>
                    <a:pt x="13871" y="1017"/>
                    <a:pt x="13733" y="1017"/>
                  </a:cubicBezTo>
                  <a:close/>
                  <a:moveTo>
                    <a:pt x="16961" y="1813"/>
                  </a:moveTo>
                  <a:cubicBezTo>
                    <a:pt x="16947" y="1841"/>
                    <a:pt x="16947" y="1855"/>
                    <a:pt x="16919" y="1868"/>
                  </a:cubicBezTo>
                  <a:cubicBezTo>
                    <a:pt x="16961" y="1923"/>
                    <a:pt x="17015" y="1978"/>
                    <a:pt x="17043" y="2019"/>
                  </a:cubicBezTo>
                  <a:cubicBezTo>
                    <a:pt x="17606" y="2624"/>
                    <a:pt x="18073" y="3310"/>
                    <a:pt x="18457" y="4052"/>
                  </a:cubicBezTo>
                  <a:cubicBezTo>
                    <a:pt x="19446" y="5933"/>
                    <a:pt x="20668" y="7691"/>
                    <a:pt x="21973" y="9394"/>
                  </a:cubicBezTo>
                  <a:cubicBezTo>
                    <a:pt x="22193" y="9682"/>
                    <a:pt x="22440" y="9971"/>
                    <a:pt x="22660" y="10273"/>
                  </a:cubicBezTo>
                  <a:cubicBezTo>
                    <a:pt x="22701" y="10300"/>
                    <a:pt x="22715" y="10355"/>
                    <a:pt x="22742" y="10383"/>
                  </a:cubicBezTo>
                  <a:cubicBezTo>
                    <a:pt x="22725" y="10406"/>
                    <a:pt x="22707" y="10414"/>
                    <a:pt x="22690" y="10414"/>
                  </a:cubicBezTo>
                  <a:cubicBezTo>
                    <a:pt x="22666" y="10414"/>
                    <a:pt x="22642" y="10399"/>
                    <a:pt x="22618" y="10383"/>
                  </a:cubicBezTo>
                  <a:cubicBezTo>
                    <a:pt x="22248" y="10232"/>
                    <a:pt x="21891" y="10067"/>
                    <a:pt x="21506" y="9930"/>
                  </a:cubicBezTo>
                  <a:cubicBezTo>
                    <a:pt x="20639" y="9619"/>
                    <a:pt x="19767" y="9456"/>
                    <a:pt x="18894" y="9456"/>
                  </a:cubicBezTo>
                  <a:cubicBezTo>
                    <a:pt x="18109" y="9456"/>
                    <a:pt x="17322" y="9588"/>
                    <a:pt x="16535" y="9861"/>
                  </a:cubicBezTo>
                  <a:cubicBezTo>
                    <a:pt x="15931" y="10067"/>
                    <a:pt x="15368" y="10355"/>
                    <a:pt x="14818" y="10685"/>
                  </a:cubicBezTo>
                  <a:cubicBezTo>
                    <a:pt x="13884" y="11234"/>
                    <a:pt x="12964" y="11729"/>
                    <a:pt x="12003" y="12209"/>
                  </a:cubicBezTo>
                  <a:cubicBezTo>
                    <a:pt x="11907" y="12264"/>
                    <a:pt x="11811" y="12292"/>
                    <a:pt x="11728" y="12347"/>
                  </a:cubicBezTo>
                  <a:cubicBezTo>
                    <a:pt x="11660" y="12374"/>
                    <a:pt x="11605" y="12429"/>
                    <a:pt x="11591" y="12511"/>
                  </a:cubicBezTo>
                  <a:cubicBezTo>
                    <a:pt x="11564" y="12580"/>
                    <a:pt x="11605" y="12649"/>
                    <a:pt x="11687" y="12676"/>
                  </a:cubicBezTo>
                  <a:lnTo>
                    <a:pt x="11770" y="12676"/>
                  </a:lnTo>
                  <a:cubicBezTo>
                    <a:pt x="12374" y="12621"/>
                    <a:pt x="12992" y="12553"/>
                    <a:pt x="13596" y="12498"/>
                  </a:cubicBezTo>
                  <a:cubicBezTo>
                    <a:pt x="15024" y="12347"/>
                    <a:pt x="16411" y="12031"/>
                    <a:pt x="17784" y="11646"/>
                  </a:cubicBezTo>
                  <a:cubicBezTo>
                    <a:pt x="18471" y="11399"/>
                    <a:pt x="19213" y="11179"/>
                    <a:pt x="19968" y="10973"/>
                  </a:cubicBezTo>
                  <a:cubicBezTo>
                    <a:pt x="20339" y="10863"/>
                    <a:pt x="20723" y="10781"/>
                    <a:pt x="21094" y="10699"/>
                  </a:cubicBezTo>
                  <a:cubicBezTo>
                    <a:pt x="21287" y="10652"/>
                    <a:pt x="21476" y="10631"/>
                    <a:pt x="21661" y="10631"/>
                  </a:cubicBezTo>
                  <a:cubicBezTo>
                    <a:pt x="21963" y="10631"/>
                    <a:pt x="22255" y="10687"/>
                    <a:pt x="22536" y="10781"/>
                  </a:cubicBezTo>
                  <a:cubicBezTo>
                    <a:pt x="22756" y="10850"/>
                    <a:pt x="23003" y="10905"/>
                    <a:pt x="23250" y="10973"/>
                  </a:cubicBezTo>
                  <a:cubicBezTo>
                    <a:pt x="23274" y="10981"/>
                    <a:pt x="23307" y="10998"/>
                    <a:pt x="23335" y="10998"/>
                  </a:cubicBezTo>
                  <a:cubicBezTo>
                    <a:pt x="23357" y="10998"/>
                    <a:pt x="23376" y="10989"/>
                    <a:pt x="23387" y="10960"/>
                  </a:cubicBezTo>
                  <a:cubicBezTo>
                    <a:pt x="23401" y="10918"/>
                    <a:pt x="23387" y="10850"/>
                    <a:pt x="23360" y="10822"/>
                  </a:cubicBezTo>
                  <a:cubicBezTo>
                    <a:pt x="23278" y="10657"/>
                    <a:pt x="23195" y="10493"/>
                    <a:pt x="23099" y="10328"/>
                  </a:cubicBezTo>
                  <a:cubicBezTo>
                    <a:pt x="22948" y="10081"/>
                    <a:pt x="22797" y="9833"/>
                    <a:pt x="22660" y="9586"/>
                  </a:cubicBezTo>
                  <a:cubicBezTo>
                    <a:pt x="22412" y="9174"/>
                    <a:pt x="22275" y="8735"/>
                    <a:pt x="22110" y="8295"/>
                  </a:cubicBezTo>
                  <a:cubicBezTo>
                    <a:pt x="21932" y="7815"/>
                    <a:pt x="21767" y="7334"/>
                    <a:pt x="21561" y="6867"/>
                  </a:cubicBezTo>
                  <a:cubicBezTo>
                    <a:pt x="20943" y="5439"/>
                    <a:pt x="20009" y="4230"/>
                    <a:pt x="18842" y="3214"/>
                  </a:cubicBezTo>
                  <a:cubicBezTo>
                    <a:pt x="18389" y="2802"/>
                    <a:pt x="17881" y="2431"/>
                    <a:pt x="17386" y="2074"/>
                  </a:cubicBezTo>
                  <a:cubicBezTo>
                    <a:pt x="17290" y="2006"/>
                    <a:pt x="17180" y="1923"/>
                    <a:pt x="17084" y="1855"/>
                  </a:cubicBezTo>
                  <a:cubicBezTo>
                    <a:pt x="17043" y="1841"/>
                    <a:pt x="17015" y="1813"/>
                    <a:pt x="16961" y="1813"/>
                  </a:cubicBezTo>
                  <a:close/>
                  <a:moveTo>
                    <a:pt x="20064" y="3489"/>
                  </a:moveTo>
                  <a:lnTo>
                    <a:pt x="20064" y="3489"/>
                  </a:lnTo>
                  <a:cubicBezTo>
                    <a:pt x="20105" y="3571"/>
                    <a:pt x="20119" y="3612"/>
                    <a:pt x="20160" y="3654"/>
                  </a:cubicBezTo>
                  <a:cubicBezTo>
                    <a:pt x="21355" y="5645"/>
                    <a:pt x="22385" y="7705"/>
                    <a:pt x="23387" y="9806"/>
                  </a:cubicBezTo>
                  <a:cubicBezTo>
                    <a:pt x="23731" y="10548"/>
                    <a:pt x="24102" y="11248"/>
                    <a:pt x="24527" y="11948"/>
                  </a:cubicBezTo>
                  <a:cubicBezTo>
                    <a:pt x="24569" y="11990"/>
                    <a:pt x="24582" y="12031"/>
                    <a:pt x="24596" y="12072"/>
                  </a:cubicBezTo>
                  <a:cubicBezTo>
                    <a:pt x="24580" y="12093"/>
                    <a:pt x="24567" y="12100"/>
                    <a:pt x="24554" y="12100"/>
                  </a:cubicBezTo>
                  <a:cubicBezTo>
                    <a:pt x="24534" y="12100"/>
                    <a:pt x="24517" y="12080"/>
                    <a:pt x="24500" y="12072"/>
                  </a:cubicBezTo>
                  <a:cubicBezTo>
                    <a:pt x="23772" y="11729"/>
                    <a:pt x="23017" y="11536"/>
                    <a:pt x="22234" y="11509"/>
                  </a:cubicBezTo>
                  <a:cubicBezTo>
                    <a:pt x="22018" y="11497"/>
                    <a:pt x="21802" y="11490"/>
                    <a:pt x="21586" y="11490"/>
                  </a:cubicBezTo>
                  <a:cubicBezTo>
                    <a:pt x="21321" y="11490"/>
                    <a:pt x="21057" y="11500"/>
                    <a:pt x="20792" y="11523"/>
                  </a:cubicBezTo>
                  <a:cubicBezTo>
                    <a:pt x="19913" y="11578"/>
                    <a:pt x="19075" y="11797"/>
                    <a:pt x="18251" y="12086"/>
                  </a:cubicBezTo>
                  <a:cubicBezTo>
                    <a:pt x="17208" y="12470"/>
                    <a:pt x="16219" y="12992"/>
                    <a:pt x="15299" y="13610"/>
                  </a:cubicBezTo>
                  <a:cubicBezTo>
                    <a:pt x="15162" y="13706"/>
                    <a:pt x="15038" y="13789"/>
                    <a:pt x="14914" y="13871"/>
                  </a:cubicBezTo>
                  <a:cubicBezTo>
                    <a:pt x="14846" y="13926"/>
                    <a:pt x="14791" y="13995"/>
                    <a:pt x="14777" y="14077"/>
                  </a:cubicBezTo>
                  <a:cubicBezTo>
                    <a:pt x="14763" y="14146"/>
                    <a:pt x="14818" y="14214"/>
                    <a:pt x="14887" y="14214"/>
                  </a:cubicBezTo>
                  <a:lnTo>
                    <a:pt x="14956" y="14214"/>
                  </a:lnTo>
                  <a:cubicBezTo>
                    <a:pt x="15670" y="14132"/>
                    <a:pt x="16397" y="14063"/>
                    <a:pt x="17098" y="13981"/>
                  </a:cubicBezTo>
                  <a:cubicBezTo>
                    <a:pt x="18142" y="13843"/>
                    <a:pt x="19130" y="13610"/>
                    <a:pt x="20064" y="13308"/>
                  </a:cubicBezTo>
                  <a:cubicBezTo>
                    <a:pt x="20655" y="13116"/>
                    <a:pt x="21231" y="12910"/>
                    <a:pt x="21822" y="12704"/>
                  </a:cubicBezTo>
                  <a:cubicBezTo>
                    <a:pt x="22152" y="12607"/>
                    <a:pt x="22495" y="12484"/>
                    <a:pt x="22838" y="12401"/>
                  </a:cubicBezTo>
                  <a:cubicBezTo>
                    <a:pt x="23079" y="12334"/>
                    <a:pt x="23321" y="12300"/>
                    <a:pt x="23565" y="12300"/>
                  </a:cubicBezTo>
                  <a:cubicBezTo>
                    <a:pt x="23822" y="12300"/>
                    <a:pt x="24082" y="12338"/>
                    <a:pt x="24349" y="12415"/>
                  </a:cubicBezTo>
                  <a:cubicBezTo>
                    <a:pt x="24651" y="12498"/>
                    <a:pt x="24926" y="12649"/>
                    <a:pt x="25200" y="12841"/>
                  </a:cubicBezTo>
                  <a:cubicBezTo>
                    <a:pt x="25255" y="12882"/>
                    <a:pt x="25310" y="12910"/>
                    <a:pt x="25351" y="12923"/>
                  </a:cubicBezTo>
                  <a:cubicBezTo>
                    <a:pt x="25361" y="12928"/>
                    <a:pt x="25371" y="12931"/>
                    <a:pt x="25381" y="12931"/>
                  </a:cubicBezTo>
                  <a:cubicBezTo>
                    <a:pt x="25425" y="12931"/>
                    <a:pt x="25461" y="12886"/>
                    <a:pt x="25461" y="12841"/>
                  </a:cubicBezTo>
                  <a:cubicBezTo>
                    <a:pt x="25461" y="12813"/>
                    <a:pt x="25447" y="12772"/>
                    <a:pt x="25420" y="12745"/>
                  </a:cubicBezTo>
                  <a:cubicBezTo>
                    <a:pt x="25392" y="12690"/>
                    <a:pt x="25351" y="12621"/>
                    <a:pt x="25296" y="12566"/>
                  </a:cubicBezTo>
                  <a:cubicBezTo>
                    <a:pt x="24775" y="11852"/>
                    <a:pt x="24431" y="11056"/>
                    <a:pt x="24184" y="10204"/>
                  </a:cubicBezTo>
                  <a:cubicBezTo>
                    <a:pt x="24047" y="9696"/>
                    <a:pt x="23923" y="9202"/>
                    <a:pt x="23786" y="8707"/>
                  </a:cubicBezTo>
                  <a:cubicBezTo>
                    <a:pt x="23662" y="8158"/>
                    <a:pt x="23470" y="7636"/>
                    <a:pt x="23223" y="7128"/>
                  </a:cubicBezTo>
                  <a:cubicBezTo>
                    <a:pt x="22852" y="6290"/>
                    <a:pt x="22316" y="5535"/>
                    <a:pt x="21685" y="4862"/>
                  </a:cubicBezTo>
                  <a:cubicBezTo>
                    <a:pt x="21259" y="4409"/>
                    <a:pt x="20792" y="3997"/>
                    <a:pt x="20325" y="3585"/>
                  </a:cubicBezTo>
                  <a:cubicBezTo>
                    <a:pt x="20243" y="3516"/>
                    <a:pt x="20243" y="3516"/>
                    <a:pt x="20064" y="3489"/>
                  </a:cubicBezTo>
                  <a:close/>
                  <a:moveTo>
                    <a:pt x="22097" y="3971"/>
                  </a:moveTo>
                  <a:cubicBezTo>
                    <a:pt x="22084" y="3971"/>
                    <a:pt x="22070" y="3974"/>
                    <a:pt x="22055" y="3983"/>
                  </a:cubicBezTo>
                  <a:cubicBezTo>
                    <a:pt x="22028" y="4052"/>
                    <a:pt x="22083" y="4079"/>
                    <a:pt x="22097" y="4121"/>
                  </a:cubicBezTo>
                  <a:cubicBezTo>
                    <a:pt x="22330" y="4491"/>
                    <a:pt x="22564" y="4890"/>
                    <a:pt x="22770" y="5288"/>
                  </a:cubicBezTo>
                  <a:cubicBezTo>
                    <a:pt x="23017" y="5823"/>
                    <a:pt x="23264" y="6345"/>
                    <a:pt x="23456" y="6895"/>
                  </a:cubicBezTo>
                  <a:cubicBezTo>
                    <a:pt x="23951" y="8337"/>
                    <a:pt x="24596" y="9710"/>
                    <a:pt x="25269" y="11083"/>
                  </a:cubicBezTo>
                  <a:cubicBezTo>
                    <a:pt x="25887" y="12319"/>
                    <a:pt x="26519" y="13528"/>
                    <a:pt x="27178" y="14722"/>
                  </a:cubicBezTo>
                  <a:cubicBezTo>
                    <a:pt x="27191" y="14764"/>
                    <a:pt x="27205" y="14791"/>
                    <a:pt x="27246" y="14887"/>
                  </a:cubicBezTo>
                  <a:cubicBezTo>
                    <a:pt x="27164" y="14832"/>
                    <a:pt x="27109" y="14818"/>
                    <a:pt x="27068" y="14791"/>
                  </a:cubicBezTo>
                  <a:cubicBezTo>
                    <a:pt x="26381" y="14338"/>
                    <a:pt x="25667" y="13940"/>
                    <a:pt x="24871" y="13665"/>
                  </a:cubicBezTo>
                  <a:cubicBezTo>
                    <a:pt x="24280" y="13459"/>
                    <a:pt x="23676" y="13308"/>
                    <a:pt x="23044" y="13253"/>
                  </a:cubicBezTo>
                  <a:cubicBezTo>
                    <a:pt x="22878" y="13238"/>
                    <a:pt x="22712" y="13230"/>
                    <a:pt x="22547" y="13230"/>
                  </a:cubicBezTo>
                  <a:cubicBezTo>
                    <a:pt x="21826" y="13230"/>
                    <a:pt x="21119" y="13377"/>
                    <a:pt x="20449" y="13679"/>
                  </a:cubicBezTo>
                  <a:cubicBezTo>
                    <a:pt x="19858" y="13953"/>
                    <a:pt x="19295" y="14242"/>
                    <a:pt x="18732" y="14571"/>
                  </a:cubicBezTo>
                  <a:cubicBezTo>
                    <a:pt x="17798" y="15107"/>
                    <a:pt x="16892" y="15711"/>
                    <a:pt x="15999" y="16329"/>
                  </a:cubicBezTo>
                  <a:cubicBezTo>
                    <a:pt x="15917" y="16370"/>
                    <a:pt x="15848" y="16425"/>
                    <a:pt x="15779" y="16494"/>
                  </a:cubicBezTo>
                  <a:cubicBezTo>
                    <a:pt x="15725" y="16535"/>
                    <a:pt x="15711" y="16576"/>
                    <a:pt x="15711" y="16645"/>
                  </a:cubicBezTo>
                  <a:cubicBezTo>
                    <a:pt x="15725" y="16700"/>
                    <a:pt x="15738" y="16741"/>
                    <a:pt x="15793" y="16741"/>
                  </a:cubicBezTo>
                  <a:lnTo>
                    <a:pt x="15848" y="16741"/>
                  </a:lnTo>
                  <a:cubicBezTo>
                    <a:pt x="16315" y="16686"/>
                    <a:pt x="16768" y="16617"/>
                    <a:pt x="17235" y="16563"/>
                  </a:cubicBezTo>
                  <a:cubicBezTo>
                    <a:pt x="18348" y="16439"/>
                    <a:pt x="19446" y="16192"/>
                    <a:pt x="20517" y="15848"/>
                  </a:cubicBezTo>
                  <a:cubicBezTo>
                    <a:pt x="21204" y="15615"/>
                    <a:pt x="21891" y="15382"/>
                    <a:pt x="22577" y="15162"/>
                  </a:cubicBezTo>
                  <a:cubicBezTo>
                    <a:pt x="23250" y="14928"/>
                    <a:pt x="23896" y="14722"/>
                    <a:pt x="24596" y="14640"/>
                  </a:cubicBezTo>
                  <a:cubicBezTo>
                    <a:pt x="24812" y="14607"/>
                    <a:pt x="25025" y="14590"/>
                    <a:pt x="25238" y="14590"/>
                  </a:cubicBezTo>
                  <a:cubicBezTo>
                    <a:pt x="25472" y="14590"/>
                    <a:pt x="25705" y="14611"/>
                    <a:pt x="25942" y="14654"/>
                  </a:cubicBezTo>
                  <a:cubicBezTo>
                    <a:pt x="26422" y="14750"/>
                    <a:pt x="26834" y="14928"/>
                    <a:pt x="27205" y="15203"/>
                  </a:cubicBezTo>
                  <a:cubicBezTo>
                    <a:pt x="27590" y="15505"/>
                    <a:pt x="27933" y="15821"/>
                    <a:pt x="28235" y="16192"/>
                  </a:cubicBezTo>
                  <a:cubicBezTo>
                    <a:pt x="28263" y="16205"/>
                    <a:pt x="28276" y="16233"/>
                    <a:pt x="28304" y="16288"/>
                  </a:cubicBezTo>
                  <a:cubicBezTo>
                    <a:pt x="28208" y="16274"/>
                    <a:pt x="28153" y="16260"/>
                    <a:pt x="28084" y="16233"/>
                  </a:cubicBezTo>
                  <a:cubicBezTo>
                    <a:pt x="27458" y="16055"/>
                    <a:pt x="26839" y="15963"/>
                    <a:pt x="26226" y="15963"/>
                  </a:cubicBezTo>
                  <a:cubicBezTo>
                    <a:pt x="25374" y="15963"/>
                    <a:pt x="24534" y="16140"/>
                    <a:pt x="23703" y="16508"/>
                  </a:cubicBezTo>
                  <a:cubicBezTo>
                    <a:pt x="23072" y="16782"/>
                    <a:pt x="22495" y="17126"/>
                    <a:pt x="21918" y="17510"/>
                  </a:cubicBezTo>
                  <a:cubicBezTo>
                    <a:pt x="21218" y="17991"/>
                    <a:pt x="20517" y="18471"/>
                    <a:pt x="19789" y="18911"/>
                  </a:cubicBezTo>
                  <a:cubicBezTo>
                    <a:pt x="19158" y="19309"/>
                    <a:pt x="18512" y="19652"/>
                    <a:pt x="17867" y="20037"/>
                  </a:cubicBezTo>
                  <a:cubicBezTo>
                    <a:pt x="17592" y="20188"/>
                    <a:pt x="17345" y="20339"/>
                    <a:pt x="17070" y="20490"/>
                  </a:cubicBezTo>
                  <a:cubicBezTo>
                    <a:pt x="16974" y="20545"/>
                    <a:pt x="16878" y="20614"/>
                    <a:pt x="16796" y="20682"/>
                  </a:cubicBezTo>
                  <a:cubicBezTo>
                    <a:pt x="16755" y="20724"/>
                    <a:pt x="16741" y="20751"/>
                    <a:pt x="16727" y="20792"/>
                  </a:cubicBezTo>
                  <a:cubicBezTo>
                    <a:pt x="16686" y="20847"/>
                    <a:pt x="16741" y="20916"/>
                    <a:pt x="16809" y="20916"/>
                  </a:cubicBezTo>
                  <a:cubicBezTo>
                    <a:pt x="16823" y="20888"/>
                    <a:pt x="16837" y="20888"/>
                    <a:pt x="16864" y="20888"/>
                  </a:cubicBezTo>
                  <a:cubicBezTo>
                    <a:pt x="17496" y="20724"/>
                    <a:pt x="18128" y="20655"/>
                    <a:pt x="18760" y="20545"/>
                  </a:cubicBezTo>
                  <a:cubicBezTo>
                    <a:pt x="19831" y="20380"/>
                    <a:pt x="20874" y="20188"/>
                    <a:pt x="21918" y="19900"/>
                  </a:cubicBezTo>
                  <a:cubicBezTo>
                    <a:pt x="22948" y="19598"/>
                    <a:pt x="23909" y="19199"/>
                    <a:pt x="24788" y="18568"/>
                  </a:cubicBezTo>
                  <a:lnTo>
                    <a:pt x="26134" y="17647"/>
                  </a:lnTo>
                  <a:cubicBezTo>
                    <a:pt x="26628" y="17304"/>
                    <a:pt x="27164" y="17016"/>
                    <a:pt x="27741" y="16810"/>
                  </a:cubicBezTo>
                  <a:cubicBezTo>
                    <a:pt x="27933" y="16741"/>
                    <a:pt x="28139" y="16672"/>
                    <a:pt x="28359" y="16659"/>
                  </a:cubicBezTo>
                  <a:cubicBezTo>
                    <a:pt x="28482" y="16659"/>
                    <a:pt x="28606" y="16672"/>
                    <a:pt x="28743" y="16672"/>
                  </a:cubicBezTo>
                  <a:cubicBezTo>
                    <a:pt x="28743" y="16631"/>
                    <a:pt x="28757" y="16617"/>
                    <a:pt x="28757" y="16604"/>
                  </a:cubicBezTo>
                  <a:cubicBezTo>
                    <a:pt x="28633" y="16151"/>
                    <a:pt x="28620" y="15711"/>
                    <a:pt x="28551" y="15299"/>
                  </a:cubicBezTo>
                  <a:cubicBezTo>
                    <a:pt x="28537" y="14379"/>
                    <a:pt x="28551" y="13473"/>
                    <a:pt x="28606" y="12566"/>
                  </a:cubicBezTo>
                  <a:cubicBezTo>
                    <a:pt x="28633" y="11907"/>
                    <a:pt x="28675" y="11262"/>
                    <a:pt x="28647" y="10602"/>
                  </a:cubicBezTo>
                  <a:cubicBezTo>
                    <a:pt x="28633" y="9943"/>
                    <a:pt x="28537" y="9284"/>
                    <a:pt x="28304" y="8652"/>
                  </a:cubicBezTo>
                  <a:cubicBezTo>
                    <a:pt x="28125" y="8103"/>
                    <a:pt x="27851" y="7609"/>
                    <a:pt x="27521" y="7128"/>
                  </a:cubicBezTo>
                  <a:cubicBezTo>
                    <a:pt x="26999" y="6386"/>
                    <a:pt x="26381" y="5755"/>
                    <a:pt x="25695" y="5178"/>
                  </a:cubicBezTo>
                  <a:cubicBezTo>
                    <a:pt x="25475" y="4999"/>
                    <a:pt x="25255" y="4821"/>
                    <a:pt x="25035" y="4642"/>
                  </a:cubicBezTo>
                  <a:cubicBezTo>
                    <a:pt x="24980" y="4601"/>
                    <a:pt x="24926" y="4560"/>
                    <a:pt x="24857" y="4533"/>
                  </a:cubicBezTo>
                  <a:lnTo>
                    <a:pt x="24857" y="4533"/>
                  </a:lnTo>
                  <a:cubicBezTo>
                    <a:pt x="24816" y="4615"/>
                    <a:pt x="24884" y="4656"/>
                    <a:pt x="24926" y="4697"/>
                  </a:cubicBezTo>
                  <a:cubicBezTo>
                    <a:pt x="25077" y="4890"/>
                    <a:pt x="25241" y="5082"/>
                    <a:pt x="25392" y="5288"/>
                  </a:cubicBezTo>
                  <a:cubicBezTo>
                    <a:pt x="25887" y="5933"/>
                    <a:pt x="26216" y="6675"/>
                    <a:pt x="26436" y="7471"/>
                  </a:cubicBezTo>
                  <a:cubicBezTo>
                    <a:pt x="26615" y="8103"/>
                    <a:pt x="26725" y="8749"/>
                    <a:pt x="26848" y="9408"/>
                  </a:cubicBezTo>
                  <a:cubicBezTo>
                    <a:pt x="27027" y="10369"/>
                    <a:pt x="27191" y="11330"/>
                    <a:pt x="27411" y="12278"/>
                  </a:cubicBezTo>
                  <a:cubicBezTo>
                    <a:pt x="27686" y="13514"/>
                    <a:pt x="27961" y="14722"/>
                    <a:pt x="28345" y="15945"/>
                  </a:cubicBezTo>
                  <a:cubicBezTo>
                    <a:pt x="28359" y="15958"/>
                    <a:pt x="28359" y="16000"/>
                    <a:pt x="28359" y="16027"/>
                  </a:cubicBezTo>
                  <a:cubicBezTo>
                    <a:pt x="28331" y="16013"/>
                    <a:pt x="28304" y="16013"/>
                    <a:pt x="28290" y="16000"/>
                  </a:cubicBezTo>
                  <a:cubicBezTo>
                    <a:pt x="27919" y="15505"/>
                    <a:pt x="27576" y="14983"/>
                    <a:pt x="27274" y="14434"/>
                  </a:cubicBezTo>
                  <a:cubicBezTo>
                    <a:pt x="26931" y="13789"/>
                    <a:pt x="26697" y="13116"/>
                    <a:pt x="26505" y="12415"/>
                  </a:cubicBezTo>
                  <a:cubicBezTo>
                    <a:pt x="26299" y="11632"/>
                    <a:pt x="26093" y="10877"/>
                    <a:pt x="25901" y="10108"/>
                  </a:cubicBezTo>
                  <a:cubicBezTo>
                    <a:pt x="25750" y="9463"/>
                    <a:pt x="25557" y="8817"/>
                    <a:pt x="25338" y="8199"/>
                  </a:cubicBezTo>
                  <a:cubicBezTo>
                    <a:pt x="24843" y="6867"/>
                    <a:pt x="24074" y="5714"/>
                    <a:pt x="23017" y="4766"/>
                  </a:cubicBezTo>
                  <a:cubicBezTo>
                    <a:pt x="22770" y="4533"/>
                    <a:pt x="22495" y="4285"/>
                    <a:pt x="22220" y="4052"/>
                  </a:cubicBezTo>
                  <a:cubicBezTo>
                    <a:pt x="22177" y="4020"/>
                    <a:pt x="22143" y="3971"/>
                    <a:pt x="22097" y="397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7"/>
            <p:cNvSpPr/>
            <p:nvPr/>
          </p:nvSpPr>
          <p:spPr>
            <a:xfrm>
              <a:off x="5716210" y="4364126"/>
              <a:ext cx="1380287" cy="869077"/>
            </a:xfrm>
            <a:custGeom>
              <a:avLst/>
              <a:gdLst/>
              <a:ahLst/>
              <a:cxnLst/>
              <a:rect l="l" t="t" r="r" b="b"/>
              <a:pathLst>
                <a:path w="26698" h="16810" extrusionOk="0">
                  <a:moveTo>
                    <a:pt x="3736" y="0"/>
                  </a:moveTo>
                  <a:lnTo>
                    <a:pt x="3736" y="0"/>
                  </a:lnTo>
                  <a:cubicBezTo>
                    <a:pt x="3805" y="83"/>
                    <a:pt x="3818" y="138"/>
                    <a:pt x="3860" y="193"/>
                  </a:cubicBezTo>
                  <a:cubicBezTo>
                    <a:pt x="4066" y="399"/>
                    <a:pt x="4272" y="605"/>
                    <a:pt x="4505" y="797"/>
                  </a:cubicBezTo>
                  <a:cubicBezTo>
                    <a:pt x="4780" y="1030"/>
                    <a:pt x="5095" y="1250"/>
                    <a:pt x="5384" y="1483"/>
                  </a:cubicBezTo>
                  <a:cubicBezTo>
                    <a:pt x="5425" y="1497"/>
                    <a:pt x="5439" y="1525"/>
                    <a:pt x="5466" y="1566"/>
                  </a:cubicBezTo>
                  <a:cubicBezTo>
                    <a:pt x="5455" y="1588"/>
                    <a:pt x="5440" y="1594"/>
                    <a:pt x="5424" y="1594"/>
                  </a:cubicBezTo>
                  <a:cubicBezTo>
                    <a:pt x="5399" y="1594"/>
                    <a:pt x="5373" y="1580"/>
                    <a:pt x="5356" y="1580"/>
                  </a:cubicBezTo>
                  <a:cubicBezTo>
                    <a:pt x="4807" y="1456"/>
                    <a:pt x="4230" y="1360"/>
                    <a:pt x="3681" y="1236"/>
                  </a:cubicBezTo>
                  <a:cubicBezTo>
                    <a:pt x="3585" y="1223"/>
                    <a:pt x="3502" y="1181"/>
                    <a:pt x="3393" y="1140"/>
                  </a:cubicBezTo>
                  <a:cubicBezTo>
                    <a:pt x="3132" y="1030"/>
                    <a:pt x="2857" y="907"/>
                    <a:pt x="2610" y="824"/>
                  </a:cubicBezTo>
                  <a:lnTo>
                    <a:pt x="1113" y="316"/>
                  </a:lnTo>
                  <a:cubicBezTo>
                    <a:pt x="989" y="275"/>
                    <a:pt x="893" y="248"/>
                    <a:pt x="770" y="220"/>
                  </a:cubicBezTo>
                  <a:lnTo>
                    <a:pt x="770" y="220"/>
                  </a:lnTo>
                  <a:cubicBezTo>
                    <a:pt x="934" y="385"/>
                    <a:pt x="1182" y="412"/>
                    <a:pt x="1388" y="495"/>
                  </a:cubicBezTo>
                  <a:cubicBezTo>
                    <a:pt x="1594" y="591"/>
                    <a:pt x="1813" y="673"/>
                    <a:pt x="2033" y="756"/>
                  </a:cubicBezTo>
                  <a:cubicBezTo>
                    <a:pt x="2239" y="838"/>
                    <a:pt x="2473" y="934"/>
                    <a:pt x="2679" y="1030"/>
                  </a:cubicBezTo>
                  <a:cubicBezTo>
                    <a:pt x="2624" y="1044"/>
                    <a:pt x="2572" y="1049"/>
                    <a:pt x="2522" y="1049"/>
                  </a:cubicBezTo>
                  <a:cubicBezTo>
                    <a:pt x="2422" y="1049"/>
                    <a:pt x="2331" y="1030"/>
                    <a:pt x="2239" y="1030"/>
                  </a:cubicBezTo>
                  <a:cubicBezTo>
                    <a:pt x="2102" y="1030"/>
                    <a:pt x="1964" y="1017"/>
                    <a:pt x="1827" y="1017"/>
                  </a:cubicBezTo>
                  <a:cubicBezTo>
                    <a:pt x="1690" y="1017"/>
                    <a:pt x="1539" y="1017"/>
                    <a:pt x="1346" y="1085"/>
                  </a:cubicBezTo>
                  <a:cubicBezTo>
                    <a:pt x="1552" y="1168"/>
                    <a:pt x="1745" y="1154"/>
                    <a:pt x="1923" y="1168"/>
                  </a:cubicBezTo>
                  <a:cubicBezTo>
                    <a:pt x="2088" y="1209"/>
                    <a:pt x="2280" y="1223"/>
                    <a:pt x="2445" y="1277"/>
                  </a:cubicBezTo>
                  <a:cubicBezTo>
                    <a:pt x="2376" y="1291"/>
                    <a:pt x="2308" y="1291"/>
                    <a:pt x="2239" y="1291"/>
                  </a:cubicBezTo>
                  <a:cubicBezTo>
                    <a:pt x="1662" y="1319"/>
                    <a:pt x="1072" y="1415"/>
                    <a:pt x="509" y="1511"/>
                  </a:cubicBezTo>
                  <a:cubicBezTo>
                    <a:pt x="371" y="1525"/>
                    <a:pt x="234" y="1580"/>
                    <a:pt x="110" y="1621"/>
                  </a:cubicBezTo>
                  <a:cubicBezTo>
                    <a:pt x="83" y="1621"/>
                    <a:pt x="69" y="1648"/>
                    <a:pt x="1" y="1689"/>
                  </a:cubicBezTo>
                  <a:cubicBezTo>
                    <a:pt x="70" y="1701"/>
                    <a:pt x="133" y="1705"/>
                    <a:pt x="189" y="1705"/>
                  </a:cubicBezTo>
                  <a:cubicBezTo>
                    <a:pt x="265" y="1705"/>
                    <a:pt x="330" y="1697"/>
                    <a:pt x="385" y="1689"/>
                  </a:cubicBezTo>
                  <a:cubicBezTo>
                    <a:pt x="797" y="1648"/>
                    <a:pt x="1237" y="1580"/>
                    <a:pt x="1649" y="1566"/>
                  </a:cubicBezTo>
                  <a:cubicBezTo>
                    <a:pt x="2308" y="1525"/>
                    <a:pt x="2967" y="1511"/>
                    <a:pt x="3640" y="1483"/>
                  </a:cubicBezTo>
                  <a:cubicBezTo>
                    <a:pt x="3708" y="1483"/>
                    <a:pt x="3777" y="1483"/>
                    <a:pt x="3846" y="1497"/>
                  </a:cubicBezTo>
                  <a:cubicBezTo>
                    <a:pt x="4423" y="1621"/>
                    <a:pt x="5013" y="1758"/>
                    <a:pt x="5604" y="1895"/>
                  </a:cubicBezTo>
                  <a:cubicBezTo>
                    <a:pt x="5576" y="1978"/>
                    <a:pt x="5507" y="1937"/>
                    <a:pt x="5453" y="1964"/>
                  </a:cubicBezTo>
                  <a:cubicBezTo>
                    <a:pt x="4285" y="2047"/>
                    <a:pt x="3159" y="2307"/>
                    <a:pt x="2061" y="2678"/>
                  </a:cubicBezTo>
                  <a:cubicBezTo>
                    <a:pt x="1896" y="2733"/>
                    <a:pt x="1731" y="2802"/>
                    <a:pt x="1594" y="2870"/>
                  </a:cubicBezTo>
                  <a:cubicBezTo>
                    <a:pt x="1594" y="2922"/>
                    <a:pt x="1615" y="2936"/>
                    <a:pt x="1634" y="2936"/>
                  </a:cubicBezTo>
                  <a:cubicBezTo>
                    <a:pt x="1646" y="2936"/>
                    <a:pt x="1657" y="2931"/>
                    <a:pt x="1662" y="2925"/>
                  </a:cubicBezTo>
                  <a:cubicBezTo>
                    <a:pt x="1786" y="2898"/>
                    <a:pt x="1896" y="2870"/>
                    <a:pt x="2019" y="2829"/>
                  </a:cubicBezTo>
                  <a:cubicBezTo>
                    <a:pt x="3049" y="2582"/>
                    <a:pt x="4093" y="2390"/>
                    <a:pt x="5150" y="2266"/>
                  </a:cubicBezTo>
                  <a:cubicBezTo>
                    <a:pt x="5659" y="2198"/>
                    <a:pt x="6194" y="2211"/>
                    <a:pt x="6730" y="2198"/>
                  </a:cubicBezTo>
                  <a:cubicBezTo>
                    <a:pt x="6812" y="2198"/>
                    <a:pt x="6894" y="2211"/>
                    <a:pt x="6977" y="2239"/>
                  </a:cubicBezTo>
                  <a:cubicBezTo>
                    <a:pt x="7993" y="2472"/>
                    <a:pt x="8996" y="2761"/>
                    <a:pt x="9971" y="3104"/>
                  </a:cubicBezTo>
                  <a:cubicBezTo>
                    <a:pt x="9998" y="3131"/>
                    <a:pt x="10039" y="3145"/>
                    <a:pt x="10067" y="3173"/>
                  </a:cubicBezTo>
                  <a:cubicBezTo>
                    <a:pt x="9984" y="3159"/>
                    <a:pt x="9902" y="3159"/>
                    <a:pt x="9820" y="3145"/>
                  </a:cubicBezTo>
                  <a:cubicBezTo>
                    <a:pt x="9311" y="3063"/>
                    <a:pt x="8831" y="2994"/>
                    <a:pt x="8323" y="2967"/>
                  </a:cubicBezTo>
                  <a:cubicBezTo>
                    <a:pt x="8249" y="2963"/>
                    <a:pt x="8176" y="2961"/>
                    <a:pt x="8102" y="2961"/>
                  </a:cubicBezTo>
                  <a:cubicBezTo>
                    <a:pt x="7901" y="2961"/>
                    <a:pt x="7700" y="2974"/>
                    <a:pt x="7499" y="2994"/>
                  </a:cubicBezTo>
                  <a:cubicBezTo>
                    <a:pt x="7430" y="2994"/>
                    <a:pt x="7348" y="2994"/>
                    <a:pt x="7279" y="3076"/>
                  </a:cubicBezTo>
                  <a:cubicBezTo>
                    <a:pt x="7320" y="3090"/>
                    <a:pt x="7375" y="3104"/>
                    <a:pt x="7430" y="3104"/>
                  </a:cubicBezTo>
                  <a:cubicBezTo>
                    <a:pt x="8748" y="3214"/>
                    <a:pt x="10053" y="3488"/>
                    <a:pt x="11344" y="3791"/>
                  </a:cubicBezTo>
                  <a:cubicBezTo>
                    <a:pt x="11577" y="3846"/>
                    <a:pt x="11811" y="3914"/>
                    <a:pt x="12044" y="3969"/>
                  </a:cubicBezTo>
                  <a:cubicBezTo>
                    <a:pt x="12443" y="4052"/>
                    <a:pt x="12786" y="4258"/>
                    <a:pt x="13129" y="4436"/>
                  </a:cubicBezTo>
                  <a:cubicBezTo>
                    <a:pt x="13110" y="4467"/>
                    <a:pt x="13092" y="4476"/>
                    <a:pt x="13073" y="4476"/>
                  </a:cubicBezTo>
                  <a:cubicBezTo>
                    <a:pt x="13051" y="4476"/>
                    <a:pt x="13028" y="4463"/>
                    <a:pt x="13006" y="4463"/>
                  </a:cubicBezTo>
                  <a:cubicBezTo>
                    <a:pt x="12786" y="4436"/>
                    <a:pt x="12566" y="4381"/>
                    <a:pt x="12333" y="4367"/>
                  </a:cubicBezTo>
                  <a:cubicBezTo>
                    <a:pt x="11974" y="4318"/>
                    <a:pt x="11616" y="4282"/>
                    <a:pt x="11258" y="4282"/>
                  </a:cubicBezTo>
                  <a:cubicBezTo>
                    <a:pt x="11122" y="4282"/>
                    <a:pt x="10986" y="4287"/>
                    <a:pt x="10850" y="4299"/>
                  </a:cubicBezTo>
                  <a:cubicBezTo>
                    <a:pt x="10753" y="4299"/>
                    <a:pt x="10657" y="4299"/>
                    <a:pt x="10547" y="4367"/>
                  </a:cubicBezTo>
                  <a:cubicBezTo>
                    <a:pt x="10644" y="4409"/>
                    <a:pt x="10712" y="4409"/>
                    <a:pt x="10781" y="4409"/>
                  </a:cubicBezTo>
                  <a:cubicBezTo>
                    <a:pt x="11509" y="4463"/>
                    <a:pt x="12250" y="4587"/>
                    <a:pt x="12951" y="4779"/>
                  </a:cubicBezTo>
                  <a:cubicBezTo>
                    <a:pt x="13404" y="4889"/>
                    <a:pt x="13843" y="5054"/>
                    <a:pt x="14296" y="5164"/>
                  </a:cubicBezTo>
                  <a:cubicBezTo>
                    <a:pt x="14777" y="5301"/>
                    <a:pt x="15217" y="5548"/>
                    <a:pt x="15629" y="5823"/>
                  </a:cubicBezTo>
                  <a:lnTo>
                    <a:pt x="16617" y="6441"/>
                  </a:lnTo>
                  <a:cubicBezTo>
                    <a:pt x="16645" y="6455"/>
                    <a:pt x="16659" y="6468"/>
                    <a:pt x="16727" y="6523"/>
                  </a:cubicBezTo>
                  <a:cubicBezTo>
                    <a:pt x="16549" y="6468"/>
                    <a:pt x="16425" y="6441"/>
                    <a:pt x="16288" y="6386"/>
                  </a:cubicBezTo>
                  <a:cubicBezTo>
                    <a:pt x="15793" y="6221"/>
                    <a:pt x="15285" y="6084"/>
                    <a:pt x="14763" y="6029"/>
                  </a:cubicBezTo>
                  <a:cubicBezTo>
                    <a:pt x="14626" y="6015"/>
                    <a:pt x="14461" y="6015"/>
                    <a:pt x="14310" y="6015"/>
                  </a:cubicBezTo>
                  <a:cubicBezTo>
                    <a:pt x="14283" y="6015"/>
                    <a:pt x="14228" y="6029"/>
                    <a:pt x="14187" y="6057"/>
                  </a:cubicBezTo>
                  <a:cubicBezTo>
                    <a:pt x="14283" y="6084"/>
                    <a:pt x="14351" y="6111"/>
                    <a:pt x="14434" y="6125"/>
                  </a:cubicBezTo>
                  <a:cubicBezTo>
                    <a:pt x="14997" y="6249"/>
                    <a:pt x="15546" y="6400"/>
                    <a:pt x="16095" y="6592"/>
                  </a:cubicBezTo>
                  <a:cubicBezTo>
                    <a:pt x="16576" y="6771"/>
                    <a:pt x="17057" y="6977"/>
                    <a:pt x="17524" y="7210"/>
                  </a:cubicBezTo>
                  <a:lnTo>
                    <a:pt x="17730" y="7320"/>
                  </a:lnTo>
                  <a:cubicBezTo>
                    <a:pt x="18155" y="7498"/>
                    <a:pt x="18540" y="7759"/>
                    <a:pt x="18897" y="8075"/>
                  </a:cubicBezTo>
                  <a:lnTo>
                    <a:pt x="19817" y="8844"/>
                  </a:lnTo>
                  <a:cubicBezTo>
                    <a:pt x="19872" y="8872"/>
                    <a:pt x="19913" y="8927"/>
                    <a:pt x="19927" y="8995"/>
                  </a:cubicBezTo>
                  <a:cubicBezTo>
                    <a:pt x="19803" y="8940"/>
                    <a:pt x="19666" y="8913"/>
                    <a:pt x="19542" y="8858"/>
                  </a:cubicBezTo>
                  <a:cubicBezTo>
                    <a:pt x="18911" y="8652"/>
                    <a:pt x="18293" y="8446"/>
                    <a:pt x="17620" y="8364"/>
                  </a:cubicBezTo>
                  <a:cubicBezTo>
                    <a:pt x="17414" y="8322"/>
                    <a:pt x="17194" y="8322"/>
                    <a:pt x="16988" y="8309"/>
                  </a:cubicBezTo>
                  <a:lnTo>
                    <a:pt x="16686" y="8309"/>
                  </a:lnTo>
                  <a:cubicBezTo>
                    <a:pt x="16686" y="8377"/>
                    <a:pt x="16755" y="8364"/>
                    <a:pt x="16768" y="8377"/>
                  </a:cubicBezTo>
                  <a:cubicBezTo>
                    <a:pt x="16796" y="8391"/>
                    <a:pt x="16837" y="8391"/>
                    <a:pt x="16865" y="8391"/>
                  </a:cubicBezTo>
                  <a:cubicBezTo>
                    <a:pt x="17263" y="8487"/>
                    <a:pt x="17661" y="8556"/>
                    <a:pt x="18059" y="8652"/>
                  </a:cubicBezTo>
                  <a:cubicBezTo>
                    <a:pt x="18979" y="8899"/>
                    <a:pt x="19872" y="9243"/>
                    <a:pt x="20710" y="9682"/>
                  </a:cubicBezTo>
                  <a:cubicBezTo>
                    <a:pt x="20778" y="9723"/>
                    <a:pt x="20833" y="9751"/>
                    <a:pt x="20888" y="9806"/>
                  </a:cubicBezTo>
                  <a:cubicBezTo>
                    <a:pt x="21108" y="10012"/>
                    <a:pt x="21314" y="10218"/>
                    <a:pt x="21534" y="10437"/>
                  </a:cubicBezTo>
                  <a:cubicBezTo>
                    <a:pt x="21561" y="10451"/>
                    <a:pt x="21561" y="10478"/>
                    <a:pt x="21575" y="10506"/>
                  </a:cubicBezTo>
                  <a:lnTo>
                    <a:pt x="21465" y="10506"/>
                  </a:lnTo>
                  <a:cubicBezTo>
                    <a:pt x="21122" y="10369"/>
                    <a:pt x="20778" y="10300"/>
                    <a:pt x="20421" y="10231"/>
                  </a:cubicBezTo>
                  <a:cubicBezTo>
                    <a:pt x="19886" y="10135"/>
                    <a:pt x="19364" y="10039"/>
                    <a:pt x="18815" y="10012"/>
                  </a:cubicBezTo>
                  <a:cubicBezTo>
                    <a:pt x="18732" y="10005"/>
                    <a:pt x="18650" y="10001"/>
                    <a:pt x="18566" y="10001"/>
                  </a:cubicBezTo>
                  <a:cubicBezTo>
                    <a:pt x="18482" y="10001"/>
                    <a:pt x="18396" y="10005"/>
                    <a:pt x="18306" y="10012"/>
                  </a:cubicBezTo>
                  <a:cubicBezTo>
                    <a:pt x="18197" y="10012"/>
                    <a:pt x="18073" y="10025"/>
                    <a:pt x="17963" y="10094"/>
                  </a:cubicBezTo>
                  <a:cubicBezTo>
                    <a:pt x="17963" y="10149"/>
                    <a:pt x="18004" y="10163"/>
                    <a:pt x="18032" y="10163"/>
                  </a:cubicBezTo>
                  <a:cubicBezTo>
                    <a:pt x="18059" y="10162"/>
                    <a:pt x="18087" y="10162"/>
                    <a:pt x="18114" y="10162"/>
                  </a:cubicBezTo>
                  <a:cubicBezTo>
                    <a:pt x="19004" y="10162"/>
                    <a:pt x="19843" y="10375"/>
                    <a:pt x="20696" y="10588"/>
                  </a:cubicBezTo>
                  <a:cubicBezTo>
                    <a:pt x="21163" y="10712"/>
                    <a:pt x="21589" y="10904"/>
                    <a:pt x="22001" y="11138"/>
                  </a:cubicBezTo>
                  <a:cubicBezTo>
                    <a:pt x="22275" y="11302"/>
                    <a:pt x="22522" y="11481"/>
                    <a:pt x="22701" y="11728"/>
                  </a:cubicBezTo>
                  <a:cubicBezTo>
                    <a:pt x="23044" y="12140"/>
                    <a:pt x="23415" y="12552"/>
                    <a:pt x="23758" y="12964"/>
                  </a:cubicBezTo>
                  <a:cubicBezTo>
                    <a:pt x="23800" y="13019"/>
                    <a:pt x="23855" y="13060"/>
                    <a:pt x="23896" y="13184"/>
                  </a:cubicBezTo>
                  <a:cubicBezTo>
                    <a:pt x="23758" y="13129"/>
                    <a:pt x="23662" y="13060"/>
                    <a:pt x="23566" y="13019"/>
                  </a:cubicBezTo>
                  <a:cubicBezTo>
                    <a:pt x="23456" y="12964"/>
                    <a:pt x="23360" y="12895"/>
                    <a:pt x="23250" y="12841"/>
                  </a:cubicBezTo>
                  <a:cubicBezTo>
                    <a:pt x="23154" y="12786"/>
                    <a:pt x="23044" y="12744"/>
                    <a:pt x="22934" y="12689"/>
                  </a:cubicBezTo>
                  <a:cubicBezTo>
                    <a:pt x="22825" y="12635"/>
                    <a:pt x="22701" y="12607"/>
                    <a:pt x="22591" y="12552"/>
                  </a:cubicBezTo>
                  <a:cubicBezTo>
                    <a:pt x="22468" y="12511"/>
                    <a:pt x="22358" y="12470"/>
                    <a:pt x="22248" y="12429"/>
                  </a:cubicBezTo>
                  <a:cubicBezTo>
                    <a:pt x="22124" y="12401"/>
                    <a:pt x="22014" y="12360"/>
                    <a:pt x="21904" y="12332"/>
                  </a:cubicBezTo>
                  <a:cubicBezTo>
                    <a:pt x="21781" y="12291"/>
                    <a:pt x="21657" y="12264"/>
                    <a:pt x="21561" y="12236"/>
                  </a:cubicBezTo>
                  <a:cubicBezTo>
                    <a:pt x="21438" y="12209"/>
                    <a:pt x="21314" y="12195"/>
                    <a:pt x="21190" y="12168"/>
                  </a:cubicBezTo>
                  <a:lnTo>
                    <a:pt x="20833" y="12126"/>
                  </a:lnTo>
                  <a:lnTo>
                    <a:pt x="20476" y="12072"/>
                  </a:lnTo>
                  <a:cubicBezTo>
                    <a:pt x="20414" y="12065"/>
                    <a:pt x="20353" y="12061"/>
                    <a:pt x="20293" y="12061"/>
                  </a:cubicBezTo>
                  <a:cubicBezTo>
                    <a:pt x="20233" y="12061"/>
                    <a:pt x="20174" y="12065"/>
                    <a:pt x="20119" y="12072"/>
                  </a:cubicBezTo>
                  <a:cubicBezTo>
                    <a:pt x="20215" y="12126"/>
                    <a:pt x="20325" y="12154"/>
                    <a:pt x="20435" y="12168"/>
                  </a:cubicBezTo>
                  <a:cubicBezTo>
                    <a:pt x="20971" y="12291"/>
                    <a:pt x="21493" y="12429"/>
                    <a:pt x="22001" y="12621"/>
                  </a:cubicBezTo>
                  <a:cubicBezTo>
                    <a:pt x="22687" y="12882"/>
                    <a:pt x="23346" y="13198"/>
                    <a:pt x="23923" y="13651"/>
                  </a:cubicBezTo>
                  <a:cubicBezTo>
                    <a:pt x="24074" y="13774"/>
                    <a:pt x="24239" y="13871"/>
                    <a:pt x="24390" y="13980"/>
                  </a:cubicBezTo>
                  <a:cubicBezTo>
                    <a:pt x="24541" y="14063"/>
                    <a:pt x="24665" y="14186"/>
                    <a:pt x="24747" y="14337"/>
                  </a:cubicBezTo>
                  <a:cubicBezTo>
                    <a:pt x="24816" y="14434"/>
                    <a:pt x="24898" y="14530"/>
                    <a:pt x="24939" y="14640"/>
                  </a:cubicBezTo>
                  <a:cubicBezTo>
                    <a:pt x="24885" y="14640"/>
                    <a:pt x="24857" y="14667"/>
                    <a:pt x="24830" y="14667"/>
                  </a:cubicBezTo>
                  <a:cubicBezTo>
                    <a:pt x="24765" y="14662"/>
                    <a:pt x="24701" y="14660"/>
                    <a:pt x="24637" y="14660"/>
                  </a:cubicBezTo>
                  <a:cubicBezTo>
                    <a:pt x="24344" y="14660"/>
                    <a:pt x="24051" y="14707"/>
                    <a:pt x="23758" y="14763"/>
                  </a:cubicBezTo>
                  <a:cubicBezTo>
                    <a:pt x="22742" y="14969"/>
                    <a:pt x="21740" y="15244"/>
                    <a:pt x="20778" y="15601"/>
                  </a:cubicBezTo>
                  <a:cubicBezTo>
                    <a:pt x="20421" y="15738"/>
                    <a:pt x="20064" y="15903"/>
                    <a:pt x="19735" y="16082"/>
                  </a:cubicBezTo>
                  <a:cubicBezTo>
                    <a:pt x="19680" y="16109"/>
                    <a:pt x="19652" y="16136"/>
                    <a:pt x="19597" y="16178"/>
                  </a:cubicBezTo>
                  <a:cubicBezTo>
                    <a:pt x="19619" y="16194"/>
                    <a:pt x="19636" y="16199"/>
                    <a:pt x="19652" y="16199"/>
                  </a:cubicBezTo>
                  <a:cubicBezTo>
                    <a:pt x="19676" y="16199"/>
                    <a:pt x="19696" y="16186"/>
                    <a:pt x="19721" y="16178"/>
                  </a:cubicBezTo>
                  <a:cubicBezTo>
                    <a:pt x="19913" y="16109"/>
                    <a:pt x="20092" y="16040"/>
                    <a:pt x="20270" y="15972"/>
                  </a:cubicBezTo>
                  <a:cubicBezTo>
                    <a:pt x="21190" y="15601"/>
                    <a:pt x="22179" y="15354"/>
                    <a:pt x="23140" y="15120"/>
                  </a:cubicBezTo>
                  <a:cubicBezTo>
                    <a:pt x="23456" y="15052"/>
                    <a:pt x="23772" y="15010"/>
                    <a:pt x="24102" y="14955"/>
                  </a:cubicBezTo>
                  <a:cubicBezTo>
                    <a:pt x="24216" y="14936"/>
                    <a:pt x="24334" y="14926"/>
                    <a:pt x="24453" y="14926"/>
                  </a:cubicBezTo>
                  <a:cubicBezTo>
                    <a:pt x="24591" y="14926"/>
                    <a:pt x="24731" y="14940"/>
                    <a:pt x="24871" y="14969"/>
                  </a:cubicBezTo>
                  <a:cubicBezTo>
                    <a:pt x="24967" y="14983"/>
                    <a:pt x="25091" y="15010"/>
                    <a:pt x="25228" y="15024"/>
                  </a:cubicBezTo>
                  <a:cubicBezTo>
                    <a:pt x="25640" y="15601"/>
                    <a:pt x="26024" y="16219"/>
                    <a:pt x="26436" y="16809"/>
                  </a:cubicBezTo>
                  <a:cubicBezTo>
                    <a:pt x="26670" y="16727"/>
                    <a:pt x="26697" y="16686"/>
                    <a:pt x="26629" y="16562"/>
                  </a:cubicBezTo>
                  <a:cubicBezTo>
                    <a:pt x="26491" y="16315"/>
                    <a:pt x="26354" y="16054"/>
                    <a:pt x="26189" y="15793"/>
                  </a:cubicBezTo>
                  <a:cubicBezTo>
                    <a:pt x="26011" y="15491"/>
                    <a:pt x="25805" y="15175"/>
                    <a:pt x="25599" y="14873"/>
                  </a:cubicBezTo>
                  <a:cubicBezTo>
                    <a:pt x="25530" y="14763"/>
                    <a:pt x="25489" y="14681"/>
                    <a:pt x="25461" y="14557"/>
                  </a:cubicBezTo>
                  <a:cubicBezTo>
                    <a:pt x="25228" y="13472"/>
                    <a:pt x="25022" y="12374"/>
                    <a:pt x="24802" y="11302"/>
                  </a:cubicBezTo>
                  <a:cubicBezTo>
                    <a:pt x="24733" y="10932"/>
                    <a:pt x="24706" y="10575"/>
                    <a:pt x="24651" y="10231"/>
                  </a:cubicBezTo>
                  <a:cubicBezTo>
                    <a:pt x="24637" y="10149"/>
                    <a:pt x="24610" y="10067"/>
                    <a:pt x="24596" y="9998"/>
                  </a:cubicBezTo>
                  <a:lnTo>
                    <a:pt x="24582" y="9998"/>
                  </a:lnTo>
                  <a:cubicBezTo>
                    <a:pt x="24582" y="10025"/>
                    <a:pt x="24569" y="10080"/>
                    <a:pt x="24569" y="10108"/>
                  </a:cubicBezTo>
                  <a:cubicBezTo>
                    <a:pt x="24582" y="10437"/>
                    <a:pt x="24582" y="10753"/>
                    <a:pt x="24610" y="11055"/>
                  </a:cubicBezTo>
                  <a:cubicBezTo>
                    <a:pt x="24720" y="11893"/>
                    <a:pt x="24843" y="12744"/>
                    <a:pt x="24994" y="13582"/>
                  </a:cubicBezTo>
                  <a:cubicBezTo>
                    <a:pt x="25022" y="13733"/>
                    <a:pt x="25063" y="13884"/>
                    <a:pt x="25118" y="14090"/>
                  </a:cubicBezTo>
                  <a:cubicBezTo>
                    <a:pt x="25063" y="14063"/>
                    <a:pt x="25022" y="14063"/>
                    <a:pt x="25008" y="14022"/>
                  </a:cubicBezTo>
                  <a:cubicBezTo>
                    <a:pt x="24335" y="13156"/>
                    <a:pt x="23703" y="12223"/>
                    <a:pt x="23168" y="11248"/>
                  </a:cubicBezTo>
                  <a:cubicBezTo>
                    <a:pt x="23058" y="11000"/>
                    <a:pt x="22934" y="10767"/>
                    <a:pt x="22825" y="10520"/>
                  </a:cubicBezTo>
                  <a:cubicBezTo>
                    <a:pt x="22522" y="9792"/>
                    <a:pt x="22234" y="9037"/>
                    <a:pt x="21987" y="8240"/>
                  </a:cubicBezTo>
                  <a:cubicBezTo>
                    <a:pt x="21959" y="8144"/>
                    <a:pt x="21918" y="8034"/>
                    <a:pt x="21891" y="7910"/>
                  </a:cubicBezTo>
                  <a:cubicBezTo>
                    <a:pt x="21795" y="7965"/>
                    <a:pt x="21850" y="8020"/>
                    <a:pt x="21850" y="8048"/>
                  </a:cubicBezTo>
                  <a:cubicBezTo>
                    <a:pt x="21987" y="8721"/>
                    <a:pt x="22193" y="9394"/>
                    <a:pt x="22454" y="10025"/>
                  </a:cubicBezTo>
                  <a:cubicBezTo>
                    <a:pt x="22660" y="10547"/>
                    <a:pt x="22866" y="11069"/>
                    <a:pt x="23140" y="11550"/>
                  </a:cubicBezTo>
                  <a:cubicBezTo>
                    <a:pt x="23154" y="11577"/>
                    <a:pt x="23154" y="11605"/>
                    <a:pt x="23195" y="11673"/>
                  </a:cubicBezTo>
                  <a:cubicBezTo>
                    <a:pt x="23127" y="11618"/>
                    <a:pt x="23086" y="11591"/>
                    <a:pt x="23058" y="11577"/>
                  </a:cubicBezTo>
                  <a:cubicBezTo>
                    <a:pt x="22619" y="11124"/>
                    <a:pt x="22193" y="10684"/>
                    <a:pt x="21781" y="10218"/>
                  </a:cubicBezTo>
                  <a:cubicBezTo>
                    <a:pt x="21712" y="10149"/>
                    <a:pt x="21657" y="10039"/>
                    <a:pt x="21589" y="9970"/>
                  </a:cubicBezTo>
                  <a:cubicBezTo>
                    <a:pt x="21575" y="9943"/>
                    <a:pt x="21561" y="9929"/>
                    <a:pt x="21547" y="9888"/>
                  </a:cubicBezTo>
                  <a:cubicBezTo>
                    <a:pt x="21081" y="8913"/>
                    <a:pt x="20600" y="7910"/>
                    <a:pt x="20133" y="6935"/>
                  </a:cubicBezTo>
                  <a:cubicBezTo>
                    <a:pt x="19982" y="6606"/>
                    <a:pt x="19858" y="6290"/>
                    <a:pt x="19707" y="5974"/>
                  </a:cubicBezTo>
                  <a:cubicBezTo>
                    <a:pt x="19639" y="5809"/>
                    <a:pt x="19529" y="5631"/>
                    <a:pt x="19446" y="5466"/>
                  </a:cubicBezTo>
                  <a:cubicBezTo>
                    <a:pt x="19391" y="5535"/>
                    <a:pt x="19433" y="5562"/>
                    <a:pt x="19446" y="5617"/>
                  </a:cubicBezTo>
                  <a:cubicBezTo>
                    <a:pt x="19460" y="5672"/>
                    <a:pt x="19501" y="5713"/>
                    <a:pt x="19515" y="5782"/>
                  </a:cubicBezTo>
                  <a:cubicBezTo>
                    <a:pt x="19529" y="5837"/>
                    <a:pt x="19556" y="5892"/>
                    <a:pt x="19570" y="5919"/>
                  </a:cubicBezTo>
                  <a:cubicBezTo>
                    <a:pt x="19584" y="5974"/>
                    <a:pt x="19597" y="6029"/>
                    <a:pt x="19625" y="6057"/>
                  </a:cubicBezTo>
                  <a:cubicBezTo>
                    <a:pt x="19639" y="6111"/>
                    <a:pt x="19666" y="6180"/>
                    <a:pt x="19694" y="6235"/>
                  </a:cubicBezTo>
                  <a:cubicBezTo>
                    <a:pt x="19707" y="6290"/>
                    <a:pt x="19721" y="6331"/>
                    <a:pt x="19735" y="6372"/>
                  </a:cubicBezTo>
                  <a:cubicBezTo>
                    <a:pt x="19762" y="6427"/>
                    <a:pt x="19790" y="6496"/>
                    <a:pt x="19803" y="6537"/>
                  </a:cubicBezTo>
                  <a:cubicBezTo>
                    <a:pt x="19817" y="6592"/>
                    <a:pt x="19845" y="6647"/>
                    <a:pt x="19858" y="6674"/>
                  </a:cubicBezTo>
                  <a:cubicBezTo>
                    <a:pt x="19872" y="6729"/>
                    <a:pt x="19886" y="6784"/>
                    <a:pt x="19913" y="6812"/>
                  </a:cubicBezTo>
                  <a:cubicBezTo>
                    <a:pt x="19927" y="6867"/>
                    <a:pt x="19941" y="6935"/>
                    <a:pt x="19982" y="6990"/>
                  </a:cubicBezTo>
                  <a:cubicBezTo>
                    <a:pt x="19996" y="7045"/>
                    <a:pt x="20009" y="7086"/>
                    <a:pt x="20023" y="7128"/>
                  </a:cubicBezTo>
                  <a:cubicBezTo>
                    <a:pt x="20051" y="7183"/>
                    <a:pt x="20064" y="7224"/>
                    <a:pt x="20078" y="7265"/>
                  </a:cubicBezTo>
                  <a:cubicBezTo>
                    <a:pt x="20092" y="7320"/>
                    <a:pt x="20133" y="7389"/>
                    <a:pt x="20147" y="7430"/>
                  </a:cubicBezTo>
                  <a:cubicBezTo>
                    <a:pt x="20160" y="7485"/>
                    <a:pt x="20188" y="7540"/>
                    <a:pt x="20202" y="7567"/>
                  </a:cubicBezTo>
                  <a:cubicBezTo>
                    <a:pt x="20215" y="7622"/>
                    <a:pt x="20257" y="7677"/>
                    <a:pt x="20270" y="7746"/>
                  </a:cubicBezTo>
                  <a:cubicBezTo>
                    <a:pt x="20284" y="7801"/>
                    <a:pt x="20298" y="7842"/>
                    <a:pt x="20339" y="7883"/>
                  </a:cubicBezTo>
                  <a:cubicBezTo>
                    <a:pt x="20353" y="7938"/>
                    <a:pt x="20366" y="7979"/>
                    <a:pt x="20408" y="8020"/>
                  </a:cubicBezTo>
                  <a:cubicBezTo>
                    <a:pt x="20421" y="8075"/>
                    <a:pt x="20463" y="8116"/>
                    <a:pt x="20476" y="8185"/>
                  </a:cubicBezTo>
                  <a:cubicBezTo>
                    <a:pt x="20490" y="8240"/>
                    <a:pt x="20504" y="8281"/>
                    <a:pt x="20545" y="8322"/>
                  </a:cubicBezTo>
                  <a:cubicBezTo>
                    <a:pt x="20559" y="8377"/>
                    <a:pt x="20600" y="8419"/>
                    <a:pt x="20614" y="8460"/>
                  </a:cubicBezTo>
                  <a:cubicBezTo>
                    <a:pt x="20627" y="8515"/>
                    <a:pt x="20669" y="8570"/>
                    <a:pt x="20682" y="8638"/>
                  </a:cubicBezTo>
                  <a:cubicBezTo>
                    <a:pt x="20696" y="8693"/>
                    <a:pt x="20737" y="8721"/>
                    <a:pt x="20751" y="8776"/>
                  </a:cubicBezTo>
                  <a:cubicBezTo>
                    <a:pt x="20778" y="8831"/>
                    <a:pt x="20806" y="8872"/>
                    <a:pt x="20833" y="8927"/>
                  </a:cubicBezTo>
                  <a:cubicBezTo>
                    <a:pt x="20847" y="8982"/>
                    <a:pt x="20888" y="9009"/>
                    <a:pt x="20902" y="9064"/>
                  </a:cubicBezTo>
                  <a:cubicBezTo>
                    <a:pt x="20916" y="9119"/>
                    <a:pt x="20957" y="9146"/>
                    <a:pt x="20971" y="9201"/>
                  </a:cubicBezTo>
                  <a:cubicBezTo>
                    <a:pt x="20984" y="9256"/>
                    <a:pt x="21026" y="9311"/>
                    <a:pt x="21039" y="9380"/>
                  </a:cubicBezTo>
                  <a:cubicBezTo>
                    <a:pt x="21053" y="9421"/>
                    <a:pt x="21081" y="9462"/>
                    <a:pt x="21108" y="9558"/>
                  </a:cubicBezTo>
                  <a:cubicBezTo>
                    <a:pt x="21039" y="9490"/>
                    <a:pt x="21012" y="9476"/>
                    <a:pt x="20971" y="9449"/>
                  </a:cubicBezTo>
                  <a:cubicBezTo>
                    <a:pt x="20435" y="8940"/>
                    <a:pt x="19886" y="8460"/>
                    <a:pt x="19323" y="8007"/>
                  </a:cubicBezTo>
                  <a:cubicBezTo>
                    <a:pt x="19268" y="7952"/>
                    <a:pt x="19199" y="7897"/>
                    <a:pt x="19172" y="7828"/>
                  </a:cubicBezTo>
                  <a:cubicBezTo>
                    <a:pt x="18787" y="7279"/>
                    <a:pt x="18416" y="6729"/>
                    <a:pt x="18059" y="6180"/>
                  </a:cubicBezTo>
                  <a:cubicBezTo>
                    <a:pt x="17606" y="5535"/>
                    <a:pt x="17249" y="4821"/>
                    <a:pt x="16865" y="4120"/>
                  </a:cubicBezTo>
                  <a:cubicBezTo>
                    <a:pt x="16796" y="3983"/>
                    <a:pt x="16727" y="3846"/>
                    <a:pt x="16631" y="3749"/>
                  </a:cubicBezTo>
                  <a:lnTo>
                    <a:pt x="16631" y="3749"/>
                  </a:lnTo>
                  <a:cubicBezTo>
                    <a:pt x="16727" y="4065"/>
                    <a:pt x="16865" y="4381"/>
                    <a:pt x="17029" y="4683"/>
                  </a:cubicBezTo>
                  <a:cubicBezTo>
                    <a:pt x="17180" y="4999"/>
                    <a:pt x="17331" y="5329"/>
                    <a:pt x="17510" y="5631"/>
                  </a:cubicBezTo>
                  <a:cubicBezTo>
                    <a:pt x="17675" y="5947"/>
                    <a:pt x="17853" y="6235"/>
                    <a:pt x="18032" y="6523"/>
                  </a:cubicBezTo>
                  <a:cubicBezTo>
                    <a:pt x="18224" y="6812"/>
                    <a:pt x="18416" y="7086"/>
                    <a:pt x="18581" y="7402"/>
                  </a:cubicBezTo>
                  <a:cubicBezTo>
                    <a:pt x="18554" y="7389"/>
                    <a:pt x="18540" y="7389"/>
                    <a:pt x="18499" y="7361"/>
                  </a:cubicBezTo>
                  <a:cubicBezTo>
                    <a:pt x="17757" y="6798"/>
                    <a:pt x="16988" y="6304"/>
                    <a:pt x="16205" y="5782"/>
                  </a:cubicBezTo>
                  <a:cubicBezTo>
                    <a:pt x="16068" y="5699"/>
                    <a:pt x="15944" y="5603"/>
                    <a:pt x="15821" y="5480"/>
                  </a:cubicBezTo>
                  <a:cubicBezTo>
                    <a:pt x="15217" y="4944"/>
                    <a:pt x="14667" y="4367"/>
                    <a:pt x="14159" y="3749"/>
                  </a:cubicBezTo>
                  <a:cubicBezTo>
                    <a:pt x="13981" y="3543"/>
                    <a:pt x="13830" y="3337"/>
                    <a:pt x="13692" y="3131"/>
                  </a:cubicBezTo>
                  <a:cubicBezTo>
                    <a:pt x="13459" y="2802"/>
                    <a:pt x="13225" y="2472"/>
                    <a:pt x="12992" y="2129"/>
                  </a:cubicBezTo>
                  <a:cubicBezTo>
                    <a:pt x="12951" y="2101"/>
                    <a:pt x="12937" y="2047"/>
                    <a:pt x="12923" y="1992"/>
                  </a:cubicBezTo>
                  <a:cubicBezTo>
                    <a:pt x="12909" y="2033"/>
                    <a:pt x="12882" y="2060"/>
                    <a:pt x="12882" y="2074"/>
                  </a:cubicBezTo>
                  <a:cubicBezTo>
                    <a:pt x="12937" y="2184"/>
                    <a:pt x="12992" y="2307"/>
                    <a:pt x="13061" y="2404"/>
                  </a:cubicBezTo>
                  <a:cubicBezTo>
                    <a:pt x="13569" y="3296"/>
                    <a:pt x="14173" y="4120"/>
                    <a:pt x="14860" y="4875"/>
                  </a:cubicBezTo>
                  <a:cubicBezTo>
                    <a:pt x="14873" y="4889"/>
                    <a:pt x="14901" y="4930"/>
                    <a:pt x="14901" y="4985"/>
                  </a:cubicBezTo>
                  <a:cubicBezTo>
                    <a:pt x="14832" y="4944"/>
                    <a:pt x="14736" y="4917"/>
                    <a:pt x="14667" y="4875"/>
                  </a:cubicBezTo>
                  <a:cubicBezTo>
                    <a:pt x="14187" y="4615"/>
                    <a:pt x="13692" y="4381"/>
                    <a:pt x="13212" y="4120"/>
                  </a:cubicBezTo>
                  <a:cubicBezTo>
                    <a:pt x="13184" y="4106"/>
                    <a:pt x="13143" y="4093"/>
                    <a:pt x="13088" y="4065"/>
                  </a:cubicBezTo>
                  <a:cubicBezTo>
                    <a:pt x="12717" y="3955"/>
                    <a:pt x="12429" y="3694"/>
                    <a:pt x="12154" y="3434"/>
                  </a:cubicBezTo>
                  <a:cubicBezTo>
                    <a:pt x="11701" y="3008"/>
                    <a:pt x="11234" y="2555"/>
                    <a:pt x="10850" y="2074"/>
                  </a:cubicBezTo>
                  <a:cubicBezTo>
                    <a:pt x="10671" y="1868"/>
                    <a:pt x="10506" y="1703"/>
                    <a:pt x="10328" y="1497"/>
                  </a:cubicBezTo>
                  <a:cubicBezTo>
                    <a:pt x="10232" y="1374"/>
                    <a:pt x="10094" y="1250"/>
                    <a:pt x="10039" y="1085"/>
                  </a:cubicBezTo>
                  <a:cubicBezTo>
                    <a:pt x="10026" y="1113"/>
                    <a:pt x="9998" y="1154"/>
                    <a:pt x="9998" y="1168"/>
                  </a:cubicBezTo>
                  <a:cubicBezTo>
                    <a:pt x="10067" y="1277"/>
                    <a:pt x="10122" y="1387"/>
                    <a:pt x="10204" y="1497"/>
                  </a:cubicBezTo>
                  <a:cubicBezTo>
                    <a:pt x="10726" y="2143"/>
                    <a:pt x="11207" y="2802"/>
                    <a:pt x="11811" y="3379"/>
                  </a:cubicBezTo>
                  <a:cubicBezTo>
                    <a:pt x="11825" y="3406"/>
                    <a:pt x="11838" y="3434"/>
                    <a:pt x="11880" y="3488"/>
                  </a:cubicBezTo>
                  <a:lnTo>
                    <a:pt x="11783" y="3488"/>
                  </a:lnTo>
                  <a:cubicBezTo>
                    <a:pt x="11289" y="3296"/>
                    <a:pt x="10781" y="3090"/>
                    <a:pt x="10273" y="2898"/>
                  </a:cubicBezTo>
                  <a:cubicBezTo>
                    <a:pt x="10067" y="2816"/>
                    <a:pt x="9888" y="2692"/>
                    <a:pt x="9696" y="2596"/>
                  </a:cubicBezTo>
                  <a:cubicBezTo>
                    <a:pt x="9380" y="2404"/>
                    <a:pt x="9078" y="2211"/>
                    <a:pt x="8762" y="2047"/>
                  </a:cubicBezTo>
                  <a:cubicBezTo>
                    <a:pt x="8062" y="1635"/>
                    <a:pt x="7430" y="1113"/>
                    <a:pt x="6867" y="522"/>
                  </a:cubicBezTo>
                  <a:cubicBezTo>
                    <a:pt x="6840" y="495"/>
                    <a:pt x="6840" y="481"/>
                    <a:pt x="6840" y="467"/>
                  </a:cubicBezTo>
                  <a:cubicBezTo>
                    <a:pt x="6840" y="495"/>
                    <a:pt x="6812" y="536"/>
                    <a:pt x="6826" y="550"/>
                  </a:cubicBezTo>
                  <a:cubicBezTo>
                    <a:pt x="6894" y="632"/>
                    <a:pt x="6949" y="742"/>
                    <a:pt x="7018" y="824"/>
                  </a:cubicBezTo>
                  <a:cubicBezTo>
                    <a:pt x="7320" y="1209"/>
                    <a:pt x="7691" y="1525"/>
                    <a:pt x="8062" y="1799"/>
                  </a:cubicBezTo>
                  <a:cubicBezTo>
                    <a:pt x="8323" y="1992"/>
                    <a:pt x="8597" y="2184"/>
                    <a:pt x="8858" y="2376"/>
                  </a:cubicBezTo>
                  <a:lnTo>
                    <a:pt x="8927" y="2445"/>
                  </a:lnTo>
                  <a:cubicBezTo>
                    <a:pt x="8817" y="2417"/>
                    <a:pt x="8748" y="2404"/>
                    <a:pt x="8680" y="2390"/>
                  </a:cubicBezTo>
                  <a:cubicBezTo>
                    <a:pt x="8007" y="2211"/>
                    <a:pt x="7348" y="2047"/>
                    <a:pt x="6689" y="1868"/>
                  </a:cubicBezTo>
                  <a:cubicBezTo>
                    <a:pt x="6565" y="1841"/>
                    <a:pt x="6455" y="1799"/>
                    <a:pt x="6331" y="1731"/>
                  </a:cubicBezTo>
                  <a:lnTo>
                    <a:pt x="6318" y="1717"/>
                  </a:lnTo>
                  <a:cubicBezTo>
                    <a:pt x="5439" y="1277"/>
                    <a:pt x="4642" y="687"/>
                    <a:pt x="3873" y="83"/>
                  </a:cubicBezTo>
                  <a:cubicBezTo>
                    <a:pt x="3846" y="69"/>
                    <a:pt x="3818" y="55"/>
                    <a:pt x="3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7"/>
            <p:cNvSpPr/>
            <p:nvPr/>
          </p:nvSpPr>
          <p:spPr>
            <a:xfrm>
              <a:off x="6842236" y="4762423"/>
              <a:ext cx="2223" cy="2895"/>
            </a:xfrm>
            <a:custGeom>
              <a:avLst/>
              <a:gdLst/>
              <a:ahLst/>
              <a:cxnLst/>
              <a:rect l="l" t="t" r="r" b="b"/>
              <a:pathLst>
                <a:path w="43" h="56" extrusionOk="0">
                  <a:moveTo>
                    <a:pt x="15" y="0"/>
                  </a:moveTo>
                  <a:cubicBezTo>
                    <a:pt x="1" y="28"/>
                    <a:pt x="15" y="42"/>
                    <a:pt x="15" y="55"/>
                  </a:cubicBezTo>
                  <a:lnTo>
                    <a:pt x="42" y="55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7"/>
            <p:cNvSpPr/>
            <p:nvPr/>
          </p:nvSpPr>
          <p:spPr>
            <a:xfrm>
              <a:off x="6984256" y="4871768"/>
              <a:ext cx="4291" cy="9254"/>
            </a:xfrm>
            <a:custGeom>
              <a:avLst/>
              <a:gdLst/>
              <a:ahLst/>
              <a:cxnLst/>
              <a:rect l="l" t="t" r="r" b="b"/>
              <a:pathLst>
                <a:path w="83" h="179" extrusionOk="0">
                  <a:moveTo>
                    <a:pt x="0" y="0"/>
                  </a:moveTo>
                  <a:lnTo>
                    <a:pt x="0" y="0"/>
                  </a:lnTo>
                  <a:cubicBezTo>
                    <a:pt x="14" y="55"/>
                    <a:pt x="42" y="124"/>
                    <a:pt x="55" y="179"/>
                  </a:cubicBezTo>
                  <a:lnTo>
                    <a:pt x="69" y="151"/>
                  </a:lnTo>
                  <a:cubicBezTo>
                    <a:pt x="83" y="42"/>
                    <a:pt x="83" y="14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7"/>
            <p:cNvSpPr/>
            <p:nvPr/>
          </p:nvSpPr>
          <p:spPr>
            <a:xfrm>
              <a:off x="6984256" y="4870321"/>
              <a:ext cx="776" cy="1499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0" y="1"/>
                  </a:moveTo>
                  <a:lnTo>
                    <a:pt x="0" y="28"/>
                  </a:lnTo>
                  <a:cubicBezTo>
                    <a:pt x="0" y="15"/>
                    <a:pt x="14" y="15"/>
                    <a:pt x="14" y="15"/>
                  </a:cubicBezTo>
                  <a:cubicBezTo>
                    <a:pt x="14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8" name="Google Shape;768;p17"/>
          <p:cNvGrpSpPr/>
          <p:nvPr/>
        </p:nvGrpSpPr>
        <p:grpSpPr>
          <a:xfrm rot="-2329863" flipH="1">
            <a:off x="8413510" y="4510994"/>
            <a:ext cx="1246762" cy="1210909"/>
            <a:chOff x="7356963" y="4097822"/>
            <a:chExt cx="880451" cy="855170"/>
          </a:xfrm>
        </p:grpSpPr>
        <p:sp>
          <p:nvSpPr>
            <p:cNvPr id="769" name="Google Shape;769;p17"/>
            <p:cNvSpPr/>
            <p:nvPr/>
          </p:nvSpPr>
          <p:spPr>
            <a:xfrm>
              <a:off x="7356963" y="4097822"/>
              <a:ext cx="880451" cy="798765"/>
            </a:xfrm>
            <a:custGeom>
              <a:avLst/>
              <a:gdLst/>
              <a:ahLst/>
              <a:cxnLst/>
              <a:rect l="l" t="t" r="r" b="b"/>
              <a:pathLst>
                <a:path w="17030" h="15450" extrusionOk="0">
                  <a:moveTo>
                    <a:pt x="7608" y="0"/>
                  </a:moveTo>
                  <a:cubicBezTo>
                    <a:pt x="7293" y="261"/>
                    <a:pt x="7073" y="549"/>
                    <a:pt x="6881" y="879"/>
                  </a:cubicBezTo>
                  <a:cubicBezTo>
                    <a:pt x="6469" y="1579"/>
                    <a:pt x="6194" y="2321"/>
                    <a:pt x="6029" y="3104"/>
                  </a:cubicBezTo>
                  <a:cubicBezTo>
                    <a:pt x="5837" y="3914"/>
                    <a:pt x="5823" y="4724"/>
                    <a:pt x="5961" y="5534"/>
                  </a:cubicBezTo>
                  <a:cubicBezTo>
                    <a:pt x="6057" y="6098"/>
                    <a:pt x="6235" y="6633"/>
                    <a:pt x="6455" y="7169"/>
                  </a:cubicBezTo>
                  <a:cubicBezTo>
                    <a:pt x="6853" y="8116"/>
                    <a:pt x="7348" y="9050"/>
                    <a:pt x="7883" y="9943"/>
                  </a:cubicBezTo>
                  <a:cubicBezTo>
                    <a:pt x="8117" y="10368"/>
                    <a:pt x="8364" y="10780"/>
                    <a:pt x="8583" y="11206"/>
                  </a:cubicBezTo>
                  <a:cubicBezTo>
                    <a:pt x="8638" y="11330"/>
                    <a:pt x="8707" y="11453"/>
                    <a:pt x="8735" y="11618"/>
                  </a:cubicBezTo>
                  <a:cubicBezTo>
                    <a:pt x="8666" y="11536"/>
                    <a:pt x="8638" y="11508"/>
                    <a:pt x="8597" y="11467"/>
                  </a:cubicBezTo>
                  <a:cubicBezTo>
                    <a:pt x="8419" y="11206"/>
                    <a:pt x="8240" y="10959"/>
                    <a:pt x="8048" y="10698"/>
                  </a:cubicBezTo>
                  <a:cubicBezTo>
                    <a:pt x="7361" y="9723"/>
                    <a:pt x="6565" y="8844"/>
                    <a:pt x="5631" y="8103"/>
                  </a:cubicBezTo>
                  <a:cubicBezTo>
                    <a:pt x="5068" y="7663"/>
                    <a:pt x="4477" y="7265"/>
                    <a:pt x="3818" y="6990"/>
                  </a:cubicBezTo>
                  <a:cubicBezTo>
                    <a:pt x="2884" y="6606"/>
                    <a:pt x="1909" y="6400"/>
                    <a:pt x="907" y="6317"/>
                  </a:cubicBezTo>
                  <a:cubicBezTo>
                    <a:pt x="831" y="6310"/>
                    <a:pt x="756" y="6307"/>
                    <a:pt x="680" y="6307"/>
                  </a:cubicBezTo>
                  <a:cubicBezTo>
                    <a:pt x="605" y="6307"/>
                    <a:pt x="529" y="6310"/>
                    <a:pt x="454" y="6317"/>
                  </a:cubicBezTo>
                  <a:cubicBezTo>
                    <a:pt x="152" y="6358"/>
                    <a:pt x="0" y="6537"/>
                    <a:pt x="0" y="6839"/>
                  </a:cubicBezTo>
                  <a:cubicBezTo>
                    <a:pt x="0" y="6880"/>
                    <a:pt x="0" y="6963"/>
                    <a:pt x="14" y="7031"/>
                  </a:cubicBezTo>
                  <a:cubicBezTo>
                    <a:pt x="69" y="7265"/>
                    <a:pt x="179" y="7471"/>
                    <a:pt x="316" y="7677"/>
                  </a:cubicBezTo>
                  <a:cubicBezTo>
                    <a:pt x="660" y="8171"/>
                    <a:pt x="1072" y="8583"/>
                    <a:pt x="1552" y="8940"/>
                  </a:cubicBezTo>
                  <a:cubicBezTo>
                    <a:pt x="2170" y="9407"/>
                    <a:pt x="2857" y="9737"/>
                    <a:pt x="3585" y="9970"/>
                  </a:cubicBezTo>
                  <a:cubicBezTo>
                    <a:pt x="4065" y="10135"/>
                    <a:pt x="4573" y="10272"/>
                    <a:pt x="5068" y="10410"/>
                  </a:cubicBezTo>
                  <a:cubicBezTo>
                    <a:pt x="5713" y="10602"/>
                    <a:pt x="6372" y="10822"/>
                    <a:pt x="7004" y="11110"/>
                  </a:cubicBezTo>
                  <a:cubicBezTo>
                    <a:pt x="8007" y="11577"/>
                    <a:pt x="8776" y="12291"/>
                    <a:pt x="9339" y="13252"/>
                  </a:cubicBezTo>
                  <a:cubicBezTo>
                    <a:pt x="9462" y="13458"/>
                    <a:pt x="9559" y="13651"/>
                    <a:pt x="9613" y="13898"/>
                  </a:cubicBezTo>
                  <a:cubicBezTo>
                    <a:pt x="9641" y="14008"/>
                    <a:pt x="9696" y="14131"/>
                    <a:pt x="9751" y="14255"/>
                  </a:cubicBezTo>
                  <a:cubicBezTo>
                    <a:pt x="9778" y="14324"/>
                    <a:pt x="9806" y="14378"/>
                    <a:pt x="9861" y="14420"/>
                  </a:cubicBezTo>
                  <a:cubicBezTo>
                    <a:pt x="9884" y="14431"/>
                    <a:pt x="9928" y="14464"/>
                    <a:pt x="9966" y="14464"/>
                  </a:cubicBezTo>
                  <a:cubicBezTo>
                    <a:pt x="9972" y="14464"/>
                    <a:pt x="9978" y="14463"/>
                    <a:pt x="9984" y="14461"/>
                  </a:cubicBezTo>
                  <a:cubicBezTo>
                    <a:pt x="9998" y="14433"/>
                    <a:pt x="10025" y="14392"/>
                    <a:pt x="10025" y="14351"/>
                  </a:cubicBezTo>
                  <a:cubicBezTo>
                    <a:pt x="9998" y="14200"/>
                    <a:pt x="9957" y="14008"/>
                    <a:pt x="9888" y="13857"/>
                  </a:cubicBezTo>
                  <a:cubicBezTo>
                    <a:pt x="9792" y="13609"/>
                    <a:pt x="9737" y="13376"/>
                    <a:pt x="9723" y="13115"/>
                  </a:cubicBezTo>
                  <a:cubicBezTo>
                    <a:pt x="9668" y="12209"/>
                    <a:pt x="9929" y="11398"/>
                    <a:pt x="10492" y="10698"/>
                  </a:cubicBezTo>
                  <a:cubicBezTo>
                    <a:pt x="10740" y="10396"/>
                    <a:pt x="11014" y="10121"/>
                    <a:pt x="11316" y="9860"/>
                  </a:cubicBezTo>
                  <a:cubicBezTo>
                    <a:pt x="11811" y="9435"/>
                    <a:pt x="12360" y="9050"/>
                    <a:pt x="12909" y="8693"/>
                  </a:cubicBezTo>
                  <a:cubicBezTo>
                    <a:pt x="13569" y="8254"/>
                    <a:pt x="14241" y="7814"/>
                    <a:pt x="14832" y="7320"/>
                  </a:cubicBezTo>
                  <a:cubicBezTo>
                    <a:pt x="15381" y="6867"/>
                    <a:pt x="15862" y="6372"/>
                    <a:pt x="16274" y="5795"/>
                  </a:cubicBezTo>
                  <a:cubicBezTo>
                    <a:pt x="16535" y="5452"/>
                    <a:pt x="16741" y="5054"/>
                    <a:pt x="16892" y="4642"/>
                  </a:cubicBezTo>
                  <a:cubicBezTo>
                    <a:pt x="16988" y="4381"/>
                    <a:pt x="17029" y="4106"/>
                    <a:pt x="17015" y="3859"/>
                  </a:cubicBezTo>
                  <a:cubicBezTo>
                    <a:pt x="16944" y="3584"/>
                    <a:pt x="16788" y="3423"/>
                    <a:pt x="16531" y="3423"/>
                  </a:cubicBezTo>
                  <a:cubicBezTo>
                    <a:pt x="16493" y="3423"/>
                    <a:pt x="16453" y="3426"/>
                    <a:pt x="16411" y="3433"/>
                  </a:cubicBezTo>
                  <a:cubicBezTo>
                    <a:pt x="16246" y="3447"/>
                    <a:pt x="16082" y="3502"/>
                    <a:pt x="15931" y="3557"/>
                  </a:cubicBezTo>
                  <a:cubicBezTo>
                    <a:pt x="15162" y="3818"/>
                    <a:pt x="14461" y="4202"/>
                    <a:pt x="13774" y="4601"/>
                  </a:cubicBezTo>
                  <a:cubicBezTo>
                    <a:pt x="12621" y="5274"/>
                    <a:pt x="11660" y="6166"/>
                    <a:pt x="10918" y="7279"/>
                  </a:cubicBezTo>
                  <a:cubicBezTo>
                    <a:pt x="10424" y="8020"/>
                    <a:pt x="9998" y="8789"/>
                    <a:pt x="9765" y="9668"/>
                  </a:cubicBezTo>
                  <a:cubicBezTo>
                    <a:pt x="9655" y="10135"/>
                    <a:pt x="9559" y="10629"/>
                    <a:pt x="9462" y="11110"/>
                  </a:cubicBezTo>
                  <a:cubicBezTo>
                    <a:pt x="9449" y="11192"/>
                    <a:pt x="9462" y="11275"/>
                    <a:pt x="9394" y="11385"/>
                  </a:cubicBezTo>
                  <a:cubicBezTo>
                    <a:pt x="9325" y="11247"/>
                    <a:pt x="9339" y="11110"/>
                    <a:pt x="9339" y="10986"/>
                  </a:cubicBezTo>
                  <a:cubicBezTo>
                    <a:pt x="9353" y="10561"/>
                    <a:pt x="9394" y="10108"/>
                    <a:pt x="9449" y="9682"/>
                  </a:cubicBezTo>
                  <a:cubicBezTo>
                    <a:pt x="9545" y="8968"/>
                    <a:pt x="9668" y="8254"/>
                    <a:pt x="9792" y="7539"/>
                  </a:cubicBezTo>
                  <a:cubicBezTo>
                    <a:pt x="9888" y="6880"/>
                    <a:pt x="9998" y="6235"/>
                    <a:pt x="10039" y="5576"/>
                  </a:cubicBezTo>
                  <a:cubicBezTo>
                    <a:pt x="10176" y="3914"/>
                    <a:pt x="9792" y="2403"/>
                    <a:pt x="8803" y="1044"/>
                  </a:cubicBezTo>
                  <a:cubicBezTo>
                    <a:pt x="8625" y="797"/>
                    <a:pt x="8419" y="549"/>
                    <a:pt x="8171" y="343"/>
                  </a:cubicBezTo>
                  <a:cubicBezTo>
                    <a:pt x="8007" y="206"/>
                    <a:pt x="7814" y="69"/>
                    <a:pt x="7608" y="0"/>
                  </a:cubicBezTo>
                  <a:close/>
                  <a:moveTo>
                    <a:pt x="15889" y="8927"/>
                  </a:moveTo>
                  <a:cubicBezTo>
                    <a:pt x="15148" y="8954"/>
                    <a:pt x="14420" y="9064"/>
                    <a:pt x="13720" y="9311"/>
                  </a:cubicBezTo>
                  <a:cubicBezTo>
                    <a:pt x="12635" y="9682"/>
                    <a:pt x="11783" y="10355"/>
                    <a:pt x="11179" y="11344"/>
                  </a:cubicBezTo>
                  <a:cubicBezTo>
                    <a:pt x="10836" y="11934"/>
                    <a:pt x="10630" y="12566"/>
                    <a:pt x="10492" y="13225"/>
                  </a:cubicBezTo>
                  <a:cubicBezTo>
                    <a:pt x="10382" y="13719"/>
                    <a:pt x="10286" y="14227"/>
                    <a:pt x="10176" y="14736"/>
                  </a:cubicBezTo>
                  <a:cubicBezTo>
                    <a:pt x="10163" y="14777"/>
                    <a:pt x="10149" y="14832"/>
                    <a:pt x="10135" y="14900"/>
                  </a:cubicBezTo>
                  <a:cubicBezTo>
                    <a:pt x="10067" y="14845"/>
                    <a:pt x="9998" y="14804"/>
                    <a:pt x="9957" y="14763"/>
                  </a:cubicBezTo>
                  <a:cubicBezTo>
                    <a:pt x="9559" y="14392"/>
                    <a:pt x="9147" y="14008"/>
                    <a:pt x="8762" y="13637"/>
                  </a:cubicBezTo>
                  <a:cubicBezTo>
                    <a:pt x="8487" y="13376"/>
                    <a:pt x="8213" y="13088"/>
                    <a:pt x="7938" y="12827"/>
                  </a:cubicBezTo>
                  <a:cubicBezTo>
                    <a:pt x="7416" y="12360"/>
                    <a:pt x="6867" y="11934"/>
                    <a:pt x="6249" y="11618"/>
                  </a:cubicBezTo>
                  <a:cubicBezTo>
                    <a:pt x="5540" y="11252"/>
                    <a:pt x="4822" y="11078"/>
                    <a:pt x="4085" y="11078"/>
                  </a:cubicBezTo>
                  <a:cubicBezTo>
                    <a:pt x="3580" y="11078"/>
                    <a:pt x="3066" y="11160"/>
                    <a:pt x="2541" y="11316"/>
                  </a:cubicBezTo>
                  <a:cubicBezTo>
                    <a:pt x="2417" y="11344"/>
                    <a:pt x="2280" y="11398"/>
                    <a:pt x="2184" y="11453"/>
                  </a:cubicBezTo>
                  <a:cubicBezTo>
                    <a:pt x="2033" y="11536"/>
                    <a:pt x="2005" y="11673"/>
                    <a:pt x="2115" y="11810"/>
                  </a:cubicBezTo>
                  <a:cubicBezTo>
                    <a:pt x="2170" y="11879"/>
                    <a:pt x="2211" y="11934"/>
                    <a:pt x="2266" y="11989"/>
                  </a:cubicBezTo>
                  <a:cubicBezTo>
                    <a:pt x="2472" y="12195"/>
                    <a:pt x="2665" y="12401"/>
                    <a:pt x="2871" y="12579"/>
                  </a:cubicBezTo>
                  <a:cubicBezTo>
                    <a:pt x="3791" y="13445"/>
                    <a:pt x="4862" y="14063"/>
                    <a:pt x="6057" y="14420"/>
                  </a:cubicBezTo>
                  <a:cubicBezTo>
                    <a:pt x="7155" y="14749"/>
                    <a:pt x="8254" y="15038"/>
                    <a:pt x="9394" y="15189"/>
                  </a:cubicBezTo>
                  <a:cubicBezTo>
                    <a:pt x="9723" y="15244"/>
                    <a:pt x="10039" y="15299"/>
                    <a:pt x="10355" y="15450"/>
                  </a:cubicBezTo>
                  <a:cubicBezTo>
                    <a:pt x="10506" y="15189"/>
                    <a:pt x="10753" y="15051"/>
                    <a:pt x="10973" y="14914"/>
                  </a:cubicBezTo>
                  <a:cubicBezTo>
                    <a:pt x="11646" y="14530"/>
                    <a:pt x="12264" y="14076"/>
                    <a:pt x="12841" y="13582"/>
                  </a:cubicBezTo>
                  <a:cubicBezTo>
                    <a:pt x="13321" y="13184"/>
                    <a:pt x="13802" y="12785"/>
                    <a:pt x="14255" y="12332"/>
                  </a:cubicBezTo>
                  <a:cubicBezTo>
                    <a:pt x="15093" y="11440"/>
                    <a:pt x="15711" y="10410"/>
                    <a:pt x="16260" y="9339"/>
                  </a:cubicBezTo>
                  <a:cubicBezTo>
                    <a:pt x="16274" y="9284"/>
                    <a:pt x="16315" y="9242"/>
                    <a:pt x="16329" y="9187"/>
                  </a:cubicBezTo>
                  <a:cubicBezTo>
                    <a:pt x="16356" y="9091"/>
                    <a:pt x="16315" y="8981"/>
                    <a:pt x="16178" y="8954"/>
                  </a:cubicBezTo>
                  <a:cubicBezTo>
                    <a:pt x="16068" y="8927"/>
                    <a:pt x="15985" y="8927"/>
                    <a:pt x="15889" y="89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7"/>
            <p:cNvSpPr/>
            <p:nvPr/>
          </p:nvSpPr>
          <p:spPr>
            <a:xfrm>
              <a:off x="7366890" y="4130341"/>
              <a:ext cx="859151" cy="822650"/>
            </a:xfrm>
            <a:custGeom>
              <a:avLst/>
              <a:gdLst/>
              <a:ahLst/>
              <a:cxnLst/>
              <a:rect l="l" t="t" r="r" b="b"/>
              <a:pathLst>
                <a:path w="16618" h="15912" extrusionOk="0">
                  <a:moveTo>
                    <a:pt x="7354" y="1"/>
                  </a:moveTo>
                  <a:cubicBezTo>
                    <a:pt x="7348" y="1"/>
                    <a:pt x="7341" y="1"/>
                    <a:pt x="7334" y="3"/>
                  </a:cubicBezTo>
                  <a:cubicBezTo>
                    <a:pt x="7348" y="99"/>
                    <a:pt x="7348" y="181"/>
                    <a:pt x="7362" y="264"/>
                  </a:cubicBezTo>
                  <a:cubicBezTo>
                    <a:pt x="7554" y="1417"/>
                    <a:pt x="7664" y="2571"/>
                    <a:pt x="7774" y="3738"/>
                  </a:cubicBezTo>
                  <a:cubicBezTo>
                    <a:pt x="7842" y="4507"/>
                    <a:pt x="7925" y="5263"/>
                    <a:pt x="8021" y="6032"/>
                  </a:cubicBezTo>
                  <a:cubicBezTo>
                    <a:pt x="8089" y="6705"/>
                    <a:pt x="8172" y="7391"/>
                    <a:pt x="8268" y="8064"/>
                  </a:cubicBezTo>
                  <a:cubicBezTo>
                    <a:pt x="8378" y="8819"/>
                    <a:pt x="8501" y="9588"/>
                    <a:pt x="8639" y="10344"/>
                  </a:cubicBezTo>
                  <a:cubicBezTo>
                    <a:pt x="8694" y="10687"/>
                    <a:pt x="8776" y="11030"/>
                    <a:pt x="8845" y="11374"/>
                  </a:cubicBezTo>
                  <a:cubicBezTo>
                    <a:pt x="8858" y="11429"/>
                    <a:pt x="8900" y="11470"/>
                    <a:pt x="8803" y="11511"/>
                  </a:cubicBezTo>
                  <a:cubicBezTo>
                    <a:pt x="8762" y="11442"/>
                    <a:pt x="8694" y="11360"/>
                    <a:pt x="8639" y="11291"/>
                  </a:cubicBezTo>
                  <a:cubicBezTo>
                    <a:pt x="8158" y="10646"/>
                    <a:pt x="7609" y="10055"/>
                    <a:pt x="6991" y="9533"/>
                  </a:cubicBezTo>
                  <a:cubicBezTo>
                    <a:pt x="6812" y="9382"/>
                    <a:pt x="6647" y="9245"/>
                    <a:pt x="6455" y="9094"/>
                  </a:cubicBezTo>
                  <a:cubicBezTo>
                    <a:pt x="5563" y="8339"/>
                    <a:pt x="4601" y="7680"/>
                    <a:pt x="3558" y="7171"/>
                  </a:cubicBezTo>
                  <a:cubicBezTo>
                    <a:pt x="2830" y="6828"/>
                    <a:pt x="2116" y="6512"/>
                    <a:pt x="1374" y="6238"/>
                  </a:cubicBezTo>
                  <a:cubicBezTo>
                    <a:pt x="1099" y="6141"/>
                    <a:pt x="825" y="6073"/>
                    <a:pt x="550" y="5977"/>
                  </a:cubicBezTo>
                  <a:cubicBezTo>
                    <a:pt x="426" y="5949"/>
                    <a:pt x="317" y="5935"/>
                    <a:pt x="193" y="5908"/>
                  </a:cubicBezTo>
                  <a:cubicBezTo>
                    <a:pt x="138" y="5908"/>
                    <a:pt x="97" y="5935"/>
                    <a:pt x="1" y="5949"/>
                  </a:cubicBezTo>
                  <a:cubicBezTo>
                    <a:pt x="83" y="6004"/>
                    <a:pt x="124" y="6018"/>
                    <a:pt x="152" y="6032"/>
                  </a:cubicBezTo>
                  <a:cubicBezTo>
                    <a:pt x="893" y="6279"/>
                    <a:pt x="1594" y="6553"/>
                    <a:pt x="2294" y="6856"/>
                  </a:cubicBezTo>
                  <a:cubicBezTo>
                    <a:pt x="3091" y="7199"/>
                    <a:pt x="3873" y="7597"/>
                    <a:pt x="4601" y="8064"/>
                  </a:cubicBezTo>
                  <a:cubicBezTo>
                    <a:pt x="5769" y="8806"/>
                    <a:pt x="6798" y="9712"/>
                    <a:pt x="7746" y="10701"/>
                  </a:cubicBezTo>
                  <a:cubicBezTo>
                    <a:pt x="8240" y="11236"/>
                    <a:pt x="8666" y="11813"/>
                    <a:pt x="9064" y="12417"/>
                  </a:cubicBezTo>
                  <a:cubicBezTo>
                    <a:pt x="9119" y="12486"/>
                    <a:pt x="9133" y="12568"/>
                    <a:pt x="9161" y="12665"/>
                  </a:cubicBezTo>
                  <a:cubicBezTo>
                    <a:pt x="9202" y="12774"/>
                    <a:pt x="9229" y="12884"/>
                    <a:pt x="9284" y="13008"/>
                  </a:cubicBezTo>
                  <a:lnTo>
                    <a:pt x="9696" y="14079"/>
                  </a:lnTo>
                  <a:cubicBezTo>
                    <a:pt x="9710" y="14120"/>
                    <a:pt x="9737" y="14148"/>
                    <a:pt x="9737" y="14175"/>
                  </a:cubicBezTo>
                  <a:cubicBezTo>
                    <a:pt x="9737" y="14203"/>
                    <a:pt x="9765" y="14258"/>
                    <a:pt x="9696" y="14285"/>
                  </a:cubicBezTo>
                  <a:cubicBezTo>
                    <a:pt x="9669" y="14271"/>
                    <a:pt x="9614" y="14244"/>
                    <a:pt x="9573" y="14203"/>
                  </a:cubicBezTo>
                  <a:cubicBezTo>
                    <a:pt x="8515" y="13392"/>
                    <a:pt x="7362" y="12706"/>
                    <a:pt x="6167" y="12115"/>
                  </a:cubicBezTo>
                  <a:cubicBezTo>
                    <a:pt x="5288" y="11662"/>
                    <a:pt x="4354" y="11305"/>
                    <a:pt x="3393" y="11085"/>
                  </a:cubicBezTo>
                  <a:cubicBezTo>
                    <a:pt x="3008" y="10989"/>
                    <a:pt x="2610" y="10948"/>
                    <a:pt x="2198" y="10948"/>
                  </a:cubicBezTo>
                  <a:cubicBezTo>
                    <a:pt x="2129" y="10948"/>
                    <a:pt x="2061" y="10962"/>
                    <a:pt x="1992" y="10975"/>
                  </a:cubicBezTo>
                  <a:cubicBezTo>
                    <a:pt x="2029" y="11049"/>
                    <a:pt x="2077" y="11061"/>
                    <a:pt x="2126" y="11061"/>
                  </a:cubicBezTo>
                  <a:cubicBezTo>
                    <a:pt x="2151" y="11061"/>
                    <a:pt x="2175" y="11058"/>
                    <a:pt x="2198" y="11058"/>
                  </a:cubicBezTo>
                  <a:cubicBezTo>
                    <a:pt x="3324" y="11223"/>
                    <a:pt x="4423" y="11538"/>
                    <a:pt x="5453" y="12060"/>
                  </a:cubicBezTo>
                  <a:cubicBezTo>
                    <a:pt x="6963" y="12816"/>
                    <a:pt x="8433" y="13667"/>
                    <a:pt x="9751" y="14738"/>
                  </a:cubicBezTo>
                  <a:cubicBezTo>
                    <a:pt x="9820" y="14807"/>
                    <a:pt x="9902" y="14862"/>
                    <a:pt x="9984" y="14903"/>
                  </a:cubicBezTo>
                  <a:cubicBezTo>
                    <a:pt x="10122" y="14972"/>
                    <a:pt x="10218" y="15082"/>
                    <a:pt x="10287" y="15219"/>
                  </a:cubicBezTo>
                  <a:lnTo>
                    <a:pt x="10589" y="15686"/>
                  </a:lnTo>
                  <a:cubicBezTo>
                    <a:pt x="10644" y="15754"/>
                    <a:pt x="10699" y="15823"/>
                    <a:pt x="10767" y="15892"/>
                  </a:cubicBezTo>
                  <a:cubicBezTo>
                    <a:pt x="10777" y="15902"/>
                    <a:pt x="10807" y="15911"/>
                    <a:pt x="10829" y="15911"/>
                  </a:cubicBezTo>
                  <a:cubicBezTo>
                    <a:pt x="10838" y="15911"/>
                    <a:pt x="10846" y="15910"/>
                    <a:pt x="10850" y="15906"/>
                  </a:cubicBezTo>
                  <a:cubicBezTo>
                    <a:pt x="10877" y="15864"/>
                    <a:pt x="10905" y="15823"/>
                    <a:pt x="10905" y="15796"/>
                  </a:cubicBezTo>
                  <a:cubicBezTo>
                    <a:pt x="10877" y="15713"/>
                    <a:pt x="10850" y="15631"/>
                    <a:pt x="10808" y="15562"/>
                  </a:cubicBezTo>
                  <a:cubicBezTo>
                    <a:pt x="10740" y="15384"/>
                    <a:pt x="10671" y="15219"/>
                    <a:pt x="10575" y="15040"/>
                  </a:cubicBezTo>
                  <a:cubicBezTo>
                    <a:pt x="10465" y="14889"/>
                    <a:pt x="10493" y="14738"/>
                    <a:pt x="10561" y="14587"/>
                  </a:cubicBezTo>
                  <a:cubicBezTo>
                    <a:pt x="10644" y="14381"/>
                    <a:pt x="10712" y="14148"/>
                    <a:pt x="10808" y="13955"/>
                  </a:cubicBezTo>
                  <a:cubicBezTo>
                    <a:pt x="11317" y="12871"/>
                    <a:pt x="11962" y="11909"/>
                    <a:pt x="12800" y="11058"/>
                  </a:cubicBezTo>
                  <a:cubicBezTo>
                    <a:pt x="13692" y="10179"/>
                    <a:pt x="14654" y="9341"/>
                    <a:pt x="15752" y="8710"/>
                  </a:cubicBezTo>
                  <a:cubicBezTo>
                    <a:pt x="15862" y="8655"/>
                    <a:pt x="15999" y="8641"/>
                    <a:pt x="16013" y="8490"/>
                  </a:cubicBezTo>
                  <a:cubicBezTo>
                    <a:pt x="15972" y="8460"/>
                    <a:pt x="15936" y="8448"/>
                    <a:pt x="15904" y="8448"/>
                  </a:cubicBezTo>
                  <a:cubicBezTo>
                    <a:pt x="15815" y="8448"/>
                    <a:pt x="15750" y="8532"/>
                    <a:pt x="15670" y="8572"/>
                  </a:cubicBezTo>
                  <a:cubicBezTo>
                    <a:pt x="14434" y="9245"/>
                    <a:pt x="13377" y="10151"/>
                    <a:pt x="12429" y="11168"/>
                  </a:cubicBezTo>
                  <a:cubicBezTo>
                    <a:pt x="11838" y="11786"/>
                    <a:pt x="11358" y="12472"/>
                    <a:pt x="10932" y="13214"/>
                  </a:cubicBezTo>
                  <a:cubicBezTo>
                    <a:pt x="10726" y="13557"/>
                    <a:pt x="10561" y="13914"/>
                    <a:pt x="10438" y="14299"/>
                  </a:cubicBezTo>
                  <a:cubicBezTo>
                    <a:pt x="10424" y="14354"/>
                    <a:pt x="10383" y="14436"/>
                    <a:pt x="10355" y="14532"/>
                  </a:cubicBezTo>
                  <a:cubicBezTo>
                    <a:pt x="10300" y="14422"/>
                    <a:pt x="10245" y="14381"/>
                    <a:pt x="10218" y="14313"/>
                  </a:cubicBezTo>
                  <a:cubicBezTo>
                    <a:pt x="9943" y="13667"/>
                    <a:pt x="9696" y="13022"/>
                    <a:pt x="9490" y="12362"/>
                  </a:cubicBezTo>
                  <a:cubicBezTo>
                    <a:pt x="9463" y="12253"/>
                    <a:pt x="9463" y="12129"/>
                    <a:pt x="9476" y="12005"/>
                  </a:cubicBezTo>
                  <a:cubicBezTo>
                    <a:pt x="9531" y="11786"/>
                    <a:pt x="9559" y="11566"/>
                    <a:pt x="9614" y="11332"/>
                  </a:cubicBezTo>
                  <a:cubicBezTo>
                    <a:pt x="9765" y="10673"/>
                    <a:pt x="9957" y="10000"/>
                    <a:pt x="10259" y="9382"/>
                  </a:cubicBezTo>
                  <a:cubicBezTo>
                    <a:pt x="10602" y="8696"/>
                    <a:pt x="11001" y="8037"/>
                    <a:pt x="11468" y="7432"/>
                  </a:cubicBezTo>
                  <a:cubicBezTo>
                    <a:pt x="12553" y="5990"/>
                    <a:pt x="13898" y="4851"/>
                    <a:pt x="15436" y="3930"/>
                  </a:cubicBezTo>
                  <a:cubicBezTo>
                    <a:pt x="15752" y="3724"/>
                    <a:pt x="16096" y="3546"/>
                    <a:pt x="16425" y="3354"/>
                  </a:cubicBezTo>
                  <a:cubicBezTo>
                    <a:pt x="16494" y="3326"/>
                    <a:pt x="16576" y="3285"/>
                    <a:pt x="16617" y="3134"/>
                  </a:cubicBezTo>
                  <a:cubicBezTo>
                    <a:pt x="16529" y="3102"/>
                    <a:pt x="16473" y="3088"/>
                    <a:pt x="16432" y="3088"/>
                  </a:cubicBezTo>
                  <a:cubicBezTo>
                    <a:pt x="16402" y="3088"/>
                    <a:pt x="16379" y="3095"/>
                    <a:pt x="16357" y="3106"/>
                  </a:cubicBezTo>
                  <a:cubicBezTo>
                    <a:pt x="15999" y="3271"/>
                    <a:pt x="15629" y="3422"/>
                    <a:pt x="15258" y="3628"/>
                  </a:cubicBezTo>
                  <a:cubicBezTo>
                    <a:pt x="14228" y="4246"/>
                    <a:pt x="13253" y="4974"/>
                    <a:pt x="12401" y="5826"/>
                  </a:cubicBezTo>
                  <a:cubicBezTo>
                    <a:pt x="11619" y="6608"/>
                    <a:pt x="10905" y="7446"/>
                    <a:pt x="10342" y="8394"/>
                  </a:cubicBezTo>
                  <a:cubicBezTo>
                    <a:pt x="9820" y="9231"/>
                    <a:pt x="9421" y="10138"/>
                    <a:pt x="9257" y="11113"/>
                  </a:cubicBezTo>
                  <a:cubicBezTo>
                    <a:pt x="9257" y="11168"/>
                    <a:pt x="9215" y="11223"/>
                    <a:pt x="9202" y="11264"/>
                  </a:cubicBezTo>
                  <a:cubicBezTo>
                    <a:pt x="9106" y="11181"/>
                    <a:pt x="9106" y="11085"/>
                    <a:pt x="9078" y="10989"/>
                  </a:cubicBezTo>
                  <a:cubicBezTo>
                    <a:pt x="8900" y="10055"/>
                    <a:pt x="8721" y="9108"/>
                    <a:pt x="8597" y="8146"/>
                  </a:cubicBezTo>
                  <a:cubicBezTo>
                    <a:pt x="8501" y="7240"/>
                    <a:pt x="8378" y="6347"/>
                    <a:pt x="8282" y="5427"/>
                  </a:cubicBezTo>
                  <a:cubicBezTo>
                    <a:pt x="8172" y="4576"/>
                    <a:pt x="8076" y="3738"/>
                    <a:pt x="7979" y="2873"/>
                  </a:cubicBezTo>
                  <a:cubicBezTo>
                    <a:pt x="7897" y="2131"/>
                    <a:pt x="7774" y="1404"/>
                    <a:pt x="7622" y="662"/>
                  </a:cubicBezTo>
                  <a:cubicBezTo>
                    <a:pt x="7568" y="470"/>
                    <a:pt x="7499" y="278"/>
                    <a:pt x="7458" y="99"/>
                  </a:cubicBezTo>
                  <a:cubicBezTo>
                    <a:pt x="7433" y="50"/>
                    <a:pt x="7409" y="1"/>
                    <a:pt x="7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7"/>
          <p:cNvGrpSpPr/>
          <p:nvPr/>
        </p:nvGrpSpPr>
        <p:grpSpPr>
          <a:xfrm rot="10800000" flipH="1">
            <a:off x="8261897" y="-628002"/>
            <a:ext cx="1550005" cy="1605522"/>
            <a:chOff x="7447898" y="3361261"/>
            <a:chExt cx="2055437" cy="2129058"/>
          </a:xfrm>
        </p:grpSpPr>
        <p:sp>
          <p:nvSpPr>
            <p:cNvPr id="772" name="Google Shape;772;p17"/>
            <p:cNvSpPr/>
            <p:nvPr/>
          </p:nvSpPr>
          <p:spPr>
            <a:xfrm>
              <a:off x="7447898" y="3361261"/>
              <a:ext cx="2055437" cy="1909229"/>
            </a:xfrm>
            <a:custGeom>
              <a:avLst/>
              <a:gdLst/>
              <a:ahLst/>
              <a:cxnLst/>
              <a:rect l="l" t="t" r="r" b="b"/>
              <a:pathLst>
                <a:path w="39757" h="36929" extrusionOk="0">
                  <a:moveTo>
                    <a:pt x="16150" y="27090"/>
                  </a:moveTo>
                  <a:lnTo>
                    <a:pt x="16150" y="27090"/>
                  </a:lnTo>
                  <a:cubicBezTo>
                    <a:pt x="16164" y="27131"/>
                    <a:pt x="16191" y="27200"/>
                    <a:pt x="16205" y="27269"/>
                  </a:cubicBezTo>
                  <a:lnTo>
                    <a:pt x="16164" y="27269"/>
                  </a:lnTo>
                  <a:cubicBezTo>
                    <a:pt x="16150" y="27227"/>
                    <a:pt x="16150" y="27159"/>
                    <a:pt x="16150" y="27090"/>
                  </a:cubicBezTo>
                  <a:close/>
                  <a:moveTo>
                    <a:pt x="13317" y="1"/>
                  </a:moveTo>
                  <a:cubicBezTo>
                    <a:pt x="13236" y="1"/>
                    <a:pt x="13153" y="43"/>
                    <a:pt x="13115" y="119"/>
                  </a:cubicBezTo>
                  <a:cubicBezTo>
                    <a:pt x="13060" y="215"/>
                    <a:pt x="13047" y="338"/>
                    <a:pt x="13033" y="462"/>
                  </a:cubicBezTo>
                  <a:cubicBezTo>
                    <a:pt x="12978" y="819"/>
                    <a:pt x="12964" y="1176"/>
                    <a:pt x="12909" y="1533"/>
                  </a:cubicBezTo>
                  <a:lnTo>
                    <a:pt x="12648" y="3236"/>
                  </a:lnTo>
                  <a:cubicBezTo>
                    <a:pt x="12593" y="3566"/>
                    <a:pt x="12566" y="3909"/>
                    <a:pt x="12525" y="4239"/>
                  </a:cubicBezTo>
                  <a:cubicBezTo>
                    <a:pt x="12401" y="5406"/>
                    <a:pt x="12236" y="6573"/>
                    <a:pt x="12154" y="7754"/>
                  </a:cubicBezTo>
                  <a:cubicBezTo>
                    <a:pt x="12017" y="9430"/>
                    <a:pt x="12044" y="11133"/>
                    <a:pt x="12154" y="12835"/>
                  </a:cubicBezTo>
                  <a:cubicBezTo>
                    <a:pt x="12209" y="13495"/>
                    <a:pt x="12250" y="14113"/>
                    <a:pt x="12360" y="14744"/>
                  </a:cubicBezTo>
                  <a:cubicBezTo>
                    <a:pt x="12442" y="15349"/>
                    <a:pt x="12566" y="15939"/>
                    <a:pt x="12635" y="16543"/>
                  </a:cubicBezTo>
                  <a:cubicBezTo>
                    <a:pt x="12717" y="17340"/>
                    <a:pt x="12868" y="18109"/>
                    <a:pt x="13047" y="18878"/>
                  </a:cubicBezTo>
                  <a:cubicBezTo>
                    <a:pt x="13651" y="21460"/>
                    <a:pt x="14461" y="23959"/>
                    <a:pt x="15711" y="26307"/>
                  </a:cubicBezTo>
                  <a:cubicBezTo>
                    <a:pt x="15848" y="26568"/>
                    <a:pt x="15999" y="26829"/>
                    <a:pt x="16150" y="27090"/>
                  </a:cubicBezTo>
                  <a:cubicBezTo>
                    <a:pt x="16095" y="27049"/>
                    <a:pt x="16027" y="27049"/>
                    <a:pt x="15944" y="27049"/>
                  </a:cubicBezTo>
                  <a:cubicBezTo>
                    <a:pt x="15862" y="26939"/>
                    <a:pt x="15807" y="26843"/>
                    <a:pt x="15738" y="26747"/>
                  </a:cubicBezTo>
                  <a:cubicBezTo>
                    <a:pt x="14667" y="25044"/>
                    <a:pt x="13733" y="23272"/>
                    <a:pt x="12799" y="21501"/>
                  </a:cubicBezTo>
                  <a:cubicBezTo>
                    <a:pt x="12085" y="20100"/>
                    <a:pt x="11357" y="18686"/>
                    <a:pt x="10616" y="17299"/>
                  </a:cubicBezTo>
                  <a:cubicBezTo>
                    <a:pt x="9751" y="15651"/>
                    <a:pt x="8762" y="14071"/>
                    <a:pt x="7650" y="12561"/>
                  </a:cubicBezTo>
                  <a:cubicBezTo>
                    <a:pt x="7210" y="11970"/>
                    <a:pt x="6730" y="11393"/>
                    <a:pt x="6194" y="10872"/>
                  </a:cubicBezTo>
                  <a:cubicBezTo>
                    <a:pt x="6057" y="10721"/>
                    <a:pt x="5878" y="10611"/>
                    <a:pt x="5713" y="10460"/>
                  </a:cubicBezTo>
                  <a:cubicBezTo>
                    <a:pt x="5668" y="10422"/>
                    <a:pt x="5614" y="10401"/>
                    <a:pt x="5564" y="10401"/>
                  </a:cubicBezTo>
                  <a:cubicBezTo>
                    <a:pt x="5523" y="10401"/>
                    <a:pt x="5483" y="10415"/>
                    <a:pt x="5452" y="10446"/>
                  </a:cubicBezTo>
                  <a:cubicBezTo>
                    <a:pt x="5397" y="10501"/>
                    <a:pt x="5356" y="10583"/>
                    <a:pt x="5356" y="10666"/>
                  </a:cubicBezTo>
                  <a:cubicBezTo>
                    <a:pt x="5370" y="10789"/>
                    <a:pt x="5397" y="10913"/>
                    <a:pt x="5439" y="11036"/>
                  </a:cubicBezTo>
                  <a:cubicBezTo>
                    <a:pt x="5658" y="11943"/>
                    <a:pt x="5906" y="12849"/>
                    <a:pt x="6125" y="13755"/>
                  </a:cubicBezTo>
                  <a:cubicBezTo>
                    <a:pt x="6551" y="15500"/>
                    <a:pt x="7073" y="17216"/>
                    <a:pt x="7787" y="18864"/>
                  </a:cubicBezTo>
                  <a:cubicBezTo>
                    <a:pt x="8556" y="20663"/>
                    <a:pt x="9558" y="22339"/>
                    <a:pt x="10726" y="23918"/>
                  </a:cubicBezTo>
                  <a:cubicBezTo>
                    <a:pt x="11824" y="25415"/>
                    <a:pt x="13060" y="26788"/>
                    <a:pt x="14351" y="28134"/>
                  </a:cubicBezTo>
                  <a:cubicBezTo>
                    <a:pt x="15491" y="29301"/>
                    <a:pt x="16686" y="30427"/>
                    <a:pt x="17990" y="31430"/>
                  </a:cubicBezTo>
                  <a:cubicBezTo>
                    <a:pt x="18402" y="31746"/>
                    <a:pt x="18814" y="32061"/>
                    <a:pt x="19103" y="32487"/>
                  </a:cubicBezTo>
                  <a:cubicBezTo>
                    <a:pt x="19199" y="32638"/>
                    <a:pt x="19364" y="32776"/>
                    <a:pt x="19501" y="32913"/>
                  </a:cubicBezTo>
                  <a:cubicBezTo>
                    <a:pt x="19542" y="32968"/>
                    <a:pt x="19611" y="33023"/>
                    <a:pt x="19652" y="33091"/>
                  </a:cubicBezTo>
                  <a:cubicBezTo>
                    <a:pt x="19680" y="33160"/>
                    <a:pt x="19735" y="33229"/>
                    <a:pt x="19611" y="33297"/>
                  </a:cubicBezTo>
                  <a:lnTo>
                    <a:pt x="19309" y="33036"/>
                  </a:lnTo>
                  <a:cubicBezTo>
                    <a:pt x="17647" y="31526"/>
                    <a:pt x="15958" y="30056"/>
                    <a:pt x="14214" y="28642"/>
                  </a:cubicBezTo>
                  <a:cubicBezTo>
                    <a:pt x="12717" y="27420"/>
                    <a:pt x="11193" y="26239"/>
                    <a:pt x="9696" y="25044"/>
                  </a:cubicBezTo>
                  <a:cubicBezTo>
                    <a:pt x="7581" y="23341"/>
                    <a:pt x="5397" y="21721"/>
                    <a:pt x="3104" y="20265"/>
                  </a:cubicBezTo>
                  <a:cubicBezTo>
                    <a:pt x="2417" y="19839"/>
                    <a:pt x="1717" y="19413"/>
                    <a:pt x="962" y="19084"/>
                  </a:cubicBezTo>
                  <a:cubicBezTo>
                    <a:pt x="783" y="19015"/>
                    <a:pt x="591" y="18947"/>
                    <a:pt x="412" y="18878"/>
                  </a:cubicBezTo>
                  <a:cubicBezTo>
                    <a:pt x="362" y="18861"/>
                    <a:pt x="311" y="18849"/>
                    <a:pt x="263" y="18849"/>
                  </a:cubicBezTo>
                  <a:cubicBezTo>
                    <a:pt x="194" y="18849"/>
                    <a:pt x="131" y="18874"/>
                    <a:pt x="83" y="18947"/>
                  </a:cubicBezTo>
                  <a:cubicBezTo>
                    <a:pt x="0" y="19043"/>
                    <a:pt x="14" y="19180"/>
                    <a:pt x="83" y="19290"/>
                  </a:cubicBezTo>
                  <a:cubicBezTo>
                    <a:pt x="138" y="19386"/>
                    <a:pt x="206" y="19496"/>
                    <a:pt x="275" y="19592"/>
                  </a:cubicBezTo>
                  <a:cubicBezTo>
                    <a:pt x="454" y="19839"/>
                    <a:pt x="632" y="20073"/>
                    <a:pt x="797" y="20334"/>
                  </a:cubicBezTo>
                  <a:cubicBezTo>
                    <a:pt x="1484" y="21309"/>
                    <a:pt x="2143" y="22311"/>
                    <a:pt x="2843" y="23286"/>
                  </a:cubicBezTo>
                  <a:cubicBezTo>
                    <a:pt x="4161" y="25140"/>
                    <a:pt x="5713" y="26802"/>
                    <a:pt x="7512" y="28230"/>
                  </a:cubicBezTo>
                  <a:cubicBezTo>
                    <a:pt x="8968" y="29384"/>
                    <a:pt x="10506" y="30413"/>
                    <a:pt x="12154" y="31265"/>
                  </a:cubicBezTo>
                  <a:cubicBezTo>
                    <a:pt x="13706" y="32075"/>
                    <a:pt x="15285" y="32872"/>
                    <a:pt x="16864" y="33641"/>
                  </a:cubicBezTo>
                  <a:cubicBezTo>
                    <a:pt x="18348" y="34355"/>
                    <a:pt x="19817" y="35110"/>
                    <a:pt x="21231" y="35989"/>
                  </a:cubicBezTo>
                  <a:cubicBezTo>
                    <a:pt x="21328" y="36058"/>
                    <a:pt x="21451" y="36113"/>
                    <a:pt x="21534" y="36195"/>
                  </a:cubicBezTo>
                  <a:cubicBezTo>
                    <a:pt x="21575" y="36250"/>
                    <a:pt x="21575" y="36332"/>
                    <a:pt x="21602" y="36442"/>
                  </a:cubicBezTo>
                  <a:cubicBezTo>
                    <a:pt x="21465" y="36401"/>
                    <a:pt x="21369" y="36374"/>
                    <a:pt x="21259" y="36332"/>
                  </a:cubicBezTo>
                  <a:cubicBezTo>
                    <a:pt x="20957" y="36209"/>
                    <a:pt x="20668" y="36099"/>
                    <a:pt x="20366" y="35975"/>
                  </a:cubicBezTo>
                  <a:cubicBezTo>
                    <a:pt x="18911" y="35412"/>
                    <a:pt x="17469" y="34890"/>
                    <a:pt x="16027" y="34314"/>
                  </a:cubicBezTo>
                  <a:cubicBezTo>
                    <a:pt x="13321" y="33215"/>
                    <a:pt x="10547" y="32226"/>
                    <a:pt x="7759" y="31375"/>
                  </a:cubicBezTo>
                  <a:cubicBezTo>
                    <a:pt x="6221" y="30894"/>
                    <a:pt x="4670" y="30551"/>
                    <a:pt x="3090" y="30372"/>
                  </a:cubicBezTo>
                  <a:cubicBezTo>
                    <a:pt x="2789" y="30351"/>
                    <a:pt x="2495" y="30329"/>
                    <a:pt x="2203" y="30329"/>
                  </a:cubicBezTo>
                  <a:cubicBezTo>
                    <a:pt x="1936" y="30329"/>
                    <a:pt x="1670" y="30347"/>
                    <a:pt x="1401" y="30400"/>
                  </a:cubicBezTo>
                  <a:cubicBezTo>
                    <a:pt x="1305" y="30413"/>
                    <a:pt x="1195" y="30427"/>
                    <a:pt x="1099" y="30468"/>
                  </a:cubicBezTo>
                  <a:cubicBezTo>
                    <a:pt x="921" y="30551"/>
                    <a:pt x="852" y="30743"/>
                    <a:pt x="989" y="30880"/>
                  </a:cubicBezTo>
                  <a:cubicBezTo>
                    <a:pt x="1113" y="31018"/>
                    <a:pt x="1250" y="31128"/>
                    <a:pt x="1401" y="31237"/>
                  </a:cubicBezTo>
                  <a:cubicBezTo>
                    <a:pt x="2156" y="31732"/>
                    <a:pt x="2926" y="32226"/>
                    <a:pt x="3708" y="32707"/>
                  </a:cubicBezTo>
                  <a:cubicBezTo>
                    <a:pt x="5658" y="33915"/>
                    <a:pt x="7773" y="34822"/>
                    <a:pt x="9984" y="35440"/>
                  </a:cubicBezTo>
                  <a:cubicBezTo>
                    <a:pt x="12030" y="35989"/>
                    <a:pt x="14104" y="36346"/>
                    <a:pt x="16205" y="36607"/>
                  </a:cubicBezTo>
                  <a:cubicBezTo>
                    <a:pt x="17545" y="36764"/>
                    <a:pt x="18885" y="36889"/>
                    <a:pt x="20225" y="36889"/>
                  </a:cubicBezTo>
                  <a:cubicBezTo>
                    <a:pt x="20409" y="36889"/>
                    <a:pt x="20594" y="36887"/>
                    <a:pt x="20778" y="36882"/>
                  </a:cubicBezTo>
                  <a:cubicBezTo>
                    <a:pt x="20955" y="36882"/>
                    <a:pt x="21132" y="36876"/>
                    <a:pt x="21309" y="36876"/>
                  </a:cubicBezTo>
                  <a:cubicBezTo>
                    <a:pt x="21530" y="36876"/>
                    <a:pt x="21752" y="36885"/>
                    <a:pt x="21973" y="36923"/>
                  </a:cubicBezTo>
                  <a:cubicBezTo>
                    <a:pt x="21995" y="36927"/>
                    <a:pt x="22017" y="36929"/>
                    <a:pt x="22039" y="36929"/>
                  </a:cubicBezTo>
                  <a:cubicBezTo>
                    <a:pt x="22168" y="36929"/>
                    <a:pt x="22295" y="36862"/>
                    <a:pt x="22412" y="36744"/>
                  </a:cubicBezTo>
                  <a:cubicBezTo>
                    <a:pt x="22536" y="36621"/>
                    <a:pt x="22673" y="36511"/>
                    <a:pt x="22824" y="36401"/>
                  </a:cubicBezTo>
                  <a:cubicBezTo>
                    <a:pt x="23511" y="35907"/>
                    <a:pt x="24198" y="35412"/>
                    <a:pt x="24816" y="34822"/>
                  </a:cubicBezTo>
                  <a:cubicBezTo>
                    <a:pt x="25475" y="34217"/>
                    <a:pt x="26134" y="33600"/>
                    <a:pt x="26752" y="32968"/>
                  </a:cubicBezTo>
                  <a:cubicBezTo>
                    <a:pt x="28647" y="31031"/>
                    <a:pt x="30515" y="29068"/>
                    <a:pt x="32382" y="27131"/>
                  </a:cubicBezTo>
                  <a:cubicBezTo>
                    <a:pt x="33481" y="26019"/>
                    <a:pt x="34566" y="24907"/>
                    <a:pt x="35678" y="23808"/>
                  </a:cubicBezTo>
                  <a:cubicBezTo>
                    <a:pt x="36763" y="22737"/>
                    <a:pt x="37931" y="21762"/>
                    <a:pt x="39112" y="20814"/>
                  </a:cubicBezTo>
                  <a:cubicBezTo>
                    <a:pt x="39290" y="20691"/>
                    <a:pt x="39441" y="20553"/>
                    <a:pt x="39592" y="20402"/>
                  </a:cubicBezTo>
                  <a:cubicBezTo>
                    <a:pt x="39757" y="20265"/>
                    <a:pt x="39702" y="20073"/>
                    <a:pt x="39496" y="20031"/>
                  </a:cubicBezTo>
                  <a:cubicBezTo>
                    <a:pt x="39362" y="20001"/>
                    <a:pt x="39228" y="19985"/>
                    <a:pt x="39094" y="19985"/>
                  </a:cubicBezTo>
                  <a:cubicBezTo>
                    <a:pt x="39050" y="19985"/>
                    <a:pt x="39005" y="19987"/>
                    <a:pt x="38960" y="19990"/>
                  </a:cubicBezTo>
                  <a:cubicBezTo>
                    <a:pt x="38603" y="20031"/>
                    <a:pt x="38219" y="20073"/>
                    <a:pt x="37848" y="20169"/>
                  </a:cubicBezTo>
                  <a:cubicBezTo>
                    <a:pt x="36777" y="20388"/>
                    <a:pt x="35733" y="20732"/>
                    <a:pt x="34745" y="21171"/>
                  </a:cubicBezTo>
                  <a:cubicBezTo>
                    <a:pt x="33412" y="21776"/>
                    <a:pt x="32163" y="22476"/>
                    <a:pt x="30995" y="23327"/>
                  </a:cubicBezTo>
                  <a:cubicBezTo>
                    <a:pt x="30117" y="23959"/>
                    <a:pt x="29334" y="24673"/>
                    <a:pt x="28578" y="25456"/>
                  </a:cubicBezTo>
                  <a:cubicBezTo>
                    <a:pt x="26985" y="27049"/>
                    <a:pt x="25626" y="28834"/>
                    <a:pt x="24582" y="30839"/>
                  </a:cubicBezTo>
                  <a:cubicBezTo>
                    <a:pt x="23827" y="32267"/>
                    <a:pt x="23168" y="33737"/>
                    <a:pt x="22550" y="35220"/>
                  </a:cubicBezTo>
                  <a:cubicBezTo>
                    <a:pt x="22426" y="35495"/>
                    <a:pt x="22344" y="35783"/>
                    <a:pt x="22248" y="36071"/>
                  </a:cubicBezTo>
                  <a:cubicBezTo>
                    <a:pt x="22220" y="36140"/>
                    <a:pt x="22193" y="36195"/>
                    <a:pt x="22152" y="36264"/>
                  </a:cubicBezTo>
                  <a:cubicBezTo>
                    <a:pt x="21987" y="36250"/>
                    <a:pt x="21904" y="36181"/>
                    <a:pt x="21918" y="36030"/>
                  </a:cubicBezTo>
                  <a:cubicBezTo>
                    <a:pt x="21973" y="35247"/>
                    <a:pt x="22042" y="34478"/>
                    <a:pt x="22220" y="33723"/>
                  </a:cubicBezTo>
                  <a:cubicBezTo>
                    <a:pt x="22591" y="32254"/>
                    <a:pt x="23099" y="30825"/>
                    <a:pt x="23717" y="29438"/>
                  </a:cubicBezTo>
                  <a:cubicBezTo>
                    <a:pt x="24349" y="27969"/>
                    <a:pt x="25063" y="26568"/>
                    <a:pt x="25791" y="25181"/>
                  </a:cubicBezTo>
                  <a:cubicBezTo>
                    <a:pt x="26299" y="24247"/>
                    <a:pt x="26779" y="23300"/>
                    <a:pt x="27274" y="22366"/>
                  </a:cubicBezTo>
                  <a:cubicBezTo>
                    <a:pt x="28098" y="20828"/>
                    <a:pt x="28936" y="19290"/>
                    <a:pt x="29732" y="17738"/>
                  </a:cubicBezTo>
                  <a:cubicBezTo>
                    <a:pt x="30432" y="16392"/>
                    <a:pt x="31037" y="14991"/>
                    <a:pt x="31558" y="13577"/>
                  </a:cubicBezTo>
                  <a:cubicBezTo>
                    <a:pt x="31970" y="12451"/>
                    <a:pt x="32382" y="11352"/>
                    <a:pt x="32794" y="10240"/>
                  </a:cubicBezTo>
                  <a:cubicBezTo>
                    <a:pt x="32836" y="10144"/>
                    <a:pt x="32891" y="10020"/>
                    <a:pt x="32904" y="9897"/>
                  </a:cubicBezTo>
                  <a:cubicBezTo>
                    <a:pt x="32952" y="9692"/>
                    <a:pt x="32821" y="9529"/>
                    <a:pt x="32631" y="9529"/>
                  </a:cubicBezTo>
                  <a:cubicBezTo>
                    <a:pt x="32604" y="9529"/>
                    <a:pt x="32576" y="9533"/>
                    <a:pt x="32547" y="9540"/>
                  </a:cubicBezTo>
                  <a:cubicBezTo>
                    <a:pt x="32424" y="9553"/>
                    <a:pt x="32314" y="9622"/>
                    <a:pt x="32218" y="9691"/>
                  </a:cubicBezTo>
                  <a:cubicBezTo>
                    <a:pt x="31806" y="10006"/>
                    <a:pt x="31380" y="10309"/>
                    <a:pt x="30968" y="10652"/>
                  </a:cubicBezTo>
                  <a:cubicBezTo>
                    <a:pt x="30020" y="11462"/>
                    <a:pt x="29155" y="12355"/>
                    <a:pt x="28318" y="13275"/>
                  </a:cubicBezTo>
                  <a:cubicBezTo>
                    <a:pt x="27356" y="14332"/>
                    <a:pt x="26436" y="15403"/>
                    <a:pt x="25585" y="16571"/>
                  </a:cubicBezTo>
                  <a:cubicBezTo>
                    <a:pt x="23580" y="19372"/>
                    <a:pt x="22055" y="22393"/>
                    <a:pt x="21122" y="25731"/>
                  </a:cubicBezTo>
                  <a:cubicBezTo>
                    <a:pt x="20545" y="27804"/>
                    <a:pt x="20325" y="29947"/>
                    <a:pt x="20421" y="32116"/>
                  </a:cubicBezTo>
                  <a:cubicBezTo>
                    <a:pt x="20435" y="32418"/>
                    <a:pt x="20462" y="32748"/>
                    <a:pt x="20476" y="33050"/>
                  </a:cubicBezTo>
                  <a:cubicBezTo>
                    <a:pt x="20298" y="33050"/>
                    <a:pt x="20270" y="32954"/>
                    <a:pt x="20256" y="32844"/>
                  </a:cubicBezTo>
                  <a:cubicBezTo>
                    <a:pt x="20188" y="32556"/>
                    <a:pt x="20133" y="32254"/>
                    <a:pt x="20064" y="31952"/>
                  </a:cubicBezTo>
                  <a:cubicBezTo>
                    <a:pt x="19995" y="31718"/>
                    <a:pt x="19995" y="31471"/>
                    <a:pt x="20009" y="31237"/>
                  </a:cubicBezTo>
                  <a:cubicBezTo>
                    <a:pt x="20078" y="30427"/>
                    <a:pt x="20174" y="29644"/>
                    <a:pt x="20215" y="28834"/>
                  </a:cubicBezTo>
                  <a:cubicBezTo>
                    <a:pt x="20394" y="26280"/>
                    <a:pt x="20764" y="23767"/>
                    <a:pt x="21286" y="21267"/>
                  </a:cubicBezTo>
                  <a:cubicBezTo>
                    <a:pt x="21616" y="19729"/>
                    <a:pt x="21918" y="18205"/>
                    <a:pt x="22248" y="16681"/>
                  </a:cubicBezTo>
                  <a:cubicBezTo>
                    <a:pt x="22742" y="14291"/>
                    <a:pt x="23085" y="11902"/>
                    <a:pt x="23209" y="9471"/>
                  </a:cubicBezTo>
                  <a:cubicBezTo>
                    <a:pt x="23278" y="8180"/>
                    <a:pt x="23333" y="6889"/>
                    <a:pt x="23374" y="5612"/>
                  </a:cubicBezTo>
                  <a:cubicBezTo>
                    <a:pt x="23374" y="5543"/>
                    <a:pt x="23374" y="5447"/>
                    <a:pt x="23360" y="5378"/>
                  </a:cubicBezTo>
                  <a:cubicBezTo>
                    <a:pt x="23350" y="5307"/>
                    <a:pt x="23271" y="5243"/>
                    <a:pt x="23198" y="5243"/>
                  </a:cubicBezTo>
                  <a:cubicBezTo>
                    <a:pt x="23173" y="5243"/>
                    <a:pt x="23148" y="5251"/>
                    <a:pt x="23127" y="5269"/>
                  </a:cubicBezTo>
                  <a:cubicBezTo>
                    <a:pt x="23017" y="5337"/>
                    <a:pt x="22893" y="5433"/>
                    <a:pt x="22824" y="5543"/>
                  </a:cubicBezTo>
                  <a:cubicBezTo>
                    <a:pt x="22605" y="5859"/>
                    <a:pt x="22412" y="6189"/>
                    <a:pt x="22234" y="6518"/>
                  </a:cubicBezTo>
                  <a:cubicBezTo>
                    <a:pt x="20970" y="8798"/>
                    <a:pt x="20009" y="11201"/>
                    <a:pt x="19309" y="13714"/>
                  </a:cubicBezTo>
                  <a:cubicBezTo>
                    <a:pt x="18361" y="17051"/>
                    <a:pt x="18059" y="20485"/>
                    <a:pt x="18224" y="23973"/>
                  </a:cubicBezTo>
                  <a:cubicBezTo>
                    <a:pt x="18265" y="24838"/>
                    <a:pt x="18348" y="25703"/>
                    <a:pt x="18416" y="26582"/>
                  </a:cubicBezTo>
                  <a:cubicBezTo>
                    <a:pt x="18389" y="26500"/>
                    <a:pt x="18348" y="26417"/>
                    <a:pt x="18334" y="26321"/>
                  </a:cubicBezTo>
                  <a:cubicBezTo>
                    <a:pt x="18265" y="25964"/>
                    <a:pt x="18210" y="25607"/>
                    <a:pt x="18155" y="25250"/>
                  </a:cubicBezTo>
                  <a:cubicBezTo>
                    <a:pt x="18073" y="24604"/>
                    <a:pt x="17977" y="23986"/>
                    <a:pt x="17881" y="23355"/>
                  </a:cubicBezTo>
                  <a:cubicBezTo>
                    <a:pt x="17743" y="22339"/>
                    <a:pt x="17592" y="21350"/>
                    <a:pt x="17469" y="20334"/>
                  </a:cubicBezTo>
                  <a:cubicBezTo>
                    <a:pt x="17318" y="18960"/>
                    <a:pt x="17180" y="17573"/>
                    <a:pt x="17043" y="16186"/>
                  </a:cubicBezTo>
                  <a:cubicBezTo>
                    <a:pt x="16974" y="15390"/>
                    <a:pt x="16892" y="14621"/>
                    <a:pt x="16823" y="13824"/>
                  </a:cubicBezTo>
                  <a:cubicBezTo>
                    <a:pt x="16768" y="13261"/>
                    <a:pt x="16768" y="12698"/>
                    <a:pt x="16713" y="12149"/>
                  </a:cubicBezTo>
                  <a:cubicBezTo>
                    <a:pt x="16617" y="11050"/>
                    <a:pt x="16480" y="9951"/>
                    <a:pt x="16329" y="8853"/>
                  </a:cubicBezTo>
                  <a:cubicBezTo>
                    <a:pt x="16164" y="7699"/>
                    <a:pt x="15944" y="6546"/>
                    <a:pt x="15587" y="5433"/>
                  </a:cubicBezTo>
                  <a:cubicBezTo>
                    <a:pt x="15313" y="4596"/>
                    <a:pt x="15038" y="3758"/>
                    <a:pt x="14750" y="2934"/>
                  </a:cubicBezTo>
                  <a:cubicBezTo>
                    <a:pt x="14585" y="2481"/>
                    <a:pt x="14406" y="2055"/>
                    <a:pt x="14214" y="1629"/>
                  </a:cubicBezTo>
                  <a:cubicBezTo>
                    <a:pt x="14022" y="1176"/>
                    <a:pt x="13802" y="737"/>
                    <a:pt x="13596" y="297"/>
                  </a:cubicBezTo>
                  <a:cubicBezTo>
                    <a:pt x="13555" y="229"/>
                    <a:pt x="13541" y="146"/>
                    <a:pt x="13486" y="91"/>
                  </a:cubicBezTo>
                  <a:cubicBezTo>
                    <a:pt x="13449" y="29"/>
                    <a:pt x="13384" y="1"/>
                    <a:pt x="133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7"/>
            <p:cNvSpPr/>
            <p:nvPr/>
          </p:nvSpPr>
          <p:spPr>
            <a:xfrm>
              <a:off x="7461392" y="3378012"/>
              <a:ext cx="2012164" cy="2112307"/>
            </a:xfrm>
            <a:custGeom>
              <a:avLst/>
              <a:gdLst/>
              <a:ahLst/>
              <a:cxnLst/>
              <a:rect l="l" t="t" r="r" b="b"/>
              <a:pathLst>
                <a:path w="38920" h="40857" extrusionOk="0">
                  <a:moveTo>
                    <a:pt x="12937" y="1"/>
                  </a:moveTo>
                  <a:lnTo>
                    <a:pt x="12937" y="1"/>
                  </a:lnTo>
                  <a:cubicBezTo>
                    <a:pt x="12950" y="111"/>
                    <a:pt x="12978" y="234"/>
                    <a:pt x="12909" y="385"/>
                  </a:cubicBezTo>
                  <a:cubicBezTo>
                    <a:pt x="12950" y="564"/>
                    <a:pt x="13005" y="756"/>
                    <a:pt x="13019" y="921"/>
                  </a:cubicBezTo>
                  <a:cubicBezTo>
                    <a:pt x="13143" y="1786"/>
                    <a:pt x="13280" y="2651"/>
                    <a:pt x="13362" y="3530"/>
                  </a:cubicBezTo>
                  <a:cubicBezTo>
                    <a:pt x="13596" y="5810"/>
                    <a:pt x="13802" y="8103"/>
                    <a:pt x="13980" y="10383"/>
                  </a:cubicBezTo>
                  <a:cubicBezTo>
                    <a:pt x="14186" y="12882"/>
                    <a:pt x="14365" y="15395"/>
                    <a:pt x="14640" y="17895"/>
                  </a:cubicBezTo>
                  <a:cubicBezTo>
                    <a:pt x="14846" y="19872"/>
                    <a:pt x="15175" y="21809"/>
                    <a:pt x="15615" y="23731"/>
                  </a:cubicBezTo>
                  <a:cubicBezTo>
                    <a:pt x="16068" y="25709"/>
                    <a:pt x="16658" y="27645"/>
                    <a:pt x="17400" y="29554"/>
                  </a:cubicBezTo>
                  <a:cubicBezTo>
                    <a:pt x="17414" y="29609"/>
                    <a:pt x="17469" y="29664"/>
                    <a:pt x="17372" y="29732"/>
                  </a:cubicBezTo>
                  <a:cubicBezTo>
                    <a:pt x="17139" y="29485"/>
                    <a:pt x="16905" y="29266"/>
                    <a:pt x="16686" y="29018"/>
                  </a:cubicBezTo>
                  <a:cubicBezTo>
                    <a:pt x="15326" y="27604"/>
                    <a:pt x="13980" y="26176"/>
                    <a:pt x="12799" y="24610"/>
                  </a:cubicBezTo>
                  <a:cubicBezTo>
                    <a:pt x="10794" y="21973"/>
                    <a:pt x="9229" y="19089"/>
                    <a:pt x="7842" y="16096"/>
                  </a:cubicBezTo>
                  <a:cubicBezTo>
                    <a:pt x="7430" y="15203"/>
                    <a:pt x="7073" y="14310"/>
                    <a:pt x="6688" y="13418"/>
                  </a:cubicBezTo>
                  <a:cubicBezTo>
                    <a:pt x="6345" y="12608"/>
                    <a:pt x="6002" y="11811"/>
                    <a:pt x="5768" y="10946"/>
                  </a:cubicBezTo>
                  <a:cubicBezTo>
                    <a:pt x="5713" y="10740"/>
                    <a:pt x="5603" y="10548"/>
                    <a:pt x="5521" y="10369"/>
                  </a:cubicBezTo>
                  <a:cubicBezTo>
                    <a:pt x="5507" y="10328"/>
                    <a:pt x="5439" y="10314"/>
                    <a:pt x="5370" y="10273"/>
                  </a:cubicBezTo>
                  <a:lnTo>
                    <a:pt x="5370" y="10273"/>
                  </a:lnTo>
                  <a:cubicBezTo>
                    <a:pt x="5301" y="10506"/>
                    <a:pt x="5356" y="10685"/>
                    <a:pt x="5425" y="10877"/>
                  </a:cubicBezTo>
                  <a:cubicBezTo>
                    <a:pt x="6015" y="12608"/>
                    <a:pt x="6702" y="14310"/>
                    <a:pt x="7444" y="16000"/>
                  </a:cubicBezTo>
                  <a:cubicBezTo>
                    <a:pt x="8350" y="18087"/>
                    <a:pt x="9421" y="20119"/>
                    <a:pt x="10616" y="22069"/>
                  </a:cubicBezTo>
                  <a:cubicBezTo>
                    <a:pt x="11907" y="24171"/>
                    <a:pt x="13321" y="26162"/>
                    <a:pt x="15010" y="27920"/>
                  </a:cubicBezTo>
                  <a:cubicBezTo>
                    <a:pt x="15477" y="28400"/>
                    <a:pt x="15958" y="28867"/>
                    <a:pt x="16425" y="29348"/>
                  </a:cubicBezTo>
                  <a:cubicBezTo>
                    <a:pt x="16919" y="29870"/>
                    <a:pt x="17400" y="30364"/>
                    <a:pt x="17867" y="30872"/>
                  </a:cubicBezTo>
                  <a:cubicBezTo>
                    <a:pt x="18004" y="31037"/>
                    <a:pt x="18128" y="31202"/>
                    <a:pt x="18224" y="31394"/>
                  </a:cubicBezTo>
                  <a:cubicBezTo>
                    <a:pt x="18567" y="32012"/>
                    <a:pt x="18897" y="32644"/>
                    <a:pt x="19226" y="33276"/>
                  </a:cubicBezTo>
                  <a:cubicBezTo>
                    <a:pt x="19254" y="33330"/>
                    <a:pt x="19254" y="33399"/>
                    <a:pt x="19295" y="33523"/>
                  </a:cubicBezTo>
                  <a:cubicBezTo>
                    <a:pt x="19185" y="33468"/>
                    <a:pt x="19130" y="33454"/>
                    <a:pt x="19089" y="33413"/>
                  </a:cubicBezTo>
                  <a:cubicBezTo>
                    <a:pt x="17620" y="32548"/>
                    <a:pt x="16178" y="31655"/>
                    <a:pt x="14722" y="30776"/>
                  </a:cubicBezTo>
                  <a:cubicBezTo>
                    <a:pt x="13431" y="30007"/>
                    <a:pt x="12154" y="29211"/>
                    <a:pt x="10932" y="28332"/>
                  </a:cubicBezTo>
                  <a:cubicBezTo>
                    <a:pt x="7210" y="25695"/>
                    <a:pt x="3736" y="22756"/>
                    <a:pt x="769" y="19268"/>
                  </a:cubicBezTo>
                  <a:cubicBezTo>
                    <a:pt x="605" y="19089"/>
                    <a:pt x="412" y="18911"/>
                    <a:pt x="220" y="18746"/>
                  </a:cubicBezTo>
                  <a:cubicBezTo>
                    <a:pt x="165" y="18705"/>
                    <a:pt x="110" y="18691"/>
                    <a:pt x="0" y="18650"/>
                  </a:cubicBezTo>
                  <a:lnTo>
                    <a:pt x="0" y="18650"/>
                  </a:lnTo>
                  <a:cubicBezTo>
                    <a:pt x="42" y="18787"/>
                    <a:pt x="69" y="18883"/>
                    <a:pt x="96" y="18952"/>
                  </a:cubicBezTo>
                  <a:cubicBezTo>
                    <a:pt x="426" y="19460"/>
                    <a:pt x="824" y="19927"/>
                    <a:pt x="1236" y="20367"/>
                  </a:cubicBezTo>
                  <a:cubicBezTo>
                    <a:pt x="2500" y="21726"/>
                    <a:pt x="3791" y="23072"/>
                    <a:pt x="5164" y="24308"/>
                  </a:cubicBezTo>
                  <a:cubicBezTo>
                    <a:pt x="8322" y="27151"/>
                    <a:pt x="11756" y="29636"/>
                    <a:pt x="15422" y="31806"/>
                  </a:cubicBezTo>
                  <a:cubicBezTo>
                    <a:pt x="16548" y="32479"/>
                    <a:pt x="17633" y="33124"/>
                    <a:pt x="18759" y="33784"/>
                  </a:cubicBezTo>
                  <a:cubicBezTo>
                    <a:pt x="19103" y="33990"/>
                    <a:pt x="19446" y="34209"/>
                    <a:pt x="19789" y="34443"/>
                  </a:cubicBezTo>
                  <a:cubicBezTo>
                    <a:pt x="19940" y="34553"/>
                    <a:pt x="20078" y="34690"/>
                    <a:pt x="20174" y="34827"/>
                  </a:cubicBezTo>
                  <a:cubicBezTo>
                    <a:pt x="20449" y="35171"/>
                    <a:pt x="20696" y="35514"/>
                    <a:pt x="20929" y="35857"/>
                  </a:cubicBezTo>
                  <a:lnTo>
                    <a:pt x="21053" y="36091"/>
                  </a:lnTo>
                  <a:cubicBezTo>
                    <a:pt x="20929" y="36077"/>
                    <a:pt x="20861" y="36063"/>
                    <a:pt x="20792" y="36050"/>
                  </a:cubicBezTo>
                  <a:cubicBezTo>
                    <a:pt x="19954" y="35747"/>
                    <a:pt x="19075" y="35569"/>
                    <a:pt x="18210" y="35377"/>
                  </a:cubicBezTo>
                  <a:cubicBezTo>
                    <a:pt x="16727" y="35061"/>
                    <a:pt x="15271" y="34786"/>
                    <a:pt x="13788" y="34484"/>
                  </a:cubicBezTo>
                  <a:cubicBezTo>
                    <a:pt x="11426" y="33990"/>
                    <a:pt x="9091" y="33399"/>
                    <a:pt x="6826" y="32561"/>
                  </a:cubicBezTo>
                  <a:cubicBezTo>
                    <a:pt x="5178" y="31943"/>
                    <a:pt x="3543" y="31284"/>
                    <a:pt x="1895" y="30653"/>
                  </a:cubicBezTo>
                  <a:cubicBezTo>
                    <a:pt x="1607" y="30529"/>
                    <a:pt x="1291" y="30419"/>
                    <a:pt x="1003" y="30309"/>
                  </a:cubicBezTo>
                  <a:cubicBezTo>
                    <a:pt x="986" y="30306"/>
                    <a:pt x="969" y="30303"/>
                    <a:pt x="954" y="30303"/>
                  </a:cubicBezTo>
                  <a:cubicBezTo>
                    <a:pt x="909" y="30303"/>
                    <a:pt x="876" y="30326"/>
                    <a:pt x="866" y="30419"/>
                  </a:cubicBezTo>
                  <a:cubicBezTo>
                    <a:pt x="989" y="30488"/>
                    <a:pt x="1085" y="30556"/>
                    <a:pt x="1209" y="30598"/>
                  </a:cubicBezTo>
                  <a:cubicBezTo>
                    <a:pt x="2115" y="31010"/>
                    <a:pt x="3008" y="31408"/>
                    <a:pt x="3928" y="31806"/>
                  </a:cubicBezTo>
                  <a:cubicBezTo>
                    <a:pt x="5919" y="32658"/>
                    <a:pt x="7952" y="33413"/>
                    <a:pt x="10039" y="34031"/>
                  </a:cubicBezTo>
                  <a:cubicBezTo>
                    <a:pt x="11591" y="34498"/>
                    <a:pt x="13170" y="34827"/>
                    <a:pt x="14777" y="35157"/>
                  </a:cubicBezTo>
                  <a:cubicBezTo>
                    <a:pt x="16095" y="35432"/>
                    <a:pt x="17414" y="35679"/>
                    <a:pt x="18732" y="35981"/>
                  </a:cubicBezTo>
                  <a:cubicBezTo>
                    <a:pt x="19556" y="36146"/>
                    <a:pt x="20380" y="36393"/>
                    <a:pt x="21204" y="36599"/>
                  </a:cubicBezTo>
                  <a:cubicBezTo>
                    <a:pt x="21520" y="36668"/>
                    <a:pt x="21739" y="36819"/>
                    <a:pt x="21945" y="37080"/>
                  </a:cubicBezTo>
                  <a:cubicBezTo>
                    <a:pt x="23044" y="38453"/>
                    <a:pt x="24390" y="39593"/>
                    <a:pt x="25777" y="40678"/>
                  </a:cubicBezTo>
                  <a:cubicBezTo>
                    <a:pt x="25846" y="40732"/>
                    <a:pt x="25914" y="40787"/>
                    <a:pt x="25997" y="40829"/>
                  </a:cubicBezTo>
                  <a:cubicBezTo>
                    <a:pt x="26052" y="40856"/>
                    <a:pt x="26106" y="40856"/>
                    <a:pt x="26134" y="40856"/>
                  </a:cubicBezTo>
                  <a:cubicBezTo>
                    <a:pt x="26175" y="40829"/>
                    <a:pt x="26216" y="40815"/>
                    <a:pt x="26244" y="40787"/>
                  </a:cubicBezTo>
                  <a:cubicBezTo>
                    <a:pt x="26258" y="40746"/>
                    <a:pt x="26271" y="40691"/>
                    <a:pt x="26258" y="40664"/>
                  </a:cubicBezTo>
                  <a:cubicBezTo>
                    <a:pt x="26216" y="40609"/>
                    <a:pt x="26175" y="40554"/>
                    <a:pt x="26134" y="40526"/>
                  </a:cubicBezTo>
                  <a:cubicBezTo>
                    <a:pt x="25310" y="39702"/>
                    <a:pt x="24472" y="38879"/>
                    <a:pt x="23648" y="38055"/>
                  </a:cubicBezTo>
                  <a:cubicBezTo>
                    <a:pt x="23305" y="37711"/>
                    <a:pt x="22975" y="37354"/>
                    <a:pt x="22646" y="36983"/>
                  </a:cubicBezTo>
                  <a:cubicBezTo>
                    <a:pt x="22508" y="36832"/>
                    <a:pt x="22399" y="36668"/>
                    <a:pt x="22261" y="36503"/>
                  </a:cubicBezTo>
                  <a:cubicBezTo>
                    <a:pt x="22289" y="36228"/>
                    <a:pt x="22399" y="35995"/>
                    <a:pt x="22508" y="35775"/>
                  </a:cubicBezTo>
                  <a:cubicBezTo>
                    <a:pt x="22714" y="35363"/>
                    <a:pt x="22920" y="34951"/>
                    <a:pt x="23168" y="34566"/>
                  </a:cubicBezTo>
                  <a:cubicBezTo>
                    <a:pt x="24472" y="32506"/>
                    <a:pt x="25914" y="30570"/>
                    <a:pt x="27590" y="28799"/>
                  </a:cubicBezTo>
                  <a:cubicBezTo>
                    <a:pt x="29238" y="27068"/>
                    <a:pt x="30995" y="25420"/>
                    <a:pt x="32808" y="23855"/>
                  </a:cubicBezTo>
                  <a:cubicBezTo>
                    <a:pt x="33563" y="23209"/>
                    <a:pt x="34360" y="22564"/>
                    <a:pt x="35143" y="21973"/>
                  </a:cubicBezTo>
                  <a:cubicBezTo>
                    <a:pt x="36228" y="21149"/>
                    <a:pt x="37381" y="20476"/>
                    <a:pt x="38686" y="20051"/>
                  </a:cubicBezTo>
                  <a:lnTo>
                    <a:pt x="38892" y="19941"/>
                  </a:lnTo>
                  <a:cubicBezTo>
                    <a:pt x="38905" y="19941"/>
                    <a:pt x="38919" y="19886"/>
                    <a:pt x="38919" y="19872"/>
                  </a:cubicBezTo>
                  <a:cubicBezTo>
                    <a:pt x="38905" y="19845"/>
                    <a:pt x="38892" y="19790"/>
                    <a:pt x="38851" y="19776"/>
                  </a:cubicBezTo>
                  <a:cubicBezTo>
                    <a:pt x="38808" y="19759"/>
                    <a:pt x="38768" y="19753"/>
                    <a:pt x="38729" y="19753"/>
                  </a:cubicBezTo>
                  <a:cubicBezTo>
                    <a:pt x="38642" y="19753"/>
                    <a:pt x="38561" y="19785"/>
                    <a:pt x="38466" y="19804"/>
                  </a:cubicBezTo>
                  <a:cubicBezTo>
                    <a:pt x="37876" y="19982"/>
                    <a:pt x="37299" y="20216"/>
                    <a:pt x="36749" y="20504"/>
                  </a:cubicBezTo>
                  <a:cubicBezTo>
                    <a:pt x="35678" y="21081"/>
                    <a:pt x="34731" y="21781"/>
                    <a:pt x="33797" y="22536"/>
                  </a:cubicBezTo>
                  <a:cubicBezTo>
                    <a:pt x="31943" y="24006"/>
                    <a:pt x="30226" y="25626"/>
                    <a:pt x="28523" y="27274"/>
                  </a:cubicBezTo>
                  <a:cubicBezTo>
                    <a:pt x="26312" y="29430"/>
                    <a:pt x="24431" y="31875"/>
                    <a:pt x="22811" y="34498"/>
                  </a:cubicBezTo>
                  <a:cubicBezTo>
                    <a:pt x="22508" y="34965"/>
                    <a:pt x="22275" y="35445"/>
                    <a:pt x="22124" y="35981"/>
                  </a:cubicBezTo>
                  <a:cubicBezTo>
                    <a:pt x="22096" y="36022"/>
                    <a:pt x="22083" y="36077"/>
                    <a:pt x="22055" y="36132"/>
                  </a:cubicBezTo>
                  <a:cubicBezTo>
                    <a:pt x="21822" y="36022"/>
                    <a:pt x="21781" y="35844"/>
                    <a:pt x="21739" y="35651"/>
                  </a:cubicBezTo>
                  <a:cubicBezTo>
                    <a:pt x="21533" y="34690"/>
                    <a:pt x="21451" y="33715"/>
                    <a:pt x="21465" y="32712"/>
                  </a:cubicBezTo>
                  <a:cubicBezTo>
                    <a:pt x="21506" y="30584"/>
                    <a:pt x="21877" y="28496"/>
                    <a:pt x="22481" y="26450"/>
                  </a:cubicBezTo>
                  <a:cubicBezTo>
                    <a:pt x="23662" y="22454"/>
                    <a:pt x="25420" y="18746"/>
                    <a:pt x="27713" y="15272"/>
                  </a:cubicBezTo>
                  <a:cubicBezTo>
                    <a:pt x="28935" y="13473"/>
                    <a:pt x="30268" y="11770"/>
                    <a:pt x="31696" y="10122"/>
                  </a:cubicBezTo>
                  <a:cubicBezTo>
                    <a:pt x="31778" y="10039"/>
                    <a:pt x="31847" y="9930"/>
                    <a:pt x="31915" y="9833"/>
                  </a:cubicBezTo>
                  <a:cubicBezTo>
                    <a:pt x="31957" y="9765"/>
                    <a:pt x="31970" y="9696"/>
                    <a:pt x="31847" y="9641"/>
                  </a:cubicBezTo>
                  <a:cubicBezTo>
                    <a:pt x="31764" y="9696"/>
                    <a:pt x="31682" y="9765"/>
                    <a:pt x="31613" y="9833"/>
                  </a:cubicBezTo>
                  <a:cubicBezTo>
                    <a:pt x="31092" y="10397"/>
                    <a:pt x="30583" y="10946"/>
                    <a:pt x="30103" y="11536"/>
                  </a:cubicBezTo>
                  <a:cubicBezTo>
                    <a:pt x="29265" y="12525"/>
                    <a:pt x="28455" y="13555"/>
                    <a:pt x="27699" y="14626"/>
                  </a:cubicBezTo>
                  <a:cubicBezTo>
                    <a:pt x="25324" y="17963"/>
                    <a:pt x="23497" y="21575"/>
                    <a:pt x="22261" y="25489"/>
                  </a:cubicBezTo>
                  <a:cubicBezTo>
                    <a:pt x="21533" y="27741"/>
                    <a:pt x="21067" y="30035"/>
                    <a:pt x="20998" y="32410"/>
                  </a:cubicBezTo>
                  <a:cubicBezTo>
                    <a:pt x="20984" y="33193"/>
                    <a:pt x="20998" y="33990"/>
                    <a:pt x="21135" y="34759"/>
                  </a:cubicBezTo>
                  <a:cubicBezTo>
                    <a:pt x="21135" y="34827"/>
                    <a:pt x="21190" y="34896"/>
                    <a:pt x="21108" y="34951"/>
                  </a:cubicBezTo>
                  <a:cubicBezTo>
                    <a:pt x="21094" y="34910"/>
                    <a:pt x="21053" y="34896"/>
                    <a:pt x="21039" y="34882"/>
                  </a:cubicBezTo>
                  <a:cubicBezTo>
                    <a:pt x="20503" y="34168"/>
                    <a:pt x="20037" y="33440"/>
                    <a:pt x="19611" y="32658"/>
                  </a:cubicBezTo>
                  <a:cubicBezTo>
                    <a:pt x="19542" y="32548"/>
                    <a:pt x="19515" y="32424"/>
                    <a:pt x="19474" y="32287"/>
                  </a:cubicBezTo>
                  <a:cubicBezTo>
                    <a:pt x="19419" y="32067"/>
                    <a:pt x="19377" y="31834"/>
                    <a:pt x="19336" y="31614"/>
                  </a:cubicBezTo>
                  <a:cubicBezTo>
                    <a:pt x="19075" y="30089"/>
                    <a:pt x="18979" y="28565"/>
                    <a:pt x="18979" y="27027"/>
                  </a:cubicBezTo>
                  <a:cubicBezTo>
                    <a:pt x="18965" y="24308"/>
                    <a:pt x="19254" y="21589"/>
                    <a:pt x="19748" y="18897"/>
                  </a:cubicBezTo>
                  <a:cubicBezTo>
                    <a:pt x="20366" y="15601"/>
                    <a:pt x="21204" y="12360"/>
                    <a:pt x="22124" y="9133"/>
                  </a:cubicBezTo>
                  <a:cubicBezTo>
                    <a:pt x="22412" y="8117"/>
                    <a:pt x="22701" y="7087"/>
                    <a:pt x="22989" y="6071"/>
                  </a:cubicBezTo>
                  <a:cubicBezTo>
                    <a:pt x="23030" y="5947"/>
                    <a:pt x="23058" y="5810"/>
                    <a:pt x="23085" y="5672"/>
                  </a:cubicBezTo>
                  <a:cubicBezTo>
                    <a:pt x="23085" y="5631"/>
                    <a:pt x="23044" y="5576"/>
                    <a:pt x="22989" y="5466"/>
                  </a:cubicBezTo>
                  <a:cubicBezTo>
                    <a:pt x="22920" y="5659"/>
                    <a:pt x="22852" y="5782"/>
                    <a:pt x="22824" y="5906"/>
                  </a:cubicBezTo>
                  <a:cubicBezTo>
                    <a:pt x="22605" y="6593"/>
                    <a:pt x="22357" y="7279"/>
                    <a:pt x="22151" y="7980"/>
                  </a:cubicBezTo>
                  <a:cubicBezTo>
                    <a:pt x="21698" y="9531"/>
                    <a:pt x="21231" y="11069"/>
                    <a:pt x="20792" y="12621"/>
                  </a:cubicBezTo>
                  <a:cubicBezTo>
                    <a:pt x="20380" y="14132"/>
                    <a:pt x="20023" y="15670"/>
                    <a:pt x="19652" y="17194"/>
                  </a:cubicBezTo>
                  <a:cubicBezTo>
                    <a:pt x="19007" y="19831"/>
                    <a:pt x="18581" y="22481"/>
                    <a:pt x="18457" y="25201"/>
                  </a:cubicBezTo>
                  <a:cubicBezTo>
                    <a:pt x="18389" y="26903"/>
                    <a:pt x="18361" y="28579"/>
                    <a:pt x="18622" y="30241"/>
                  </a:cubicBezTo>
                  <a:cubicBezTo>
                    <a:pt x="18636" y="30378"/>
                    <a:pt x="18636" y="30501"/>
                    <a:pt x="18636" y="30625"/>
                  </a:cubicBezTo>
                  <a:cubicBezTo>
                    <a:pt x="18498" y="30433"/>
                    <a:pt x="18416" y="30241"/>
                    <a:pt x="18320" y="30048"/>
                  </a:cubicBezTo>
                  <a:cubicBezTo>
                    <a:pt x="17798" y="28826"/>
                    <a:pt x="17359" y="27535"/>
                    <a:pt x="16947" y="26244"/>
                  </a:cubicBezTo>
                  <a:cubicBezTo>
                    <a:pt x="16603" y="25201"/>
                    <a:pt x="16370" y="24116"/>
                    <a:pt x="16136" y="23031"/>
                  </a:cubicBezTo>
                  <a:cubicBezTo>
                    <a:pt x="15862" y="21822"/>
                    <a:pt x="15628" y="20600"/>
                    <a:pt x="15450" y="19364"/>
                  </a:cubicBezTo>
                  <a:cubicBezTo>
                    <a:pt x="15189" y="17606"/>
                    <a:pt x="15038" y="15848"/>
                    <a:pt x="14873" y="14077"/>
                  </a:cubicBezTo>
                  <a:cubicBezTo>
                    <a:pt x="14763" y="12580"/>
                    <a:pt x="14626" y="11111"/>
                    <a:pt x="14489" y="9627"/>
                  </a:cubicBezTo>
                  <a:cubicBezTo>
                    <a:pt x="14351" y="8199"/>
                    <a:pt x="14214" y="6785"/>
                    <a:pt x="14035" y="5370"/>
                  </a:cubicBezTo>
                  <a:cubicBezTo>
                    <a:pt x="13898" y="4176"/>
                    <a:pt x="13733" y="2967"/>
                    <a:pt x="13541" y="1772"/>
                  </a:cubicBezTo>
                  <a:cubicBezTo>
                    <a:pt x="13472" y="1360"/>
                    <a:pt x="13362" y="948"/>
                    <a:pt x="13266" y="536"/>
                  </a:cubicBezTo>
                  <a:cubicBezTo>
                    <a:pt x="13211" y="344"/>
                    <a:pt x="13156" y="138"/>
                    <a:pt x="129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17"/>
          <p:cNvGrpSpPr/>
          <p:nvPr/>
        </p:nvGrpSpPr>
        <p:grpSpPr>
          <a:xfrm rot="989017">
            <a:off x="-143295" y="133849"/>
            <a:ext cx="705979" cy="1827910"/>
            <a:chOff x="1059475" y="3902824"/>
            <a:chExt cx="620555" cy="1606733"/>
          </a:xfrm>
        </p:grpSpPr>
        <p:sp>
          <p:nvSpPr>
            <p:cNvPr id="775" name="Google Shape;775;p17"/>
            <p:cNvSpPr/>
            <p:nvPr/>
          </p:nvSpPr>
          <p:spPr>
            <a:xfrm>
              <a:off x="1059475" y="3902824"/>
              <a:ext cx="620555" cy="1452925"/>
            </a:xfrm>
            <a:custGeom>
              <a:avLst/>
              <a:gdLst/>
              <a:ahLst/>
              <a:cxnLst/>
              <a:rect l="l" t="t" r="r" b="b"/>
              <a:pathLst>
                <a:path w="12003" h="28103" extrusionOk="0">
                  <a:moveTo>
                    <a:pt x="3385" y="0"/>
                  </a:moveTo>
                  <a:cubicBezTo>
                    <a:pt x="3211" y="0"/>
                    <a:pt x="3044" y="52"/>
                    <a:pt x="2884" y="156"/>
                  </a:cubicBezTo>
                  <a:cubicBezTo>
                    <a:pt x="2541" y="362"/>
                    <a:pt x="2307" y="651"/>
                    <a:pt x="2156" y="1008"/>
                  </a:cubicBezTo>
                  <a:cubicBezTo>
                    <a:pt x="1991" y="1433"/>
                    <a:pt x="1909" y="1873"/>
                    <a:pt x="1923" y="2312"/>
                  </a:cubicBezTo>
                  <a:cubicBezTo>
                    <a:pt x="1923" y="2999"/>
                    <a:pt x="2046" y="3672"/>
                    <a:pt x="2225" y="4331"/>
                  </a:cubicBezTo>
                  <a:cubicBezTo>
                    <a:pt x="2458" y="5100"/>
                    <a:pt x="2692" y="5855"/>
                    <a:pt x="2911" y="6624"/>
                  </a:cubicBezTo>
                  <a:cubicBezTo>
                    <a:pt x="3282" y="7874"/>
                    <a:pt x="3282" y="9110"/>
                    <a:pt x="2870" y="10360"/>
                  </a:cubicBezTo>
                  <a:cubicBezTo>
                    <a:pt x="2664" y="11033"/>
                    <a:pt x="2390" y="11678"/>
                    <a:pt x="2046" y="12269"/>
                  </a:cubicBezTo>
                  <a:cubicBezTo>
                    <a:pt x="1703" y="12887"/>
                    <a:pt x="1360" y="13505"/>
                    <a:pt x="1030" y="14136"/>
                  </a:cubicBezTo>
                  <a:cubicBezTo>
                    <a:pt x="645" y="14864"/>
                    <a:pt x="357" y="15619"/>
                    <a:pt x="192" y="16430"/>
                  </a:cubicBezTo>
                  <a:cubicBezTo>
                    <a:pt x="14" y="17281"/>
                    <a:pt x="0" y="18160"/>
                    <a:pt x="165" y="19025"/>
                  </a:cubicBezTo>
                  <a:cubicBezTo>
                    <a:pt x="357" y="19945"/>
                    <a:pt x="783" y="20756"/>
                    <a:pt x="1373" y="21497"/>
                  </a:cubicBezTo>
                  <a:cubicBezTo>
                    <a:pt x="1662" y="21854"/>
                    <a:pt x="1978" y="22198"/>
                    <a:pt x="2293" y="22527"/>
                  </a:cubicBezTo>
                  <a:cubicBezTo>
                    <a:pt x="2939" y="23214"/>
                    <a:pt x="3502" y="23942"/>
                    <a:pt x="3996" y="24766"/>
                  </a:cubicBezTo>
                  <a:cubicBezTo>
                    <a:pt x="4312" y="25287"/>
                    <a:pt x="4518" y="25823"/>
                    <a:pt x="4614" y="26400"/>
                  </a:cubicBezTo>
                  <a:cubicBezTo>
                    <a:pt x="4752" y="26963"/>
                    <a:pt x="4765" y="27512"/>
                    <a:pt x="4477" y="28103"/>
                  </a:cubicBezTo>
                  <a:cubicBezTo>
                    <a:pt x="4600" y="28076"/>
                    <a:pt x="4683" y="28022"/>
                    <a:pt x="4756" y="28022"/>
                  </a:cubicBezTo>
                  <a:cubicBezTo>
                    <a:pt x="4798" y="28022"/>
                    <a:pt x="4835" y="28039"/>
                    <a:pt x="4875" y="28089"/>
                  </a:cubicBezTo>
                  <a:cubicBezTo>
                    <a:pt x="5727" y="26798"/>
                    <a:pt x="6866" y="25823"/>
                    <a:pt x="7924" y="24766"/>
                  </a:cubicBezTo>
                  <a:cubicBezTo>
                    <a:pt x="8610" y="24106"/>
                    <a:pt x="9297" y="23447"/>
                    <a:pt x="9915" y="22733"/>
                  </a:cubicBezTo>
                  <a:cubicBezTo>
                    <a:pt x="10176" y="22431"/>
                    <a:pt x="10437" y="22129"/>
                    <a:pt x="10670" y="21813"/>
                  </a:cubicBezTo>
                  <a:cubicBezTo>
                    <a:pt x="11412" y="20879"/>
                    <a:pt x="11797" y="19808"/>
                    <a:pt x="11893" y="18627"/>
                  </a:cubicBezTo>
                  <a:cubicBezTo>
                    <a:pt x="12003" y="17405"/>
                    <a:pt x="11906" y="16196"/>
                    <a:pt x="11728" y="15001"/>
                  </a:cubicBezTo>
                  <a:cubicBezTo>
                    <a:pt x="11522" y="13738"/>
                    <a:pt x="11137" y="12516"/>
                    <a:pt x="10629" y="11349"/>
                  </a:cubicBezTo>
                  <a:cubicBezTo>
                    <a:pt x="10313" y="10676"/>
                    <a:pt x="10025" y="10003"/>
                    <a:pt x="9709" y="9330"/>
                  </a:cubicBezTo>
                  <a:cubicBezTo>
                    <a:pt x="9187" y="8190"/>
                    <a:pt x="8720" y="7023"/>
                    <a:pt x="8322" y="5814"/>
                  </a:cubicBezTo>
                  <a:cubicBezTo>
                    <a:pt x="8102" y="5128"/>
                    <a:pt x="7841" y="4468"/>
                    <a:pt x="7553" y="3795"/>
                  </a:cubicBezTo>
                  <a:cubicBezTo>
                    <a:pt x="7278" y="3109"/>
                    <a:pt x="6880" y="2491"/>
                    <a:pt x="6413" y="1928"/>
                  </a:cubicBezTo>
                  <a:cubicBezTo>
                    <a:pt x="5974" y="1378"/>
                    <a:pt x="5438" y="912"/>
                    <a:pt x="4820" y="527"/>
                  </a:cubicBezTo>
                  <a:cubicBezTo>
                    <a:pt x="4449" y="294"/>
                    <a:pt x="4024" y="156"/>
                    <a:pt x="3625" y="33"/>
                  </a:cubicBezTo>
                  <a:cubicBezTo>
                    <a:pt x="3544" y="11"/>
                    <a:pt x="3464" y="0"/>
                    <a:pt x="33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7"/>
            <p:cNvSpPr/>
            <p:nvPr/>
          </p:nvSpPr>
          <p:spPr>
            <a:xfrm>
              <a:off x="1165926" y="3919420"/>
              <a:ext cx="498491" cy="1590137"/>
            </a:xfrm>
            <a:custGeom>
              <a:avLst/>
              <a:gdLst/>
              <a:ahLst/>
              <a:cxnLst/>
              <a:rect l="l" t="t" r="r" b="b"/>
              <a:pathLst>
                <a:path w="9642" h="30757" extrusionOk="0">
                  <a:moveTo>
                    <a:pt x="4610" y="7215"/>
                  </a:moveTo>
                  <a:cubicBezTo>
                    <a:pt x="4613" y="7219"/>
                    <a:pt x="4615" y="7226"/>
                    <a:pt x="4615" y="7237"/>
                  </a:cubicBezTo>
                  <a:cubicBezTo>
                    <a:pt x="4629" y="7237"/>
                    <a:pt x="4615" y="7251"/>
                    <a:pt x="4615" y="7251"/>
                  </a:cubicBezTo>
                  <a:cubicBezTo>
                    <a:pt x="4615" y="7241"/>
                    <a:pt x="4615" y="7224"/>
                    <a:pt x="4610" y="7215"/>
                  </a:cubicBezTo>
                  <a:close/>
                  <a:moveTo>
                    <a:pt x="1498" y="0"/>
                  </a:moveTo>
                  <a:cubicBezTo>
                    <a:pt x="1498" y="69"/>
                    <a:pt x="1470" y="124"/>
                    <a:pt x="1512" y="165"/>
                  </a:cubicBezTo>
                  <a:cubicBezTo>
                    <a:pt x="1566" y="261"/>
                    <a:pt x="1635" y="343"/>
                    <a:pt x="1704" y="439"/>
                  </a:cubicBezTo>
                  <a:cubicBezTo>
                    <a:pt x="2734" y="1785"/>
                    <a:pt x="3434" y="3323"/>
                    <a:pt x="3997" y="4916"/>
                  </a:cubicBezTo>
                  <a:cubicBezTo>
                    <a:pt x="4217" y="5534"/>
                    <a:pt x="4395" y="6152"/>
                    <a:pt x="4601" y="6770"/>
                  </a:cubicBezTo>
                  <a:cubicBezTo>
                    <a:pt x="4629" y="6894"/>
                    <a:pt x="4656" y="7031"/>
                    <a:pt x="4670" y="7141"/>
                  </a:cubicBezTo>
                  <a:cubicBezTo>
                    <a:pt x="4629" y="7127"/>
                    <a:pt x="4588" y="7114"/>
                    <a:pt x="4560" y="7072"/>
                  </a:cubicBezTo>
                  <a:cubicBezTo>
                    <a:pt x="4203" y="6523"/>
                    <a:pt x="3736" y="6070"/>
                    <a:pt x="3256" y="5617"/>
                  </a:cubicBezTo>
                  <a:cubicBezTo>
                    <a:pt x="2459" y="4875"/>
                    <a:pt x="1594" y="4175"/>
                    <a:pt x="715" y="3502"/>
                  </a:cubicBezTo>
                  <a:cubicBezTo>
                    <a:pt x="605" y="3420"/>
                    <a:pt x="495" y="3323"/>
                    <a:pt x="303" y="3282"/>
                  </a:cubicBezTo>
                  <a:lnTo>
                    <a:pt x="303" y="3282"/>
                  </a:lnTo>
                  <a:cubicBezTo>
                    <a:pt x="358" y="3474"/>
                    <a:pt x="482" y="3598"/>
                    <a:pt x="605" y="3694"/>
                  </a:cubicBezTo>
                  <a:cubicBezTo>
                    <a:pt x="907" y="3983"/>
                    <a:pt x="1237" y="4257"/>
                    <a:pt x="1539" y="4532"/>
                  </a:cubicBezTo>
                  <a:cubicBezTo>
                    <a:pt x="2130" y="5054"/>
                    <a:pt x="2706" y="5562"/>
                    <a:pt x="3256" y="6097"/>
                  </a:cubicBezTo>
                  <a:cubicBezTo>
                    <a:pt x="3571" y="6386"/>
                    <a:pt x="3846" y="6715"/>
                    <a:pt x="4107" y="7045"/>
                  </a:cubicBezTo>
                  <a:cubicBezTo>
                    <a:pt x="4423" y="7443"/>
                    <a:pt x="4629" y="7883"/>
                    <a:pt x="4835" y="8363"/>
                  </a:cubicBezTo>
                  <a:cubicBezTo>
                    <a:pt x="5000" y="8748"/>
                    <a:pt x="5164" y="9105"/>
                    <a:pt x="5219" y="9517"/>
                  </a:cubicBezTo>
                  <a:cubicBezTo>
                    <a:pt x="5288" y="10121"/>
                    <a:pt x="5370" y="10739"/>
                    <a:pt x="5439" y="11330"/>
                  </a:cubicBezTo>
                  <a:cubicBezTo>
                    <a:pt x="5576" y="12524"/>
                    <a:pt x="5576" y="13719"/>
                    <a:pt x="5549" y="14928"/>
                  </a:cubicBezTo>
                  <a:cubicBezTo>
                    <a:pt x="5480" y="17056"/>
                    <a:pt x="5206" y="19144"/>
                    <a:pt x="4725" y="21217"/>
                  </a:cubicBezTo>
                  <a:cubicBezTo>
                    <a:pt x="4698" y="21327"/>
                    <a:pt x="4670" y="21423"/>
                    <a:pt x="4588" y="21533"/>
                  </a:cubicBezTo>
                  <a:cubicBezTo>
                    <a:pt x="4547" y="21382"/>
                    <a:pt x="4519" y="21217"/>
                    <a:pt x="4492" y="21066"/>
                  </a:cubicBezTo>
                  <a:cubicBezTo>
                    <a:pt x="4286" y="19899"/>
                    <a:pt x="3915" y="18787"/>
                    <a:pt x="3365" y="17715"/>
                  </a:cubicBezTo>
                  <a:cubicBezTo>
                    <a:pt x="2775" y="16603"/>
                    <a:pt x="2157" y="15491"/>
                    <a:pt x="1470" y="14447"/>
                  </a:cubicBezTo>
                  <a:cubicBezTo>
                    <a:pt x="1017" y="13733"/>
                    <a:pt x="564" y="13019"/>
                    <a:pt x="125" y="12318"/>
                  </a:cubicBezTo>
                  <a:cubicBezTo>
                    <a:pt x="97" y="12277"/>
                    <a:pt x="70" y="12264"/>
                    <a:pt x="1" y="12209"/>
                  </a:cubicBezTo>
                  <a:lnTo>
                    <a:pt x="1" y="12209"/>
                  </a:lnTo>
                  <a:cubicBezTo>
                    <a:pt x="15" y="12332"/>
                    <a:pt x="1" y="12428"/>
                    <a:pt x="28" y="12524"/>
                  </a:cubicBezTo>
                  <a:cubicBezTo>
                    <a:pt x="97" y="12689"/>
                    <a:pt x="193" y="12881"/>
                    <a:pt x="276" y="13033"/>
                  </a:cubicBezTo>
                  <a:cubicBezTo>
                    <a:pt x="537" y="13499"/>
                    <a:pt x="784" y="13966"/>
                    <a:pt x="1058" y="14406"/>
                  </a:cubicBezTo>
                  <a:cubicBezTo>
                    <a:pt x="1800" y="15628"/>
                    <a:pt x="2500" y="16864"/>
                    <a:pt x="3118" y="18155"/>
                  </a:cubicBezTo>
                  <a:cubicBezTo>
                    <a:pt x="3626" y="19199"/>
                    <a:pt x="3970" y="20297"/>
                    <a:pt x="4135" y="21451"/>
                  </a:cubicBezTo>
                  <a:cubicBezTo>
                    <a:pt x="4244" y="22041"/>
                    <a:pt x="4244" y="22632"/>
                    <a:pt x="4176" y="23236"/>
                  </a:cubicBezTo>
                  <a:cubicBezTo>
                    <a:pt x="4148" y="23387"/>
                    <a:pt x="4107" y="23524"/>
                    <a:pt x="4066" y="23662"/>
                  </a:cubicBezTo>
                  <a:cubicBezTo>
                    <a:pt x="3668" y="24980"/>
                    <a:pt x="3173" y="26257"/>
                    <a:pt x="2569" y="27493"/>
                  </a:cubicBezTo>
                  <a:cubicBezTo>
                    <a:pt x="2033" y="28551"/>
                    <a:pt x="1512" y="29594"/>
                    <a:pt x="880" y="30597"/>
                  </a:cubicBezTo>
                  <a:cubicBezTo>
                    <a:pt x="852" y="30611"/>
                    <a:pt x="880" y="30638"/>
                    <a:pt x="852" y="30679"/>
                  </a:cubicBezTo>
                  <a:cubicBezTo>
                    <a:pt x="888" y="30737"/>
                    <a:pt x="935" y="30757"/>
                    <a:pt x="982" y="30757"/>
                  </a:cubicBezTo>
                  <a:cubicBezTo>
                    <a:pt x="1025" y="30757"/>
                    <a:pt x="1067" y="30740"/>
                    <a:pt x="1100" y="30720"/>
                  </a:cubicBezTo>
                  <a:cubicBezTo>
                    <a:pt x="1196" y="30624"/>
                    <a:pt x="1306" y="30528"/>
                    <a:pt x="1374" y="30418"/>
                  </a:cubicBezTo>
                  <a:cubicBezTo>
                    <a:pt x="1649" y="30034"/>
                    <a:pt x="1924" y="29649"/>
                    <a:pt x="2171" y="29237"/>
                  </a:cubicBezTo>
                  <a:cubicBezTo>
                    <a:pt x="2802" y="28221"/>
                    <a:pt x="3297" y="27150"/>
                    <a:pt x="3723" y="26051"/>
                  </a:cubicBezTo>
                  <a:cubicBezTo>
                    <a:pt x="3805" y="25845"/>
                    <a:pt x="3887" y="25653"/>
                    <a:pt x="4052" y="25502"/>
                  </a:cubicBezTo>
                  <a:cubicBezTo>
                    <a:pt x="4395" y="25117"/>
                    <a:pt x="4711" y="24705"/>
                    <a:pt x="5041" y="24307"/>
                  </a:cubicBezTo>
                  <a:cubicBezTo>
                    <a:pt x="5576" y="23689"/>
                    <a:pt x="6153" y="23126"/>
                    <a:pt x="6799" y="22618"/>
                  </a:cubicBezTo>
                  <a:cubicBezTo>
                    <a:pt x="7115" y="22343"/>
                    <a:pt x="7444" y="22083"/>
                    <a:pt x="7774" y="21808"/>
                  </a:cubicBezTo>
                  <a:cubicBezTo>
                    <a:pt x="8350" y="21341"/>
                    <a:pt x="8831" y="20792"/>
                    <a:pt x="9284" y="20215"/>
                  </a:cubicBezTo>
                  <a:cubicBezTo>
                    <a:pt x="9408" y="20050"/>
                    <a:pt x="9490" y="19899"/>
                    <a:pt x="9586" y="19734"/>
                  </a:cubicBezTo>
                  <a:cubicBezTo>
                    <a:pt x="9628" y="19679"/>
                    <a:pt x="9628" y="19624"/>
                    <a:pt x="9641" y="19569"/>
                  </a:cubicBezTo>
                  <a:lnTo>
                    <a:pt x="9641" y="19569"/>
                  </a:lnTo>
                  <a:cubicBezTo>
                    <a:pt x="9613" y="19581"/>
                    <a:pt x="9592" y="19586"/>
                    <a:pt x="9576" y="19586"/>
                  </a:cubicBezTo>
                  <a:cubicBezTo>
                    <a:pt x="9536" y="19586"/>
                    <a:pt x="9523" y="19557"/>
                    <a:pt x="9504" y="19528"/>
                  </a:cubicBezTo>
                  <a:cubicBezTo>
                    <a:pt x="9463" y="19569"/>
                    <a:pt x="9408" y="19611"/>
                    <a:pt x="9367" y="19666"/>
                  </a:cubicBezTo>
                  <a:cubicBezTo>
                    <a:pt x="8859" y="20393"/>
                    <a:pt x="8227" y="21039"/>
                    <a:pt x="7513" y="21588"/>
                  </a:cubicBezTo>
                  <a:cubicBezTo>
                    <a:pt x="7073" y="21945"/>
                    <a:pt x="6620" y="22289"/>
                    <a:pt x="6167" y="22632"/>
                  </a:cubicBezTo>
                  <a:cubicBezTo>
                    <a:pt x="5549" y="23112"/>
                    <a:pt x="5000" y="23648"/>
                    <a:pt x="4492" y="24239"/>
                  </a:cubicBezTo>
                  <a:cubicBezTo>
                    <a:pt x="4450" y="24307"/>
                    <a:pt x="4382" y="24376"/>
                    <a:pt x="4286" y="24472"/>
                  </a:cubicBezTo>
                  <a:cubicBezTo>
                    <a:pt x="4203" y="24335"/>
                    <a:pt x="4286" y="24239"/>
                    <a:pt x="4313" y="24142"/>
                  </a:cubicBezTo>
                  <a:cubicBezTo>
                    <a:pt x="4725" y="22797"/>
                    <a:pt x="5041" y="21451"/>
                    <a:pt x="5274" y="20050"/>
                  </a:cubicBezTo>
                  <a:cubicBezTo>
                    <a:pt x="5384" y="19322"/>
                    <a:pt x="5480" y="18581"/>
                    <a:pt x="5576" y="17839"/>
                  </a:cubicBezTo>
                  <a:cubicBezTo>
                    <a:pt x="5590" y="17688"/>
                    <a:pt x="5631" y="17509"/>
                    <a:pt x="5686" y="17358"/>
                  </a:cubicBezTo>
                  <a:cubicBezTo>
                    <a:pt x="5934" y="16507"/>
                    <a:pt x="6208" y="15642"/>
                    <a:pt x="6551" y="14818"/>
                  </a:cubicBezTo>
                  <a:cubicBezTo>
                    <a:pt x="7128" y="13390"/>
                    <a:pt x="7513" y="11934"/>
                    <a:pt x="7774" y="10423"/>
                  </a:cubicBezTo>
                  <a:cubicBezTo>
                    <a:pt x="7829" y="10094"/>
                    <a:pt x="7897" y="9750"/>
                    <a:pt x="7842" y="9366"/>
                  </a:cubicBezTo>
                  <a:lnTo>
                    <a:pt x="7842" y="9366"/>
                  </a:lnTo>
                  <a:cubicBezTo>
                    <a:pt x="7787" y="9435"/>
                    <a:pt x="7746" y="9462"/>
                    <a:pt x="7746" y="9503"/>
                  </a:cubicBezTo>
                  <a:cubicBezTo>
                    <a:pt x="7678" y="9723"/>
                    <a:pt x="7623" y="9943"/>
                    <a:pt x="7568" y="10162"/>
                  </a:cubicBezTo>
                  <a:cubicBezTo>
                    <a:pt x="7211" y="11673"/>
                    <a:pt x="6757" y="13156"/>
                    <a:pt x="6194" y="14598"/>
                  </a:cubicBezTo>
                  <a:cubicBezTo>
                    <a:pt x="6112" y="14818"/>
                    <a:pt x="6043" y="15065"/>
                    <a:pt x="5961" y="15285"/>
                  </a:cubicBezTo>
                  <a:cubicBezTo>
                    <a:pt x="5934" y="15340"/>
                    <a:pt x="5906" y="15408"/>
                    <a:pt x="5851" y="15518"/>
                  </a:cubicBezTo>
                  <a:cubicBezTo>
                    <a:pt x="5782" y="15285"/>
                    <a:pt x="5796" y="15106"/>
                    <a:pt x="5824" y="14941"/>
                  </a:cubicBezTo>
                  <a:cubicBezTo>
                    <a:pt x="5851" y="14035"/>
                    <a:pt x="5837" y="13115"/>
                    <a:pt x="5769" y="12209"/>
                  </a:cubicBezTo>
                  <a:cubicBezTo>
                    <a:pt x="5631" y="10025"/>
                    <a:pt x="5288" y="7883"/>
                    <a:pt x="4629" y="5809"/>
                  </a:cubicBezTo>
                  <a:cubicBezTo>
                    <a:pt x="4547" y="5521"/>
                    <a:pt x="4450" y="5246"/>
                    <a:pt x="4341" y="4971"/>
                  </a:cubicBezTo>
                  <a:cubicBezTo>
                    <a:pt x="4286" y="4807"/>
                    <a:pt x="4258" y="4655"/>
                    <a:pt x="4272" y="4491"/>
                  </a:cubicBezTo>
                  <a:lnTo>
                    <a:pt x="4382" y="3145"/>
                  </a:lnTo>
                  <a:cubicBezTo>
                    <a:pt x="4395" y="2747"/>
                    <a:pt x="4423" y="2362"/>
                    <a:pt x="4450" y="1964"/>
                  </a:cubicBezTo>
                  <a:cubicBezTo>
                    <a:pt x="4450" y="1854"/>
                    <a:pt x="4423" y="1744"/>
                    <a:pt x="4423" y="1634"/>
                  </a:cubicBezTo>
                  <a:cubicBezTo>
                    <a:pt x="4415" y="1634"/>
                    <a:pt x="4408" y="1633"/>
                    <a:pt x="4401" y="1633"/>
                  </a:cubicBezTo>
                  <a:cubicBezTo>
                    <a:pt x="4273" y="1633"/>
                    <a:pt x="4286" y="1748"/>
                    <a:pt x="4286" y="1813"/>
                  </a:cubicBezTo>
                  <a:cubicBezTo>
                    <a:pt x="4203" y="2362"/>
                    <a:pt x="4121" y="2911"/>
                    <a:pt x="4011" y="3461"/>
                  </a:cubicBezTo>
                  <a:cubicBezTo>
                    <a:pt x="3997" y="3543"/>
                    <a:pt x="3983" y="3639"/>
                    <a:pt x="3942" y="3777"/>
                  </a:cubicBezTo>
                  <a:cubicBezTo>
                    <a:pt x="3874" y="3667"/>
                    <a:pt x="3832" y="3598"/>
                    <a:pt x="3791" y="3529"/>
                  </a:cubicBezTo>
                  <a:cubicBezTo>
                    <a:pt x="3558" y="3021"/>
                    <a:pt x="3311" y="2513"/>
                    <a:pt x="3050" y="2033"/>
                  </a:cubicBezTo>
                  <a:cubicBezTo>
                    <a:pt x="2734" y="1415"/>
                    <a:pt x="2336" y="851"/>
                    <a:pt x="1882" y="316"/>
                  </a:cubicBezTo>
                  <a:cubicBezTo>
                    <a:pt x="1786" y="192"/>
                    <a:pt x="1704" y="55"/>
                    <a:pt x="14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7" name="Google Shape;777;p17"/>
          <p:cNvGrpSpPr/>
          <p:nvPr/>
        </p:nvGrpSpPr>
        <p:grpSpPr>
          <a:xfrm rot="-8449556" flipH="1">
            <a:off x="8883442" y="531933"/>
            <a:ext cx="1166288" cy="1407681"/>
            <a:chOff x="6193303" y="1511537"/>
            <a:chExt cx="1420044" cy="1713958"/>
          </a:xfrm>
        </p:grpSpPr>
        <p:sp>
          <p:nvSpPr>
            <p:cNvPr id="778" name="Google Shape;778;p17"/>
            <p:cNvSpPr/>
            <p:nvPr/>
          </p:nvSpPr>
          <p:spPr>
            <a:xfrm>
              <a:off x="6193303" y="1539248"/>
              <a:ext cx="419649" cy="1686247"/>
            </a:xfrm>
            <a:custGeom>
              <a:avLst/>
              <a:gdLst/>
              <a:ahLst/>
              <a:cxnLst/>
              <a:rect l="l" t="t" r="r" b="b"/>
              <a:pathLst>
                <a:path w="8117" h="32616" extrusionOk="0">
                  <a:moveTo>
                    <a:pt x="3763" y="0"/>
                  </a:moveTo>
                  <a:cubicBezTo>
                    <a:pt x="3612" y="0"/>
                    <a:pt x="3448" y="14"/>
                    <a:pt x="3310" y="69"/>
                  </a:cubicBezTo>
                  <a:cubicBezTo>
                    <a:pt x="3269" y="83"/>
                    <a:pt x="3200" y="97"/>
                    <a:pt x="3132" y="138"/>
                  </a:cubicBezTo>
                  <a:cubicBezTo>
                    <a:pt x="2994" y="193"/>
                    <a:pt x="2830" y="261"/>
                    <a:pt x="2665" y="344"/>
                  </a:cubicBezTo>
                  <a:cubicBezTo>
                    <a:pt x="2541" y="412"/>
                    <a:pt x="2418" y="481"/>
                    <a:pt x="2308" y="577"/>
                  </a:cubicBezTo>
                  <a:cubicBezTo>
                    <a:pt x="2170" y="687"/>
                    <a:pt x="2006" y="824"/>
                    <a:pt x="1896" y="962"/>
                  </a:cubicBezTo>
                  <a:cubicBezTo>
                    <a:pt x="1690" y="1195"/>
                    <a:pt x="1484" y="1456"/>
                    <a:pt x="1291" y="1717"/>
                  </a:cubicBezTo>
                  <a:cubicBezTo>
                    <a:pt x="1099" y="1978"/>
                    <a:pt x="893" y="2266"/>
                    <a:pt x="770" y="2568"/>
                  </a:cubicBezTo>
                  <a:cubicBezTo>
                    <a:pt x="660" y="2871"/>
                    <a:pt x="550" y="3186"/>
                    <a:pt x="454" y="3571"/>
                  </a:cubicBezTo>
                  <a:cubicBezTo>
                    <a:pt x="399" y="3736"/>
                    <a:pt x="344" y="3928"/>
                    <a:pt x="316" y="4079"/>
                  </a:cubicBezTo>
                  <a:cubicBezTo>
                    <a:pt x="275" y="4258"/>
                    <a:pt x="248" y="4422"/>
                    <a:pt x="220" y="4560"/>
                  </a:cubicBezTo>
                  <a:cubicBezTo>
                    <a:pt x="124" y="5178"/>
                    <a:pt x="55" y="5837"/>
                    <a:pt x="14" y="6620"/>
                  </a:cubicBezTo>
                  <a:cubicBezTo>
                    <a:pt x="1" y="6812"/>
                    <a:pt x="1" y="6949"/>
                    <a:pt x="1" y="7087"/>
                  </a:cubicBezTo>
                  <a:lnTo>
                    <a:pt x="1" y="7238"/>
                  </a:lnTo>
                  <a:lnTo>
                    <a:pt x="1" y="7553"/>
                  </a:lnTo>
                  <a:lnTo>
                    <a:pt x="1" y="7705"/>
                  </a:lnTo>
                  <a:cubicBezTo>
                    <a:pt x="1" y="7828"/>
                    <a:pt x="14" y="7924"/>
                    <a:pt x="14" y="8048"/>
                  </a:cubicBezTo>
                  <a:lnTo>
                    <a:pt x="42" y="8199"/>
                  </a:lnTo>
                  <a:cubicBezTo>
                    <a:pt x="42" y="8322"/>
                    <a:pt x="42" y="8432"/>
                    <a:pt x="55" y="8542"/>
                  </a:cubicBezTo>
                  <a:lnTo>
                    <a:pt x="69" y="8666"/>
                  </a:lnTo>
                  <a:cubicBezTo>
                    <a:pt x="83" y="8954"/>
                    <a:pt x="124" y="9256"/>
                    <a:pt x="152" y="9545"/>
                  </a:cubicBezTo>
                  <a:cubicBezTo>
                    <a:pt x="179" y="9710"/>
                    <a:pt x="207" y="9874"/>
                    <a:pt x="220" y="10025"/>
                  </a:cubicBezTo>
                  <a:cubicBezTo>
                    <a:pt x="248" y="10190"/>
                    <a:pt x="275" y="10369"/>
                    <a:pt x="289" y="10533"/>
                  </a:cubicBezTo>
                  <a:lnTo>
                    <a:pt x="316" y="10630"/>
                  </a:lnTo>
                  <a:lnTo>
                    <a:pt x="358" y="11042"/>
                  </a:lnTo>
                  <a:cubicBezTo>
                    <a:pt x="358" y="11083"/>
                    <a:pt x="385" y="11138"/>
                    <a:pt x="385" y="11193"/>
                  </a:cubicBezTo>
                  <a:cubicBezTo>
                    <a:pt x="399" y="11316"/>
                    <a:pt x="413" y="11412"/>
                    <a:pt x="426" y="11536"/>
                  </a:cubicBezTo>
                  <a:lnTo>
                    <a:pt x="536" y="12113"/>
                  </a:lnTo>
                  <a:cubicBezTo>
                    <a:pt x="564" y="12250"/>
                    <a:pt x="591" y="12374"/>
                    <a:pt x="619" y="12511"/>
                  </a:cubicBezTo>
                  <a:cubicBezTo>
                    <a:pt x="632" y="12566"/>
                    <a:pt x="632" y="12635"/>
                    <a:pt x="660" y="12690"/>
                  </a:cubicBezTo>
                  <a:cubicBezTo>
                    <a:pt x="687" y="12841"/>
                    <a:pt x="728" y="12992"/>
                    <a:pt x="756" y="13115"/>
                  </a:cubicBezTo>
                  <a:lnTo>
                    <a:pt x="770" y="13211"/>
                  </a:lnTo>
                  <a:cubicBezTo>
                    <a:pt x="811" y="13335"/>
                    <a:pt x="825" y="13459"/>
                    <a:pt x="866" y="13555"/>
                  </a:cubicBezTo>
                  <a:cubicBezTo>
                    <a:pt x="948" y="13926"/>
                    <a:pt x="1044" y="14283"/>
                    <a:pt x="1154" y="14640"/>
                  </a:cubicBezTo>
                  <a:cubicBezTo>
                    <a:pt x="1209" y="14818"/>
                    <a:pt x="1237" y="14983"/>
                    <a:pt x="1291" y="15161"/>
                  </a:cubicBezTo>
                  <a:cubicBezTo>
                    <a:pt x="1305" y="15271"/>
                    <a:pt x="1346" y="15381"/>
                    <a:pt x="1374" y="15505"/>
                  </a:cubicBezTo>
                  <a:cubicBezTo>
                    <a:pt x="1456" y="15821"/>
                    <a:pt x="1552" y="16191"/>
                    <a:pt x="1676" y="16576"/>
                  </a:cubicBezTo>
                  <a:cubicBezTo>
                    <a:pt x="1854" y="17263"/>
                    <a:pt x="2060" y="17936"/>
                    <a:pt x="2253" y="18499"/>
                  </a:cubicBezTo>
                  <a:cubicBezTo>
                    <a:pt x="2335" y="18801"/>
                    <a:pt x="2445" y="19075"/>
                    <a:pt x="2541" y="19364"/>
                  </a:cubicBezTo>
                  <a:cubicBezTo>
                    <a:pt x="2637" y="19597"/>
                    <a:pt x="2706" y="19831"/>
                    <a:pt x="2788" y="20064"/>
                  </a:cubicBezTo>
                  <a:lnTo>
                    <a:pt x="2871" y="20325"/>
                  </a:lnTo>
                  <a:lnTo>
                    <a:pt x="3228" y="21355"/>
                  </a:lnTo>
                  <a:cubicBezTo>
                    <a:pt x="3269" y="21451"/>
                    <a:pt x="3296" y="21575"/>
                    <a:pt x="3338" y="21685"/>
                  </a:cubicBezTo>
                  <a:cubicBezTo>
                    <a:pt x="3351" y="21712"/>
                    <a:pt x="3365" y="21767"/>
                    <a:pt x="3393" y="21822"/>
                  </a:cubicBezTo>
                  <a:cubicBezTo>
                    <a:pt x="3420" y="21932"/>
                    <a:pt x="3475" y="22055"/>
                    <a:pt x="3502" y="22165"/>
                  </a:cubicBezTo>
                  <a:lnTo>
                    <a:pt x="3557" y="22303"/>
                  </a:lnTo>
                  <a:cubicBezTo>
                    <a:pt x="3640" y="22522"/>
                    <a:pt x="3736" y="22756"/>
                    <a:pt x="3818" y="23003"/>
                  </a:cubicBezTo>
                  <a:lnTo>
                    <a:pt x="3901" y="23223"/>
                  </a:lnTo>
                  <a:cubicBezTo>
                    <a:pt x="4011" y="23497"/>
                    <a:pt x="4107" y="23813"/>
                    <a:pt x="4189" y="24102"/>
                  </a:cubicBezTo>
                  <a:cubicBezTo>
                    <a:pt x="4230" y="24225"/>
                    <a:pt x="4244" y="24321"/>
                    <a:pt x="4285" y="24431"/>
                  </a:cubicBezTo>
                  <a:cubicBezTo>
                    <a:pt x="4326" y="24637"/>
                    <a:pt x="4381" y="24816"/>
                    <a:pt x="4450" y="25022"/>
                  </a:cubicBezTo>
                  <a:lnTo>
                    <a:pt x="4450" y="25063"/>
                  </a:lnTo>
                  <a:lnTo>
                    <a:pt x="4766" y="26038"/>
                  </a:lnTo>
                  <a:cubicBezTo>
                    <a:pt x="4780" y="26093"/>
                    <a:pt x="4793" y="26162"/>
                    <a:pt x="4807" y="26216"/>
                  </a:cubicBezTo>
                  <a:cubicBezTo>
                    <a:pt x="4848" y="26285"/>
                    <a:pt x="4862" y="26368"/>
                    <a:pt x="4889" y="26450"/>
                  </a:cubicBezTo>
                  <a:lnTo>
                    <a:pt x="4944" y="26587"/>
                  </a:lnTo>
                  <a:lnTo>
                    <a:pt x="4999" y="26725"/>
                  </a:lnTo>
                  <a:cubicBezTo>
                    <a:pt x="4999" y="26738"/>
                    <a:pt x="5013" y="26766"/>
                    <a:pt x="5013" y="26779"/>
                  </a:cubicBezTo>
                  <a:cubicBezTo>
                    <a:pt x="5027" y="26807"/>
                    <a:pt x="5054" y="26862"/>
                    <a:pt x="5068" y="26903"/>
                  </a:cubicBezTo>
                  <a:cubicBezTo>
                    <a:pt x="5095" y="26944"/>
                    <a:pt x="5123" y="26999"/>
                    <a:pt x="5137" y="27054"/>
                  </a:cubicBezTo>
                  <a:cubicBezTo>
                    <a:pt x="5192" y="27191"/>
                    <a:pt x="5233" y="27329"/>
                    <a:pt x="5301" y="27466"/>
                  </a:cubicBezTo>
                  <a:cubicBezTo>
                    <a:pt x="5370" y="27590"/>
                    <a:pt x="5425" y="27700"/>
                    <a:pt x="5494" y="27823"/>
                  </a:cubicBezTo>
                  <a:lnTo>
                    <a:pt x="5535" y="27878"/>
                  </a:lnTo>
                  <a:cubicBezTo>
                    <a:pt x="5617" y="28070"/>
                    <a:pt x="5700" y="28249"/>
                    <a:pt x="5782" y="28455"/>
                  </a:cubicBezTo>
                  <a:cubicBezTo>
                    <a:pt x="5837" y="28620"/>
                    <a:pt x="5906" y="28757"/>
                    <a:pt x="5961" y="28908"/>
                  </a:cubicBezTo>
                  <a:cubicBezTo>
                    <a:pt x="6153" y="29375"/>
                    <a:pt x="6331" y="29856"/>
                    <a:pt x="6537" y="30309"/>
                  </a:cubicBezTo>
                  <a:cubicBezTo>
                    <a:pt x="6867" y="31037"/>
                    <a:pt x="7155" y="31778"/>
                    <a:pt x="7416" y="32396"/>
                  </a:cubicBezTo>
                  <a:cubicBezTo>
                    <a:pt x="7457" y="32479"/>
                    <a:pt x="7526" y="32547"/>
                    <a:pt x="7595" y="32575"/>
                  </a:cubicBezTo>
                  <a:cubicBezTo>
                    <a:pt x="7622" y="32602"/>
                    <a:pt x="7636" y="32616"/>
                    <a:pt x="7677" y="32616"/>
                  </a:cubicBezTo>
                  <a:cubicBezTo>
                    <a:pt x="7732" y="32616"/>
                    <a:pt x="7801" y="32616"/>
                    <a:pt x="7842" y="32602"/>
                  </a:cubicBezTo>
                  <a:cubicBezTo>
                    <a:pt x="7979" y="32547"/>
                    <a:pt x="8075" y="32396"/>
                    <a:pt x="8075" y="32259"/>
                  </a:cubicBezTo>
                  <a:cubicBezTo>
                    <a:pt x="8089" y="32231"/>
                    <a:pt x="8089" y="32218"/>
                    <a:pt x="8089" y="32204"/>
                  </a:cubicBezTo>
                  <a:cubicBezTo>
                    <a:pt x="8103" y="32094"/>
                    <a:pt x="8117" y="32025"/>
                    <a:pt x="8117" y="31943"/>
                  </a:cubicBezTo>
                  <a:cubicBezTo>
                    <a:pt x="8117" y="31888"/>
                    <a:pt x="8103" y="31847"/>
                    <a:pt x="8103" y="31792"/>
                  </a:cubicBezTo>
                  <a:lnTo>
                    <a:pt x="8103" y="31737"/>
                  </a:lnTo>
                  <a:lnTo>
                    <a:pt x="8103" y="31641"/>
                  </a:lnTo>
                  <a:lnTo>
                    <a:pt x="8103" y="31531"/>
                  </a:lnTo>
                  <a:cubicBezTo>
                    <a:pt x="8089" y="31407"/>
                    <a:pt x="8075" y="31256"/>
                    <a:pt x="8034" y="31092"/>
                  </a:cubicBezTo>
                  <a:cubicBezTo>
                    <a:pt x="8007" y="30899"/>
                    <a:pt x="7966" y="30721"/>
                    <a:pt x="7911" y="30556"/>
                  </a:cubicBezTo>
                  <a:cubicBezTo>
                    <a:pt x="7869" y="30419"/>
                    <a:pt x="7828" y="30268"/>
                    <a:pt x="7773" y="30103"/>
                  </a:cubicBezTo>
                  <a:cubicBezTo>
                    <a:pt x="7732" y="30007"/>
                    <a:pt x="7677" y="29856"/>
                    <a:pt x="7622" y="29691"/>
                  </a:cubicBezTo>
                  <a:cubicBezTo>
                    <a:pt x="7554" y="29554"/>
                    <a:pt x="7512" y="29402"/>
                    <a:pt x="7471" y="29265"/>
                  </a:cubicBezTo>
                  <a:lnTo>
                    <a:pt x="7457" y="29183"/>
                  </a:lnTo>
                  <a:cubicBezTo>
                    <a:pt x="7416" y="29059"/>
                    <a:pt x="7389" y="28936"/>
                    <a:pt x="7334" y="28826"/>
                  </a:cubicBezTo>
                  <a:cubicBezTo>
                    <a:pt x="7334" y="28784"/>
                    <a:pt x="7320" y="28757"/>
                    <a:pt x="7293" y="28716"/>
                  </a:cubicBezTo>
                  <a:cubicBezTo>
                    <a:pt x="7252" y="28620"/>
                    <a:pt x="7210" y="28510"/>
                    <a:pt x="7183" y="28414"/>
                  </a:cubicBezTo>
                  <a:cubicBezTo>
                    <a:pt x="7155" y="28345"/>
                    <a:pt x="7128" y="28249"/>
                    <a:pt x="7114" y="28167"/>
                  </a:cubicBezTo>
                  <a:cubicBezTo>
                    <a:pt x="7114" y="28112"/>
                    <a:pt x="7087" y="28070"/>
                    <a:pt x="7073" y="28015"/>
                  </a:cubicBezTo>
                  <a:cubicBezTo>
                    <a:pt x="7018" y="27892"/>
                    <a:pt x="6991" y="27755"/>
                    <a:pt x="6949" y="27631"/>
                  </a:cubicBezTo>
                  <a:cubicBezTo>
                    <a:pt x="6908" y="27480"/>
                    <a:pt x="6867" y="27329"/>
                    <a:pt x="6812" y="27178"/>
                  </a:cubicBezTo>
                  <a:cubicBezTo>
                    <a:pt x="6716" y="26848"/>
                    <a:pt x="6647" y="26519"/>
                    <a:pt x="6579" y="26244"/>
                  </a:cubicBezTo>
                  <a:cubicBezTo>
                    <a:pt x="6537" y="26038"/>
                    <a:pt x="6469" y="25846"/>
                    <a:pt x="6428" y="25640"/>
                  </a:cubicBezTo>
                  <a:cubicBezTo>
                    <a:pt x="6386" y="25557"/>
                    <a:pt x="6359" y="25461"/>
                    <a:pt x="6331" y="25365"/>
                  </a:cubicBezTo>
                  <a:cubicBezTo>
                    <a:pt x="6318" y="25296"/>
                    <a:pt x="6304" y="25214"/>
                    <a:pt x="6290" y="25145"/>
                  </a:cubicBezTo>
                  <a:cubicBezTo>
                    <a:pt x="6263" y="25077"/>
                    <a:pt x="6249" y="24994"/>
                    <a:pt x="6235" y="24926"/>
                  </a:cubicBezTo>
                  <a:cubicBezTo>
                    <a:pt x="6194" y="24788"/>
                    <a:pt x="6167" y="24665"/>
                    <a:pt x="6125" y="24527"/>
                  </a:cubicBezTo>
                  <a:cubicBezTo>
                    <a:pt x="6084" y="24308"/>
                    <a:pt x="6057" y="24088"/>
                    <a:pt x="6029" y="23882"/>
                  </a:cubicBezTo>
                  <a:lnTo>
                    <a:pt x="5974" y="23511"/>
                  </a:lnTo>
                  <a:cubicBezTo>
                    <a:pt x="5919" y="23099"/>
                    <a:pt x="5878" y="22783"/>
                    <a:pt x="5810" y="22467"/>
                  </a:cubicBezTo>
                  <a:lnTo>
                    <a:pt x="5810" y="22481"/>
                  </a:lnTo>
                  <a:lnTo>
                    <a:pt x="5810" y="22509"/>
                  </a:lnTo>
                  <a:cubicBezTo>
                    <a:pt x="5810" y="22467"/>
                    <a:pt x="5782" y="22412"/>
                    <a:pt x="5782" y="22385"/>
                  </a:cubicBezTo>
                  <a:cubicBezTo>
                    <a:pt x="5755" y="22206"/>
                    <a:pt x="5741" y="22042"/>
                    <a:pt x="5713" y="21863"/>
                  </a:cubicBezTo>
                  <a:cubicBezTo>
                    <a:pt x="5700" y="21561"/>
                    <a:pt x="5686" y="21245"/>
                    <a:pt x="5672" y="20929"/>
                  </a:cubicBezTo>
                  <a:cubicBezTo>
                    <a:pt x="5645" y="20682"/>
                    <a:pt x="5645" y="20421"/>
                    <a:pt x="5645" y="20174"/>
                  </a:cubicBezTo>
                  <a:lnTo>
                    <a:pt x="5645" y="20050"/>
                  </a:lnTo>
                  <a:lnTo>
                    <a:pt x="5645" y="19844"/>
                  </a:lnTo>
                  <a:lnTo>
                    <a:pt x="5645" y="19570"/>
                  </a:lnTo>
                  <a:lnTo>
                    <a:pt x="5645" y="19350"/>
                  </a:lnTo>
                  <a:lnTo>
                    <a:pt x="5645" y="19117"/>
                  </a:lnTo>
                  <a:cubicBezTo>
                    <a:pt x="5645" y="18814"/>
                    <a:pt x="5645" y="18526"/>
                    <a:pt x="5672" y="18210"/>
                  </a:cubicBezTo>
                  <a:cubicBezTo>
                    <a:pt x="5686" y="17853"/>
                    <a:pt x="5741" y="17469"/>
                    <a:pt x="5768" y="17098"/>
                  </a:cubicBezTo>
                  <a:cubicBezTo>
                    <a:pt x="5796" y="17015"/>
                    <a:pt x="5796" y="16919"/>
                    <a:pt x="5810" y="16837"/>
                  </a:cubicBezTo>
                  <a:cubicBezTo>
                    <a:pt x="5823" y="16700"/>
                    <a:pt x="5837" y="16576"/>
                    <a:pt x="5851" y="16439"/>
                  </a:cubicBezTo>
                  <a:cubicBezTo>
                    <a:pt x="5878" y="16233"/>
                    <a:pt x="5906" y="16027"/>
                    <a:pt x="5919" y="15876"/>
                  </a:cubicBezTo>
                  <a:lnTo>
                    <a:pt x="6029" y="15052"/>
                  </a:lnTo>
                  <a:cubicBezTo>
                    <a:pt x="6057" y="14708"/>
                    <a:pt x="6112" y="14324"/>
                    <a:pt x="6167" y="13967"/>
                  </a:cubicBezTo>
                  <a:cubicBezTo>
                    <a:pt x="6194" y="13692"/>
                    <a:pt x="6249" y="13417"/>
                    <a:pt x="6290" y="13143"/>
                  </a:cubicBezTo>
                  <a:cubicBezTo>
                    <a:pt x="6359" y="12772"/>
                    <a:pt x="6414" y="12374"/>
                    <a:pt x="6455" y="11975"/>
                  </a:cubicBezTo>
                  <a:lnTo>
                    <a:pt x="6565" y="11206"/>
                  </a:lnTo>
                  <a:lnTo>
                    <a:pt x="6592" y="11042"/>
                  </a:lnTo>
                  <a:cubicBezTo>
                    <a:pt x="6592" y="10987"/>
                    <a:pt x="6620" y="10932"/>
                    <a:pt x="6620" y="10877"/>
                  </a:cubicBezTo>
                  <a:cubicBezTo>
                    <a:pt x="6634" y="10781"/>
                    <a:pt x="6647" y="10657"/>
                    <a:pt x="6661" y="10547"/>
                  </a:cubicBezTo>
                  <a:lnTo>
                    <a:pt x="6702" y="10382"/>
                  </a:lnTo>
                  <a:lnTo>
                    <a:pt x="6757" y="10067"/>
                  </a:lnTo>
                  <a:cubicBezTo>
                    <a:pt x="6798" y="9778"/>
                    <a:pt x="6867" y="9462"/>
                    <a:pt x="6908" y="9119"/>
                  </a:cubicBezTo>
                  <a:cubicBezTo>
                    <a:pt x="6922" y="8954"/>
                    <a:pt x="6936" y="8817"/>
                    <a:pt x="6949" y="8666"/>
                  </a:cubicBezTo>
                  <a:cubicBezTo>
                    <a:pt x="6977" y="8501"/>
                    <a:pt x="7004" y="8309"/>
                    <a:pt x="7018" y="8117"/>
                  </a:cubicBezTo>
                  <a:cubicBezTo>
                    <a:pt x="7046" y="8007"/>
                    <a:pt x="7046" y="7924"/>
                    <a:pt x="7059" y="7828"/>
                  </a:cubicBezTo>
                  <a:cubicBezTo>
                    <a:pt x="7073" y="7622"/>
                    <a:pt x="7114" y="7402"/>
                    <a:pt x="7128" y="7183"/>
                  </a:cubicBezTo>
                  <a:lnTo>
                    <a:pt x="7142" y="7045"/>
                  </a:lnTo>
                  <a:cubicBezTo>
                    <a:pt x="7169" y="6935"/>
                    <a:pt x="7169" y="6798"/>
                    <a:pt x="7183" y="6675"/>
                  </a:cubicBezTo>
                  <a:cubicBezTo>
                    <a:pt x="7183" y="6496"/>
                    <a:pt x="7197" y="6317"/>
                    <a:pt x="7197" y="6139"/>
                  </a:cubicBezTo>
                  <a:cubicBezTo>
                    <a:pt x="7183" y="5823"/>
                    <a:pt x="7183" y="5507"/>
                    <a:pt x="7183" y="5178"/>
                  </a:cubicBezTo>
                  <a:cubicBezTo>
                    <a:pt x="7183" y="4821"/>
                    <a:pt x="7169" y="4532"/>
                    <a:pt x="7142" y="4258"/>
                  </a:cubicBezTo>
                  <a:lnTo>
                    <a:pt x="7142" y="4216"/>
                  </a:lnTo>
                  <a:cubicBezTo>
                    <a:pt x="7087" y="3626"/>
                    <a:pt x="7018" y="3008"/>
                    <a:pt x="6867" y="2404"/>
                  </a:cubicBezTo>
                  <a:cubicBezTo>
                    <a:pt x="6826" y="2225"/>
                    <a:pt x="6785" y="2088"/>
                    <a:pt x="6730" y="1978"/>
                  </a:cubicBezTo>
                  <a:cubicBezTo>
                    <a:pt x="6661" y="1799"/>
                    <a:pt x="6592" y="1662"/>
                    <a:pt x="6510" y="1525"/>
                  </a:cubicBezTo>
                  <a:cubicBezTo>
                    <a:pt x="6428" y="1401"/>
                    <a:pt x="6345" y="1291"/>
                    <a:pt x="6208" y="1126"/>
                  </a:cubicBezTo>
                  <a:cubicBezTo>
                    <a:pt x="6084" y="989"/>
                    <a:pt x="5974" y="893"/>
                    <a:pt x="5878" y="811"/>
                  </a:cubicBezTo>
                  <a:cubicBezTo>
                    <a:pt x="5631" y="605"/>
                    <a:pt x="5343" y="426"/>
                    <a:pt x="5041" y="330"/>
                  </a:cubicBezTo>
                  <a:cubicBezTo>
                    <a:pt x="4848" y="261"/>
                    <a:pt x="4670" y="206"/>
                    <a:pt x="4505" y="151"/>
                  </a:cubicBezTo>
                  <a:cubicBezTo>
                    <a:pt x="4464" y="151"/>
                    <a:pt x="4436" y="138"/>
                    <a:pt x="4395" y="138"/>
                  </a:cubicBezTo>
                  <a:cubicBezTo>
                    <a:pt x="4258" y="124"/>
                    <a:pt x="4148" y="97"/>
                    <a:pt x="3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7"/>
            <p:cNvSpPr/>
            <p:nvPr/>
          </p:nvSpPr>
          <p:spPr>
            <a:xfrm>
              <a:off x="6834435" y="2630221"/>
              <a:ext cx="266979" cy="412566"/>
            </a:xfrm>
            <a:custGeom>
              <a:avLst/>
              <a:gdLst/>
              <a:ahLst/>
              <a:cxnLst/>
              <a:rect l="l" t="t" r="r" b="b"/>
              <a:pathLst>
                <a:path w="5164" h="7980" extrusionOk="0">
                  <a:moveTo>
                    <a:pt x="3425" y="1"/>
                  </a:moveTo>
                  <a:cubicBezTo>
                    <a:pt x="3294" y="1"/>
                    <a:pt x="3162" y="16"/>
                    <a:pt x="3008" y="47"/>
                  </a:cubicBezTo>
                  <a:cubicBezTo>
                    <a:pt x="2829" y="61"/>
                    <a:pt x="2692" y="102"/>
                    <a:pt x="2568" y="143"/>
                  </a:cubicBezTo>
                  <a:cubicBezTo>
                    <a:pt x="2486" y="184"/>
                    <a:pt x="2404" y="212"/>
                    <a:pt x="2321" y="267"/>
                  </a:cubicBezTo>
                  <a:cubicBezTo>
                    <a:pt x="2266" y="280"/>
                    <a:pt x="2211" y="322"/>
                    <a:pt x="2156" y="349"/>
                  </a:cubicBezTo>
                  <a:cubicBezTo>
                    <a:pt x="2060" y="418"/>
                    <a:pt x="1978" y="486"/>
                    <a:pt x="1882" y="583"/>
                  </a:cubicBezTo>
                  <a:cubicBezTo>
                    <a:pt x="1786" y="679"/>
                    <a:pt x="1676" y="789"/>
                    <a:pt x="1593" y="898"/>
                  </a:cubicBezTo>
                  <a:cubicBezTo>
                    <a:pt x="1511" y="1022"/>
                    <a:pt x="1442" y="1146"/>
                    <a:pt x="1360" y="1283"/>
                  </a:cubicBezTo>
                  <a:cubicBezTo>
                    <a:pt x="1223" y="1489"/>
                    <a:pt x="1113" y="1709"/>
                    <a:pt x="1017" y="1928"/>
                  </a:cubicBezTo>
                  <a:cubicBezTo>
                    <a:pt x="907" y="2134"/>
                    <a:pt x="838" y="2382"/>
                    <a:pt x="756" y="2670"/>
                  </a:cubicBezTo>
                  <a:lnTo>
                    <a:pt x="701" y="2876"/>
                  </a:lnTo>
                  <a:cubicBezTo>
                    <a:pt x="687" y="2917"/>
                    <a:pt x="687" y="2958"/>
                    <a:pt x="673" y="3000"/>
                  </a:cubicBezTo>
                  <a:cubicBezTo>
                    <a:pt x="632" y="3096"/>
                    <a:pt x="618" y="3233"/>
                    <a:pt x="577" y="3370"/>
                  </a:cubicBezTo>
                  <a:cubicBezTo>
                    <a:pt x="550" y="3604"/>
                    <a:pt x="495" y="3837"/>
                    <a:pt x="440" y="4098"/>
                  </a:cubicBezTo>
                  <a:cubicBezTo>
                    <a:pt x="412" y="4332"/>
                    <a:pt x="371" y="4593"/>
                    <a:pt x="344" y="4840"/>
                  </a:cubicBezTo>
                  <a:cubicBezTo>
                    <a:pt x="330" y="4991"/>
                    <a:pt x="302" y="5156"/>
                    <a:pt x="275" y="5334"/>
                  </a:cubicBezTo>
                  <a:cubicBezTo>
                    <a:pt x="261" y="5403"/>
                    <a:pt x="261" y="5471"/>
                    <a:pt x="234" y="5540"/>
                  </a:cubicBezTo>
                  <a:cubicBezTo>
                    <a:pt x="206" y="5705"/>
                    <a:pt x="193" y="5883"/>
                    <a:pt x="165" y="6048"/>
                  </a:cubicBezTo>
                  <a:cubicBezTo>
                    <a:pt x="165" y="6103"/>
                    <a:pt x="151" y="6172"/>
                    <a:pt x="151" y="6227"/>
                  </a:cubicBezTo>
                  <a:cubicBezTo>
                    <a:pt x="151" y="6282"/>
                    <a:pt x="138" y="6309"/>
                    <a:pt x="138" y="6350"/>
                  </a:cubicBezTo>
                  <a:cubicBezTo>
                    <a:pt x="138" y="6405"/>
                    <a:pt x="124" y="6474"/>
                    <a:pt x="124" y="6543"/>
                  </a:cubicBezTo>
                  <a:cubicBezTo>
                    <a:pt x="96" y="6653"/>
                    <a:pt x="96" y="6776"/>
                    <a:pt x="96" y="6872"/>
                  </a:cubicBezTo>
                  <a:lnTo>
                    <a:pt x="96" y="6913"/>
                  </a:lnTo>
                  <a:lnTo>
                    <a:pt x="96" y="7023"/>
                  </a:lnTo>
                  <a:cubicBezTo>
                    <a:pt x="83" y="7119"/>
                    <a:pt x="83" y="7188"/>
                    <a:pt x="83" y="7271"/>
                  </a:cubicBezTo>
                  <a:lnTo>
                    <a:pt x="83" y="7339"/>
                  </a:lnTo>
                  <a:lnTo>
                    <a:pt x="83" y="7408"/>
                  </a:lnTo>
                  <a:lnTo>
                    <a:pt x="83" y="7422"/>
                  </a:lnTo>
                  <a:lnTo>
                    <a:pt x="83" y="7435"/>
                  </a:lnTo>
                  <a:cubicBezTo>
                    <a:pt x="14" y="7545"/>
                    <a:pt x="0" y="7669"/>
                    <a:pt x="28" y="7765"/>
                  </a:cubicBezTo>
                  <a:cubicBezTo>
                    <a:pt x="55" y="7820"/>
                    <a:pt x="83" y="7875"/>
                    <a:pt x="138" y="7902"/>
                  </a:cubicBezTo>
                  <a:cubicBezTo>
                    <a:pt x="191" y="7945"/>
                    <a:pt x="253" y="7980"/>
                    <a:pt x="317" y="7980"/>
                  </a:cubicBezTo>
                  <a:cubicBezTo>
                    <a:pt x="335" y="7980"/>
                    <a:pt x="353" y="7977"/>
                    <a:pt x="371" y="7971"/>
                  </a:cubicBezTo>
                  <a:cubicBezTo>
                    <a:pt x="467" y="7957"/>
                    <a:pt x="536" y="7930"/>
                    <a:pt x="577" y="7861"/>
                  </a:cubicBezTo>
                  <a:cubicBezTo>
                    <a:pt x="673" y="7737"/>
                    <a:pt x="769" y="7614"/>
                    <a:pt x="852" y="7490"/>
                  </a:cubicBezTo>
                  <a:cubicBezTo>
                    <a:pt x="1126" y="7133"/>
                    <a:pt x="1429" y="6776"/>
                    <a:pt x="1813" y="6309"/>
                  </a:cubicBezTo>
                  <a:cubicBezTo>
                    <a:pt x="1882" y="6213"/>
                    <a:pt x="1978" y="6117"/>
                    <a:pt x="2060" y="6021"/>
                  </a:cubicBezTo>
                  <a:cubicBezTo>
                    <a:pt x="2280" y="5760"/>
                    <a:pt x="2527" y="5485"/>
                    <a:pt x="2761" y="5224"/>
                  </a:cubicBezTo>
                  <a:lnTo>
                    <a:pt x="2829" y="5183"/>
                  </a:lnTo>
                  <a:cubicBezTo>
                    <a:pt x="3118" y="4908"/>
                    <a:pt x="3420" y="4634"/>
                    <a:pt x="3667" y="4332"/>
                  </a:cubicBezTo>
                  <a:cubicBezTo>
                    <a:pt x="3928" y="4043"/>
                    <a:pt x="4203" y="3714"/>
                    <a:pt x="4477" y="3398"/>
                  </a:cubicBezTo>
                  <a:cubicBezTo>
                    <a:pt x="4532" y="3329"/>
                    <a:pt x="4601" y="3233"/>
                    <a:pt x="4656" y="3164"/>
                  </a:cubicBezTo>
                  <a:lnTo>
                    <a:pt x="4697" y="3109"/>
                  </a:lnTo>
                  <a:cubicBezTo>
                    <a:pt x="4793" y="3000"/>
                    <a:pt x="4875" y="2876"/>
                    <a:pt x="4944" y="2752"/>
                  </a:cubicBezTo>
                  <a:cubicBezTo>
                    <a:pt x="5013" y="2656"/>
                    <a:pt x="5068" y="2533"/>
                    <a:pt x="5095" y="2409"/>
                  </a:cubicBezTo>
                  <a:lnTo>
                    <a:pt x="5095" y="2395"/>
                  </a:lnTo>
                  <a:cubicBezTo>
                    <a:pt x="5109" y="2327"/>
                    <a:pt x="5150" y="2258"/>
                    <a:pt x="5150" y="2189"/>
                  </a:cubicBezTo>
                  <a:cubicBezTo>
                    <a:pt x="5164" y="2134"/>
                    <a:pt x="5164" y="2093"/>
                    <a:pt x="5164" y="2038"/>
                  </a:cubicBezTo>
                  <a:lnTo>
                    <a:pt x="5164" y="1997"/>
                  </a:lnTo>
                  <a:lnTo>
                    <a:pt x="5164" y="1777"/>
                  </a:lnTo>
                  <a:lnTo>
                    <a:pt x="5164" y="1764"/>
                  </a:lnTo>
                  <a:cubicBezTo>
                    <a:pt x="5164" y="1695"/>
                    <a:pt x="5164" y="1640"/>
                    <a:pt x="5150" y="1585"/>
                  </a:cubicBezTo>
                  <a:lnTo>
                    <a:pt x="5095" y="1338"/>
                  </a:lnTo>
                  <a:cubicBezTo>
                    <a:pt x="5068" y="1242"/>
                    <a:pt x="5040" y="1146"/>
                    <a:pt x="5013" y="1063"/>
                  </a:cubicBezTo>
                  <a:cubicBezTo>
                    <a:pt x="4999" y="1036"/>
                    <a:pt x="4972" y="1008"/>
                    <a:pt x="4999" y="953"/>
                  </a:cubicBezTo>
                  <a:cubicBezTo>
                    <a:pt x="4930" y="830"/>
                    <a:pt x="4862" y="692"/>
                    <a:pt x="4752" y="583"/>
                  </a:cubicBezTo>
                  <a:cubicBezTo>
                    <a:pt x="4683" y="486"/>
                    <a:pt x="4615" y="445"/>
                    <a:pt x="4560" y="390"/>
                  </a:cubicBezTo>
                  <a:cubicBezTo>
                    <a:pt x="4477" y="335"/>
                    <a:pt x="4409" y="280"/>
                    <a:pt x="4312" y="239"/>
                  </a:cubicBezTo>
                  <a:cubicBezTo>
                    <a:pt x="4065" y="116"/>
                    <a:pt x="3804" y="33"/>
                    <a:pt x="3557" y="6"/>
                  </a:cubicBezTo>
                  <a:cubicBezTo>
                    <a:pt x="3512" y="2"/>
                    <a:pt x="3469" y="1"/>
                    <a:pt x="34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6554686" y="1511537"/>
              <a:ext cx="624122" cy="1707599"/>
            </a:xfrm>
            <a:custGeom>
              <a:avLst/>
              <a:gdLst/>
              <a:ahLst/>
              <a:cxnLst/>
              <a:rect l="l" t="t" r="r" b="b"/>
              <a:pathLst>
                <a:path w="12072" h="33029" extrusionOk="0">
                  <a:moveTo>
                    <a:pt x="9051" y="1"/>
                  </a:moveTo>
                  <a:cubicBezTo>
                    <a:pt x="8872" y="1"/>
                    <a:pt x="8721" y="15"/>
                    <a:pt x="8584" y="56"/>
                  </a:cubicBezTo>
                  <a:cubicBezTo>
                    <a:pt x="8487" y="69"/>
                    <a:pt x="8378" y="97"/>
                    <a:pt x="8295" y="124"/>
                  </a:cubicBezTo>
                  <a:lnTo>
                    <a:pt x="8213" y="138"/>
                  </a:lnTo>
                  <a:cubicBezTo>
                    <a:pt x="8158" y="152"/>
                    <a:pt x="8103" y="152"/>
                    <a:pt x="8048" y="179"/>
                  </a:cubicBezTo>
                  <a:cubicBezTo>
                    <a:pt x="7828" y="248"/>
                    <a:pt x="7636" y="289"/>
                    <a:pt x="7471" y="344"/>
                  </a:cubicBezTo>
                  <a:cubicBezTo>
                    <a:pt x="7293" y="413"/>
                    <a:pt x="7169" y="481"/>
                    <a:pt x="7059" y="550"/>
                  </a:cubicBezTo>
                  <a:cubicBezTo>
                    <a:pt x="6922" y="619"/>
                    <a:pt x="6785" y="729"/>
                    <a:pt x="6620" y="838"/>
                  </a:cubicBezTo>
                  <a:cubicBezTo>
                    <a:pt x="6579" y="880"/>
                    <a:pt x="6524" y="935"/>
                    <a:pt x="6469" y="962"/>
                  </a:cubicBezTo>
                  <a:cubicBezTo>
                    <a:pt x="6400" y="1031"/>
                    <a:pt x="6331" y="1086"/>
                    <a:pt x="6263" y="1141"/>
                  </a:cubicBezTo>
                  <a:cubicBezTo>
                    <a:pt x="6125" y="1237"/>
                    <a:pt x="6029" y="1347"/>
                    <a:pt x="5919" y="1429"/>
                  </a:cubicBezTo>
                  <a:cubicBezTo>
                    <a:pt x="5700" y="1635"/>
                    <a:pt x="5480" y="1855"/>
                    <a:pt x="5274" y="2074"/>
                  </a:cubicBezTo>
                  <a:cubicBezTo>
                    <a:pt x="5150" y="2198"/>
                    <a:pt x="5027" y="2335"/>
                    <a:pt x="4931" y="2473"/>
                  </a:cubicBezTo>
                  <a:lnTo>
                    <a:pt x="4889" y="2514"/>
                  </a:lnTo>
                  <a:cubicBezTo>
                    <a:pt x="4766" y="2651"/>
                    <a:pt x="4683" y="2761"/>
                    <a:pt x="4601" y="2871"/>
                  </a:cubicBezTo>
                  <a:cubicBezTo>
                    <a:pt x="4519" y="3008"/>
                    <a:pt x="4409" y="3132"/>
                    <a:pt x="4313" y="3283"/>
                  </a:cubicBezTo>
                  <a:cubicBezTo>
                    <a:pt x="4271" y="3338"/>
                    <a:pt x="4244" y="3365"/>
                    <a:pt x="4203" y="3420"/>
                  </a:cubicBezTo>
                  <a:lnTo>
                    <a:pt x="4052" y="3626"/>
                  </a:lnTo>
                  <a:cubicBezTo>
                    <a:pt x="3873" y="3887"/>
                    <a:pt x="3708" y="4134"/>
                    <a:pt x="3557" y="4395"/>
                  </a:cubicBezTo>
                  <a:cubicBezTo>
                    <a:pt x="3448" y="4574"/>
                    <a:pt x="3365" y="4739"/>
                    <a:pt x="3255" y="4917"/>
                  </a:cubicBezTo>
                  <a:cubicBezTo>
                    <a:pt x="3187" y="5000"/>
                    <a:pt x="3145" y="5096"/>
                    <a:pt x="3090" y="5206"/>
                  </a:cubicBezTo>
                  <a:cubicBezTo>
                    <a:pt x="2939" y="5480"/>
                    <a:pt x="2775" y="5755"/>
                    <a:pt x="2665" y="6030"/>
                  </a:cubicBezTo>
                  <a:lnTo>
                    <a:pt x="2665" y="6043"/>
                  </a:lnTo>
                  <a:lnTo>
                    <a:pt x="2637" y="6057"/>
                  </a:lnTo>
                  <a:cubicBezTo>
                    <a:pt x="2418" y="6538"/>
                    <a:pt x="2198" y="7059"/>
                    <a:pt x="1937" y="7691"/>
                  </a:cubicBezTo>
                  <a:cubicBezTo>
                    <a:pt x="1882" y="7815"/>
                    <a:pt x="1841" y="7952"/>
                    <a:pt x="1786" y="8103"/>
                  </a:cubicBezTo>
                  <a:cubicBezTo>
                    <a:pt x="1772" y="8158"/>
                    <a:pt x="1745" y="8227"/>
                    <a:pt x="1731" y="8282"/>
                  </a:cubicBezTo>
                  <a:cubicBezTo>
                    <a:pt x="1703" y="8364"/>
                    <a:pt x="1676" y="8447"/>
                    <a:pt x="1649" y="8529"/>
                  </a:cubicBezTo>
                  <a:cubicBezTo>
                    <a:pt x="1580" y="8721"/>
                    <a:pt x="1525" y="8900"/>
                    <a:pt x="1456" y="9078"/>
                  </a:cubicBezTo>
                  <a:lnTo>
                    <a:pt x="1360" y="9394"/>
                  </a:lnTo>
                  <a:cubicBezTo>
                    <a:pt x="1333" y="9449"/>
                    <a:pt x="1319" y="9518"/>
                    <a:pt x="1305" y="9559"/>
                  </a:cubicBezTo>
                  <a:cubicBezTo>
                    <a:pt x="1264" y="9655"/>
                    <a:pt x="1237" y="9751"/>
                    <a:pt x="1195" y="9834"/>
                  </a:cubicBezTo>
                  <a:cubicBezTo>
                    <a:pt x="1154" y="9998"/>
                    <a:pt x="1099" y="10149"/>
                    <a:pt x="1058" y="10300"/>
                  </a:cubicBezTo>
                  <a:cubicBezTo>
                    <a:pt x="1017" y="10506"/>
                    <a:pt x="976" y="10712"/>
                    <a:pt x="921" y="10905"/>
                  </a:cubicBezTo>
                  <a:cubicBezTo>
                    <a:pt x="907" y="11001"/>
                    <a:pt x="879" y="11111"/>
                    <a:pt x="852" y="11207"/>
                  </a:cubicBezTo>
                  <a:lnTo>
                    <a:pt x="838" y="11303"/>
                  </a:lnTo>
                  <a:cubicBezTo>
                    <a:pt x="770" y="11578"/>
                    <a:pt x="701" y="11866"/>
                    <a:pt x="646" y="12141"/>
                  </a:cubicBezTo>
                  <a:cubicBezTo>
                    <a:pt x="632" y="12264"/>
                    <a:pt x="619" y="12360"/>
                    <a:pt x="605" y="12484"/>
                  </a:cubicBezTo>
                  <a:cubicBezTo>
                    <a:pt x="577" y="12553"/>
                    <a:pt x="577" y="12621"/>
                    <a:pt x="564" y="12690"/>
                  </a:cubicBezTo>
                  <a:lnTo>
                    <a:pt x="550" y="12772"/>
                  </a:lnTo>
                  <a:lnTo>
                    <a:pt x="495" y="13129"/>
                  </a:lnTo>
                  <a:lnTo>
                    <a:pt x="481" y="13239"/>
                  </a:lnTo>
                  <a:cubicBezTo>
                    <a:pt x="440" y="13500"/>
                    <a:pt x="399" y="13775"/>
                    <a:pt x="358" y="14050"/>
                  </a:cubicBezTo>
                  <a:lnTo>
                    <a:pt x="358" y="14063"/>
                  </a:lnTo>
                  <a:cubicBezTo>
                    <a:pt x="330" y="14352"/>
                    <a:pt x="275" y="14668"/>
                    <a:pt x="234" y="14956"/>
                  </a:cubicBezTo>
                  <a:cubicBezTo>
                    <a:pt x="207" y="15285"/>
                    <a:pt x="193" y="15629"/>
                    <a:pt x="165" y="15903"/>
                  </a:cubicBezTo>
                  <a:cubicBezTo>
                    <a:pt x="152" y="16178"/>
                    <a:pt x="138" y="16480"/>
                    <a:pt x="97" y="16837"/>
                  </a:cubicBezTo>
                  <a:cubicBezTo>
                    <a:pt x="69" y="17112"/>
                    <a:pt x="69" y="17414"/>
                    <a:pt x="56" y="17771"/>
                  </a:cubicBezTo>
                  <a:cubicBezTo>
                    <a:pt x="28" y="18101"/>
                    <a:pt x="28" y="18403"/>
                    <a:pt x="28" y="18732"/>
                  </a:cubicBezTo>
                  <a:cubicBezTo>
                    <a:pt x="28" y="19035"/>
                    <a:pt x="28" y="19350"/>
                    <a:pt x="14" y="19680"/>
                  </a:cubicBezTo>
                  <a:cubicBezTo>
                    <a:pt x="1" y="20023"/>
                    <a:pt x="1" y="20312"/>
                    <a:pt x="14" y="20586"/>
                  </a:cubicBezTo>
                  <a:cubicBezTo>
                    <a:pt x="28" y="20737"/>
                    <a:pt x="28" y="20888"/>
                    <a:pt x="56" y="21067"/>
                  </a:cubicBezTo>
                  <a:cubicBezTo>
                    <a:pt x="56" y="21122"/>
                    <a:pt x="69" y="21191"/>
                    <a:pt x="69" y="21232"/>
                  </a:cubicBezTo>
                  <a:cubicBezTo>
                    <a:pt x="83" y="21355"/>
                    <a:pt x="83" y="21465"/>
                    <a:pt x="97" y="21575"/>
                  </a:cubicBezTo>
                  <a:lnTo>
                    <a:pt x="97" y="21616"/>
                  </a:lnTo>
                  <a:cubicBezTo>
                    <a:pt x="97" y="21754"/>
                    <a:pt x="124" y="21877"/>
                    <a:pt x="138" y="22015"/>
                  </a:cubicBezTo>
                  <a:cubicBezTo>
                    <a:pt x="152" y="22124"/>
                    <a:pt x="165" y="22248"/>
                    <a:pt x="193" y="22358"/>
                  </a:cubicBezTo>
                  <a:lnTo>
                    <a:pt x="207" y="22454"/>
                  </a:lnTo>
                  <a:cubicBezTo>
                    <a:pt x="220" y="22564"/>
                    <a:pt x="234" y="22674"/>
                    <a:pt x="262" y="22784"/>
                  </a:cubicBezTo>
                  <a:cubicBezTo>
                    <a:pt x="275" y="22990"/>
                    <a:pt x="303" y="23196"/>
                    <a:pt x="344" y="23402"/>
                  </a:cubicBezTo>
                  <a:cubicBezTo>
                    <a:pt x="358" y="23470"/>
                    <a:pt x="371" y="23553"/>
                    <a:pt x="371" y="23621"/>
                  </a:cubicBezTo>
                  <a:cubicBezTo>
                    <a:pt x="399" y="23841"/>
                    <a:pt x="413" y="24075"/>
                    <a:pt x="467" y="24294"/>
                  </a:cubicBezTo>
                  <a:cubicBezTo>
                    <a:pt x="481" y="24377"/>
                    <a:pt x="495" y="24445"/>
                    <a:pt x="509" y="24528"/>
                  </a:cubicBezTo>
                  <a:cubicBezTo>
                    <a:pt x="550" y="24734"/>
                    <a:pt x="605" y="24967"/>
                    <a:pt x="632" y="25187"/>
                  </a:cubicBezTo>
                  <a:lnTo>
                    <a:pt x="646" y="25283"/>
                  </a:lnTo>
                  <a:cubicBezTo>
                    <a:pt x="687" y="25407"/>
                    <a:pt x="701" y="25530"/>
                    <a:pt x="715" y="25654"/>
                  </a:cubicBezTo>
                  <a:cubicBezTo>
                    <a:pt x="756" y="25764"/>
                    <a:pt x="770" y="25901"/>
                    <a:pt x="811" y="26025"/>
                  </a:cubicBezTo>
                  <a:lnTo>
                    <a:pt x="825" y="26093"/>
                  </a:lnTo>
                  <a:lnTo>
                    <a:pt x="879" y="26354"/>
                  </a:lnTo>
                  <a:cubicBezTo>
                    <a:pt x="879" y="26409"/>
                    <a:pt x="893" y="26437"/>
                    <a:pt x="907" y="26492"/>
                  </a:cubicBezTo>
                  <a:cubicBezTo>
                    <a:pt x="907" y="26505"/>
                    <a:pt x="921" y="26519"/>
                    <a:pt x="921" y="26546"/>
                  </a:cubicBezTo>
                  <a:cubicBezTo>
                    <a:pt x="962" y="26711"/>
                    <a:pt x="1017" y="26849"/>
                    <a:pt x="1044" y="26986"/>
                  </a:cubicBezTo>
                  <a:cubicBezTo>
                    <a:pt x="1058" y="27055"/>
                    <a:pt x="1085" y="27137"/>
                    <a:pt x="1099" y="27206"/>
                  </a:cubicBezTo>
                  <a:cubicBezTo>
                    <a:pt x="1168" y="27412"/>
                    <a:pt x="1223" y="27645"/>
                    <a:pt x="1291" y="27865"/>
                  </a:cubicBezTo>
                  <a:cubicBezTo>
                    <a:pt x="1374" y="28139"/>
                    <a:pt x="1470" y="28469"/>
                    <a:pt x="1566" y="28785"/>
                  </a:cubicBezTo>
                  <a:lnTo>
                    <a:pt x="1580" y="28881"/>
                  </a:lnTo>
                  <a:cubicBezTo>
                    <a:pt x="1649" y="29156"/>
                    <a:pt x="1717" y="29430"/>
                    <a:pt x="1800" y="29705"/>
                  </a:cubicBezTo>
                  <a:lnTo>
                    <a:pt x="1813" y="29732"/>
                  </a:lnTo>
                  <a:cubicBezTo>
                    <a:pt x="1855" y="29870"/>
                    <a:pt x="1882" y="30007"/>
                    <a:pt x="1937" y="30144"/>
                  </a:cubicBezTo>
                  <a:cubicBezTo>
                    <a:pt x="1992" y="30268"/>
                    <a:pt x="2019" y="30364"/>
                    <a:pt x="2061" y="30488"/>
                  </a:cubicBezTo>
                  <a:lnTo>
                    <a:pt x="2088" y="30570"/>
                  </a:lnTo>
                  <a:cubicBezTo>
                    <a:pt x="2129" y="30694"/>
                    <a:pt x="2184" y="30817"/>
                    <a:pt x="2212" y="30941"/>
                  </a:cubicBezTo>
                  <a:lnTo>
                    <a:pt x="2239" y="31010"/>
                  </a:lnTo>
                  <a:cubicBezTo>
                    <a:pt x="2266" y="31106"/>
                    <a:pt x="2321" y="31229"/>
                    <a:pt x="2349" y="31325"/>
                  </a:cubicBezTo>
                  <a:cubicBezTo>
                    <a:pt x="2349" y="31380"/>
                    <a:pt x="2376" y="31422"/>
                    <a:pt x="2390" y="31449"/>
                  </a:cubicBezTo>
                  <a:cubicBezTo>
                    <a:pt x="2472" y="31669"/>
                    <a:pt x="2541" y="31916"/>
                    <a:pt x="2610" y="32136"/>
                  </a:cubicBezTo>
                  <a:lnTo>
                    <a:pt x="2624" y="32204"/>
                  </a:lnTo>
                  <a:cubicBezTo>
                    <a:pt x="2665" y="32314"/>
                    <a:pt x="2678" y="32397"/>
                    <a:pt x="2720" y="32493"/>
                  </a:cubicBezTo>
                  <a:cubicBezTo>
                    <a:pt x="2747" y="32630"/>
                    <a:pt x="2802" y="32754"/>
                    <a:pt x="2830" y="32891"/>
                  </a:cubicBezTo>
                  <a:cubicBezTo>
                    <a:pt x="2854" y="32965"/>
                    <a:pt x="2912" y="33017"/>
                    <a:pt x="2983" y="33017"/>
                  </a:cubicBezTo>
                  <a:cubicBezTo>
                    <a:pt x="2991" y="33017"/>
                    <a:pt x="3000" y="33016"/>
                    <a:pt x="3008" y="33015"/>
                  </a:cubicBezTo>
                  <a:cubicBezTo>
                    <a:pt x="3036" y="33028"/>
                    <a:pt x="3063" y="33028"/>
                    <a:pt x="3077" y="33028"/>
                  </a:cubicBezTo>
                  <a:lnTo>
                    <a:pt x="3132" y="33028"/>
                  </a:lnTo>
                  <a:cubicBezTo>
                    <a:pt x="3200" y="33015"/>
                    <a:pt x="3242" y="32946"/>
                    <a:pt x="3242" y="32877"/>
                  </a:cubicBezTo>
                  <a:lnTo>
                    <a:pt x="3242" y="32864"/>
                  </a:lnTo>
                  <a:lnTo>
                    <a:pt x="3242" y="32795"/>
                  </a:lnTo>
                  <a:lnTo>
                    <a:pt x="3242" y="32699"/>
                  </a:lnTo>
                  <a:lnTo>
                    <a:pt x="3242" y="32658"/>
                  </a:lnTo>
                  <a:cubicBezTo>
                    <a:pt x="3242" y="32603"/>
                    <a:pt x="3228" y="32548"/>
                    <a:pt x="3228" y="32493"/>
                  </a:cubicBezTo>
                  <a:cubicBezTo>
                    <a:pt x="3214" y="32465"/>
                    <a:pt x="3214" y="32424"/>
                    <a:pt x="3214" y="32397"/>
                  </a:cubicBezTo>
                  <a:cubicBezTo>
                    <a:pt x="3200" y="32246"/>
                    <a:pt x="3173" y="32081"/>
                    <a:pt x="3145" y="31916"/>
                  </a:cubicBezTo>
                  <a:cubicBezTo>
                    <a:pt x="3132" y="31847"/>
                    <a:pt x="3104" y="31765"/>
                    <a:pt x="3090" y="31696"/>
                  </a:cubicBezTo>
                  <a:lnTo>
                    <a:pt x="3036" y="31380"/>
                  </a:lnTo>
                  <a:cubicBezTo>
                    <a:pt x="3036" y="31312"/>
                    <a:pt x="3022" y="31229"/>
                    <a:pt x="3008" y="31161"/>
                  </a:cubicBezTo>
                  <a:cubicBezTo>
                    <a:pt x="3008" y="31092"/>
                    <a:pt x="2994" y="31023"/>
                    <a:pt x="2967" y="30955"/>
                  </a:cubicBezTo>
                  <a:cubicBezTo>
                    <a:pt x="2967" y="30914"/>
                    <a:pt x="2953" y="30886"/>
                    <a:pt x="2953" y="30845"/>
                  </a:cubicBezTo>
                  <a:cubicBezTo>
                    <a:pt x="2953" y="30817"/>
                    <a:pt x="2953" y="30762"/>
                    <a:pt x="2939" y="30708"/>
                  </a:cubicBezTo>
                  <a:lnTo>
                    <a:pt x="2884" y="30502"/>
                  </a:lnTo>
                  <a:cubicBezTo>
                    <a:pt x="2871" y="30460"/>
                    <a:pt x="2871" y="30405"/>
                    <a:pt x="2857" y="30350"/>
                  </a:cubicBezTo>
                  <a:cubicBezTo>
                    <a:pt x="2830" y="30254"/>
                    <a:pt x="2816" y="30158"/>
                    <a:pt x="2802" y="30076"/>
                  </a:cubicBezTo>
                  <a:cubicBezTo>
                    <a:pt x="2802" y="30021"/>
                    <a:pt x="2788" y="29993"/>
                    <a:pt x="2788" y="29952"/>
                  </a:cubicBezTo>
                  <a:cubicBezTo>
                    <a:pt x="2761" y="29856"/>
                    <a:pt x="2733" y="29732"/>
                    <a:pt x="2720" y="29636"/>
                  </a:cubicBezTo>
                  <a:cubicBezTo>
                    <a:pt x="2720" y="29581"/>
                    <a:pt x="2692" y="29526"/>
                    <a:pt x="2678" y="29472"/>
                  </a:cubicBezTo>
                  <a:cubicBezTo>
                    <a:pt x="2665" y="29375"/>
                    <a:pt x="2624" y="29293"/>
                    <a:pt x="2610" y="29183"/>
                  </a:cubicBezTo>
                  <a:cubicBezTo>
                    <a:pt x="2582" y="29032"/>
                    <a:pt x="2555" y="28881"/>
                    <a:pt x="2541" y="28757"/>
                  </a:cubicBezTo>
                  <a:cubicBezTo>
                    <a:pt x="2527" y="28620"/>
                    <a:pt x="2486" y="28497"/>
                    <a:pt x="2472" y="28373"/>
                  </a:cubicBezTo>
                  <a:cubicBezTo>
                    <a:pt x="2445" y="28236"/>
                    <a:pt x="2418" y="28085"/>
                    <a:pt x="2404" y="27961"/>
                  </a:cubicBezTo>
                  <a:cubicBezTo>
                    <a:pt x="2390" y="27796"/>
                    <a:pt x="2349" y="27645"/>
                    <a:pt x="2335" y="27467"/>
                  </a:cubicBezTo>
                  <a:cubicBezTo>
                    <a:pt x="2321" y="27329"/>
                    <a:pt x="2308" y="27206"/>
                    <a:pt x="2280" y="27068"/>
                  </a:cubicBezTo>
                  <a:cubicBezTo>
                    <a:pt x="2266" y="26835"/>
                    <a:pt x="2253" y="26574"/>
                    <a:pt x="2239" y="26340"/>
                  </a:cubicBezTo>
                  <a:lnTo>
                    <a:pt x="2239" y="26244"/>
                  </a:lnTo>
                  <a:cubicBezTo>
                    <a:pt x="2212" y="26066"/>
                    <a:pt x="2198" y="25860"/>
                    <a:pt x="2184" y="25668"/>
                  </a:cubicBezTo>
                  <a:cubicBezTo>
                    <a:pt x="2184" y="25585"/>
                    <a:pt x="2170" y="25489"/>
                    <a:pt x="2170" y="25407"/>
                  </a:cubicBezTo>
                  <a:lnTo>
                    <a:pt x="2170" y="25310"/>
                  </a:lnTo>
                  <a:cubicBezTo>
                    <a:pt x="2170" y="25173"/>
                    <a:pt x="2143" y="25050"/>
                    <a:pt x="2143" y="24912"/>
                  </a:cubicBezTo>
                  <a:cubicBezTo>
                    <a:pt x="2129" y="24789"/>
                    <a:pt x="2129" y="24693"/>
                    <a:pt x="2129" y="24569"/>
                  </a:cubicBezTo>
                  <a:lnTo>
                    <a:pt x="2129" y="24377"/>
                  </a:lnTo>
                  <a:cubicBezTo>
                    <a:pt x="2129" y="24212"/>
                    <a:pt x="2115" y="24033"/>
                    <a:pt x="2115" y="23869"/>
                  </a:cubicBezTo>
                  <a:lnTo>
                    <a:pt x="2115" y="23402"/>
                  </a:lnTo>
                  <a:cubicBezTo>
                    <a:pt x="2115" y="23113"/>
                    <a:pt x="2129" y="22784"/>
                    <a:pt x="2143" y="22440"/>
                  </a:cubicBezTo>
                  <a:cubicBezTo>
                    <a:pt x="2170" y="22097"/>
                    <a:pt x="2184" y="21809"/>
                    <a:pt x="2212" y="21493"/>
                  </a:cubicBezTo>
                  <a:cubicBezTo>
                    <a:pt x="2253" y="21259"/>
                    <a:pt x="2266" y="21012"/>
                    <a:pt x="2308" y="20779"/>
                  </a:cubicBezTo>
                  <a:lnTo>
                    <a:pt x="2335" y="20531"/>
                  </a:lnTo>
                  <a:cubicBezTo>
                    <a:pt x="2349" y="20367"/>
                    <a:pt x="2390" y="20174"/>
                    <a:pt x="2404" y="19996"/>
                  </a:cubicBezTo>
                  <a:cubicBezTo>
                    <a:pt x="2418" y="19886"/>
                    <a:pt x="2445" y="19749"/>
                    <a:pt x="2459" y="19625"/>
                  </a:cubicBezTo>
                  <a:lnTo>
                    <a:pt x="2459" y="19570"/>
                  </a:lnTo>
                  <a:cubicBezTo>
                    <a:pt x="2527" y="19158"/>
                    <a:pt x="2596" y="18815"/>
                    <a:pt x="2665" y="18485"/>
                  </a:cubicBezTo>
                  <a:cubicBezTo>
                    <a:pt x="2747" y="18142"/>
                    <a:pt x="2816" y="17867"/>
                    <a:pt x="2884" y="17620"/>
                  </a:cubicBezTo>
                  <a:cubicBezTo>
                    <a:pt x="2994" y="17290"/>
                    <a:pt x="3077" y="17016"/>
                    <a:pt x="3159" y="16755"/>
                  </a:cubicBezTo>
                  <a:cubicBezTo>
                    <a:pt x="3200" y="16700"/>
                    <a:pt x="3214" y="16631"/>
                    <a:pt x="3228" y="16590"/>
                  </a:cubicBezTo>
                  <a:cubicBezTo>
                    <a:pt x="3310" y="16357"/>
                    <a:pt x="3406" y="16123"/>
                    <a:pt x="3489" y="15876"/>
                  </a:cubicBezTo>
                  <a:cubicBezTo>
                    <a:pt x="3544" y="15794"/>
                    <a:pt x="3571" y="15711"/>
                    <a:pt x="3612" y="15629"/>
                  </a:cubicBezTo>
                  <a:cubicBezTo>
                    <a:pt x="3626" y="15574"/>
                    <a:pt x="3654" y="15519"/>
                    <a:pt x="3681" y="15464"/>
                  </a:cubicBezTo>
                  <a:cubicBezTo>
                    <a:pt x="3750" y="15313"/>
                    <a:pt x="3818" y="15176"/>
                    <a:pt x="3860" y="15052"/>
                  </a:cubicBezTo>
                  <a:cubicBezTo>
                    <a:pt x="3956" y="14887"/>
                    <a:pt x="4024" y="14709"/>
                    <a:pt x="4093" y="14558"/>
                  </a:cubicBezTo>
                  <a:cubicBezTo>
                    <a:pt x="4258" y="14187"/>
                    <a:pt x="4395" y="13885"/>
                    <a:pt x="4546" y="13638"/>
                  </a:cubicBezTo>
                  <a:cubicBezTo>
                    <a:pt x="4683" y="13404"/>
                    <a:pt x="4848" y="13171"/>
                    <a:pt x="4986" y="12951"/>
                  </a:cubicBezTo>
                  <a:cubicBezTo>
                    <a:pt x="5013" y="12882"/>
                    <a:pt x="5054" y="12827"/>
                    <a:pt x="5082" y="12772"/>
                  </a:cubicBezTo>
                  <a:cubicBezTo>
                    <a:pt x="5260" y="12511"/>
                    <a:pt x="5411" y="12278"/>
                    <a:pt x="5562" y="12017"/>
                  </a:cubicBezTo>
                  <a:lnTo>
                    <a:pt x="5604" y="11962"/>
                  </a:lnTo>
                  <a:cubicBezTo>
                    <a:pt x="5686" y="11852"/>
                    <a:pt x="5768" y="11687"/>
                    <a:pt x="5878" y="11550"/>
                  </a:cubicBezTo>
                  <a:cubicBezTo>
                    <a:pt x="5947" y="11454"/>
                    <a:pt x="6016" y="11344"/>
                    <a:pt x="6098" y="11248"/>
                  </a:cubicBezTo>
                  <a:lnTo>
                    <a:pt x="6125" y="11207"/>
                  </a:lnTo>
                  <a:cubicBezTo>
                    <a:pt x="6180" y="11138"/>
                    <a:pt x="6249" y="11056"/>
                    <a:pt x="6304" y="10987"/>
                  </a:cubicBezTo>
                  <a:cubicBezTo>
                    <a:pt x="6441" y="10822"/>
                    <a:pt x="6565" y="10644"/>
                    <a:pt x="6702" y="10479"/>
                  </a:cubicBezTo>
                  <a:cubicBezTo>
                    <a:pt x="6881" y="10218"/>
                    <a:pt x="7073" y="9971"/>
                    <a:pt x="7265" y="9751"/>
                  </a:cubicBezTo>
                  <a:cubicBezTo>
                    <a:pt x="7389" y="9614"/>
                    <a:pt x="7526" y="9476"/>
                    <a:pt x="7677" y="9284"/>
                  </a:cubicBezTo>
                  <a:cubicBezTo>
                    <a:pt x="8021" y="8900"/>
                    <a:pt x="8391" y="8501"/>
                    <a:pt x="8735" y="8117"/>
                  </a:cubicBezTo>
                  <a:lnTo>
                    <a:pt x="8941" y="7897"/>
                  </a:lnTo>
                  <a:cubicBezTo>
                    <a:pt x="9188" y="7623"/>
                    <a:pt x="9394" y="7417"/>
                    <a:pt x="9559" y="7211"/>
                  </a:cubicBezTo>
                  <a:cubicBezTo>
                    <a:pt x="9614" y="7142"/>
                    <a:pt x="9668" y="7087"/>
                    <a:pt x="9723" y="7046"/>
                  </a:cubicBezTo>
                  <a:cubicBezTo>
                    <a:pt x="9874" y="6867"/>
                    <a:pt x="10026" y="6702"/>
                    <a:pt x="10177" y="6510"/>
                  </a:cubicBezTo>
                  <a:cubicBezTo>
                    <a:pt x="10520" y="6057"/>
                    <a:pt x="10863" y="5576"/>
                    <a:pt x="11193" y="5082"/>
                  </a:cubicBezTo>
                  <a:cubicBezTo>
                    <a:pt x="11234" y="5054"/>
                    <a:pt x="11262" y="5000"/>
                    <a:pt x="11303" y="4945"/>
                  </a:cubicBezTo>
                  <a:cubicBezTo>
                    <a:pt x="11344" y="4862"/>
                    <a:pt x="11385" y="4794"/>
                    <a:pt x="11440" y="4725"/>
                  </a:cubicBezTo>
                  <a:cubicBezTo>
                    <a:pt x="11509" y="4615"/>
                    <a:pt x="11591" y="4464"/>
                    <a:pt x="11660" y="4327"/>
                  </a:cubicBezTo>
                  <a:cubicBezTo>
                    <a:pt x="11728" y="4203"/>
                    <a:pt x="11797" y="4052"/>
                    <a:pt x="11866" y="3860"/>
                  </a:cubicBezTo>
                  <a:cubicBezTo>
                    <a:pt x="11921" y="3750"/>
                    <a:pt x="11962" y="3613"/>
                    <a:pt x="12003" y="3448"/>
                  </a:cubicBezTo>
                  <a:cubicBezTo>
                    <a:pt x="12017" y="3365"/>
                    <a:pt x="12031" y="3269"/>
                    <a:pt x="12058" y="3173"/>
                  </a:cubicBezTo>
                  <a:cubicBezTo>
                    <a:pt x="12072" y="3104"/>
                    <a:pt x="12072" y="3036"/>
                    <a:pt x="12072" y="2967"/>
                  </a:cubicBezTo>
                  <a:lnTo>
                    <a:pt x="12072" y="2555"/>
                  </a:lnTo>
                  <a:cubicBezTo>
                    <a:pt x="12072" y="2390"/>
                    <a:pt x="12058" y="2239"/>
                    <a:pt x="12017" y="2102"/>
                  </a:cubicBezTo>
                  <a:cubicBezTo>
                    <a:pt x="11989" y="1937"/>
                    <a:pt x="11934" y="1786"/>
                    <a:pt x="11866" y="1635"/>
                  </a:cubicBezTo>
                  <a:cubicBezTo>
                    <a:pt x="11728" y="1319"/>
                    <a:pt x="11536" y="1044"/>
                    <a:pt x="11316" y="838"/>
                  </a:cubicBezTo>
                  <a:lnTo>
                    <a:pt x="11275" y="811"/>
                  </a:lnTo>
                  <a:lnTo>
                    <a:pt x="11165" y="687"/>
                  </a:lnTo>
                  <a:cubicBezTo>
                    <a:pt x="11110" y="633"/>
                    <a:pt x="11056" y="605"/>
                    <a:pt x="11028" y="564"/>
                  </a:cubicBezTo>
                  <a:cubicBezTo>
                    <a:pt x="10932" y="495"/>
                    <a:pt x="10850" y="427"/>
                    <a:pt x="10767" y="385"/>
                  </a:cubicBezTo>
                  <a:cubicBezTo>
                    <a:pt x="10685" y="330"/>
                    <a:pt x="10575" y="289"/>
                    <a:pt x="10506" y="262"/>
                  </a:cubicBezTo>
                  <a:cubicBezTo>
                    <a:pt x="10410" y="207"/>
                    <a:pt x="10300" y="152"/>
                    <a:pt x="10177" y="124"/>
                  </a:cubicBezTo>
                  <a:cubicBezTo>
                    <a:pt x="10039" y="83"/>
                    <a:pt x="9902" y="56"/>
                    <a:pt x="9737" y="42"/>
                  </a:cubicBezTo>
                  <a:cubicBezTo>
                    <a:pt x="9627" y="15"/>
                    <a:pt x="9517" y="1"/>
                    <a:pt x="9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6688899" y="2031535"/>
              <a:ext cx="924448" cy="1147016"/>
            </a:xfrm>
            <a:custGeom>
              <a:avLst/>
              <a:gdLst/>
              <a:ahLst/>
              <a:cxnLst/>
              <a:rect l="l" t="t" r="r" b="b"/>
              <a:pathLst>
                <a:path w="17881" h="22186" extrusionOk="0">
                  <a:moveTo>
                    <a:pt x="11485" y="0"/>
                  </a:moveTo>
                  <a:cubicBezTo>
                    <a:pt x="11349" y="0"/>
                    <a:pt x="11216" y="9"/>
                    <a:pt x="11082" y="9"/>
                  </a:cubicBezTo>
                  <a:cubicBezTo>
                    <a:pt x="10780" y="23"/>
                    <a:pt x="10492" y="36"/>
                    <a:pt x="10190" y="50"/>
                  </a:cubicBezTo>
                  <a:cubicBezTo>
                    <a:pt x="9956" y="91"/>
                    <a:pt x="9737" y="146"/>
                    <a:pt x="9503" y="188"/>
                  </a:cubicBezTo>
                  <a:lnTo>
                    <a:pt x="9476" y="188"/>
                  </a:lnTo>
                  <a:cubicBezTo>
                    <a:pt x="9366" y="215"/>
                    <a:pt x="9270" y="242"/>
                    <a:pt x="9160" y="256"/>
                  </a:cubicBezTo>
                  <a:cubicBezTo>
                    <a:pt x="9037" y="290"/>
                    <a:pt x="8905" y="332"/>
                    <a:pt x="8779" y="332"/>
                  </a:cubicBezTo>
                  <a:cubicBezTo>
                    <a:pt x="8750" y="332"/>
                    <a:pt x="8721" y="330"/>
                    <a:pt x="8693" y="325"/>
                  </a:cubicBezTo>
                  <a:lnTo>
                    <a:pt x="8556" y="366"/>
                  </a:lnTo>
                  <a:cubicBezTo>
                    <a:pt x="8377" y="407"/>
                    <a:pt x="8185" y="476"/>
                    <a:pt x="7993" y="531"/>
                  </a:cubicBezTo>
                  <a:cubicBezTo>
                    <a:pt x="7649" y="654"/>
                    <a:pt x="7375" y="737"/>
                    <a:pt x="7141" y="847"/>
                  </a:cubicBezTo>
                  <a:cubicBezTo>
                    <a:pt x="6935" y="915"/>
                    <a:pt x="6729" y="1011"/>
                    <a:pt x="6496" y="1135"/>
                  </a:cubicBezTo>
                  <a:cubicBezTo>
                    <a:pt x="6400" y="1190"/>
                    <a:pt x="6290" y="1259"/>
                    <a:pt x="6194" y="1300"/>
                  </a:cubicBezTo>
                  <a:lnTo>
                    <a:pt x="6125" y="1341"/>
                  </a:lnTo>
                  <a:lnTo>
                    <a:pt x="5864" y="1492"/>
                  </a:lnTo>
                  <a:cubicBezTo>
                    <a:pt x="5644" y="1671"/>
                    <a:pt x="5425" y="1822"/>
                    <a:pt x="5191" y="1987"/>
                  </a:cubicBezTo>
                  <a:lnTo>
                    <a:pt x="5150" y="2028"/>
                  </a:lnTo>
                  <a:cubicBezTo>
                    <a:pt x="4958" y="2165"/>
                    <a:pt x="4765" y="2316"/>
                    <a:pt x="4573" y="2467"/>
                  </a:cubicBezTo>
                  <a:cubicBezTo>
                    <a:pt x="4395" y="2632"/>
                    <a:pt x="4216" y="2783"/>
                    <a:pt x="4051" y="2948"/>
                  </a:cubicBezTo>
                  <a:lnTo>
                    <a:pt x="4024" y="2975"/>
                  </a:lnTo>
                  <a:cubicBezTo>
                    <a:pt x="3818" y="3181"/>
                    <a:pt x="3639" y="3346"/>
                    <a:pt x="3461" y="3525"/>
                  </a:cubicBezTo>
                  <a:cubicBezTo>
                    <a:pt x="3282" y="3691"/>
                    <a:pt x="3115" y="3881"/>
                    <a:pt x="2959" y="4061"/>
                  </a:cubicBezTo>
                  <a:lnTo>
                    <a:pt x="2959" y="4061"/>
                  </a:lnTo>
                  <a:cubicBezTo>
                    <a:pt x="2961" y="4057"/>
                    <a:pt x="2964" y="4052"/>
                    <a:pt x="2966" y="4046"/>
                  </a:cubicBezTo>
                  <a:lnTo>
                    <a:pt x="2966" y="4046"/>
                  </a:lnTo>
                  <a:cubicBezTo>
                    <a:pt x="2788" y="4252"/>
                    <a:pt x="2651" y="4445"/>
                    <a:pt x="2513" y="4623"/>
                  </a:cubicBezTo>
                  <a:cubicBezTo>
                    <a:pt x="2417" y="4774"/>
                    <a:pt x="2307" y="4925"/>
                    <a:pt x="2211" y="5063"/>
                  </a:cubicBezTo>
                  <a:lnTo>
                    <a:pt x="2101" y="5214"/>
                  </a:lnTo>
                  <a:cubicBezTo>
                    <a:pt x="1950" y="5447"/>
                    <a:pt x="1827" y="5667"/>
                    <a:pt x="1717" y="5873"/>
                  </a:cubicBezTo>
                  <a:cubicBezTo>
                    <a:pt x="1415" y="6409"/>
                    <a:pt x="1209" y="6862"/>
                    <a:pt x="1044" y="7301"/>
                  </a:cubicBezTo>
                  <a:lnTo>
                    <a:pt x="961" y="7521"/>
                  </a:lnTo>
                  <a:cubicBezTo>
                    <a:pt x="893" y="7686"/>
                    <a:pt x="838" y="7850"/>
                    <a:pt x="769" y="8015"/>
                  </a:cubicBezTo>
                  <a:lnTo>
                    <a:pt x="755" y="8056"/>
                  </a:lnTo>
                  <a:lnTo>
                    <a:pt x="646" y="8359"/>
                  </a:lnTo>
                  <a:cubicBezTo>
                    <a:pt x="618" y="8482"/>
                    <a:pt x="577" y="8606"/>
                    <a:pt x="549" y="8743"/>
                  </a:cubicBezTo>
                  <a:cubicBezTo>
                    <a:pt x="426" y="9237"/>
                    <a:pt x="343" y="9746"/>
                    <a:pt x="247" y="10267"/>
                  </a:cubicBezTo>
                  <a:cubicBezTo>
                    <a:pt x="220" y="10473"/>
                    <a:pt x="179" y="10666"/>
                    <a:pt x="151" y="10872"/>
                  </a:cubicBezTo>
                  <a:cubicBezTo>
                    <a:pt x="82" y="11188"/>
                    <a:pt x="69" y="11531"/>
                    <a:pt x="28" y="11847"/>
                  </a:cubicBezTo>
                  <a:cubicBezTo>
                    <a:pt x="0" y="12135"/>
                    <a:pt x="0" y="12451"/>
                    <a:pt x="0" y="12753"/>
                  </a:cubicBezTo>
                  <a:cubicBezTo>
                    <a:pt x="14" y="13289"/>
                    <a:pt x="14" y="13824"/>
                    <a:pt x="28" y="14305"/>
                  </a:cubicBezTo>
                  <a:lnTo>
                    <a:pt x="28" y="14483"/>
                  </a:lnTo>
                  <a:cubicBezTo>
                    <a:pt x="28" y="14676"/>
                    <a:pt x="28" y="14882"/>
                    <a:pt x="41" y="15074"/>
                  </a:cubicBezTo>
                  <a:cubicBezTo>
                    <a:pt x="41" y="15170"/>
                    <a:pt x="69" y="15280"/>
                    <a:pt x="69" y="15376"/>
                  </a:cubicBezTo>
                  <a:cubicBezTo>
                    <a:pt x="69" y="15513"/>
                    <a:pt x="82" y="15678"/>
                    <a:pt x="82" y="15816"/>
                  </a:cubicBezTo>
                  <a:cubicBezTo>
                    <a:pt x="110" y="16365"/>
                    <a:pt x="165" y="16914"/>
                    <a:pt x="220" y="17436"/>
                  </a:cubicBezTo>
                  <a:cubicBezTo>
                    <a:pt x="220" y="17532"/>
                    <a:pt x="234" y="17615"/>
                    <a:pt x="234" y="17697"/>
                  </a:cubicBezTo>
                  <a:cubicBezTo>
                    <a:pt x="247" y="17875"/>
                    <a:pt x="275" y="18054"/>
                    <a:pt x="288" y="18233"/>
                  </a:cubicBezTo>
                  <a:cubicBezTo>
                    <a:pt x="302" y="18466"/>
                    <a:pt x="343" y="18713"/>
                    <a:pt x="371" y="18974"/>
                  </a:cubicBezTo>
                  <a:lnTo>
                    <a:pt x="385" y="19084"/>
                  </a:lnTo>
                  <a:cubicBezTo>
                    <a:pt x="440" y="19537"/>
                    <a:pt x="508" y="19977"/>
                    <a:pt x="591" y="20430"/>
                  </a:cubicBezTo>
                  <a:cubicBezTo>
                    <a:pt x="687" y="20759"/>
                    <a:pt x="728" y="21103"/>
                    <a:pt x="783" y="21419"/>
                  </a:cubicBezTo>
                  <a:lnTo>
                    <a:pt x="797" y="21515"/>
                  </a:lnTo>
                  <a:cubicBezTo>
                    <a:pt x="824" y="21556"/>
                    <a:pt x="824" y="21611"/>
                    <a:pt x="824" y="21652"/>
                  </a:cubicBezTo>
                  <a:lnTo>
                    <a:pt x="824" y="21666"/>
                  </a:lnTo>
                  <a:cubicBezTo>
                    <a:pt x="824" y="21693"/>
                    <a:pt x="824" y="21734"/>
                    <a:pt x="838" y="21762"/>
                  </a:cubicBezTo>
                  <a:cubicBezTo>
                    <a:pt x="852" y="21803"/>
                    <a:pt x="852" y="21817"/>
                    <a:pt x="865" y="21831"/>
                  </a:cubicBezTo>
                  <a:cubicBezTo>
                    <a:pt x="893" y="21885"/>
                    <a:pt x="893" y="21954"/>
                    <a:pt x="906" y="22009"/>
                  </a:cubicBezTo>
                  <a:cubicBezTo>
                    <a:pt x="920" y="22064"/>
                    <a:pt x="961" y="22105"/>
                    <a:pt x="1003" y="22146"/>
                  </a:cubicBezTo>
                  <a:cubicBezTo>
                    <a:pt x="1041" y="22166"/>
                    <a:pt x="1080" y="22185"/>
                    <a:pt x="1124" y="22185"/>
                  </a:cubicBezTo>
                  <a:cubicBezTo>
                    <a:pt x="1142" y="22185"/>
                    <a:pt x="1161" y="22182"/>
                    <a:pt x="1181" y="22174"/>
                  </a:cubicBezTo>
                  <a:cubicBezTo>
                    <a:pt x="1305" y="22146"/>
                    <a:pt x="1373" y="22023"/>
                    <a:pt x="1346" y="21899"/>
                  </a:cubicBezTo>
                  <a:cubicBezTo>
                    <a:pt x="1305" y="21542"/>
                    <a:pt x="1236" y="21144"/>
                    <a:pt x="1181" y="20773"/>
                  </a:cubicBezTo>
                  <a:lnTo>
                    <a:pt x="1181" y="20732"/>
                  </a:lnTo>
                  <a:lnTo>
                    <a:pt x="1181" y="20704"/>
                  </a:lnTo>
                  <a:cubicBezTo>
                    <a:pt x="1195" y="20663"/>
                    <a:pt x="1195" y="20622"/>
                    <a:pt x="1195" y="20581"/>
                  </a:cubicBezTo>
                  <a:cubicBezTo>
                    <a:pt x="1209" y="20553"/>
                    <a:pt x="1209" y="20498"/>
                    <a:pt x="1209" y="20457"/>
                  </a:cubicBezTo>
                  <a:cubicBezTo>
                    <a:pt x="1209" y="20389"/>
                    <a:pt x="1236" y="20320"/>
                    <a:pt x="1236" y="20251"/>
                  </a:cubicBezTo>
                  <a:lnTo>
                    <a:pt x="1236" y="19949"/>
                  </a:lnTo>
                  <a:lnTo>
                    <a:pt x="1236" y="19812"/>
                  </a:lnTo>
                  <a:lnTo>
                    <a:pt x="1236" y="19592"/>
                  </a:lnTo>
                  <a:lnTo>
                    <a:pt x="1236" y="19221"/>
                  </a:lnTo>
                  <a:lnTo>
                    <a:pt x="1236" y="19208"/>
                  </a:lnTo>
                  <a:cubicBezTo>
                    <a:pt x="1236" y="19084"/>
                    <a:pt x="1236" y="18988"/>
                    <a:pt x="1250" y="18864"/>
                  </a:cubicBezTo>
                  <a:cubicBezTo>
                    <a:pt x="1264" y="18741"/>
                    <a:pt x="1277" y="18645"/>
                    <a:pt x="1305" y="18535"/>
                  </a:cubicBezTo>
                  <a:cubicBezTo>
                    <a:pt x="1332" y="18384"/>
                    <a:pt x="1346" y="18246"/>
                    <a:pt x="1373" y="18109"/>
                  </a:cubicBezTo>
                  <a:lnTo>
                    <a:pt x="1373" y="18040"/>
                  </a:lnTo>
                  <a:cubicBezTo>
                    <a:pt x="1373" y="17944"/>
                    <a:pt x="1387" y="17821"/>
                    <a:pt x="1401" y="17697"/>
                  </a:cubicBezTo>
                  <a:lnTo>
                    <a:pt x="1415" y="17573"/>
                  </a:lnTo>
                  <a:lnTo>
                    <a:pt x="1524" y="16914"/>
                  </a:lnTo>
                  <a:lnTo>
                    <a:pt x="1621" y="16447"/>
                  </a:lnTo>
                  <a:lnTo>
                    <a:pt x="1675" y="16241"/>
                  </a:lnTo>
                  <a:cubicBezTo>
                    <a:pt x="1675" y="16200"/>
                    <a:pt x="1689" y="16159"/>
                    <a:pt x="1689" y="16118"/>
                  </a:cubicBezTo>
                  <a:cubicBezTo>
                    <a:pt x="1689" y="16049"/>
                    <a:pt x="1717" y="15994"/>
                    <a:pt x="1730" y="15925"/>
                  </a:cubicBezTo>
                  <a:cubicBezTo>
                    <a:pt x="1758" y="15788"/>
                    <a:pt x="1799" y="15651"/>
                    <a:pt x="1827" y="15541"/>
                  </a:cubicBezTo>
                  <a:cubicBezTo>
                    <a:pt x="1881" y="15307"/>
                    <a:pt x="1964" y="15088"/>
                    <a:pt x="2033" y="14895"/>
                  </a:cubicBezTo>
                  <a:cubicBezTo>
                    <a:pt x="2101" y="14689"/>
                    <a:pt x="2197" y="14483"/>
                    <a:pt x="2280" y="14277"/>
                  </a:cubicBezTo>
                  <a:lnTo>
                    <a:pt x="2362" y="14099"/>
                  </a:lnTo>
                  <a:lnTo>
                    <a:pt x="2445" y="13893"/>
                  </a:lnTo>
                  <a:cubicBezTo>
                    <a:pt x="2609" y="13550"/>
                    <a:pt x="2788" y="13220"/>
                    <a:pt x="2994" y="12877"/>
                  </a:cubicBezTo>
                  <a:cubicBezTo>
                    <a:pt x="3186" y="12588"/>
                    <a:pt x="3406" y="12286"/>
                    <a:pt x="3612" y="12053"/>
                  </a:cubicBezTo>
                  <a:lnTo>
                    <a:pt x="4051" y="11627"/>
                  </a:lnTo>
                  <a:cubicBezTo>
                    <a:pt x="4161" y="11503"/>
                    <a:pt x="4298" y="11366"/>
                    <a:pt x="4463" y="11242"/>
                  </a:cubicBezTo>
                  <a:cubicBezTo>
                    <a:pt x="4642" y="11078"/>
                    <a:pt x="4807" y="10940"/>
                    <a:pt x="4958" y="10817"/>
                  </a:cubicBezTo>
                  <a:cubicBezTo>
                    <a:pt x="5054" y="10707"/>
                    <a:pt x="5177" y="10625"/>
                    <a:pt x="5356" y="10501"/>
                  </a:cubicBezTo>
                  <a:lnTo>
                    <a:pt x="5370" y="10487"/>
                  </a:lnTo>
                  <a:cubicBezTo>
                    <a:pt x="5425" y="10460"/>
                    <a:pt x="5493" y="10405"/>
                    <a:pt x="5562" y="10364"/>
                  </a:cubicBezTo>
                  <a:cubicBezTo>
                    <a:pt x="5603" y="10336"/>
                    <a:pt x="5658" y="10322"/>
                    <a:pt x="5713" y="10281"/>
                  </a:cubicBezTo>
                  <a:lnTo>
                    <a:pt x="5740" y="10267"/>
                  </a:lnTo>
                  <a:cubicBezTo>
                    <a:pt x="5933" y="10158"/>
                    <a:pt x="6070" y="10089"/>
                    <a:pt x="6207" y="10020"/>
                  </a:cubicBezTo>
                  <a:lnTo>
                    <a:pt x="6221" y="10020"/>
                  </a:lnTo>
                  <a:cubicBezTo>
                    <a:pt x="6358" y="9952"/>
                    <a:pt x="6523" y="9883"/>
                    <a:pt x="6661" y="9814"/>
                  </a:cubicBezTo>
                  <a:cubicBezTo>
                    <a:pt x="6770" y="9746"/>
                    <a:pt x="6908" y="9718"/>
                    <a:pt x="7031" y="9663"/>
                  </a:cubicBezTo>
                  <a:lnTo>
                    <a:pt x="7045" y="9663"/>
                  </a:lnTo>
                  <a:cubicBezTo>
                    <a:pt x="7210" y="9608"/>
                    <a:pt x="7361" y="9540"/>
                    <a:pt x="7526" y="9512"/>
                  </a:cubicBezTo>
                  <a:cubicBezTo>
                    <a:pt x="7567" y="9512"/>
                    <a:pt x="7594" y="9498"/>
                    <a:pt x="7636" y="9498"/>
                  </a:cubicBezTo>
                  <a:cubicBezTo>
                    <a:pt x="7800" y="9457"/>
                    <a:pt x="7993" y="9430"/>
                    <a:pt x="8171" y="9389"/>
                  </a:cubicBezTo>
                  <a:lnTo>
                    <a:pt x="8240" y="9375"/>
                  </a:lnTo>
                  <a:cubicBezTo>
                    <a:pt x="8569" y="9320"/>
                    <a:pt x="8885" y="9265"/>
                    <a:pt x="9215" y="9237"/>
                  </a:cubicBezTo>
                  <a:cubicBezTo>
                    <a:pt x="9270" y="9237"/>
                    <a:pt x="9338" y="9224"/>
                    <a:pt x="9407" y="9224"/>
                  </a:cubicBezTo>
                  <a:lnTo>
                    <a:pt x="9421" y="9224"/>
                  </a:lnTo>
                  <a:lnTo>
                    <a:pt x="9613" y="9196"/>
                  </a:lnTo>
                  <a:lnTo>
                    <a:pt x="9874" y="9196"/>
                  </a:lnTo>
                  <a:cubicBezTo>
                    <a:pt x="10039" y="9196"/>
                    <a:pt x="10231" y="9224"/>
                    <a:pt x="10396" y="9224"/>
                  </a:cubicBezTo>
                  <a:lnTo>
                    <a:pt x="10588" y="9224"/>
                  </a:lnTo>
                  <a:cubicBezTo>
                    <a:pt x="10725" y="9224"/>
                    <a:pt x="10876" y="9237"/>
                    <a:pt x="11014" y="9237"/>
                  </a:cubicBezTo>
                  <a:lnTo>
                    <a:pt x="11398" y="9237"/>
                  </a:lnTo>
                  <a:cubicBezTo>
                    <a:pt x="11659" y="9237"/>
                    <a:pt x="11906" y="9237"/>
                    <a:pt x="12181" y="9224"/>
                  </a:cubicBezTo>
                  <a:cubicBezTo>
                    <a:pt x="12305" y="9196"/>
                    <a:pt x="12428" y="9196"/>
                    <a:pt x="12524" y="9196"/>
                  </a:cubicBezTo>
                  <a:cubicBezTo>
                    <a:pt x="12662" y="9196"/>
                    <a:pt x="12799" y="9183"/>
                    <a:pt x="12923" y="9183"/>
                  </a:cubicBezTo>
                  <a:cubicBezTo>
                    <a:pt x="13403" y="9169"/>
                    <a:pt x="13925" y="9114"/>
                    <a:pt x="14420" y="8990"/>
                  </a:cubicBezTo>
                  <a:cubicBezTo>
                    <a:pt x="14447" y="8977"/>
                    <a:pt x="14502" y="8977"/>
                    <a:pt x="14543" y="8963"/>
                  </a:cubicBezTo>
                  <a:cubicBezTo>
                    <a:pt x="14845" y="8880"/>
                    <a:pt x="15106" y="8784"/>
                    <a:pt x="15340" y="8688"/>
                  </a:cubicBezTo>
                  <a:cubicBezTo>
                    <a:pt x="15450" y="8633"/>
                    <a:pt x="15573" y="8578"/>
                    <a:pt x="15683" y="8510"/>
                  </a:cubicBezTo>
                  <a:cubicBezTo>
                    <a:pt x="15738" y="8482"/>
                    <a:pt x="15807" y="8427"/>
                    <a:pt x="15862" y="8400"/>
                  </a:cubicBezTo>
                  <a:cubicBezTo>
                    <a:pt x="15875" y="8400"/>
                    <a:pt x="15889" y="8372"/>
                    <a:pt x="15916" y="8359"/>
                  </a:cubicBezTo>
                  <a:cubicBezTo>
                    <a:pt x="15958" y="8331"/>
                    <a:pt x="15999" y="8290"/>
                    <a:pt x="16054" y="8262"/>
                  </a:cubicBezTo>
                  <a:cubicBezTo>
                    <a:pt x="16150" y="8194"/>
                    <a:pt x="16232" y="8098"/>
                    <a:pt x="16328" y="8029"/>
                  </a:cubicBezTo>
                  <a:cubicBezTo>
                    <a:pt x="16425" y="7947"/>
                    <a:pt x="16507" y="7850"/>
                    <a:pt x="16603" y="7754"/>
                  </a:cubicBezTo>
                  <a:cubicBezTo>
                    <a:pt x="16740" y="7603"/>
                    <a:pt x="16919" y="7397"/>
                    <a:pt x="17111" y="7191"/>
                  </a:cubicBezTo>
                  <a:cubicBezTo>
                    <a:pt x="17221" y="7068"/>
                    <a:pt x="17317" y="6958"/>
                    <a:pt x="17400" y="6820"/>
                  </a:cubicBezTo>
                  <a:cubicBezTo>
                    <a:pt x="17441" y="6779"/>
                    <a:pt x="17455" y="6724"/>
                    <a:pt x="17496" y="6683"/>
                  </a:cubicBezTo>
                  <a:cubicBezTo>
                    <a:pt x="17564" y="6573"/>
                    <a:pt x="17606" y="6450"/>
                    <a:pt x="17661" y="6340"/>
                  </a:cubicBezTo>
                  <a:lnTo>
                    <a:pt x="17674" y="6299"/>
                  </a:lnTo>
                  <a:cubicBezTo>
                    <a:pt x="17715" y="6216"/>
                    <a:pt x="17770" y="6134"/>
                    <a:pt x="17784" y="6038"/>
                  </a:cubicBezTo>
                  <a:lnTo>
                    <a:pt x="17839" y="5791"/>
                  </a:lnTo>
                  <a:lnTo>
                    <a:pt x="17839" y="5749"/>
                  </a:lnTo>
                  <a:cubicBezTo>
                    <a:pt x="17853" y="5639"/>
                    <a:pt x="17867" y="5516"/>
                    <a:pt x="17867" y="5392"/>
                  </a:cubicBezTo>
                  <a:lnTo>
                    <a:pt x="17867" y="5310"/>
                  </a:lnTo>
                  <a:cubicBezTo>
                    <a:pt x="17880" y="5173"/>
                    <a:pt x="17880" y="5035"/>
                    <a:pt x="17880" y="4898"/>
                  </a:cubicBezTo>
                  <a:cubicBezTo>
                    <a:pt x="17867" y="4719"/>
                    <a:pt x="17853" y="4555"/>
                    <a:pt x="17812" y="4349"/>
                  </a:cubicBezTo>
                  <a:cubicBezTo>
                    <a:pt x="17798" y="4252"/>
                    <a:pt x="17784" y="4184"/>
                    <a:pt x="17770" y="4101"/>
                  </a:cubicBezTo>
                  <a:cubicBezTo>
                    <a:pt x="17770" y="4046"/>
                    <a:pt x="17743" y="4019"/>
                    <a:pt x="17743" y="3978"/>
                  </a:cubicBezTo>
                  <a:cubicBezTo>
                    <a:pt x="17729" y="3937"/>
                    <a:pt x="17729" y="3882"/>
                    <a:pt x="17715" y="3827"/>
                  </a:cubicBezTo>
                  <a:lnTo>
                    <a:pt x="17715" y="3813"/>
                  </a:lnTo>
                  <a:lnTo>
                    <a:pt x="17715" y="3772"/>
                  </a:lnTo>
                  <a:cubicBezTo>
                    <a:pt x="17715" y="3744"/>
                    <a:pt x="17702" y="3731"/>
                    <a:pt x="17702" y="3703"/>
                  </a:cubicBezTo>
                  <a:cubicBezTo>
                    <a:pt x="17674" y="3621"/>
                    <a:pt x="17647" y="3552"/>
                    <a:pt x="17606" y="3470"/>
                  </a:cubicBezTo>
                  <a:cubicBezTo>
                    <a:pt x="17496" y="3222"/>
                    <a:pt x="17358" y="3016"/>
                    <a:pt x="17235" y="2838"/>
                  </a:cubicBezTo>
                  <a:cubicBezTo>
                    <a:pt x="17166" y="2728"/>
                    <a:pt x="17056" y="2591"/>
                    <a:pt x="16960" y="2467"/>
                  </a:cubicBezTo>
                  <a:lnTo>
                    <a:pt x="16891" y="2399"/>
                  </a:lnTo>
                  <a:cubicBezTo>
                    <a:pt x="16823" y="2330"/>
                    <a:pt x="16768" y="2261"/>
                    <a:pt x="16699" y="2193"/>
                  </a:cubicBezTo>
                  <a:lnTo>
                    <a:pt x="16548" y="2041"/>
                  </a:lnTo>
                  <a:cubicBezTo>
                    <a:pt x="16507" y="2014"/>
                    <a:pt x="16479" y="1987"/>
                    <a:pt x="16438" y="1959"/>
                  </a:cubicBezTo>
                  <a:lnTo>
                    <a:pt x="16411" y="1945"/>
                  </a:lnTo>
                  <a:cubicBezTo>
                    <a:pt x="16301" y="1849"/>
                    <a:pt x="16191" y="1767"/>
                    <a:pt x="16026" y="1643"/>
                  </a:cubicBezTo>
                  <a:cubicBezTo>
                    <a:pt x="15916" y="1561"/>
                    <a:pt x="15793" y="1478"/>
                    <a:pt x="15683" y="1396"/>
                  </a:cubicBezTo>
                  <a:cubicBezTo>
                    <a:pt x="15601" y="1327"/>
                    <a:pt x="15532" y="1272"/>
                    <a:pt x="15450" y="1204"/>
                  </a:cubicBezTo>
                  <a:cubicBezTo>
                    <a:pt x="15326" y="1121"/>
                    <a:pt x="15230" y="1053"/>
                    <a:pt x="15134" y="984"/>
                  </a:cubicBezTo>
                  <a:lnTo>
                    <a:pt x="15106" y="957"/>
                  </a:lnTo>
                  <a:cubicBezTo>
                    <a:pt x="14996" y="888"/>
                    <a:pt x="14900" y="819"/>
                    <a:pt x="14790" y="778"/>
                  </a:cubicBezTo>
                  <a:cubicBezTo>
                    <a:pt x="14722" y="737"/>
                    <a:pt x="14639" y="709"/>
                    <a:pt x="14557" y="668"/>
                  </a:cubicBezTo>
                  <a:cubicBezTo>
                    <a:pt x="14543" y="668"/>
                    <a:pt x="14502" y="654"/>
                    <a:pt x="14488" y="654"/>
                  </a:cubicBezTo>
                  <a:lnTo>
                    <a:pt x="14474" y="654"/>
                  </a:lnTo>
                  <a:lnTo>
                    <a:pt x="14310" y="600"/>
                  </a:lnTo>
                  <a:lnTo>
                    <a:pt x="14104" y="545"/>
                  </a:lnTo>
                  <a:cubicBezTo>
                    <a:pt x="14063" y="545"/>
                    <a:pt x="14008" y="531"/>
                    <a:pt x="13953" y="517"/>
                  </a:cubicBezTo>
                  <a:cubicBezTo>
                    <a:pt x="13802" y="462"/>
                    <a:pt x="13623" y="407"/>
                    <a:pt x="13472" y="366"/>
                  </a:cubicBezTo>
                  <a:cubicBezTo>
                    <a:pt x="13170" y="256"/>
                    <a:pt x="12840" y="133"/>
                    <a:pt x="12511" y="105"/>
                  </a:cubicBezTo>
                  <a:cubicBezTo>
                    <a:pt x="12387" y="91"/>
                    <a:pt x="12277" y="91"/>
                    <a:pt x="12154" y="64"/>
                  </a:cubicBezTo>
                  <a:cubicBezTo>
                    <a:pt x="12112" y="50"/>
                    <a:pt x="12085" y="50"/>
                    <a:pt x="12044" y="50"/>
                  </a:cubicBezTo>
                  <a:lnTo>
                    <a:pt x="11975" y="50"/>
                  </a:lnTo>
                  <a:cubicBezTo>
                    <a:pt x="11948" y="50"/>
                    <a:pt x="11906" y="36"/>
                    <a:pt x="11879" y="36"/>
                  </a:cubicBezTo>
                  <a:cubicBezTo>
                    <a:pt x="11838" y="23"/>
                    <a:pt x="11824" y="23"/>
                    <a:pt x="11797" y="23"/>
                  </a:cubicBezTo>
                  <a:cubicBezTo>
                    <a:pt x="11691" y="5"/>
                    <a:pt x="11587" y="0"/>
                    <a:pt x="114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17"/>
          <p:cNvGrpSpPr/>
          <p:nvPr/>
        </p:nvGrpSpPr>
        <p:grpSpPr>
          <a:xfrm rot="7522437" flipH="1">
            <a:off x="-537528" y="3748108"/>
            <a:ext cx="809160" cy="1485816"/>
            <a:chOff x="-106394" y="2567354"/>
            <a:chExt cx="1400812" cy="2571868"/>
          </a:xfrm>
        </p:grpSpPr>
        <p:sp>
          <p:nvSpPr>
            <p:cNvPr id="783" name="Google Shape;783;p17"/>
            <p:cNvSpPr/>
            <p:nvPr/>
          </p:nvSpPr>
          <p:spPr>
            <a:xfrm>
              <a:off x="-106394" y="4026328"/>
              <a:ext cx="1400812" cy="961361"/>
            </a:xfrm>
            <a:custGeom>
              <a:avLst/>
              <a:gdLst/>
              <a:ahLst/>
              <a:cxnLst/>
              <a:rect l="l" t="t" r="r" b="b"/>
              <a:pathLst>
                <a:path w="27095" h="18595" extrusionOk="0">
                  <a:moveTo>
                    <a:pt x="25447" y="1"/>
                  </a:moveTo>
                  <a:cubicBezTo>
                    <a:pt x="25351" y="1"/>
                    <a:pt x="25337" y="97"/>
                    <a:pt x="25310" y="165"/>
                  </a:cubicBezTo>
                  <a:cubicBezTo>
                    <a:pt x="25062" y="783"/>
                    <a:pt x="24747" y="1360"/>
                    <a:pt x="24417" y="1951"/>
                  </a:cubicBezTo>
                  <a:cubicBezTo>
                    <a:pt x="23991" y="2706"/>
                    <a:pt x="23511" y="3434"/>
                    <a:pt x="22975" y="4121"/>
                  </a:cubicBezTo>
                  <a:cubicBezTo>
                    <a:pt x="21588" y="5933"/>
                    <a:pt x="20393" y="7856"/>
                    <a:pt x="19240" y="9806"/>
                  </a:cubicBezTo>
                  <a:cubicBezTo>
                    <a:pt x="18196" y="11564"/>
                    <a:pt x="17207" y="13349"/>
                    <a:pt x="16246" y="15134"/>
                  </a:cubicBezTo>
                  <a:lnTo>
                    <a:pt x="16109" y="15340"/>
                  </a:lnTo>
                  <a:cubicBezTo>
                    <a:pt x="16095" y="15203"/>
                    <a:pt x="16081" y="15134"/>
                    <a:pt x="16081" y="15066"/>
                  </a:cubicBezTo>
                  <a:cubicBezTo>
                    <a:pt x="16081" y="13830"/>
                    <a:pt x="15999" y="12607"/>
                    <a:pt x="15697" y="11399"/>
                  </a:cubicBezTo>
                  <a:cubicBezTo>
                    <a:pt x="15477" y="10493"/>
                    <a:pt x="15175" y="9614"/>
                    <a:pt x="14722" y="8776"/>
                  </a:cubicBezTo>
                  <a:cubicBezTo>
                    <a:pt x="14090" y="7595"/>
                    <a:pt x="13211" y="6634"/>
                    <a:pt x="12085" y="5892"/>
                  </a:cubicBezTo>
                  <a:cubicBezTo>
                    <a:pt x="11275" y="5384"/>
                    <a:pt x="10437" y="4917"/>
                    <a:pt x="9572" y="4464"/>
                  </a:cubicBezTo>
                  <a:cubicBezTo>
                    <a:pt x="8130" y="3736"/>
                    <a:pt x="6660" y="3091"/>
                    <a:pt x="5164" y="2473"/>
                  </a:cubicBezTo>
                  <a:cubicBezTo>
                    <a:pt x="5026" y="2431"/>
                    <a:pt x="4903" y="2376"/>
                    <a:pt x="4765" y="2335"/>
                  </a:cubicBezTo>
                  <a:cubicBezTo>
                    <a:pt x="4743" y="2328"/>
                    <a:pt x="4721" y="2324"/>
                    <a:pt x="4699" y="2324"/>
                  </a:cubicBezTo>
                  <a:cubicBezTo>
                    <a:pt x="4638" y="2324"/>
                    <a:pt x="4575" y="2350"/>
                    <a:pt x="4504" y="2390"/>
                  </a:cubicBezTo>
                  <a:cubicBezTo>
                    <a:pt x="4463" y="2445"/>
                    <a:pt x="4436" y="2500"/>
                    <a:pt x="4477" y="2569"/>
                  </a:cubicBezTo>
                  <a:cubicBezTo>
                    <a:pt x="4491" y="2582"/>
                    <a:pt x="4491" y="2610"/>
                    <a:pt x="4504" y="2637"/>
                  </a:cubicBezTo>
                  <a:cubicBezTo>
                    <a:pt x="4958" y="3159"/>
                    <a:pt x="5425" y="3681"/>
                    <a:pt x="5850" y="4217"/>
                  </a:cubicBezTo>
                  <a:cubicBezTo>
                    <a:pt x="6908" y="5494"/>
                    <a:pt x="8116" y="6661"/>
                    <a:pt x="9407" y="7691"/>
                  </a:cubicBezTo>
                  <a:lnTo>
                    <a:pt x="11920" y="9710"/>
                  </a:lnTo>
                  <a:cubicBezTo>
                    <a:pt x="12730" y="10355"/>
                    <a:pt x="13527" y="11028"/>
                    <a:pt x="14214" y="11811"/>
                  </a:cubicBezTo>
                  <a:cubicBezTo>
                    <a:pt x="14639" y="12333"/>
                    <a:pt x="14996" y="12882"/>
                    <a:pt x="15271" y="13500"/>
                  </a:cubicBezTo>
                  <a:cubicBezTo>
                    <a:pt x="15546" y="14146"/>
                    <a:pt x="15656" y="14818"/>
                    <a:pt x="15614" y="15519"/>
                  </a:cubicBezTo>
                  <a:cubicBezTo>
                    <a:pt x="15587" y="16233"/>
                    <a:pt x="15422" y="16920"/>
                    <a:pt x="15244" y="17606"/>
                  </a:cubicBezTo>
                  <a:cubicBezTo>
                    <a:pt x="15216" y="17647"/>
                    <a:pt x="15202" y="17689"/>
                    <a:pt x="15147" y="17771"/>
                  </a:cubicBezTo>
                  <a:cubicBezTo>
                    <a:pt x="15106" y="17634"/>
                    <a:pt x="15065" y="17551"/>
                    <a:pt x="15051" y="17441"/>
                  </a:cubicBezTo>
                  <a:cubicBezTo>
                    <a:pt x="14365" y="15230"/>
                    <a:pt x="13074" y="13459"/>
                    <a:pt x="11137" y="12209"/>
                  </a:cubicBezTo>
                  <a:cubicBezTo>
                    <a:pt x="10272" y="11660"/>
                    <a:pt x="9380" y="11193"/>
                    <a:pt x="8459" y="10808"/>
                  </a:cubicBezTo>
                  <a:cubicBezTo>
                    <a:pt x="7292" y="10300"/>
                    <a:pt x="6125" y="9820"/>
                    <a:pt x="4971" y="9298"/>
                  </a:cubicBezTo>
                  <a:cubicBezTo>
                    <a:pt x="3983" y="8831"/>
                    <a:pt x="2994" y="8309"/>
                    <a:pt x="2019" y="7815"/>
                  </a:cubicBezTo>
                  <a:cubicBezTo>
                    <a:pt x="1607" y="7609"/>
                    <a:pt x="1195" y="7389"/>
                    <a:pt x="783" y="7183"/>
                  </a:cubicBezTo>
                  <a:cubicBezTo>
                    <a:pt x="632" y="7114"/>
                    <a:pt x="481" y="7046"/>
                    <a:pt x="316" y="6991"/>
                  </a:cubicBezTo>
                  <a:cubicBezTo>
                    <a:pt x="275" y="6977"/>
                    <a:pt x="206" y="6977"/>
                    <a:pt x="137" y="6977"/>
                  </a:cubicBezTo>
                  <a:cubicBezTo>
                    <a:pt x="28" y="6991"/>
                    <a:pt x="0" y="7114"/>
                    <a:pt x="41" y="7183"/>
                  </a:cubicBezTo>
                  <a:lnTo>
                    <a:pt x="96" y="7238"/>
                  </a:lnTo>
                  <a:cubicBezTo>
                    <a:pt x="824" y="7870"/>
                    <a:pt x="1415" y="8625"/>
                    <a:pt x="2074" y="9325"/>
                  </a:cubicBezTo>
                  <a:cubicBezTo>
                    <a:pt x="3172" y="10493"/>
                    <a:pt x="4271" y="11660"/>
                    <a:pt x="5466" y="12731"/>
                  </a:cubicBezTo>
                  <a:cubicBezTo>
                    <a:pt x="6660" y="13775"/>
                    <a:pt x="7979" y="14626"/>
                    <a:pt x="9448" y="15230"/>
                  </a:cubicBezTo>
                  <a:cubicBezTo>
                    <a:pt x="10204" y="15519"/>
                    <a:pt x="10945" y="15835"/>
                    <a:pt x="11700" y="16137"/>
                  </a:cubicBezTo>
                  <a:cubicBezTo>
                    <a:pt x="12538" y="16508"/>
                    <a:pt x="13348" y="16933"/>
                    <a:pt x="14076" y="17483"/>
                  </a:cubicBezTo>
                  <a:cubicBezTo>
                    <a:pt x="14323" y="17675"/>
                    <a:pt x="14571" y="17881"/>
                    <a:pt x="14777" y="18128"/>
                  </a:cubicBezTo>
                  <a:cubicBezTo>
                    <a:pt x="14873" y="18279"/>
                    <a:pt x="14969" y="18430"/>
                    <a:pt x="15065" y="18595"/>
                  </a:cubicBezTo>
                  <a:cubicBezTo>
                    <a:pt x="15120" y="18581"/>
                    <a:pt x="15134" y="18581"/>
                    <a:pt x="15147" y="18568"/>
                  </a:cubicBezTo>
                  <a:cubicBezTo>
                    <a:pt x="15601" y="18073"/>
                    <a:pt x="16150" y="17675"/>
                    <a:pt x="16699" y="17290"/>
                  </a:cubicBezTo>
                  <a:cubicBezTo>
                    <a:pt x="17812" y="16521"/>
                    <a:pt x="18965" y="15821"/>
                    <a:pt x="20146" y="15134"/>
                  </a:cubicBezTo>
                  <a:cubicBezTo>
                    <a:pt x="20984" y="14640"/>
                    <a:pt x="21835" y="14159"/>
                    <a:pt x="22618" y="13582"/>
                  </a:cubicBezTo>
                  <a:cubicBezTo>
                    <a:pt x="23442" y="13019"/>
                    <a:pt x="24170" y="12347"/>
                    <a:pt x="24760" y="11577"/>
                  </a:cubicBezTo>
                  <a:cubicBezTo>
                    <a:pt x="25296" y="10891"/>
                    <a:pt x="25694" y="10136"/>
                    <a:pt x="26024" y="9353"/>
                  </a:cubicBezTo>
                  <a:cubicBezTo>
                    <a:pt x="26518" y="8117"/>
                    <a:pt x="26793" y="6826"/>
                    <a:pt x="26944" y="5521"/>
                  </a:cubicBezTo>
                  <a:cubicBezTo>
                    <a:pt x="26999" y="5096"/>
                    <a:pt x="27054" y="4656"/>
                    <a:pt x="27081" y="4217"/>
                  </a:cubicBezTo>
                  <a:cubicBezTo>
                    <a:pt x="27095" y="4107"/>
                    <a:pt x="27081" y="4024"/>
                    <a:pt x="27081" y="3928"/>
                  </a:cubicBezTo>
                  <a:cubicBezTo>
                    <a:pt x="26944" y="3956"/>
                    <a:pt x="26944" y="4066"/>
                    <a:pt x="26930" y="4148"/>
                  </a:cubicBezTo>
                  <a:cubicBezTo>
                    <a:pt x="26807" y="4505"/>
                    <a:pt x="26710" y="4848"/>
                    <a:pt x="26587" y="5205"/>
                  </a:cubicBezTo>
                  <a:cubicBezTo>
                    <a:pt x="26175" y="6359"/>
                    <a:pt x="25543" y="7375"/>
                    <a:pt x="24733" y="8282"/>
                  </a:cubicBezTo>
                  <a:cubicBezTo>
                    <a:pt x="24074" y="9023"/>
                    <a:pt x="23360" y="9710"/>
                    <a:pt x="22659" y="10369"/>
                  </a:cubicBezTo>
                  <a:cubicBezTo>
                    <a:pt x="21602" y="11371"/>
                    <a:pt x="20558" y="12374"/>
                    <a:pt x="19542" y="13418"/>
                  </a:cubicBezTo>
                  <a:cubicBezTo>
                    <a:pt x="18237" y="14763"/>
                    <a:pt x="16919" y="16123"/>
                    <a:pt x="15724" y="17565"/>
                  </a:cubicBezTo>
                  <a:cubicBezTo>
                    <a:pt x="15697" y="17606"/>
                    <a:pt x="15669" y="17620"/>
                    <a:pt x="15614" y="17647"/>
                  </a:cubicBezTo>
                  <a:cubicBezTo>
                    <a:pt x="15601" y="17606"/>
                    <a:pt x="15587" y="17565"/>
                    <a:pt x="15601" y="17551"/>
                  </a:cubicBezTo>
                  <a:cubicBezTo>
                    <a:pt x="15903" y="16672"/>
                    <a:pt x="16287" y="15835"/>
                    <a:pt x="16713" y="15024"/>
                  </a:cubicBezTo>
                  <a:cubicBezTo>
                    <a:pt x="17235" y="14077"/>
                    <a:pt x="17880" y="13225"/>
                    <a:pt x="18608" y="12415"/>
                  </a:cubicBezTo>
                  <a:cubicBezTo>
                    <a:pt x="19377" y="11523"/>
                    <a:pt x="20187" y="10671"/>
                    <a:pt x="20970" y="9792"/>
                  </a:cubicBezTo>
                  <a:cubicBezTo>
                    <a:pt x="21643" y="9064"/>
                    <a:pt x="22288" y="8309"/>
                    <a:pt x="22879" y="7526"/>
                  </a:cubicBezTo>
                  <a:cubicBezTo>
                    <a:pt x="24142" y="5823"/>
                    <a:pt x="24939" y="3942"/>
                    <a:pt x="25268" y="1841"/>
                  </a:cubicBezTo>
                  <a:cubicBezTo>
                    <a:pt x="25351" y="1305"/>
                    <a:pt x="25420" y="783"/>
                    <a:pt x="25488" y="248"/>
                  </a:cubicBezTo>
                  <a:cubicBezTo>
                    <a:pt x="25502" y="165"/>
                    <a:pt x="25543" y="69"/>
                    <a:pt x="254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209545" y="3601768"/>
              <a:ext cx="925172" cy="801143"/>
            </a:xfrm>
            <a:custGeom>
              <a:avLst/>
              <a:gdLst/>
              <a:ahLst/>
              <a:cxnLst/>
              <a:rect l="l" t="t" r="r" b="b"/>
              <a:pathLst>
                <a:path w="17895" h="15496" extrusionOk="0">
                  <a:moveTo>
                    <a:pt x="17784" y="0"/>
                  </a:moveTo>
                  <a:cubicBezTo>
                    <a:pt x="17743" y="83"/>
                    <a:pt x="17716" y="193"/>
                    <a:pt x="17674" y="275"/>
                  </a:cubicBezTo>
                  <a:cubicBezTo>
                    <a:pt x="17386" y="1470"/>
                    <a:pt x="16905" y="2610"/>
                    <a:pt x="16301" y="3695"/>
                  </a:cubicBezTo>
                  <a:cubicBezTo>
                    <a:pt x="14763" y="6469"/>
                    <a:pt x="13568" y="9421"/>
                    <a:pt x="12525" y="12429"/>
                  </a:cubicBezTo>
                  <a:cubicBezTo>
                    <a:pt x="12332" y="12937"/>
                    <a:pt x="12167" y="13472"/>
                    <a:pt x="11989" y="13994"/>
                  </a:cubicBezTo>
                  <a:cubicBezTo>
                    <a:pt x="11975" y="14063"/>
                    <a:pt x="11948" y="14132"/>
                    <a:pt x="11907" y="14200"/>
                  </a:cubicBezTo>
                  <a:cubicBezTo>
                    <a:pt x="11810" y="14173"/>
                    <a:pt x="11810" y="14090"/>
                    <a:pt x="11810" y="14035"/>
                  </a:cubicBezTo>
                  <a:cubicBezTo>
                    <a:pt x="11687" y="13459"/>
                    <a:pt x="11618" y="12854"/>
                    <a:pt x="11467" y="12278"/>
                  </a:cubicBezTo>
                  <a:cubicBezTo>
                    <a:pt x="10849" y="9737"/>
                    <a:pt x="9558" y="7622"/>
                    <a:pt x="7485" y="6002"/>
                  </a:cubicBezTo>
                  <a:cubicBezTo>
                    <a:pt x="6729" y="5425"/>
                    <a:pt x="5905" y="4958"/>
                    <a:pt x="5054" y="4532"/>
                  </a:cubicBezTo>
                  <a:cubicBezTo>
                    <a:pt x="3639" y="3818"/>
                    <a:pt x="2239" y="3063"/>
                    <a:pt x="865" y="2266"/>
                  </a:cubicBezTo>
                  <a:cubicBezTo>
                    <a:pt x="728" y="2170"/>
                    <a:pt x="591" y="2115"/>
                    <a:pt x="481" y="2033"/>
                  </a:cubicBezTo>
                  <a:cubicBezTo>
                    <a:pt x="410" y="2006"/>
                    <a:pt x="333" y="1991"/>
                    <a:pt x="262" y="1991"/>
                  </a:cubicBezTo>
                  <a:cubicBezTo>
                    <a:pt x="223" y="1991"/>
                    <a:pt x="185" y="1996"/>
                    <a:pt x="151" y="2005"/>
                  </a:cubicBezTo>
                  <a:cubicBezTo>
                    <a:pt x="41" y="2033"/>
                    <a:pt x="0" y="2156"/>
                    <a:pt x="41" y="2239"/>
                  </a:cubicBezTo>
                  <a:cubicBezTo>
                    <a:pt x="69" y="2280"/>
                    <a:pt x="83" y="2308"/>
                    <a:pt x="110" y="2335"/>
                  </a:cubicBezTo>
                  <a:cubicBezTo>
                    <a:pt x="687" y="3035"/>
                    <a:pt x="1250" y="3749"/>
                    <a:pt x="1813" y="4464"/>
                  </a:cubicBezTo>
                  <a:cubicBezTo>
                    <a:pt x="3172" y="6112"/>
                    <a:pt x="4683" y="7595"/>
                    <a:pt x="6290" y="8995"/>
                  </a:cubicBezTo>
                  <a:cubicBezTo>
                    <a:pt x="7169" y="9751"/>
                    <a:pt x="8048" y="10479"/>
                    <a:pt x="8927" y="11261"/>
                  </a:cubicBezTo>
                  <a:cubicBezTo>
                    <a:pt x="9352" y="11632"/>
                    <a:pt x="9764" y="12030"/>
                    <a:pt x="10190" y="12442"/>
                  </a:cubicBezTo>
                  <a:cubicBezTo>
                    <a:pt x="10726" y="12950"/>
                    <a:pt x="11069" y="13596"/>
                    <a:pt x="11275" y="14310"/>
                  </a:cubicBezTo>
                  <a:cubicBezTo>
                    <a:pt x="11357" y="14653"/>
                    <a:pt x="11495" y="14997"/>
                    <a:pt x="11604" y="15340"/>
                  </a:cubicBezTo>
                  <a:cubicBezTo>
                    <a:pt x="11617" y="15401"/>
                    <a:pt x="11629" y="15495"/>
                    <a:pt x="11710" y="15495"/>
                  </a:cubicBezTo>
                  <a:cubicBezTo>
                    <a:pt x="11719" y="15495"/>
                    <a:pt x="11730" y="15494"/>
                    <a:pt x="11742" y="15491"/>
                  </a:cubicBezTo>
                  <a:cubicBezTo>
                    <a:pt x="11810" y="15477"/>
                    <a:pt x="11852" y="15409"/>
                    <a:pt x="11893" y="15340"/>
                  </a:cubicBezTo>
                  <a:cubicBezTo>
                    <a:pt x="12030" y="15107"/>
                    <a:pt x="12154" y="14873"/>
                    <a:pt x="12264" y="14640"/>
                  </a:cubicBezTo>
                  <a:lnTo>
                    <a:pt x="12840" y="13459"/>
                  </a:lnTo>
                  <a:cubicBezTo>
                    <a:pt x="13143" y="12841"/>
                    <a:pt x="13568" y="12291"/>
                    <a:pt x="13980" y="11742"/>
                  </a:cubicBezTo>
                  <a:cubicBezTo>
                    <a:pt x="14433" y="11138"/>
                    <a:pt x="14900" y="10520"/>
                    <a:pt x="15312" y="9902"/>
                  </a:cubicBezTo>
                  <a:cubicBezTo>
                    <a:pt x="16576" y="7965"/>
                    <a:pt x="17345" y="5837"/>
                    <a:pt x="17661" y="3530"/>
                  </a:cubicBezTo>
                  <a:cubicBezTo>
                    <a:pt x="17784" y="2623"/>
                    <a:pt x="17853" y="1690"/>
                    <a:pt x="17880" y="769"/>
                  </a:cubicBezTo>
                  <a:cubicBezTo>
                    <a:pt x="17880" y="577"/>
                    <a:pt x="17894" y="385"/>
                    <a:pt x="17894" y="179"/>
                  </a:cubicBezTo>
                  <a:cubicBezTo>
                    <a:pt x="17894" y="138"/>
                    <a:pt x="17867" y="69"/>
                    <a:pt x="17867" y="14"/>
                  </a:cubicBezTo>
                  <a:cubicBezTo>
                    <a:pt x="17825" y="0"/>
                    <a:pt x="17812" y="0"/>
                    <a:pt x="177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7"/>
            <p:cNvSpPr/>
            <p:nvPr/>
          </p:nvSpPr>
          <p:spPr>
            <a:xfrm>
              <a:off x="244339" y="3875105"/>
              <a:ext cx="920157" cy="740447"/>
            </a:xfrm>
            <a:custGeom>
              <a:avLst/>
              <a:gdLst/>
              <a:ahLst/>
              <a:cxnLst/>
              <a:rect l="l" t="t" r="r" b="b"/>
              <a:pathLst>
                <a:path w="17798" h="14322" extrusionOk="0">
                  <a:moveTo>
                    <a:pt x="17688" y="1"/>
                  </a:moveTo>
                  <a:cubicBezTo>
                    <a:pt x="17619" y="97"/>
                    <a:pt x="17592" y="165"/>
                    <a:pt x="17551" y="234"/>
                  </a:cubicBezTo>
                  <a:cubicBezTo>
                    <a:pt x="16054" y="3351"/>
                    <a:pt x="14323" y="6331"/>
                    <a:pt x="12524" y="9270"/>
                  </a:cubicBezTo>
                  <a:cubicBezTo>
                    <a:pt x="11879" y="10300"/>
                    <a:pt x="11302" y="11344"/>
                    <a:pt x="10780" y="12429"/>
                  </a:cubicBezTo>
                  <a:cubicBezTo>
                    <a:pt x="10753" y="12497"/>
                    <a:pt x="10712" y="12566"/>
                    <a:pt x="10684" y="12621"/>
                  </a:cubicBezTo>
                  <a:cubicBezTo>
                    <a:pt x="10602" y="12594"/>
                    <a:pt x="10616" y="12525"/>
                    <a:pt x="10616" y="12497"/>
                  </a:cubicBezTo>
                  <a:cubicBezTo>
                    <a:pt x="10465" y="11330"/>
                    <a:pt x="10080" y="10232"/>
                    <a:pt x="9462" y="9215"/>
                  </a:cubicBezTo>
                  <a:cubicBezTo>
                    <a:pt x="9091" y="8597"/>
                    <a:pt x="8693" y="8021"/>
                    <a:pt x="8267" y="7430"/>
                  </a:cubicBezTo>
                  <a:cubicBezTo>
                    <a:pt x="7471" y="6386"/>
                    <a:pt x="6523" y="5521"/>
                    <a:pt x="5479" y="4738"/>
                  </a:cubicBezTo>
                  <a:cubicBezTo>
                    <a:pt x="4161" y="3736"/>
                    <a:pt x="2705" y="2967"/>
                    <a:pt x="1181" y="2294"/>
                  </a:cubicBezTo>
                  <a:cubicBezTo>
                    <a:pt x="975" y="2212"/>
                    <a:pt x="742" y="2129"/>
                    <a:pt x="536" y="2047"/>
                  </a:cubicBezTo>
                  <a:cubicBezTo>
                    <a:pt x="485" y="2021"/>
                    <a:pt x="428" y="2011"/>
                    <a:pt x="369" y="2011"/>
                  </a:cubicBezTo>
                  <a:cubicBezTo>
                    <a:pt x="301" y="2011"/>
                    <a:pt x="231" y="2025"/>
                    <a:pt x="165" y="2047"/>
                  </a:cubicBezTo>
                  <a:cubicBezTo>
                    <a:pt x="55" y="2074"/>
                    <a:pt x="0" y="2198"/>
                    <a:pt x="82" y="2280"/>
                  </a:cubicBezTo>
                  <a:cubicBezTo>
                    <a:pt x="96" y="2321"/>
                    <a:pt x="124" y="2349"/>
                    <a:pt x="151" y="2363"/>
                  </a:cubicBezTo>
                  <a:cubicBezTo>
                    <a:pt x="838" y="3187"/>
                    <a:pt x="1497" y="4038"/>
                    <a:pt x="2184" y="4862"/>
                  </a:cubicBezTo>
                  <a:cubicBezTo>
                    <a:pt x="3145" y="6002"/>
                    <a:pt x="4230" y="7032"/>
                    <a:pt x="5411" y="7979"/>
                  </a:cubicBezTo>
                  <a:cubicBezTo>
                    <a:pt x="6139" y="8542"/>
                    <a:pt x="6880" y="9119"/>
                    <a:pt x="7594" y="9682"/>
                  </a:cubicBezTo>
                  <a:cubicBezTo>
                    <a:pt x="8006" y="9998"/>
                    <a:pt x="8418" y="10328"/>
                    <a:pt x="8817" y="10671"/>
                  </a:cubicBezTo>
                  <a:cubicBezTo>
                    <a:pt x="9393" y="11193"/>
                    <a:pt x="9792" y="11811"/>
                    <a:pt x="10011" y="12566"/>
                  </a:cubicBezTo>
                  <a:cubicBezTo>
                    <a:pt x="10149" y="13033"/>
                    <a:pt x="10190" y="13486"/>
                    <a:pt x="10190" y="13967"/>
                  </a:cubicBezTo>
                  <a:cubicBezTo>
                    <a:pt x="10190" y="14063"/>
                    <a:pt x="10190" y="14145"/>
                    <a:pt x="10204" y="14242"/>
                  </a:cubicBezTo>
                  <a:cubicBezTo>
                    <a:pt x="10213" y="14288"/>
                    <a:pt x="10273" y="14322"/>
                    <a:pt x="10327" y="14322"/>
                  </a:cubicBezTo>
                  <a:cubicBezTo>
                    <a:pt x="10353" y="14322"/>
                    <a:pt x="10378" y="14314"/>
                    <a:pt x="10396" y="14296"/>
                  </a:cubicBezTo>
                  <a:cubicBezTo>
                    <a:pt x="10423" y="14269"/>
                    <a:pt x="10465" y="14228"/>
                    <a:pt x="10492" y="14173"/>
                  </a:cubicBezTo>
                  <a:cubicBezTo>
                    <a:pt x="10547" y="14090"/>
                    <a:pt x="10588" y="13994"/>
                    <a:pt x="10616" y="13898"/>
                  </a:cubicBezTo>
                  <a:cubicBezTo>
                    <a:pt x="11082" y="12662"/>
                    <a:pt x="11797" y="11564"/>
                    <a:pt x="12662" y="10589"/>
                  </a:cubicBezTo>
                  <a:cubicBezTo>
                    <a:pt x="13170" y="10012"/>
                    <a:pt x="13692" y="9463"/>
                    <a:pt x="14214" y="8886"/>
                  </a:cubicBezTo>
                  <a:cubicBezTo>
                    <a:pt x="14790" y="8268"/>
                    <a:pt x="15285" y="7609"/>
                    <a:pt x="15738" y="6894"/>
                  </a:cubicBezTo>
                  <a:cubicBezTo>
                    <a:pt x="16493" y="5727"/>
                    <a:pt x="16988" y="4464"/>
                    <a:pt x="17303" y="3118"/>
                  </a:cubicBezTo>
                  <a:cubicBezTo>
                    <a:pt x="17509" y="2225"/>
                    <a:pt x="17674" y="1319"/>
                    <a:pt x="17798" y="399"/>
                  </a:cubicBezTo>
                  <a:cubicBezTo>
                    <a:pt x="17798" y="234"/>
                    <a:pt x="17798" y="234"/>
                    <a:pt x="176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7"/>
            <p:cNvSpPr/>
            <p:nvPr/>
          </p:nvSpPr>
          <p:spPr>
            <a:xfrm>
              <a:off x="282649" y="3363224"/>
              <a:ext cx="777516" cy="777465"/>
            </a:xfrm>
            <a:custGeom>
              <a:avLst/>
              <a:gdLst/>
              <a:ahLst/>
              <a:cxnLst/>
              <a:rect l="l" t="t" r="r" b="b"/>
              <a:pathLst>
                <a:path w="15039" h="15038" extrusionOk="0">
                  <a:moveTo>
                    <a:pt x="14860" y="0"/>
                  </a:moveTo>
                  <a:cubicBezTo>
                    <a:pt x="14805" y="69"/>
                    <a:pt x="14750" y="110"/>
                    <a:pt x="14736" y="179"/>
                  </a:cubicBezTo>
                  <a:cubicBezTo>
                    <a:pt x="14448" y="1099"/>
                    <a:pt x="14036" y="1964"/>
                    <a:pt x="13665" y="2857"/>
                  </a:cubicBezTo>
                  <a:cubicBezTo>
                    <a:pt x="12635" y="5383"/>
                    <a:pt x="11852" y="7979"/>
                    <a:pt x="11303" y="10643"/>
                  </a:cubicBezTo>
                  <a:lnTo>
                    <a:pt x="10891" y="12593"/>
                  </a:lnTo>
                  <a:cubicBezTo>
                    <a:pt x="10877" y="12676"/>
                    <a:pt x="10850" y="12772"/>
                    <a:pt x="10822" y="12909"/>
                  </a:cubicBezTo>
                  <a:cubicBezTo>
                    <a:pt x="10712" y="12744"/>
                    <a:pt x="10699" y="12621"/>
                    <a:pt x="10671" y="12497"/>
                  </a:cubicBezTo>
                  <a:cubicBezTo>
                    <a:pt x="10396" y="11330"/>
                    <a:pt x="9998" y="10204"/>
                    <a:pt x="9463" y="9146"/>
                  </a:cubicBezTo>
                  <a:cubicBezTo>
                    <a:pt x="8790" y="7787"/>
                    <a:pt x="7870" y="6633"/>
                    <a:pt x="6771" y="5631"/>
                  </a:cubicBezTo>
                  <a:cubicBezTo>
                    <a:pt x="5933" y="4848"/>
                    <a:pt x="4986" y="4202"/>
                    <a:pt x="4024" y="3598"/>
                  </a:cubicBezTo>
                  <a:cubicBezTo>
                    <a:pt x="3077" y="3021"/>
                    <a:pt x="2047" y="2554"/>
                    <a:pt x="1072" y="2033"/>
                  </a:cubicBezTo>
                  <a:lnTo>
                    <a:pt x="454" y="1730"/>
                  </a:lnTo>
                  <a:cubicBezTo>
                    <a:pt x="381" y="1694"/>
                    <a:pt x="320" y="1676"/>
                    <a:pt x="259" y="1676"/>
                  </a:cubicBezTo>
                  <a:cubicBezTo>
                    <a:pt x="228" y="1676"/>
                    <a:pt x="197" y="1680"/>
                    <a:pt x="165" y="1689"/>
                  </a:cubicBezTo>
                  <a:cubicBezTo>
                    <a:pt x="56" y="1717"/>
                    <a:pt x="1" y="1813"/>
                    <a:pt x="56" y="1895"/>
                  </a:cubicBezTo>
                  <a:lnTo>
                    <a:pt x="111" y="2005"/>
                  </a:lnTo>
                  <a:cubicBezTo>
                    <a:pt x="440" y="2472"/>
                    <a:pt x="756" y="2925"/>
                    <a:pt x="1072" y="3392"/>
                  </a:cubicBezTo>
                  <a:cubicBezTo>
                    <a:pt x="2033" y="4875"/>
                    <a:pt x="3255" y="6111"/>
                    <a:pt x="4670" y="7141"/>
                  </a:cubicBezTo>
                  <a:cubicBezTo>
                    <a:pt x="5288" y="7581"/>
                    <a:pt x="5906" y="7993"/>
                    <a:pt x="6524" y="8446"/>
                  </a:cubicBezTo>
                  <a:cubicBezTo>
                    <a:pt x="7073" y="8830"/>
                    <a:pt x="7650" y="9215"/>
                    <a:pt x="8172" y="9641"/>
                  </a:cubicBezTo>
                  <a:cubicBezTo>
                    <a:pt x="8748" y="10094"/>
                    <a:pt x="9243" y="10602"/>
                    <a:pt x="9641" y="11220"/>
                  </a:cubicBezTo>
                  <a:cubicBezTo>
                    <a:pt x="10122" y="11961"/>
                    <a:pt x="10424" y="12772"/>
                    <a:pt x="10506" y="13664"/>
                  </a:cubicBezTo>
                  <a:cubicBezTo>
                    <a:pt x="10506" y="14104"/>
                    <a:pt x="10493" y="14571"/>
                    <a:pt x="10630" y="15038"/>
                  </a:cubicBezTo>
                  <a:cubicBezTo>
                    <a:pt x="10712" y="15010"/>
                    <a:pt x="10781" y="15010"/>
                    <a:pt x="10891" y="14996"/>
                  </a:cubicBezTo>
                  <a:cubicBezTo>
                    <a:pt x="10959" y="14626"/>
                    <a:pt x="11042" y="14241"/>
                    <a:pt x="11083" y="13843"/>
                  </a:cubicBezTo>
                  <a:cubicBezTo>
                    <a:pt x="11152" y="12703"/>
                    <a:pt x="11509" y="11618"/>
                    <a:pt x="11989" y="10561"/>
                  </a:cubicBezTo>
                  <a:cubicBezTo>
                    <a:pt x="12292" y="9874"/>
                    <a:pt x="12704" y="9229"/>
                    <a:pt x="13088" y="8569"/>
                  </a:cubicBezTo>
                  <a:cubicBezTo>
                    <a:pt x="13390" y="8048"/>
                    <a:pt x="13706" y="7512"/>
                    <a:pt x="13981" y="6963"/>
                  </a:cubicBezTo>
                  <a:cubicBezTo>
                    <a:pt x="14585" y="5782"/>
                    <a:pt x="14873" y="4532"/>
                    <a:pt x="14969" y="3200"/>
                  </a:cubicBezTo>
                  <a:cubicBezTo>
                    <a:pt x="15038" y="2225"/>
                    <a:pt x="14997" y="1236"/>
                    <a:pt x="14969" y="247"/>
                  </a:cubicBezTo>
                  <a:cubicBezTo>
                    <a:pt x="14969" y="165"/>
                    <a:pt x="14969" y="165"/>
                    <a:pt x="148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257109" y="3081355"/>
              <a:ext cx="715011" cy="719974"/>
            </a:xfrm>
            <a:custGeom>
              <a:avLst/>
              <a:gdLst/>
              <a:ahLst/>
              <a:cxnLst/>
              <a:rect l="l" t="t" r="r" b="b"/>
              <a:pathLst>
                <a:path w="13830" h="13926" extrusionOk="0">
                  <a:moveTo>
                    <a:pt x="13513" y="0"/>
                  </a:moveTo>
                  <a:cubicBezTo>
                    <a:pt x="13472" y="0"/>
                    <a:pt x="13445" y="14"/>
                    <a:pt x="13417" y="55"/>
                  </a:cubicBezTo>
                  <a:cubicBezTo>
                    <a:pt x="13390" y="110"/>
                    <a:pt x="13390" y="179"/>
                    <a:pt x="13376" y="247"/>
                  </a:cubicBezTo>
                  <a:cubicBezTo>
                    <a:pt x="12840" y="1964"/>
                    <a:pt x="12442" y="3708"/>
                    <a:pt x="12017" y="5452"/>
                  </a:cubicBezTo>
                  <a:cubicBezTo>
                    <a:pt x="11701" y="6729"/>
                    <a:pt x="11399" y="8006"/>
                    <a:pt x="11110" y="9297"/>
                  </a:cubicBezTo>
                  <a:cubicBezTo>
                    <a:pt x="10973" y="9860"/>
                    <a:pt x="10904" y="10465"/>
                    <a:pt x="10794" y="11028"/>
                  </a:cubicBezTo>
                  <a:cubicBezTo>
                    <a:pt x="10767" y="11055"/>
                    <a:pt x="10753" y="11124"/>
                    <a:pt x="10712" y="11234"/>
                  </a:cubicBezTo>
                  <a:cubicBezTo>
                    <a:pt x="10657" y="11124"/>
                    <a:pt x="10616" y="11055"/>
                    <a:pt x="10575" y="10986"/>
                  </a:cubicBezTo>
                  <a:cubicBezTo>
                    <a:pt x="10012" y="9805"/>
                    <a:pt x="9256" y="8748"/>
                    <a:pt x="8377" y="7759"/>
                  </a:cubicBezTo>
                  <a:cubicBezTo>
                    <a:pt x="7100" y="6345"/>
                    <a:pt x="5658" y="5081"/>
                    <a:pt x="4120" y="3942"/>
                  </a:cubicBezTo>
                  <a:cubicBezTo>
                    <a:pt x="3159" y="3214"/>
                    <a:pt x="2143" y="2568"/>
                    <a:pt x="1099" y="1964"/>
                  </a:cubicBezTo>
                  <a:cubicBezTo>
                    <a:pt x="852" y="1827"/>
                    <a:pt x="632" y="1689"/>
                    <a:pt x="412" y="1538"/>
                  </a:cubicBezTo>
                  <a:cubicBezTo>
                    <a:pt x="353" y="1499"/>
                    <a:pt x="280" y="1467"/>
                    <a:pt x="208" y="1467"/>
                  </a:cubicBezTo>
                  <a:cubicBezTo>
                    <a:pt x="179" y="1467"/>
                    <a:pt x="151" y="1472"/>
                    <a:pt x="124" y="1483"/>
                  </a:cubicBezTo>
                  <a:cubicBezTo>
                    <a:pt x="55" y="1497"/>
                    <a:pt x="0" y="1593"/>
                    <a:pt x="28" y="1676"/>
                  </a:cubicBezTo>
                  <a:cubicBezTo>
                    <a:pt x="55" y="1703"/>
                    <a:pt x="69" y="1744"/>
                    <a:pt x="96" y="1772"/>
                  </a:cubicBezTo>
                  <a:cubicBezTo>
                    <a:pt x="508" y="2335"/>
                    <a:pt x="907" y="2898"/>
                    <a:pt x="1319" y="3461"/>
                  </a:cubicBezTo>
                  <a:cubicBezTo>
                    <a:pt x="2500" y="5054"/>
                    <a:pt x="3914" y="6427"/>
                    <a:pt x="5493" y="7622"/>
                  </a:cubicBezTo>
                  <a:cubicBezTo>
                    <a:pt x="6372" y="8295"/>
                    <a:pt x="7237" y="8968"/>
                    <a:pt x="8089" y="9682"/>
                  </a:cubicBezTo>
                  <a:cubicBezTo>
                    <a:pt x="8803" y="10300"/>
                    <a:pt x="9462" y="10959"/>
                    <a:pt x="9943" y="11783"/>
                  </a:cubicBezTo>
                  <a:cubicBezTo>
                    <a:pt x="10314" y="12415"/>
                    <a:pt x="10684" y="13074"/>
                    <a:pt x="10904" y="13788"/>
                  </a:cubicBezTo>
                  <a:lnTo>
                    <a:pt x="10945" y="13898"/>
                  </a:lnTo>
                  <a:cubicBezTo>
                    <a:pt x="10987" y="13912"/>
                    <a:pt x="11028" y="13925"/>
                    <a:pt x="11055" y="13925"/>
                  </a:cubicBezTo>
                  <a:cubicBezTo>
                    <a:pt x="11083" y="13925"/>
                    <a:pt x="11124" y="13898"/>
                    <a:pt x="11138" y="13857"/>
                  </a:cubicBezTo>
                  <a:cubicBezTo>
                    <a:pt x="11151" y="13829"/>
                    <a:pt x="11151" y="13788"/>
                    <a:pt x="11179" y="13761"/>
                  </a:cubicBezTo>
                  <a:cubicBezTo>
                    <a:pt x="11385" y="12277"/>
                    <a:pt x="11728" y="10835"/>
                    <a:pt x="12305" y="9462"/>
                  </a:cubicBezTo>
                  <a:cubicBezTo>
                    <a:pt x="12648" y="8638"/>
                    <a:pt x="12964" y="7800"/>
                    <a:pt x="13266" y="6963"/>
                  </a:cubicBezTo>
                  <a:cubicBezTo>
                    <a:pt x="13678" y="5768"/>
                    <a:pt x="13829" y="4532"/>
                    <a:pt x="13829" y="3282"/>
                  </a:cubicBezTo>
                  <a:cubicBezTo>
                    <a:pt x="13829" y="2280"/>
                    <a:pt x="13747" y="1291"/>
                    <a:pt x="13651" y="302"/>
                  </a:cubicBezTo>
                  <a:cubicBezTo>
                    <a:pt x="13651" y="220"/>
                    <a:pt x="13623" y="138"/>
                    <a:pt x="13596" y="69"/>
                  </a:cubicBezTo>
                  <a:cubicBezTo>
                    <a:pt x="13582" y="41"/>
                    <a:pt x="13541" y="0"/>
                    <a:pt x="135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298986" y="2924394"/>
              <a:ext cx="578006" cy="595791"/>
            </a:xfrm>
            <a:custGeom>
              <a:avLst/>
              <a:gdLst/>
              <a:ahLst/>
              <a:cxnLst/>
              <a:rect l="l" t="t" r="r" b="b"/>
              <a:pathLst>
                <a:path w="11180" h="11524" extrusionOk="0">
                  <a:moveTo>
                    <a:pt x="10442" y="0"/>
                  </a:moveTo>
                  <a:cubicBezTo>
                    <a:pt x="10436" y="0"/>
                    <a:pt x="10430" y="1"/>
                    <a:pt x="10424" y="1"/>
                  </a:cubicBezTo>
                  <a:cubicBezTo>
                    <a:pt x="10286" y="15"/>
                    <a:pt x="10286" y="180"/>
                    <a:pt x="10245" y="276"/>
                  </a:cubicBezTo>
                  <a:cubicBezTo>
                    <a:pt x="10108" y="688"/>
                    <a:pt x="10012" y="1114"/>
                    <a:pt x="9833" y="1512"/>
                  </a:cubicBezTo>
                  <a:cubicBezTo>
                    <a:pt x="9353" y="2720"/>
                    <a:pt x="9092" y="3970"/>
                    <a:pt x="8927" y="5233"/>
                  </a:cubicBezTo>
                  <a:cubicBezTo>
                    <a:pt x="8790" y="6167"/>
                    <a:pt x="8748" y="7087"/>
                    <a:pt x="8776" y="8035"/>
                  </a:cubicBezTo>
                  <a:lnTo>
                    <a:pt x="8776" y="8819"/>
                  </a:lnTo>
                  <a:lnTo>
                    <a:pt x="8776" y="8819"/>
                  </a:lnTo>
                  <a:cubicBezTo>
                    <a:pt x="8773" y="8815"/>
                    <a:pt x="8768" y="8812"/>
                    <a:pt x="8762" y="8812"/>
                  </a:cubicBezTo>
                  <a:cubicBezTo>
                    <a:pt x="8752" y="8812"/>
                    <a:pt x="8741" y="8819"/>
                    <a:pt x="8735" y="8831"/>
                  </a:cubicBezTo>
                  <a:cubicBezTo>
                    <a:pt x="8707" y="8763"/>
                    <a:pt x="8652" y="8708"/>
                    <a:pt x="8611" y="8639"/>
                  </a:cubicBezTo>
                  <a:cubicBezTo>
                    <a:pt x="7773" y="7005"/>
                    <a:pt x="6606" y="5645"/>
                    <a:pt x="5233" y="4451"/>
                  </a:cubicBezTo>
                  <a:cubicBezTo>
                    <a:pt x="4409" y="3723"/>
                    <a:pt x="3516" y="3132"/>
                    <a:pt x="2569" y="2556"/>
                  </a:cubicBezTo>
                  <a:cubicBezTo>
                    <a:pt x="1868" y="2144"/>
                    <a:pt x="1168" y="1718"/>
                    <a:pt x="467" y="1292"/>
                  </a:cubicBezTo>
                  <a:cubicBezTo>
                    <a:pt x="371" y="1237"/>
                    <a:pt x="289" y="1182"/>
                    <a:pt x="193" y="1155"/>
                  </a:cubicBezTo>
                  <a:cubicBezTo>
                    <a:pt x="183" y="1152"/>
                    <a:pt x="173" y="1151"/>
                    <a:pt x="162" y="1151"/>
                  </a:cubicBezTo>
                  <a:cubicBezTo>
                    <a:pt x="114" y="1151"/>
                    <a:pt x="59" y="1176"/>
                    <a:pt x="14" y="1210"/>
                  </a:cubicBezTo>
                  <a:cubicBezTo>
                    <a:pt x="1" y="1223"/>
                    <a:pt x="1" y="1292"/>
                    <a:pt x="1" y="1347"/>
                  </a:cubicBezTo>
                  <a:cubicBezTo>
                    <a:pt x="1" y="1361"/>
                    <a:pt x="14" y="1388"/>
                    <a:pt x="28" y="1416"/>
                  </a:cubicBezTo>
                  <a:cubicBezTo>
                    <a:pt x="893" y="2885"/>
                    <a:pt x="1868" y="4272"/>
                    <a:pt x="3118" y="5467"/>
                  </a:cubicBezTo>
                  <a:cubicBezTo>
                    <a:pt x="4107" y="6401"/>
                    <a:pt x="5150" y="7280"/>
                    <a:pt x="6235" y="8090"/>
                  </a:cubicBezTo>
                  <a:cubicBezTo>
                    <a:pt x="6675" y="8419"/>
                    <a:pt x="7100" y="8735"/>
                    <a:pt x="7554" y="9079"/>
                  </a:cubicBezTo>
                  <a:cubicBezTo>
                    <a:pt x="7924" y="9395"/>
                    <a:pt x="8268" y="9738"/>
                    <a:pt x="8570" y="10136"/>
                  </a:cubicBezTo>
                  <a:cubicBezTo>
                    <a:pt x="8803" y="10438"/>
                    <a:pt x="8996" y="10768"/>
                    <a:pt x="9078" y="11139"/>
                  </a:cubicBezTo>
                  <a:cubicBezTo>
                    <a:pt x="9092" y="11248"/>
                    <a:pt x="9160" y="11345"/>
                    <a:pt x="9229" y="11454"/>
                  </a:cubicBezTo>
                  <a:cubicBezTo>
                    <a:pt x="9270" y="11482"/>
                    <a:pt x="9339" y="11523"/>
                    <a:pt x="9408" y="11523"/>
                  </a:cubicBezTo>
                  <a:cubicBezTo>
                    <a:pt x="9490" y="11523"/>
                    <a:pt x="9545" y="11441"/>
                    <a:pt x="9545" y="11372"/>
                  </a:cubicBezTo>
                  <a:cubicBezTo>
                    <a:pt x="9545" y="11276"/>
                    <a:pt x="9559" y="11180"/>
                    <a:pt x="9545" y="11097"/>
                  </a:cubicBezTo>
                  <a:cubicBezTo>
                    <a:pt x="9462" y="10644"/>
                    <a:pt x="9504" y="10232"/>
                    <a:pt x="9614" y="9806"/>
                  </a:cubicBezTo>
                  <a:cubicBezTo>
                    <a:pt x="9737" y="9285"/>
                    <a:pt x="9902" y="8790"/>
                    <a:pt x="10149" y="8323"/>
                  </a:cubicBezTo>
                  <a:cubicBezTo>
                    <a:pt x="10726" y="7087"/>
                    <a:pt x="11055" y="5810"/>
                    <a:pt x="11124" y="4451"/>
                  </a:cubicBezTo>
                  <a:cubicBezTo>
                    <a:pt x="11179" y="3517"/>
                    <a:pt x="11152" y="2610"/>
                    <a:pt x="10946" y="1704"/>
                  </a:cubicBezTo>
                  <a:cubicBezTo>
                    <a:pt x="10849" y="1223"/>
                    <a:pt x="10740" y="757"/>
                    <a:pt x="10630" y="276"/>
                  </a:cubicBezTo>
                  <a:cubicBezTo>
                    <a:pt x="10590" y="157"/>
                    <a:pt x="10589" y="0"/>
                    <a:pt x="104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260625" y="2718525"/>
              <a:ext cx="494200" cy="511882"/>
            </a:xfrm>
            <a:custGeom>
              <a:avLst/>
              <a:gdLst/>
              <a:ahLst/>
              <a:cxnLst/>
              <a:rect l="l" t="t" r="r" b="b"/>
              <a:pathLst>
                <a:path w="9559" h="9901" extrusionOk="0">
                  <a:moveTo>
                    <a:pt x="8543" y="1"/>
                  </a:moveTo>
                  <a:cubicBezTo>
                    <a:pt x="8447" y="1"/>
                    <a:pt x="8433" y="83"/>
                    <a:pt x="8405" y="152"/>
                  </a:cubicBezTo>
                  <a:cubicBezTo>
                    <a:pt x="8392" y="193"/>
                    <a:pt x="8392" y="220"/>
                    <a:pt x="8392" y="275"/>
                  </a:cubicBezTo>
                  <a:cubicBezTo>
                    <a:pt x="8241" y="1113"/>
                    <a:pt x="8103" y="1951"/>
                    <a:pt x="7952" y="2816"/>
                  </a:cubicBezTo>
                  <a:cubicBezTo>
                    <a:pt x="7719" y="4066"/>
                    <a:pt x="7815" y="5315"/>
                    <a:pt x="8035" y="6551"/>
                  </a:cubicBezTo>
                  <a:cubicBezTo>
                    <a:pt x="8103" y="6936"/>
                    <a:pt x="8158" y="7320"/>
                    <a:pt x="8199" y="7691"/>
                  </a:cubicBezTo>
                  <a:cubicBezTo>
                    <a:pt x="8282" y="8309"/>
                    <a:pt x="8392" y="8913"/>
                    <a:pt x="8529" y="9545"/>
                  </a:cubicBezTo>
                  <a:cubicBezTo>
                    <a:pt x="8474" y="9490"/>
                    <a:pt x="8433" y="9463"/>
                    <a:pt x="8419" y="9421"/>
                  </a:cubicBezTo>
                  <a:cubicBezTo>
                    <a:pt x="8172" y="8831"/>
                    <a:pt x="7829" y="8295"/>
                    <a:pt x="7485" y="7746"/>
                  </a:cubicBezTo>
                  <a:cubicBezTo>
                    <a:pt x="7018" y="7018"/>
                    <a:pt x="6538" y="6304"/>
                    <a:pt x="6016" y="5645"/>
                  </a:cubicBezTo>
                  <a:cubicBezTo>
                    <a:pt x="5480" y="4999"/>
                    <a:pt x="4890" y="4409"/>
                    <a:pt x="4244" y="3887"/>
                  </a:cubicBezTo>
                  <a:cubicBezTo>
                    <a:pt x="3393" y="3200"/>
                    <a:pt x="2528" y="2596"/>
                    <a:pt x="1635" y="1978"/>
                  </a:cubicBezTo>
                  <a:cubicBezTo>
                    <a:pt x="1237" y="1704"/>
                    <a:pt x="852" y="1429"/>
                    <a:pt x="468" y="1168"/>
                  </a:cubicBezTo>
                  <a:cubicBezTo>
                    <a:pt x="372" y="1113"/>
                    <a:pt x="289" y="1044"/>
                    <a:pt x="207" y="1017"/>
                  </a:cubicBezTo>
                  <a:cubicBezTo>
                    <a:pt x="182" y="1002"/>
                    <a:pt x="155" y="992"/>
                    <a:pt x="128" y="992"/>
                  </a:cubicBezTo>
                  <a:cubicBezTo>
                    <a:pt x="82" y="992"/>
                    <a:pt x="36" y="1021"/>
                    <a:pt x="1" y="1099"/>
                  </a:cubicBezTo>
                  <a:cubicBezTo>
                    <a:pt x="56" y="1182"/>
                    <a:pt x="97" y="1278"/>
                    <a:pt x="166" y="1374"/>
                  </a:cubicBezTo>
                  <a:cubicBezTo>
                    <a:pt x="1086" y="2582"/>
                    <a:pt x="2020" y="3722"/>
                    <a:pt x="3022" y="4848"/>
                  </a:cubicBezTo>
                  <a:cubicBezTo>
                    <a:pt x="3654" y="5549"/>
                    <a:pt x="4341" y="6167"/>
                    <a:pt x="5096" y="6716"/>
                  </a:cubicBezTo>
                  <a:cubicBezTo>
                    <a:pt x="5274" y="6840"/>
                    <a:pt x="5439" y="6977"/>
                    <a:pt x="5631" y="7087"/>
                  </a:cubicBezTo>
                  <a:cubicBezTo>
                    <a:pt x="6648" y="7773"/>
                    <a:pt x="7472" y="8639"/>
                    <a:pt x="8241" y="9586"/>
                  </a:cubicBezTo>
                  <a:cubicBezTo>
                    <a:pt x="8323" y="9682"/>
                    <a:pt x="8405" y="9765"/>
                    <a:pt x="8502" y="9861"/>
                  </a:cubicBezTo>
                  <a:cubicBezTo>
                    <a:pt x="8528" y="9888"/>
                    <a:pt x="8560" y="9900"/>
                    <a:pt x="8591" y="9900"/>
                  </a:cubicBezTo>
                  <a:cubicBezTo>
                    <a:pt x="8654" y="9900"/>
                    <a:pt x="8717" y="9848"/>
                    <a:pt x="8735" y="9765"/>
                  </a:cubicBezTo>
                  <a:cubicBezTo>
                    <a:pt x="8749" y="9669"/>
                    <a:pt x="8776" y="9559"/>
                    <a:pt x="8776" y="9463"/>
                  </a:cubicBezTo>
                  <a:cubicBezTo>
                    <a:pt x="8817" y="8927"/>
                    <a:pt x="8872" y="8391"/>
                    <a:pt x="8955" y="7856"/>
                  </a:cubicBezTo>
                  <a:cubicBezTo>
                    <a:pt x="9010" y="7485"/>
                    <a:pt x="9133" y="7101"/>
                    <a:pt x="9229" y="6744"/>
                  </a:cubicBezTo>
                  <a:cubicBezTo>
                    <a:pt x="9408" y="6139"/>
                    <a:pt x="9559" y="5521"/>
                    <a:pt x="9559" y="4890"/>
                  </a:cubicBezTo>
                  <a:cubicBezTo>
                    <a:pt x="9559" y="4340"/>
                    <a:pt x="9504" y="3791"/>
                    <a:pt x="9422" y="3242"/>
                  </a:cubicBezTo>
                  <a:cubicBezTo>
                    <a:pt x="9271" y="2294"/>
                    <a:pt x="9078" y="1360"/>
                    <a:pt x="8817" y="426"/>
                  </a:cubicBezTo>
                  <a:cubicBezTo>
                    <a:pt x="8790" y="330"/>
                    <a:pt x="8749" y="234"/>
                    <a:pt x="8721" y="138"/>
                  </a:cubicBezTo>
                  <a:cubicBezTo>
                    <a:pt x="8680" y="69"/>
                    <a:pt x="8639" y="1"/>
                    <a:pt x="8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7"/>
            <p:cNvSpPr/>
            <p:nvPr/>
          </p:nvSpPr>
          <p:spPr>
            <a:xfrm>
              <a:off x="298262" y="2567354"/>
              <a:ext cx="338015" cy="468247"/>
            </a:xfrm>
            <a:custGeom>
              <a:avLst/>
              <a:gdLst/>
              <a:ahLst/>
              <a:cxnLst/>
              <a:rect l="l" t="t" r="r" b="b"/>
              <a:pathLst>
                <a:path w="6538" h="9057" extrusionOk="0">
                  <a:moveTo>
                    <a:pt x="4560" y="4930"/>
                  </a:moveTo>
                  <a:cubicBezTo>
                    <a:pt x="4574" y="4957"/>
                    <a:pt x="4601" y="4957"/>
                    <a:pt x="4615" y="4971"/>
                  </a:cubicBezTo>
                  <a:cubicBezTo>
                    <a:pt x="4615" y="4985"/>
                    <a:pt x="4601" y="4998"/>
                    <a:pt x="4601" y="5026"/>
                  </a:cubicBezTo>
                  <a:lnTo>
                    <a:pt x="4574" y="4998"/>
                  </a:lnTo>
                  <a:cubicBezTo>
                    <a:pt x="4560" y="4971"/>
                    <a:pt x="4560" y="4957"/>
                    <a:pt x="4560" y="4930"/>
                  </a:cubicBezTo>
                  <a:close/>
                  <a:moveTo>
                    <a:pt x="3588" y="1"/>
                  </a:moveTo>
                  <a:cubicBezTo>
                    <a:pt x="3562" y="1"/>
                    <a:pt x="3538" y="10"/>
                    <a:pt x="3516" y="27"/>
                  </a:cubicBezTo>
                  <a:cubicBezTo>
                    <a:pt x="3407" y="109"/>
                    <a:pt x="3461" y="219"/>
                    <a:pt x="3475" y="315"/>
                  </a:cubicBezTo>
                  <a:cubicBezTo>
                    <a:pt x="3599" y="1030"/>
                    <a:pt x="3722" y="1757"/>
                    <a:pt x="3915" y="2458"/>
                  </a:cubicBezTo>
                  <a:cubicBezTo>
                    <a:pt x="4121" y="3213"/>
                    <a:pt x="4327" y="3968"/>
                    <a:pt x="4505" y="4724"/>
                  </a:cubicBezTo>
                  <a:cubicBezTo>
                    <a:pt x="4546" y="4779"/>
                    <a:pt x="4546" y="4861"/>
                    <a:pt x="4560" y="4930"/>
                  </a:cubicBezTo>
                  <a:cubicBezTo>
                    <a:pt x="4549" y="4933"/>
                    <a:pt x="4538" y="4934"/>
                    <a:pt x="4528" y="4934"/>
                  </a:cubicBezTo>
                  <a:cubicBezTo>
                    <a:pt x="4457" y="4934"/>
                    <a:pt x="4432" y="4853"/>
                    <a:pt x="4395" y="4792"/>
                  </a:cubicBezTo>
                  <a:cubicBezTo>
                    <a:pt x="3242" y="3268"/>
                    <a:pt x="1937" y="1881"/>
                    <a:pt x="481" y="618"/>
                  </a:cubicBezTo>
                  <a:cubicBezTo>
                    <a:pt x="385" y="549"/>
                    <a:pt x="303" y="466"/>
                    <a:pt x="207" y="425"/>
                  </a:cubicBezTo>
                  <a:cubicBezTo>
                    <a:pt x="188" y="416"/>
                    <a:pt x="169" y="413"/>
                    <a:pt x="147" y="413"/>
                  </a:cubicBezTo>
                  <a:cubicBezTo>
                    <a:pt x="105" y="413"/>
                    <a:pt x="56" y="425"/>
                    <a:pt x="1" y="425"/>
                  </a:cubicBezTo>
                  <a:cubicBezTo>
                    <a:pt x="28" y="508"/>
                    <a:pt x="28" y="576"/>
                    <a:pt x="42" y="618"/>
                  </a:cubicBezTo>
                  <a:cubicBezTo>
                    <a:pt x="372" y="1387"/>
                    <a:pt x="756" y="2101"/>
                    <a:pt x="1209" y="2774"/>
                  </a:cubicBezTo>
                  <a:cubicBezTo>
                    <a:pt x="2377" y="4490"/>
                    <a:pt x="3681" y="6097"/>
                    <a:pt x="5178" y="7566"/>
                  </a:cubicBezTo>
                  <a:cubicBezTo>
                    <a:pt x="5494" y="7869"/>
                    <a:pt x="5769" y="8198"/>
                    <a:pt x="6057" y="8541"/>
                  </a:cubicBezTo>
                  <a:cubicBezTo>
                    <a:pt x="6153" y="8651"/>
                    <a:pt x="6222" y="8830"/>
                    <a:pt x="6318" y="8967"/>
                  </a:cubicBezTo>
                  <a:cubicBezTo>
                    <a:pt x="6345" y="9021"/>
                    <a:pt x="6383" y="9057"/>
                    <a:pt x="6437" y="9057"/>
                  </a:cubicBezTo>
                  <a:cubicBezTo>
                    <a:pt x="6466" y="9057"/>
                    <a:pt x="6499" y="9046"/>
                    <a:pt x="6538" y="9022"/>
                  </a:cubicBezTo>
                  <a:cubicBezTo>
                    <a:pt x="6496" y="8816"/>
                    <a:pt x="6455" y="8610"/>
                    <a:pt x="6414" y="8390"/>
                  </a:cubicBezTo>
                  <a:cubicBezTo>
                    <a:pt x="6345" y="7951"/>
                    <a:pt x="6359" y="7511"/>
                    <a:pt x="6359" y="7086"/>
                  </a:cubicBezTo>
                  <a:cubicBezTo>
                    <a:pt x="6387" y="6550"/>
                    <a:pt x="6318" y="6028"/>
                    <a:pt x="6208" y="5520"/>
                  </a:cubicBezTo>
                  <a:cubicBezTo>
                    <a:pt x="5988" y="4298"/>
                    <a:pt x="5590" y="3144"/>
                    <a:pt x="5041" y="2032"/>
                  </a:cubicBezTo>
                  <a:cubicBezTo>
                    <a:pt x="4711" y="1359"/>
                    <a:pt x="4285" y="769"/>
                    <a:pt x="3819" y="178"/>
                  </a:cubicBezTo>
                  <a:cubicBezTo>
                    <a:pt x="3819" y="164"/>
                    <a:pt x="3805" y="164"/>
                    <a:pt x="3805" y="151"/>
                  </a:cubicBezTo>
                  <a:cubicBezTo>
                    <a:pt x="3719" y="46"/>
                    <a:pt x="3647" y="1"/>
                    <a:pt x="3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7"/>
            <p:cNvSpPr/>
            <p:nvPr/>
          </p:nvSpPr>
          <p:spPr>
            <a:xfrm>
              <a:off x="342983" y="2776067"/>
              <a:ext cx="684508" cy="2363155"/>
            </a:xfrm>
            <a:custGeom>
              <a:avLst/>
              <a:gdLst/>
              <a:ahLst/>
              <a:cxnLst/>
              <a:rect l="l" t="t" r="r" b="b"/>
              <a:pathLst>
                <a:path w="13240" h="45709" extrusionOk="0">
                  <a:moveTo>
                    <a:pt x="4547" y="0"/>
                  </a:moveTo>
                  <a:lnTo>
                    <a:pt x="4547" y="0"/>
                  </a:lnTo>
                  <a:cubicBezTo>
                    <a:pt x="4519" y="343"/>
                    <a:pt x="4656" y="673"/>
                    <a:pt x="4711" y="1003"/>
                  </a:cubicBezTo>
                  <a:cubicBezTo>
                    <a:pt x="4753" y="1346"/>
                    <a:pt x="4849" y="1689"/>
                    <a:pt x="4890" y="2019"/>
                  </a:cubicBezTo>
                  <a:cubicBezTo>
                    <a:pt x="4959" y="2335"/>
                    <a:pt x="5013" y="2678"/>
                    <a:pt x="5055" y="3021"/>
                  </a:cubicBezTo>
                  <a:cubicBezTo>
                    <a:pt x="4876" y="2870"/>
                    <a:pt x="4807" y="2664"/>
                    <a:pt x="4711" y="2499"/>
                  </a:cubicBezTo>
                  <a:cubicBezTo>
                    <a:pt x="4601" y="2321"/>
                    <a:pt x="4505" y="2129"/>
                    <a:pt x="4395" y="1964"/>
                  </a:cubicBezTo>
                  <a:cubicBezTo>
                    <a:pt x="4272" y="1785"/>
                    <a:pt x="4176" y="1607"/>
                    <a:pt x="3929" y="1428"/>
                  </a:cubicBezTo>
                  <a:lnTo>
                    <a:pt x="3929" y="1428"/>
                  </a:lnTo>
                  <a:cubicBezTo>
                    <a:pt x="3997" y="1758"/>
                    <a:pt x="4176" y="1978"/>
                    <a:pt x="4272" y="2197"/>
                  </a:cubicBezTo>
                  <a:cubicBezTo>
                    <a:pt x="4382" y="2445"/>
                    <a:pt x="4505" y="2678"/>
                    <a:pt x="4574" y="2953"/>
                  </a:cubicBezTo>
                  <a:cubicBezTo>
                    <a:pt x="4505" y="2870"/>
                    <a:pt x="4437" y="2802"/>
                    <a:pt x="4368" y="2719"/>
                  </a:cubicBezTo>
                  <a:cubicBezTo>
                    <a:pt x="3846" y="2019"/>
                    <a:pt x="3269" y="1360"/>
                    <a:pt x="2665" y="728"/>
                  </a:cubicBezTo>
                  <a:cubicBezTo>
                    <a:pt x="2528" y="577"/>
                    <a:pt x="2377" y="453"/>
                    <a:pt x="2212" y="302"/>
                  </a:cubicBezTo>
                  <a:cubicBezTo>
                    <a:pt x="2184" y="261"/>
                    <a:pt x="2143" y="247"/>
                    <a:pt x="2033" y="192"/>
                  </a:cubicBezTo>
                  <a:lnTo>
                    <a:pt x="2033" y="192"/>
                  </a:lnTo>
                  <a:cubicBezTo>
                    <a:pt x="2130" y="440"/>
                    <a:pt x="2253" y="549"/>
                    <a:pt x="2349" y="687"/>
                  </a:cubicBezTo>
                  <a:cubicBezTo>
                    <a:pt x="2748" y="1167"/>
                    <a:pt x="3160" y="1648"/>
                    <a:pt x="3544" y="2156"/>
                  </a:cubicBezTo>
                  <a:cubicBezTo>
                    <a:pt x="4121" y="2939"/>
                    <a:pt x="4684" y="3749"/>
                    <a:pt x="5261" y="4559"/>
                  </a:cubicBezTo>
                  <a:cubicBezTo>
                    <a:pt x="5302" y="4642"/>
                    <a:pt x="5370" y="4724"/>
                    <a:pt x="5412" y="4834"/>
                  </a:cubicBezTo>
                  <a:cubicBezTo>
                    <a:pt x="5741" y="5672"/>
                    <a:pt x="6043" y="6509"/>
                    <a:pt x="6359" y="7347"/>
                  </a:cubicBezTo>
                  <a:cubicBezTo>
                    <a:pt x="6344" y="7350"/>
                    <a:pt x="6331" y="7352"/>
                    <a:pt x="6318" y="7352"/>
                  </a:cubicBezTo>
                  <a:cubicBezTo>
                    <a:pt x="6226" y="7352"/>
                    <a:pt x="6191" y="7270"/>
                    <a:pt x="6167" y="7210"/>
                  </a:cubicBezTo>
                  <a:cubicBezTo>
                    <a:pt x="5096" y="5837"/>
                    <a:pt x="3860" y="4642"/>
                    <a:pt x="2487" y="3571"/>
                  </a:cubicBezTo>
                  <a:cubicBezTo>
                    <a:pt x="2281" y="3420"/>
                    <a:pt x="2075" y="3282"/>
                    <a:pt x="1896" y="3131"/>
                  </a:cubicBezTo>
                  <a:cubicBezTo>
                    <a:pt x="1786" y="3200"/>
                    <a:pt x="1855" y="3227"/>
                    <a:pt x="1869" y="3268"/>
                  </a:cubicBezTo>
                  <a:cubicBezTo>
                    <a:pt x="1992" y="3392"/>
                    <a:pt x="2130" y="3529"/>
                    <a:pt x="2267" y="3639"/>
                  </a:cubicBezTo>
                  <a:cubicBezTo>
                    <a:pt x="3420" y="4710"/>
                    <a:pt x="4519" y="5864"/>
                    <a:pt x="5535" y="7072"/>
                  </a:cubicBezTo>
                  <a:cubicBezTo>
                    <a:pt x="6030" y="7677"/>
                    <a:pt x="6455" y="8336"/>
                    <a:pt x="6909" y="8968"/>
                  </a:cubicBezTo>
                  <a:cubicBezTo>
                    <a:pt x="6977" y="9064"/>
                    <a:pt x="7018" y="9187"/>
                    <a:pt x="7073" y="9311"/>
                  </a:cubicBezTo>
                  <a:cubicBezTo>
                    <a:pt x="7595" y="10767"/>
                    <a:pt x="8048" y="12250"/>
                    <a:pt x="8433" y="13760"/>
                  </a:cubicBezTo>
                  <a:cubicBezTo>
                    <a:pt x="8447" y="13802"/>
                    <a:pt x="8447" y="13870"/>
                    <a:pt x="8433" y="13939"/>
                  </a:cubicBezTo>
                  <a:cubicBezTo>
                    <a:pt x="8378" y="13829"/>
                    <a:pt x="8323" y="13719"/>
                    <a:pt x="8282" y="13596"/>
                  </a:cubicBezTo>
                  <a:cubicBezTo>
                    <a:pt x="7980" y="12909"/>
                    <a:pt x="7664" y="12250"/>
                    <a:pt x="7279" y="11604"/>
                  </a:cubicBezTo>
                  <a:cubicBezTo>
                    <a:pt x="7073" y="11261"/>
                    <a:pt x="6812" y="10918"/>
                    <a:pt x="6593" y="10602"/>
                  </a:cubicBezTo>
                  <a:cubicBezTo>
                    <a:pt x="6524" y="10506"/>
                    <a:pt x="6455" y="10410"/>
                    <a:pt x="6304" y="10368"/>
                  </a:cubicBezTo>
                  <a:lnTo>
                    <a:pt x="6304" y="10368"/>
                  </a:lnTo>
                  <a:cubicBezTo>
                    <a:pt x="6332" y="10465"/>
                    <a:pt x="6359" y="10533"/>
                    <a:pt x="6387" y="10602"/>
                  </a:cubicBezTo>
                  <a:cubicBezTo>
                    <a:pt x="7334" y="12332"/>
                    <a:pt x="8048" y="14172"/>
                    <a:pt x="8708" y="16040"/>
                  </a:cubicBezTo>
                  <a:cubicBezTo>
                    <a:pt x="8831" y="16383"/>
                    <a:pt x="8927" y="16727"/>
                    <a:pt x="9051" y="17056"/>
                  </a:cubicBezTo>
                  <a:cubicBezTo>
                    <a:pt x="9257" y="17619"/>
                    <a:pt x="9271" y="18196"/>
                    <a:pt x="9353" y="18787"/>
                  </a:cubicBezTo>
                  <a:cubicBezTo>
                    <a:pt x="9345" y="18788"/>
                    <a:pt x="9337" y="18788"/>
                    <a:pt x="9330" y="18788"/>
                  </a:cubicBezTo>
                  <a:cubicBezTo>
                    <a:pt x="9245" y="18788"/>
                    <a:pt x="9254" y="18714"/>
                    <a:pt x="9216" y="18663"/>
                  </a:cubicBezTo>
                  <a:cubicBezTo>
                    <a:pt x="9078" y="18361"/>
                    <a:pt x="8968" y="18045"/>
                    <a:pt x="8831" y="17757"/>
                  </a:cubicBezTo>
                  <a:cubicBezTo>
                    <a:pt x="8515" y="17084"/>
                    <a:pt x="8145" y="16438"/>
                    <a:pt x="7691" y="15848"/>
                  </a:cubicBezTo>
                  <a:cubicBezTo>
                    <a:pt x="7609" y="15752"/>
                    <a:pt x="7540" y="15614"/>
                    <a:pt x="7389" y="15546"/>
                  </a:cubicBezTo>
                  <a:lnTo>
                    <a:pt x="7389" y="15546"/>
                  </a:lnTo>
                  <a:cubicBezTo>
                    <a:pt x="7389" y="15683"/>
                    <a:pt x="7458" y="15779"/>
                    <a:pt x="7499" y="15862"/>
                  </a:cubicBezTo>
                  <a:cubicBezTo>
                    <a:pt x="8035" y="16823"/>
                    <a:pt x="8488" y="17839"/>
                    <a:pt x="8845" y="18883"/>
                  </a:cubicBezTo>
                  <a:cubicBezTo>
                    <a:pt x="9065" y="19542"/>
                    <a:pt x="9216" y="20215"/>
                    <a:pt x="9422" y="20874"/>
                  </a:cubicBezTo>
                  <a:cubicBezTo>
                    <a:pt x="9655" y="21602"/>
                    <a:pt x="9724" y="22343"/>
                    <a:pt x="9724" y="23071"/>
                  </a:cubicBezTo>
                  <a:cubicBezTo>
                    <a:pt x="9724" y="23662"/>
                    <a:pt x="9738" y="24225"/>
                    <a:pt x="9738" y="24815"/>
                  </a:cubicBezTo>
                  <a:cubicBezTo>
                    <a:pt x="9738" y="24857"/>
                    <a:pt x="9738" y="24911"/>
                    <a:pt x="9724" y="25035"/>
                  </a:cubicBezTo>
                  <a:cubicBezTo>
                    <a:pt x="9628" y="24774"/>
                    <a:pt x="9586" y="24568"/>
                    <a:pt x="9532" y="24376"/>
                  </a:cubicBezTo>
                  <a:cubicBezTo>
                    <a:pt x="9326" y="23621"/>
                    <a:pt x="9106" y="22893"/>
                    <a:pt x="8721" y="22179"/>
                  </a:cubicBezTo>
                  <a:cubicBezTo>
                    <a:pt x="8625" y="22000"/>
                    <a:pt x="8502" y="21808"/>
                    <a:pt x="8392" y="21616"/>
                  </a:cubicBezTo>
                  <a:cubicBezTo>
                    <a:pt x="8364" y="21561"/>
                    <a:pt x="8309" y="21533"/>
                    <a:pt x="8227" y="21519"/>
                  </a:cubicBezTo>
                  <a:lnTo>
                    <a:pt x="8227" y="21519"/>
                  </a:lnTo>
                  <a:lnTo>
                    <a:pt x="8323" y="21877"/>
                  </a:lnTo>
                  <a:cubicBezTo>
                    <a:pt x="8639" y="22687"/>
                    <a:pt x="8900" y="23483"/>
                    <a:pt x="9106" y="24335"/>
                  </a:cubicBezTo>
                  <a:cubicBezTo>
                    <a:pt x="9271" y="25090"/>
                    <a:pt x="9422" y="25845"/>
                    <a:pt x="9490" y="26601"/>
                  </a:cubicBezTo>
                  <a:cubicBezTo>
                    <a:pt x="9518" y="26710"/>
                    <a:pt x="9518" y="26820"/>
                    <a:pt x="9532" y="26944"/>
                  </a:cubicBezTo>
                  <a:cubicBezTo>
                    <a:pt x="9628" y="27631"/>
                    <a:pt x="9628" y="28317"/>
                    <a:pt x="9545" y="29004"/>
                  </a:cubicBezTo>
                  <a:lnTo>
                    <a:pt x="9339" y="30803"/>
                  </a:lnTo>
                  <a:cubicBezTo>
                    <a:pt x="9326" y="30885"/>
                    <a:pt x="9312" y="30968"/>
                    <a:pt x="9243" y="31064"/>
                  </a:cubicBezTo>
                  <a:cubicBezTo>
                    <a:pt x="9188" y="30872"/>
                    <a:pt x="9133" y="30679"/>
                    <a:pt x="9078" y="30473"/>
                  </a:cubicBezTo>
                  <a:cubicBezTo>
                    <a:pt x="8831" y="29512"/>
                    <a:pt x="8570" y="28564"/>
                    <a:pt x="8117" y="27672"/>
                  </a:cubicBezTo>
                  <a:cubicBezTo>
                    <a:pt x="7980" y="27383"/>
                    <a:pt x="7815" y="27109"/>
                    <a:pt x="7664" y="26834"/>
                  </a:cubicBezTo>
                  <a:cubicBezTo>
                    <a:pt x="7595" y="26697"/>
                    <a:pt x="7485" y="26573"/>
                    <a:pt x="7403" y="26463"/>
                  </a:cubicBezTo>
                  <a:cubicBezTo>
                    <a:pt x="7321" y="26532"/>
                    <a:pt x="7389" y="26573"/>
                    <a:pt x="7389" y="26628"/>
                  </a:cubicBezTo>
                  <a:cubicBezTo>
                    <a:pt x="7403" y="26683"/>
                    <a:pt x="7417" y="26710"/>
                    <a:pt x="7430" y="26765"/>
                  </a:cubicBezTo>
                  <a:cubicBezTo>
                    <a:pt x="7664" y="27328"/>
                    <a:pt x="7897" y="27878"/>
                    <a:pt x="8090" y="28455"/>
                  </a:cubicBezTo>
                  <a:cubicBezTo>
                    <a:pt x="8529" y="29800"/>
                    <a:pt x="8831" y="31201"/>
                    <a:pt x="8982" y="32616"/>
                  </a:cubicBezTo>
                  <a:cubicBezTo>
                    <a:pt x="8996" y="32726"/>
                    <a:pt x="8996" y="32822"/>
                    <a:pt x="8968" y="32931"/>
                  </a:cubicBezTo>
                  <a:cubicBezTo>
                    <a:pt x="8872" y="33371"/>
                    <a:pt x="8790" y="33810"/>
                    <a:pt x="8708" y="34250"/>
                  </a:cubicBezTo>
                  <a:cubicBezTo>
                    <a:pt x="8708" y="34264"/>
                    <a:pt x="8680" y="34291"/>
                    <a:pt x="8653" y="34332"/>
                  </a:cubicBezTo>
                  <a:cubicBezTo>
                    <a:pt x="8625" y="34291"/>
                    <a:pt x="8584" y="34250"/>
                    <a:pt x="8584" y="34222"/>
                  </a:cubicBezTo>
                  <a:cubicBezTo>
                    <a:pt x="8488" y="33687"/>
                    <a:pt x="8296" y="33192"/>
                    <a:pt x="8090" y="32684"/>
                  </a:cubicBezTo>
                  <a:cubicBezTo>
                    <a:pt x="7774" y="31956"/>
                    <a:pt x="7472" y="31201"/>
                    <a:pt x="7060" y="30487"/>
                  </a:cubicBezTo>
                  <a:cubicBezTo>
                    <a:pt x="6936" y="30281"/>
                    <a:pt x="6799" y="30075"/>
                    <a:pt x="6661" y="29869"/>
                  </a:cubicBezTo>
                  <a:cubicBezTo>
                    <a:pt x="6565" y="29718"/>
                    <a:pt x="6442" y="29581"/>
                    <a:pt x="6291" y="29512"/>
                  </a:cubicBezTo>
                  <a:cubicBezTo>
                    <a:pt x="6222" y="29553"/>
                    <a:pt x="6236" y="29594"/>
                    <a:pt x="6249" y="29649"/>
                  </a:cubicBezTo>
                  <a:cubicBezTo>
                    <a:pt x="7018" y="30762"/>
                    <a:pt x="7430" y="32053"/>
                    <a:pt x="7884" y="33330"/>
                  </a:cubicBezTo>
                  <a:cubicBezTo>
                    <a:pt x="8103" y="33989"/>
                    <a:pt x="8213" y="34703"/>
                    <a:pt x="8254" y="35403"/>
                  </a:cubicBezTo>
                  <a:cubicBezTo>
                    <a:pt x="8296" y="35870"/>
                    <a:pt x="8241" y="36310"/>
                    <a:pt x="8103" y="36763"/>
                  </a:cubicBezTo>
                  <a:cubicBezTo>
                    <a:pt x="7870" y="37532"/>
                    <a:pt x="7636" y="38301"/>
                    <a:pt x="7403" y="39070"/>
                  </a:cubicBezTo>
                  <a:cubicBezTo>
                    <a:pt x="7362" y="39180"/>
                    <a:pt x="7348" y="39304"/>
                    <a:pt x="7224" y="39413"/>
                  </a:cubicBezTo>
                  <a:cubicBezTo>
                    <a:pt x="7183" y="39207"/>
                    <a:pt x="7197" y="39043"/>
                    <a:pt x="7183" y="38864"/>
                  </a:cubicBezTo>
                  <a:cubicBezTo>
                    <a:pt x="7156" y="38699"/>
                    <a:pt x="7156" y="38507"/>
                    <a:pt x="7142" y="38342"/>
                  </a:cubicBezTo>
                  <a:cubicBezTo>
                    <a:pt x="7128" y="38164"/>
                    <a:pt x="7115" y="37971"/>
                    <a:pt x="7073" y="37807"/>
                  </a:cubicBezTo>
                  <a:cubicBezTo>
                    <a:pt x="7046" y="37628"/>
                    <a:pt x="7005" y="37450"/>
                    <a:pt x="6977" y="37271"/>
                  </a:cubicBezTo>
                  <a:cubicBezTo>
                    <a:pt x="6936" y="37106"/>
                    <a:pt x="6881" y="36928"/>
                    <a:pt x="6854" y="36763"/>
                  </a:cubicBezTo>
                  <a:lnTo>
                    <a:pt x="6703" y="36241"/>
                  </a:lnTo>
                  <a:cubicBezTo>
                    <a:pt x="6648" y="36076"/>
                    <a:pt x="6593" y="35898"/>
                    <a:pt x="6524" y="35733"/>
                  </a:cubicBezTo>
                  <a:cubicBezTo>
                    <a:pt x="6455" y="35554"/>
                    <a:pt x="6387" y="35403"/>
                    <a:pt x="6318" y="35225"/>
                  </a:cubicBezTo>
                  <a:cubicBezTo>
                    <a:pt x="6249" y="35060"/>
                    <a:pt x="6181" y="34909"/>
                    <a:pt x="6098" y="34731"/>
                  </a:cubicBezTo>
                  <a:cubicBezTo>
                    <a:pt x="6030" y="34566"/>
                    <a:pt x="5961" y="34401"/>
                    <a:pt x="5879" y="34250"/>
                  </a:cubicBezTo>
                  <a:cubicBezTo>
                    <a:pt x="5782" y="34099"/>
                    <a:pt x="5700" y="33948"/>
                    <a:pt x="5576" y="33810"/>
                  </a:cubicBezTo>
                  <a:lnTo>
                    <a:pt x="5576" y="33810"/>
                  </a:lnTo>
                  <a:cubicBezTo>
                    <a:pt x="5604" y="33975"/>
                    <a:pt x="5645" y="34126"/>
                    <a:pt x="5714" y="34305"/>
                  </a:cubicBezTo>
                  <a:cubicBezTo>
                    <a:pt x="5988" y="35060"/>
                    <a:pt x="6249" y="35829"/>
                    <a:pt x="6428" y="36626"/>
                  </a:cubicBezTo>
                  <a:cubicBezTo>
                    <a:pt x="6661" y="37683"/>
                    <a:pt x="6785" y="38768"/>
                    <a:pt x="6703" y="39867"/>
                  </a:cubicBezTo>
                  <a:cubicBezTo>
                    <a:pt x="6675" y="40141"/>
                    <a:pt x="6661" y="40430"/>
                    <a:pt x="6675" y="40704"/>
                  </a:cubicBezTo>
                  <a:cubicBezTo>
                    <a:pt x="6703" y="40965"/>
                    <a:pt x="6648" y="41226"/>
                    <a:pt x="6524" y="41446"/>
                  </a:cubicBezTo>
                  <a:cubicBezTo>
                    <a:pt x="6455" y="41597"/>
                    <a:pt x="6428" y="41789"/>
                    <a:pt x="6291" y="41940"/>
                  </a:cubicBezTo>
                  <a:cubicBezTo>
                    <a:pt x="6236" y="41885"/>
                    <a:pt x="6194" y="41858"/>
                    <a:pt x="6181" y="41817"/>
                  </a:cubicBezTo>
                  <a:cubicBezTo>
                    <a:pt x="5906" y="41336"/>
                    <a:pt x="5549" y="40965"/>
                    <a:pt x="5165" y="40567"/>
                  </a:cubicBezTo>
                  <a:cubicBezTo>
                    <a:pt x="4093" y="39468"/>
                    <a:pt x="2940" y="38452"/>
                    <a:pt x="1690" y="37546"/>
                  </a:cubicBezTo>
                  <a:cubicBezTo>
                    <a:pt x="1223" y="37202"/>
                    <a:pt x="743" y="36900"/>
                    <a:pt x="221" y="36639"/>
                  </a:cubicBezTo>
                  <a:lnTo>
                    <a:pt x="15" y="36530"/>
                  </a:lnTo>
                  <a:lnTo>
                    <a:pt x="15" y="36530"/>
                  </a:lnTo>
                  <a:cubicBezTo>
                    <a:pt x="1" y="36639"/>
                    <a:pt x="70" y="36653"/>
                    <a:pt x="111" y="36694"/>
                  </a:cubicBezTo>
                  <a:cubicBezTo>
                    <a:pt x="344" y="36859"/>
                    <a:pt x="591" y="37038"/>
                    <a:pt x="811" y="37216"/>
                  </a:cubicBezTo>
                  <a:cubicBezTo>
                    <a:pt x="2006" y="38095"/>
                    <a:pt x="3132" y="39070"/>
                    <a:pt x="4189" y="40128"/>
                  </a:cubicBezTo>
                  <a:cubicBezTo>
                    <a:pt x="4533" y="40471"/>
                    <a:pt x="4862" y="40828"/>
                    <a:pt x="5192" y="41185"/>
                  </a:cubicBezTo>
                  <a:cubicBezTo>
                    <a:pt x="5439" y="41473"/>
                    <a:pt x="5645" y="41803"/>
                    <a:pt x="5782" y="42160"/>
                  </a:cubicBezTo>
                  <a:cubicBezTo>
                    <a:pt x="5851" y="42325"/>
                    <a:pt x="5947" y="42462"/>
                    <a:pt x="6030" y="42641"/>
                  </a:cubicBezTo>
                  <a:cubicBezTo>
                    <a:pt x="5631" y="43629"/>
                    <a:pt x="5165" y="44604"/>
                    <a:pt x="4780" y="45621"/>
                  </a:cubicBezTo>
                  <a:cubicBezTo>
                    <a:pt x="4899" y="45680"/>
                    <a:pt x="4974" y="45709"/>
                    <a:pt x="5030" y="45709"/>
                  </a:cubicBezTo>
                  <a:cubicBezTo>
                    <a:pt x="5103" y="45709"/>
                    <a:pt x="5143" y="45659"/>
                    <a:pt x="5206" y="45566"/>
                  </a:cubicBezTo>
                  <a:cubicBezTo>
                    <a:pt x="5412" y="45181"/>
                    <a:pt x="5618" y="44797"/>
                    <a:pt x="5810" y="44398"/>
                  </a:cubicBezTo>
                  <a:cubicBezTo>
                    <a:pt x="6043" y="43904"/>
                    <a:pt x="6249" y="43382"/>
                    <a:pt x="6469" y="42888"/>
                  </a:cubicBezTo>
                  <a:cubicBezTo>
                    <a:pt x="6538" y="42737"/>
                    <a:pt x="6634" y="42599"/>
                    <a:pt x="6744" y="42476"/>
                  </a:cubicBezTo>
                  <a:cubicBezTo>
                    <a:pt x="7939" y="41322"/>
                    <a:pt x="9106" y="40155"/>
                    <a:pt x="10301" y="39001"/>
                  </a:cubicBezTo>
                  <a:cubicBezTo>
                    <a:pt x="10699" y="38631"/>
                    <a:pt x="11111" y="38287"/>
                    <a:pt x="11509" y="37944"/>
                  </a:cubicBezTo>
                  <a:lnTo>
                    <a:pt x="11784" y="37669"/>
                  </a:lnTo>
                  <a:cubicBezTo>
                    <a:pt x="11935" y="37601"/>
                    <a:pt x="11949" y="37587"/>
                    <a:pt x="11921" y="37450"/>
                  </a:cubicBezTo>
                  <a:lnTo>
                    <a:pt x="11921" y="37450"/>
                  </a:lnTo>
                  <a:cubicBezTo>
                    <a:pt x="11866" y="37518"/>
                    <a:pt x="11797" y="37587"/>
                    <a:pt x="11743" y="37656"/>
                  </a:cubicBezTo>
                  <a:cubicBezTo>
                    <a:pt x="11688" y="37683"/>
                    <a:pt x="11619" y="37683"/>
                    <a:pt x="11578" y="37738"/>
                  </a:cubicBezTo>
                  <a:cubicBezTo>
                    <a:pt x="11193" y="38013"/>
                    <a:pt x="10781" y="38274"/>
                    <a:pt x="10424" y="38576"/>
                  </a:cubicBezTo>
                  <a:cubicBezTo>
                    <a:pt x="9449" y="39386"/>
                    <a:pt x="8502" y="40224"/>
                    <a:pt x="7595" y="41116"/>
                  </a:cubicBezTo>
                  <a:cubicBezTo>
                    <a:pt x="7417" y="41295"/>
                    <a:pt x="7252" y="41460"/>
                    <a:pt x="7046" y="41679"/>
                  </a:cubicBezTo>
                  <a:cubicBezTo>
                    <a:pt x="7046" y="41583"/>
                    <a:pt x="7018" y="41542"/>
                    <a:pt x="7046" y="41515"/>
                  </a:cubicBezTo>
                  <a:cubicBezTo>
                    <a:pt x="7595" y="39949"/>
                    <a:pt x="8227" y="38425"/>
                    <a:pt x="9010" y="36969"/>
                  </a:cubicBezTo>
                  <a:cubicBezTo>
                    <a:pt x="9202" y="36626"/>
                    <a:pt x="9408" y="36282"/>
                    <a:pt x="9628" y="35953"/>
                  </a:cubicBezTo>
                  <a:cubicBezTo>
                    <a:pt x="10301" y="34950"/>
                    <a:pt x="11001" y="33975"/>
                    <a:pt x="11797" y="33055"/>
                  </a:cubicBezTo>
                  <a:cubicBezTo>
                    <a:pt x="11894" y="32931"/>
                    <a:pt x="12003" y="32794"/>
                    <a:pt x="12127" y="32671"/>
                  </a:cubicBezTo>
                  <a:cubicBezTo>
                    <a:pt x="12101" y="32659"/>
                    <a:pt x="12078" y="32654"/>
                    <a:pt x="12059" y="32654"/>
                  </a:cubicBezTo>
                  <a:cubicBezTo>
                    <a:pt x="11986" y="32654"/>
                    <a:pt x="11953" y="32721"/>
                    <a:pt x="11921" y="32753"/>
                  </a:cubicBezTo>
                  <a:cubicBezTo>
                    <a:pt x="11193" y="33481"/>
                    <a:pt x="10548" y="34291"/>
                    <a:pt x="9944" y="35115"/>
                  </a:cubicBezTo>
                  <a:cubicBezTo>
                    <a:pt x="9449" y="35774"/>
                    <a:pt x="8968" y="36461"/>
                    <a:pt x="8598" y="37216"/>
                  </a:cubicBezTo>
                  <a:cubicBezTo>
                    <a:pt x="8584" y="37257"/>
                    <a:pt x="8557" y="37285"/>
                    <a:pt x="8502" y="37381"/>
                  </a:cubicBezTo>
                  <a:cubicBezTo>
                    <a:pt x="8515" y="37257"/>
                    <a:pt x="8515" y="37189"/>
                    <a:pt x="8529" y="37120"/>
                  </a:cubicBezTo>
                  <a:cubicBezTo>
                    <a:pt x="8735" y="36227"/>
                    <a:pt x="8968" y="35321"/>
                    <a:pt x="9174" y="34428"/>
                  </a:cubicBezTo>
                  <a:cubicBezTo>
                    <a:pt x="9202" y="34264"/>
                    <a:pt x="9271" y="34126"/>
                    <a:pt x="9326" y="33989"/>
                  </a:cubicBezTo>
                  <a:cubicBezTo>
                    <a:pt x="9339" y="33948"/>
                    <a:pt x="9380" y="33907"/>
                    <a:pt x="9394" y="33852"/>
                  </a:cubicBezTo>
                  <a:cubicBezTo>
                    <a:pt x="10232" y="32465"/>
                    <a:pt x="11070" y="31078"/>
                    <a:pt x="11935" y="29691"/>
                  </a:cubicBezTo>
                  <a:cubicBezTo>
                    <a:pt x="12209" y="29237"/>
                    <a:pt x="12512" y="28812"/>
                    <a:pt x="12786" y="28358"/>
                  </a:cubicBezTo>
                  <a:cubicBezTo>
                    <a:pt x="12951" y="28125"/>
                    <a:pt x="13088" y="27878"/>
                    <a:pt x="13239" y="27631"/>
                  </a:cubicBezTo>
                  <a:cubicBezTo>
                    <a:pt x="13223" y="27618"/>
                    <a:pt x="13210" y="27612"/>
                    <a:pt x="13199" y="27612"/>
                  </a:cubicBezTo>
                  <a:cubicBezTo>
                    <a:pt x="13163" y="27612"/>
                    <a:pt x="13147" y="27671"/>
                    <a:pt x="13116" y="27713"/>
                  </a:cubicBezTo>
                  <a:cubicBezTo>
                    <a:pt x="13061" y="27782"/>
                    <a:pt x="13020" y="27864"/>
                    <a:pt x="12965" y="27933"/>
                  </a:cubicBezTo>
                  <a:cubicBezTo>
                    <a:pt x="12910" y="28001"/>
                    <a:pt x="12882" y="28056"/>
                    <a:pt x="12827" y="28125"/>
                  </a:cubicBezTo>
                  <a:cubicBezTo>
                    <a:pt x="12772" y="28194"/>
                    <a:pt x="12745" y="28249"/>
                    <a:pt x="12690" y="28317"/>
                  </a:cubicBezTo>
                  <a:cubicBezTo>
                    <a:pt x="12635" y="28386"/>
                    <a:pt x="12580" y="28468"/>
                    <a:pt x="12539" y="28537"/>
                  </a:cubicBezTo>
                  <a:cubicBezTo>
                    <a:pt x="12484" y="28606"/>
                    <a:pt x="12443" y="28661"/>
                    <a:pt x="12402" y="28729"/>
                  </a:cubicBezTo>
                  <a:cubicBezTo>
                    <a:pt x="12347" y="28798"/>
                    <a:pt x="12292" y="28880"/>
                    <a:pt x="12237" y="28949"/>
                  </a:cubicBezTo>
                  <a:cubicBezTo>
                    <a:pt x="12196" y="29018"/>
                    <a:pt x="12155" y="29073"/>
                    <a:pt x="12100" y="29141"/>
                  </a:cubicBezTo>
                  <a:cubicBezTo>
                    <a:pt x="12058" y="29210"/>
                    <a:pt x="12017" y="29251"/>
                    <a:pt x="11962" y="29320"/>
                  </a:cubicBezTo>
                  <a:cubicBezTo>
                    <a:pt x="11921" y="29388"/>
                    <a:pt x="11866" y="29457"/>
                    <a:pt x="11811" y="29553"/>
                  </a:cubicBezTo>
                  <a:cubicBezTo>
                    <a:pt x="11756" y="29622"/>
                    <a:pt x="11729" y="29663"/>
                    <a:pt x="11674" y="29732"/>
                  </a:cubicBezTo>
                  <a:cubicBezTo>
                    <a:pt x="11619" y="29800"/>
                    <a:pt x="11591" y="29855"/>
                    <a:pt x="11537" y="29924"/>
                  </a:cubicBezTo>
                  <a:cubicBezTo>
                    <a:pt x="11482" y="29993"/>
                    <a:pt x="11440" y="30075"/>
                    <a:pt x="11385" y="30144"/>
                  </a:cubicBezTo>
                  <a:cubicBezTo>
                    <a:pt x="11331" y="30212"/>
                    <a:pt x="11303" y="30267"/>
                    <a:pt x="11248" y="30336"/>
                  </a:cubicBezTo>
                  <a:cubicBezTo>
                    <a:pt x="11193" y="30405"/>
                    <a:pt x="11138" y="30487"/>
                    <a:pt x="11097" y="30556"/>
                  </a:cubicBezTo>
                  <a:cubicBezTo>
                    <a:pt x="11056" y="30624"/>
                    <a:pt x="11001" y="30679"/>
                    <a:pt x="10973" y="30748"/>
                  </a:cubicBezTo>
                  <a:cubicBezTo>
                    <a:pt x="10932" y="30817"/>
                    <a:pt x="10891" y="30872"/>
                    <a:pt x="10850" y="30940"/>
                  </a:cubicBezTo>
                  <a:cubicBezTo>
                    <a:pt x="10795" y="31009"/>
                    <a:pt x="10754" y="31091"/>
                    <a:pt x="10699" y="31160"/>
                  </a:cubicBezTo>
                  <a:cubicBezTo>
                    <a:pt x="10658" y="31229"/>
                    <a:pt x="10616" y="31297"/>
                    <a:pt x="10575" y="31352"/>
                  </a:cubicBezTo>
                  <a:cubicBezTo>
                    <a:pt x="10548" y="31421"/>
                    <a:pt x="10493" y="31490"/>
                    <a:pt x="10452" y="31544"/>
                  </a:cubicBezTo>
                  <a:cubicBezTo>
                    <a:pt x="10410" y="31613"/>
                    <a:pt x="10356" y="31696"/>
                    <a:pt x="10314" y="31764"/>
                  </a:cubicBezTo>
                  <a:cubicBezTo>
                    <a:pt x="10287" y="31833"/>
                    <a:pt x="10232" y="31902"/>
                    <a:pt x="10204" y="31970"/>
                  </a:cubicBezTo>
                  <a:cubicBezTo>
                    <a:pt x="10150" y="32039"/>
                    <a:pt x="10108" y="32121"/>
                    <a:pt x="10067" y="32190"/>
                  </a:cubicBezTo>
                  <a:cubicBezTo>
                    <a:pt x="10026" y="32259"/>
                    <a:pt x="9971" y="32327"/>
                    <a:pt x="9944" y="32382"/>
                  </a:cubicBezTo>
                  <a:cubicBezTo>
                    <a:pt x="9902" y="32451"/>
                    <a:pt x="9861" y="32520"/>
                    <a:pt x="9820" y="32574"/>
                  </a:cubicBezTo>
                  <a:cubicBezTo>
                    <a:pt x="9765" y="32643"/>
                    <a:pt x="9738" y="32726"/>
                    <a:pt x="9683" y="32794"/>
                  </a:cubicBezTo>
                  <a:cubicBezTo>
                    <a:pt x="9655" y="32849"/>
                    <a:pt x="9600" y="32918"/>
                    <a:pt x="9490" y="33028"/>
                  </a:cubicBezTo>
                  <a:cubicBezTo>
                    <a:pt x="9518" y="32890"/>
                    <a:pt x="9518" y="32822"/>
                    <a:pt x="9532" y="32780"/>
                  </a:cubicBezTo>
                  <a:cubicBezTo>
                    <a:pt x="9696" y="31696"/>
                    <a:pt x="9875" y="30624"/>
                    <a:pt x="9971" y="29553"/>
                  </a:cubicBezTo>
                  <a:cubicBezTo>
                    <a:pt x="9998" y="29430"/>
                    <a:pt x="10012" y="29320"/>
                    <a:pt x="10067" y="29224"/>
                  </a:cubicBezTo>
                  <a:lnTo>
                    <a:pt x="11193" y="26491"/>
                  </a:lnTo>
                  <a:cubicBezTo>
                    <a:pt x="11660" y="25406"/>
                    <a:pt x="12223" y="24376"/>
                    <a:pt x="12786" y="23332"/>
                  </a:cubicBezTo>
                  <a:cubicBezTo>
                    <a:pt x="12896" y="23140"/>
                    <a:pt x="13020" y="22934"/>
                    <a:pt x="13061" y="22714"/>
                  </a:cubicBezTo>
                  <a:lnTo>
                    <a:pt x="13061" y="22714"/>
                  </a:lnTo>
                  <a:cubicBezTo>
                    <a:pt x="12759" y="23112"/>
                    <a:pt x="12470" y="23538"/>
                    <a:pt x="12223" y="23964"/>
                  </a:cubicBezTo>
                  <a:cubicBezTo>
                    <a:pt x="11962" y="24417"/>
                    <a:pt x="11688" y="24884"/>
                    <a:pt x="11440" y="25323"/>
                  </a:cubicBezTo>
                  <a:cubicBezTo>
                    <a:pt x="11193" y="25777"/>
                    <a:pt x="10973" y="26230"/>
                    <a:pt x="10768" y="26697"/>
                  </a:cubicBezTo>
                  <a:cubicBezTo>
                    <a:pt x="10562" y="27164"/>
                    <a:pt x="10369" y="27631"/>
                    <a:pt x="10136" y="28084"/>
                  </a:cubicBezTo>
                  <a:cubicBezTo>
                    <a:pt x="10136" y="28043"/>
                    <a:pt x="10108" y="28001"/>
                    <a:pt x="10108" y="27946"/>
                  </a:cubicBezTo>
                  <a:cubicBezTo>
                    <a:pt x="10204" y="26573"/>
                    <a:pt x="10218" y="25186"/>
                    <a:pt x="10218" y="23799"/>
                  </a:cubicBezTo>
                  <a:cubicBezTo>
                    <a:pt x="10218" y="23552"/>
                    <a:pt x="10232" y="23318"/>
                    <a:pt x="10287" y="23071"/>
                  </a:cubicBezTo>
                  <a:cubicBezTo>
                    <a:pt x="10452" y="21890"/>
                    <a:pt x="10726" y="20737"/>
                    <a:pt x="11097" y="19597"/>
                  </a:cubicBezTo>
                  <a:cubicBezTo>
                    <a:pt x="11207" y="19226"/>
                    <a:pt x="11331" y="18869"/>
                    <a:pt x="11468" y="18512"/>
                  </a:cubicBezTo>
                  <a:cubicBezTo>
                    <a:pt x="11688" y="17949"/>
                    <a:pt x="11921" y="17400"/>
                    <a:pt x="12141" y="16823"/>
                  </a:cubicBezTo>
                  <a:cubicBezTo>
                    <a:pt x="12168" y="16754"/>
                    <a:pt x="12209" y="16685"/>
                    <a:pt x="12264" y="16644"/>
                  </a:cubicBezTo>
                  <a:lnTo>
                    <a:pt x="12264" y="16644"/>
                  </a:lnTo>
                  <a:cubicBezTo>
                    <a:pt x="12209" y="16658"/>
                    <a:pt x="12141" y="16644"/>
                    <a:pt x="12127" y="16672"/>
                  </a:cubicBezTo>
                  <a:cubicBezTo>
                    <a:pt x="12017" y="16823"/>
                    <a:pt x="11935" y="16988"/>
                    <a:pt x="11866" y="17139"/>
                  </a:cubicBezTo>
                  <a:cubicBezTo>
                    <a:pt x="11179" y="18498"/>
                    <a:pt x="10630" y="19913"/>
                    <a:pt x="10246" y="21396"/>
                  </a:cubicBezTo>
                  <a:cubicBezTo>
                    <a:pt x="10232" y="21451"/>
                    <a:pt x="10218" y="21478"/>
                    <a:pt x="10150" y="21519"/>
                  </a:cubicBezTo>
                  <a:lnTo>
                    <a:pt x="10095" y="21149"/>
                  </a:lnTo>
                  <a:cubicBezTo>
                    <a:pt x="10012" y="20352"/>
                    <a:pt x="9930" y="19528"/>
                    <a:pt x="9834" y="18718"/>
                  </a:cubicBezTo>
                  <a:cubicBezTo>
                    <a:pt x="9834" y="18649"/>
                    <a:pt x="9820" y="18594"/>
                    <a:pt x="9806" y="18526"/>
                  </a:cubicBezTo>
                  <a:cubicBezTo>
                    <a:pt x="9655" y="17963"/>
                    <a:pt x="9724" y="17372"/>
                    <a:pt x="9820" y="16809"/>
                  </a:cubicBezTo>
                  <a:cubicBezTo>
                    <a:pt x="9998" y="15903"/>
                    <a:pt x="10163" y="14969"/>
                    <a:pt x="10438" y="14076"/>
                  </a:cubicBezTo>
                  <a:cubicBezTo>
                    <a:pt x="10562" y="13719"/>
                    <a:pt x="10630" y="13348"/>
                    <a:pt x="10754" y="12964"/>
                  </a:cubicBezTo>
                  <a:cubicBezTo>
                    <a:pt x="10822" y="12730"/>
                    <a:pt x="10864" y="12470"/>
                    <a:pt x="11028" y="12264"/>
                  </a:cubicBezTo>
                  <a:lnTo>
                    <a:pt x="11028" y="12264"/>
                  </a:lnTo>
                  <a:cubicBezTo>
                    <a:pt x="10973" y="12277"/>
                    <a:pt x="10905" y="12277"/>
                    <a:pt x="10891" y="12291"/>
                  </a:cubicBezTo>
                  <a:cubicBezTo>
                    <a:pt x="10795" y="12470"/>
                    <a:pt x="10713" y="12634"/>
                    <a:pt x="10644" y="12813"/>
                  </a:cubicBezTo>
                  <a:cubicBezTo>
                    <a:pt x="10246" y="13980"/>
                    <a:pt x="9820" y="15134"/>
                    <a:pt x="9586" y="16328"/>
                  </a:cubicBezTo>
                  <a:cubicBezTo>
                    <a:pt x="9559" y="16383"/>
                    <a:pt x="9545" y="16411"/>
                    <a:pt x="9518" y="16507"/>
                  </a:cubicBezTo>
                  <a:cubicBezTo>
                    <a:pt x="9477" y="16438"/>
                    <a:pt x="9463" y="16411"/>
                    <a:pt x="9449" y="16383"/>
                  </a:cubicBezTo>
                  <a:cubicBezTo>
                    <a:pt x="9271" y="15587"/>
                    <a:pt x="9120" y="14804"/>
                    <a:pt x="8927" y="14035"/>
                  </a:cubicBezTo>
                  <a:cubicBezTo>
                    <a:pt x="8859" y="13705"/>
                    <a:pt x="8859" y="13376"/>
                    <a:pt x="8845" y="13033"/>
                  </a:cubicBezTo>
                  <a:cubicBezTo>
                    <a:pt x="8804" y="12497"/>
                    <a:pt x="8804" y="11975"/>
                    <a:pt x="8776" y="11426"/>
                  </a:cubicBezTo>
                  <a:cubicBezTo>
                    <a:pt x="8708" y="10204"/>
                    <a:pt x="8845" y="8995"/>
                    <a:pt x="9133" y="7814"/>
                  </a:cubicBezTo>
                  <a:cubicBezTo>
                    <a:pt x="9133" y="7800"/>
                    <a:pt x="9147" y="7787"/>
                    <a:pt x="9174" y="7745"/>
                  </a:cubicBezTo>
                  <a:lnTo>
                    <a:pt x="9174" y="7745"/>
                  </a:lnTo>
                  <a:cubicBezTo>
                    <a:pt x="9120" y="7759"/>
                    <a:pt x="9051" y="7759"/>
                    <a:pt x="9051" y="7787"/>
                  </a:cubicBezTo>
                  <a:cubicBezTo>
                    <a:pt x="8982" y="7938"/>
                    <a:pt x="8927" y="8089"/>
                    <a:pt x="8872" y="8240"/>
                  </a:cubicBezTo>
                  <a:cubicBezTo>
                    <a:pt x="8653" y="8926"/>
                    <a:pt x="8557" y="9641"/>
                    <a:pt x="8515" y="10355"/>
                  </a:cubicBezTo>
                  <a:cubicBezTo>
                    <a:pt x="8502" y="10835"/>
                    <a:pt x="8488" y="11330"/>
                    <a:pt x="8447" y="11810"/>
                  </a:cubicBezTo>
                  <a:cubicBezTo>
                    <a:pt x="8447" y="11852"/>
                    <a:pt x="8433" y="11879"/>
                    <a:pt x="8419" y="11975"/>
                  </a:cubicBezTo>
                  <a:cubicBezTo>
                    <a:pt x="8364" y="11838"/>
                    <a:pt x="8323" y="11728"/>
                    <a:pt x="8296" y="11646"/>
                  </a:cubicBezTo>
                  <a:cubicBezTo>
                    <a:pt x="7966" y="10670"/>
                    <a:pt x="7636" y="9709"/>
                    <a:pt x="7321" y="8720"/>
                  </a:cubicBezTo>
                  <a:cubicBezTo>
                    <a:pt x="7252" y="8542"/>
                    <a:pt x="7197" y="8363"/>
                    <a:pt x="7211" y="8157"/>
                  </a:cubicBezTo>
                  <a:lnTo>
                    <a:pt x="7211" y="8130"/>
                  </a:lnTo>
                  <a:cubicBezTo>
                    <a:pt x="7060" y="6660"/>
                    <a:pt x="7142" y="5205"/>
                    <a:pt x="7266" y="3749"/>
                  </a:cubicBezTo>
                  <a:lnTo>
                    <a:pt x="7266" y="3502"/>
                  </a:lnTo>
                  <a:cubicBezTo>
                    <a:pt x="7197" y="3667"/>
                    <a:pt x="7156" y="3735"/>
                    <a:pt x="7142" y="3818"/>
                  </a:cubicBezTo>
                  <a:cubicBezTo>
                    <a:pt x="7060" y="4244"/>
                    <a:pt x="6977" y="4669"/>
                    <a:pt x="6922" y="5109"/>
                  </a:cubicBezTo>
                  <a:cubicBezTo>
                    <a:pt x="6854" y="5658"/>
                    <a:pt x="6812" y="6207"/>
                    <a:pt x="6771" y="6757"/>
                  </a:cubicBezTo>
                  <a:cubicBezTo>
                    <a:pt x="6771" y="6825"/>
                    <a:pt x="6744" y="6866"/>
                    <a:pt x="6730" y="6935"/>
                  </a:cubicBezTo>
                  <a:cubicBezTo>
                    <a:pt x="6634" y="6935"/>
                    <a:pt x="6648" y="6853"/>
                    <a:pt x="6606" y="6798"/>
                  </a:cubicBezTo>
                  <a:cubicBezTo>
                    <a:pt x="6304" y="6015"/>
                    <a:pt x="5975" y="5246"/>
                    <a:pt x="5686" y="4450"/>
                  </a:cubicBezTo>
                  <a:cubicBezTo>
                    <a:pt x="5631" y="4312"/>
                    <a:pt x="5604" y="4161"/>
                    <a:pt x="5563" y="4010"/>
                  </a:cubicBezTo>
                  <a:cubicBezTo>
                    <a:pt x="5480" y="3598"/>
                    <a:pt x="5412" y="3186"/>
                    <a:pt x="5302" y="2774"/>
                  </a:cubicBezTo>
                  <a:cubicBezTo>
                    <a:pt x="5123" y="2019"/>
                    <a:pt x="4931" y="1263"/>
                    <a:pt x="4725" y="508"/>
                  </a:cubicBezTo>
                  <a:cubicBezTo>
                    <a:pt x="4670" y="330"/>
                    <a:pt x="4615" y="165"/>
                    <a:pt x="45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17279" y="3176483"/>
              <a:ext cx="1448" cy="4291"/>
            </a:xfrm>
            <a:custGeom>
              <a:avLst/>
              <a:gdLst/>
              <a:ahLst/>
              <a:cxnLst/>
              <a:rect l="l" t="t" r="r" b="b"/>
              <a:pathLst>
                <a:path w="28" h="83" extrusionOk="0">
                  <a:moveTo>
                    <a:pt x="0" y="0"/>
                  </a:moveTo>
                  <a:cubicBezTo>
                    <a:pt x="0" y="14"/>
                    <a:pt x="14" y="55"/>
                    <a:pt x="28" y="83"/>
                  </a:cubicBezTo>
                  <a:cubicBezTo>
                    <a:pt x="14" y="55"/>
                    <a:pt x="14" y="4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981995" y="4446649"/>
              <a:ext cx="3619" cy="361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42" y="1"/>
                  </a:moveTo>
                  <a:cubicBezTo>
                    <a:pt x="42" y="14"/>
                    <a:pt x="28" y="28"/>
                    <a:pt x="1" y="55"/>
                  </a:cubicBezTo>
                  <a:lnTo>
                    <a:pt x="28" y="69"/>
                  </a:lnTo>
                  <a:lnTo>
                    <a:pt x="69" y="14"/>
                  </a:lnTo>
                  <a:cubicBezTo>
                    <a:pt x="55" y="14"/>
                    <a:pt x="55" y="1"/>
                    <a:pt x="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912407" y="3409392"/>
              <a:ext cx="775" cy="4291"/>
            </a:xfrm>
            <a:custGeom>
              <a:avLst/>
              <a:gdLst/>
              <a:ahLst/>
              <a:cxnLst/>
              <a:rect l="l" t="t" r="r" b="b"/>
              <a:pathLst>
                <a:path w="15" h="83" extrusionOk="0">
                  <a:moveTo>
                    <a:pt x="1" y="0"/>
                  </a:moveTo>
                  <a:cubicBezTo>
                    <a:pt x="1" y="28"/>
                    <a:pt x="14" y="69"/>
                    <a:pt x="14" y="82"/>
                  </a:cubicBezTo>
                  <a:cubicBezTo>
                    <a:pt x="14" y="41"/>
                    <a:pt x="1" y="27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7"/>
            <p:cNvSpPr/>
            <p:nvPr/>
          </p:nvSpPr>
          <p:spPr>
            <a:xfrm>
              <a:off x="964262" y="4710784"/>
              <a:ext cx="2895" cy="2171"/>
            </a:xfrm>
            <a:custGeom>
              <a:avLst/>
              <a:gdLst/>
              <a:ahLst/>
              <a:cxnLst/>
              <a:rect l="l" t="t" r="r" b="b"/>
              <a:pathLst>
                <a:path w="56" h="42" extrusionOk="0">
                  <a:moveTo>
                    <a:pt x="41" y="0"/>
                  </a:moveTo>
                  <a:cubicBezTo>
                    <a:pt x="28" y="0"/>
                    <a:pt x="0" y="28"/>
                    <a:pt x="0" y="28"/>
                  </a:cubicBezTo>
                  <a:cubicBezTo>
                    <a:pt x="28" y="28"/>
                    <a:pt x="41" y="41"/>
                    <a:pt x="55" y="41"/>
                  </a:cubicBezTo>
                  <a:cubicBezTo>
                    <a:pt x="41" y="28"/>
                    <a:pt x="41" y="28"/>
                    <a:pt x="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7"/>
            <p:cNvSpPr/>
            <p:nvPr/>
          </p:nvSpPr>
          <p:spPr>
            <a:xfrm>
              <a:off x="963538" y="4712180"/>
              <a:ext cx="775" cy="775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"/>
                  </a:moveTo>
                  <a:cubicBezTo>
                    <a:pt x="0" y="1"/>
                    <a:pt x="0" y="14"/>
                    <a:pt x="0" y="1"/>
                  </a:cubicBezTo>
                  <a:cubicBezTo>
                    <a:pt x="14" y="1"/>
                    <a:pt x="14" y="1"/>
                    <a:pt x="0" y="1"/>
                  </a:cubicBezTo>
                  <a:cubicBezTo>
                    <a:pt x="14" y="1"/>
                    <a:pt x="14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17"/>
          <p:cNvGrpSpPr/>
          <p:nvPr/>
        </p:nvGrpSpPr>
        <p:grpSpPr>
          <a:xfrm rot="5066099" flipH="1">
            <a:off x="-753483" y="2928519"/>
            <a:ext cx="1343848" cy="1479756"/>
            <a:chOff x="-353468" y="1479586"/>
            <a:chExt cx="1875107" cy="2064743"/>
          </a:xfrm>
        </p:grpSpPr>
        <p:sp>
          <p:nvSpPr>
            <p:cNvPr id="798" name="Google Shape;798;p17"/>
            <p:cNvSpPr/>
            <p:nvPr/>
          </p:nvSpPr>
          <p:spPr>
            <a:xfrm>
              <a:off x="761908" y="1794129"/>
              <a:ext cx="499164" cy="1750200"/>
            </a:xfrm>
            <a:custGeom>
              <a:avLst/>
              <a:gdLst/>
              <a:ahLst/>
              <a:cxnLst/>
              <a:rect l="l" t="t" r="r" b="b"/>
              <a:pathLst>
                <a:path w="9655" h="33853" extrusionOk="0">
                  <a:moveTo>
                    <a:pt x="2788" y="0"/>
                  </a:moveTo>
                  <a:cubicBezTo>
                    <a:pt x="2637" y="0"/>
                    <a:pt x="2472" y="14"/>
                    <a:pt x="2307" y="69"/>
                  </a:cubicBezTo>
                  <a:cubicBezTo>
                    <a:pt x="2253" y="83"/>
                    <a:pt x="2184" y="97"/>
                    <a:pt x="2129" y="110"/>
                  </a:cubicBezTo>
                  <a:lnTo>
                    <a:pt x="2101" y="138"/>
                  </a:lnTo>
                  <a:cubicBezTo>
                    <a:pt x="1978" y="206"/>
                    <a:pt x="1854" y="248"/>
                    <a:pt x="1758" y="316"/>
                  </a:cubicBezTo>
                  <a:lnTo>
                    <a:pt x="1648" y="371"/>
                  </a:lnTo>
                  <a:cubicBezTo>
                    <a:pt x="1497" y="481"/>
                    <a:pt x="1346" y="577"/>
                    <a:pt x="1168" y="701"/>
                  </a:cubicBezTo>
                  <a:cubicBezTo>
                    <a:pt x="893" y="907"/>
                    <a:pt x="673" y="1168"/>
                    <a:pt x="481" y="1442"/>
                  </a:cubicBezTo>
                  <a:cubicBezTo>
                    <a:pt x="412" y="1552"/>
                    <a:pt x="344" y="1676"/>
                    <a:pt x="261" y="1868"/>
                  </a:cubicBezTo>
                  <a:cubicBezTo>
                    <a:pt x="179" y="2060"/>
                    <a:pt x="124" y="2211"/>
                    <a:pt x="83" y="2363"/>
                  </a:cubicBezTo>
                  <a:cubicBezTo>
                    <a:pt x="55" y="2514"/>
                    <a:pt x="14" y="2692"/>
                    <a:pt x="14" y="2884"/>
                  </a:cubicBezTo>
                  <a:cubicBezTo>
                    <a:pt x="0" y="3022"/>
                    <a:pt x="0" y="3159"/>
                    <a:pt x="14" y="3338"/>
                  </a:cubicBezTo>
                  <a:cubicBezTo>
                    <a:pt x="55" y="3997"/>
                    <a:pt x="193" y="4628"/>
                    <a:pt x="330" y="5246"/>
                  </a:cubicBezTo>
                  <a:lnTo>
                    <a:pt x="330" y="5288"/>
                  </a:lnTo>
                  <a:cubicBezTo>
                    <a:pt x="399" y="5562"/>
                    <a:pt x="467" y="5851"/>
                    <a:pt x="591" y="6208"/>
                  </a:cubicBezTo>
                  <a:cubicBezTo>
                    <a:pt x="687" y="6537"/>
                    <a:pt x="769" y="6839"/>
                    <a:pt x="879" y="7169"/>
                  </a:cubicBezTo>
                  <a:cubicBezTo>
                    <a:pt x="934" y="7348"/>
                    <a:pt x="1003" y="7512"/>
                    <a:pt x="1071" y="7705"/>
                  </a:cubicBezTo>
                  <a:lnTo>
                    <a:pt x="1223" y="8062"/>
                  </a:lnTo>
                  <a:lnTo>
                    <a:pt x="1277" y="8199"/>
                  </a:lnTo>
                  <a:cubicBezTo>
                    <a:pt x="1360" y="8405"/>
                    <a:pt x="1442" y="8611"/>
                    <a:pt x="1552" y="8817"/>
                  </a:cubicBezTo>
                  <a:cubicBezTo>
                    <a:pt x="1580" y="8899"/>
                    <a:pt x="1635" y="9009"/>
                    <a:pt x="1662" y="9092"/>
                  </a:cubicBezTo>
                  <a:cubicBezTo>
                    <a:pt x="1758" y="9256"/>
                    <a:pt x="1827" y="9449"/>
                    <a:pt x="1909" y="9627"/>
                  </a:cubicBezTo>
                  <a:cubicBezTo>
                    <a:pt x="1978" y="9765"/>
                    <a:pt x="2047" y="9902"/>
                    <a:pt x="2101" y="10053"/>
                  </a:cubicBezTo>
                  <a:cubicBezTo>
                    <a:pt x="2239" y="10383"/>
                    <a:pt x="2404" y="10685"/>
                    <a:pt x="2555" y="10959"/>
                  </a:cubicBezTo>
                  <a:cubicBezTo>
                    <a:pt x="2610" y="11069"/>
                    <a:pt x="2665" y="11152"/>
                    <a:pt x="2719" y="11248"/>
                  </a:cubicBezTo>
                  <a:lnTo>
                    <a:pt x="2802" y="11426"/>
                  </a:lnTo>
                  <a:lnTo>
                    <a:pt x="2953" y="11728"/>
                  </a:lnTo>
                  <a:cubicBezTo>
                    <a:pt x="2967" y="11783"/>
                    <a:pt x="3008" y="11838"/>
                    <a:pt x="3022" y="11866"/>
                  </a:cubicBezTo>
                  <a:lnTo>
                    <a:pt x="3104" y="12030"/>
                  </a:lnTo>
                  <a:cubicBezTo>
                    <a:pt x="3228" y="12264"/>
                    <a:pt x="3351" y="12511"/>
                    <a:pt x="3447" y="12745"/>
                  </a:cubicBezTo>
                  <a:cubicBezTo>
                    <a:pt x="3626" y="13129"/>
                    <a:pt x="3818" y="13500"/>
                    <a:pt x="3983" y="13857"/>
                  </a:cubicBezTo>
                  <a:cubicBezTo>
                    <a:pt x="4106" y="14118"/>
                    <a:pt x="4244" y="14379"/>
                    <a:pt x="4367" y="14640"/>
                  </a:cubicBezTo>
                  <a:cubicBezTo>
                    <a:pt x="4532" y="14983"/>
                    <a:pt x="4683" y="15340"/>
                    <a:pt x="4848" y="15683"/>
                  </a:cubicBezTo>
                  <a:cubicBezTo>
                    <a:pt x="4958" y="15944"/>
                    <a:pt x="5081" y="16192"/>
                    <a:pt x="5205" y="16466"/>
                  </a:cubicBezTo>
                  <a:cubicBezTo>
                    <a:pt x="5274" y="16631"/>
                    <a:pt x="5356" y="16810"/>
                    <a:pt x="5439" y="17016"/>
                  </a:cubicBezTo>
                  <a:cubicBezTo>
                    <a:pt x="5493" y="17139"/>
                    <a:pt x="5562" y="17276"/>
                    <a:pt x="5617" y="17400"/>
                  </a:cubicBezTo>
                  <a:cubicBezTo>
                    <a:pt x="5645" y="17482"/>
                    <a:pt x="5686" y="17551"/>
                    <a:pt x="5713" y="17633"/>
                  </a:cubicBezTo>
                  <a:cubicBezTo>
                    <a:pt x="5892" y="18018"/>
                    <a:pt x="6043" y="18375"/>
                    <a:pt x="6180" y="18718"/>
                  </a:cubicBezTo>
                  <a:cubicBezTo>
                    <a:pt x="6290" y="19007"/>
                    <a:pt x="6386" y="19323"/>
                    <a:pt x="6496" y="19625"/>
                  </a:cubicBezTo>
                  <a:cubicBezTo>
                    <a:pt x="6510" y="19707"/>
                    <a:pt x="6537" y="19790"/>
                    <a:pt x="6565" y="19858"/>
                  </a:cubicBezTo>
                  <a:cubicBezTo>
                    <a:pt x="6578" y="19927"/>
                    <a:pt x="6606" y="20009"/>
                    <a:pt x="6633" y="20078"/>
                  </a:cubicBezTo>
                  <a:cubicBezTo>
                    <a:pt x="6661" y="20160"/>
                    <a:pt x="6674" y="20270"/>
                    <a:pt x="6716" y="20353"/>
                  </a:cubicBezTo>
                  <a:cubicBezTo>
                    <a:pt x="6729" y="20421"/>
                    <a:pt x="6743" y="20490"/>
                    <a:pt x="6784" y="20559"/>
                  </a:cubicBezTo>
                  <a:lnTo>
                    <a:pt x="6812" y="20682"/>
                  </a:lnTo>
                  <a:cubicBezTo>
                    <a:pt x="6908" y="20929"/>
                    <a:pt x="6977" y="21190"/>
                    <a:pt x="7045" y="21438"/>
                  </a:cubicBezTo>
                  <a:cubicBezTo>
                    <a:pt x="7128" y="21767"/>
                    <a:pt x="7210" y="22083"/>
                    <a:pt x="7279" y="22399"/>
                  </a:cubicBezTo>
                  <a:cubicBezTo>
                    <a:pt x="7320" y="22564"/>
                    <a:pt x="7347" y="22742"/>
                    <a:pt x="7361" y="22921"/>
                  </a:cubicBezTo>
                  <a:cubicBezTo>
                    <a:pt x="7361" y="22976"/>
                    <a:pt x="7389" y="23017"/>
                    <a:pt x="7389" y="23058"/>
                  </a:cubicBezTo>
                  <a:lnTo>
                    <a:pt x="7389" y="23044"/>
                  </a:lnTo>
                  <a:lnTo>
                    <a:pt x="7389" y="23031"/>
                  </a:lnTo>
                  <a:cubicBezTo>
                    <a:pt x="7416" y="23360"/>
                    <a:pt x="7471" y="23703"/>
                    <a:pt x="7540" y="24129"/>
                  </a:cubicBezTo>
                  <a:cubicBezTo>
                    <a:pt x="7553" y="24253"/>
                    <a:pt x="7567" y="24376"/>
                    <a:pt x="7608" y="24514"/>
                  </a:cubicBezTo>
                  <a:cubicBezTo>
                    <a:pt x="7636" y="24733"/>
                    <a:pt x="7691" y="24953"/>
                    <a:pt x="7704" y="25173"/>
                  </a:cubicBezTo>
                  <a:cubicBezTo>
                    <a:pt x="7732" y="25310"/>
                    <a:pt x="7732" y="25448"/>
                    <a:pt x="7732" y="25612"/>
                  </a:cubicBezTo>
                  <a:cubicBezTo>
                    <a:pt x="7732" y="25695"/>
                    <a:pt x="7732" y="25763"/>
                    <a:pt x="7746" y="25846"/>
                  </a:cubicBezTo>
                  <a:cubicBezTo>
                    <a:pt x="7746" y="25928"/>
                    <a:pt x="7746" y="25997"/>
                    <a:pt x="7759" y="26093"/>
                  </a:cubicBezTo>
                  <a:cubicBezTo>
                    <a:pt x="7759" y="26189"/>
                    <a:pt x="7759" y="26299"/>
                    <a:pt x="7773" y="26395"/>
                  </a:cubicBezTo>
                  <a:cubicBezTo>
                    <a:pt x="7773" y="26601"/>
                    <a:pt x="7801" y="26821"/>
                    <a:pt x="7814" y="27054"/>
                  </a:cubicBezTo>
                  <a:cubicBezTo>
                    <a:pt x="7828" y="27343"/>
                    <a:pt x="7869" y="27686"/>
                    <a:pt x="7869" y="28043"/>
                  </a:cubicBezTo>
                  <a:cubicBezTo>
                    <a:pt x="7869" y="28222"/>
                    <a:pt x="7883" y="28386"/>
                    <a:pt x="7883" y="28537"/>
                  </a:cubicBezTo>
                  <a:cubicBezTo>
                    <a:pt x="7883" y="28675"/>
                    <a:pt x="7883" y="28812"/>
                    <a:pt x="7897" y="28949"/>
                  </a:cubicBezTo>
                  <a:lnTo>
                    <a:pt x="7897" y="29128"/>
                  </a:lnTo>
                  <a:cubicBezTo>
                    <a:pt x="7897" y="29210"/>
                    <a:pt x="7910" y="29293"/>
                    <a:pt x="7897" y="29403"/>
                  </a:cubicBezTo>
                  <a:cubicBezTo>
                    <a:pt x="7897" y="29526"/>
                    <a:pt x="7897" y="29636"/>
                    <a:pt x="7883" y="29746"/>
                  </a:cubicBezTo>
                  <a:lnTo>
                    <a:pt x="7883" y="29869"/>
                  </a:lnTo>
                  <a:lnTo>
                    <a:pt x="7883" y="30254"/>
                  </a:lnTo>
                  <a:lnTo>
                    <a:pt x="7883" y="30350"/>
                  </a:lnTo>
                  <a:cubicBezTo>
                    <a:pt x="7883" y="30501"/>
                    <a:pt x="7883" y="30666"/>
                    <a:pt x="7869" y="30831"/>
                  </a:cubicBezTo>
                  <a:cubicBezTo>
                    <a:pt x="7842" y="30996"/>
                    <a:pt x="7842" y="31174"/>
                    <a:pt x="7842" y="31284"/>
                  </a:cubicBezTo>
                  <a:cubicBezTo>
                    <a:pt x="7842" y="31463"/>
                    <a:pt x="7842" y="31627"/>
                    <a:pt x="7869" y="31792"/>
                  </a:cubicBezTo>
                  <a:cubicBezTo>
                    <a:pt x="7869" y="31957"/>
                    <a:pt x="7883" y="32149"/>
                    <a:pt x="7910" y="32369"/>
                  </a:cubicBezTo>
                  <a:cubicBezTo>
                    <a:pt x="7938" y="32561"/>
                    <a:pt x="7965" y="32712"/>
                    <a:pt x="8007" y="32850"/>
                  </a:cubicBezTo>
                  <a:cubicBezTo>
                    <a:pt x="8007" y="32891"/>
                    <a:pt x="8020" y="32918"/>
                    <a:pt x="8034" y="32959"/>
                  </a:cubicBezTo>
                  <a:cubicBezTo>
                    <a:pt x="8048" y="32987"/>
                    <a:pt x="8048" y="33028"/>
                    <a:pt x="8075" y="33056"/>
                  </a:cubicBezTo>
                  <a:cubicBezTo>
                    <a:pt x="8075" y="33069"/>
                    <a:pt x="8075" y="33097"/>
                    <a:pt x="8089" y="33110"/>
                  </a:cubicBezTo>
                  <a:cubicBezTo>
                    <a:pt x="8103" y="33165"/>
                    <a:pt x="8103" y="33207"/>
                    <a:pt x="8116" y="33275"/>
                  </a:cubicBezTo>
                  <a:cubicBezTo>
                    <a:pt x="8158" y="33371"/>
                    <a:pt x="8185" y="33440"/>
                    <a:pt x="8240" y="33536"/>
                  </a:cubicBezTo>
                  <a:cubicBezTo>
                    <a:pt x="8240" y="33550"/>
                    <a:pt x="8254" y="33577"/>
                    <a:pt x="8254" y="33591"/>
                  </a:cubicBezTo>
                  <a:cubicBezTo>
                    <a:pt x="8295" y="33742"/>
                    <a:pt x="8446" y="33852"/>
                    <a:pt x="8597" y="33852"/>
                  </a:cubicBezTo>
                  <a:cubicBezTo>
                    <a:pt x="8666" y="33852"/>
                    <a:pt x="8721" y="33825"/>
                    <a:pt x="8776" y="33797"/>
                  </a:cubicBezTo>
                  <a:cubicBezTo>
                    <a:pt x="8803" y="33783"/>
                    <a:pt x="8831" y="33756"/>
                    <a:pt x="8844" y="33742"/>
                  </a:cubicBezTo>
                  <a:cubicBezTo>
                    <a:pt x="8913" y="33673"/>
                    <a:pt x="8940" y="33605"/>
                    <a:pt x="8940" y="33509"/>
                  </a:cubicBezTo>
                  <a:cubicBezTo>
                    <a:pt x="8995" y="32795"/>
                    <a:pt x="9064" y="31971"/>
                    <a:pt x="9174" y="31147"/>
                  </a:cubicBezTo>
                  <a:cubicBezTo>
                    <a:pt x="9243" y="30625"/>
                    <a:pt x="9270" y="30089"/>
                    <a:pt x="9311" y="29567"/>
                  </a:cubicBezTo>
                  <a:cubicBezTo>
                    <a:pt x="9325" y="29403"/>
                    <a:pt x="9325" y="29252"/>
                    <a:pt x="9339" y="29073"/>
                  </a:cubicBezTo>
                  <a:cubicBezTo>
                    <a:pt x="9352" y="28853"/>
                    <a:pt x="9380" y="28634"/>
                    <a:pt x="9407" y="28400"/>
                  </a:cubicBezTo>
                  <a:lnTo>
                    <a:pt x="9407" y="28331"/>
                  </a:lnTo>
                  <a:cubicBezTo>
                    <a:pt x="9421" y="28194"/>
                    <a:pt x="9462" y="28043"/>
                    <a:pt x="9476" y="27906"/>
                  </a:cubicBezTo>
                  <a:lnTo>
                    <a:pt x="9531" y="27439"/>
                  </a:lnTo>
                  <a:cubicBezTo>
                    <a:pt x="9531" y="27398"/>
                    <a:pt x="9545" y="27329"/>
                    <a:pt x="9545" y="27274"/>
                  </a:cubicBezTo>
                  <a:lnTo>
                    <a:pt x="9545" y="27137"/>
                  </a:lnTo>
                  <a:lnTo>
                    <a:pt x="9545" y="27068"/>
                  </a:lnTo>
                  <a:lnTo>
                    <a:pt x="9545" y="26917"/>
                  </a:lnTo>
                  <a:lnTo>
                    <a:pt x="9545" y="26752"/>
                  </a:lnTo>
                  <a:lnTo>
                    <a:pt x="9545" y="26477"/>
                  </a:lnTo>
                  <a:lnTo>
                    <a:pt x="9545" y="26299"/>
                  </a:lnTo>
                  <a:cubicBezTo>
                    <a:pt x="9558" y="25928"/>
                    <a:pt x="9545" y="25571"/>
                    <a:pt x="9545" y="25228"/>
                  </a:cubicBezTo>
                  <a:lnTo>
                    <a:pt x="9545" y="25200"/>
                  </a:lnTo>
                  <a:cubicBezTo>
                    <a:pt x="9545" y="24967"/>
                    <a:pt x="9531" y="24761"/>
                    <a:pt x="9531" y="24541"/>
                  </a:cubicBezTo>
                  <a:cubicBezTo>
                    <a:pt x="9531" y="24418"/>
                    <a:pt x="9531" y="24321"/>
                    <a:pt x="9517" y="24198"/>
                  </a:cubicBezTo>
                  <a:cubicBezTo>
                    <a:pt x="9490" y="23868"/>
                    <a:pt x="9517" y="23552"/>
                    <a:pt x="9531" y="23237"/>
                  </a:cubicBezTo>
                  <a:lnTo>
                    <a:pt x="9545" y="22976"/>
                  </a:lnTo>
                  <a:cubicBezTo>
                    <a:pt x="9558" y="22728"/>
                    <a:pt x="9558" y="22454"/>
                    <a:pt x="9586" y="22193"/>
                  </a:cubicBezTo>
                  <a:lnTo>
                    <a:pt x="9586" y="22055"/>
                  </a:lnTo>
                  <a:lnTo>
                    <a:pt x="9586" y="21671"/>
                  </a:lnTo>
                  <a:lnTo>
                    <a:pt x="9586" y="21520"/>
                  </a:lnTo>
                  <a:lnTo>
                    <a:pt x="9586" y="21163"/>
                  </a:lnTo>
                  <a:cubicBezTo>
                    <a:pt x="9600" y="20778"/>
                    <a:pt x="9600" y="20408"/>
                    <a:pt x="9613" y="20023"/>
                  </a:cubicBezTo>
                  <a:lnTo>
                    <a:pt x="9613" y="19735"/>
                  </a:lnTo>
                  <a:cubicBezTo>
                    <a:pt x="9613" y="19474"/>
                    <a:pt x="9627" y="19227"/>
                    <a:pt x="9627" y="18966"/>
                  </a:cubicBezTo>
                  <a:cubicBezTo>
                    <a:pt x="9655" y="18650"/>
                    <a:pt x="9655" y="18334"/>
                    <a:pt x="9655" y="18018"/>
                  </a:cubicBezTo>
                  <a:cubicBezTo>
                    <a:pt x="9655" y="17400"/>
                    <a:pt x="9655" y="16658"/>
                    <a:pt x="9627" y="15931"/>
                  </a:cubicBezTo>
                  <a:cubicBezTo>
                    <a:pt x="9613" y="15491"/>
                    <a:pt x="9600" y="15120"/>
                    <a:pt x="9600" y="14763"/>
                  </a:cubicBezTo>
                  <a:cubicBezTo>
                    <a:pt x="9600" y="14640"/>
                    <a:pt x="9586" y="14516"/>
                    <a:pt x="9586" y="14393"/>
                  </a:cubicBezTo>
                  <a:cubicBezTo>
                    <a:pt x="9558" y="14214"/>
                    <a:pt x="9558" y="14022"/>
                    <a:pt x="9545" y="13843"/>
                  </a:cubicBezTo>
                  <a:lnTo>
                    <a:pt x="9490" y="12662"/>
                  </a:lnTo>
                  <a:cubicBezTo>
                    <a:pt x="9490" y="12539"/>
                    <a:pt x="9476" y="12429"/>
                    <a:pt x="9476" y="12305"/>
                  </a:cubicBezTo>
                  <a:lnTo>
                    <a:pt x="9462" y="12195"/>
                  </a:lnTo>
                  <a:cubicBezTo>
                    <a:pt x="9449" y="12085"/>
                    <a:pt x="9449" y="11907"/>
                    <a:pt x="9421" y="11756"/>
                  </a:cubicBezTo>
                  <a:cubicBezTo>
                    <a:pt x="9421" y="11687"/>
                    <a:pt x="9407" y="11632"/>
                    <a:pt x="9407" y="11564"/>
                  </a:cubicBezTo>
                  <a:lnTo>
                    <a:pt x="9352" y="11152"/>
                  </a:lnTo>
                  <a:lnTo>
                    <a:pt x="9270" y="10534"/>
                  </a:lnTo>
                  <a:lnTo>
                    <a:pt x="9215" y="10177"/>
                  </a:lnTo>
                  <a:cubicBezTo>
                    <a:pt x="9201" y="10122"/>
                    <a:pt x="9201" y="10067"/>
                    <a:pt x="9188" y="10025"/>
                  </a:cubicBezTo>
                  <a:cubicBezTo>
                    <a:pt x="9174" y="9888"/>
                    <a:pt x="9133" y="9723"/>
                    <a:pt x="9119" y="9586"/>
                  </a:cubicBezTo>
                  <a:lnTo>
                    <a:pt x="9105" y="9504"/>
                  </a:lnTo>
                  <a:cubicBezTo>
                    <a:pt x="9064" y="9311"/>
                    <a:pt x="9037" y="9147"/>
                    <a:pt x="9009" y="8954"/>
                  </a:cubicBezTo>
                  <a:cubicBezTo>
                    <a:pt x="8982" y="8790"/>
                    <a:pt x="8968" y="8625"/>
                    <a:pt x="8927" y="8460"/>
                  </a:cubicBezTo>
                  <a:cubicBezTo>
                    <a:pt x="8872" y="8144"/>
                    <a:pt x="8803" y="7856"/>
                    <a:pt x="8734" y="7554"/>
                  </a:cubicBezTo>
                  <a:lnTo>
                    <a:pt x="8707" y="7416"/>
                  </a:lnTo>
                  <a:cubicBezTo>
                    <a:pt x="8666" y="7293"/>
                    <a:pt x="8652" y="7183"/>
                    <a:pt x="8625" y="7073"/>
                  </a:cubicBezTo>
                  <a:lnTo>
                    <a:pt x="8583" y="6908"/>
                  </a:lnTo>
                  <a:cubicBezTo>
                    <a:pt x="8556" y="6798"/>
                    <a:pt x="8515" y="6688"/>
                    <a:pt x="8501" y="6565"/>
                  </a:cubicBezTo>
                  <a:cubicBezTo>
                    <a:pt x="8487" y="6524"/>
                    <a:pt x="8473" y="6469"/>
                    <a:pt x="8473" y="6414"/>
                  </a:cubicBezTo>
                  <a:lnTo>
                    <a:pt x="8364" y="6112"/>
                  </a:lnTo>
                  <a:lnTo>
                    <a:pt x="8309" y="5947"/>
                  </a:lnTo>
                  <a:cubicBezTo>
                    <a:pt x="8281" y="5809"/>
                    <a:pt x="8226" y="5672"/>
                    <a:pt x="8158" y="5507"/>
                  </a:cubicBezTo>
                  <a:cubicBezTo>
                    <a:pt x="7869" y="4738"/>
                    <a:pt x="7595" y="4093"/>
                    <a:pt x="7292" y="3516"/>
                  </a:cubicBezTo>
                  <a:cubicBezTo>
                    <a:pt x="7224" y="3379"/>
                    <a:pt x="7141" y="3228"/>
                    <a:pt x="7059" y="3063"/>
                  </a:cubicBezTo>
                  <a:cubicBezTo>
                    <a:pt x="6977" y="2926"/>
                    <a:pt x="6867" y="2761"/>
                    <a:pt x="6771" y="2582"/>
                  </a:cubicBezTo>
                  <a:cubicBezTo>
                    <a:pt x="6537" y="2239"/>
                    <a:pt x="6331" y="1951"/>
                    <a:pt x="6139" y="1690"/>
                  </a:cubicBezTo>
                  <a:cubicBezTo>
                    <a:pt x="5905" y="1415"/>
                    <a:pt x="5617" y="1195"/>
                    <a:pt x="5342" y="1003"/>
                  </a:cubicBezTo>
                  <a:cubicBezTo>
                    <a:pt x="5068" y="797"/>
                    <a:pt x="4793" y="618"/>
                    <a:pt x="4505" y="440"/>
                  </a:cubicBezTo>
                  <a:cubicBezTo>
                    <a:pt x="4326" y="344"/>
                    <a:pt x="4148" y="275"/>
                    <a:pt x="3969" y="206"/>
                  </a:cubicBezTo>
                  <a:cubicBezTo>
                    <a:pt x="3818" y="152"/>
                    <a:pt x="3681" y="97"/>
                    <a:pt x="3530" y="83"/>
                  </a:cubicBezTo>
                  <a:cubicBezTo>
                    <a:pt x="3337" y="42"/>
                    <a:pt x="3145" y="28"/>
                    <a:pt x="2994" y="14"/>
                  </a:cubicBezTo>
                  <a:cubicBezTo>
                    <a:pt x="2912" y="14"/>
                    <a:pt x="2843" y="0"/>
                    <a:pt x="27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>
              <a:off x="1317838" y="2789974"/>
              <a:ext cx="203801" cy="465352"/>
            </a:xfrm>
            <a:custGeom>
              <a:avLst/>
              <a:gdLst/>
              <a:ahLst/>
              <a:cxnLst/>
              <a:rect l="l" t="t" r="r" b="b"/>
              <a:pathLst>
                <a:path w="3942" h="9001" extrusionOk="0">
                  <a:moveTo>
                    <a:pt x="1899" y="0"/>
                  </a:moveTo>
                  <a:cubicBezTo>
                    <a:pt x="1871" y="0"/>
                    <a:pt x="1842" y="2"/>
                    <a:pt x="1813" y="6"/>
                  </a:cubicBezTo>
                  <a:cubicBezTo>
                    <a:pt x="1730" y="6"/>
                    <a:pt x="1648" y="33"/>
                    <a:pt x="1538" y="47"/>
                  </a:cubicBezTo>
                  <a:cubicBezTo>
                    <a:pt x="1373" y="74"/>
                    <a:pt x="1236" y="143"/>
                    <a:pt x="1113" y="212"/>
                  </a:cubicBezTo>
                  <a:cubicBezTo>
                    <a:pt x="1101" y="200"/>
                    <a:pt x="1089" y="196"/>
                    <a:pt x="1078" y="196"/>
                  </a:cubicBezTo>
                  <a:cubicBezTo>
                    <a:pt x="1062" y="196"/>
                    <a:pt x="1046" y="204"/>
                    <a:pt x="1030" y="212"/>
                  </a:cubicBezTo>
                  <a:cubicBezTo>
                    <a:pt x="948" y="267"/>
                    <a:pt x="852" y="335"/>
                    <a:pt x="783" y="390"/>
                  </a:cubicBezTo>
                  <a:cubicBezTo>
                    <a:pt x="714" y="445"/>
                    <a:pt x="646" y="514"/>
                    <a:pt x="577" y="582"/>
                  </a:cubicBezTo>
                  <a:cubicBezTo>
                    <a:pt x="549" y="610"/>
                    <a:pt x="495" y="665"/>
                    <a:pt x="467" y="720"/>
                  </a:cubicBezTo>
                  <a:lnTo>
                    <a:pt x="440" y="734"/>
                  </a:lnTo>
                  <a:cubicBezTo>
                    <a:pt x="398" y="788"/>
                    <a:pt x="357" y="857"/>
                    <a:pt x="302" y="926"/>
                  </a:cubicBezTo>
                  <a:lnTo>
                    <a:pt x="289" y="953"/>
                  </a:lnTo>
                  <a:cubicBezTo>
                    <a:pt x="275" y="981"/>
                    <a:pt x="234" y="1036"/>
                    <a:pt x="206" y="1091"/>
                  </a:cubicBezTo>
                  <a:cubicBezTo>
                    <a:pt x="165" y="1159"/>
                    <a:pt x="137" y="1228"/>
                    <a:pt x="124" y="1297"/>
                  </a:cubicBezTo>
                  <a:lnTo>
                    <a:pt x="124" y="1310"/>
                  </a:lnTo>
                  <a:cubicBezTo>
                    <a:pt x="69" y="1434"/>
                    <a:pt x="55" y="1558"/>
                    <a:pt x="28" y="1695"/>
                  </a:cubicBezTo>
                  <a:cubicBezTo>
                    <a:pt x="14" y="1832"/>
                    <a:pt x="14" y="1983"/>
                    <a:pt x="0" y="2148"/>
                  </a:cubicBezTo>
                  <a:lnTo>
                    <a:pt x="0" y="2217"/>
                  </a:lnTo>
                  <a:lnTo>
                    <a:pt x="0" y="2533"/>
                  </a:lnTo>
                  <a:cubicBezTo>
                    <a:pt x="14" y="2972"/>
                    <a:pt x="28" y="3411"/>
                    <a:pt x="69" y="3823"/>
                  </a:cubicBezTo>
                  <a:cubicBezTo>
                    <a:pt x="96" y="4235"/>
                    <a:pt x="165" y="4647"/>
                    <a:pt x="234" y="5032"/>
                  </a:cubicBezTo>
                  <a:lnTo>
                    <a:pt x="261" y="5128"/>
                  </a:lnTo>
                  <a:cubicBezTo>
                    <a:pt x="302" y="5485"/>
                    <a:pt x="330" y="5856"/>
                    <a:pt x="343" y="6227"/>
                  </a:cubicBezTo>
                  <a:cubicBezTo>
                    <a:pt x="343" y="6364"/>
                    <a:pt x="357" y="6474"/>
                    <a:pt x="357" y="6625"/>
                  </a:cubicBezTo>
                  <a:cubicBezTo>
                    <a:pt x="398" y="7257"/>
                    <a:pt x="412" y="7751"/>
                    <a:pt x="412" y="8218"/>
                  </a:cubicBezTo>
                  <a:lnTo>
                    <a:pt x="412" y="8685"/>
                  </a:lnTo>
                  <a:cubicBezTo>
                    <a:pt x="412" y="8767"/>
                    <a:pt x="440" y="8850"/>
                    <a:pt x="508" y="8905"/>
                  </a:cubicBezTo>
                  <a:cubicBezTo>
                    <a:pt x="577" y="8973"/>
                    <a:pt x="673" y="9001"/>
                    <a:pt x="755" y="9001"/>
                  </a:cubicBezTo>
                  <a:cubicBezTo>
                    <a:pt x="810" y="9001"/>
                    <a:pt x="879" y="8987"/>
                    <a:pt x="920" y="8946"/>
                  </a:cubicBezTo>
                  <a:cubicBezTo>
                    <a:pt x="1030" y="8877"/>
                    <a:pt x="1099" y="8781"/>
                    <a:pt x="1099" y="8657"/>
                  </a:cubicBezTo>
                  <a:lnTo>
                    <a:pt x="1099" y="8644"/>
                  </a:lnTo>
                  <a:lnTo>
                    <a:pt x="1099" y="8630"/>
                  </a:lnTo>
                  <a:cubicBezTo>
                    <a:pt x="1113" y="8616"/>
                    <a:pt x="1126" y="8589"/>
                    <a:pt x="1126" y="8575"/>
                  </a:cubicBezTo>
                  <a:cubicBezTo>
                    <a:pt x="1154" y="8561"/>
                    <a:pt x="1167" y="8548"/>
                    <a:pt x="1181" y="8506"/>
                  </a:cubicBezTo>
                  <a:lnTo>
                    <a:pt x="1195" y="8493"/>
                  </a:lnTo>
                  <a:lnTo>
                    <a:pt x="1181" y="8520"/>
                  </a:lnTo>
                  <a:cubicBezTo>
                    <a:pt x="1236" y="8451"/>
                    <a:pt x="1291" y="8383"/>
                    <a:pt x="1318" y="8314"/>
                  </a:cubicBezTo>
                  <a:lnTo>
                    <a:pt x="1387" y="8218"/>
                  </a:lnTo>
                  <a:lnTo>
                    <a:pt x="1401" y="8177"/>
                  </a:lnTo>
                  <a:cubicBezTo>
                    <a:pt x="1470" y="8094"/>
                    <a:pt x="1538" y="7998"/>
                    <a:pt x="1607" y="7902"/>
                  </a:cubicBezTo>
                  <a:cubicBezTo>
                    <a:pt x="1648" y="7861"/>
                    <a:pt x="1676" y="7792"/>
                    <a:pt x="1717" y="7724"/>
                  </a:cubicBezTo>
                  <a:lnTo>
                    <a:pt x="1772" y="7614"/>
                  </a:lnTo>
                  <a:cubicBezTo>
                    <a:pt x="1799" y="7559"/>
                    <a:pt x="1840" y="7518"/>
                    <a:pt x="1854" y="7463"/>
                  </a:cubicBezTo>
                  <a:cubicBezTo>
                    <a:pt x="1936" y="7312"/>
                    <a:pt x="2046" y="7147"/>
                    <a:pt x="2129" y="6996"/>
                  </a:cubicBezTo>
                  <a:cubicBezTo>
                    <a:pt x="2156" y="6927"/>
                    <a:pt x="2197" y="6872"/>
                    <a:pt x="2225" y="6803"/>
                  </a:cubicBezTo>
                  <a:lnTo>
                    <a:pt x="2486" y="6350"/>
                  </a:lnTo>
                  <a:cubicBezTo>
                    <a:pt x="2623" y="6117"/>
                    <a:pt x="2747" y="5897"/>
                    <a:pt x="2870" y="5664"/>
                  </a:cubicBezTo>
                  <a:lnTo>
                    <a:pt x="3214" y="4977"/>
                  </a:lnTo>
                  <a:cubicBezTo>
                    <a:pt x="3282" y="4840"/>
                    <a:pt x="3323" y="4716"/>
                    <a:pt x="3378" y="4592"/>
                  </a:cubicBezTo>
                  <a:cubicBezTo>
                    <a:pt x="3392" y="4565"/>
                    <a:pt x="3420" y="4510"/>
                    <a:pt x="3433" y="4469"/>
                  </a:cubicBezTo>
                  <a:cubicBezTo>
                    <a:pt x="3461" y="4400"/>
                    <a:pt x="3502" y="4332"/>
                    <a:pt x="3516" y="4290"/>
                  </a:cubicBezTo>
                  <a:cubicBezTo>
                    <a:pt x="3639" y="3988"/>
                    <a:pt x="3722" y="3755"/>
                    <a:pt x="3777" y="3508"/>
                  </a:cubicBezTo>
                  <a:cubicBezTo>
                    <a:pt x="3832" y="3260"/>
                    <a:pt x="3873" y="3013"/>
                    <a:pt x="3914" y="2752"/>
                  </a:cubicBezTo>
                  <a:cubicBezTo>
                    <a:pt x="3928" y="2587"/>
                    <a:pt x="3941" y="2436"/>
                    <a:pt x="3941" y="2299"/>
                  </a:cubicBezTo>
                  <a:cubicBezTo>
                    <a:pt x="3941" y="2134"/>
                    <a:pt x="3928" y="1983"/>
                    <a:pt x="3914" y="1832"/>
                  </a:cubicBezTo>
                  <a:cubicBezTo>
                    <a:pt x="3900" y="1709"/>
                    <a:pt x="3859" y="1585"/>
                    <a:pt x="3832" y="1489"/>
                  </a:cubicBezTo>
                  <a:cubicBezTo>
                    <a:pt x="3804" y="1434"/>
                    <a:pt x="3777" y="1365"/>
                    <a:pt x="3763" y="1310"/>
                  </a:cubicBezTo>
                  <a:cubicBezTo>
                    <a:pt x="3708" y="1214"/>
                    <a:pt x="3667" y="1132"/>
                    <a:pt x="3626" y="1063"/>
                  </a:cubicBezTo>
                  <a:cubicBezTo>
                    <a:pt x="3557" y="940"/>
                    <a:pt x="3447" y="816"/>
                    <a:pt x="3351" y="692"/>
                  </a:cubicBezTo>
                  <a:cubicBezTo>
                    <a:pt x="3214" y="541"/>
                    <a:pt x="3049" y="418"/>
                    <a:pt x="2898" y="322"/>
                  </a:cubicBezTo>
                  <a:cubicBezTo>
                    <a:pt x="2678" y="184"/>
                    <a:pt x="2417" y="74"/>
                    <a:pt x="2129" y="33"/>
                  </a:cubicBezTo>
                  <a:cubicBezTo>
                    <a:pt x="2048" y="13"/>
                    <a:pt x="1975" y="0"/>
                    <a:pt x="18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>
              <a:off x="254989" y="1479586"/>
              <a:ext cx="465093" cy="560273"/>
            </a:xfrm>
            <a:custGeom>
              <a:avLst/>
              <a:gdLst/>
              <a:ahLst/>
              <a:cxnLst/>
              <a:rect l="l" t="t" r="r" b="b"/>
              <a:pathLst>
                <a:path w="8996" h="10837" extrusionOk="0">
                  <a:moveTo>
                    <a:pt x="2692" y="1"/>
                  </a:moveTo>
                  <a:cubicBezTo>
                    <a:pt x="2596" y="1"/>
                    <a:pt x="2513" y="15"/>
                    <a:pt x="2445" y="15"/>
                  </a:cubicBezTo>
                  <a:lnTo>
                    <a:pt x="2417" y="15"/>
                  </a:lnTo>
                  <a:cubicBezTo>
                    <a:pt x="2307" y="28"/>
                    <a:pt x="2184" y="69"/>
                    <a:pt x="2046" y="97"/>
                  </a:cubicBezTo>
                  <a:cubicBezTo>
                    <a:pt x="1813" y="152"/>
                    <a:pt x="1662" y="221"/>
                    <a:pt x="1497" y="330"/>
                  </a:cubicBezTo>
                  <a:cubicBezTo>
                    <a:pt x="1469" y="344"/>
                    <a:pt x="1428" y="372"/>
                    <a:pt x="1387" y="399"/>
                  </a:cubicBezTo>
                  <a:cubicBezTo>
                    <a:pt x="1277" y="468"/>
                    <a:pt x="1167" y="550"/>
                    <a:pt x="1071" y="633"/>
                  </a:cubicBezTo>
                  <a:cubicBezTo>
                    <a:pt x="852" y="811"/>
                    <a:pt x="646" y="1017"/>
                    <a:pt x="453" y="1223"/>
                  </a:cubicBezTo>
                  <a:cubicBezTo>
                    <a:pt x="385" y="1305"/>
                    <a:pt x="302" y="1415"/>
                    <a:pt x="220" y="1525"/>
                  </a:cubicBezTo>
                  <a:cubicBezTo>
                    <a:pt x="179" y="1566"/>
                    <a:pt x="165" y="1608"/>
                    <a:pt x="137" y="1649"/>
                  </a:cubicBezTo>
                  <a:lnTo>
                    <a:pt x="137" y="1662"/>
                  </a:lnTo>
                  <a:cubicBezTo>
                    <a:pt x="124" y="1717"/>
                    <a:pt x="96" y="1786"/>
                    <a:pt x="69" y="1855"/>
                  </a:cubicBezTo>
                  <a:cubicBezTo>
                    <a:pt x="28" y="1992"/>
                    <a:pt x="0" y="2143"/>
                    <a:pt x="0" y="2349"/>
                  </a:cubicBezTo>
                  <a:cubicBezTo>
                    <a:pt x="0" y="2596"/>
                    <a:pt x="69" y="2830"/>
                    <a:pt x="137" y="3036"/>
                  </a:cubicBezTo>
                  <a:cubicBezTo>
                    <a:pt x="206" y="3242"/>
                    <a:pt x="316" y="3448"/>
                    <a:pt x="440" y="3681"/>
                  </a:cubicBezTo>
                  <a:cubicBezTo>
                    <a:pt x="481" y="3764"/>
                    <a:pt x="536" y="3832"/>
                    <a:pt x="604" y="3928"/>
                  </a:cubicBezTo>
                  <a:lnTo>
                    <a:pt x="646" y="3970"/>
                  </a:lnTo>
                  <a:cubicBezTo>
                    <a:pt x="714" y="4066"/>
                    <a:pt x="797" y="4176"/>
                    <a:pt x="879" y="4258"/>
                  </a:cubicBezTo>
                  <a:lnTo>
                    <a:pt x="893" y="4272"/>
                  </a:lnTo>
                  <a:cubicBezTo>
                    <a:pt x="989" y="4382"/>
                    <a:pt x="1085" y="4505"/>
                    <a:pt x="1209" y="4588"/>
                  </a:cubicBezTo>
                  <a:cubicBezTo>
                    <a:pt x="1277" y="4643"/>
                    <a:pt x="1346" y="4684"/>
                    <a:pt x="1442" y="4752"/>
                  </a:cubicBezTo>
                  <a:cubicBezTo>
                    <a:pt x="1634" y="4890"/>
                    <a:pt x="1827" y="5055"/>
                    <a:pt x="2046" y="5233"/>
                  </a:cubicBezTo>
                  <a:cubicBezTo>
                    <a:pt x="2252" y="5412"/>
                    <a:pt x="2472" y="5576"/>
                    <a:pt x="2747" y="5769"/>
                  </a:cubicBezTo>
                  <a:cubicBezTo>
                    <a:pt x="2815" y="5824"/>
                    <a:pt x="2884" y="5851"/>
                    <a:pt x="2953" y="5906"/>
                  </a:cubicBezTo>
                  <a:cubicBezTo>
                    <a:pt x="2994" y="5920"/>
                    <a:pt x="3021" y="5961"/>
                    <a:pt x="3063" y="5975"/>
                  </a:cubicBezTo>
                  <a:lnTo>
                    <a:pt x="3090" y="6016"/>
                  </a:lnTo>
                  <a:cubicBezTo>
                    <a:pt x="3186" y="6084"/>
                    <a:pt x="3282" y="6153"/>
                    <a:pt x="3392" y="6194"/>
                  </a:cubicBezTo>
                  <a:cubicBezTo>
                    <a:pt x="3612" y="6332"/>
                    <a:pt x="3832" y="6469"/>
                    <a:pt x="4051" y="6593"/>
                  </a:cubicBezTo>
                  <a:lnTo>
                    <a:pt x="4147" y="6648"/>
                  </a:lnTo>
                  <a:cubicBezTo>
                    <a:pt x="4381" y="6785"/>
                    <a:pt x="4642" y="6936"/>
                    <a:pt x="4875" y="7087"/>
                  </a:cubicBezTo>
                  <a:cubicBezTo>
                    <a:pt x="5122" y="7252"/>
                    <a:pt x="5356" y="7417"/>
                    <a:pt x="5658" y="7623"/>
                  </a:cubicBezTo>
                  <a:lnTo>
                    <a:pt x="5727" y="7677"/>
                  </a:lnTo>
                  <a:lnTo>
                    <a:pt x="6139" y="7980"/>
                  </a:lnTo>
                  <a:cubicBezTo>
                    <a:pt x="6290" y="8117"/>
                    <a:pt x="6427" y="8254"/>
                    <a:pt x="6578" y="8433"/>
                  </a:cubicBezTo>
                  <a:cubicBezTo>
                    <a:pt x="6715" y="8584"/>
                    <a:pt x="6867" y="8749"/>
                    <a:pt x="7045" y="8927"/>
                  </a:cubicBezTo>
                  <a:cubicBezTo>
                    <a:pt x="7196" y="9092"/>
                    <a:pt x="7333" y="9229"/>
                    <a:pt x="7443" y="9367"/>
                  </a:cubicBezTo>
                  <a:cubicBezTo>
                    <a:pt x="7759" y="9779"/>
                    <a:pt x="8075" y="10218"/>
                    <a:pt x="8363" y="10671"/>
                  </a:cubicBezTo>
                  <a:cubicBezTo>
                    <a:pt x="8437" y="10781"/>
                    <a:pt x="8553" y="10836"/>
                    <a:pt x="8667" y="10836"/>
                  </a:cubicBezTo>
                  <a:cubicBezTo>
                    <a:pt x="8723" y="10836"/>
                    <a:pt x="8780" y="10822"/>
                    <a:pt x="8830" y="10795"/>
                  </a:cubicBezTo>
                  <a:cubicBezTo>
                    <a:pt x="8913" y="10740"/>
                    <a:pt x="8968" y="10671"/>
                    <a:pt x="8981" y="10575"/>
                  </a:cubicBezTo>
                  <a:cubicBezTo>
                    <a:pt x="8995" y="10493"/>
                    <a:pt x="8981" y="10397"/>
                    <a:pt x="8954" y="10314"/>
                  </a:cubicBezTo>
                  <a:cubicBezTo>
                    <a:pt x="8926" y="10287"/>
                    <a:pt x="8899" y="10246"/>
                    <a:pt x="8885" y="10218"/>
                  </a:cubicBezTo>
                  <a:cubicBezTo>
                    <a:pt x="8913" y="10163"/>
                    <a:pt x="8926" y="10108"/>
                    <a:pt x="8954" y="10053"/>
                  </a:cubicBezTo>
                  <a:cubicBezTo>
                    <a:pt x="8968" y="10012"/>
                    <a:pt x="8968" y="9957"/>
                    <a:pt x="8968" y="9902"/>
                  </a:cubicBezTo>
                  <a:lnTo>
                    <a:pt x="8968" y="9875"/>
                  </a:lnTo>
                  <a:lnTo>
                    <a:pt x="8968" y="9834"/>
                  </a:lnTo>
                  <a:lnTo>
                    <a:pt x="8968" y="9737"/>
                  </a:lnTo>
                  <a:cubicBezTo>
                    <a:pt x="8968" y="9696"/>
                    <a:pt x="8968" y="9669"/>
                    <a:pt x="8954" y="9614"/>
                  </a:cubicBezTo>
                  <a:cubicBezTo>
                    <a:pt x="8926" y="9504"/>
                    <a:pt x="8926" y="9422"/>
                    <a:pt x="8913" y="9325"/>
                  </a:cubicBezTo>
                  <a:lnTo>
                    <a:pt x="8913" y="9284"/>
                  </a:lnTo>
                  <a:lnTo>
                    <a:pt x="8913" y="9271"/>
                  </a:lnTo>
                  <a:cubicBezTo>
                    <a:pt x="8899" y="9147"/>
                    <a:pt x="8885" y="9051"/>
                    <a:pt x="8858" y="8941"/>
                  </a:cubicBezTo>
                  <a:cubicBezTo>
                    <a:pt x="8858" y="8913"/>
                    <a:pt x="8844" y="8859"/>
                    <a:pt x="8844" y="8817"/>
                  </a:cubicBezTo>
                  <a:cubicBezTo>
                    <a:pt x="8844" y="8776"/>
                    <a:pt x="8830" y="8735"/>
                    <a:pt x="8830" y="8680"/>
                  </a:cubicBezTo>
                  <a:cubicBezTo>
                    <a:pt x="8817" y="8598"/>
                    <a:pt x="8817" y="8501"/>
                    <a:pt x="8803" y="8405"/>
                  </a:cubicBezTo>
                  <a:cubicBezTo>
                    <a:pt x="8775" y="8295"/>
                    <a:pt x="8762" y="8158"/>
                    <a:pt x="8748" y="8021"/>
                  </a:cubicBezTo>
                  <a:cubicBezTo>
                    <a:pt x="8707" y="7760"/>
                    <a:pt x="8666" y="7513"/>
                    <a:pt x="8611" y="7293"/>
                  </a:cubicBezTo>
                  <a:lnTo>
                    <a:pt x="8569" y="7156"/>
                  </a:lnTo>
                  <a:cubicBezTo>
                    <a:pt x="8514" y="6950"/>
                    <a:pt x="8473" y="6757"/>
                    <a:pt x="8418" y="6551"/>
                  </a:cubicBezTo>
                  <a:cubicBezTo>
                    <a:pt x="8350" y="6345"/>
                    <a:pt x="8281" y="6126"/>
                    <a:pt x="8212" y="5920"/>
                  </a:cubicBezTo>
                  <a:lnTo>
                    <a:pt x="8185" y="5824"/>
                  </a:lnTo>
                  <a:cubicBezTo>
                    <a:pt x="8144" y="5727"/>
                    <a:pt x="8130" y="5645"/>
                    <a:pt x="8089" y="5563"/>
                  </a:cubicBezTo>
                  <a:cubicBezTo>
                    <a:pt x="8048" y="5412"/>
                    <a:pt x="7993" y="5233"/>
                    <a:pt x="7924" y="5082"/>
                  </a:cubicBezTo>
                  <a:cubicBezTo>
                    <a:pt x="7842" y="4835"/>
                    <a:pt x="7732" y="4588"/>
                    <a:pt x="7581" y="4258"/>
                  </a:cubicBezTo>
                  <a:cubicBezTo>
                    <a:pt x="7526" y="4134"/>
                    <a:pt x="7471" y="3997"/>
                    <a:pt x="7402" y="3860"/>
                  </a:cubicBezTo>
                  <a:cubicBezTo>
                    <a:pt x="7347" y="3736"/>
                    <a:pt x="7292" y="3626"/>
                    <a:pt x="7224" y="3516"/>
                  </a:cubicBezTo>
                  <a:cubicBezTo>
                    <a:pt x="7086" y="3283"/>
                    <a:pt x="6921" y="3050"/>
                    <a:pt x="6784" y="2844"/>
                  </a:cubicBezTo>
                  <a:cubicBezTo>
                    <a:pt x="6647" y="2638"/>
                    <a:pt x="6482" y="2432"/>
                    <a:pt x="6331" y="2253"/>
                  </a:cubicBezTo>
                  <a:lnTo>
                    <a:pt x="6262" y="2157"/>
                  </a:lnTo>
                  <a:cubicBezTo>
                    <a:pt x="6084" y="1951"/>
                    <a:pt x="5919" y="1772"/>
                    <a:pt x="5740" y="1580"/>
                  </a:cubicBezTo>
                  <a:lnTo>
                    <a:pt x="5685" y="1525"/>
                  </a:lnTo>
                  <a:cubicBezTo>
                    <a:pt x="5617" y="1443"/>
                    <a:pt x="5534" y="1374"/>
                    <a:pt x="5452" y="1292"/>
                  </a:cubicBezTo>
                  <a:cubicBezTo>
                    <a:pt x="5370" y="1196"/>
                    <a:pt x="5273" y="1127"/>
                    <a:pt x="5191" y="1058"/>
                  </a:cubicBezTo>
                  <a:lnTo>
                    <a:pt x="5164" y="1031"/>
                  </a:lnTo>
                  <a:cubicBezTo>
                    <a:pt x="4958" y="839"/>
                    <a:pt x="4710" y="674"/>
                    <a:pt x="4450" y="509"/>
                  </a:cubicBezTo>
                  <a:cubicBezTo>
                    <a:pt x="4161" y="344"/>
                    <a:pt x="3941" y="221"/>
                    <a:pt x="3694" y="138"/>
                  </a:cubicBezTo>
                  <a:cubicBezTo>
                    <a:pt x="3584" y="83"/>
                    <a:pt x="3461" y="69"/>
                    <a:pt x="3337" y="56"/>
                  </a:cubicBezTo>
                  <a:cubicBezTo>
                    <a:pt x="3200" y="28"/>
                    <a:pt x="3063" y="15"/>
                    <a:pt x="2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>
              <a:off x="-353468" y="1592499"/>
              <a:ext cx="1409342" cy="1280351"/>
            </a:xfrm>
            <a:custGeom>
              <a:avLst/>
              <a:gdLst/>
              <a:ahLst/>
              <a:cxnLst/>
              <a:rect l="l" t="t" r="r" b="b"/>
              <a:pathLst>
                <a:path w="27260" h="24765" extrusionOk="0">
                  <a:moveTo>
                    <a:pt x="4051" y="0"/>
                  </a:moveTo>
                  <a:cubicBezTo>
                    <a:pt x="3845" y="0"/>
                    <a:pt x="3680" y="0"/>
                    <a:pt x="3502" y="14"/>
                  </a:cubicBezTo>
                  <a:cubicBezTo>
                    <a:pt x="3365" y="28"/>
                    <a:pt x="3214" y="55"/>
                    <a:pt x="3021" y="96"/>
                  </a:cubicBezTo>
                  <a:cubicBezTo>
                    <a:pt x="2955" y="77"/>
                    <a:pt x="2892" y="69"/>
                    <a:pt x="2829" y="69"/>
                  </a:cubicBezTo>
                  <a:cubicBezTo>
                    <a:pt x="2670" y="69"/>
                    <a:pt x="2516" y="124"/>
                    <a:pt x="2348" y="193"/>
                  </a:cubicBezTo>
                  <a:cubicBezTo>
                    <a:pt x="2307" y="206"/>
                    <a:pt x="2252" y="220"/>
                    <a:pt x="2197" y="261"/>
                  </a:cubicBezTo>
                  <a:lnTo>
                    <a:pt x="2115" y="289"/>
                  </a:lnTo>
                  <a:cubicBezTo>
                    <a:pt x="2032" y="330"/>
                    <a:pt x="1923" y="371"/>
                    <a:pt x="1840" y="412"/>
                  </a:cubicBezTo>
                  <a:cubicBezTo>
                    <a:pt x="1703" y="481"/>
                    <a:pt x="1566" y="563"/>
                    <a:pt x="1428" y="646"/>
                  </a:cubicBezTo>
                  <a:cubicBezTo>
                    <a:pt x="1360" y="701"/>
                    <a:pt x="1277" y="756"/>
                    <a:pt x="1209" y="824"/>
                  </a:cubicBezTo>
                  <a:lnTo>
                    <a:pt x="1154" y="879"/>
                  </a:lnTo>
                  <a:cubicBezTo>
                    <a:pt x="1044" y="962"/>
                    <a:pt x="948" y="1044"/>
                    <a:pt x="879" y="1126"/>
                  </a:cubicBezTo>
                  <a:cubicBezTo>
                    <a:pt x="755" y="1250"/>
                    <a:pt x="659" y="1374"/>
                    <a:pt x="563" y="1470"/>
                  </a:cubicBezTo>
                  <a:cubicBezTo>
                    <a:pt x="494" y="1580"/>
                    <a:pt x="426" y="1676"/>
                    <a:pt x="385" y="1786"/>
                  </a:cubicBezTo>
                  <a:cubicBezTo>
                    <a:pt x="330" y="1854"/>
                    <a:pt x="288" y="1950"/>
                    <a:pt x="247" y="2047"/>
                  </a:cubicBezTo>
                  <a:lnTo>
                    <a:pt x="137" y="2349"/>
                  </a:lnTo>
                  <a:cubicBezTo>
                    <a:pt x="124" y="2404"/>
                    <a:pt x="124" y="2472"/>
                    <a:pt x="110" y="2541"/>
                  </a:cubicBezTo>
                  <a:cubicBezTo>
                    <a:pt x="82" y="2582"/>
                    <a:pt x="82" y="2665"/>
                    <a:pt x="69" y="2706"/>
                  </a:cubicBezTo>
                  <a:lnTo>
                    <a:pt x="55" y="2761"/>
                  </a:lnTo>
                  <a:cubicBezTo>
                    <a:pt x="0" y="3090"/>
                    <a:pt x="0" y="3434"/>
                    <a:pt x="82" y="3777"/>
                  </a:cubicBezTo>
                  <a:cubicBezTo>
                    <a:pt x="137" y="3942"/>
                    <a:pt x="192" y="4120"/>
                    <a:pt x="247" y="4258"/>
                  </a:cubicBezTo>
                  <a:cubicBezTo>
                    <a:pt x="316" y="4395"/>
                    <a:pt x="385" y="4505"/>
                    <a:pt x="494" y="4683"/>
                  </a:cubicBezTo>
                  <a:cubicBezTo>
                    <a:pt x="591" y="4807"/>
                    <a:pt x="673" y="4930"/>
                    <a:pt x="755" y="5027"/>
                  </a:cubicBezTo>
                  <a:cubicBezTo>
                    <a:pt x="797" y="5082"/>
                    <a:pt x="838" y="5123"/>
                    <a:pt x="893" y="5191"/>
                  </a:cubicBezTo>
                  <a:cubicBezTo>
                    <a:pt x="961" y="5274"/>
                    <a:pt x="1030" y="5329"/>
                    <a:pt x="1112" y="5411"/>
                  </a:cubicBezTo>
                  <a:cubicBezTo>
                    <a:pt x="1236" y="5507"/>
                    <a:pt x="1373" y="5590"/>
                    <a:pt x="1497" y="5672"/>
                  </a:cubicBezTo>
                  <a:cubicBezTo>
                    <a:pt x="1662" y="5796"/>
                    <a:pt x="1827" y="5878"/>
                    <a:pt x="1964" y="5947"/>
                  </a:cubicBezTo>
                  <a:cubicBezTo>
                    <a:pt x="2115" y="6015"/>
                    <a:pt x="2266" y="6084"/>
                    <a:pt x="2403" y="6139"/>
                  </a:cubicBezTo>
                  <a:cubicBezTo>
                    <a:pt x="2486" y="6180"/>
                    <a:pt x="2582" y="6208"/>
                    <a:pt x="2664" y="6221"/>
                  </a:cubicBezTo>
                  <a:cubicBezTo>
                    <a:pt x="2719" y="6249"/>
                    <a:pt x="2788" y="6263"/>
                    <a:pt x="2829" y="6290"/>
                  </a:cubicBezTo>
                  <a:cubicBezTo>
                    <a:pt x="3420" y="6523"/>
                    <a:pt x="3996" y="6716"/>
                    <a:pt x="4573" y="6839"/>
                  </a:cubicBezTo>
                  <a:cubicBezTo>
                    <a:pt x="4807" y="6922"/>
                    <a:pt x="5054" y="6949"/>
                    <a:pt x="5287" y="7004"/>
                  </a:cubicBezTo>
                  <a:cubicBezTo>
                    <a:pt x="5370" y="7018"/>
                    <a:pt x="5438" y="7032"/>
                    <a:pt x="5534" y="7059"/>
                  </a:cubicBezTo>
                  <a:cubicBezTo>
                    <a:pt x="5809" y="7100"/>
                    <a:pt x="6097" y="7169"/>
                    <a:pt x="6468" y="7238"/>
                  </a:cubicBezTo>
                  <a:lnTo>
                    <a:pt x="6784" y="7292"/>
                  </a:lnTo>
                  <a:cubicBezTo>
                    <a:pt x="7320" y="7389"/>
                    <a:pt x="7869" y="7498"/>
                    <a:pt x="8418" y="7622"/>
                  </a:cubicBezTo>
                  <a:cubicBezTo>
                    <a:pt x="8665" y="7663"/>
                    <a:pt x="8858" y="7704"/>
                    <a:pt x="9050" y="7759"/>
                  </a:cubicBezTo>
                  <a:cubicBezTo>
                    <a:pt x="9338" y="7828"/>
                    <a:pt x="9654" y="7910"/>
                    <a:pt x="9956" y="8007"/>
                  </a:cubicBezTo>
                  <a:cubicBezTo>
                    <a:pt x="10176" y="8089"/>
                    <a:pt x="10410" y="8130"/>
                    <a:pt x="10616" y="8199"/>
                  </a:cubicBezTo>
                  <a:cubicBezTo>
                    <a:pt x="10712" y="8240"/>
                    <a:pt x="10794" y="8254"/>
                    <a:pt x="10904" y="8281"/>
                  </a:cubicBezTo>
                  <a:lnTo>
                    <a:pt x="10959" y="8309"/>
                  </a:lnTo>
                  <a:cubicBezTo>
                    <a:pt x="11069" y="8336"/>
                    <a:pt x="11206" y="8377"/>
                    <a:pt x="11343" y="8419"/>
                  </a:cubicBezTo>
                  <a:cubicBezTo>
                    <a:pt x="11522" y="8487"/>
                    <a:pt x="11673" y="8542"/>
                    <a:pt x="11851" y="8611"/>
                  </a:cubicBezTo>
                  <a:lnTo>
                    <a:pt x="11920" y="8625"/>
                  </a:lnTo>
                  <a:cubicBezTo>
                    <a:pt x="12209" y="8734"/>
                    <a:pt x="12497" y="8858"/>
                    <a:pt x="12772" y="8954"/>
                  </a:cubicBezTo>
                  <a:cubicBezTo>
                    <a:pt x="12840" y="8968"/>
                    <a:pt x="12895" y="9009"/>
                    <a:pt x="12964" y="9023"/>
                  </a:cubicBezTo>
                  <a:cubicBezTo>
                    <a:pt x="13225" y="9133"/>
                    <a:pt x="13499" y="9229"/>
                    <a:pt x="13747" y="9339"/>
                  </a:cubicBezTo>
                  <a:cubicBezTo>
                    <a:pt x="14049" y="9449"/>
                    <a:pt x="14351" y="9613"/>
                    <a:pt x="14708" y="9819"/>
                  </a:cubicBezTo>
                  <a:cubicBezTo>
                    <a:pt x="14873" y="9902"/>
                    <a:pt x="15037" y="9998"/>
                    <a:pt x="15216" y="10094"/>
                  </a:cubicBezTo>
                  <a:cubicBezTo>
                    <a:pt x="15326" y="10163"/>
                    <a:pt x="15463" y="10245"/>
                    <a:pt x="15628" y="10327"/>
                  </a:cubicBezTo>
                  <a:cubicBezTo>
                    <a:pt x="15669" y="10369"/>
                    <a:pt x="15724" y="10382"/>
                    <a:pt x="15779" y="10410"/>
                  </a:cubicBezTo>
                  <a:lnTo>
                    <a:pt x="16040" y="10575"/>
                  </a:lnTo>
                  <a:cubicBezTo>
                    <a:pt x="16260" y="10712"/>
                    <a:pt x="16479" y="10863"/>
                    <a:pt x="16685" y="11000"/>
                  </a:cubicBezTo>
                  <a:lnTo>
                    <a:pt x="16836" y="11097"/>
                  </a:lnTo>
                  <a:cubicBezTo>
                    <a:pt x="17084" y="11261"/>
                    <a:pt x="17317" y="11440"/>
                    <a:pt x="17619" y="11646"/>
                  </a:cubicBezTo>
                  <a:cubicBezTo>
                    <a:pt x="17839" y="11824"/>
                    <a:pt x="18059" y="12017"/>
                    <a:pt x="18347" y="12250"/>
                  </a:cubicBezTo>
                  <a:cubicBezTo>
                    <a:pt x="18608" y="12470"/>
                    <a:pt x="18883" y="12717"/>
                    <a:pt x="19212" y="13019"/>
                  </a:cubicBezTo>
                  <a:lnTo>
                    <a:pt x="19240" y="13060"/>
                  </a:lnTo>
                  <a:cubicBezTo>
                    <a:pt x="19336" y="13143"/>
                    <a:pt x="19432" y="13253"/>
                    <a:pt x="19542" y="13335"/>
                  </a:cubicBezTo>
                  <a:cubicBezTo>
                    <a:pt x="19679" y="13472"/>
                    <a:pt x="19789" y="13610"/>
                    <a:pt x="19913" y="13747"/>
                  </a:cubicBezTo>
                  <a:lnTo>
                    <a:pt x="20091" y="13939"/>
                  </a:lnTo>
                  <a:lnTo>
                    <a:pt x="20599" y="14502"/>
                  </a:lnTo>
                  <a:cubicBezTo>
                    <a:pt x="20819" y="14736"/>
                    <a:pt x="21011" y="14983"/>
                    <a:pt x="21231" y="15244"/>
                  </a:cubicBezTo>
                  <a:cubicBezTo>
                    <a:pt x="21464" y="15518"/>
                    <a:pt x="21684" y="15793"/>
                    <a:pt x="21876" y="16013"/>
                  </a:cubicBezTo>
                  <a:cubicBezTo>
                    <a:pt x="21973" y="16150"/>
                    <a:pt x="22069" y="16288"/>
                    <a:pt x="22165" y="16411"/>
                  </a:cubicBezTo>
                  <a:cubicBezTo>
                    <a:pt x="22261" y="16562"/>
                    <a:pt x="22371" y="16700"/>
                    <a:pt x="22467" y="16851"/>
                  </a:cubicBezTo>
                  <a:cubicBezTo>
                    <a:pt x="22508" y="16906"/>
                    <a:pt x="22536" y="16960"/>
                    <a:pt x="22591" y="17015"/>
                  </a:cubicBezTo>
                  <a:cubicBezTo>
                    <a:pt x="22659" y="17112"/>
                    <a:pt x="22728" y="17194"/>
                    <a:pt x="22797" y="17304"/>
                  </a:cubicBezTo>
                  <a:cubicBezTo>
                    <a:pt x="22879" y="17414"/>
                    <a:pt x="22948" y="17523"/>
                    <a:pt x="23016" y="17647"/>
                  </a:cubicBezTo>
                  <a:lnTo>
                    <a:pt x="23085" y="17743"/>
                  </a:lnTo>
                  <a:cubicBezTo>
                    <a:pt x="23140" y="17812"/>
                    <a:pt x="23181" y="17908"/>
                    <a:pt x="23222" y="17977"/>
                  </a:cubicBezTo>
                  <a:cubicBezTo>
                    <a:pt x="23332" y="18141"/>
                    <a:pt x="23428" y="18334"/>
                    <a:pt x="23552" y="18499"/>
                  </a:cubicBezTo>
                  <a:lnTo>
                    <a:pt x="23607" y="18595"/>
                  </a:lnTo>
                  <a:cubicBezTo>
                    <a:pt x="23744" y="18787"/>
                    <a:pt x="23895" y="19020"/>
                    <a:pt x="24033" y="19240"/>
                  </a:cubicBezTo>
                  <a:lnTo>
                    <a:pt x="24239" y="19597"/>
                  </a:lnTo>
                  <a:lnTo>
                    <a:pt x="24499" y="20064"/>
                  </a:lnTo>
                  <a:cubicBezTo>
                    <a:pt x="24568" y="20188"/>
                    <a:pt x="24637" y="20325"/>
                    <a:pt x="24705" y="20462"/>
                  </a:cubicBezTo>
                  <a:cubicBezTo>
                    <a:pt x="24760" y="20586"/>
                    <a:pt x="24815" y="20696"/>
                    <a:pt x="24898" y="20819"/>
                  </a:cubicBezTo>
                  <a:cubicBezTo>
                    <a:pt x="24966" y="20929"/>
                    <a:pt x="25035" y="21080"/>
                    <a:pt x="25117" y="21231"/>
                  </a:cubicBezTo>
                  <a:cubicBezTo>
                    <a:pt x="25172" y="21314"/>
                    <a:pt x="25200" y="21424"/>
                    <a:pt x="25241" y="21520"/>
                  </a:cubicBezTo>
                  <a:cubicBezTo>
                    <a:pt x="25255" y="21575"/>
                    <a:pt x="25282" y="21630"/>
                    <a:pt x="25310" y="21685"/>
                  </a:cubicBezTo>
                  <a:lnTo>
                    <a:pt x="25461" y="21987"/>
                  </a:lnTo>
                  <a:lnTo>
                    <a:pt x="25516" y="22097"/>
                  </a:lnTo>
                  <a:cubicBezTo>
                    <a:pt x="25543" y="22179"/>
                    <a:pt x="25598" y="22261"/>
                    <a:pt x="25626" y="22344"/>
                  </a:cubicBezTo>
                  <a:cubicBezTo>
                    <a:pt x="25653" y="22399"/>
                    <a:pt x="25667" y="22454"/>
                    <a:pt x="25694" y="22509"/>
                  </a:cubicBezTo>
                  <a:cubicBezTo>
                    <a:pt x="25735" y="22577"/>
                    <a:pt x="25763" y="22646"/>
                    <a:pt x="25790" y="22715"/>
                  </a:cubicBezTo>
                  <a:cubicBezTo>
                    <a:pt x="25804" y="22756"/>
                    <a:pt x="25832" y="22797"/>
                    <a:pt x="25859" y="22852"/>
                  </a:cubicBezTo>
                  <a:cubicBezTo>
                    <a:pt x="25873" y="22879"/>
                    <a:pt x="25886" y="22893"/>
                    <a:pt x="25900" y="22934"/>
                  </a:cubicBezTo>
                  <a:lnTo>
                    <a:pt x="26010" y="23140"/>
                  </a:lnTo>
                  <a:lnTo>
                    <a:pt x="26106" y="23346"/>
                  </a:lnTo>
                  <a:cubicBezTo>
                    <a:pt x="26161" y="23442"/>
                    <a:pt x="26216" y="23525"/>
                    <a:pt x="26243" y="23635"/>
                  </a:cubicBezTo>
                  <a:cubicBezTo>
                    <a:pt x="26285" y="23703"/>
                    <a:pt x="26312" y="23786"/>
                    <a:pt x="26353" y="23854"/>
                  </a:cubicBezTo>
                  <a:cubicBezTo>
                    <a:pt x="26436" y="24033"/>
                    <a:pt x="26504" y="24170"/>
                    <a:pt x="26587" y="24308"/>
                  </a:cubicBezTo>
                  <a:cubicBezTo>
                    <a:pt x="26614" y="24335"/>
                    <a:pt x="26628" y="24376"/>
                    <a:pt x="26642" y="24390"/>
                  </a:cubicBezTo>
                  <a:cubicBezTo>
                    <a:pt x="26683" y="24445"/>
                    <a:pt x="26697" y="24472"/>
                    <a:pt x="26724" y="24527"/>
                  </a:cubicBezTo>
                  <a:cubicBezTo>
                    <a:pt x="26724" y="24541"/>
                    <a:pt x="26752" y="24555"/>
                    <a:pt x="26752" y="24555"/>
                  </a:cubicBezTo>
                  <a:cubicBezTo>
                    <a:pt x="26765" y="24582"/>
                    <a:pt x="26779" y="24610"/>
                    <a:pt x="26793" y="24637"/>
                  </a:cubicBezTo>
                  <a:lnTo>
                    <a:pt x="26848" y="24678"/>
                  </a:lnTo>
                  <a:lnTo>
                    <a:pt x="26861" y="24706"/>
                  </a:lnTo>
                  <a:cubicBezTo>
                    <a:pt x="26900" y="24735"/>
                    <a:pt x="26953" y="24764"/>
                    <a:pt x="27005" y="24764"/>
                  </a:cubicBezTo>
                  <a:cubicBezTo>
                    <a:pt x="27026" y="24764"/>
                    <a:pt x="27047" y="24759"/>
                    <a:pt x="27067" y="24747"/>
                  </a:cubicBezTo>
                  <a:cubicBezTo>
                    <a:pt x="27095" y="24747"/>
                    <a:pt x="27109" y="24733"/>
                    <a:pt x="27122" y="24720"/>
                  </a:cubicBezTo>
                  <a:cubicBezTo>
                    <a:pt x="27136" y="24706"/>
                    <a:pt x="27164" y="24678"/>
                    <a:pt x="27164" y="24665"/>
                  </a:cubicBezTo>
                  <a:cubicBezTo>
                    <a:pt x="27232" y="24637"/>
                    <a:pt x="27260" y="24541"/>
                    <a:pt x="27232" y="24459"/>
                  </a:cubicBezTo>
                  <a:cubicBezTo>
                    <a:pt x="27177" y="24321"/>
                    <a:pt x="27122" y="24184"/>
                    <a:pt x="27095" y="24047"/>
                  </a:cubicBezTo>
                  <a:cubicBezTo>
                    <a:pt x="27054" y="23950"/>
                    <a:pt x="27026" y="23841"/>
                    <a:pt x="26985" y="23758"/>
                  </a:cubicBezTo>
                  <a:lnTo>
                    <a:pt x="26958" y="23690"/>
                  </a:lnTo>
                  <a:cubicBezTo>
                    <a:pt x="26861" y="23470"/>
                    <a:pt x="26779" y="23223"/>
                    <a:pt x="26697" y="22962"/>
                  </a:cubicBezTo>
                  <a:cubicBezTo>
                    <a:pt x="26683" y="22934"/>
                    <a:pt x="26683" y="22879"/>
                    <a:pt x="26655" y="22852"/>
                  </a:cubicBezTo>
                  <a:cubicBezTo>
                    <a:pt x="26628" y="22728"/>
                    <a:pt x="26587" y="22618"/>
                    <a:pt x="26559" y="22509"/>
                  </a:cubicBezTo>
                  <a:lnTo>
                    <a:pt x="26546" y="22440"/>
                  </a:lnTo>
                  <a:cubicBezTo>
                    <a:pt x="26504" y="22316"/>
                    <a:pt x="26449" y="22179"/>
                    <a:pt x="26422" y="22055"/>
                  </a:cubicBezTo>
                  <a:lnTo>
                    <a:pt x="26381" y="21959"/>
                  </a:lnTo>
                  <a:cubicBezTo>
                    <a:pt x="26353" y="21836"/>
                    <a:pt x="26312" y="21712"/>
                    <a:pt x="26271" y="21616"/>
                  </a:cubicBezTo>
                  <a:lnTo>
                    <a:pt x="26106" y="21204"/>
                  </a:lnTo>
                  <a:lnTo>
                    <a:pt x="26092" y="21163"/>
                  </a:lnTo>
                  <a:cubicBezTo>
                    <a:pt x="25996" y="20888"/>
                    <a:pt x="25886" y="20613"/>
                    <a:pt x="25763" y="20339"/>
                  </a:cubicBezTo>
                  <a:lnTo>
                    <a:pt x="25735" y="20256"/>
                  </a:lnTo>
                  <a:cubicBezTo>
                    <a:pt x="25612" y="19927"/>
                    <a:pt x="25474" y="19597"/>
                    <a:pt x="25378" y="19309"/>
                  </a:cubicBezTo>
                  <a:lnTo>
                    <a:pt x="25117" y="18636"/>
                  </a:lnTo>
                  <a:cubicBezTo>
                    <a:pt x="25076" y="18567"/>
                    <a:pt x="25062" y="18485"/>
                    <a:pt x="25035" y="18416"/>
                  </a:cubicBezTo>
                  <a:cubicBezTo>
                    <a:pt x="24980" y="18279"/>
                    <a:pt x="24925" y="18128"/>
                    <a:pt x="24856" y="17949"/>
                  </a:cubicBezTo>
                  <a:cubicBezTo>
                    <a:pt x="24856" y="17935"/>
                    <a:pt x="24843" y="17922"/>
                    <a:pt x="24843" y="17881"/>
                  </a:cubicBezTo>
                  <a:cubicBezTo>
                    <a:pt x="24829" y="17839"/>
                    <a:pt x="24802" y="17798"/>
                    <a:pt x="24788" y="17743"/>
                  </a:cubicBezTo>
                  <a:cubicBezTo>
                    <a:pt x="24760" y="17661"/>
                    <a:pt x="24719" y="17578"/>
                    <a:pt x="24692" y="17510"/>
                  </a:cubicBezTo>
                  <a:lnTo>
                    <a:pt x="24650" y="17441"/>
                  </a:lnTo>
                  <a:cubicBezTo>
                    <a:pt x="24596" y="17317"/>
                    <a:pt x="24554" y="17194"/>
                    <a:pt x="24486" y="17084"/>
                  </a:cubicBezTo>
                  <a:cubicBezTo>
                    <a:pt x="24431" y="16960"/>
                    <a:pt x="24362" y="16851"/>
                    <a:pt x="24307" y="16741"/>
                  </a:cubicBezTo>
                  <a:lnTo>
                    <a:pt x="24252" y="16645"/>
                  </a:lnTo>
                  <a:lnTo>
                    <a:pt x="23950" y="16027"/>
                  </a:lnTo>
                  <a:cubicBezTo>
                    <a:pt x="23909" y="15958"/>
                    <a:pt x="23881" y="15876"/>
                    <a:pt x="23840" y="15807"/>
                  </a:cubicBezTo>
                  <a:cubicBezTo>
                    <a:pt x="23744" y="15601"/>
                    <a:pt x="23621" y="15395"/>
                    <a:pt x="23497" y="15189"/>
                  </a:cubicBezTo>
                  <a:cubicBezTo>
                    <a:pt x="23469" y="15120"/>
                    <a:pt x="23415" y="15052"/>
                    <a:pt x="23387" y="14983"/>
                  </a:cubicBezTo>
                  <a:cubicBezTo>
                    <a:pt x="23277" y="14791"/>
                    <a:pt x="23181" y="14585"/>
                    <a:pt x="23071" y="14406"/>
                  </a:cubicBezTo>
                  <a:lnTo>
                    <a:pt x="22920" y="14090"/>
                  </a:lnTo>
                  <a:lnTo>
                    <a:pt x="22865" y="13994"/>
                  </a:lnTo>
                  <a:cubicBezTo>
                    <a:pt x="22810" y="13884"/>
                    <a:pt x="22769" y="13788"/>
                    <a:pt x="22700" y="13678"/>
                  </a:cubicBezTo>
                  <a:lnTo>
                    <a:pt x="22494" y="13321"/>
                  </a:lnTo>
                  <a:lnTo>
                    <a:pt x="22467" y="13280"/>
                  </a:lnTo>
                  <a:cubicBezTo>
                    <a:pt x="22398" y="13184"/>
                    <a:pt x="22357" y="13074"/>
                    <a:pt x="22288" y="12978"/>
                  </a:cubicBezTo>
                  <a:lnTo>
                    <a:pt x="22179" y="12827"/>
                  </a:lnTo>
                  <a:cubicBezTo>
                    <a:pt x="22082" y="12662"/>
                    <a:pt x="21986" y="12525"/>
                    <a:pt x="21918" y="12415"/>
                  </a:cubicBezTo>
                  <a:cubicBezTo>
                    <a:pt x="21767" y="12168"/>
                    <a:pt x="21574" y="11934"/>
                    <a:pt x="21355" y="11632"/>
                  </a:cubicBezTo>
                  <a:cubicBezTo>
                    <a:pt x="21135" y="11357"/>
                    <a:pt x="20943" y="11124"/>
                    <a:pt x="20737" y="10863"/>
                  </a:cubicBezTo>
                  <a:cubicBezTo>
                    <a:pt x="20531" y="10588"/>
                    <a:pt x="20325" y="10327"/>
                    <a:pt x="20132" y="10080"/>
                  </a:cubicBezTo>
                  <a:cubicBezTo>
                    <a:pt x="19899" y="9778"/>
                    <a:pt x="19707" y="9545"/>
                    <a:pt x="19514" y="9339"/>
                  </a:cubicBezTo>
                  <a:cubicBezTo>
                    <a:pt x="19267" y="9050"/>
                    <a:pt x="19061" y="8817"/>
                    <a:pt x="18869" y="8597"/>
                  </a:cubicBezTo>
                  <a:cubicBezTo>
                    <a:pt x="18677" y="8377"/>
                    <a:pt x="18457" y="8116"/>
                    <a:pt x="18210" y="7842"/>
                  </a:cubicBezTo>
                  <a:cubicBezTo>
                    <a:pt x="18004" y="7622"/>
                    <a:pt x="17770" y="7375"/>
                    <a:pt x="17564" y="7169"/>
                  </a:cubicBezTo>
                  <a:lnTo>
                    <a:pt x="17551" y="7155"/>
                  </a:lnTo>
                  <a:cubicBezTo>
                    <a:pt x="17345" y="6949"/>
                    <a:pt x="17139" y="6757"/>
                    <a:pt x="16933" y="6551"/>
                  </a:cubicBezTo>
                  <a:lnTo>
                    <a:pt x="16836" y="6469"/>
                  </a:lnTo>
                  <a:cubicBezTo>
                    <a:pt x="16754" y="6386"/>
                    <a:pt x="16658" y="6304"/>
                    <a:pt x="16562" y="6208"/>
                  </a:cubicBezTo>
                  <a:lnTo>
                    <a:pt x="16493" y="6139"/>
                  </a:lnTo>
                  <a:lnTo>
                    <a:pt x="16342" y="5988"/>
                  </a:lnTo>
                  <a:lnTo>
                    <a:pt x="16081" y="5727"/>
                  </a:lnTo>
                  <a:cubicBezTo>
                    <a:pt x="15861" y="5521"/>
                    <a:pt x="15642" y="5342"/>
                    <a:pt x="15422" y="5150"/>
                  </a:cubicBezTo>
                  <a:lnTo>
                    <a:pt x="15353" y="5095"/>
                  </a:lnTo>
                  <a:lnTo>
                    <a:pt x="15092" y="4889"/>
                  </a:lnTo>
                  <a:cubicBezTo>
                    <a:pt x="14941" y="4752"/>
                    <a:pt x="14763" y="4615"/>
                    <a:pt x="14598" y="4477"/>
                  </a:cubicBezTo>
                  <a:cubicBezTo>
                    <a:pt x="14461" y="4381"/>
                    <a:pt x="14337" y="4271"/>
                    <a:pt x="14200" y="4161"/>
                  </a:cubicBezTo>
                  <a:cubicBezTo>
                    <a:pt x="14117" y="4093"/>
                    <a:pt x="14021" y="4052"/>
                    <a:pt x="13939" y="3997"/>
                  </a:cubicBezTo>
                  <a:lnTo>
                    <a:pt x="13788" y="3900"/>
                  </a:lnTo>
                  <a:cubicBezTo>
                    <a:pt x="13705" y="3818"/>
                    <a:pt x="13596" y="3777"/>
                    <a:pt x="13513" y="3708"/>
                  </a:cubicBezTo>
                  <a:cubicBezTo>
                    <a:pt x="13335" y="3585"/>
                    <a:pt x="13184" y="3488"/>
                    <a:pt x="13019" y="3365"/>
                  </a:cubicBezTo>
                  <a:cubicBezTo>
                    <a:pt x="12923" y="3310"/>
                    <a:pt x="12854" y="3255"/>
                    <a:pt x="12772" y="3214"/>
                  </a:cubicBezTo>
                  <a:lnTo>
                    <a:pt x="12621" y="3104"/>
                  </a:lnTo>
                  <a:cubicBezTo>
                    <a:pt x="12483" y="3022"/>
                    <a:pt x="12346" y="2939"/>
                    <a:pt x="12236" y="2871"/>
                  </a:cubicBezTo>
                  <a:cubicBezTo>
                    <a:pt x="11618" y="2500"/>
                    <a:pt x="11110" y="2198"/>
                    <a:pt x="10629" y="1937"/>
                  </a:cubicBezTo>
                  <a:lnTo>
                    <a:pt x="10616" y="1923"/>
                  </a:lnTo>
                  <a:lnTo>
                    <a:pt x="10588" y="1909"/>
                  </a:lnTo>
                  <a:cubicBezTo>
                    <a:pt x="10313" y="1744"/>
                    <a:pt x="10025" y="1607"/>
                    <a:pt x="9737" y="1470"/>
                  </a:cubicBezTo>
                  <a:cubicBezTo>
                    <a:pt x="9627" y="1429"/>
                    <a:pt x="9517" y="1374"/>
                    <a:pt x="9407" y="1319"/>
                  </a:cubicBezTo>
                  <a:lnTo>
                    <a:pt x="8844" y="1058"/>
                  </a:lnTo>
                  <a:cubicBezTo>
                    <a:pt x="8556" y="948"/>
                    <a:pt x="8240" y="824"/>
                    <a:pt x="7938" y="714"/>
                  </a:cubicBezTo>
                  <a:cubicBezTo>
                    <a:pt x="7841" y="687"/>
                    <a:pt x="7759" y="673"/>
                    <a:pt x="7677" y="632"/>
                  </a:cubicBezTo>
                  <a:cubicBezTo>
                    <a:pt x="7622" y="618"/>
                    <a:pt x="7553" y="605"/>
                    <a:pt x="7498" y="577"/>
                  </a:cubicBezTo>
                  <a:cubicBezTo>
                    <a:pt x="7333" y="536"/>
                    <a:pt x="7155" y="481"/>
                    <a:pt x="7004" y="426"/>
                  </a:cubicBezTo>
                  <a:cubicBezTo>
                    <a:pt x="6866" y="399"/>
                    <a:pt x="6715" y="344"/>
                    <a:pt x="6537" y="302"/>
                  </a:cubicBezTo>
                  <a:lnTo>
                    <a:pt x="6496" y="289"/>
                  </a:lnTo>
                  <a:cubicBezTo>
                    <a:pt x="6317" y="261"/>
                    <a:pt x="6125" y="206"/>
                    <a:pt x="5960" y="165"/>
                  </a:cubicBezTo>
                  <a:cubicBezTo>
                    <a:pt x="5644" y="124"/>
                    <a:pt x="5328" y="69"/>
                    <a:pt x="4999" y="28"/>
                  </a:cubicBezTo>
                  <a:cubicBezTo>
                    <a:pt x="4861" y="14"/>
                    <a:pt x="4724" y="14"/>
                    <a:pt x="4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7"/>
            <p:cNvSpPr/>
            <p:nvPr/>
          </p:nvSpPr>
          <p:spPr>
            <a:xfrm>
              <a:off x="-328652" y="2117150"/>
              <a:ext cx="1327759" cy="745256"/>
            </a:xfrm>
            <a:custGeom>
              <a:avLst/>
              <a:gdLst/>
              <a:ahLst/>
              <a:cxnLst/>
              <a:rect l="l" t="t" r="r" b="b"/>
              <a:pathLst>
                <a:path w="25682" h="14415" extrusionOk="0">
                  <a:moveTo>
                    <a:pt x="12719" y="344"/>
                  </a:moveTo>
                  <a:lnTo>
                    <a:pt x="12719" y="344"/>
                  </a:lnTo>
                  <a:cubicBezTo>
                    <a:pt x="12732" y="347"/>
                    <a:pt x="12744" y="351"/>
                    <a:pt x="12757" y="354"/>
                  </a:cubicBezTo>
                  <a:lnTo>
                    <a:pt x="12757" y="354"/>
                  </a:lnTo>
                  <a:cubicBezTo>
                    <a:pt x="12747" y="350"/>
                    <a:pt x="12736" y="345"/>
                    <a:pt x="12719" y="344"/>
                  </a:cubicBezTo>
                  <a:close/>
                  <a:moveTo>
                    <a:pt x="9559" y="1"/>
                  </a:moveTo>
                  <a:cubicBezTo>
                    <a:pt x="9270" y="1"/>
                    <a:pt x="8982" y="1"/>
                    <a:pt x="8680" y="15"/>
                  </a:cubicBezTo>
                  <a:cubicBezTo>
                    <a:pt x="8584" y="15"/>
                    <a:pt x="8460" y="28"/>
                    <a:pt x="8364" y="42"/>
                  </a:cubicBezTo>
                  <a:lnTo>
                    <a:pt x="8295" y="70"/>
                  </a:lnTo>
                  <a:lnTo>
                    <a:pt x="7925" y="111"/>
                  </a:lnTo>
                  <a:cubicBezTo>
                    <a:pt x="7677" y="152"/>
                    <a:pt x="7430" y="207"/>
                    <a:pt x="7210" y="248"/>
                  </a:cubicBezTo>
                  <a:cubicBezTo>
                    <a:pt x="6936" y="317"/>
                    <a:pt x="6661" y="413"/>
                    <a:pt x="6304" y="523"/>
                  </a:cubicBezTo>
                  <a:cubicBezTo>
                    <a:pt x="6112" y="591"/>
                    <a:pt x="5906" y="660"/>
                    <a:pt x="5727" y="729"/>
                  </a:cubicBezTo>
                  <a:lnTo>
                    <a:pt x="5590" y="784"/>
                  </a:lnTo>
                  <a:cubicBezTo>
                    <a:pt x="5538" y="764"/>
                    <a:pt x="5488" y="755"/>
                    <a:pt x="5439" y="755"/>
                  </a:cubicBezTo>
                  <a:cubicBezTo>
                    <a:pt x="5322" y="755"/>
                    <a:pt x="5212" y="804"/>
                    <a:pt x="5096" y="852"/>
                  </a:cubicBezTo>
                  <a:cubicBezTo>
                    <a:pt x="4999" y="894"/>
                    <a:pt x="4890" y="935"/>
                    <a:pt x="4807" y="976"/>
                  </a:cubicBezTo>
                  <a:lnTo>
                    <a:pt x="4766" y="990"/>
                  </a:lnTo>
                  <a:cubicBezTo>
                    <a:pt x="4546" y="1100"/>
                    <a:pt x="4327" y="1182"/>
                    <a:pt x="4121" y="1319"/>
                  </a:cubicBezTo>
                  <a:cubicBezTo>
                    <a:pt x="3860" y="1470"/>
                    <a:pt x="3599" y="1649"/>
                    <a:pt x="3351" y="1827"/>
                  </a:cubicBezTo>
                  <a:cubicBezTo>
                    <a:pt x="3159" y="1965"/>
                    <a:pt x="2953" y="2102"/>
                    <a:pt x="2761" y="2281"/>
                  </a:cubicBezTo>
                  <a:cubicBezTo>
                    <a:pt x="2747" y="2294"/>
                    <a:pt x="2706" y="2308"/>
                    <a:pt x="2692" y="2349"/>
                  </a:cubicBezTo>
                  <a:lnTo>
                    <a:pt x="2610" y="2432"/>
                  </a:lnTo>
                  <a:lnTo>
                    <a:pt x="2555" y="2487"/>
                  </a:lnTo>
                  <a:cubicBezTo>
                    <a:pt x="2528" y="2500"/>
                    <a:pt x="2500" y="2542"/>
                    <a:pt x="2473" y="2555"/>
                  </a:cubicBezTo>
                  <a:cubicBezTo>
                    <a:pt x="2390" y="2638"/>
                    <a:pt x="2280" y="2720"/>
                    <a:pt x="2198" y="2816"/>
                  </a:cubicBezTo>
                  <a:cubicBezTo>
                    <a:pt x="1937" y="3050"/>
                    <a:pt x="1745" y="3338"/>
                    <a:pt x="1566" y="3613"/>
                  </a:cubicBezTo>
                  <a:cubicBezTo>
                    <a:pt x="1456" y="3750"/>
                    <a:pt x="1360" y="3915"/>
                    <a:pt x="1250" y="4052"/>
                  </a:cubicBezTo>
                  <a:cubicBezTo>
                    <a:pt x="1223" y="4093"/>
                    <a:pt x="1182" y="4135"/>
                    <a:pt x="1154" y="4189"/>
                  </a:cubicBezTo>
                  <a:cubicBezTo>
                    <a:pt x="1099" y="4231"/>
                    <a:pt x="1058" y="4299"/>
                    <a:pt x="1017" y="4354"/>
                  </a:cubicBezTo>
                  <a:cubicBezTo>
                    <a:pt x="976" y="4409"/>
                    <a:pt x="948" y="4437"/>
                    <a:pt x="907" y="4492"/>
                  </a:cubicBezTo>
                  <a:lnTo>
                    <a:pt x="893" y="4505"/>
                  </a:lnTo>
                  <a:cubicBezTo>
                    <a:pt x="880" y="4533"/>
                    <a:pt x="852" y="4560"/>
                    <a:pt x="838" y="4574"/>
                  </a:cubicBezTo>
                  <a:cubicBezTo>
                    <a:pt x="797" y="4670"/>
                    <a:pt x="742" y="4753"/>
                    <a:pt x="701" y="4821"/>
                  </a:cubicBezTo>
                  <a:cubicBezTo>
                    <a:pt x="660" y="4917"/>
                    <a:pt x="605" y="5041"/>
                    <a:pt x="564" y="5164"/>
                  </a:cubicBezTo>
                  <a:lnTo>
                    <a:pt x="550" y="5192"/>
                  </a:lnTo>
                  <a:cubicBezTo>
                    <a:pt x="509" y="5302"/>
                    <a:pt x="481" y="5425"/>
                    <a:pt x="426" y="5576"/>
                  </a:cubicBezTo>
                  <a:cubicBezTo>
                    <a:pt x="399" y="5673"/>
                    <a:pt x="385" y="5782"/>
                    <a:pt x="344" y="5879"/>
                  </a:cubicBezTo>
                  <a:cubicBezTo>
                    <a:pt x="303" y="6016"/>
                    <a:pt x="275" y="6181"/>
                    <a:pt x="220" y="6318"/>
                  </a:cubicBezTo>
                  <a:cubicBezTo>
                    <a:pt x="165" y="6497"/>
                    <a:pt x="124" y="6661"/>
                    <a:pt x="97" y="6799"/>
                  </a:cubicBezTo>
                  <a:lnTo>
                    <a:pt x="97" y="6826"/>
                  </a:lnTo>
                  <a:cubicBezTo>
                    <a:pt x="83" y="6881"/>
                    <a:pt x="83" y="6909"/>
                    <a:pt x="83" y="6964"/>
                  </a:cubicBezTo>
                  <a:lnTo>
                    <a:pt x="56" y="7183"/>
                  </a:lnTo>
                  <a:cubicBezTo>
                    <a:pt x="28" y="7293"/>
                    <a:pt x="28" y="7375"/>
                    <a:pt x="14" y="7485"/>
                  </a:cubicBezTo>
                  <a:lnTo>
                    <a:pt x="14" y="7581"/>
                  </a:lnTo>
                  <a:cubicBezTo>
                    <a:pt x="1" y="7760"/>
                    <a:pt x="14" y="7925"/>
                    <a:pt x="14" y="8062"/>
                  </a:cubicBezTo>
                  <a:cubicBezTo>
                    <a:pt x="28" y="8282"/>
                    <a:pt x="56" y="8557"/>
                    <a:pt x="97" y="8831"/>
                  </a:cubicBezTo>
                  <a:cubicBezTo>
                    <a:pt x="124" y="8927"/>
                    <a:pt x="152" y="9010"/>
                    <a:pt x="193" y="9092"/>
                  </a:cubicBezTo>
                  <a:cubicBezTo>
                    <a:pt x="207" y="9106"/>
                    <a:pt x="207" y="9133"/>
                    <a:pt x="220" y="9161"/>
                  </a:cubicBezTo>
                  <a:cubicBezTo>
                    <a:pt x="220" y="9174"/>
                    <a:pt x="234" y="9174"/>
                    <a:pt x="234" y="9202"/>
                  </a:cubicBezTo>
                  <a:lnTo>
                    <a:pt x="234" y="9216"/>
                  </a:lnTo>
                  <a:cubicBezTo>
                    <a:pt x="262" y="9271"/>
                    <a:pt x="289" y="9312"/>
                    <a:pt x="303" y="9353"/>
                  </a:cubicBezTo>
                  <a:cubicBezTo>
                    <a:pt x="330" y="9380"/>
                    <a:pt x="344" y="9422"/>
                    <a:pt x="358" y="9477"/>
                  </a:cubicBezTo>
                  <a:cubicBezTo>
                    <a:pt x="399" y="9559"/>
                    <a:pt x="426" y="9628"/>
                    <a:pt x="468" y="9710"/>
                  </a:cubicBezTo>
                  <a:cubicBezTo>
                    <a:pt x="564" y="9916"/>
                    <a:pt x="646" y="10067"/>
                    <a:pt x="756" y="10204"/>
                  </a:cubicBezTo>
                  <a:cubicBezTo>
                    <a:pt x="838" y="10328"/>
                    <a:pt x="921" y="10438"/>
                    <a:pt x="1031" y="10534"/>
                  </a:cubicBezTo>
                  <a:lnTo>
                    <a:pt x="1086" y="10603"/>
                  </a:lnTo>
                  <a:cubicBezTo>
                    <a:pt x="1168" y="10685"/>
                    <a:pt x="1250" y="10795"/>
                    <a:pt x="1333" y="10891"/>
                  </a:cubicBezTo>
                  <a:lnTo>
                    <a:pt x="1360" y="10919"/>
                  </a:lnTo>
                  <a:cubicBezTo>
                    <a:pt x="1429" y="10987"/>
                    <a:pt x="1470" y="11028"/>
                    <a:pt x="1566" y="11097"/>
                  </a:cubicBezTo>
                  <a:cubicBezTo>
                    <a:pt x="1635" y="11152"/>
                    <a:pt x="1731" y="11207"/>
                    <a:pt x="1813" y="11262"/>
                  </a:cubicBezTo>
                  <a:lnTo>
                    <a:pt x="1855" y="11276"/>
                  </a:lnTo>
                  <a:cubicBezTo>
                    <a:pt x="1978" y="11344"/>
                    <a:pt x="2088" y="11399"/>
                    <a:pt x="2212" y="11468"/>
                  </a:cubicBezTo>
                  <a:cubicBezTo>
                    <a:pt x="2267" y="11495"/>
                    <a:pt x="2322" y="11509"/>
                    <a:pt x="2363" y="11537"/>
                  </a:cubicBezTo>
                  <a:cubicBezTo>
                    <a:pt x="2528" y="11605"/>
                    <a:pt x="2692" y="11633"/>
                    <a:pt x="2843" y="11674"/>
                  </a:cubicBezTo>
                  <a:cubicBezTo>
                    <a:pt x="3146" y="11743"/>
                    <a:pt x="3420" y="11784"/>
                    <a:pt x="3640" y="11825"/>
                  </a:cubicBezTo>
                  <a:cubicBezTo>
                    <a:pt x="3763" y="11839"/>
                    <a:pt x="3901" y="11880"/>
                    <a:pt x="4038" y="11880"/>
                  </a:cubicBezTo>
                  <a:cubicBezTo>
                    <a:pt x="4148" y="11894"/>
                    <a:pt x="4272" y="11894"/>
                    <a:pt x="4409" y="11907"/>
                  </a:cubicBezTo>
                  <a:lnTo>
                    <a:pt x="4656" y="11907"/>
                  </a:lnTo>
                  <a:cubicBezTo>
                    <a:pt x="4725" y="11907"/>
                    <a:pt x="4807" y="11907"/>
                    <a:pt x="4876" y="11894"/>
                  </a:cubicBezTo>
                  <a:cubicBezTo>
                    <a:pt x="5013" y="11880"/>
                    <a:pt x="5151" y="11839"/>
                    <a:pt x="5274" y="11825"/>
                  </a:cubicBezTo>
                  <a:cubicBezTo>
                    <a:pt x="5549" y="11756"/>
                    <a:pt x="5796" y="11674"/>
                    <a:pt x="6112" y="11550"/>
                  </a:cubicBezTo>
                  <a:cubicBezTo>
                    <a:pt x="6153" y="11537"/>
                    <a:pt x="6194" y="11509"/>
                    <a:pt x="6235" y="11495"/>
                  </a:cubicBezTo>
                  <a:cubicBezTo>
                    <a:pt x="6730" y="11289"/>
                    <a:pt x="7183" y="11015"/>
                    <a:pt x="7609" y="10740"/>
                  </a:cubicBezTo>
                  <a:cubicBezTo>
                    <a:pt x="7732" y="10671"/>
                    <a:pt x="7828" y="10589"/>
                    <a:pt x="7938" y="10520"/>
                  </a:cubicBezTo>
                  <a:cubicBezTo>
                    <a:pt x="8021" y="10452"/>
                    <a:pt x="8117" y="10383"/>
                    <a:pt x="8227" y="10314"/>
                  </a:cubicBezTo>
                  <a:cubicBezTo>
                    <a:pt x="8460" y="10136"/>
                    <a:pt x="8694" y="9985"/>
                    <a:pt x="8900" y="9847"/>
                  </a:cubicBezTo>
                  <a:cubicBezTo>
                    <a:pt x="8982" y="9792"/>
                    <a:pt x="9051" y="9724"/>
                    <a:pt x="9119" y="9683"/>
                  </a:cubicBezTo>
                  <a:cubicBezTo>
                    <a:pt x="9147" y="9655"/>
                    <a:pt x="9174" y="9641"/>
                    <a:pt x="9202" y="9614"/>
                  </a:cubicBezTo>
                  <a:cubicBezTo>
                    <a:pt x="9325" y="9504"/>
                    <a:pt x="9449" y="9422"/>
                    <a:pt x="9559" y="9339"/>
                  </a:cubicBezTo>
                  <a:cubicBezTo>
                    <a:pt x="9614" y="9298"/>
                    <a:pt x="9669" y="9243"/>
                    <a:pt x="9724" y="9216"/>
                  </a:cubicBezTo>
                  <a:cubicBezTo>
                    <a:pt x="9861" y="9092"/>
                    <a:pt x="10012" y="8969"/>
                    <a:pt x="10163" y="8872"/>
                  </a:cubicBezTo>
                  <a:cubicBezTo>
                    <a:pt x="10177" y="8859"/>
                    <a:pt x="10218" y="8831"/>
                    <a:pt x="10232" y="8817"/>
                  </a:cubicBezTo>
                  <a:lnTo>
                    <a:pt x="10383" y="8721"/>
                  </a:lnTo>
                  <a:lnTo>
                    <a:pt x="10561" y="8611"/>
                  </a:lnTo>
                  <a:lnTo>
                    <a:pt x="10575" y="8598"/>
                  </a:lnTo>
                  <a:cubicBezTo>
                    <a:pt x="10630" y="8557"/>
                    <a:pt x="10699" y="8529"/>
                    <a:pt x="10754" y="8488"/>
                  </a:cubicBezTo>
                  <a:cubicBezTo>
                    <a:pt x="11042" y="8323"/>
                    <a:pt x="11344" y="8145"/>
                    <a:pt x="11660" y="7993"/>
                  </a:cubicBezTo>
                  <a:lnTo>
                    <a:pt x="11729" y="7966"/>
                  </a:lnTo>
                  <a:cubicBezTo>
                    <a:pt x="11893" y="7870"/>
                    <a:pt x="12072" y="7787"/>
                    <a:pt x="12237" y="7719"/>
                  </a:cubicBezTo>
                  <a:cubicBezTo>
                    <a:pt x="12278" y="7705"/>
                    <a:pt x="12305" y="7691"/>
                    <a:pt x="12347" y="7691"/>
                  </a:cubicBezTo>
                  <a:cubicBezTo>
                    <a:pt x="12511" y="7623"/>
                    <a:pt x="12690" y="7568"/>
                    <a:pt x="12827" y="7513"/>
                  </a:cubicBezTo>
                  <a:lnTo>
                    <a:pt x="12841" y="7513"/>
                  </a:lnTo>
                  <a:cubicBezTo>
                    <a:pt x="12978" y="7485"/>
                    <a:pt x="13102" y="7430"/>
                    <a:pt x="13239" y="7417"/>
                  </a:cubicBezTo>
                  <a:cubicBezTo>
                    <a:pt x="13404" y="7375"/>
                    <a:pt x="13569" y="7348"/>
                    <a:pt x="13734" y="7321"/>
                  </a:cubicBezTo>
                  <a:lnTo>
                    <a:pt x="13747" y="7321"/>
                  </a:lnTo>
                  <a:cubicBezTo>
                    <a:pt x="13912" y="7307"/>
                    <a:pt x="14077" y="7279"/>
                    <a:pt x="14283" y="7238"/>
                  </a:cubicBezTo>
                  <a:lnTo>
                    <a:pt x="14338" y="7238"/>
                  </a:lnTo>
                  <a:cubicBezTo>
                    <a:pt x="14393" y="7224"/>
                    <a:pt x="14448" y="7224"/>
                    <a:pt x="14503" y="7224"/>
                  </a:cubicBezTo>
                  <a:cubicBezTo>
                    <a:pt x="14599" y="7211"/>
                    <a:pt x="14667" y="7211"/>
                    <a:pt x="14750" y="7211"/>
                  </a:cubicBezTo>
                  <a:lnTo>
                    <a:pt x="15299" y="7211"/>
                  </a:lnTo>
                  <a:cubicBezTo>
                    <a:pt x="15505" y="7224"/>
                    <a:pt x="15725" y="7224"/>
                    <a:pt x="15986" y="7252"/>
                  </a:cubicBezTo>
                  <a:cubicBezTo>
                    <a:pt x="16192" y="7279"/>
                    <a:pt x="16398" y="7293"/>
                    <a:pt x="16562" y="7321"/>
                  </a:cubicBezTo>
                  <a:cubicBezTo>
                    <a:pt x="16741" y="7348"/>
                    <a:pt x="16961" y="7375"/>
                    <a:pt x="17194" y="7430"/>
                  </a:cubicBezTo>
                  <a:cubicBezTo>
                    <a:pt x="17510" y="7513"/>
                    <a:pt x="17881" y="7595"/>
                    <a:pt x="18224" y="7733"/>
                  </a:cubicBezTo>
                  <a:cubicBezTo>
                    <a:pt x="18622" y="7897"/>
                    <a:pt x="18979" y="8062"/>
                    <a:pt x="19337" y="8241"/>
                  </a:cubicBezTo>
                  <a:lnTo>
                    <a:pt x="19529" y="8351"/>
                  </a:lnTo>
                  <a:lnTo>
                    <a:pt x="19721" y="8460"/>
                  </a:lnTo>
                  <a:cubicBezTo>
                    <a:pt x="19927" y="8584"/>
                    <a:pt x="20119" y="8694"/>
                    <a:pt x="20312" y="8817"/>
                  </a:cubicBezTo>
                  <a:cubicBezTo>
                    <a:pt x="20476" y="8941"/>
                    <a:pt x="20682" y="9065"/>
                    <a:pt x="20875" y="9216"/>
                  </a:cubicBezTo>
                  <a:cubicBezTo>
                    <a:pt x="20984" y="9298"/>
                    <a:pt x="21081" y="9380"/>
                    <a:pt x="21204" y="9477"/>
                  </a:cubicBezTo>
                  <a:cubicBezTo>
                    <a:pt x="21259" y="9504"/>
                    <a:pt x="21300" y="9559"/>
                    <a:pt x="21355" y="9614"/>
                  </a:cubicBezTo>
                  <a:cubicBezTo>
                    <a:pt x="21396" y="9641"/>
                    <a:pt x="21424" y="9655"/>
                    <a:pt x="21465" y="9696"/>
                  </a:cubicBezTo>
                  <a:cubicBezTo>
                    <a:pt x="21506" y="9751"/>
                    <a:pt x="21561" y="9792"/>
                    <a:pt x="21630" y="9834"/>
                  </a:cubicBezTo>
                  <a:cubicBezTo>
                    <a:pt x="21754" y="9930"/>
                    <a:pt x="21877" y="10040"/>
                    <a:pt x="22014" y="10163"/>
                  </a:cubicBezTo>
                  <a:lnTo>
                    <a:pt x="22509" y="10658"/>
                  </a:lnTo>
                  <a:lnTo>
                    <a:pt x="22591" y="10740"/>
                  </a:lnTo>
                  <a:cubicBezTo>
                    <a:pt x="22674" y="10822"/>
                    <a:pt x="22770" y="10919"/>
                    <a:pt x="22852" y="11015"/>
                  </a:cubicBezTo>
                  <a:lnTo>
                    <a:pt x="22907" y="11070"/>
                  </a:lnTo>
                  <a:lnTo>
                    <a:pt x="23223" y="11399"/>
                  </a:lnTo>
                  <a:lnTo>
                    <a:pt x="23470" y="11633"/>
                  </a:lnTo>
                  <a:cubicBezTo>
                    <a:pt x="23553" y="11715"/>
                    <a:pt x="23621" y="11825"/>
                    <a:pt x="23690" y="11907"/>
                  </a:cubicBezTo>
                  <a:cubicBezTo>
                    <a:pt x="23759" y="12017"/>
                    <a:pt x="23841" y="12113"/>
                    <a:pt x="23937" y="12223"/>
                  </a:cubicBezTo>
                  <a:cubicBezTo>
                    <a:pt x="23978" y="12292"/>
                    <a:pt x="24019" y="12333"/>
                    <a:pt x="24047" y="12402"/>
                  </a:cubicBezTo>
                  <a:cubicBezTo>
                    <a:pt x="24088" y="12443"/>
                    <a:pt x="24102" y="12498"/>
                    <a:pt x="24143" y="12525"/>
                  </a:cubicBezTo>
                  <a:cubicBezTo>
                    <a:pt x="24184" y="12608"/>
                    <a:pt x="24253" y="12704"/>
                    <a:pt x="24322" y="12786"/>
                  </a:cubicBezTo>
                  <a:cubicBezTo>
                    <a:pt x="24376" y="12841"/>
                    <a:pt x="24431" y="12910"/>
                    <a:pt x="24486" y="12951"/>
                  </a:cubicBezTo>
                  <a:lnTo>
                    <a:pt x="24569" y="13047"/>
                  </a:lnTo>
                  <a:cubicBezTo>
                    <a:pt x="24596" y="13075"/>
                    <a:pt x="24624" y="13116"/>
                    <a:pt x="24651" y="13143"/>
                  </a:cubicBezTo>
                  <a:lnTo>
                    <a:pt x="24665" y="13185"/>
                  </a:lnTo>
                  <a:lnTo>
                    <a:pt x="24692" y="13212"/>
                  </a:lnTo>
                  <a:cubicBezTo>
                    <a:pt x="24898" y="13555"/>
                    <a:pt x="25063" y="13940"/>
                    <a:pt x="25242" y="14283"/>
                  </a:cubicBezTo>
                  <a:cubicBezTo>
                    <a:pt x="25272" y="14364"/>
                    <a:pt x="25353" y="14415"/>
                    <a:pt x="25444" y="14415"/>
                  </a:cubicBezTo>
                  <a:cubicBezTo>
                    <a:pt x="25477" y="14415"/>
                    <a:pt x="25511" y="14408"/>
                    <a:pt x="25544" y="14393"/>
                  </a:cubicBezTo>
                  <a:cubicBezTo>
                    <a:pt x="25599" y="14366"/>
                    <a:pt x="25654" y="14311"/>
                    <a:pt x="25667" y="14256"/>
                  </a:cubicBezTo>
                  <a:cubicBezTo>
                    <a:pt x="25681" y="14187"/>
                    <a:pt x="25681" y="14146"/>
                    <a:pt x="25667" y="14091"/>
                  </a:cubicBezTo>
                  <a:cubicBezTo>
                    <a:pt x="25626" y="14036"/>
                    <a:pt x="25612" y="13981"/>
                    <a:pt x="25585" y="13912"/>
                  </a:cubicBezTo>
                  <a:cubicBezTo>
                    <a:pt x="25585" y="13899"/>
                    <a:pt x="25585" y="13871"/>
                    <a:pt x="25558" y="13830"/>
                  </a:cubicBezTo>
                  <a:lnTo>
                    <a:pt x="25516" y="13734"/>
                  </a:lnTo>
                  <a:lnTo>
                    <a:pt x="25516" y="13706"/>
                  </a:lnTo>
                  <a:cubicBezTo>
                    <a:pt x="25489" y="13679"/>
                    <a:pt x="25461" y="13624"/>
                    <a:pt x="25420" y="13596"/>
                  </a:cubicBezTo>
                  <a:lnTo>
                    <a:pt x="25393" y="13500"/>
                  </a:lnTo>
                  <a:cubicBezTo>
                    <a:pt x="25242" y="13198"/>
                    <a:pt x="25063" y="12869"/>
                    <a:pt x="24912" y="12539"/>
                  </a:cubicBezTo>
                  <a:cubicBezTo>
                    <a:pt x="24720" y="12113"/>
                    <a:pt x="24486" y="11701"/>
                    <a:pt x="24253" y="11289"/>
                  </a:cubicBezTo>
                  <a:lnTo>
                    <a:pt x="24184" y="11166"/>
                  </a:lnTo>
                  <a:cubicBezTo>
                    <a:pt x="24047" y="10932"/>
                    <a:pt x="23923" y="10713"/>
                    <a:pt x="23813" y="10507"/>
                  </a:cubicBezTo>
                  <a:cubicBezTo>
                    <a:pt x="23731" y="10342"/>
                    <a:pt x="23621" y="10177"/>
                    <a:pt x="23539" y="10026"/>
                  </a:cubicBezTo>
                  <a:cubicBezTo>
                    <a:pt x="23484" y="9957"/>
                    <a:pt x="23456" y="9861"/>
                    <a:pt x="23401" y="9792"/>
                  </a:cubicBezTo>
                  <a:cubicBezTo>
                    <a:pt x="23113" y="9312"/>
                    <a:pt x="22797" y="8817"/>
                    <a:pt x="22481" y="8351"/>
                  </a:cubicBezTo>
                  <a:cubicBezTo>
                    <a:pt x="22399" y="8241"/>
                    <a:pt x="22317" y="8103"/>
                    <a:pt x="22234" y="7980"/>
                  </a:cubicBezTo>
                  <a:cubicBezTo>
                    <a:pt x="22165" y="7897"/>
                    <a:pt x="22111" y="7787"/>
                    <a:pt x="22042" y="7705"/>
                  </a:cubicBezTo>
                  <a:cubicBezTo>
                    <a:pt x="21918" y="7527"/>
                    <a:pt x="21795" y="7362"/>
                    <a:pt x="21699" y="7211"/>
                  </a:cubicBezTo>
                  <a:lnTo>
                    <a:pt x="21589" y="7046"/>
                  </a:lnTo>
                  <a:cubicBezTo>
                    <a:pt x="21300" y="6634"/>
                    <a:pt x="20984" y="6194"/>
                    <a:pt x="20669" y="5741"/>
                  </a:cubicBezTo>
                  <a:cubicBezTo>
                    <a:pt x="20476" y="5494"/>
                    <a:pt x="20270" y="5233"/>
                    <a:pt x="20064" y="5013"/>
                  </a:cubicBezTo>
                  <a:cubicBezTo>
                    <a:pt x="19845" y="4766"/>
                    <a:pt x="19625" y="4492"/>
                    <a:pt x="19364" y="4258"/>
                  </a:cubicBezTo>
                  <a:cubicBezTo>
                    <a:pt x="19213" y="4093"/>
                    <a:pt x="19048" y="3956"/>
                    <a:pt x="18897" y="3819"/>
                  </a:cubicBezTo>
                  <a:cubicBezTo>
                    <a:pt x="18499" y="3448"/>
                    <a:pt x="18114" y="3063"/>
                    <a:pt x="17702" y="2720"/>
                  </a:cubicBezTo>
                  <a:cubicBezTo>
                    <a:pt x="17579" y="2624"/>
                    <a:pt x="17469" y="2555"/>
                    <a:pt x="17386" y="2487"/>
                  </a:cubicBezTo>
                  <a:cubicBezTo>
                    <a:pt x="17304" y="2418"/>
                    <a:pt x="17194" y="2349"/>
                    <a:pt x="17098" y="2294"/>
                  </a:cubicBezTo>
                  <a:lnTo>
                    <a:pt x="17071" y="2281"/>
                  </a:lnTo>
                  <a:cubicBezTo>
                    <a:pt x="16906" y="2171"/>
                    <a:pt x="16755" y="2088"/>
                    <a:pt x="16604" y="1992"/>
                  </a:cubicBezTo>
                  <a:lnTo>
                    <a:pt x="16384" y="1855"/>
                  </a:lnTo>
                  <a:cubicBezTo>
                    <a:pt x="15972" y="1594"/>
                    <a:pt x="15505" y="1347"/>
                    <a:pt x="14915" y="1058"/>
                  </a:cubicBezTo>
                  <a:cubicBezTo>
                    <a:pt x="14695" y="962"/>
                    <a:pt x="14461" y="852"/>
                    <a:pt x="14173" y="770"/>
                  </a:cubicBezTo>
                  <a:cubicBezTo>
                    <a:pt x="14104" y="756"/>
                    <a:pt x="14063" y="729"/>
                    <a:pt x="13994" y="701"/>
                  </a:cubicBezTo>
                  <a:cubicBezTo>
                    <a:pt x="13816" y="633"/>
                    <a:pt x="13651" y="578"/>
                    <a:pt x="13459" y="523"/>
                  </a:cubicBezTo>
                  <a:cubicBezTo>
                    <a:pt x="13250" y="458"/>
                    <a:pt x="13017" y="417"/>
                    <a:pt x="12759" y="355"/>
                  </a:cubicBezTo>
                  <a:lnTo>
                    <a:pt x="12759" y="355"/>
                  </a:lnTo>
                  <a:cubicBezTo>
                    <a:pt x="12759" y="354"/>
                    <a:pt x="12758" y="354"/>
                    <a:pt x="12757" y="354"/>
                  </a:cubicBezTo>
                  <a:lnTo>
                    <a:pt x="12757" y="354"/>
                  </a:lnTo>
                  <a:cubicBezTo>
                    <a:pt x="12757" y="354"/>
                    <a:pt x="12757" y="354"/>
                    <a:pt x="12757" y="354"/>
                  </a:cubicBezTo>
                  <a:lnTo>
                    <a:pt x="12757" y="354"/>
                  </a:lnTo>
                  <a:cubicBezTo>
                    <a:pt x="12744" y="351"/>
                    <a:pt x="12731" y="348"/>
                    <a:pt x="12717" y="344"/>
                  </a:cubicBezTo>
                  <a:cubicBezTo>
                    <a:pt x="12718" y="344"/>
                    <a:pt x="12719" y="344"/>
                    <a:pt x="12719" y="344"/>
                  </a:cubicBezTo>
                  <a:lnTo>
                    <a:pt x="12719" y="344"/>
                  </a:lnTo>
                  <a:cubicBezTo>
                    <a:pt x="12474" y="282"/>
                    <a:pt x="12218" y="231"/>
                    <a:pt x="11962" y="179"/>
                  </a:cubicBezTo>
                  <a:cubicBezTo>
                    <a:pt x="11715" y="152"/>
                    <a:pt x="11454" y="111"/>
                    <a:pt x="11165" y="83"/>
                  </a:cubicBezTo>
                  <a:lnTo>
                    <a:pt x="11124" y="83"/>
                  </a:lnTo>
                  <a:cubicBezTo>
                    <a:pt x="10877" y="42"/>
                    <a:pt x="10630" y="15"/>
                    <a:pt x="10369" y="15"/>
                  </a:cubicBezTo>
                  <a:cubicBezTo>
                    <a:pt x="10108" y="1"/>
                    <a:pt x="9875" y="1"/>
                    <a:pt x="96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3" name="Google Shape;803;p17"/>
          <p:cNvSpPr/>
          <p:nvPr/>
        </p:nvSpPr>
        <p:spPr>
          <a:xfrm rot="-2497820" flipH="1">
            <a:off x="7750838" y="4726563"/>
            <a:ext cx="951590" cy="534116"/>
          </a:xfrm>
          <a:custGeom>
            <a:avLst/>
            <a:gdLst/>
            <a:ahLst/>
            <a:cxnLst/>
            <a:rect l="l" t="t" r="r" b="b"/>
            <a:pathLst>
              <a:path w="25682" h="14415" extrusionOk="0">
                <a:moveTo>
                  <a:pt x="12719" y="344"/>
                </a:moveTo>
                <a:lnTo>
                  <a:pt x="12719" y="344"/>
                </a:lnTo>
                <a:cubicBezTo>
                  <a:pt x="12732" y="347"/>
                  <a:pt x="12744" y="351"/>
                  <a:pt x="12757" y="354"/>
                </a:cubicBezTo>
                <a:lnTo>
                  <a:pt x="12757" y="354"/>
                </a:lnTo>
                <a:cubicBezTo>
                  <a:pt x="12747" y="350"/>
                  <a:pt x="12736" y="345"/>
                  <a:pt x="12719" y="344"/>
                </a:cubicBezTo>
                <a:close/>
                <a:moveTo>
                  <a:pt x="9559" y="1"/>
                </a:moveTo>
                <a:cubicBezTo>
                  <a:pt x="9270" y="1"/>
                  <a:pt x="8982" y="1"/>
                  <a:pt x="8680" y="15"/>
                </a:cubicBezTo>
                <a:cubicBezTo>
                  <a:pt x="8584" y="15"/>
                  <a:pt x="8460" y="28"/>
                  <a:pt x="8364" y="42"/>
                </a:cubicBezTo>
                <a:lnTo>
                  <a:pt x="8295" y="70"/>
                </a:lnTo>
                <a:lnTo>
                  <a:pt x="7925" y="111"/>
                </a:lnTo>
                <a:cubicBezTo>
                  <a:pt x="7677" y="152"/>
                  <a:pt x="7430" y="207"/>
                  <a:pt x="7210" y="248"/>
                </a:cubicBezTo>
                <a:cubicBezTo>
                  <a:pt x="6936" y="317"/>
                  <a:pt x="6661" y="413"/>
                  <a:pt x="6304" y="523"/>
                </a:cubicBezTo>
                <a:cubicBezTo>
                  <a:pt x="6112" y="591"/>
                  <a:pt x="5906" y="660"/>
                  <a:pt x="5727" y="729"/>
                </a:cubicBezTo>
                <a:lnTo>
                  <a:pt x="5590" y="784"/>
                </a:lnTo>
                <a:cubicBezTo>
                  <a:pt x="5538" y="764"/>
                  <a:pt x="5488" y="755"/>
                  <a:pt x="5439" y="755"/>
                </a:cubicBezTo>
                <a:cubicBezTo>
                  <a:pt x="5322" y="755"/>
                  <a:pt x="5212" y="804"/>
                  <a:pt x="5096" y="852"/>
                </a:cubicBezTo>
                <a:cubicBezTo>
                  <a:pt x="4999" y="894"/>
                  <a:pt x="4890" y="935"/>
                  <a:pt x="4807" y="976"/>
                </a:cubicBezTo>
                <a:lnTo>
                  <a:pt x="4766" y="990"/>
                </a:lnTo>
                <a:cubicBezTo>
                  <a:pt x="4546" y="1100"/>
                  <a:pt x="4327" y="1182"/>
                  <a:pt x="4121" y="1319"/>
                </a:cubicBezTo>
                <a:cubicBezTo>
                  <a:pt x="3860" y="1470"/>
                  <a:pt x="3599" y="1649"/>
                  <a:pt x="3351" y="1827"/>
                </a:cubicBezTo>
                <a:cubicBezTo>
                  <a:pt x="3159" y="1965"/>
                  <a:pt x="2953" y="2102"/>
                  <a:pt x="2761" y="2281"/>
                </a:cubicBezTo>
                <a:cubicBezTo>
                  <a:pt x="2747" y="2294"/>
                  <a:pt x="2706" y="2308"/>
                  <a:pt x="2692" y="2349"/>
                </a:cubicBezTo>
                <a:lnTo>
                  <a:pt x="2610" y="2432"/>
                </a:lnTo>
                <a:lnTo>
                  <a:pt x="2555" y="2487"/>
                </a:lnTo>
                <a:cubicBezTo>
                  <a:pt x="2528" y="2500"/>
                  <a:pt x="2500" y="2542"/>
                  <a:pt x="2473" y="2555"/>
                </a:cubicBezTo>
                <a:cubicBezTo>
                  <a:pt x="2390" y="2638"/>
                  <a:pt x="2280" y="2720"/>
                  <a:pt x="2198" y="2816"/>
                </a:cubicBezTo>
                <a:cubicBezTo>
                  <a:pt x="1937" y="3050"/>
                  <a:pt x="1745" y="3338"/>
                  <a:pt x="1566" y="3613"/>
                </a:cubicBezTo>
                <a:cubicBezTo>
                  <a:pt x="1456" y="3750"/>
                  <a:pt x="1360" y="3915"/>
                  <a:pt x="1250" y="4052"/>
                </a:cubicBezTo>
                <a:cubicBezTo>
                  <a:pt x="1223" y="4093"/>
                  <a:pt x="1182" y="4135"/>
                  <a:pt x="1154" y="4189"/>
                </a:cubicBezTo>
                <a:cubicBezTo>
                  <a:pt x="1099" y="4231"/>
                  <a:pt x="1058" y="4299"/>
                  <a:pt x="1017" y="4354"/>
                </a:cubicBezTo>
                <a:cubicBezTo>
                  <a:pt x="976" y="4409"/>
                  <a:pt x="948" y="4437"/>
                  <a:pt x="907" y="4492"/>
                </a:cubicBezTo>
                <a:lnTo>
                  <a:pt x="893" y="4505"/>
                </a:lnTo>
                <a:cubicBezTo>
                  <a:pt x="880" y="4533"/>
                  <a:pt x="852" y="4560"/>
                  <a:pt x="838" y="4574"/>
                </a:cubicBezTo>
                <a:cubicBezTo>
                  <a:pt x="797" y="4670"/>
                  <a:pt x="742" y="4753"/>
                  <a:pt x="701" y="4821"/>
                </a:cubicBezTo>
                <a:cubicBezTo>
                  <a:pt x="660" y="4917"/>
                  <a:pt x="605" y="5041"/>
                  <a:pt x="564" y="5164"/>
                </a:cubicBezTo>
                <a:lnTo>
                  <a:pt x="550" y="5192"/>
                </a:lnTo>
                <a:cubicBezTo>
                  <a:pt x="509" y="5302"/>
                  <a:pt x="481" y="5425"/>
                  <a:pt x="426" y="5576"/>
                </a:cubicBezTo>
                <a:cubicBezTo>
                  <a:pt x="399" y="5673"/>
                  <a:pt x="385" y="5782"/>
                  <a:pt x="344" y="5879"/>
                </a:cubicBezTo>
                <a:cubicBezTo>
                  <a:pt x="303" y="6016"/>
                  <a:pt x="275" y="6181"/>
                  <a:pt x="220" y="6318"/>
                </a:cubicBezTo>
                <a:cubicBezTo>
                  <a:pt x="165" y="6497"/>
                  <a:pt x="124" y="6661"/>
                  <a:pt x="97" y="6799"/>
                </a:cubicBezTo>
                <a:lnTo>
                  <a:pt x="97" y="6826"/>
                </a:lnTo>
                <a:cubicBezTo>
                  <a:pt x="83" y="6881"/>
                  <a:pt x="83" y="6909"/>
                  <a:pt x="83" y="6964"/>
                </a:cubicBezTo>
                <a:lnTo>
                  <a:pt x="56" y="7183"/>
                </a:lnTo>
                <a:cubicBezTo>
                  <a:pt x="28" y="7293"/>
                  <a:pt x="28" y="7375"/>
                  <a:pt x="14" y="7485"/>
                </a:cubicBezTo>
                <a:lnTo>
                  <a:pt x="14" y="7581"/>
                </a:lnTo>
                <a:cubicBezTo>
                  <a:pt x="1" y="7760"/>
                  <a:pt x="14" y="7925"/>
                  <a:pt x="14" y="8062"/>
                </a:cubicBezTo>
                <a:cubicBezTo>
                  <a:pt x="28" y="8282"/>
                  <a:pt x="56" y="8557"/>
                  <a:pt x="97" y="8831"/>
                </a:cubicBezTo>
                <a:cubicBezTo>
                  <a:pt x="124" y="8927"/>
                  <a:pt x="152" y="9010"/>
                  <a:pt x="193" y="9092"/>
                </a:cubicBezTo>
                <a:cubicBezTo>
                  <a:pt x="207" y="9106"/>
                  <a:pt x="207" y="9133"/>
                  <a:pt x="220" y="9161"/>
                </a:cubicBezTo>
                <a:cubicBezTo>
                  <a:pt x="220" y="9174"/>
                  <a:pt x="234" y="9174"/>
                  <a:pt x="234" y="9202"/>
                </a:cubicBezTo>
                <a:lnTo>
                  <a:pt x="234" y="9216"/>
                </a:lnTo>
                <a:cubicBezTo>
                  <a:pt x="262" y="9271"/>
                  <a:pt x="289" y="9312"/>
                  <a:pt x="303" y="9353"/>
                </a:cubicBezTo>
                <a:cubicBezTo>
                  <a:pt x="330" y="9380"/>
                  <a:pt x="344" y="9422"/>
                  <a:pt x="358" y="9477"/>
                </a:cubicBezTo>
                <a:cubicBezTo>
                  <a:pt x="399" y="9559"/>
                  <a:pt x="426" y="9628"/>
                  <a:pt x="468" y="9710"/>
                </a:cubicBezTo>
                <a:cubicBezTo>
                  <a:pt x="564" y="9916"/>
                  <a:pt x="646" y="10067"/>
                  <a:pt x="756" y="10204"/>
                </a:cubicBezTo>
                <a:cubicBezTo>
                  <a:pt x="838" y="10328"/>
                  <a:pt x="921" y="10438"/>
                  <a:pt x="1031" y="10534"/>
                </a:cubicBezTo>
                <a:lnTo>
                  <a:pt x="1086" y="10603"/>
                </a:lnTo>
                <a:cubicBezTo>
                  <a:pt x="1168" y="10685"/>
                  <a:pt x="1250" y="10795"/>
                  <a:pt x="1333" y="10891"/>
                </a:cubicBezTo>
                <a:lnTo>
                  <a:pt x="1360" y="10919"/>
                </a:lnTo>
                <a:cubicBezTo>
                  <a:pt x="1429" y="10987"/>
                  <a:pt x="1470" y="11028"/>
                  <a:pt x="1566" y="11097"/>
                </a:cubicBezTo>
                <a:cubicBezTo>
                  <a:pt x="1635" y="11152"/>
                  <a:pt x="1731" y="11207"/>
                  <a:pt x="1813" y="11262"/>
                </a:cubicBezTo>
                <a:lnTo>
                  <a:pt x="1855" y="11276"/>
                </a:lnTo>
                <a:cubicBezTo>
                  <a:pt x="1978" y="11344"/>
                  <a:pt x="2088" y="11399"/>
                  <a:pt x="2212" y="11468"/>
                </a:cubicBezTo>
                <a:cubicBezTo>
                  <a:pt x="2267" y="11495"/>
                  <a:pt x="2322" y="11509"/>
                  <a:pt x="2363" y="11537"/>
                </a:cubicBezTo>
                <a:cubicBezTo>
                  <a:pt x="2528" y="11605"/>
                  <a:pt x="2692" y="11633"/>
                  <a:pt x="2843" y="11674"/>
                </a:cubicBezTo>
                <a:cubicBezTo>
                  <a:pt x="3146" y="11743"/>
                  <a:pt x="3420" y="11784"/>
                  <a:pt x="3640" y="11825"/>
                </a:cubicBezTo>
                <a:cubicBezTo>
                  <a:pt x="3763" y="11839"/>
                  <a:pt x="3901" y="11880"/>
                  <a:pt x="4038" y="11880"/>
                </a:cubicBezTo>
                <a:cubicBezTo>
                  <a:pt x="4148" y="11894"/>
                  <a:pt x="4272" y="11894"/>
                  <a:pt x="4409" y="11907"/>
                </a:cubicBezTo>
                <a:lnTo>
                  <a:pt x="4656" y="11907"/>
                </a:lnTo>
                <a:cubicBezTo>
                  <a:pt x="4725" y="11907"/>
                  <a:pt x="4807" y="11907"/>
                  <a:pt x="4876" y="11894"/>
                </a:cubicBezTo>
                <a:cubicBezTo>
                  <a:pt x="5013" y="11880"/>
                  <a:pt x="5151" y="11839"/>
                  <a:pt x="5274" y="11825"/>
                </a:cubicBezTo>
                <a:cubicBezTo>
                  <a:pt x="5549" y="11756"/>
                  <a:pt x="5796" y="11674"/>
                  <a:pt x="6112" y="11550"/>
                </a:cubicBezTo>
                <a:cubicBezTo>
                  <a:pt x="6153" y="11537"/>
                  <a:pt x="6194" y="11509"/>
                  <a:pt x="6235" y="11495"/>
                </a:cubicBezTo>
                <a:cubicBezTo>
                  <a:pt x="6730" y="11289"/>
                  <a:pt x="7183" y="11015"/>
                  <a:pt x="7609" y="10740"/>
                </a:cubicBezTo>
                <a:cubicBezTo>
                  <a:pt x="7732" y="10671"/>
                  <a:pt x="7828" y="10589"/>
                  <a:pt x="7938" y="10520"/>
                </a:cubicBezTo>
                <a:cubicBezTo>
                  <a:pt x="8021" y="10452"/>
                  <a:pt x="8117" y="10383"/>
                  <a:pt x="8227" y="10314"/>
                </a:cubicBezTo>
                <a:cubicBezTo>
                  <a:pt x="8460" y="10136"/>
                  <a:pt x="8694" y="9985"/>
                  <a:pt x="8900" y="9847"/>
                </a:cubicBezTo>
                <a:cubicBezTo>
                  <a:pt x="8982" y="9792"/>
                  <a:pt x="9051" y="9724"/>
                  <a:pt x="9119" y="9683"/>
                </a:cubicBezTo>
                <a:cubicBezTo>
                  <a:pt x="9147" y="9655"/>
                  <a:pt x="9174" y="9641"/>
                  <a:pt x="9202" y="9614"/>
                </a:cubicBezTo>
                <a:cubicBezTo>
                  <a:pt x="9325" y="9504"/>
                  <a:pt x="9449" y="9422"/>
                  <a:pt x="9559" y="9339"/>
                </a:cubicBezTo>
                <a:cubicBezTo>
                  <a:pt x="9614" y="9298"/>
                  <a:pt x="9669" y="9243"/>
                  <a:pt x="9724" y="9216"/>
                </a:cubicBezTo>
                <a:cubicBezTo>
                  <a:pt x="9861" y="9092"/>
                  <a:pt x="10012" y="8969"/>
                  <a:pt x="10163" y="8872"/>
                </a:cubicBezTo>
                <a:cubicBezTo>
                  <a:pt x="10177" y="8859"/>
                  <a:pt x="10218" y="8831"/>
                  <a:pt x="10232" y="8817"/>
                </a:cubicBezTo>
                <a:lnTo>
                  <a:pt x="10383" y="8721"/>
                </a:lnTo>
                <a:lnTo>
                  <a:pt x="10561" y="8611"/>
                </a:lnTo>
                <a:lnTo>
                  <a:pt x="10575" y="8598"/>
                </a:lnTo>
                <a:cubicBezTo>
                  <a:pt x="10630" y="8557"/>
                  <a:pt x="10699" y="8529"/>
                  <a:pt x="10754" y="8488"/>
                </a:cubicBezTo>
                <a:cubicBezTo>
                  <a:pt x="11042" y="8323"/>
                  <a:pt x="11344" y="8145"/>
                  <a:pt x="11660" y="7993"/>
                </a:cubicBezTo>
                <a:lnTo>
                  <a:pt x="11729" y="7966"/>
                </a:lnTo>
                <a:cubicBezTo>
                  <a:pt x="11893" y="7870"/>
                  <a:pt x="12072" y="7787"/>
                  <a:pt x="12237" y="7719"/>
                </a:cubicBezTo>
                <a:cubicBezTo>
                  <a:pt x="12278" y="7705"/>
                  <a:pt x="12305" y="7691"/>
                  <a:pt x="12347" y="7691"/>
                </a:cubicBezTo>
                <a:cubicBezTo>
                  <a:pt x="12511" y="7623"/>
                  <a:pt x="12690" y="7568"/>
                  <a:pt x="12827" y="7513"/>
                </a:cubicBezTo>
                <a:lnTo>
                  <a:pt x="12841" y="7513"/>
                </a:lnTo>
                <a:cubicBezTo>
                  <a:pt x="12978" y="7485"/>
                  <a:pt x="13102" y="7430"/>
                  <a:pt x="13239" y="7417"/>
                </a:cubicBezTo>
                <a:cubicBezTo>
                  <a:pt x="13404" y="7375"/>
                  <a:pt x="13569" y="7348"/>
                  <a:pt x="13734" y="7321"/>
                </a:cubicBezTo>
                <a:lnTo>
                  <a:pt x="13747" y="7321"/>
                </a:lnTo>
                <a:cubicBezTo>
                  <a:pt x="13912" y="7307"/>
                  <a:pt x="14077" y="7279"/>
                  <a:pt x="14283" y="7238"/>
                </a:cubicBezTo>
                <a:lnTo>
                  <a:pt x="14338" y="7238"/>
                </a:lnTo>
                <a:cubicBezTo>
                  <a:pt x="14393" y="7224"/>
                  <a:pt x="14448" y="7224"/>
                  <a:pt x="14503" y="7224"/>
                </a:cubicBezTo>
                <a:cubicBezTo>
                  <a:pt x="14599" y="7211"/>
                  <a:pt x="14667" y="7211"/>
                  <a:pt x="14750" y="7211"/>
                </a:cubicBezTo>
                <a:lnTo>
                  <a:pt x="15299" y="7211"/>
                </a:lnTo>
                <a:cubicBezTo>
                  <a:pt x="15505" y="7224"/>
                  <a:pt x="15725" y="7224"/>
                  <a:pt x="15986" y="7252"/>
                </a:cubicBezTo>
                <a:cubicBezTo>
                  <a:pt x="16192" y="7279"/>
                  <a:pt x="16398" y="7293"/>
                  <a:pt x="16562" y="7321"/>
                </a:cubicBezTo>
                <a:cubicBezTo>
                  <a:pt x="16741" y="7348"/>
                  <a:pt x="16961" y="7375"/>
                  <a:pt x="17194" y="7430"/>
                </a:cubicBezTo>
                <a:cubicBezTo>
                  <a:pt x="17510" y="7513"/>
                  <a:pt x="17881" y="7595"/>
                  <a:pt x="18224" y="7733"/>
                </a:cubicBezTo>
                <a:cubicBezTo>
                  <a:pt x="18622" y="7897"/>
                  <a:pt x="18979" y="8062"/>
                  <a:pt x="19337" y="8241"/>
                </a:cubicBezTo>
                <a:lnTo>
                  <a:pt x="19529" y="8351"/>
                </a:lnTo>
                <a:lnTo>
                  <a:pt x="19721" y="8460"/>
                </a:lnTo>
                <a:cubicBezTo>
                  <a:pt x="19927" y="8584"/>
                  <a:pt x="20119" y="8694"/>
                  <a:pt x="20312" y="8817"/>
                </a:cubicBezTo>
                <a:cubicBezTo>
                  <a:pt x="20476" y="8941"/>
                  <a:pt x="20682" y="9065"/>
                  <a:pt x="20875" y="9216"/>
                </a:cubicBezTo>
                <a:cubicBezTo>
                  <a:pt x="20984" y="9298"/>
                  <a:pt x="21081" y="9380"/>
                  <a:pt x="21204" y="9477"/>
                </a:cubicBezTo>
                <a:cubicBezTo>
                  <a:pt x="21259" y="9504"/>
                  <a:pt x="21300" y="9559"/>
                  <a:pt x="21355" y="9614"/>
                </a:cubicBezTo>
                <a:cubicBezTo>
                  <a:pt x="21396" y="9641"/>
                  <a:pt x="21424" y="9655"/>
                  <a:pt x="21465" y="9696"/>
                </a:cubicBezTo>
                <a:cubicBezTo>
                  <a:pt x="21506" y="9751"/>
                  <a:pt x="21561" y="9792"/>
                  <a:pt x="21630" y="9834"/>
                </a:cubicBezTo>
                <a:cubicBezTo>
                  <a:pt x="21754" y="9930"/>
                  <a:pt x="21877" y="10040"/>
                  <a:pt x="22014" y="10163"/>
                </a:cubicBezTo>
                <a:lnTo>
                  <a:pt x="22509" y="10658"/>
                </a:lnTo>
                <a:lnTo>
                  <a:pt x="22591" y="10740"/>
                </a:lnTo>
                <a:cubicBezTo>
                  <a:pt x="22674" y="10822"/>
                  <a:pt x="22770" y="10919"/>
                  <a:pt x="22852" y="11015"/>
                </a:cubicBezTo>
                <a:lnTo>
                  <a:pt x="22907" y="11070"/>
                </a:lnTo>
                <a:lnTo>
                  <a:pt x="23223" y="11399"/>
                </a:lnTo>
                <a:lnTo>
                  <a:pt x="23470" y="11633"/>
                </a:lnTo>
                <a:cubicBezTo>
                  <a:pt x="23553" y="11715"/>
                  <a:pt x="23621" y="11825"/>
                  <a:pt x="23690" y="11907"/>
                </a:cubicBezTo>
                <a:cubicBezTo>
                  <a:pt x="23759" y="12017"/>
                  <a:pt x="23841" y="12113"/>
                  <a:pt x="23937" y="12223"/>
                </a:cubicBezTo>
                <a:cubicBezTo>
                  <a:pt x="23978" y="12292"/>
                  <a:pt x="24019" y="12333"/>
                  <a:pt x="24047" y="12402"/>
                </a:cubicBezTo>
                <a:cubicBezTo>
                  <a:pt x="24088" y="12443"/>
                  <a:pt x="24102" y="12498"/>
                  <a:pt x="24143" y="12525"/>
                </a:cubicBezTo>
                <a:cubicBezTo>
                  <a:pt x="24184" y="12608"/>
                  <a:pt x="24253" y="12704"/>
                  <a:pt x="24322" y="12786"/>
                </a:cubicBezTo>
                <a:cubicBezTo>
                  <a:pt x="24376" y="12841"/>
                  <a:pt x="24431" y="12910"/>
                  <a:pt x="24486" y="12951"/>
                </a:cubicBezTo>
                <a:lnTo>
                  <a:pt x="24569" y="13047"/>
                </a:lnTo>
                <a:cubicBezTo>
                  <a:pt x="24596" y="13075"/>
                  <a:pt x="24624" y="13116"/>
                  <a:pt x="24651" y="13143"/>
                </a:cubicBezTo>
                <a:lnTo>
                  <a:pt x="24665" y="13185"/>
                </a:lnTo>
                <a:lnTo>
                  <a:pt x="24692" y="13212"/>
                </a:lnTo>
                <a:cubicBezTo>
                  <a:pt x="24898" y="13555"/>
                  <a:pt x="25063" y="13940"/>
                  <a:pt x="25242" y="14283"/>
                </a:cubicBezTo>
                <a:cubicBezTo>
                  <a:pt x="25272" y="14364"/>
                  <a:pt x="25353" y="14415"/>
                  <a:pt x="25444" y="14415"/>
                </a:cubicBezTo>
                <a:cubicBezTo>
                  <a:pt x="25477" y="14415"/>
                  <a:pt x="25511" y="14408"/>
                  <a:pt x="25544" y="14393"/>
                </a:cubicBezTo>
                <a:cubicBezTo>
                  <a:pt x="25599" y="14366"/>
                  <a:pt x="25654" y="14311"/>
                  <a:pt x="25667" y="14256"/>
                </a:cubicBezTo>
                <a:cubicBezTo>
                  <a:pt x="25681" y="14187"/>
                  <a:pt x="25681" y="14146"/>
                  <a:pt x="25667" y="14091"/>
                </a:cubicBezTo>
                <a:cubicBezTo>
                  <a:pt x="25626" y="14036"/>
                  <a:pt x="25612" y="13981"/>
                  <a:pt x="25585" y="13912"/>
                </a:cubicBezTo>
                <a:cubicBezTo>
                  <a:pt x="25585" y="13899"/>
                  <a:pt x="25585" y="13871"/>
                  <a:pt x="25558" y="13830"/>
                </a:cubicBezTo>
                <a:lnTo>
                  <a:pt x="25516" y="13734"/>
                </a:lnTo>
                <a:lnTo>
                  <a:pt x="25516" y="13706"/>
                </a:lnTo>
                <a:cubicBezTo>
                  <a:pt x="25489" y="13679"/>
                  <a:pt x="25461" y="13624"/>
                  <a:pt x="25420" y="13596"/>
                </a:cubicBezTo>
                <a:lnTo>
                  <a:pt x="25393" y="13500"/>
                </a:lnTo>
                <a:cubicBezTo>
                  <a:pt x="25242" y="13198"/>
                  <a:pt x="25063" y="12869"/>
                  <a:pt x="24912" y="12539"/>
                </a:cubicBezTo>
                <a:cubicBezTo>
                  <a:pt x="24720" y="12113"/>
                  <a:pt x="24486" y="11701"/>
                  <a:pt x="24253" y="11289"/>
                </a:cubicBezTo>
                <a:lnTo>
                  <a:pt x="24184" y="11166"/>
                </a:lnTo>
                <a:cubicBezTo>
                  <a:pt x="24047" y="10932"/>
                  <a:pt x="23923" y="10713"/>
                  <a:pt x="23813" y="10507"/>
                </a:cubicBezTo>
                <a:cubicBezTo>
                  <a:pt x="23731" y="10342"/>
                  <a:pt x="23621" y="10177"/>
                  <a:pt x="23539" y="10026"/>
                </a:cubicBezTo>
                <a:cubicBezTo>
                  <a:pt x="23484" y="9957"/>
                  <a:pt x="23456" y="9861"/>
                  <a:pt x="23401" y="9792"/>
                </a:cubicBezTo>
                <a:cubicBezTo>
                  <a:pt x="23113" y="9312"/>
                  <a:pt x="22797" y="8817"/>
                  <a:pt x="22481" y="8351"/>
                </a:cubicBezTo>
                <a:cubicBezTo>
                  <a:pt x="22399" y="8241"/>
                  <a:pt x="22317" y="8103"/>
                  <a:pt x="22234" y="7980"/>
                </a:cubicBezTo>
                <a:cubicBezTo>
                  <a:pt x="22165" y="7897"/>
                  <a:pt x="22111" y="7787"/>
                  <a:pt x="22042" y="7705"/>
                </a:cubicBezTo>
                <a:cubicBezTo>
                  <a:pt x="21918" y="7527"/>
                  <a:pt x="21795" y="7362"/>
                  <a:pt x="21699" y="7211"/>
                </a:cubicBezTo>
                <a:lnTo>
                  <a:pt x="21589" y="7046"/>
                </a:lnTo>
                <a:cubicBezTo>
                  <a:pt x="21300" y="6634"/>
                  <a:pt x="20984" y="6194"/>
                  <a:pt x="20669" y="5741"/>
                </a:cubicBezTo>
                <a:cubicBezTo>
                  <a:pt x="20476" y="5494"/>
                  <a:pt x="20270" y="5233"/>
                  <a:pt x="20064" y="5013"/>
                </a:cubicBezTo>
                <a:cubicBezTo>
                  <a:pt x="19845" y="4766"/>
                  <a:pt x="19625" y="4492"/>
                  <a:pt x="19364" y="4258"/>
                </a:cubicBezTo>
                <a:cubicBezTo>
                  <a:pt x="19213" y="4093"/>
                  <a:pt x="19048" y="3956"/>
                  <a:pt x="18897" y="3819"/>
                </a:cubicBezTo>
                <a:cubicBezTo>
                  <a:pt x="18499" y="3448"/>
                  <a:pt x="18114" y="3063"/>
                  <a:pt x="17702" y="2720"/>
                </a:cubicBezTo>
                <a:cubicBezTo>
                  <a:pt x="17579" y="2624"/>
                  <a:pt x="17469" y="2555"/>
                  <a:pt x="17386" y="2487"/>
                </a:cubicBezTo>
                <a:cubicBezTo>
                  <a:pt x="17304" y="2418"/>
                  <a:pt x="17194" y="2349"/>
                  <a:pt x="17098" y="2294"/>
                </a:cubicBezTo>
                <a:lnTo>
                  <a:pt x="17071" y="2281"/>
                </a:lnTo>
                <a:cubicBezTo>
                  <a:pt x="16906" y="2171"/>
                  <a:pt x="16755" y="2088"/>
                  <a:pt x="16604" y="1992"/>
                </a:cubicBezTo>
                <a:lnTo>
                  <a:pt x="16384" y="1855"/>
                </a:lnTo>
                <a:cubicBezTo>
                  <a:pt x="15972" y="1594"/>
                  <a:pt x="15505" y="1347"/>
                  <a:pt x="14915" y="1058"/>
                </a:cubicBezTo>
                <a:cubicBezTo>
                  <a:pt x="14695" y="962"/>
                  <a:pt x="14461" y="852"/>
                  <a:pt x="14173" y="770"/>
                </a:cubicBezTo>
                <a:cubicBezTo>
                  <a:pt x="14104" y="756"/>
                  <a:pt x="14063" y="729"/>
                  <a:pt x="13994" y="701"/>
                </a:cubicBezTo>
                <a:cubicBezTo>
                  <a:pt x="13816" y="633"/>
                  <a:pt x="13651" y="578"/>
                  <a:pt x="13459" y="523"/>
                </a:cubicBezTo>
                <a:cubicBezTo>
                  <a:pt x="13250" y="458"/>
                  <a:pt x="13017" y="417"/>
                  <a:pt x="12759" y="355"/>
                </a:cubicBezTo>
                <a:lnTo>
                  <a:pt x="12759" y="355"/>
                </a:lnTo>
                <a:cubicBezTo>
                  <a:pt x="12759" y="354"/>
                  <a:pt x="12758" y="354"/>
                  <a:pt x="12757" y="354"/>
                </a:cubicBezTo>
                <a:lnTo>
                  <a:pt x="12757" y="354"/>
                </a:lnTo>
                <a:cubicBezTo>
                  <a:pt x="12757" y="354"/>
                  <a:pt x="12757" y="354"/>
                  <a:pt x="12757" y="354"/>
                </a:cubicBezTo>
                <a:lnTo>
                  <a:pt x="12757" y="354"/>
                </a:lnTo>
                <a:cubicBezTo>
                  <a:pt x="12744" y="351"/>
                  <a:pt x="12731" y="348"/>
                  <a:pt x="12717" y="344"/>
                </a:cubicBezTo>
                <a:cubicBezTo>
                  <a:pt x="12718" y="344"/>
                  <a:pt x="12719" y="344"/>
                  <a:pt x="12719" y="344"/>
                </a:cubicBezTo>
                <a:lnTo>
                  <a:pt x="12719" y="344"/>
                </a:lnTo>
                <a:cubicBezTo>
                  <a:pt x="12474" y="282"/>
                  <a:pt x="12218" y="231"/>
                  <a:pt x="11962" y="179"/>
                </a:cubicBezTo>
                <a:cubicBezTo>
                  <a:pt x="11715" y="152"/>
                  <a:pt x="11454" y="111"/>
                  <a:pt x="11165" y="83"/>
                </a:cubicBezTo>
                <a:lnTo>
                  <a:pt x="11124" y="83"/>
                </a:lnTo>
                <a:cubicBezTo>
                  <a:pt x="10877" y="42"/>
                  <a:pt x="10630" y="15"/>
                  <a:pt x="10369" y="15"/>
                </a:cubicBezTo>
                <a:cubicBezTo>
                  <a:pt x="10108" y="1"/>
                  <a:pt x="9875" y="1"/>
                  <a:pt x="96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●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○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■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●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○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■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●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○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Sora"/>
              <a:buChar char="■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8" r:id="rId7"/>
    <p:sldLayoutId id="2147483662" r:id="rId8"/>
    <p:sldLayoutId id="2147483663" r:id="rId9"/>
    <p:sldLayoutId id="2147483664" r:id="rId10"/>
    <p:sldLayoutId id="2147483669" r:id="rId11"/>
    <p:sldLayoutId id="2147483671" r:id="rId12"/>
    <p:sldLayoutId id="2147483675" r:id="rId13"/>
    <p:sldLayoutId id="2147483677" r:id="rId14"/>
    <p:sldLayoutId id="2147483678" r:id="rId15"/>
    <p:sldLayoutId id="2147483679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37"/>
          <p:cNvSpPr txBox="1">
            <a:spLocks noGrp="1"/>
          </p:cNvSpPr>
          <p:nvPr>
            <p:ph type="ctrTitle"/>
          </p:nvPr>
        </p:nvSpPr>
        <p:spPr>
          <a:xfrm>
            <a:off x="1252500" y="1505175"/>
            <a:ext cx="6639000" cy="170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Team </a:t>
            </a:r>
            <a:r>
              <a:rPr lang="en" sz="3500" err="1"/>
              <a:t>MoodSwing</a:t>
            </a:r>
            <a:r>
              <a:rPr lang="en" sz="3500"/>
              <a:t> </a:t>
            </a:r>
            <a:r>
              <a:rPr lang="en" sz="5800"/>
              <a:t>Lyrical Mood Classification</a:t>
            </a:r>
            <a:endParaRPr sz="5800"/>
          </a:p>
        </p:txBody>
      </p:sp>
      <p:sp>
        <p:nvSpPr>
          <p:cNvPr id="1604" name="Google Shape;1604;p37"/>
          <p:cNvSpPr txBox="1">
            <a:spLocks noGrp="1"/>
          </p:cNvSpPr>
          <p:nvPr>
            <p:ph type="subTitle" idx="1"/>
          </p:nvPr>
        </p:nvSpPr>
        <p:spPr>
          <a:xfrm>
            <a:off x="1252500" y="3205275"/>
            <a:ext cx="66390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Akshith Rajkumar, Aravind Narayanan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p43"/>
          <p:cNvSpPr txBox="1">
            <a:spLocks noGrp="1"/>
          </p:cNvSpPr>
          <p:nvPr>
            <p:ph type="title"/>
          </p:nvPr>
        </p:nvSpPr>
        <p:spPr>
          <a:xfrm>
            <a:off x="616717" y="10021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    BERT vs GPT2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3CD1E9-DB71-8E0A-A110-D1EB3539E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635" y="1620167"/>
            <a:ext cx="760165" cy="7532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EA02D0-430D-9B0A-73C8-13E637BBE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202" y="2529060"/>
            <a:ext cx="347032" cy="353918"/>
          </a:xfrm>
          <a:prstGeom prst="rect">
            <a:avLst/>
          </a:prstGeom>
        </p:spPr>
      </p:pic>
      <p:pic>
        <p:nvPicPr>
          <p:cNvPr id="4" name="Picture 3" descr="A white rectangular sign with black text&#10;&#10;Description automatically generated">
            <a:extLst>
              <a:ext uri="{FF2B5EF4-FFF2-40B4-BE49-F238E27FC236}">
                <a16:creationId xmlns:a16="http://schemas.microsoft.com/office/drawing/2014/main" id="{0875A430-30CD-93F6-2336-278A17D4A9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9699" y="2205324"/>
            <a:ext cx="1300910" cy="1077129"/>
          </a:xfrm>
          <a:prstGeom prst="rect">
            <a:avLst/>
          </a:prstGeom>
        </p:spPr>
      </p:pic>
      <p:pic>
        <p:nvPicPr>
          <p:cNvPr id="5" name="Picture 4" descr="A white rectangular sign with black text&#10;&#10;Description automatically generated">
            <a:extLst>
              <a:ext uri="{FF2B5EF4-FFF2-40B4-BE49-F238E27FC236}">
                <a16:creationId xmlns:a16="http://schemas.microsoft.com/office/drawing/2014/main" id="{8120D0FB-C7D6-EE02-C970-9D27EDBBC0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9284" y="2205323"/>
            <a:ext cx="1300908" cy="10771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09D4B9-B49E-2BC8-26F5-F376641F3F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436" y="899940"/>
            <a:ext cx="2669997" cy="411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9BF862-39B6-B7CE-BF95-CDAC10D97C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8424" y="899940"/>
            <a:ext cx="266999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593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p43"/>
          <p:cNvSpPr txBox="1">
            <a:spLocks noGrp="1"/>
          </p:cNvSpPr>
          <p:nvPr>
            <p:ph type="title"/>
          </p:nvPr>
        </p:nvSpPr>
        <p:spPr>
          <a:xfrm>
            <a:off x="616717" y="10021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GPT3.5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5782C5-6C0D-F9D4-8580-1918FFE74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23" y="1126246"/>
            <a:ext cx="3700290" cy="3372995"/>
          </a:xfrm>
          <a:prstGeom prst="rect">
            <a:avLst/>
          </a:prstGeom>
        </p:spPr>
      </p:pic>
      <p:pic>
        <p:nvPicPr>
          <p:cNvPr id="6" name="Picture 5" descr="A grey rectangular sign with black text&#10;&#10;Description automatically generated">
            <a:extLst>
              <a:ext uri="{FF2B5EF4-FFF2-40B4-BE49-F238E27FC236}">
                <a16:creationId xmlns:a16="http://schemas.microsoft.com/office/drawing/2014/main" id="{9E68B5B2-16F5-7B2A-F9C7-98261E244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485" y="711276"/>
            <a:ext cx="753280" cy="746394"/>
          </a:xfrm>
          <a:prstGeom prst="rect">
            <a:avLst/>
          </a:prstGeom>
        </p:spPr>
      </p:pic>
      <p:pic>
        <p:nvPicPr>
          <p:cNvPr id="13" name="Picture 12" descr="A white and black text&#10;&#10;Description automatically generated">
            <a:extLst>
              <a:ext uri="{FF2B5EF4-FFF2-40B4-BE49-F238E27FC236}">
                <a16:creationId xmlns:a16="http://schemas.microsoft.com/office/drawing/2014/main" id="{CAD18FA3-9CDC-5534-2BFC-C3F0C80F9E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1955" y="1405405"/>
            <a:ext cx="2743200" cy="1272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FDB63D-151C-7EE1-2B35-5A4B752CE8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8015" y="3279583"/>
            <a:ext cx="305718" cy="2919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304E023-36D0-3E25-D737-D3EA909B56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0473" y="1310319"/>
            <a:ext cx="305719" cy="291948"/>
          </a:xfrm>
          <a:prstGeom prst="rect">
            <a:avLst/>
          </a:prstGeom>
        </p:spPr>
      </p:pic>
      <p:pic>
        <p:nvPicPr>
          <p:cNvPr id="16" name="Picture 15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67F1B550-8923-F474-0B07-A5954049D9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1954" y="3381704"/>
            <a:ext cx="2743200" cy="10516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25602A8-AED3-DB44-A2B5-44F4A26755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7901" y="2625456"/>
            <a:ext cx="760165" cy="75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73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41"/>
          <p:cNvSpPr txBox="1">
            <a:spLocks noGrp="1"/>
          </p:cNvSpPr>
          <p:nvPr>
            <p:ph type="title"/>
          </p:nvPr>
        </p:nvSpPr>
        <p:spPr>
          <a:xfrm>
            <a:off x="3756606" y="2164291"/>
            <a:ext cx="3846473" cy="8149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1657" name="Google Shape;1657;p41"/>
          <p:cNvSpPr txBox="1">
            <a:spLocks noGrp="1"/>
          </p:cNvSpPr>
          <p:nvPr>
            <p:ph type="title" idx="2"/>
          </p:nvPr>
        </p:nvSpPr>
        <p:spPr>
          <a:xfrm>
            <a:off x="1917606" y="1882207"/>
            <a:ext cx="1839000" cy="13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658" name="Google Shape;1658;p41"/>
          <p:cNvSpPr/>
          <p:nvPr/>
        </p:nvSpPr>
        <p:spPr>
          <a:xfrm>
            <a:off x="1386575" y="-132175"/>
            <a:ext cx="26400" cy="100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1853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49"/>
          <p:cNvSpPr txBox="1">
            <a:spLocks noGrp="1"/>
          </p:cNvSpPr>
          <p:nvPr>
            <p:ph type="title"/>
          </p:nvPr>
        </p:nvSpPr>
        <p:spPr>
          <a:xfrm>
            <a:off x="1679483" y="1444350"/>
            <a:ext cx="5785034" cy="22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Quantitative Results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2170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p66"/>
          <p:cNvSpPr txBox="1">
            <a:spLocks noGrp="1"/>
          </p:cNvSpPr>
          <p:nvPr>
            <p:ph type="title"/>
          </p:nvPr>
        </p:nvSpPr>
        <p:spPr>
          <a:xfrm>
            <a:off x="664916" y="-253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Training &amp; Validation Curves</a:t>
            </a:r>
            <a:endParaRPr/>
          </a:p>
        </p:txBody>
      </p:sp>
      <p:pic>
        <p:nvPicPr>
          <p:cNvPr id="3" name="Picture 2" descr="image">
            <a:extLst>
              <a:ext uri="{FF2B5EF4-FFF2-40B4-BE49-F238E27FC236}">
                <a16:creationId xmlns:a16="http://schemas.microsoft.com/office/drawing/2014/main" id="{2F8DAA3F-0EB1-C41A-B302-E9BE04B38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425" y="776733"/>
            <a:ext cx="4753778" cy="1868649"/>
          </a:xfrm>
          <a:prstGeom prst="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B1C139-C39A-E51B-F9E8-32515DA9A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5768" y="3117816"/>
            <a:ext cx="4795091" cy="1847991"/>
          </a:xfrm>
          <a:prstGeom prst="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48A159-F481-476F-0D18-45D5A86991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1598" y="2646111"/>
            <a:ext cx="443431" cy="4365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04ECFB-2A5C-D4ED-1E44-77CA03144983}"/>
              </a:ext>
            </a:extLst>
          </p:cNvPr>
          <p:cNvSpPr txBox="1"/>
          <p:nvPr/>
        </p:nvSpPr>
        <p:spPr>
          <a:xfrm>
            <a:off x="663766" y="1414290"/>
            <a:ext cx="150999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baseline="0">
                <a:solidFill>
                  <a:srgbClr val="2C3825"/>
                </a:solidFill>
                <a:latin typeface="Sora"/>
              </a:rPr>
              <a:t>GPT2</a:t>
            </a:r>
            <a:endParaRPr lang="en-US" sz="2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54C3BC-ECF7-AD79-C605-BD1B5BD0153F}"/>
              </a:ext>
            </a:extLst>
          </p:cNvPr>
          <p:cNvSpPr txBox="1"/>
          <p:nvPr/>
        </p:nvSpPr>
        <p:spPr>
          <a:xfrm>
            <a:off x="663765" y="3665861"/>
            <a:ext cx="150999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>
                <a:solidFill>
                  <a:srgbClr val="2C3825"/>
                </a:solidFill>
                <a:latin typeface="Sora"/>
              </a:rPr>
              <a:t>BERT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326485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p6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Model Performance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2BA3CD-F4EA-6799-9B42-A8A2FE66B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96" y="1450885"/>
            <a:ext cx="3709166" cy="1841500"/>
          </a:xfrm>
          <a:prstGeom prst="rect">
            <a:avLst/>
          </a:prstGeom>
        </p:spPr>
      </p:pic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1B6BC16-5964-86A2-4B20-A77B910935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91" t="48500" r="8703" b="101"/>
          <a:stretch/>
        </p:blipFill>
        <p:spPr>
          <a:xfrm>
            <a:off x="4949328" y="2434688"/>
            <a:ext cx="3710887" cy="18384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37259B-E753-DD25-B8A2-09FF98E7E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2742" y="2632340"/>
            <a:ext cx="443431" cy="4365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6B04C4-8FD9-3329-9F2C-46EA1D1B3466}"/>
              </a:ext>
            </a:extLst>
          </p:cNvPr>
          <p:cNvSpPr txBox="1"/>
          <p:nvPr/>
        </p:nvSpPr>
        <p:spPr>
          <a:xfrm>
            <a:off x="1627742" y="3356012"/>
            <a:ext cx="150999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>
                <a:solidFill>
                  <a:srgbClr val="2C3825"/>
                </a:solidFill>
                <a:latin typeface="Sora"/>
              </a:rPr>
              <a:t>BERT</a:t>
            </a:r>
            <a:endParaRPr lang="en-US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84E3A7-6367-6BF3-329C-3ACB3C6F32AB}"/>
              </a:ext>
            </a:extLst>
          </p:cNvPr>
          <p:cNvSpPr txBox="1"/>
          <p:nvPr/>
        </p:nvSpPr>
        <p:spPr>
          <a:xfrm>
            <a:off x="6144658" y="1751681"/>
            <a:ext cx="150999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baseline="0">
                <a:solidFill>
                  <a:srgbClr val="2C3825"/>
                </a:solidFill>
                <a:latin typeface="Sora"/>
              </a:rPr>
              <a:t>GPT2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555924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p66"/>
          <p:cNvSpPr txBox="1">
            <a:spLocks noGrp="1"/>
          </p:cNvSpPr>
          <p:nvPr>
            <p:ph type="title"/>
          </p:nvPr>
        </p:nvSpPr>
        <p:spPr>
          <a:xfrm>
            <a:off x="726886" y="11451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OpenAI GPT3.5 Model Performance</a:t>
            </a:r>
            <a:endParaRPr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000EC4-1426-967D-9ECD-16B2B3D95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494" y="995318"/>
            <a:ext cx="6911012" cy="1469665"/>
          </a:xfrm>
          <a:prstGeom prst="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2D5711-44AD-8240-6D89-3ADDCCBE4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86" y="3080139"/>
            <a:ext cx="3695700" cy="1841500"/>
          </a:xfrm>
          <a:prstGeom prst="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14" name="Google Shape;1690;p44">
            <a:extLst>
              <a:ext uri="{FF2B5EF4-FFF2-40B4-BE49-F238E27FC236}">
                <a16:creationId xmlns:a16="http://schemas.microsoft.com/office/drawing/2014/main" id="{848E17D8-EF6B-4B74-E1E3-00A4A4C14F97}"/>
              </a:ext>
            </a:extLst>
          </p:cNvPr>
          <p:cNvSpPr txBox="1">
            <a:spLocks/>
          </p:cNvSpPr>
          <p:nvPr/>
        </p:nvSpPr>
        <p:spPr>
          <a:xfrm>
            <a:off x="696331" y="2678434"/>
            <a:ext cx="3827832" cy="4085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b="1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Testing Sample of 80 Lyrics: Classification Report</a:t>
            </a:r>
            <a:endParaRPr lang="en-CA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ED0C6F-15F1-6CCE-D55E-13970DBEF294}"/>
              </a:ext>
            </a:extLst>
          </p:cNvPr>
          <p:cNvSpPr txBox="1"/>
          <p:nvPr/>
        </p:nvSpPr>
        <p:spPr>
          <a:xfrm>
            <a:off x="4619839" y="2882729"/>
            <a:ext cx="402074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Strong performance in identifying ‘Angry’, ‘Happy’ emotions.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‘Relaxed' show decent precision but lower recall, with occasional misses.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'Sad' faces challenges with lower precision, F1-score, indicating difficulty in classification.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655F9C-ADA5-BFB4-DC8C-A3B0FEFF8AE8}"/>
              </a:ext>
            </a:extLst>
          </p:cNvPr>
          <p:cNvSpPr txBox="1"/>
          <p:nvPr/>
        </p:nvSpPr>
        <p:spPr>
          <a:xfrm>
            <a:off x="4088049" y="2234151"/>
            <a:ext cx="6690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Steps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6B8EE0-76A7-4BE6-0EF9-D85411845391}"/>
              </a:ext>
            </a:extLst>
          </p:cNvPr>
          <p:cNvSpPr txBox="1"/>
          <p:nvPr/>
        </p:nvSpPr>
        <p:spPr>
          <a:xfrm rot="5400000" flipV="1">
            <a:off x="940765" y="1567411"/>
            <a:ext cx="479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Loss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5133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49"/>
          <p:cNvSpPr txBox="1">
            <a:spLocks noGrp="1"/>
          </p:cNvSpPr>
          <p:nvPr>
            <p:ph type="title"/>
          </p:nvPr>
        </p:nvSpPr>
        <p:spPr>
          <a:xfrm>
            <a:off x="1679483" y="1444350"/>
            <a:ext cx="5785034" cy="22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Qualitative Analysis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8217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00274CA-F212-036A-D881-75F0353E5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016" y="400897"/>
            <a:ext cx="7921591" cy="657881"/>
          </a:xfrm>
        </p:spPr>
        <p:txBody>
          <a:bodyPr/>
          <a:lstStyle/>
          <a:p>
            <a:r>
              <a:rPr lang="en-US" dirty="0"/>
              <a:t>Correct &amp; Misclassified Examples</a:t>
            </a:r>
          </a:p>
        </p:txBody>
      </p:sp>
      <p:sp>
        <p:nvSpPr>
          <p:cNvPr id="3" name="Left Arrow Callout 2">
            <a:extLst>
              <a:ext uri="{FF2B5EF4-FFF2-40B4-BE49-F238E27FC236}">
                <a16:creationId xmlns:a16="http://schemas.microsoft.com/office/drawing/2014/main" id="{5F10DCD2-8B8E-2B6F-DBD3-7EA072590191}"/>
              </a:ext>
            </a:extLst>
          </p:cNvPr>
          <p:cNvSpPr/>
          <p:nvPr/>
        </p:nvSpPr>
        <p:spPr>
          <a:xfrm>
            <a:off x="2297793" y="1434164"/>
            <a:ext cx="1896183" cy="2577766"/>
          </a:xfrm>
          <a:prstGeom prst="leftArrowCallout">
            <a:avLst>
              <a:gd name="adj1" fmla="val 5555"/>
              <a:gd name="adj2" fmla="val 11111"/>
              <a:gd name="adj3" fmla="val 12500"/>
              <a:gd name="adj4" fmla="val 79329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Actual Label: </a:t>
            </a:r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Happy</a:t>
            </a:r>
          </a:p>
          <a:p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Predicted Label: </a:t>
            </a:r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Relaxed </a:t>
            </a:r>
          </a:p>
          <a:p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Explanation:</a:t>
            </a:r>
            <a:br>
              <a:rPr lang="en-US" sz="1200" dirty="0">
                <a:solidFill>
                  <a:schemeClr val="bg1">
                    <a:lumMod val="10000"/>
                  </a:schemeClr>
                </a:solidFill>
              </a:rPr>
            </a:br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The mention of a "song in my heart," "paradise," and the overall soothing tone could contribute to a sense of relaxation</a:t>
            </a:r>
          </a:p>
          <a:p>
            <a:endParaRPr lang="en-US" sz="1200" dirty="0">
              <a:solidFill>
                <a:schemeClr val="bg1">
                  <a:lumMod val="10000"/>
                </a:schemeClr>
              </a:solidFill>
            </a:endParaRPr>
          </a:p>
          <a:p>
            <a:endParaRPr lang="en-US" sz="1200" dirty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484945-B63E-953A-4405-9A3D01D898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81"/>
          <a:stretch/>
        </p:blipFill>
        <p:spPr>
          <a:xfrm>
            <a:off x="127645" y="1551472"/>
            <a:ext cx="2170148" cy="2366010"/>
          </a:xfrm>
          <a:prstGeom prst="rect">
            <a:avLst/>
          </a:prstGeom>
        </p:spPr>
      </p:pic>
      <p:sp>
        <p:nvSpPr>
          <p:cNvPr id="7" name="Left Arrow Callout 6">
            <a:extLst>
              <a:ext uri="{FF2B5EF4-FFF2-40B4-BE49-F238E27FC236}">
                <a16:creationId xmlns:a16="http://schemas.microsoft.com/office/drawing/2014/main" id="{8C3CF01F-8D35-9879-B97D-BF1AC2170647}"/>
              </a:ext>
            </a:extLst>
          </p:cNvPr>
          <p:cNvSpPr/>
          <p:nvPr/>
        </p:nvSpPr>
        <p:spPr>
          <a:xfrm flipH="1">
            <a:off x="4571999" y="1434164"/>
            <a:ext cx="1970185" cy="2577766"/>
          </a:xfrm>
          <a:prstGeom prst="leftArrowCallout">
            <a:avLst>
              <a:gd name="adj1" fmla="val 5555"/>
              <a:gd name="adj2" fmla="val 11111"/>
              <a:gd name="adj3" fmla="val 12500"/>
              <a:gd name="adj4" fmla="val 79329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Actual Label: </a:t>
            </a:r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Angry</a:t>
            </a:r>
          </a:p>
          <a:p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Predicted Label: </a:t>
            </a:r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Angry </a:t>
            </a:r>
          </a:p>
          <a:p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Explanation:</a:t>
            </a:r>
            <a:br>
              <a:rPr lang="en-US" sz="1200" dirty="0">
                <a:solidFill>
                  <a:schemeClr val="bg1">
                    <a:lumMod val="10000"/>
                  </a:schemeClr>
                </a:solidFill>
              </a:rPr>
            </a:br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The presence of phrases such as "evil minds," "destruction," and expressions of contempt for war elicits feelings of anger.</a:t>
            </a:r>
          </a:p>
          <a:p>
            <a:endParaRPr lang="en-US" sz="1200" dirty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B5052C-ABF2-AC14-3B94-BBEA5EEF0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184" y="1551472"/>
            <a:ext cx="2184744" cy="236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95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p6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 dirty="0"/>
              <a:t>General Trends Observed </a:t>
            </a:r>
            <a:endParaRPr sz="2800" dirty="0"/>
          </a:p>
        </p:txBody>
      </p:sp>
      <p:graphicFrame>
        <p:nvGraphicFramePr>
          <p:cNvPr id="2031" name="Google Shape;2031;p64"/>
          <p:cNvGraphicFramePr/>
          <p:nvPr>
            <p:extLst>
              <p:ext uri="{D42A27DB-BD31-4B8C-83A1-F6EECF244321}">
                <p14:modId xmlns:p14="http://schemas.microsoft.com/office/powerpoint/2010/main" val="3578456842"/>
              </p:ext>
            </p:extLst>
          </p:nvPr>
        </p:nvGraphicFramePr>
        <p:xfrm>
          <a:off x="634866" y="1829158"/>
          <a:ext cx="3417370" cy="2117887"/>
        </p:xfrm>
        <a:graphic>
          <a:graphicData uri="http://schemas.openxmlformats.org/drawingml/2006/table">
            <a:tbl>
              <a:tblPr>
                <a:noFill/>
                <a:tableStyleId>{71784223-39D9-4741-8FFE-75769FE78CDA}</a:tableStyleId>
              </a:tblPr>
              <a:tblGrid>
                <a:gridCol w="943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8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Emotion</a:t>
                      </a:r>
                      <a:endParaRPr sz="1200" b="1" dirty="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Highest Misclassified label</a:t>
                      </a:r>
                      <a:endParaRPr sz="1200" b="1" dirty="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27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Happy</a:t>
                      </a:r>
                      <a:endParaRPr sz="1100" dirty="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Relaxed</a:t>
                      </a:r>
                      <a:endParaRPr sz="1100" b="1" dirty="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27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Sad</a:t>
                      </a:r>
                      <a:endParaRPr sz="1100" dirty="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Angry</a:t>
                      </a:r>
                      <a:endParaRPr sz="1100" b="1" dirty="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27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Angry</a:t>
                      </a:r>
                      <a:endParaRPr sz="1100" dirty="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1" dirty="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Sad</a:t>
                      </a:r>
                      <a:endParaRPr sz="1100" b="1" dirty="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27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dirty="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Relaxed</a:t>
                      </a:r>
                      <a:endParaRPr sz="1100" dirty="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1" dirty="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Happy</a:t>
                      </a:r>
                      <a:endParaRPr sz="1100" b="1" dirty="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913345"/>
                  </a:ext>
                </a:extLst>
              </a:tr>
            </a:tbl>
          </a:graphicData>
        </a:graphic>
      </p:graphicFrame>
      <p:pic>
        <p:nvPicPr>
          <p:cNvPr id="1026" name="Picture 2" descr="Russell's circumplex model of affect [1]. Horizontal axis represents valence (pleasure); vertical axis represents arousal. Artwork is as seen in Valenza et. al [3].  ">
            <a:extLst>
              <a:ext uri="{FF2B5EF4-FFF2-40B4-BE49-F238E27FC236}">
                <a16:creationId xmlns:a16="http://schemas.microsoft.com/office/drawing/2014/main" id="{FFE20F18-7DEC-9211-F3C9-1FBEB33E8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766" y="1829158"/>
            <a:ext cx="3124021" cy="2120643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292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41"/>
          <p:cNvSpPr txBox="1">
            <a:spLocks noGrp="1"/>
          </p:cNvSpPr>
          <p:nvPr>
            <p:ph type="title"/>
          </p:nvPr>
        </p:nvSpPr>
        <p:spPr>
          <a:xfrm>
            <a:off x="3756594" y="1882207"/>
            <a:ext cx="3469800" cy="137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 &amp; Motivation</a:t>
            </a:r>
            <a:endParaRPr dirty="0"/>
          </a:p>
        </p:txBody>
      </p:sp>
      <p:sp>
        <p:nvSpPr>
          <p:cNvPr id="1657" name="Google Shape;1657;p41"/>
          <p:cNvSpPr txBox="1">
            <a:spLocks noGrp="1"/>
          </p:cNvSpPr>
          <p:nvPr>
            <p:ph type="title" idx="2"/>
          </p:nvPr>
        </p:nvSpPr>
        <p:spPr>
          <a:xfrm>
            <a:off x="1917606" y="1882207"/>
            <a:ext cx="1839000" cy="13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658" name="Google Shape;1658;p41"/>
          <p:cNvSpPr/>
          <p:nvPr/>
        </p:nvSpPr>
        <p:spPr>
          <a:xfrm>
            <a:off x="1386575" y="-132175"/>
            <a:ext cx="26400" cy="100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8845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41"/>
          <p:cNvSpPr txBox="1">
            <a:spLocks noGrp="1"/>
          </p:cNvSpPr>
          <p:nvPr>
            <p:ph type="title"/>
          </p:nvPr>
        </p:nvSpPr>
        <p:spPr>
          <a:xfrm>
            <a:off x="3756606" y="2571750"/>
            <a:ext cx="3846473" cy="8149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Discussion and Learnings</a:t>
            </a:r>
            <a:endParaRPr dirty="0"/>
          </a:p>
        </p:txBody>
      </p:sp>
      <p:sp>
        <p:nvSpPr>
          <p:cNvPr id="1657" name="Google Shape;1657;p41"/>
          <p:cNvSpPr txBox="1">
            <a:spLocks noGrp="1"/>
          </p:cNvSpPr>
          <p:nvPr>
            <p:ph type="title" idx="2"/>
          </p:nvPr>
        </p:nvSpPr>
        <p:spPr>
          <a:xfrm>
            <a:off x="1917606" y="1882207"/>
            <a:ext cx="1839000" cy="13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658" name="Google Shape;1658;p41"/>
          <p:cNvSpPr/>
          <p:nvPr/>
        </p:nvSpPr>
        <p:spPr>
          <a:xfrm>
            <a:off x="1386575" y="-132175"/>
            <a:ext cx="26400" cy="100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5937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p6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Findings</a:t>
            </a:r>
            <a:endParaRPr/>
          </a:p>
        </p:txBody>
      </p:sp>
      <p:sp>
        <p:nvSpPr>
          <p:cNvPr id="2037" name="Google Shape;2037;p65"/>
          <p:cNvSpPr txBox="1">
            <a:spLocks noGrp="1"/>
          </p:cNvSpPr>
          <p:nvPr>
            <p:ph type="subTitle" idx="4294967295"/>
          </p:nvPr>
        </p:nvSpPr>
        <p:spPr>
          <a:xfrm>
            <a:off x="635084" y="2988623"/>
            <a:ext cx="2100978" cy="944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buNone/>
            </a:pPr>
            <a:r>
              <a:rPr lang="en" sz="1200" b="1" dirty="0"/>
              <a:t>BERT performs better than GPT2- due to its bi-direction context learning</a:t>
            </a:r>
          </a:p>
        </p:txBody>
      </p:sp>
      <p:sp>
        <p:nvSpPr>
          <p:cNvPr id="2038" name="Google Shape;2038;p65"/>
          <p:cNvSpPr txBox="1">
            <a:spLocks noGrp="1"/>
          </p:cNvSpPr>
          <p:nvPr>
            <p:ph type="subTitle" idx="4294967295"/>
          </p:nvPr>
        </p:nvSpPr>
        <p:spPr>
          <a:xfrm>
            <a:off x="2695864" y="2951766"/>
            <a:ext cx="1828001" cy="8944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" sz="1200" b="1" dirty="0"/>
              <a:t>Minimal pre-processing gives better performance of models</a:t>
            </a:r>
          </a:p>
        </p:txBody>
      </p:sp>
      <p:sp>
        <p:nvSpPr>
          <p:cNvPr id="2039" name="Google Shape;2039;p65"/>
          <p:cNvSpPr txBox="1">
            <a:spLocks noGrp="1"/>
          </p:cNvSpPr>
          <p:nvPr>
            <p:ph type="subTitle" idx="4294967295"/>
          </p:nvPr>
        </p:nvSpPr>
        <p:spPr>
          <a:xfrm>
            <a:off x="4568904" y="2965427"/>
            <a:ext cx="2021573" cy="949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" sz="1200" b="1" dirty="0"/>
              <a:t>Class 'Relaxed' consistently tends to be misclassified as 'Happy'</a:t>
            </a:r>
          </a:p>
        </p:txBody>
      </p:sp>
      <p:sp>
        <p:nvSpPr>
          <p:cNvPr id="2042" name="Google Shape;2042;p65"/>
          <p:cNvSpPr txBox="1">
            <a:spLocks noGrp="1"/>
          </p:cNvSpPr>
          <p:nvPr>
            <p:ph type="subTitle" idx="4294967295"/>
          </p:nvPr>
        </p:nvSpPr>
        <p:spPr>
          <a:xfrm>
            <a:off x="6635516" y="2947157"/>
            <a:ext cx="1855654" cy="9036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" sz="1200" b="1" dirty="0"/>
              <a:t>The model is inclining towards valence more than arousal</a:t>
            </a:r>
          </a:p>
        </p:txBody>
      </p:sp>
      <p:sp>
        <p:nvSpPr>
          <p:cNvPr id="2045" name="Google Shape;2045;p65"/>
          <p:cNvSpPr txBox="1">
            <a:spLocks noGrp="1"/>
          </p:cNvSpPr>
          <p:nvPr>
            <p:ph type="title" idx="4294967295"/>
          </p:nvPr>
        </p:nvSpPr>
        <p:spPr>
          <a:xfrm>
            <a:off x="1062473" y="1569599"/>
            <a:ext cx="1253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01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046" name="Google Shape;2046;p65"/>
          <p:cNvSpPr txBox="1">
            <a:spLocks noGrp="1"/>
          </p:cNvSpPr>
          <p:nvPr>
            <p:ph type="title" idx="4294967295"/>
          </p:nvPr>
        </p:nvSpPr>
        <p:spPr>
          <a:xfrm>
            <a:off x="2984365" y="1569599"/>
            <a:ext cx="1253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02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047" name="Google Shape;2047;p65"/>
          <p:cNvSpPr txBox="1">
            <a:spLocks noGrp="1"/>
          </p:cNvSpPr>
          <p:nvPr>
            <p:ph type="title" idx="4294967295"/>
          </p:nvPr>
        </p:nvSpPr>
        <p:spPr>
          <a:xfrm>
            <a:off x="4906256" y="1569599"/>
            <a:ext cx="1253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03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048" name="Google Shape;2048;p65"/>
          <p:cNvSpPr txBox="1">
            <a:spLocks noGrp="1"/>
          </p:cNvSpPr>
          <p:nvPr>
            <p:ph type="title" idx="4294967295"/>
          </p:nvPr>
        </p:nvSpPr>
        <p:spPr>
          <a:xfrm>
            <a:off x="6828148" y="1569599"/>
            <a:ext cx="1253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04</a:t>
            </a:r>
            <a:endParaRPr>
              <a:solidFill>
                <a:schemeClr val="accent3"/>
              </a:solidFill>
            </a:endParaRPr>
          </a:p>
        </p:txBody>
      </p:sp>
      <p:cxnSp>
        <p:nvCxnSpPr>
          <p:cNvPr id="2049" name="Google Shape;2049;p65"/>
          <p:cNvCxnSpPr/>
          <p:nvPr/>
        </p:nvCxnSpPr>
        <p:spPr>
          <a:xfrm flipH="1">
            <a:off x="1685573" y="2162999"/>
            <a:ext cx="3600" cy="642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050" name="Google Shape;2050;p65"/>
          <p:cNvCxnSpPr/>
          <p:nvPr/>
        </p:nvCxnSpPr>
        <p:spPr>
          <a:xfrm>
            <a:off x="3609865" y="2162999"/>
            <a:ext cx="1200" cy="642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051" name="Google Shape;2051;p65"/>
          <p:cNvCxnSpPr/>
          <p:nvPr/>
        </p:nvCxnSpPr>
        <p:spPr>
          <a:xfrm>
            <a:off x="5531756" y="2162999"/>
            <a:ext cx="2400" cy="642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052" name="Google Shape;2052;p65"/>
          <p:cNvCxnSpPr/>
          <p:nvPr/>
        </p:nvCxnSpPr>
        <p:spPr>
          <a:xfrm>
            <a:off x="7454848" y="2162999"/>
            <a:ext cx="3600" cy="642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738516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124;p71">
            <a:extLst>
              <a:ext uri="{FF2B5EF4-FFF2-40B4-BE49-F238E27FC236}">
                <a16:creationId xmlns:a16="http://schemas.microsoft.com/office/drawing/2014/main" id="{E39F1861-0939-D04E-408D-00C4967F5C64}"/>
              </a:ext>
            </a:extLst>
          </p:cNvPr>
          <p:cNvSpPr txBox="1">
            <a:spLocks/>
          </p:cNvSpPr>
          <p:nvPr/>
        </p:nvSpPr>
        <p:spPr>
          <a:xfrm>
            <a:off x="1893750" y="1291844"/>
            <a:ext cx="5356500" cy="11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200"/>
              <a:buFont typeface="Sora"/>
              <a:buNone/>
              <a:defRPr sz="4500" b="1" i="0" u="none" strike="noStrike" cap="none">
                <a:solidFill>
                  <a:schemeClr val="accent3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200"/>
              <a:buFont typeface="Sora"/>
              <a:buNone/>
              <a:defRPr sz="6200" b="0" i="0" u="none" strike="noStrike" cap="none">
                <a:solidFill>
                  <a:schemeClr val="accent3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200"/>
              <a:buFont typeface="Sora"/>
              <a:buNone/>
              <a:defRPr sz="6200" b="0" i="0" u="none" strike="noStrike" cap="none">
                <a:solidFill>
                  <a:schemeClr val="accent3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200"/>
              <a:buFont typeface="Sora"/>
              <a:buNone/>
              <a:defRPr sz="6200" b="0" i="0" u="none" strike="noStrike" cap="none">
                <a:solidFill>
                  <a:schemeClr val="accent3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200"/>
              <a:buFont typeface="Sora"/>
              <a:buNone/>
              <a:defRPr sz="6200" b="0" i="0" u="none" strike="noStrike" cap="none">
                <a:solidFill>
                  <a:schemeClr val="accent3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200"/>
              <a:buFont typeface="Sora"/>
              <a:buNone/>
              <a:defRPr sz="6200" b="0" i="0" u="none" strike="noStrike" cap="none">
                <a:solidFill>
                  <a:schemeClr val="accent3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200"/>
              <a:buFont typeface="Sora"/>
              <a:buNone/>
              <a:defRPr sz="6200" b="0" i="0" u="none" strike="noStrike" cap="none">
                <a:solidFill>
                  <a:schemeClr val="accent3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200"/>
              <a:buFont typeface="Sora"/>
              <a:buNone/>
              <a:defRPr sz="6200" b="0" i="0" u="none" strike="noStrike" cap="none">
                <a:solidFill>
                  <a:schemeClr val="accent3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200"/>
              <a:buFont typeface="Sora"/>
              <a:buNone/>
              <a:defRPr sz="6200" b="0" i="0" u="none" strike="noStrike" cap="none">
                <a:solidFill>
                  <a:schemeClr val="accent3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-CA"/>
              <a:t>Thanks!</a:t>
            </a:r>
          </a:p>
        </p:txBody>
      </p:sp>
      <p:sp>
        <p:nvSpPr>
          <p:cNvPr id="15" name="Google Shape;2125;p71">
            <a:extLst>
              <a:ext uri="{FF2B5EF4-FFF2-40B4-BE49-F238E27FC236}">
                <a16:creationId xmlns:a16="http://schemas.microsoft.com/office/drawing/2014/main" id="{A686C019-3859-695A-96E9-B2D9EA9A05A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87650" y="2419569"/>
            <a:ext cx="5369100" cy="13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Do you have any questions?</a:t>
            </a:r>
            <a:endParaRPr sz="2400" b="1" dirty="0"/>
          </a:p>
        </p:txBody>
      </p:sp>
    </p:spTree>
    <p:extLst>
      <p:ext uri="{BB962C8B-B14F-4D97-AF65-F5344CB8AC3E}">
        <p14:creationId xmlns:p14="http://schemas.microsoft.com/office/powerpoint/2010/main" val="50850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p65"/>
          <p:cNvSpPr txBox="1">
            <a:spLocks noGrp="1"/>
          </p:cNvSpPr>
          <p:nvPr>
            <p:ph type="subTitle" idx="4294967295"/>
          </p:nvPr>
        </p:nvSpPr>
        <p:spPr>
          <a:xfrm>
            <a:off x="869192" y="2926652"/>
            <a:ext cx="2204260" cy="8550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buNone/>
            </a:pPr>
            <a:r>
              <a:rPr lang="en" sz="1200" b="1"/>
              <a:t>Accurately classifying song lyrics into moods (happy, sad, angry, relaxed) </a:t>
            </a:r>
          </a:p>
        </p:txBody>
      </p:sp>
      <p:sp>
        <p:nvSpPr>
          <p:cNvPr id="2038" name="Google Shape;2038;p65"/>
          <p:cNvSpPr txBox="1">
            <a:spLocks noGrp="1"/>
          </p:cNvSpPr>
          <p:nvPr>
            <p:ph type="subTitle" idx="4294967295"/>
          </p:nvPr>
        </p:nvSpPr>
        <p:spPr>
          <a:xfrm>
            <a:off x="3294908" y="2752085"/>
            <a:ext cx="2454584" cy="8944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" sz="1200" b="1" dirty="0"/>
              <a:t>Aid in understanding the emotional impact of songs on listeners and improve music recommendations</a:t>
            </a:r>
          </a:p>
        </p:txBody>
      </p:sp>
      <p:sp>
        <p:nvSpPr>
          <p:cNvPr id="2039" name="Google Shape;2039;p65"/>
          <p:cNvSpPr txBox="1">
            <a:spLocks noGrp="1"/>
          </p:cNvSpPr>
          <p:nvPr>
            <p:ph type="subTitle" idx="4294967295"/>
          </p:nvPr>
        </p:nvSpPr>
        <p:spPr>
          <a:xfrm>
            <a:off x="6145692" y="2834602"/>
            <a:ext cx="1938947" cy="853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" sz="1200" b="1"/>
              <a:t>?</a:t>
            </a:r>
          </a:p>
        </p:txBody>
      </p:sp>
      <p:sp>
        <p:nvSpPr>
          <p:cNvPr id="2045" name="Google Shape;2045;p65"/>
          <p:cNvSpPr txBox="1">
            <a:spLocks noGrp="1"/>
          </p:cNvSpPr>
          <p:nvPr>
            <p:ph type="title" idx="4294967295"/>
          </p:nvPr>
        </p:nvSpPr>
        <p:spPr>
          <a:xfrm>
            <a:off x="1062473" y="1597141"/>
            <a:ext cx="1528821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What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046" name="Google Shape;2046;p65"/>
          <p:cNvSpPr txBox="1">
            <a:spLocks noGrp="1"/>
          </p:cNvSpPr>
          <p:nvPr>
            <p:ph type="title" idx="4294967295"/>
          </p:nvPr>
        </p:nvSpPr>
        <p:spPr>
          <a:xfrm>
            <a:off x="3893257" y="1597141"/>
            <a:ext cx="1253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Why</a:t>
            </a:r>
          </a:p>
        </p:txBody>
      </p:sp>
      <p:sp>
        <p:nvSpPr>
          <p:cNvPr id="2047" name="Google Shape;2047;p65"/>
          <p:cNvSpPr txBox="1">
            <a:spLocks noGrp="1"/>
          </p:cNvSpPr>
          <p:nvPr>
            <p:ph type="title" idx="4294967295"/>
          </p:nvPr>
        </p:nvSpPr>
        <p:spPr>
          <a:xfrm>
            <a:off x="6448617" y="1555828"/>
            <a:ext cx="1253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How</a:t>
            </a:r>
            <a:endParaRPr>
              <a:solidFill>
                <a:schemeClr val="accent3"/>
              </a:solidFill>
            </a:endParaRPr>
          </a:p>
        </p:txBody>
      </p:sp>
      <p:cxnSp>
        <p:nvCxnSpPr>
          <p:cNvPr id="2049" name="Google Shape;2049;p65"/>
          <p:cNvCxnSpPr>
            <a:cxnSpLocks/>
          </p:cNvCxnSpPr>
          <p:nvPr/>
        </p:nvCxnSpPr>
        <p:spPr>
          <a:xfrm flipH="1">
            <a:off x="1823284" y="2114800"/>
            <a:ext cx="10485" cy="59440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050" name="Google Shape;2050;p65"/>
          <p:cNvCxnSpPr>
            <a:cxnSpLocks/>
          </p:cNvCxnSpPr>
          <p:nvPr/>
        </p:nvCxnSpPr>
        <p:spPr>
          <a:xfrm>
            <a:off x="4518757" y="2114800"/>
            <a:ext cx="8085" cy="59440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051" name="Google Shape;2051;p65"/>
          <p:cNvCxnSpPr>
            <a:cxnSpLocks/>
          </p:cNvCxnSpPr>
          <p:nvPr/>
        </p:nvCxnSpPr>
        <p:spPr>
          <a:xfrm>
            <a:off x="7108545" y="2114800"/>
            <a:ext cx="2400" cy="59440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C8F113D-08B9-4C5D-5A14-DFCFE7CC96D3}"/>
                  </a:ext>
                </a:extLst>
              </p14:cNvPr>
              <p14:cNvContentPartPr/>
              <p14:nvPr/>
            </p14:nvContentPartPr>
            <p14:xfrm>
              <a:off x="9624050" y="2124297"/>
              <a:ext cx="7574" cy="7574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C8F113D-08B9-4C5D-5A14-DFCFE7CC96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45350" y="1745597"/>
                <a:ext cx="757400" cy="75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704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41"/>
          <p:cNvSpPr txBox="1">
            <a:spLocks noGrp="1"/>
          </p:cNvSpPr>
          <p:nvPr>
            <p:ph type="title"/>
          </p:nvPr>
        </p:nvSpPr>
        <p:spPr>
          <a:xfrm>
            <a:off x="3756593" y="1882207"/>
            <a:ext cx="3846473" cy="15044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&amp; Data Processing</a:t>
            </a:r>
            <a:endParaRPr dirty="0"/>
          </a:p>
        </p:txBody>
      </p:sp>
      <p:sp>
        <p:nvSpPr>
          <p:cNvPr id="1657" name="Google Shape;1657;p41"/>
          <p:cNvSpPr txBox="1">
            <a:spLocks noGrp="1"/>
          </p:cNvSpPr>
          <p:nvPr>
            <p:ph type="title" idx="2"/>
          </p:nvPr>
        </p:nvSpPr>
        <p:spPr>
          <a:xfrm>
            <a:off x="1917606" y="1882207"/>
            <a:ext cx="1839000" cy="13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658" name="Google Shape;1658;p41"/>
          <p:cNvSpPr/>
          <p:nvPr/>
        </p:nvSpPr>
        <p:spPr>
          <a:xfrm>
            <a:off x="1386575" y="-132175"/>
            <a:ext cx="26400" cy="100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8033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MoodyLyricQ Dataset</a:t>
            </a:r>
            <a:endParaRPr dirty="0"/>
          </a:p>
        </p:txBody>
      </p:sp>
      <p:sp>
        <p:nvSpPr>
          <p:cNvPr id="1664" name="Google Shape;1664;p42"/>
          <p:cNvSpPr txBox="1">
            <a:spLocks noGrp="1"/>
          </p:cNvSpPr>
          <p:nvPr>
            <p:ph type="subTitle" idx="1"/>
          </p:nvPr>
        </p:nvSpPr>
        <p:spPr>
          <a:xfrm>
            <a:off x="720000" y="1703889"/>
            <a:ext cx="3770720" cy="30859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CA" dirty="0"/>
              <a:t>Curated </a:t>
            </a:r>
            <a:r>
              <a:rPr lang="en-CA" b="1" dirty="0"/>
              <a:t>collection of song titles, associated artist names </a:t>
            </a:r>
            <a:r>
              <a:rPr lang="en-CA" dirty="0"/>
              <a:t>spanning across various genres.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CA" dirty="0"/>
              <a:t>Individually </a:t>
            </a:r>
            <a:r>
              <a:rPr lang="en-CA" b="1" dirty="0"/>
              <a:t>labeled with emotional tags</a:t>
            </a:r>
            <a:r>
              <a:rPr lang="en-CA" dirty="0"/>
              <a:t> for every song – Happy, Sad, Angry, and Relaxed. [Each song has a </a:t>
            </a:r>
            <a:r>
              <a:rPr lang="en-CA" b="1" dirty="0"/>
              <a:t>single label</a:t>
            </a:r>
            <a:r>
              <a:rPr lang="en-CA" dirty="0"/>
              <a:t>.]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CA" dirty="0"/>
              <a:t>The following dataset </a:t>
            </a:r>
            <a:r>
              <a:rPr lang="en-CA" b="1" dirty="0"/>
              <a:t>does not contain song lyrics</a:t>
            </a:r>
            <a:r>
              <a:rPr lang="en-CA" dirty="0"/>
              <a:t> due to copyright issues.</a:t>
            </a:r>
          </a:p>
        </p:txBody>
      </p:sp>
      <p:graphicFrame>
        <p:nvGraphicFramePr>
          <p:cNvPr id="4" name="Google Shape;1813;p53">
            <a:extLst>
              <a:ext uri="{FF2B5EF4-FFF2-40B4-BE49-F238E27FC236}">
                <a16:creationId xmlns:a16="http://schemas.microsoft.com/office/drawing/2014/main" id="{EC7C85ED-AEE9-4DBC-2C6C-D669E5685B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5295234"/>
              </p:ext>
            </p:extLst>
          </p:nvPr>
        </p:nvGraphicFramePr>
        <p:xfrm>
          <a:off x="4958080" y="1703889"/>
          <a:ext cx="3206328" cy="2872421"/>
        </p:xfrm>
        <a:graphic>
          <a:graphicData uri="http://schemas.openxmlformats.org/drawingml/2006/table">
            <a:tbl>
              <a:tblPr firstRow="1" firstCol="1">
                <a:noFill/>
                <a:tableStyleId>{71784223-39D9-4741-8FFE-75769FE78CDA}</a:tableStyleId>
              </a:tblPr>
              <a:tblGrid>
                <a:gridCol w="1595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1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433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Mood</a:t>
                      </a:r>
                      <a:endParaRPr sz="1400" b="1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L="32885" marR="32885" marT="32885" marB="32885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Number of Song Lyrics Available</a:t>
                      </a:r>
                    </a:p>
                  </a:txBody>
                  <a:tcPr marL="32885" marR="32885" marT="32885" marB="32885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29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20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Happy</a:t>
                      </a:r>
                      <a:endParaRPr sz="120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L="32885" marR="32885" marT="32885" marB="32885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ra"/>
                        <a:buNone/>
                      </a:pPr>
                      <a:r>
                        <a:rPr lang="en-CA" sz="120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500</a:t>
                      </a:r>
                      <a:endParaRPr sz="120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L="32885" marR="32885" marT="32885" marB="32885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32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200"/>
                        <a:t>Relaxed</a:t>
                      </a:r>
                      <a:endParaRPr sz="1200"/>
                    </a:p>
                  </a:txBody>
                  <a:tcPr marL="32885" marR="32885" marT="32885" marB="32885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None/>
                      </a:pPr>
                      <a:r>
                        <a:rPr lang="en-CA" sz="1200"/>
                        <a:t>423</a:t>
                      </a:r>
                      <a:endParaRPr sz="1200"/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endParaRPr sz="1200"/>
                    </a:p>
                  </a:txBody>
                  <a:tcPr marL="32885" marR="32885" marT="32885" marB="32885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64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200"/>
                        <a:t>Sad</a:t>
                      </a:r>
                      <a:endParaRPr sz="1200"/>
                    </a:p>
                  </a:txBody>
                  <a:tcPr marL="32885" marR="32885" marT="32885" marB="32885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None/>
                      </a:pPr>
                      <a:r>
                        <a:rPr lang="en-CA" sz="1200"/>
                        <a:t>415</a:t>
                      </a:r>
                      <a:endParaRPr sz="1200"/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endParaRPr sz="1200"/>
                    </a:p>
                  </a:txBody>
                  <a:tcPr marL="32885" marR="32885" marT="32885" marB="32885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32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200"/>
                        <a:t>Angry</a:t>
                      </a:r>
                      <a:endParaRPr sz="1200"/>
                    </a:p>
                  </a:txBody>
                  <a:tcPr marL="32885" marR="32885" marT="32885" marB="32885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None/>
                      </a:pPr>
                      <a:r>
                        <a:rPr lang="en-CA" sz="1200"/>
                        <a:t>383</a:t>
                      </a:r>
                      <a:endParaRPr sz="1200"/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endParaRPr sz="1200"/>
                    </a:p>
                  </a:txBody>
                  <a:tcPr marL="32885" marR="32885" marT="32885" marB="32885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32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200" b="1"/>
                        <a:t>Total</a:t>
                      </a:r>
                      <a:endParaRPr sz="1200" b="1"/>
                    </a:p>
                  </a:txBody>
                  <a:tcPr marL="32885" marR="32885" marT="32885" marB="32885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None/>
                      </a:pPr>
                      <a:r>
                        <a:rPr lang="en-CA" sz="1200" b="1"/>
                        <a:t>1721</a:t>
                      </a:r>
                      <a:endParaRPr sz="1200" b="1"/>
                    </a:p>
                  </a:txBody>
                  <a:tcPr marL="32885" marR="32885" marT="32885" marB="32885">
                    <a:lnL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198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94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Obtaining Lyrics</a:t>
            </a:r>
            <a:endParaRPr dirty="0"/>
          </a:p>
        </p:txBody>
      </p:sp>
      <p:sp>
        <p:nvSpPr>
          <p:cNvPr id="1664" name="Google Shape;1664;p42"/>
          <p:cNvSpPr txBox="1">
            <a:spLocks noGrp="1"/>
          </p:cNvSpPr>
          <p:nvPr>
            <p:ph type="subTitle" idx="1"/>
          </p:nvPr>
        </p:nvSpPr>
        <p:spPr>
          <a:xfrm>
            <a:off x="720000" y="1703889"/>
            <a:ext cx="3770720" cy="30859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CA" b="1" dirty="0"/>
              <a:t>Genius API Integration:</a:t>
            </a:r>
          </a:p>
          <a:p>
            <a:pPr marL="742950" lvl="1" indent="-285750" algn="l">
              <a:buFont typeface="Wingdings" pitchFamily="2" charset="2"/>
              <a:buChar char="q"/>
            </a:pPr>
            <a:r>
              <a:rPr lang="en-CA" dirty="0"/>
              <a:t>Using the Genius API's search feature for fetching lyrics using a combination of artist’s name and song name.</a:t>
            </a:r>
          </a:p>
          <a:p>
            <a:pPr marL="457200" lvl="1" indent="0" algn="l"/>
            <a:endParaRPr lang="en-CA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CA" b="1" dirty="0"/>
              <a:t>File Organization:</a:t>
            </a:r>
          </a:p>
          <a:p>
            <a:pPr marL="742950" lvl="1" indent="-285750" algn="l">
              <a:buFont typeface="Wingdings" pitchFamily="2" charset="2"/>
              <a:buChar char="q"/>
            </a:pPr>
            <a:r>
              <a:rPr lang="en-CA" dirty="0"/>
              <a:t>Retrieved lyrics and metadata are stored in individual .txt, .</a:t>
            </a:r>
            <a:r>
              <a:rPr lang="en-CA" dirty="0" err="1"/>
              <a:t>json</a:t>
            </a:r>
            <a:r>
              <a:rPr lang="en-CA" dirty="0"/>
              <a:t> files, respectively.</a:t>
            </a:r>
          </a:p>
        </p:txBody>
      </p:sp>
      <p:graphicFrame>
        <p:nvGraphicFramePr>
          <p:cNvPr id="4" name="Google Shape;1813;p53">
            <a:extLst>
              <a:ext uri="{FF2B5EF4-FFF2-40B4-BE49-F238E27FC236}">
                <a16:creationId xmlns:a16="http://schemas.microsoft.com/office/drawing/2014/main" id="{EC7C85ED-AEE9-4DBC-2C6C-D669E5685B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58341"/>
              </p:ext>
            </p:extLst>
          </p:nvPr>
        </p:nvGraphicFramePr>
        <p:xfrm>
          <a:off x="4958079" y="1703889"/>
          <a:ext cx="3533914" cy="2872421"/>
        </p:xfrm>
        <a:graphic>
          <a:graphicData uri="http://schemas.openxmlformats.org/drawingml/2006/table">
            <a:tbl>
              <a:tblPr firstRow="1" firstCol="1">
                <a:noFill/>
                <a:tableStyleId>{71784223-39D9-4741-8FFE-75769FE78CDA}</a:tableStyleId>
              </a:tblPr>
              <a:tblGrid>
                <a:gridCol w="1170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1905">
                  <a:extLst>
                    <a:ext uri="{9D8B030D-6E8A-4147-A177-3AD203B41FA5}">
                      <a16:colId xmlns:a16="http://schemas.microsoft.com/office/drawing/2014/main" val="1224437488"/>
                    </a:ext>
                  </a:extLst>
                </a:gridCol>
              </a:tblGrid>
              <a:tr h="62433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Mood</a:t>
                      </a:r>
                    </a:p>
                  </a:txBody>
                  <a:tcPr marL="32885" marR="32885" marT="32885" marB="32885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Total Lyrics Scraped</a:t>
                      </a:r>
                    </a:p>
                  </a:txBody>
                  <a:tcPr marL="32885" marR="32885" marT="32885" marB="32885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Subset used for training</a:t>
                      </a:r>
                    </a:p>
                  </a:txBody>
                  <a:tcPr marL="32885" marR="32885" marT="32885" marB="32885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29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20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Happy</a:t>
                      </a:r>
                      <a:endParaRPr sz="120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L="32885" marR="32885" marT="32885" marB="32885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ra"/>
                        <a:buNone/>
                      </a:pPr>
                      <a:r>
                        <a:rPr lang="en-CA" sz="120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500</a:t>
                      </a:r>
                      <a:endParaRPr sz="120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L="32885" marR="32885" marT="32885" marB="32885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ra"/>
                        <a:buNone/>
                      </a:pPr>
                      <a:r>
                        <a:rPr lang="en-CA" sz="120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45</a:t>
                      </a:r>
                      <a:endParaRPr sz="120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L="32885" marR="32885" marT="32885" marB="32885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32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200"/>
                        <a:t>Relaxed</a:t>
                      </a:r>
                      <a:endParaRPr sz="1200"/>
                    </a:p>
                  </a:txBody>
                  <a:tcPr marL="32885" marR="32885" marT="32885" marB="32885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None/>
                      </a:pPr>
                      <a:r>
                        <a:rPr lang="en-CA" sz="1200"/>
                        <a:t>423</a:t>
                      </a:r>
                      <a:endParaRPr sz="1200"/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endParaRPr sz="1200"/>
                    </a:p>
                  </a:txBody>
                  <a:tcPr marL="32885" marR="32885" marT="32885" marB="32885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None/>
                      </a:pPr>
                      <a:r>
                        <a:rPr lang="en-CA" sz="1200"/>
                        <a:t>45</a:t>
                      </a:r>
                      <a:endParaRPr sz="1200"/>
                    </a:p>
                  </a:txBody>
                  <a:tcPr marL="32885" marR="32885" marT="32885" marB="32885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64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200"/>
                        <a:t>Sad</a:t>
                      </a:r>
                      <a:endParaRPr sz="1200"/>
                    </a:p>
                  </a:txBody>
                  <a:tcPr marL="32885" marR="32885" marT="32885" marB="32885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None/>
                      </a:pPr>
                      <a:r>
                        <a:rPr lang="en-CA" sz="1200"/>
                        <a:t>415</a:t>
                      </a:r>
                      <a:endParaRPr sz="1200"/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endParaRPr sz="1200"/>
                    </a:p>
                  </a:txBody>
                  <a:tcPr marL="32885" marR="32885" marT="32885" marB="32885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None/>
                      </a:pPr>
                      <a:r>
                        <a:rPr lang="en-CA" sz="1200"/>
                        <a:t>45</a:t>
                      </a:r>
                      <a:endParaRPr sz="1200"/>
                    </a:p>
                  </a:txBody>
                  <a:tcPr marL="32885" marR="32885" marT="32885" marB="32885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32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200"/>
                        <a:t>Angry</a:t>
                      </a:r>
                      <a:endParaRPr sz="1200"/>
                    </a:p>
                  </a:txBody>
                  <a:tcPr marL="32885" marR="32885" marT="32885" marB="32885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None/>
                      </a:pPr>
                      <a:r>
                        <a:rPr lang="en-CA" sz="1200"/>
                        <a:t>383</a:t>
                      </a:r>
                      <a:endParaRPr sz="1200"/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endParaRPr sz="1200"/>
                    </a:p>
                  </a:txBody>
                  <a:tcPr marL="32885" marR="32885" marT="32885" marB="32885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None/>
                      </a:pPr>
                      <a:r>
                        <a:rPr lang="en-CA" sz="1200"/>
                        <a:t>45</a:t>
                      </a:r>
                      <a:endParaRPr sz="1200"/>
                    </a:p>
                  </a:txBody>
                  <a:tcPr marL="32885" marR="32885" marT="32885" marB="32885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32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200" b="1"/>
                        <a:t>Total</a:t>
                      </a:r>
                      <a:endParaRPr sz="1200" b="1"/>
                    </a:p>
                  </a:txBody>
                  <a:tcPr marL="32885" marR="32885" marT="32885" marB="32885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None/>
                      </a:pPr>
                      <a:r>
                        <a:rPr lang="en-CA" sz="1200" b="1"/>
                        <a:t>1721</a:t>
                      </a:r>
                      <a:endParaRPr sz="1200" b="1"/>
                    </a:p>
                  </a:txBody>
                  <a:tcPr marL="32885" marR="32885" marT="32885" marB="32885">
                    <a:lnL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None/>
                      </a:pPr>
                      <a:r>
                        <a:rPr lang="en-CA" sz="1200" b="1"/>
                        <a:t>180</a:t>
                      </a:r>
                      <a:endParaRPr sz="1200" b="1"/>
                    </a:p>
                  </a:txBody>
                  <a:tcPr marL="32885" marR="32885" marT="32885" marB="32885">
                    <a:lnL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580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46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p6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Preprocessing</a:t>
            </a:r>
            <a:endParaRPr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F8B06AE-7CD8-2784-8D38-B266FD25A9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8217821"/>
              </p:ext>
            </p:extLst>
          </p:nvPr>
        </p:nvGraphicFramePr>
        <p:xfrm>
          <a:off x="1219200" y="1477779"/>
          <a:ext cx="6705600" cy="3220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37010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00274CA-F212-036A-D881-75F0353E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Sample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10AD8D0-34B6-EC55-F4F7-6776612CA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55" y="1558594"/>
            <a:ext cx="4472539" cy="2105820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88C719C5-75CD-3A94-86B5-36024196F0C4}"/>
              </a:ext>
            </a:extLst>
          </p:cNvPr>
          <p:cNvSpPr txBox="1">
            <a:spLocks/>
          </p:cNvSpPr>
          <p:nvPr/>
        </p:nvSpPr>
        <p:spPr>
          <a:xfrm>
            <a:off x="1122924" y="3839112"/>
            <a:ext cx="29076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-US" dirty="0"/>
              <a:t>Data frame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D1215F6B-6F6E-D645-2CEA-FD0F5126EAA5}"/>
              </a:ext>
            </a:extLst>
          </p:cNvPr>
          <p:cNvSpPr txBox="1">
            <a:spLocks/>
          </p:cNvSpPr>
          <p:nvPr/>
        </p:nvSpPr>
        <p:spPr>
          <a:xfrm>
            <a:off x="5355221" y="4503158"/>
            <a:ext cx="29076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-US"/>
              <a:t>Lyrics 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558F616-C1BD-4A99-4B83-950179010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468" y="1308872"/>
            <a:ext cx="2907601" cy="3156824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ADBA64B-ACF3-E797-2218-DBB850F440B4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812994" y="2604619"/>
            <a:ext cx="500161" cy="6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980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41"/>
          <p:cNvSpPr txBox="1">
            <a:spLocks noGrp="1"/>
          </p:cNvSpPr>
          <p:nvPr>
            <p:ph type="title"/>
          </p:nvPr>
        </p:nvSpPr>
        <p:spPr>
          <a:xfrm>
            <a:off x="3756593" y="1882207"/>
            <a:ext cx="3846473" cy="15044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Models &amp; Software</a:t>
            </a:r>
          </a:p>
        </p:txBody>
      </p:sp>
      <p:sp>
        <p:nvSpPr>
          <p:cNvPr id="1657" name="Google Shape;1657;p41"/>
          <p:cNvSpPr txBox="1">
            <a:spLocks noGrp="1"/>
          </p:cNvSpPr>
          <p:nvPr>
            <p:ph type="title" idx="2"/>
          </p:nvPr>
        </p:nvSpPr>
        <p:spPr>
          <a:xfrm>
            <a:off x="1917606" y="1882207"/>
            <a:ext cx="1839000" cy="13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658" name="Google Shape;1658;p41"/>
          <p:cNvSpPr/>
          <p:nvPr/>
        </p:nvSpPr>
        <p:spPr>
          <a:xfrm>
            <a:off x="1386575" y="-132175"/>
            <a:ext cx="26400" cy="100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213018"/>
      </p:ext>
    </p:extLst>
  </p:cSld>
  <p:clrMapOvr>
    <a:masterClrMapping/>
  </p:clrMapOvr>
</p:sld>
</file>

<file path=ppt/theme/theme1.xml><?xml version="1.0" encoding="utf-8"?>
<a:theme xmlns:a="http://schemas.openxmlformats.org/drawingml/2006/main" name="Music Major for College: Brazilian Pagode by Slidesgo">
  <a:themeElements>
    <a:clrScheme name="Simple Light">
      <a:dk1>
        <a:srgbClr val="2C3825"/>
      </a:dk1>
      <a:lt1>
        <a:srgbClr val="E6EBDF"/>
      </a:lt1>
      <a:dk2>
        <a:srgbClr val="5FA884"/>
      </a:dk2>
      <a:lt2>
        <a:srgbClr val="6EA85F"/>
      </a:lt2>
      <a:accent1>
        <a:srgbClr val="A78764"/>
      </a:accent1>
      <a:accent2>
        <a:srgbClr val="EFB446"/>
      </a:accent2>
      <a:accent3>
        <a:srgbClr val="B93838"/>
      </a:accent3>
      <a:accent4>
        <a:srgbClr val="FFFFFF"/>
      </a:accent4>
      <a:accent5>
        <a:srgbClr val="FFFFFF"/>
      </a:accent5>
      <a:accent6>
        <a:srgbClr val="FFFFFF"/>
      </a:accent6>
      <a:hlink>
        <a:srgbClr val="B9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496</Words>
  <Application>Microsoft Macintosh PowerPoint</Application>
  <PresentationFormat>On-screen Show (16:9)</PresentationFormat>
  <Paragraphs>121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Söhne</vt:lpstr>
      <vt:lpstr>Sora</vt:lpstr>
      <vt:lpstr>Wingdings</vt:lpstr>
      <vt:lpstr>Music Major for College: Brazilian Pagode by Slidesgo</vt:lpstr>
      <vt:lpstr>Team MoodSwing Lyrical Mood Classification</vt:lpstr>
      <vt:lpstr>Goal &amp; Motivation</vt:lpstr>
      <vt:lpstr>What</vt:lpstr>
      <vt:lpstr>Data &amp; Data Processing</vt:lpstr>
      <vt:lpstr>MoodyLyricQ Dataset</vt:lpstr>
      <vt:lpstr>Obtaining Lyrics</vt:lpstr>
      <vt:lpstr>Preprocessing</vt:lpstr>
      <vt:lpstr>Data Sample</vt:lpstr>
      <vt:lpstr>Models &amp; Software</vt:lpstr>
      <vt:lpstr>    BERT vs GPT2</vt:lpstr>
      <vt:lpstr>GPT3.5 Model</vt:lpstr>
      <vt:lpstr>Results</vt:lpstr>
      <vt:lpstr>Quantitative Results</vt:lpstr>
      <vt:lpstr>Training &amp; Validation Curves</vt:lpstr>
      <vt:lpstr>Baseline Model Performance</vt:lpstr>
      <vt:lpstr>OpenAI GPT3.5 Model Performance</vt:lpstr>
      <vt:lpstr>Qualitative Analysis</vt:lpstr>
      <vt:lpstr>Correct &amp; Misclassified Examples</vt:lpstr>
      <vt:lpstr>General Trends Observed </vt:lpstr>
      <vt:lpstr>Discussion and Learnings</vt:lpstr>
      <vt:lpstr>Interesting Findings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MoodSwing: Lyrical Mood Classification</dc:title>
  <cp:lastModifiedBy>Aravind Narayanan</cp:lastModifiedBy>
  <cp:revision>124</cp:revision>
  <dcterms:modified xsi:type="dcterms:W3CDTF">2023-12-04T22:45:09Z</dcterms:modified>
</cp:coreProperties>
</file>