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3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FA6665-8C2F-455B-A597-D2B4EE7C0D04}">
          <p14:sldIdLst>
            <p14:sldId id="300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0CAC-7289-70FC-EF15-B7592C9BB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E3168-7593-B966-E632-4413352E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B2A9-92FE-6A50-F400-1C4C2EF2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DA7A-B331-C2DC-1969-4F213790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A669-5047-64A5-B983-5F1EAD3A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237D-C17D-C236-E0F0-F6F2E598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459AB-E11F-C93D-1ADD-57492FC4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AA1F-F14C-4345-ACFB-804297B1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ACD1-9C8F-66E6-A50B-749D69A2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902D-3ED3-10AA-C087-99205C57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8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31767-DD4A-E242-921D-65FF87C5F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24328-0C32-077E-5F29-120DF56A2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AF4F-CB8B-AD47-C0E5-E04332B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0621-8B52-F5C6-E6CE-D2C4C247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62E4-B9E3-F52E-6F0C-49EE6BB9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3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iEmSol-1">
  <p:cSld name="AiEmSol-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11"/>
          <p:cNvCxnSpPr/>
          <p:nvPr/>
        </p:nvCxnSpPr>
        <p:spPr>
          <a:xfrm>
            <a:off x="12831" y="623455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235424" y="321372"/>
            <a:ext cx="9746776" cy="46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241111" y="1078512"/>
            <a:ext cx="5321489" cy="53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2"/>
          </p:nvPr>
        </p:nvSpPr>
        <p:spPr>
          <a:xfrm>
            <a:off x="6624739" y="1078512"/>
            <a:ext cx="5321489" cy="53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824" y="6509759"/>
            <a:ext cx="457200" cy="30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11"/>
          <p:cNvSpPr txBox="1"/>
          <p:nvPr/>
        </p:nvSpPr>
        <p:spPr>
          <a:xfrm>
            <a:off x="4180759" y="6581001"/>
            <a:ext cx="47221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Proprietary Information - Smart Rotamach Pvt Ltd, Hyderabad, India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8233" y="35495"/>
            <a:ext cx="1322745" cy="571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CD6-7B6D-1239-0A6A-B3C26FF6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FE06-C0FD-1570-BF52-D32D9652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BAAE-E224-C082-FCFD-AC0650C4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2597-AF52-10E2-2B6C-41E64094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0148-5BAF-797E-71E1-EBEFD257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6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FBA7-EBD0-7D77-8F01-A05D1679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8916-D29D-6FD1-5111-3B161859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348A-0D8D-3D49-CDC8-1A42B172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503C-7077-F46B-2807-1EFD2913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DF31-C5CA-7C6A-B9CC-A3D929A5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8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946C-BA91-2CAF-0C2F-68C3FA83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DB54-0950-EDCB-206A-437BC00C5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BBE56-3747-32E1-825E-DAE2F29D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BC212-ADCD-E502-7E21-3C9213A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287D-51BE-8708-6BE7-0F6F6B02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283D3-BB3E-929E-56CC-6AD8837E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9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8E73-48E5-E922-1B1A-6D50052D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004C9-D7F2-5FA6-C310-B22E587A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DF8B-B8CC-92DF-2D21-C12DDCCC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77D31-6AE1-EE16-5160-E2F88DE44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26815-521D-C99B-7F44-64AEB034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6F1B4-CF5A-2D47-BD99-8F3613A3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483D7-451A-F10D-4335-7A8D2BEA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0E165-B843-352D-1CBB-816165B9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8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0D1A-4606-B0CF-EE83-9B268DB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E4066-8FC7-DB8A-39ED-32BFD9C7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66D7-155A-4871-6114-0DE86485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FF30-D571-E7F1-DA72-9820BA67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8D93-B007-F432-1B44-6F5F2F25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51FBF-9376-3517-809F-AC1F64F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2C7F-F7D4-4863-8348-7DC33A55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0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B9EB-19DE-C803-A465-2E50A58E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E861-56B8-94F5-5E88-D85ECFE6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84DE-9A6A-7B2E-1031-0CDDB558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6A139-DC79-E8DC-497D-C4DB7BF6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EC962-D3E5-EBD3-1D55-E39D7CB5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0CDA-00AE-A582-B286-C3A3A269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8391-2060-86ED-8645-C2F4A15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56E48-EE56-53C4-4758-7EA3582D9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865C6-55B3-5442-9E45-FF3D6E7D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9D86-7EA5-384D-E1FC-64EBFF8D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989CF-B174-3B1E-21B3-8EAA10E4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FB1C1-E15F-4250-228D-A44D0DA9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9D2F2-D40F-A8EF-DB12-D641CB89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DB7BC-F171-6941-D517-B48CD62A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E7D-FBD4-0CBC-0CA4-29C4CA869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54EE-8288-4FC9-84BD-BF4784D6230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A0DC-4FBF-FCC6-32A9-A835E4F28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1ABB-9295-28A0-C6F7-B53FBF58C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8C08-7DE6-4E1A-8B22-580204DB3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64CD3-49A8-9518-4C20-E73F541D816B}"/>
              </a:ext>
            </a:extLst>
          </p:cNvPr>
          <p:cNvSpPr txBox="1"/>
          <p:nvPr/>
        </p:nvSpPr>
        <p:spPr>
          <a:xfrm>
            <a:off x="1920151" y="99102"/>
            <a:ext cx="7702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Temperature control unit is not working in Refrigerator </a:t>
            </a:r>
            <a:endParaRPr lang="en-IN" sz="2400" b="1" dirty="0"/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5FAF83-D546-7F2C-4472-ABCD85AF02C0}"/>
              </a:ext>
            </a:extLst>
          </p:cNvPr>
          <p:cNvCxnSpPr/>
          <p:nvPr/>
        </p:nvCxnSpPr>
        <p:spPr>
          <a:xfrm>
            <a:off x="2880730" y="3200400"/>
            <a:ext cx="6041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D52D1A8-C006-3F04-E9EC-D977D3806474}"/>
              </a:ext>
            </a:extLst>
          </p:cNvPr>
          <p:cNvSpPr/>
          <p:nvPr/>
        </p:nvSpPr>
        <p:spPr>
          <a:xfrm rot="5400000">
            <a:off x="8668765" y="2525751"/>
            <a:ext cx="1750741" cy="134929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3FEEB6-F6B6-437E-9E91-7F46824E1635}"/>
              </a:ext>
            </a:extLst>
          </p:cNvPr>
          <p:cNvSpPr/>
          <p:nvPr/>
        </p:nvSpPr>
        <p:spPr>
          <a:xfrm>
            <a:off x="1505415" y="1394407"/>
            <a:ext cx="1572322" cy="390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Electrical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816981-4935-7629-FF37-5B25F417976C}"/>
              </a:ext>
            </a:extLst>
          </p:cNvPr>
          <p:cNvSpPr/>
          <p:nvPr/>
        </p:nvSpPr>
        <p:spPr>
          <a:xfrm>
            <a:off x="5771173" y="4705847"/>
            <a:ext cx="1572322" cy="390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43A939-9EEB-3EDE-C783-6F0CACBAACAB}"/>
              </a:ext>
            </a:extLst>
          </p:cNvPr>
          <p:cNvSpPr/>
          <p:nvPr/>
        </p:nvSpPr>
        <p:spPr>
          <a:xfrm>
            <a:off x="4819185" y="1394407"/>
            <a:ext cx="1572322" cy="390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8A4894-9673-28F9-875B-20DAA24C00B6}"/>
              </a:ext>
            </a:extLst>
          </p:cNvPr>
          <p:cNvSpPr/>
          <p:nvPr/>
        </p:nvSpPr>
        <p:spPr>
          <a:xfrm>
            <a:off x="2159620" y="4705847"/>
            <a:ext cx="1572322" cy="390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Internal 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AE1C67-26F4-B145-51FE-BC07916C2DA1}"/>
              </a:ext>
            </a:extLst>
          </p:cNvPr>
          <p:cNvCxnSpPr>
            <a:stCxn id="34" idx="2"/>
          </p:cNvCxnSpPr>
          <p:nvPr/>
        </p:nvCxnSpPr>
        <p:spPr>
          <a:xfrm>
            <a:off x="2291576" y="1784680"/>
            <a:ext cx="1232209" cy="141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8EE093-B8AF-F3C6-2847-7BDFCE0A552D}"/>
              </a:ext>
            </a:extLst>
          </p:cNvPr>
          <p:cNvCxnSpPr/>
          <p:nvPr/>
        </p:nvCxnSpPr>
        <p:spPr>
          <a:xfrm>
            <a:off x="5536297" y="1784680"/>
            <a:ext cx="1232209" cy="141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6DF91C-774B-12BA-2E94-817848C7C955}"/>
              </a:ext>
            </a:extLst>
          </p:cNvPr>
          <p:cNvCxnSpPr>
            <a:stCxn id="39" idx="0"/>
          </p:cNvCxnSpPr>
          <p:nvPr/>
        </p:nvCxnSpPr>
        <p:spPr>
          <a:xfrm flipV="1">
            <a:off x="2945781" y="3200400"/>
            <a:ext cx="1559312" cy="150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D33EEF-56F3-553B-B505-21639F28B62C}"/>
              </a:ext>
            </a:extLst>
          </p:cNvPr>
          <p:cNvCxnSpPr>
            <a:stCxn id="35" idx="0"/>
          </p:cNvCxnSpPr>
          <p:nvPr/>
        </p:nvCxnSpPr>
        <p:spPr>
          <a:xfrm flipV="1">
            <a:off x="6557334" y="3200400"/>
            <a:ext cx="1281973" cy="150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961222-2F42-E74E-03D1-D67195A784B3}"/>
              </a:ext>
            </a:extLst>
          </p:cNvPr>
          <p:cNvCxnSpPr/>
          <p:nvPr/>
        </p:nvCxnSpPr>
        <p:spPr>
          <a:xfrm flipH="1">
            <a:off x="1260088" y="2325029"/>
            <a:ext cx="1494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0AF1EC-58AC-8D83-AC73-E699C23561C6}"/>
              </a:ext>
            </a:extLst>
          </p:cNvPr>
          <p:cNvCxnSpPr/>
          <p:nvPr/>
        </p:nvCxnSpPr>
        <p:spPr>
          <a:xfrm flipH="1">
            <a:off x="1393902" y="2810107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C70BD-262D-7C0C-7243-34DC9BC54764}"/>
              </a:ext>
            </a:extLst>
          </p:cNvPr>
          <p:cNvCxnSpPr/>
          <p:nvPr/>
        </p:nvCxnSpPr>
        <p:spPr>
          <a:xfrm flipH="1">
            <a:off x="4117444" y="2215375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1791C3-08EF-B414-C437-22B7EDC3C6DB}"/>
              </a:ext>
            </a:extLst>
          </p:cNvPr>
          <p:cNvCxnSpPr/>
          <p:nvPr/>
        </p:nvCxnSpPr>
        <p:spPr>
          <a:xfrm flipH="1">
            <a:off x="4644199" y="2795238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53021C-B513-40BA-C773-A6F20623EB9C}"/>
              </a:ext>
            </a:extLst>
          </p:cNvPr>
          <p:cNvCxnSpPr/>
          <p:nvPr/>
        </p:nvCxnSpPr>
        <p:spPr>
          <a:xfrm flipH="1">
            <a:off x="2271132" y="3620429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9B5525-9A59-0AF2-607C-90BEBD83187E}"/>
              </a:ext>
            </a:extLst>
          </p:cNvPr>
          <p:cNvCxnSpPr/>
          <p:nvPr/>
        </p:nvCxnSpPr>
        <p:spPr>
          <a:xfrm flipH="1">
            <a:off x="1739589" y="4166838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6B7991-28B6-0934-ABAE-F9DE7CE8A26C}"/>
              </a:ext>
            </a:extLst>
          </p:cNvPr>
          <p:cNvCxnSpPr/>
          <p:nvPr/>
        </p:nvCxnSpPr>
        <p:spPr>
          <a:xfrm flipH="1">
            <a:off x="5731859" y="3620429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2C19D6-87D9-E706-BA54-57E9AD5A3F97}"/>
              </a:ext>
            </a:extLst>
          </p:cNvPr>
          <p:cNvCxnSpPr/>
          <p:nvPr/>
        </p:nvCxnSpPr>
        <p:spPr>
          <a:xfrm flipH="1">
            <a:off x="5203902" y="4166838"/>
            <a:ext cx="17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D79302-1910-2B09-EC15-25F70A611B78}"/>
              </a:ext>
            </a:extLst>
          </p:cNvPr>
          <p:cNvSpPr txBox="1"/>
          <p:nvPr/>
        </p:nvSpPr>
        <p:spPr>
          <a:xfrm>
            <a:off x="8860345" y="2810108"/>
            <a:ext cx="112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lt1"/>
                </a:solidFill>
              </a:rPr>
              <a:t>Temperature control unit is not working</a:t>
            </a:r>
            <a:endParaRPr lang="en-IN" sz="1200" dirty="0">
              <a:solidFill>
                <a:schemeClr val="lt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E1FA4F-5550-26E2-7CA1-DB50BCF89BE4}"/>
              </a:ext>
            </a:extLst>
          </p:cNvPr>
          <p:cNvSpPr txBox="1"/>
          <p:nvPr/>
        </p:nvSpPr>
        <p:spPr>
          <a:xfrm>
            <a:off x="928338" y="1851576"/>
            <a:ext cx="1784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Over/under voltage from power supply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93C56-0F56-1790-834D-2896308791B7}"/>
              </a:ext>
            </a:extLst>
          </p:cNvPr>
          <p:cNvSpPr txBox="1"/>
          <p:nvPr/>
        </p:nvSpPr>
        <p:spPr>
          <a:xfrm>
            <a:off x="1310268" y="2310060"/>
            <a:ext cx="163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Sensitive to extra voltage and ground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3697F2-C21A-A375-3454-5D9A8E6CE81F}"/>
              </a:ext>
            </a:extLst>
          </p:cNvPr>
          <p:cNvSpPr txBox="1"/>
          <p:nvPr/>
        </p:nvSpPr>
        <p:spPr>
          <a:xfrm>
            <a:off x="4436513" y="1941053"/>
            <a:ext cx="130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GB" sz="1400" dirty="0"/>
              <a:t>Leakage water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BF1C87-B39D-3383-3A8B-87AC18C0AFBD}"/>
              </a:ext>
            </a:extLst>
          </p:cNvPr>
          <p:cNvSpPr txBox="1"/>
          <p:nvPr/>
        </p:nvSpPr>
        <p:spPr>
          <a:xfrm>
            <a:off x="2195863" y="3685477"/>
            <a:ext cx="157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Temperature sensor failure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0879B3-E240-0BBF-C2C1-763E9ACDECF2}"/>
              </a:ext>
            </a:extLst>
          </p:cNvPr>
          <p:cNvSpPr txBox="1"/>
          <p:nvPr/>
        </p:nvSpPr>
        <p:spPr>
          <a:xfrm>
            <a:off x="2159620" y="3349823"/>
            <a:ext cx="2156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Condenser Motor problem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F1EC07-A94E-7FA2-8B74-132F8D0ABFD6}"/>
              </a:ext>
            </a:extLst>
          </p:cNvPr>
          <p:cNvSpPr txBox="1"/>
          <p:nvPr/>
        </p:nvSpPr>
        <p:spPr>
          <a:xfrm>
            <a:off x="5480028" y="3891807"/>
            <a:ext cx="155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Damper Damage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F1A3F9-1C46-BB98-372F-3D3A1AEDFA45}"/>
              </a:ext>
            </a:extLst>
          </p:cNvPr>
          <p:cNvSpPr txBox="1"/>
          <p:nvPr/>
        </p:nvSpPr>
        <p:spPr>
          <a:xfrm>
            <a:off x="6272960" y="3330898"/>
            <a:ext cx="128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Heavy load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32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C8B3-A718-BBA7-27C0-D70CE69A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649" y="321372"/>
            <a:ext cx="8164550" cy="757140"/>
          </a:xfrm>
        </p:spPr>
        <p:txBody>
          <a:bodyPr/>
          <a:lstStyle/>
          <a:p>
            <a:r>
              <a:rPr lang="en-GB" sz="2400" b="1" dirty="0">
                <a:latin typeface="+mn-lt"/>
                <a:ea typeface="+mn-ea"/>
                <a:cs typeface="+mn-cs"/>
              </a:rPr>
              <a:t>Temperature control unit is not working in Refrigerator </a:t>
            </a:r>
            <a:br>
              <a:rPr lang="en-IN" sz="3600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1D94C-9456-E944-5D9F-5BDE2E1A0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111" y="802888"/>
            <a:ext cx="11657240" cy="5668650"/>
          </a:xfrm>
        </p:spPr>
        <p:txBody>
          <a:bodyPr/>
          <a:lstStyle/>
          <a:p>
            <a:pPr marL="50800" indent="0">
              <a:buNone/>
            </a:pPr>
            <a:r>
              <a:rPr lang="en-GB" sz="2400" b="1" dirty="0"/>
              <a:t>Causes</a:t>
            </a:r>
            <a:r>
              <a:rPr lang="en-GB" b="1" dirty="0"/>
              <a:t>:</a:t>
            </a:r>
          </a:p>
          <a:p>
            <a:pPr marL="50800" indent="0">
              <a:buNone/>
            </a:pPr>
            <a:r>
              <a:rPr lang="en-GB" dirty="0"/>
              <a:t>   </a:t>
            </a:r>
            <a:r>
              <a:rPr lang="en-GB" sz="1600" b="1" dirty="0"/>
              <a:t>Electrical: </a:t>
            </a:r>
          </a:p>
          <a:p>
            <a:pPr marL="50800" indent="0">
              <a:buNone/>
            </a:pPr>
            <a:r>
              <a:rPr lang="en-GB" sz="1600" dirty="0"/>
              <a:t>        1) Low voltage/High voltage from supply : Low voltage/ high voltage Can causes damage to the refrigerator</a:t>
            </a:r>
          </a:p>
          <a:p>
            <a:pPr marL="50800" indent="0">
              <a:buNone/>
            </a:pPr>
            <a:r>
              <a:rPr lang="en-GB" sz="1600" dirty="0"/>
              <a:t>        2) Sensitive to extra voltage/ground : Temperature control unit is sensitive to extra voltage/ground</a:t>
            </a:r>
          </a:p>
          <a:p>
            <a:pPr marL="50800" indent="0">
              <a:buNone/>
            </a:pPr>
            <a:r>
              <a:rPr lang="en-GB" sz="1600" dirty="0"/>
              <a:t>     </a:t>
            </a:r>
            <a:r>
              <a:rPr lang="en-GB" sz="1600" b="1" dirty="0"/>
              <a:t>General:</a:t>
            </a:r>
          </a:p>
          <a:p>
            <a:pPr marL="50800" indent="0">
              <a:buNone/>
            </a:pPr>
            <a:r>
              <a:rPr lang="en-GB" sz="1600" dirty="0"/>
              <a:t>        1) Leakage water: Sometimes water gets leaked from the refrigerator</a:t>
            </a:r>
          </a:p>
          <a:p>
            <a:pPr marL="50800" indent="0">
              <a:buNone/>
            </a:pPr>
            <a:r>
              <a:rPr lang="en-GB" sz="1600" dirty="0"/>
              <a:t>     </a:t>
            </a:r>
            <a:r>
              <a:rPr lang="en-GB" sz="1600" b="1" dirty="0"/>
              <a:t>Internal:  </a:t>
            </a:r>
          </a:p>
          <a:p>
            <a:pPr marL="50800" indent="0">
              <a:buNone/>
            </a:pPr>
            <a:r>
              <a:rPr lang="en-GB" sz="1600" dirty="0"/>
              <a:t>        1) Temperature sensor failure : When temperature sensor gets failed , temperature control unit doesn’t works.</a:t>
            </a:r>
          </a:p>
          <a:p>
            <a:pPr marL="50800" indent="0">
              <a:buNone/>
            </a:pPr>
            <a:r>
              <a:rPr lang="en-GB" sz="1600" dirty="0"/>
              <a:t>        2) Condenser motor problem : If the condenser motor fan is not working properly, the refrigerator won’t cool properly</a:t>
            </a:r>
          </a:p>
          <a:p>
            <a:pPr marL="50800" indent="0">
              <a:buNone/>
            </a:pPr>
            <a:r>
              <a:rPr lang="en-GB" sz="1600" dirty="0"/>
              <a:t>    </a:t>
            </a:r>
            <a:r>
              <a:rPr lang="en-GB" sz="1600" b="1" dirty="0"/>
              <a:t>External:</a:t>
            </a:r>
          </a:p>
          <a:p>
            <a:pPr marL="50800" indent="0">
              <a:buNone/>
            </a:pPr>
            <a:r>
              <a:rPr lang="en-GB" sz="1600" dirty="0"/>
              <a:t>         1) Damper Damage :  If the damper is stuck open, it will let too much cold air into the refrigerator.</a:t>
            </a:r>
          </a:p>
          <a:p>
            <a:pPr marL="50800" indent="0">
              <a:buNone/>
            </a:pPr>
            <a:r>
              <a:rPr lang="en-GB" sz="1600" dirty="0"/>
              <a:t>         2) Heavy load :  The amount of heat energy that would need to be removed from a space (cooling) to maintain the temperature in an</a:t>
            </a:r>
          </a:p>
          <a:p>
            <a:pPr marL="50800" indent="0">
              <a:buNone/>
            </a:pPr>
            <a:r>
              <a:rPr lang="en-GB" sz="1600" dirty="0"/>
              <a:t>                                      acceptable range.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3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DFA6AE-6C32-EC02-0198-C7BE33F30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6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219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Temperature control unit is not working in Refrigerator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SRM MS Office</dc:creator>
  <cp:lastModifiedBy>SRM MS Office</cp:lastModifiedBy>
  <cp:revision>10</cp:revision>
  <dcterms:created xsi:type="dcterms:W3CDTF">2023-06-06T05:18:52Z</dcterms:created>
  <dcterms:modified xsi:type="dcterms:W3CDTF">2023-10-25T07:26:38Z</dcterms:modified>
</cp:coreProperties>
</file>