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32384"/>
            <a:ext cx="4775075" cy="1096616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F8D22F"/>
                </a:solidFill>
                <a:latin typeface="RobotoSlab-Regular"/>
              </a:rPr>
              <a:t>Verification of AMBA</a:t>
            </a:r>
            <a:br>
              <a:rPr lang="en-US" sz="2400" b="0" i="0" u="none" strike="noStrike" baseline="0" dirty="0">
                <a:solidFill>
                  <a:srgbClr val="F8D22F"/>
                </a:solidFill>
                <a:latin typeface="RobotoSlab-Regular"/>
              </a:rPr>
            </a:br>
            <a:r>
              <a:rPr lang="en-US" sz="2400" b="0" i="0" u="none" strike="noStrike" baseline="0" dirty="0">
                <a:solidFill>
                  <a:srgbClr val="F8D22F"/>
                </a:solidFill>
                <a:latin typeface="RobotoSlab-Regular"/>
              </a:rPr>
              <a:t>AXI4-Lite protocol</a:t>
            </a:r>
            <a:endParaRPr lang="en-US" sz="2400" dirty="0">
              <a:solidFill>
                <a:srgbClr val="F8D22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65" y="3429000"/>
            <a:ext cx="2791303" cy="11266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8CC44A"/>
                </a:solidFill>
                <a:latin typeface="RobotoSlab-Regular"/>
              </a:rPr>
              <a:t>Fall 2021</a:t>
            </a:r>
          </a:p>
          <a:p>
            <a:pPr algn="l"/>
            <a:r>
              <a:rPr lang="en-US" sz="1800" b="0" i="0" u="none" strike="noStrike" baseline="0" dirty="0">
                <a:solidFill>
                  <a:srgbClr val="8CC44A"/>
                </a:solidFill>
                <a:latin typeface="RobotoSlab-Regular"/>
              </a:rPr>
              <a:t>ECE 571 Project Option 2</a:t>
            </a:r>
          </a:p>
          <a:p>
            <a:pPr algn="l"/>
            <a:r>
              <a:rPr lang="en-US" sz="1800" b="0" i="0" u="none" strike="noStrike" baseline="0" dirty="0">
                <a:solidFill>
                  <a:srgbClr val="8CC44A"/>
                </a:solidFill>
                <a:latin typeface="RobotoSlab-Regular"/>
              </a:rPr>
              <a:t>Narendra Srinivas R</a:t>
            </a:r>
          </a:p>
          <a:p>
            <a:pPr algn="l"/>
            <a:r>
              <a:rPr lang="en-US" sz="1800" b="0" i="0" u="none" strike="noStrike" baseline="0" dirty="0">
                <a:solidFill>
                  <a:srgbClr val="8CC44A"/>
                </a:solidFill>
                <a:latin typeface="RobotoSlab-Regular"/>
              </a:rPr>
              <a:t>Pradeep Reddy M</a:t>
            </a:r>
          </a:p>
          <a:p>
            <a:pPr algn="l"/>
            <a:r>
              <a:rPr lang="en-US" dirty="0">
                <a:solidFill>
                  <a:srgbClr val="8CC44A"/>
                </a:solidFill>
                <a:latin typeface="RobotoSlab-Regular"/>
              </a:rPr>
              <a:t>Naveen </a:t>
            </a:r>
            <a:r>
              <a:rPr lang="en-US" dirty="0" err="1">
                <a:solidFill>
                  <a:srgbClr val="8CC44A"/>
                </a:solidFill>
                <a:latin typeface="RobotoSlab-Regular"/>
              </a:rPr>
              <a:t>manivannan</a:t>
            </a:r>
            <a:endParaRPr lang="en-US" sz="1800" b="0" i="0" u="none" strike="noStrike" baseline="0" dirty="0">
              <a:solidFill>
                <a:srgbClr val="8CC44A"/>
              </a:solidFill>
              <a:latin typeface="RobotoSlab-Regular"/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C142-C03C-47F3-A1E1-5159B9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walk-through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DD9A-A63E-4474-AE46-B916D440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overview of Design code.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code and walk through the code to show the overall hierarchy of Test bench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Assertions used.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possible testcases.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6A64-C53B-4C6F-973C-919CA0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8410-6377-4644-AFDF-6634A838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 ERRORS FOUND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RDATA_xcheck_a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 RDATA contains x values when RVALID was high.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AWADDR_stable_a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AWADDR was not stable, when AWVALID was asserted and AWREADY was low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WDATA_stable_a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WDATA was not stable, when WVALID was asserted and WREADY was low.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ERRORS FOUND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fetched was not matched with expected data(TBMEM).The data was returned was following a pattern like double the expected data.</a:t>
            </a:r>
          </a:p>
        </p:txBody>
      </p:sp>
    </p:spTree>
    <p:extLst>
      <p:ext uri="{BB962C8B-B14F-4D97-AF65-F5344CB8AC3E}">
        <p14:creationId xmlns:p14="http://schemas.microsoft.com/office/powerpoint/2010/main" val="180395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591E-FD06-405B-BC91-48F71EB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split-up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010539-197E-4EFD-AC21-781F496EF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698167"/>
              </p:ext>
            </p:extLst>
          </p:nvPr>
        </p:nvGraphicFramePr>
        <p:xfrm>
          <a:off x="1066800" y="2103437"/>
          <a:ext cx="10058400" cy="382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2803023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38666414"/>
                    </a:ext>
                  </a:extLst>
                </a:gridCol>
              </a:tblGrid>
              <a:tr h="62346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02863"/>
                  </a:ext>
                </a:extLst>
              </a:tr>
              <a:tr h="62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Environment Setup 	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Pradeep,Srinivas,Naveen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	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2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Pradeep,Srinivas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	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72293"/>
                  </a:ext>
                </a:extLst>
              </a:tr>
              <a:tr h="62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level testing and Assertions for Write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Address,Write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 Channel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Srinivas,Naveen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	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5905"/>
                  </a:ext>
                </a:extLst>
              </a:tr>
              <a:tr h="62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level testing and Assertions for Read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Address,Read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 Channel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Pradeep,Srinivas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	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6782"/>
                  </a:ext>
                </a:extLst>
              </a:tr>
              <a:tr h="62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level testing and Assertions for Write Response Channel and Global Coverage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Naveen,Pradeep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	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6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9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249C-19ED-4963-A361-286CB804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BE22-CCF6-4BE5-9365-4EB89AEC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/ Questions</a:t>
            </a:r>
          </a:p>
        </p:txBody>
      </p:sp>
    </p:spTree>
    <p:extLst>
      <p:ext uri="{BB962C8B-B14F-4D97-AF65-F5344CB8AC3E}">
        <p14:creationId xmlns:p14="http://schemas.microsoft.com/office/powerpoint/2010/main" val="125529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39C7-22EC-4541-9914-89EE1FFF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A9D-6C71-4FD0-AF63-9F869D8A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94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BED0-51B6-4CDF-B6D1-B8271EAE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AXI4-Lite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74C3-3A12-4CAE-902A-A1CB02D9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Advanced Microcontroller Bus Architecture (AMBA)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AXI, lacking burst access capability.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simpler interface than the full AXI4 interface.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are that the address is a traditional Address/Data (single address, single data) and supports only 32 or 64 bits data width.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writes are non buffer-able, non modifiable.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BCFC-1C16-4752-BE3B-8AEBA383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9260B-ACAE-4220-831A-3E62C290CB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38811"/>
            <a:ext cx="6023317" cy="309284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D67CB2-921A-470B-B37C-3E770A72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8590" y="2103120"/>
            <a:ext cx="3936609" cy="37490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slave communicates using the following slides.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unidirectional communication.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is a processor and slave is a memory system.</a:t>
            </a:r>
          </a:p>
        </p:txBody>
      </p:sp>
    </p:spTree>
    <p:extLst>
      <p:ext uri="{BB962C8B-B14F-4D97-AF65-F5344CB8AC3E}">
        <p14:creationId xmlns:p14="http://schemas.microsoft.com/office/powerpoint/2010/main" val="5998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AE42819-59AF-4AC5-AFC7-B0E79116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used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6BE17-A11A-4E17-98A8-ADE4925C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five Channels and each is used for a specific functionality.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Address Channel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Channel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Response Channel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Address Channel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Channel</a:t>
            </a:r>
          </a:p>
        </p:txBody>
      </p:sp>
    </p:spTree>
    <p:extLst>
      <p:ext uri="{BB962C8B-B14F-4D97-AF65-F5344CB8AC3E}">
        <p14:creationId xmlns:p14="http://schemas.microsoft.com/office/powerpoint/2010/main" val="347520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EBD4-85C3-4FAE-B505-876FB3B1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Handshaking (communication b/w master and slave)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F5CA-7B73-4E90-BFA9-63DB177A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ArialMT"/>
              </a:rPr>
              <a:t>E</a:t>
            </a:r>
            <a:r>
              <a:rPr lang="en-US" sz="1800" b="0" i="0" u="none" strike="noStrike" baseline="0" dirty="0">
                <a:latin typeface="ArialMT"/>
              </a:rPr>
              <a:t>ach channel has its own VALID/READY and uses the same for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handshake, in order to transfer control and data information. When the data or control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information is available, the source asserts the VALID signal to indicate. The destination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asserts the READY signal to indicate that it is available to accept the data or control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information. The transfer happens only if both the VALID and READY signals are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ASSERTED. Source sends the next DATA or de-asserts VALID. Destination de-asserts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READY if it is no longer able to accept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1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FA2C-F6A1-479E-8E39-7385502C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B988-9117-4655-8A3D-A358196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signals asserted and communication between master and slave.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control signals like Ready, Valid.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channel uses its own signals.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 reads and writes.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possible explain for an example with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268532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C2B7-87A1-4843-AF54-12CF6D77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6BB1-BF15-44BC-B2D4-EEFABE83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Verify all possible scenarios to identify any bugs in the broken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testcases and Assertions to identify the bugs in design.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Also keep in mind that reset and control signal takes priority.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Ex: Writing to location that is not in the memory array. Writing to successive locations and see its is successful.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Ex: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AWADDR_STABLE_a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4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F0B9-FDF5-4770-AE8C-4D222A67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597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4BED-7E57-4221-A808-2C7FB524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2296"/>
            <a:ext cx="10058400" cy="41504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if the design is working as expected.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to verify the following.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followed by a write.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followed by a read.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during write/ Read.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to a location which is not in memory.</a:t>
            </a:r>
          </a:p>
        </p:txBody>
      </p:sp>
    </p:spTree>
    <p:extLst>
      <p:ext uri="{BB962C8B-B14F-4D97-AF65-F5344CB8AC3E}">
        <p14:creationId xmlns:p14="http://schemas.microsoft.com/office/powerpoint/2010/main" val="360098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13B8-09C5-4FB9-98CB-D4CDF283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5967-1528-4D9D-8EC8-D032E890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2539"/>
            <a:ext cx="10058400" cy="41902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Write address channel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AWADDR_STABLE_a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AWADDR remains stable when AWVALID is asserted and AWREADY is LOW.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AWVALID_STABLE_a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Advalid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 it should remain high until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adready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AWADDR_xcheck_a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sure there are no unknown values in address.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written similar assertions in all other channels as well.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 if possible to show other assertions.</a:t>
            </a:r>
          </a:p>
        </p:txBody>
      </p:sp>
    </p:spTree>
    <p:extLst>
      <p:ext uri="{BB962C8B-B14F-4D97-AF65-F5344CB8AC3E}">
        <p14:creationId xmlns:p14="http://schemas.microsoft.com/office/powerpoint/2010/main" val="197501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{85C2FC02-84DB-46A9-92ED-BBA651317B52}tf78438558_win32</Template>
  <TotalTime>848</TotalTime>
  <Words>700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ArialMT</vt:lpstr>
      <vt:lpstr>Century Gothic</vt:lpstr>
      <vt:lpstr>Garamond</vt:lpstr>
      <vt:lpstr>RobotoSlab-Regular</vt:lpstr>
      <vt:lpstr>Times New Roman</vt:lpstr>
      <vt:lpstr>SavonVTI</vt:lpstr>
      <vt:lpstr>Verification of AMBA AXI4-Lite protocol</vt:lpstr>
      <vt:lpstr>Introduction to AXI4-Lite  </vt:lpstr>
      <vt:lpstr>Block Diagram</vt:lpstr>
      <vt:lpstr>Channels used</vt:lpstr>
      <vt:lpstr>Handshaking (communication b/w master and slave)</vt:lpstr>
      <vt:lpstr>Write and Read Transaction</vt:lpstr>
      <vt:lpstr>Verification Plan</vt:lpstr>
      <vt:lpstr>Test cases …</vt:lpstr>
      <vt:lpstr>Assertions used…</vt:lpstr>
      <vt:lpstr>Code walk-through..</vt:lpstr>
      <vt:lpstr>BUGS DETECTED</vt:lpstr>
      <vt:lpstr>Work split-up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AMBA AXI4-Lite protocol</dc:title>
  <dc:creator>Narendra srinivas</dc:creator>
  <cp:lastModifiedBy>Narendra srinivas</cp:lastModifiedBy>
  <cp:revision>56</cp:revision>
  <dcterms:created xsi:type="dcterms:W3CDTF">2021-12-06T07:37:26Z</dcterms:created>
  <dcterms:modified xsi:type="dcterms:W3CDTF">2021-12-06T22:01:13Z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