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F93"/>
    <a:srgbClr val="0099FF"/>
    <a:srgbClr val="003366"/>
    <a:srgbClr val="A5CD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1358" autoAdjust="0"/>
  </p:normalViewPr>
  <p:slideViewPr>
    <p:cSldViewPr snapToGrid="0" snapToObjects="1">
      <p:cViewPr>
        <p:scale>
          <a:sx n="20" d="100"/>
          <a:sy n="20" d="100"/>
        </p:scale>
        <p:origin x="-2227" y="29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87277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11466213"/>
            <a:ext cx="22161262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12083987"/>
            <a:ext cx="22168797" cy="109131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170432"/>
          </a:xfrm>
          <a:prstGeom prst="rect">
            <a:avLst/>
          </a:prstGeom>
          <a:solidFill>
            <a:srgbClr val="213F93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cs typeface="Times New Roman" pitchFamily="18" charset="0"/>
              </a:rPr>
              <a:t>Background</a:t>
            </a:r>
            <a:endParaRPr lang="en-US" sz="36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 Explored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3303069"/>
            <a:ext cx="22212545" cy="694525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Conclusions and Remaining Work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8"/>
            <a:ext cx="22141741" cy="55968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49045" y="23997594"/>
            <a:ext cx="22212545" cy="4466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547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data sets  may result in model over-fitting, the inability to classify new data that was not similar to that seen in the training data, and poor reproducibility of results in the field.  </a:t>
            </a: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59" y="20833368"/>
            <a:ext cx="12477942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1478001"/>
            <a:ext cx="12477945" cy="7043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Data set chosen from those available on _______________________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From this, we decided to keep a-priori probability at 0.5 for all experiments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723" y="21478000"/>
            <a:ext cx="12407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Want to choose a subset (&lt;700) as the</a:t>
            </a:r>
            <a:r>
              <a:rPr lang="en-US" sz="3200" dirty="0" smtClean="0"/>
              <a:t> </a:t>
            </a:r>
            <a:r>
              <a:rPr lang="en-US" sz="3200" dirty="0" smtClean="0"/>
              <a:t>“small” </a:t>
            </a:r>
            <a:r>
              <a:rPr lang="en-US" sz="3200" dirty="0" smtClean="0"/>
              <a:t>training dataset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Result: </a:t>
            </a:r>
            <a:r>
              <a:rPr lang="en-US" sz="3200" dirty="0" smtClean="0"/>
              <a:t>choose </a:t>
            </a:r>
            <a:r>
              <a:rPr lang="en-US" sz="3200" dirty="0" smtClean="0"/>
              <a:t>datasets of 100 instances for our </a:t>
            </a:r>
            <a:r>
              <a:rPr lang="en-US" sz="3200" dirty="0" smtClean="0"/>
              <a:t>“small” </a:t>
            </a:r>
            <a:r>
              <a:rPr lang="en-US" sz="3200" dirty="0" smtClean="0"/>
              <a:t>training dataset.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3649045" y="5389951"/>
            <a:ext cx="22135993" cy="5582848"/>
          </a:xfrm>
          <a:prstGeom prst="rect">
            <a:avLst/>
          </a:prstGeom>
          <a:noFill/>
        </p:spPr>
        <p:txBody>
          <a:bodyPr wrap="square" numCol="4" spcCol="274320" rtlCol="0">
            <a:spAutoFit/>
          </a:bodyPr>
          <a:lstStyle/>
          <a:p>
            <a:r>
              <a:rPr lang="en-US" sz="3200" dirty="0" smtClean="0"/>
              <a:t>Bootstrapping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Picks 100 samples with replacement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Estimate model parameters using validation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Due to already-small data sets, this technique only made our model parameters less-applicable to the full testing dataset.</a:t>
            </a: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Virtual Data Creation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Add normal Gaussian noise to existing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Amount of noise based on variance of each feature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Should result in more generalized data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Principle Components 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Lklklkj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err="1" smtClean="0">
                <a:cs typeface="Times New Roman" pitchFamily="18" charset="0"/>
              </a:rPr>
              <a:t>GoDec</a:t>
            </a:r>
            <a:r>
              <a:rPr lang="en-US" sz="3200" dirty="0" smtClean="0">
                <a:cs typeface="Times New Roman" pitchFamily="18" charset="0"/>
              </a:rPr>
              <a:t> (Robust PCA)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ljlkj</a:t>
            </a:r>
            <a:endParaRPr lang="en-US" sz="3200" dirty="0" smtClean="0"/>
          </a:p>
        </p:txBody>
      </p:sp>
      <p:pic>
        <p:nvPicPr>
          <p:cNvPr id="1026" name="Picture 2" descr="C:\Users\Stephanie\Documents\GitHub\machinelearningproject\Plots\NaiveBayes by10s non-sca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723" y="21957912"/>
            <a:ext cx="5098477" cy="2911490"/>
          </a:xfrm>
          <a:prstGeom prst="rect">
            <a:avLst/>
          </a:prstGeom>
          <a:noFill/>
        </p:spPr>
      </p:pic>
      <p:pic>
        <p:nvPicPr>
          <p:cNvPr id="1027" name="Picture 3" descr="C:\Users\Stephanie\Documents\GitHub\machinelearningproject\Plots\NaiveBayes by10s sca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322" y="21999952"/>
            <a:ext cx="5059538" cy="2909938"/>
          </a:xfrm>
          <a:prstGeom prst="rect">
            <a:avLst/>
          </a:prstGeom>
          <a:noFill/>
        </p:spPr>
      </p:pic>
      <p:pic>
        <p:nvPicPr>
          <p:cNvPr id="1028" name="Picture 4" descr="C:\Users\Stephanie\Documents\GitHub\machinelearningproject\Plots\SVM by10s non-scal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8723" y="25050252"/>
            <a:ext cx="5098477" cy="2908173"/>
          </a:xfrm>
          <a:prstGeom prst="rect">
            <a:avLst/>
          </a:prstGeom>
          <a:noFill/>
        </p:spPr>
      </p:pic>
      <p:pic>
        <p:nvPicPr>
          <p:cNvPr id="1029" name="Picture 5" descr="C:\Users\Stephanie\Documents\GitHub\machinelearningproject\Plots\SVM by10s sca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3322" y="25050252"/>
            <a:ext cx="5059538" cy="2911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277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207</cp:revision>
  <dcterms:created xsi:type="dcterms:W3CDTF">2010-08-03T21:02:26Z</dcterms:created>
  <dcterms:modified xsi:type="dcterms:W3CDTF">2015-04-21T14:56:06Z</dcterms:modified>
</cp:coreProperties>
</file>