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36576000" cy="29260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1881012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7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3366"/>
    <a:srgbClr val="A5C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2359" autoAdjust="0"/>
  </p:normalViewPr>
  <p:slideViewPr>
    <p:cSldViewPr snapToGrid="0" snapToObjects="1">
      <p:cViewPr varScale="1">
        <p:scale>
          <a:sx n="19" d="100"/>
          <a:sy n="19" d="100"/>
        </p:scale>
        <p:origin x="1286" y="149"/>
      </p:cViewPr>
      <p:guideLst>
        <p:guide orient="horz" pos="9216"/>
        <p:guide pos="17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9DC3-4130-4410-BC95-2E6916856B54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1FEC-9E51-43B5-B56E-55B835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01FEC-9E51-43B5-B56E-55B835FC5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37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8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6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171799"/>
            <a:ext cx="822960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171799"/>
            <a:ext cx="2407920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86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7917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5834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3752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166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39585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7502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5420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333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827531"/>
            <a:ext cx="1615440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9173" indent="0">
              <a:buNone/>
              <a:defRPr sz="8200" b="1"/>
            </a:lvl2pPr>
            <a:lvl3pPr marL="3758346" indent="0">
              <a:buNone/>
              <a:defRPr sz="7400" b="1"/>
            </a:lvl3pPr>
            <a:lvl4pPr marL="5637520" indent="0">
              <a:buNone/>
              <a:defRPr sz="6600" b="1"/>
            </a:lvl4pPr>
            <a:lvl5pPr marL="7516689" indent="0">
              <a:buNone/>
              <a:defRPr sz="6600" b="1"/>
            </a:lvl5pPr>
            <a:lvl6pPr marL="9395854" indent="0">
              <a:buNone/>
              <a:defRPr sz="6600" b="1"/>
            </a:lvl6pPr>
            <a:lvl7pPr marL="11275027" indent="0">
              <a:buNone/>
              <a:defRPr sz="6600" b="1"/>
            </a:lvl7pPr>
            <a:lvl8pPr marL="13154200" indent="0">
              <a:buNone/>
              <a:defRPr sz="6600" b="1"/>
            </a:lvl8pPr>
            <a:lvl9pPr marL="15033373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24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6123104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79173" indent="0">
              <a:buNone/>
              <a:defRPr sz="11500"/>
            </a:lvl2pPr>
            <a:lvl3pPr marL="3758346" indent="0">
              <a:buNone/>
              <a:defRPr sz="9900"/>
            </a:lvl3pPr>
            <a:lvl4pPr marL="5637520" indent="0">
              <a:buNone/>
              <a:defRPr sz="8200"/>
            </a:lvl4pPr>
            <a:lvl5pPr marL="7516689" indent="0">
              <a:buNone/>
              <a:defRPr sz="8200"/>
            </a:lvl5pPr>
            <a:lvl6pPr marL="9395854" indent="0">
              <a:buNone/>
              <a:defRPr sz="8200"/>
            </a:lvl6pPr>
            <a:lvl7pPr marL="11275027" indent="0">
              <a:buNone/>
              <a:defRPr sz="8200"/>
            </a:lvl7pPr>
            <a:lvl8pPr marL="13154200" indent="0">
              <a:buNone/>
              <a:defRPr sz="8200"/>
            </a:lvl8pPr>
            <a:lvl9pPr marL="15033373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79173" indent="0">
              <a:buNone/>
              <a:defRPr sz="4900"/>
            </a:lvl2pPr>
            <a:lvl3pPr marL="3758346" indent="0">
              <a:buNone/>
              <a:defRPr sz="4100"/>
            </a:lvl3pPr>
            <a:lvl4pPr marL="5637520" indent="0">
              <a:buNone/>
              <a:defRPr sz="3700"/>
            </a:lvl4pPr>
            <a:lvl5pPr marL="7516689" indent="0">
              <a:buNone/>
              <a:defRPr sz="3700"/>
            </a:lvl5pPr>
            <a:lvl6pPr marL="9395854" indent="0">
              <a:buNone/>
              <a:defRPr sz="3700"/>
            </a:lvl6pPr>
            <a:lvl7pPr marL="11275027" indent="0">
              <a:buNone/>
              <a:defRPr sz="3700"/>
            </a:lvl7pPr>
            <a:lvl8pPr marL="13154200" indent="0">
              <a:buNone/>
              <a:defRPr sz="3700"/>
            </a:lvl8pPr>
            <a:lvl9pPr marL="15033373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5828" tIns="187924" rIns="375828" bIns="1879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31"/>
            <a:ext cx="32918400" cy="19310775"/>
          </a:xfrm>
          <a:prstGeom prst="rect">
            <a:avLst/>
          </a:prstGeom>
        </p:spPr>
        <p:txBody>
          <a:bodyPr vert="horz" lIns="375828" tIns="187924" rIns="375828" bIns="1879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6B1F-BB0B-234F-B643-9D3F8052ABA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50"/>
            <a:ext cx="11582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50"/>
            <a:ext cx="8534400" cy="1557867"/>
          </a:xfrm>
          <a:prstGeom prst="rect">
            <a:avLst/>
          </a:prstGeom>
        </p:spPr>
        <p:txBody>
          <a:bodyPr vert="horz" lIns="375828" tIns="187924" rIns="375828" bIns="18792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C755-72F5-BC45-9DA8-073D73FCD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375834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373" indent="-1409373" algn="l" defTabSz="375834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3654" indent="-1174481" algn="l" defTabSz="375834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697927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77100" indent="-939585" algn="l" defTabSz="375834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56273" indent="-939585" algn="l" defTabSz="375834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544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14620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3793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2966" indent="-939585" algn="l" defTabSz="375834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91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8346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752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6689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5854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5027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54200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33373" algn="l" defTabSz="375834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5C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22460" y="10927806"/>
            <a:ext cx="12477944" cy="5229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22459" y="10266261"/>
            <a:ext cx="12477944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Section 2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3623776" y="9218313"/>
            <a:ext cx="2216126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Section 5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637771" y="9836087"/>
            <a:ext cx="22168797" cy="159123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0" cy="4241790"/>
          </a:xfrm>
          <a:prstGeom prst="rect">
            <a:avLst/>
          </a:prstGeom>
          <a:solidFill>
            <a:srgbClr val="003366"/>
          </a:solidFill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80882" y="173249"/>
            <a:ext cx="28975050" cy="358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204" tIns="39096" rIns="78204" bIns="39096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Methods for Increasing Classification Accuracy in Small Datasets</a:t>
            </a:r>
            <a:endParaRPr lang="en-US" sz="6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algn="ctr" eaLnBrk="0" hangingPunct="0"/>
            <a:endParaRPr lang="en-US" sz="4000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</a:rPr>
              <a:t>Sergio 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</a:rPr>
              <a:t>García-Vergara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¹, 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Stephanie Gillespie</a:t>
            </a:r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40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Oludotun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Ode¹, and Matthew Rice</a:t>
            </a:r>
            <a:r>
              <a:rPr lang="en-US" sz="40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¹</a:t>
            </a:r>
            <a:endParaRPr lang="en-US" sz="40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0" hangingPunct="0"/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¹</a:t>
            </a:r>
            <a:r>
              <a:rPr lang="en-US" sz="4000" dirty="0" smtClean="0">
                <a:solidFill>
                  <a:schemeClr val="bg1"/>
                </a:solidFill>
                <a:latin typeface="Verdana" pitchFamily="34" charset="0"/>
              </a:rPr>
              <a:t>School of Electrical and Computer Engineering, Georgia Institute of Technology</a:t>
            </a:r>
            <a:r>
              <a:rPr lang="en-US" sz="4000" b="1" dirty="0">
                <a:latin typeface="Arial" charset="0"/>
              </a:rPr>
              <a:t/>
            </a:r>
            <a:br>
              <a:rPr lang="en-US" sz="4000" b="1" dirty="0">
                <a:latin typeface="Arial" charset="0"/>
              </a:rPr>
            </a:br>
            <a:endParaRPr lang="en-US" sz="4000" b="1" dirty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241790"/>
            <a:ext cx="36576000" cy="25398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22459" y="4713114"/>
            <a:ext cx="12412131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Abstract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3623776" y="4742018"/>
            <a:ext cx="22141741" cy="647932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Section 4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22459" y="16337568"/>
            <a:ext cx="12477942" cy="63297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 smtClean="0">
                <a:solidFill>
                  <a:srgbClr val="F8F8F8"/>
                </a:solidFill>
                <a:latin typeface="Verdana" pitchFamily="34" charset="0"/>
              </a:rPr>
              <a:t>Section 3</a:t>
            </a:r>
            <a:endParaRPr lang="en-US" sz="36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649045" y="26002372"/>
            <a:ext cx="22212545" cy="694525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square" lIns="78225" tIns="39104" rIns="78225" bIns="39104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dirty="0" smtClean="0">
                <a:solidFill>
                  <a:srgbClr val="F8F8F8"/>
                </a:solidFill>
                <a:latin typeface="Verdana" pitchFamily="34" charset="0"/>
              </a:rPr>
              <a:t>Conclusions and Future Work</a:t>
            </a:r>
            <a:endParaRPr lang="en-US" sz="4000" b="1" dirty="0">
              <a:solidFill>
                <a:srgbClr val="F8F8F8"/>
              </a:solidFill>
              <a:latin typeface="Verdan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23776" y="5375959"/>
            <a:ext cx="22141741" cy="35755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649045" y="26696897"/>
            <a:ext cx="22212545" cy="18245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2458" y="17007601"/>
            <a:ext cx="12477945" cy="115550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2459" y="5346085"/>
            <a:ext cx="12412131" cy="4709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92723" y="5350369"/>
            <a:ext cx="123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endParaRPr lang="en-US" sz="3200" dirty="0" smtClean="0"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459" y="5437525"/>
            <a:ext cx="1234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3200" dirty="0" smtClean="0">
                <a:cs typeface="Times New Roman" pitchFamily="18" charset="0"/>
              </a:rPr>
              <a:t>Abstract</a:t>
            </a:r>
            <a:endParaRPr lang="en-US" sz="3200" dirty="0" smtClean="0">
              <a:cs typeface="Times New Roman" pitchFamily="18" charset="0"/>
            </a:endParaRPr>
          </a:p>
        </p:txBody>
      </p:sp>
      <p:pic>
        <p:nvPicPr>
          <p:cNvPr id="47" name="Picture 110" descr="nsf_logo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778" y="131685"/>
            <a:ext cx="3911294" cy="3911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6548" y="186607"/>
            <a:ext cx="4169452" cy="4095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48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Verdana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Bella Manoim</dc:creator>
  <cp:lastModifiedBy>Sergio</cp:lastModifiedBy>
  <cp:revision>192</cp:revision>
  <dcterms:created xsi:type="dcterms:W3CDTF">2010-08-03T21:02:26Z</dcterms:created>
  <dcterms:modified xsi:type="dcterms:W3CDTF">2015-04-20T17:18:23Z</dcterms:modified>
</cp:coreProperties>
</file>