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66"/>
    <a:srgbClr val="A5CD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2359" autoAdjust="0"/>
  </p:normalViewPr>
  <p:slideViewPr>
    <p:cSldViewPr snapToGrid="0" snapToObjects="1">
      <p:cViewPr>
        <p:scale>
          <a:sx n="20" d="100"/>
          <a:sy n="20" d="100"/>
        </p:scale>
        <p:origin x="-2227" y="72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90325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623776" y="11466213"/>
            <a:ext cx="2216126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Results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37771" y="12083987"/>
            <a:ext cx="22168797" cy="132906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241790"/>
          </a:xfrm>
          <a:prstGeom prst="rect">
            <a:avLst/>
          </a:prstGeom>
          <a:solidFill>
            <a:srgbClr val="003366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Sergio García-Vergara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¹, Stephanie Gillespie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+mj-lt"/>
              <a:ea typeface="Verdana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School of Electrical and Computer Engineering, Georgia Institute of Technology</a:t>
            </a:r>
            <a:r>
              <a:rPr lang="en-US" sz="4000" b="1" dirty="0">
                <a:latin typeface="+mj-lt"/>
                <a:cs typeface="Times New Roman" pitchFamily="18" charset="0"/>
              </a:rPr>
              <a:t/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US" sz="4000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241790"/>
            <a:ext cx="36576000" cy="2539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Background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6" y="4742018"/>
            <a:ext cx="22141741" cy="64793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Methods Explored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1463966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Our Dataset</a:t>
            </a:r>
          </a:p>
          <a:p>
            <a:pPr algn="ctr" eaLnBrk="0" hangingPunct="0">
              <a:spcBef>
                <a:spcPct val="50000"/>
              </a:spcBef>
            </a:pP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49045" y="26002372"/>
            <a:ext cx="22212545" cy="6945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Conclusions and Remaining Work</a:t>
            </a:r>
            <a:endParaRPr lang="en-US" sz="40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3776" y="5375958"/>
            <a:ext cx="22141741" cy="55968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49045" y="26696897"/>
            <a:ext cx="22212545" cy="1824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5471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70"/>
            <a:ext cx="12346320" cy="403187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Limited clinical trials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Rare occurrence of events of interest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Population diversity too great to capture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Small data sets  may result in model over-fitting, the inability to classify new data that was not similar to that seen in the training data, and poor reproducibility of results in the field.  </a:t>
            </a: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Determine at what point a data set may be considered small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Try different combinations of techniques to reduce over-fitting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Data creation or modification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Comment on changes to classification accuracy measures 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59" y="20833368"/>
            <a:ext cx="1247794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1478001"/>
            <a:ext cx="12477945" cy="7043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Data set chosen from those available on _______________________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Characteristics of Data Set: 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From this, we decided to keep a-priori probability at 0.5 for all experiments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723" y="21478000"/>
            <a:ext cx="124076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original data set had 1040 instances. With 340 set aside for testing, we could choose a subset of up to 700 instances to create our “small” dataset.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RESULTS: From this, we decided to choose datasets of </a:t>
            </a:r>
            <a:r>
              <a:rPr lang="en-US" sz="3200" dirty="0" smtClean="0"/>
              <a:t>100 </a:t>
            </a:r>
            <a:r>
              <a:rPr lang="en-US" sz="3200" dirty="0" smtClean="0"/>
              <a:t>instances for our experimentation of  techniques.  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3649045" y="5389951"/>
            <a:ext cx="22135993" cy="5582848"/>
          </a:xfrm>
          <a:prstGeom prst="rect">
            <a:avLst/>
          </a:prstGeom>
          <a:noFill/>
        </p:spPr>
        <p:txBody>
          <a:bodyPr wrap="square" numCol="4" spcCol="274320" rtlCol="0">
            <a:spAutoFit/>
          </a:bodyPr>
          <a:lstStyle/>
          <a:p>
            <a:r>
              <a:rPr lang="en-US" sz="3200" dirty="0" smtClean="0"/>
              <a:t>Bootstrapping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Picks 100 samples with replacement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Estimate model parameters using validation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Due to already-small data sets, this technique only made our model parameters less-applicable to the full testing dataset.</a:t>
            </a: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 </a:t>
            </a: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Virtual Data Creation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Add normal Gaussian noise to existing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Amount of noise based on variance of each feature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Should result in more generalized data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Principle Components Analysis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Lkjlkj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Lklklkj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dirty="0" err="1" smtClean="0">
                <a:cs typeface="Times New Roman" pitchFamily="18" charset="0"/>
              </a:rPr>
              <a:t>GoDec</a:t>
            </a:r>
            <a:r>
              <a:rPr lang="en-US" sz="3200" dirty="0" smtClean="0">
                <a:cs typeface="Times New Roman" pitchFamily="18" charset="0"/>
              </a:rPr>
              <a:t> (Robust PCA)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Ljlk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cs typeface="Times New Roman" pitchFamily="18" charset="0"/>
              </a:rPr>
              <a:t>ljlkj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</TotalTime>
  <Words>299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203</cp:revision>
  <dcterms:created xsi:type="dcterms:W3CDTF">2010-08-03T21:02:26Z</dcterms:created>
  <dcterms:modified xsi:type="dcterms:W3CDTF">2015-04-20T20:08:53Z</dcterms:modified>
</cp:coreProperties>
</file>