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651760" y="274320"/>
            <a:ext cx="4663080" cy="1096920"/>
          </a:xfrm>
          <a:prstGeom prst="rect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EMD (empirical mode decomposition)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651760" y="1645920"/>
            <a:ext cx="4663080" cy="1096920"/>
          </a:xfrm>
          <a:prstGeom prst="rect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Delineation of the QRS complex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2651760" y="3017520"/>
            <a:ext cx="4663080" cy="1096920"/>
          </a:xfrm>
          <a:prstGeom prst="rect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Windowing to preserve the QRS complex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2377440" y="4389120"/>
            <a:ext cx="5211720" cy="1096920"/>
          </a:xfrm>
          <a:prstGeom prst="rect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Determination of noise order by statistical 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2377440" y="5760720"/>
            <a:ext cx="5211720" cy="1096920"/>
          </a:xfrm>
          <a:prstGeom prst="rect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Filter the noise by partial reconstruction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74320" y="274320"/>
            <a:ext cx="3474360" cy="1554120"/>
          </a:xfrm>
          <a:prstGeom prst="rect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Empirical Mode Decomposition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(EMD)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 signal X(t)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Initialized Xi(t)=X(t)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22960" y="2103120"/>
            <a:ext cx="2194200" cy="822600"/>
          </a:xfrm>
          <a:prstGeom prst="rect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Detect the extrema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640080" y="3657600"/>
            <a:ext cx="2651400" cy="914040"/>
          </a:xfrm>
          <a:prstGeom prst="rect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cubic interpolation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 extrema curves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365760" y="4846320"/>
            <a:ext cx="3565800" cy="731160"/>
          </a:xfrm>
          <a:prstGeom prst="rect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Determine the mean curve (mi(t))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421200" y="5852160"/>
            <a:ext cx="2925720" cy="731160"/>
          </a:xfrm>
          <a:prstGeom prst="rect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 components: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Xi(t) - mi(t) = hi(t)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4882320" y="5486400"/>
            <a:ext cx="3748680" cy="1554120"/>
          </a:xfrm>
          <a:prstGeom prst="rect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if criterion convert: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SD=Σ((h(i-1)(t)-h(i)(t))^2/h(i-1)(t)^2)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SD&lt;0.3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Line 7"/>
          <p:cNvSpPr/>
          <p:nvPr/>
        </p:nvSpPr>
        <p:spPr>
          <a:xfrm>
            <a:off x="1920240" y="1828800"/>
            <a:ext cx="36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8"/>
          <p:cNvSpPr/>
          <p:nvPr/>
        </p:nvSpPr>
        <p:spPr>
          <a:xfrm>
            <a:off x="1920240" y="2926080"/>
            <a:ext cx="36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9"/>
          <p:cNvSpPr/>
          <p:nvPr/>
        </p:nvSpPr>
        <p:spPr>
          <a:xfrm>
            <a:off x="1920240" y="4572000"/>
            <a:ext cx="36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10"/>
          <p:cNvSpPr/>
          <p:nvPr/>
        </p:nvSpPr>
        <p:spPr>
          <a:xfrm>
            <a:off x="1920240" y="5577840"/>
            <a:ext cx="36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11"/>
          <p:cNvSpPr/>
          <p:nvPr/>
        </p:nvSpPr>
        <p:spPr>
          <a:xfrm>
            <a:off x="3383280" y="6309360"/>
            <a:ext cx="14630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12"/>
          <p:cNvSpPr/>
          <p:nvPr/>
        </p:nvSpPr>
        <p:spPr>
          <a:xfrm flipH="1" flipV="1">
            <a:off x="4480560" y="4206240"/>
            <a:ext cx="822960" cy="1280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3"/>
          <p:cNvSpPr/>
          <p:nvPr/>
        </p:nvSpPr>
        <p:spPr>
          <a:xfrm>
            <a:off x="3749040" y="3931920"/>
            <a:ext cx="1279800" cy="273960"/>
          </a:xfrm>
          <a:prstGeom prst="rect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Xi(t)=hi(t)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Line 14"/>
          <p:cNvSpPr/>
          <p:nvPr/>
        </p:nvSpPr>
        <p:spPr>
          <a:xfrm flipH="1" flipV="1">
            <a:off x="3017520" y="2743200"/>
            <a:ext cx="1371600" cy="1188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15"/>
          <p:cNvSpPr/>
          <p:nvPr/>
        </p:nvSpPr>
        <p:spPr>
          <a:xfrm flipV="1">
            <a:off x="6766560" y="4023360"/>
            <a:ext cx="360" cy="1463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6"/>
          <p:cNvSpPr/>
          <p:nvPr/>
        </p:nvSpPr>
        <p:spPr>
          <a:xfrm>
            <a:off x="5394960" y="3108960"/>
            <a:ext cx="4023000" cy="914040"/>
          </a:xfrm>
          <a:prstGeom prst="rect">
            <a:avLst/>
          </a:prstGeom>
          <a:solidFill>
            <a:srgbClr val="0084d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hi(t)=ci(t)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7"/>
          <p:cNvSpPr/>
          <p:nvPr/>
        </p:nvSpPr>
        <p:spPr>
          <a:xfrm>
            <a:off x="5029200" y="365760"/>
            <a:ext cx="3840120" cy="822600"/>
          </a:xfrm>
          <a:prstGeom prst="rect">
            <a:avLst/>
          </a:prstGeom>
          <a:solidFill>
            <a:srgbClr val="0084d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Residue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X(t) – ci(t) = ri(t)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Line 18"/>
          <p:cNvSpPr/>
          <p:nvPr/>
        </p:nvSpPr>
        <p:spPr>
          <a:xfrm flipV="1">
            <a:off x="6949440" y="1188720"/>
            <a:ext cx="360" cy="19202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9"/>
          <p:cNvSpPr/>
          <p:nvPr/>
        </p:nvSpPr>
        <p:spPr>
          <a:xfrm>
            <a:off x="5486400" y="3210840"/>
            <a:ext cx="335484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IMF (intrinsic mode function)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0"/>
          <p:cNvSpPr/>
          <p:nvPr/>
        </p:nvSpPr>
        <p:spPr>
          <a:xfrm>
            <a:off x="7498080" y="2194560"/>
            <a:ext cx="2285640" cy="639720"/>
          </a:xfrm>
          <a:prstGeom prst="rect">
            <a:avLst/>
          </a:prstGeom>
          <a:solidFill>
            <a:srgbClr val="579d1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Buffer of IMFs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1"/>
          <p:cNvSpPr/>
          <p:nvPr/>
        </p:nvSpPr>
        <p:spPr>
          <a:xfrm>
            <a:off x="4023360" y="1554480"/>
            <a:ext cx="1371240" cy="456840"/>
          </a:xfrm>
          <a:prstGeom prst="rect">
            <a:avLst/>
          </a:prstGeom>
          <a:solidFill>
            <a:srgbClr val="0084d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ri(t)=Xi(t)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Line 22"/>
          <p:cNvSpPr/>
          <p:nvPr/>
        </p:nvSpPr>
        <p:spPr>
          <a:xfrm flipH="1">
            <a:off x="4754880" y="731520"/>
            <a:ext cx="27432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23"/>
          <p:cNvSpPr/>
          <p:nvPr/>
        </p:nvSpPr>
        <p:spPr>
          <a:xfrm flipH="1">
            <a:off x="3017520" y="1828800"/>
            <a:ext cx="100584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4"/>
          <p:cNvSpPr/>
          <p:nvPr/>
        </p:nvSpPr>
        <p:spPr>
          <a:xfrm>
            <a:off x="6858000" y="4754880"/>
            <a:ext cx="456840" cy="456840"/>
          </a:xfrm>
          <a:prstGeom prst="ellipse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Line 25"/>
          <p:cNvSpPr/>
          <p:nvPr/>
        </p:nvSpPr>
        <p:spPr>
          <a:xfrm flipV="1">
            <a:off x="8595360" y="2834640"/>
            <a:ext cx="36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6"/>
          <p:cNvSpPr/>
          <p:nvPr/>
        </p:nvSpPr>
        <p:spPr>
          <a:xfrm>
            <a:off x="4023360" y="2286000"/>
            <a:ext cx="1828440" cy="548280"/>
          </a:xfrm>
          <a:prstGeom prst="rect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 extrema =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End 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Line 27"/>
          <p:cNvSpPr/>
          <p:nvPr/>
        </p:nvSpPr>
        <p:spPr>
          <a:xfrm>
            <a:off x="3017520" y="2560320"/>
            <a:ext cx="10058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8"/>
          <p:cNvSpPr/>
          <p:nvPr/>
        </p:nvSpPr>
        <p:spPr>
          <a:xfrm>
            <a:off x="182880" y="6766560"/>
            <a:ext cx="1737000" cy="731160"/>
          </a:xfrm>
          <a:prstGeom prst="ellipse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Internal loop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9"/>
          <p:cNvSpPr/>
          <p:nvPr/>
        </p:nvSpPr>
        <p:spPr>
          <a:xfrm>
            <a:off x="2103120" y="6766560"/>
            <a:ext cx="1737000" cy="731160"/>
          </a:xfrm>
          <a:prstGeom prst="ellipse">
            <a:avLst/>
          </a:prstGeom>
          <a:solidFill>
            <a:srgbClr val="0084d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External loop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0"/>
          <p:cNvSpPr/>
          <p:nvPr/>
        </p:nvSpPr>
        <p:spPr>
          <a:xfrm>
            <a:off x="8961120" y="91440"/>
            <a:ext cx="1118520" cy="109692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C++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82880" y="365760"/>
            <a:ext cx="4205880" cy="3382920"/>
          </a:xfrm>
          <a:prstGeom prst="rect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HEADERS: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EXTREMA DETECTOR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CUBING SPLINE CREATE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MEAN VALUE DETERMINE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COMPUTE  COMPONENTS AND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CONVERT CRITERIA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754880" y="1005840"/>
            <a:ext cx="1096920" cy="2194200"/>
          </a:xfrm>
          <a:prstGeom prst="rect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Handler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(main())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External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Internal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217920" y="1371600"/>
            <a:ext cx="3748680" cy="3017160"/>
          </a:xfrm>
          <a:prstGeom prst="rect">
            <a:avLst/>
          </a:prstGeom>
          <a:solidFill>
            <a:srgbClr val="0084d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HEADERS: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IMF CREATOR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BUFFER IMF 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3.COMPUTE RESIDUE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1280160" y="1025280"/>
            <a:ext cx="20001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INTERNAL LOOP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7040880" y="2122200"/>
            <a:ext cx="52750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EXTERNAL LOOP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1097280" y="4572000"/>
            <a:ext cx="3017160" cy="2559960"/>
          </a:xfrm>
          <a:prstGeom prst="rect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Buffers: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Vectors-Pointers: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Structures: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7"/>
          <p:cNvSpPr/>
          <p:nvPr/>
        </p:nvSpPr>
        <p:spPr>
          <a:xfrm>
            <a:off x="6217920" y="4846320"/>
            <a:ext cx="2011320" cy="1828440"/>
          </a:xfrm>
          <a:prstGeom prst="rect">
            <a:avLst/>
          </a:prstGeom>
          <a:solidFill>
            <a:srgbClr val="0084d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Buffers: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Vectors-Pointers: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Structures: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8"/>
          <p:cNvSpPr/>
          <p:nvPr/>
        </p:nvSpPr>
        <p:spPr>
          <a:xfrm>
            <a:off x="8848080" y="91440"/>
            <a:ext cx="1118520" cy="109692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C++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457200"/>
            <a:ext cx="5668920" cy="1096920"/>
          </a:xfrm>
          <a:prstGeom prst="rect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Detect the fiducial points (peak oscilation points)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2103120"/>
            <a:ext cx="5943240" cy="1096920"/>
          </a:xfrm>
          <a:prstGeom prst="rect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 the first 3 IMFs of EMD procedure d(t)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457200" y="3657600"/>
            <a:ext cx="7314840" cy="1096920"/>
          </a:xfrm>
          <a:prstGeom prst="rect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 the two nearest local minima from both sides of the fiducial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457200" y="5212080"/>
            <a:ext cx="6583320" cy="1096920"/>
          </a:xfrm>
          <a:prstGeom prst="rect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Detect the two closet zero-crossing points from the two minima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863840" y="274320"/>
            <a:ext cx="1828440" cy="1828440"/>
          </a:xfrm>
          <a:prstGeom prst="ellipse">
            <a:avLst/>
          </a:prstGeom>
          <a:solidFill>
            <a:srgbClr val="ff420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 need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BW first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Filter to reduce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low freq.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Line 6"/>
          <p:cNvSpPr/>
          <p:nvPr/>
        </p:nvSpPr>
        <p:spPr>
          <a:xfrm>
            <a:off x="3291840" y="1554480"/>
            <a:ext cx="36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7"/>
          <p:cNvSpPr/>
          <p:nvPr/>
        </p:nvSpPr>
        <p:spPr>
          <a:xfrm>
            <a:off x="3383280" y="3200400"/>
            <a:ext cx="36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8"/>
          <p:cNvSpPr/>
          <p:nvPr/>
        </p:nvSpPr>
        <p:spPr>
          <a:xfrm>
            <a:off x="3383280" y="4754880"/>
            <a:ext cx="36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9"/>
          <p:cNvSpPr/>
          <p:nvPr/>
        </p:nvSpPr>
        <p:spPr>
          <a:xfrm>
            <a:off x="822960" y="6675120"/>
            <a:ext cx="6766200" cy="731160"/>
          </a:xfrm>
          <a:prstGeom prst="rect">
            <a:avLst/>
          </a:prstGeom>
          <a:solidFill>
            <a:srgbClr val="0084d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Apply a Tukey window to preserve QRS complex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Line 10"/>
          <p:cNvSpPr/>
          <p:nvPr/>
        </p:nvSpPr>
        <p:spPr>
          <a:xfrm>
            <a:off x="4206240" y="6309360"/>
            <a:ext cx="36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1"/>
          <p:cNvSpPr/>
          <p:nvPr/>
        </p:nvSpPr>
        <p:spPr>
          <a:xfrm>
            <a:off x="8686800" y="6035040"/>
            <a:ext cx="1279800" cy="1371240"/>
          </a:xfrm>
          <a:prstGeom prst="rect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T-test for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Determine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order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noise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Line 12"/>
          <p:cNvSpPr/>
          <p:nvPr/>
        </p:nvSpPr>
        <p:spPr>
          <a:xfrm>
            <a:off x="7589520" y="7040880"/>
            <a:ext cx="109728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13"/>
          <p:cNvSpPr/>
          <p:nvPr/>
        </p:nvSpPr>
        <p:spPr>
          <a:xfrm flipV="1">
            <a:off x="9144000" y="4937760"/>
            <a:ext cx="36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4"/>
          <p:cNvSpPr/>
          <p:nvPr/>
        </p:nvSpPr>
        <p:spPr>
          <a:xfrm>
            <a:off x="8321040" y="3931920"/>
            <a:ext cx="1645560" cy="1005480"/>
          </a:xfrm>
          <a:prstGeom prst="rect">
            <a:avLst/>
          </a:prstGeom>
          <a:solidFill>
            <a:srgbClr val="579d1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Partial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recostruction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2743200" y="1645920"/>
            <a:ext cx="384048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Cubin spline interpolation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3017520" y="91440"/>
            <a:ext cx="3474720" cy="1097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ECG_extrema(t)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5029200" y="2560320"/>
            <a:ext cx="4297680" cy="228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the B(k-1), B(k), B(k+1),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B(k+2)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(number of points of intervals 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cubic_B_comp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822960" y="2560320"/>
            <a:ext cx="3200400" cy="228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matrix for solving and find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a(k)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trigonal algorithm solver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coeff_solver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1097280" y="5303520"/>
            <a:ext cx="7040880" cy="1097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S(k)(t)=a(k-1)B(k-1)+a(k-1)B(k-1)+a(k-1)B(k-1)+a(k-1)B(k-1)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t(k+1)=t(k)+h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h=(t(k)-t(0))/N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interp_spline_out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2017-10-30T19:10:38Z</dcterms:created>
  <dc:creator/>
  <dc:description/>
  <dc:language>en-US</dc:language>
  <cp:lastModifiedBy/>
  <dcterms:modified xsi:type="dcterms:W3CDTF">2017-11-20T16:46:23Z</dcterms:modified>
  <cp:revision>31</cp:revision>
  <dc:subject/>
  <dc:title/>
</cp:coreProperties>
</file>