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297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4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66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836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54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19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77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015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20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942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77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4DBE-4EF9-48EF-81BC-0F130CB2C8F8}" type="datetimeFigureOut">
              <a:rPr lang="es-419" smtClean="0"/>
              <a:t>15/07/16</a:t>
            </a:fld>
            <a:endParaRPr lang="es-419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94C0-FF37-49AC-A095-499675A22A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67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4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ecedeno</dc:creator>
  <cp:lastModifiedBy>ecedeno</cp:lastModifiedBy>
  <cp:revision>5</cp:revision>
  <dcterms:created xsi:type="dcterms:W3CDTF">2016-07-15T16:49:31Z</dcterms:created>
  <dcterms:modified xsi:type="dcterms:W3CDTF">2016-07-15T20:51:47Z</dcterms:modified>
</cp:coreProperties>
</file>