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CAB6C-04A9-4397-B707-EE2FE1AFE5B0}" type="doc">
      <dgm:prSet loTypeId="urn:microsoft.com/office/officeart/2005/8/layout/hProcess9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562C2BA3-F289-4BC5-9067-2E72CD2BB082}">
      <dgm:prSet phldrT="[Texto]" custT="1"/>
      <dgm:spPr/>
      <dgm:t>
        <a:bodyPr/>
        <a:lstStyle/>
        <a:p>
          <a:r>
            <a:rPr lang="x-none" sz="1600" b="1" dirty="0" smtClean="0"/>
            <a:t>Créditos</a:t>
          </a:r>
          <a:endParaRPr lang="x-none" sz="1400" b="1" dirty="0"/>
        </a:p>
      </dgm:t>
    </dgm:pt>
    <dgm:pt modelId="{DDA2B7FA-6346-4FE4-992A-0CFD72018AE8}" type="parTrans" cxnId="{3E153021-2957-4029-8E29-41D7DD531914}">
      <dgm:prSet/>
      <dgm:spPr/>
      <dgm:t>
        <a:bodyPr/>
        <a:lstStyle/>
        <a:p>
          <a:endParaRPr lang="x-none"/>
        </a:p>
      </dgm:t>
    </dgm:pt>
    <dgm:pt modelId="{3A7CE2F2-5A5B-4684-BFE0-C3C538C934A2}" type="sibTrans" cxnId="{3E153021-2957-4029-8E29-41D7DD531914}">
      <dgm:prSet/>
      <dgm:spPr/>
      <dgm:t>
        <a:bodyPr/>
        <a:lstStyle/>
        <a:p>
          <a:endParaRPr lang="x-none"/>
        </a:p>
      </dgm:t>
    </dgm:pt>
    <dgm:pt modelId="{520B7875-5848-40AC-B582-EF41090FC57C}">
      <dgm:prSet phldrT="[Texto]"/>
      <dgm:spPr/>
      <dgm:t>
        <a:bodyPr/>
        <a:lstStyle/>
        <a:p>
          <a:r>
            <a:rPr lang="x-none" dirty="0" smtClean="0"/>
            <a:t>Inf.</a:t>
          </a:r>
        </a:p>
        <a:p>
          <a:r>
            <a:rPr lang="x-none" dirty="0" smtClean="0"/>
            <a:t>Gerencial</a:t>
          </a:r>
          <a:endParaRPr lang="x-none" dirty="0"/>
        </a:p>
      </dgm:t>
    </dgm:pt>
    <dgm:pt modelId="{127CAEA5-670F-4350-AD67-2D61C2671C57}" type="parTrans" cxnId="{518AB954-2E2F-4E6A-A1ED-D0C0DAFEE793}">
      <dgm:prSet/>
      <dgm:spPr/>
      <dgm:t>
        <a:bodyPr/>
        <a:lstStyle/>
        <a:p>
          <a:endParaRPr lang="x-none"/>
        </a:p>
      </dgm:t>
    </dgm:pt>
    <dgm:pt modelId="{EEE0E8BD-5D3C-49E5-ABC4-5B23DA34759E}" type="sibTrans" cxnId="{518AB954-2E2F-4E6A-A1ED-D0C0DAFEE793}">
      <dgm:prSet/>
      <dgm:spPr/>
      <dgm:t>
        <a:bodyPr/>
        <a:lstStyle/>
        <a:p>
          <a:endParaRPr lang="x-none"/>
        </a:p>
      </dgm:t>
    </dgm:pt>
    <dgm:pt modelId="{334A6490-DBC7-4845-9294-D6475A7C600E}">
      <dgm:prSet phldrT="[Texto]" custT="1"/>
      <dgm:spPr/>
      <dgm:t>
        <a:bodyPr/>
        <a:lstStyle/>
        <a:p>
          <a:r>
            <a:rPr lang="x-none" dirty="0" smtClean="0"/>
            <a:t>Caja</a:t>
          </a:r>
          <a:endParaRPr lang="x-none" sz="1400" b="1" dirty="0"/>
        </a:p>
      </dgm:t>
    </dgm:pt>
    <dgm:pt modelId="{43E4EAE8-82B3-471D-A1E9-68A0F9C0F9F1}" type="parTrans" cxnId="{4D0A7422-83DB-4E08-87FA-75DF7B867713}">
      <dgm:prSet/>
      <dgm:spPr/>
      <dgm:t>
        <a:bodyPr/>
        <a:lstStyle/>
        <a:p>
          <a:endParaRPr lang="x-none"/>
        </a:p>
      </dgm:t>
    </dgm:pt>
    <dgm:pt modelId="{F327108E-8AF9-4FD4-A0A6-7874A9B88BE2}" type="sibTrans" cxnId="{4D0A7422-83DB-4E08-87FA-75DF7B867713}">
      <dgm:prSet/>
      <dgm:spPr/>
      <dgm:t>
        <a:bodyPr/>
        <a:lstStyle/>
        <a:p>
          <a:endParaRPr lang="x-none"/>
        </a:p>
      </dgm:t>
    </dgm:pt>
    <dgm:pt modelId="{9C555EFD-6B1F-4B48-AD87-E030D1F9C7BA}">
      <dgm:prSet phldrT="[Texto]" custT="1"/>
      <dgm:spPr/>
      <dgm:t>
        <a:bodyPr/>
        <a:lstStyle/>
        <a:p>
          <a:r>
            <a:rPr lang="x-none" sz="1400" b="1" dirty="0" smtClean="0"/>
            <a:t>Clientes</a:t>
          </a:r>
          <a:endParaRPr lang="x-none" sz="1400" b="1" dirty="0"/>
        </a:p>
      </dgm:t>
    </dgm:pt>
    <dgm:pt modelId="{9C191E3C-C6B0-47E5-A154-D2ED42233647}" type="parTrans" cxnId="{13545C6C-088A-4DCD-8E76-3165EE13CDA2}">
      <dgm:prSet/>
      <dgm:spPr/>
      <dgm:t>
        <a:bodyPr/>
        <a:lstStyle/>
        <a:p>
          <a:endParaRPr lang="x-none"/>
        </a:p>
      </dgm:t>
    </dgm:pt>
    <dgm:pt modelId="{CC0E535F-638F-4DCE-A236-AA0987722E12}" type="sibTrans" cxnId="{13545C6C-088A-4DCD-8E76-3165EE13CDA2}">
      <dgm:prSet/>
      <dgm:spPr/>
      <dgm:t>
        <a:bodyPr/>
        <a:lstStyle/>
        <a:p>
          <a:endParaRPr lang="x-none"/>
        </a:p>
      </dgm:t>
    </dgm:pt>
    <dgm:pt modelId="{C5D05F28-4955-47F6-A6AC-A10A5C64E794}">
      <dgm:prSet phldrT="[Texto]" custT="1"/>
      <dgm:spPr/>
      <dgm:t>
        <a:bodyPr/>
        <a:lstStyle/>
        <a:p>
          <a:r>
            <a:rPr lang="x-none" sz="1400" b="1" dirty="0" smtClean="0"/>
            <a:t>Contabilidad</a:t>
          </a:r>
          <a:endParaRPr lang="x-none" sz="1400" b="1" dirty="0"/>
        </a:p>
      </dgm:t>
    </dgm:pt>
    <dgm:pt modelId="{ABCD3DA5-4834-46E2-9766-590A255E7102}" type="parTrans" cxnId="{5F27EF04-290F-4D7D-AB58-0235B4BE1DAF}">
      <dgm:prSet/>
      <dgm:spPr/>
      <dgm:t>
        <a:bodyPr/>
        <a:lstStyle/>
        <a:p>
          <a:endParaRPr lang="x-none"/>
        </a:p>
      </dgm:t>
    </dgm:pt>
    <dgm:pt modelId="{DCB9CCCA-7505-49FC-AAA2-38A92FB5B953}" type="sibTrans" cxnId="{5F27EF04-290F-4D7D-AB58-0235B4BE1DAF}">
      <dgm:prSet/>
      <dgm:spPr/>
      <dgm:t>
        <a:bodyPr/>
        <a:lstStyle/>
        <a:p>
          <a:endParaRPr lang="x-none"/>
        </a:p>
      </dgm:t>
    </dgm:pt>
    <dgm:pt modelId="{7D13380D-635A-4313-9A9D-3B677641B8D0}">
      <dgm:prSet phldrT="[Texto]" custT="1"/>
      <dgm:spPr/>
      <dgm:t>
        <a:bodyPr/>
        <a:lstStyle/>
        <a:p>
          <a:r>
            <a:rPr lang="x-none" sz="1400" b="1" dirty="0" smtClean="0"/>
            <a:t>Chequera</a:t>
          </a:r>
          <a:endParaRPr lang="x-none" sz="1400" b="1" dirty="0"/>
        </a:p>
      </dgm:t>
    </dgm:pt>
    <dgm:pt modelId="{0D845FA4-AE19-4A76-BE0F-1386DBE82CA5}" type="parTrans" cxnId="{1397C302-56D0-4F6F-B3A2-9964AAB4ED11}">
      <dgm:prSet/>
      <dgm:spPr/>
      <dgm:t>
        <a:bodyPr/>
        <a:lstStyle/>
        <a:p>
          <a:endParaRPr lang="x-none"/>
        </a:p>
      </dgm:t>
    </dgm:pt>
    <dgm:pt modelId="{30B54195-7170-42F1-A2C8-FBBED20373CF}" type="sibTrans" cxnId="{1397C302-56D0-4F6F-B3A2-9964AAB4ED11}">
      <dgm:prSet/>
      <dgm:spPr/>
      <dgm:t>
        <a:bodyPr/>
        <a:lstStyle/>
        <a:p>
          <a:endParaRPr lang="x-none"/>
        </a:p>
      </dgm:t>
    </dgm:pt>
    <dgm:pt modelId="{EC6068B6-93A9-4380-9D36-3FACF76AD2CA}" type="pres">
      <dgm:prSet presAssocID="{D1FCAB6C-04A9-4397-B707-EE2FE1AFE5B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x-none"/>
        </a:p>
      </dgm:t>
    </dgm:pt>
    <dgm:pt modelId="{317A7FE3-A867-4F79-82AF-8449384F4554}" type="pres">
      <dgm:prSet presAssocID="{D1FCAB6C-04A9-4397-B707-EE2FE1AFE5B0}" presName="arrow" presStyleLbl="bgShp" presStyleIdx="0" presStyleCnt="1" custScaleX="117647"/>
      <dgm:spPr/>
    </dgm:pt>
    <dgm:pt modelId="{D6FA6165-A0F1-453F-8DB9-150F8A11285A}" type="pres">
      <dgm:prSet presAssocID="{D1FCAB6C-04A9-4397-B707-EE2FE1AFE5B0}" presName="linearProcess" presStyleCnt="0"/>
      <dgm:spPr/>
    </dgm:pt>
    <dgm:pt modelId="{C48C3090-281D-4A9D-ABED-039A98836375}" type="pres">
      <dgm:prSet presAssocID="{9C555EFD-6B1F-4B48-AD87-E030D1F9C7B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323681A7-046B-4885-AB4C-A43E0FF98015}" type="pres">
      <dgm:prSet presAssocID="{CC0E535F-638F-4DCE-A236-AA0987722E12}" presName="sibTrans" presStyleCnt="0"/>
      <dgm:spPr/>
    </dgm:pt>
    <dgm:pt modelId="{7EF98383-B9D9-4893-9C79-74C2C4B2912B}" type="pres">
      <dgm:prSet presAssocID="{562C2BA3-F289-4BC5-9067-2E72CD2BB082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13877E10-D68F-4E67-8140-D3C7C214D54F}" type="pres">
      <dgm:prSet presAssocID="{3A7CE2F2-5A5B-4684-BFE0-C3C538C934A2}" presName="sibTrans" presStyleCnt="0"/>
      <dgm:spPr/>
    </dgm:pt>
    <dgm:pt modelId="{3E101F42-E65D-4E7D-B3B4-4842F6AABA60}" type="pres">
      <dgm:prSet presAssocID="{334A6490-DBC7-4845-9294-D6475A7C600E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B39C67D6-5698-43F1-906A-9E6033B6205B}" type="pres">
      <dgm:prSet presAssocID="{F327108E-8AF9-4FD4-A0A6-7874A9B88BE2}" presName="sibTrans" presStyleCnt="0"/>
      <dgm:spPr/>
    </dgm:pt>
    <dgm:pt modelId="{10744764-7D12-45FF-A2D6-DCB1F689CBE0}" type="pres">
      <dgm:prSet presAssocID="{C5D05F28-4955-47F6-A6AC-A10A5C64E794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FB291DA8-64AE-486D-BDBF-3DC11F8A32EF}" type="pres">
      <dgm:prSet presAssocID="{DCB9CCCA-7505-49FC-AAA2-38A92FB5B953}" presName="sibTrans" presStyleCnt="0"/>
      <dgm:spPr/>
    </dgm:pt>
    <dgm:pt modelId="{758CB72C-5074-495A-AF3C-DA26E15EF37A}" type="pres">
      <dgm:prSet presAssocID="{7D13380D-635A-4313-9A9D-3B677641B8D0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E90A29C8-50A5-47DF-9203-F21F8504E498}" type="pres">
      <dgm:prSet presAssocID="{30B54195-7170-42F1-A2C8-FBBED20373CF}" presName="sibTrans" presStyleCnt="0"/>
      <dgm:spPr/>
    </dgm:pt>
    <dgm:pt modelId="{99E7D44E-A10E-4C43-A11E-D6683A037F05}" type="pres">
      <dgm:prSet presAssocID="{520B7875-5848-40AC-B582-EF41090FC57C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</dgm:ptLst>
  <dgm:cxnLst>
    <dgm:cxn modelId="{4D0A7422-83DB-4E08-87FA-75DF7B867713}" srcId="{D1FCAB6C-04A9-4397-B707-EE2FE1AFE5B0}" destId="{334A6490-DBC7-4845-9294-D6475A7C600E}" srcOrd="2" destOrd="0" parTransId="{43E4EAE8-82B3-471D-A1E9-68A0F9C0F9F1}" sibTransId="{F327108E-8AF9-4FD4-A0A6-7874A9B88BE2}"/>
    <dgm:cxn modelId="{518AB954-2E2F-4E6A-A1ED-D0C0DAFEE793}" srcId="{D1FCAB6C-04A9-4397-B707-EE2FE1AFE5B0}" destId="{520B7875-5848-40AC-B582-EF41090FC57C}" srcOrd="5" destOrd="0" parTransId="{127CAEA5-670F-4350-AD67-2D61C2671C57}" sibTransId="{EEE0E8BD-5D3C-49E5-ABC4-5B23DA34759E}"/>
    <dgm:cxn modelId="{70FB3E48-5254-4368-A722-B2DF8A22E22D}" type="presOf" srcId="{334A6490-DBC7-4845-9294-D6475A7C600E}" destId="{3E101F42-E65D-4E7D-B3B4-4842F6AABA60}" srcOrd="0" destOrd="0" presId="urn:microsoft.com/office/officeart/2005/8/layout/hProcess9"/>
    <dgm:cxn modelId="{7181A788-5851-408B-A272-A53F49467FEA}" type="presOf" srcId="{C5D05F28-4955-47F6-A6AC-A10A5C64E794}" destId="{10744764-7D12-45FF-A2D6-DCB1F689CBE0}" srcOrd="0" destOrd="0" presId="urn:microsoft.com/office/officeart/2005/8/layout/hProcess9"/>
    <dgm:cxn modelId="{9E821095-FE7E-4CC6-87BD-20F10D9C7BF7}" type="presOf" srcId="{7D13380D-635A-4313-9A9D-3B677641B8D0}" destId="{758CB72C-5074-495A-AF3C-DA26E15EF37A}" srcOrd="0" destOrd="0" presId="urn:microsoft.com/office/officeart/2005/8/layout/hProcess9"/>
    <dgm:cxn modelId="{29B2D6C0-600F-495B-8A93-448BF34049D1}" type="presOf" srcId="{562C2BA3-F289-4BC5-9067-2E72CD2BB082}" destId="{7EF98383-B9D9-4893-9C79-74C2C4B2912B}" srcOrd="0" destOrd="0" presId="urn:microsoft.com/office/officeart/2005/8/layout/hProcess9"/>
    <dgm:cxn modelId="{1397C302-56D0-4F6F-B3A2-9964AAB4ED11}" srcId="{D1FCAB6C-04A9-4397-B707-EE2FE1AFE5B0}" destId="{7D13380D-635A-4313-9A9D-3B677641B8D0}" srcOrd="4" destOrd="0" parTransId="{0D845FA4-AE19-4A76-BE0F-1386DBE82CA5}" sibTransId="{30B54195-7170-42F1-A2C8-FBBED20373CF}"/>
    <dgm:cxn modelId="{13545C6C-088A-4DCD-8E76-3165EE13CDA2}" srcId="{D1FCAB6C-04A9-4397-B707-EE2FE1AFE5B0}" destId="{9C555EFD-6B1F-4B48-AD87-E030D1F9C7BA}" srcOrd="0" destOrd="0" parTransId="{9C191E3C-C6B0-47E5-A154-D2ED42233647}" sibTransId="{CC0E535F-638F-4DCE-A236-AA0987722E12}"/>
    <dgm:cxn modelId="{FA215F95-9792-475D-9CF8-ED7E0D0A2F98}" type="presOf" srcId="{520B7875-5848-40AC-B582-EF41090FC57C}" destId="{99E7D44E-A10E-4C43-A11E-D6683A037F05}" srcOrd="0" destOrd="0" presId="urn:microsoft.com/office/officeart/2005/8/layout/hProcess9"/>
    <dgm:cxn modelId="{BD5A2A17-DAEA-4613-BA1A-A8246137B198}" type="presOf" srcId="{D1FCAB6C-04A9-4397-B707-EE2FE1AFE5B0}" destId="{EC6068B6-93A9-4380-9D36-3FACF76AD2CA}" srcOrd="0" destOrd="0" presId="urn:microsoft.com/office/officeart/2005/8/layout/hProcess9"/>
    <dgm:cxn modelId="{A30118DE-B869-426B-ACB3-8704CEAA4049}" type="presOf" srcId="{9C555EFD-6B1F-4B48-AD87-E030D1F9C7BA}" destId="{C48C3090-281D-4A9D-ABED-039A98836375}" srcOrd="0" destOrd="0" presId="urn:microsoft.com/office/officeart/2005/8/layout/hProcess9"/>
    <dgm:cxn modelId="{5F27EF04-290F-4D7D-AB58-0235B4BE1DAF}" srcId="{D1FCAB6C-04A9-4397-B707-EE2FE1AFE5B0}" destId="{C5D05F28-4955-47F6-A6AC-A10A5C64E794}" srcOrd="3" destOrd="0" parTransId="{ABCD3DA5-4834-46E2-9766-590A255E7102}" sibTransId="{DCB9CCCA-7505-49FC-AAA2-38A92FB5B953}"/>
    <dgm:cxn modelId="{3E153021-2957-4029-8E29-41D7DD531914}" srcId="{D1FCAB6C-04A9-4397-B707-EE2FE1AFE5B0}" destId="{562C2BA3-F289-4BC5-9067-2E72CD2BB082}" srcOrd="1" destOrd="0" parTransId="{DDA2B7FA-6346-4FE4-992A-0CFD72018AE8}" sibTransId="{3A7CE2F2-5A5B-4684-BFE0-C3C538C934A2}"/>
    <dgm:cxn modelId="{C636BEFF-CF20-4ED9-B05B-4BDE45F57DAD}" type="presParOf" srcId="{EC6068B6-93A9-4380-9D36-3FACF76AD2CA}" destId="{317A7FE3-A867-4F79-82AF-8449384F4554}" srcOrd="0" destOrd="0" presId="urn:microsoft.com/office/officeart/2005/8/layout/hProcess9"/>
    <dgm:cxn modelId="{02264B1E-0B90-498B-AD47-6FB21C2889E6}" type="presParOf" srcId="{EC6068B6-93A9-4380-9D36-3FACF76AD2CA}" destId="{D6FA6165-A0F1-453F-8DB9-150F8A11285A}" srcOrd="1" destOrd="0" presId="urn:microsoft.com/office/officeart/2005/8/layout/hProcess9"/>
    <dgm:cxn modelId="{A4DDE73A-2242-4DB4-89E2-F84E5A814882}" type="presParOf" srcId="{D6FA6165-A0F1-453F-8DB9-150F8A11285A}" destId="{C48C3090-281D-4A9D-ABED-039A98836375}" srcOrd="0" destOrd="0" presId="urn:microsoft.com/office/officeart/2005/8/layout/hProcess9"/>
    <dgm:cxn modelId="{50528500-4E68-45B2-88F8-4D5B15AA91DF}" type="presParOf" srcId="{D6FA6165-A0F1-453F-8DB9-150F8A11285A}" destId="{323681A7-046B-4885-AB4C-A43E0FF98015}" srcOrd="1" destOrd="0" presId="urn:microsoft.com/office/officeart/2005/8/layout/hProcess9"/>
    <dgm:cxn modelId="{EC35445E-ABCE-469D-99CA-017CB82B9AF6}" type="presParOf" srcId="{D6FA6165-A0F1-453F-8DB9-150F8A11285A}" destId="{7EF98383-B9D9-4893-9C79-74C2C4B2912B}" srcOrd="2" destOrd="0" presId="urn:microsoft.com/office/officeart/2005/8/layout/hProcess9"/>
    <dgm:cxn modelId="{B0FAB801-6979-41E0-950D-6DC6EB51168C}" type="presParOf" srcId="{D6FA6165-A0F1-453F-8DB9-150F8A11285A}" destId="{13877E10-D68F-4E67-8140-D3C7C214D54F}" srcOrd="3" destOrd="0" presId="urn:microsoft.com/office/officeart/2005/8/layout/hProcess9"/>
    <dgm:cxn modelId="{A7E057A0-8BC3-492C-8BC2-CCC3A415D34E}" type="presParOf" srcId="{D6FA6165-A0F1-453F-8DB9-150F8A11285A}" destId="{3E101F42-E65D-4E7D-B3B4-4842F6AABA60}" srcOrd="4" destOrd="0" presId="urn:microsoft.com/office/officeart/2005/8/layout/hProcess9"/>
    <dgm:cxn modelId="{1E682010-F152-4CC2-B4A7-7B319379788C}" type="presParOf" srcId="{D6FA6165-A0F1-453F-8DB9-150F8A11285A}" destId="{B39C67D6-5698-43F1-906A-9E6033B6205B}" srcOrd="5" destOrd="0" presId="urn:microsoft.com/office/officeart/2005/8/layout/hProcess9"/>
    <dgm:cxn modelId="{44DDC6EF-8B79-41E4-987C-F0401FD35AD0}" type="presParOf" srcId="{D6FA6165-A0F1-453F-8DB9-150F8A11285A}" destId="{10744764-7D12-45FF-A2D6-DCB1F689CBE0}" srcOrd="6" destOrd="0" presId="urn:microsoft.com/office/officeart/2005/8/layout/hProcess9"/>
    <dgm:cxn modelId="{461F6F31-5D74-4B68-A01C-0748A7F681A9}" type="presParOf" srcId="{D6FA6165-A0F1-453F-8DB9-150F8A11285A}" destId="{FB291DA8-64AE-486D-BDBF-3DC11F8A32EF}" srcOrd="7" destOrd="0" presId="urn:microsoft.com/office/officeart/2005/8/layout/hProcess9"/>
    <dgm:cxn modelId="{B4E235AF-26DF-43AC-B048-C5990EC9DAB5}" type="presParOf" srcId="{D6FA6165-A0F1-453F-8DB9-150F8A11285A}" destId="{758CB72C-5074-495A-AF3C-DA26E15EF37A}" srcOrd="8" destOrd="0" presId="urn:microsoft.com/office/officeart/2005/8/layout/hProcess9"/>
    <dgm:cxn modelId="{FB56F368-8F25-439F-A647-28C0033F1002}" type="presParOf" srcId="{D6FA6165-A0F1-453F-8DB9-150F8A11285A}" destId="{E90A29C8-50A5-47DF-9203-F21F8504E498}" srcOrd="9" destOrd="0" presId="urn:microsoft.com/office/officeart/2005/8/layout/hProcess9"/>
    <dgm:cxn modelId="{6F5C44B6-3A11-42D3-BF19-BD8CC3EBAEB2}" type="presParOf" srcId="{D6FA6165-A0F1-453F-8DB9-150F8A11285A}" destId="{99E7D44E-A10E-4C43-A11E-D6683A037F0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00764-4DCA-4A11-AA68-026CC7D74D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59BE4F-75A8-4076-B4CB-21A2D6600C94}">
      <dgm:prSet phldrT="[Texto]" custT="1"/>
      <dgm:spPr/>
      <dgm:t>
        <a:bodyPr/>
        <a:lstStyle/>
        <a:p>
          <a:pPr algn="l"/>
          <a:r>
            <a:rPr lang="x-none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Crecimiento:</a:t>
          </a:r>
        </a:p>
        <a:p>
          <a:pPr algn="just"/>
          <a:r>
            <a:rPr lang="x-none" sz="1600" b="0" dirty="0" smtClean="0">
              <a:effectLst/>
            </a:rPr>
            <a:t>Permite el rápido crecimiento del software con la implementación de mejoras a la medida.</a:t>
          </a:r>
          <a:endParaRPr lang="x-none" sz="1600" b="0" dirty="0">
            <a:effectLst/>
          </a:endParaRPr>
        </a:p>
      </dgm:t>
    </dgm:pt>
    <dgm:pt modelId="{76F8652F-D211-4BCD-AE79-BD07B4B3CD1F}" type="parTrans" cxnId="{E30F2CE9-F0FC-4D09-ADA6-84E97EB4501F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F3F5B-CC2B-4F90-B11C-D3E14CEE48BE}" type="sibTrans" cxnId="{E30F2CE9-F0FC-4D09-ADA6-84E97EB4501F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1356AD-991A-4AAF-B903-8E1B1345F673}">
      <dgm:prSet phldrT="[Texto]" custT="1"/>
      <dgm:spPr/>
      <dgm:t>
        <a:bodyPr/>
        <a:lstStyle/>
        <a:p>
          <a:pPr algn="l"/>
          <a:r>
            <a:rPr lang="x-none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Escalabilidad:</a:t>
          </a:r>
        </a:p>
        <a:p>
          <a:pPr algn="just"/>
          <a:r>
            <a:rPr lang="x-none" sz="1600" b="0" dirty="0" smtClean="0">
              <a:effectLst/>
            </a:rPr>
            <a:t>Permite la fácil integración con plataformas </a:t>
          </a:r>
          <a:r>
            <a:rPr lang="x-none" sz="1600" b="0" smtClean="0">
              <a:effectLst/>
            </a:rPr>
            <a:t>de </a:t>
          </a:r>
          <a:r>
            <a:rPr lang="x-none" sz="1600" b="0" smtClean="0">
              <a:effectLst/>
            </a:rPr>
            <a:t>vang</a:t>
          </a:r>
          <a:r>
            <a:rPr lang="es-MX" sz="1600" b="0" smtClean="0">
              <a:effectLst/>
            </a:rPr>
            <a:t>u</a:t>
          </a:r>
          <a:r>
            <a:rPr lang="x-none" sz="1600" b="0" smtClean="0">
              <a:effectLst/>
            </a:rPr>
            <a:t>ardia </a:t>
          </a:r>
          <a:r>
            <a:rPr lang="x-none" sz="1600" b="0" dirty="0" smtClean="0">
              <a:effectLst/>
            </a:rPr>
            <a:t>.</a:t>
          </a:r>
          <a:endParaRPr lang="x-none" sz="1600" b="0" dirty="0">
            <a:effectLst/>
          </a:endParaRPr>
        </a:p>
      </dgm:t>
    </dgm:pt>
    <dgm:pt modelId="{ED7BA6A9-B2B5-4E06-AF9F-B78C40576C99}" type="parTrans" cxnId="{F30AD5F7-8527-4C29-87BF-25DB8557E6CD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81F251-F441-4877-812D-8EF9D58D52F2}" type="sibTrans" cxnId="{F30AD5F7-8527-4C29-87BF-25DB8557E6CD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CEB0A4-BAD5-4F8A-AF8E-A62466F7048B}">
      <dgm:prSet phldrT="[Texto]" custT="1"/>
      <dgm:spPr/>
      <dgm:t>
        <a:bodyPr/>
        <a:lstStyle/>
        <a:p>
          <a:pPr algn="l"/>
          <a:r>
            <a:rPr lang="x-none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Seguridad: </a:t>
          </a:r>
        </a:p>
        <a:p>
          <a:pPr algn="just"/>
          <a:r>
            <a:rPr lang="x-none" sz="1600" b="0" dirty="0" smtClean="0">
              <a:effectLst/>
            </a:rPr>
            <a:t>Cumple con los mas altos estandares de seguridad de la información.</a:t>
          </a:r>
          <a:endParaRPr lang="x-none" sz="1600" b="0" dirty="0">
            <a:effectLst/>
          </a:endParaRPr>
        </a:p>
      </dgm:t>
    </dgm:pt>
    <dgm:pt modelId="{E7CDFFEE-73FC-4A9D-9D90-8FF9460480DF}" type="parTrans" cxnId="{CE5290B2-59B8-4501-A847-9D617FB11F84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31D9B7-D898-4533-985D-4943F8258CEB}" type="sibTrans" cxnId="{CE5290B2-59B8-4501-A847-9D617FB11F84}">
      <dgm:prSet/>
      <dgm:spPr/>
      <dgm:t>
        <a:bodyPr/>
        <a:lstStyle/>
        <a:p>
          <a:endParaRPr lang="x-none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1CA92-CB73-4AF4-AA73-C100052F8BD9}" type="pres">
      <dgm:prSet presAssocID="{76900764-4DCA-4A11-AA68-026CC7D74DBD}" presName="arrowDiagram" presStyleCnt="0">
        <dgm:presLayoutVars>
          <dgm:chMax val="5"/>
          <dgm:dir/>
          <dgm:resizeHandles val="exact"/>
        </dgm:presLayoutVars>
      </dgm:prSet>
      <dgm:spPr/>
    </dgm:pt>
    <dgm:pt modelId="{70355F04-7A78-4CA0-AE03-09CE58E4EED6}" type="pres">
      <dgm:prSet presAssocID="{76900764-4DCA-4A11-AA68-026CC7D74DBD}" presName="arrow" presStyleLbl="bgShp" presStyleIdx="0" presStyleCnt="1" custLinFactNeighborX="-1214" custLinFactNeighborY="418"/>
      <dgm:spPr/>
    </dgm:pt>
    <dgm:pt modelId="{E3799F24-6F59-4C9C-9C38-047D6A36E5B8}" type="pres">
      <dgm:prSet presAssocID="{76900764-4DCA-4A11-AA68-026CC7D74DBD}" presName="arrowDiagram3" presStyleCnt="0"/>
      <dgm:spPr/>
    </dgm:pt>
    <dgm:pt modelId="{08BCF4B7-9379-4F1A-A241-3E767198D67D}" type="pres">
      <dgm:prSet presAssocID="{2C59BE4F-75A8-4076-B4CB-21A2D6600C94}" presName="bullet3a" presStyleLbl="node1" presStyleIdx="0" presStyleCnt="3"/>
      <dgm:spPr/>
    </dgm:pt>
    <dgm:pt modelId="{00534E7F-B8BA-41B5-A631-31175306B103}" type="pres">
      <dgm:prSet presAssocID="{2C59BE4F-75A8-4076-B4CB-21A2D6600C94}" presName="textBox3a" presStyleLbl="revTx" presStyleIdx="0" presStyleCnt="3" custScaleX="215820" custLinFactNeighborX="58660" custLinFactNeighborY="5940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13327D60-43B6-471C-B048-CBF6012643C4}" type="pres">
      <dgm:prSet presAssocID="{D41356AD-991A-4AAF-B903-8E1B1345F673}" presName="bullet3b" presStyleLbl="node1" presStyleIdx="1" presStyleCnt="3" custLinFactNeighborX="-53916" custLinFactNeighborY="15972"/>
      <dgm:spPr/>
    </dgm:pt>
    <dgm:pt modelId="{ABAAEE0C-E45F-4E50-B561-6C3128A491B2}" type="pres">
      <dgm:prSet presAssocID="{D41356AD-991A-4AAF-B903-8E1B1345F673}" presName="textBox3b" presStyleLbl="revTx" presStyleIdx="1" presStyleCnt="3" custScaleX="236108" custScaleY="73711" custLinFactNeighborX="56932" custLinFactNeighborY="-8077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403B7B0B-7DDE-48D0-8B67-D0A8A3DE97F9}" type="pres">
      <dgm:prSet presAssocID="{65CEB0A4-BAD5-4F8A-AF8E-A62466F7048B}" presName="bullet3c" presStyleLbl="node1" presStyleIdx="2" presStyleCnt="3" custLinFactNeighborX="47510" custLinFactNeighborY="-33857"/>
      <dgm:spPr/>
    </dgm:pt>
    <dgm:pt modelId="{778F35D0-CB67-4E65-90EF-F013E34D8A0F}" type="pres">
      <dgm:prSet presAssocID="{65CEB0A4-BAD5-4F8A-AF8E-A62466F7048B}" presName="textBox3c" presStyleLbl="revTx" presStyleIdx="2" presStyleCnt="3" custScaleX="172697" custLinFactNeighborX="56949" custLinFactNeighborY="-4900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</dgm:ptLst>
  <dgm:cxnLst>
    <dgm:cxn modelId="{F30AD5F7-8527-4C29-87BF-25DB8557E6CD}" srcId="{76900764-4DCA-4A11-AA68-026CC7D74DBD}" destId="{D41356AD-991A-4AAF-B903-8E1B1345F673}" srcOrd="1" destOrd="0" parTransId="{ED7BA6A9-B2B5-4E06-AF9F-B78C40576C99}" sibTransId="{6981F251-F441-4877-812D-8EF9D58D52F2}"/>
    <dgm:cxn modelId="{CE5290B2-59B8-4501-A847-9D617FB11F84}" srcId="{76900764-4DCA-4A11-AA68-026CC7D74DBD}" destId="{65CEB0A4-BAD5-4F8A-AF8E-A62466F7048B}" srcOrd="2" destOrd="0" parTransId="{E7CDFFEE-73FC-4A9D-9D90-8FF9460480DF}" sibTransId="{FB31D9B7-D898-4533-985D-4943F8258CEB}"/>
    <dgm:cxn modelId="{009DFA39-EB08-4351-AA05-899675B359FA}" type="presOf" srcId="{65CEB0A4-BAD5-4F8A-AF8E-A62466F7048B}" destId="{778F35D0-CB67-4E65-90EF-F013E34D8A0F}" srcOrd="0" destOrd="0" presId="urn:microsoft.com/office/officeart/2005/8/layout/arrow2"/>
    <dgm:cxn modelId="{05CE699C-10F7-425A-B9CD-CC3A2A3041D7}" type="presOf" srcId="{D41356AD-991A-4AAF-B903-8E1B1345F673}" destId="{ABAAEE0C-E45F-4E50-B561-6C3128A491B2}" srcOrd="0" destOrd="0" presId="urn:microsoft.com/office/officeart/2005/8/layout/arrow2"/>
    <dgm:cxn modelId="{FEE22120-6981-4848-AAA5-C68775F3C059}" type="presOf" srcId="{2C59BE4F-75A8-4076-B4CB-21A2D6600C94}" destId="{00534E7F-B8BA-41B5-A631-31175306B103}" srcOrd="0" destOrd="0" presId="urn:microsoft.com/office/officeart/2005/8/layout/arrow2"/>
    <dgm:cxn modelId="{300CDB37-A107-4035-8CD7-377F8BBF462A}" type="presOf" srcId="{76900764-4DCA-4A11-AA68-026CC7D74DBD}" destId="{F911CA92-CB73-4AF4-AA73-C100052F8BD9}" srcOrd="0" destOrd="0" presId="urn:microsoft.com/office/officeart/2005/8/layout/arrow2"/>
    <dgm:cxn modelId="{E30F2CE9-F0FC-4D09-ADA6-84E97EB4501F}" srcId="{76900764-4DCA-4A11-AA68-026CC7D74DBD}" destId="{2C59BE4F-75A8-4076-B4CB-21A2D6600C94}" srcOrd="0" destOrd="0" parTransId="{76F8652F-D211-4BCD-AE79-BD07B4B3CD1F}" sibTransId="{FBAF3F5B-CC2B-4F90-B11C-D3E14CEE48BE}"/>
    <dgm:cxn modelId="{C98E3916-0F6C-45A4-963A-5C1FEB3F594B}" type="presParOf" srcId="{F911CA92-CB73-4AF4-AA73-C100052F8BD9}" destId="{70355F04-7A78-4CA0-AE03-09CE58E4EED6}" srcOrd="0" destOrd="0" presId="urn:microsoft.com/office/officeart/2005/8/layout/arrow2"/>
    <dgm:cxn modelId="{4C1FF8FD-524D-46C1-AAF4-9591DA4DFFAA}" type="presParOf" srcId="{F911CA92-CB73-4AF4-AA73-C100052F8BD9}" destId="{E3799F24-6F59-4C9C-9C38-047D6A36E5B8}" srcOrd="1" destOrd="0" presId="urn:microsoft.com/office/officeart/2005/8/layout/arrow2"/>
    <dgm:cxn modelId="{2FEE6984-B8C7-48D9-82CC-9F092DC180D2}" type="presParOf" srcId="{E3799F24-6F59-4C9C-9C38-047D6A36E5B8}" destId="{08BCF4B7-9379-4F1A-A241-3E767198D67D}" srcOrd="0" destOrd="0" presId="urn:microsoft.com/office/officeart/2005/8/layout/arrow2"/>
    <dgm:cxn modelId="{37530559-E2ED-4BBE-93D6-612975916E5B}" type="presParOf" srcId="{E3799F24-6F59-4C9C-9C38-047D6A36E5B8}" destId="{00534E7F-B8BA-41B5-A631-31175306B103}" srcOrd="1" destOrd="0" presId="urn:microsoft.com/office/officeart/2005/8/layout/arrow2"/>
    <dgm:cxn modelId="{5BD0AC5A-0EF2-4CA1-A2B6-7C753E73E02C}" type="presParOf" srcId="{E3799F24-6F59-4C9C-9C38-047D6A36E5B8}" destId="{13327D60-43B6-471C-B048-CBF6012643C4}" srcOrd="2" destOrd="0" presId="urn:microsoft.com/office/officeart/2005/8/layout/arrow2"/>
    <dgm:cxn modelId="{08D0C77B-85B2-4281-A6F7-3BAA764FDB9A}" type="presParOf" srcId="{E3799F24-6F59-4C9C-9C38-047D6A36E5B8}" destId="{ABAAEE0C-E45F-4E50-B561-6C3128A491B2}" srcOrd="3" destOrd="0" presId="urn:microsoft.com/office/officeart/2005/8/layout/arrow2"/>
    <dgm:cxn modelId="{E3E491B8-108C-4E50-A208-F49B35BBA7BC}" type="presParOf" srcId="{E3799F24-6F59-4C9C-9C38-047D6A36E5B8}" destId="{403B7B0B-7DDE-48D0-8B67-D0A8A3DE97F9}" srcOrd="4" destOrd="0" presId="urn:microsoft.com/office/officeart/2005/8/layout/arrow2"/>
    <dgm:cxn modelId="{76409A10-B8F5-462C-9A72-25C484DC5FDF}" type="presParOf" srcId="{E3799F24-6F59-4C9C-9C38-047D6A36E5B8}" destId="{778F35D0-CB67-4E65-90EF-F013E34D8A0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2D5EE-00A0-40B5-8872-8E39ED21CDA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88DE5790-1D1B-4DBB-B8B4-B480514B0ED1}">
      <dgm:prSet phldrT="[Texto]"/>
      <dgm:spPr/>
      <dgm:t>
        <a:bodyPr/>
        <a:lstStyle/>
        <a:p>
          <a:r>
            <a:rPr lang="x-none" dirty="0" smtClean="0"/>
            <a:t>SQL Express 2012 </a:t>
          </a:r>
          <a:endParaRPr lang="x-none" dirty="0"/>
        </a:p>
      </dgm:t>
    </dgm:pt>
    <dgm:pt modelId="{FC649D45-543D-4D31-8529-AC9AFE3A84FA}" type="parTrans" cxnId="{915A78F7-50FB-43BD-A7B8-E700F1165BD9}">
      <dgm:prSet/>
      <dgm:spPr/>
      <dgm:t>
        <a:bodyPr/>
        <a:lstStyle/>
        <a:p>
          <a:endParaRPr lang="x-none"/>
        </a:p>
      </dgm:t>
    </dgm:pt>
    <dgm:pt modelId="{0D6E5317-CFE7-4FFD-9D1D-39E0EF33781D}" type="sibTrans" cxnId="{915A78F7-50FB-43BD-A7B8-E700F1165BD9}">
      <dgm:prSet/>
      <dgm:spPr/>
      <dgm:t>
        <a:bodyPr/>
        <a:lstStyle/>
        <a:p>
          <a:endParaRPr lang="x-none"/>
        </a:p>
      </dgm:t>
    </dgm:pt>
    <dgm:pt modelId="{4D2040B4-29ED-488C-B546-82757E4A8E82}">
      <dgm:prSet phldrT="[Texto]" custT="1"/>
      <dgm:spPr/>
      <dgm:t>
        <a:bodyPr/>
        <a:lstStyle/>
        <a:p>
          <a:r>
            <a:rPr lang="x-none" sz="1100" dirty="0" smtClean="0"/>
            <a:t>Windows Server 2012</a:t>
          </a:r>
          <a:endParaRPr lang="x-none" sz="1100" dirty="0"/>
        </a:p>
      </dgm:t>
    </dgm:pt>
    <dgm:pt modelId="{22A78D47-FA06-46BF-82AB-43F25B0E0390}" type="parTrans" cxnId="{CF812E85-457B-41D6-9469-2735A377A417}">
      <dgm:prSet/>
      <dgm:spPr/>
      <dgm:t>
        <a:bodyPr/>
        <a:lstStyle/>
        <a:p>
          <a:endParaRPr lang="x-none"/>
        </a:p>
      </dgm:t>
    </dgm:pt>
    <dgm:pt modelId="{D0D4A46E-8E37-49A6-BBD1-441C4C3252C4}" type="sibTrans" cxnId="{CF812E85-457B-41D6-9469-2735A377A417}">
      <dgm:prSet/>
      <dgm:spPr/>
      <dgm:t>
        <a:bodyPr/>
        <a:lstStyle/>
        <a:p>
          <a:endParaRPr lang="x-none"/>
        </a:p>
      </dgm:t>
    </dgm:pt>
    <dgm:pt modelId="{DDB9EFF5-9AD5-49C1-840A-46E5E66E3D85}">
      <dgm:prSet phldrT="[Texto]" custT="1"/>
      <dgm:spPr/>
      <dgm:t>
        <a:bodyPr/>
        <a:lstStyle/>
        <a:p>
          <a:r>
            <a:rPr lang="x-none" sz="1100" dirty="0" smtClean="0"/>
            <a:t>Procesador Sual Core</a:t>
          </a:r>
          <a:endParaRPr lang="x-none" sz="1100" dirty="0"/>
        </a:p>
      </dgm:t>
    </dgm:pt>
    <dgm:pt modelId="{1313B04A-D804-441A-A582-E47A88C3ACAB}" type="parTrans" cxnId="{D88DBC0C-AC6F-49A2-B919-D964A3C917D3}">
      <dgm:prSet/>
      <dgm:spPr/>
      <dgm:t>
        <a:bodyPr/>
        <a:lstStyle/>
        <a:p>
          <a:endParaRPr lang="x-none"/>
        </a:p>
      </dgm:t>
    </dgm:pt>
    <dgm:pt modelId="{532A57DF-7088-4D42-B09E-7769068A44D3}" type="sibTrans" cxnId="{D88DBC0C-AC6F-49A2-B919-D964A3C917D3}">
      <dgm:prSet/>
      <dgm:spPr/>
      <dgm:t>
        <a:bodyPr/>
        <a:lstStyle/>
        <a:p>
          <a:endParaRPr lang="x-none"/>
        </a:p>
      </dgm:t>
    </dgm:pt>
    <dgm:pt modelId="{C7A7309A-1BF2-43FC-8A28-3EC735EA9EC5}">
      <dgm:prSet phldrT="[Texto]" custT="1"/>
      <dgm:spPr/>
      <dgm:t>
        <a:bodyPr/>
        <a:lstStyle/>
        <a:p>
          <a:r>
            <a:rPr lang="x-none" sz="1100" dirty="0" smtClean="0"/>
            <a:t>Memoria RAM 16GB</a:t>
          </a:r>
          <a:endParaRPr lang="x-none" sz="1100" dirty="0"/>
        </a:p>
      </dgm:t>
    </dgm:pt>
    <dgm:pt modelId="{504F7CA0-CBB6-4181-BB39-6FA91F7E615C}" type="parTrans" cxnId="{6F82BCC2-4822-43B5-8737-0B25EEF24DA2}">
      <dgm:prSet/>
      <dgm:spPr/>
      <dgm:t>
        <a:bodyPr/>
        <a:lstStyle/>
        <a:p>
          <a:endParaRPr lang="x-none"/>
        </a:p>
      </dgm:t>
    </dgm:pt>
    <dgm:pt modelId="{74B1393A-0044-487A-83EB-DF28E694129C}" type="sibTrans" cxnId="{6F82BCC2-4822-43B5-8737-0B25EEF24DA2}">
      <dgm:prSet/>
      <dgm:spPr/>
      <dgm:t>
        <a:bodyPr/>
        <a:lstStyle/>
        <a:p>
          <a:endParaRPr lang="x-none"/>
        </a:p>
      </dgm:t>
    </dgm:pt>
    <dgm:pt modelId="{983A15CC-9BF2-452C-B529-7AADD9F473B8}">
      <dgm:prSet phldrT="[Texto]" custT="1"/>
      <dgm:spPr/>
      <dgm:t>
        <a:bodyPr/>
        <a:lstStyle/>
        <a:p>
          <a:r>
            <a:rPr lang="x-none" sz="1100" dirty="0" smtClean="0"/>
            <a:t>Disco Duro 500GB</a:t>
          </a:r>
          <a:endParaRPr lang="x-none" sz="1100" dirty="0"/>
        </a:p>
      </dgm:t>
    </dgm:pt>
    <dgm:pt modelId="{ED6AF362-039D-4116-B060-D3AA6F90C8B7}" type="parTrans" cxnId="{A74B0BD2-149F-4C2C-8139-7F2AC93BED20}">
      <dgm:prSet/>
      <dgm:spPr/>
      <dgm:t>
        <a:bodyPr/>
        <a:lstStyle/>
        <a:p>
          <a:endParaRPr lang="x-none"/>
        </a:p>
      </dgm:t>
    </dgm:pt>
    <dgm:pt modelId="{7DAF1CCA-AD05-42B2-8891-FB39EB464E78}" type="sibTrans" cxnId="{A74B0BD2-149F-4C2C-8139-7F2AC93BED20}">
      <dgm:prSet/>
      <dgm:spPr/>
      <dgm:t>
        <a:bodyPr/>
        <a:lstStyle/>
        <a:p>
          <a:endParaRPr lang="x-none"/>
        </a:p>
      </dgm:t>
    </dgm:pt>
    <dgm:pt modelId="{406656B2-F778-4B41-B1C3-668C6FC94DCE}">
      <dgm:prSet/>
      <dgm:spPr/>
      <dgm:t>
        <a:bodyPr/>
        <a:lstStyle/>
        <a:p>
          <a:r>
            <a:rPr lang="x-none" dirty="0" smtClean="0"/>
            <a:t>Servidor de Aplicaci</a:t>
          </a:r>
          <a:r>
            <a:rPr lang="en-US" dirty="0" smtClean="0"/>
            <a:t>ó</a:t>
          </a:r>
          <a:r>
            <a:rPr lang="x-none" dirty="0" smtClean="0"/>
            <a:t>n</a:t>
          </a:r>
        </a:p>
        <a:p>
          <a:r>
            <a:rPr lang="x-none" dirty="0" smtClean="0"/>
            <a:t>(Puede Coexistir)</a:t>
          </a:r>
          <a:endParaRPr lang="x-none" dirty="0"/>
        </a:p>
      </dgm:t>
    </dgm:pt>
    <dgm:pt modelId="{72CBDD53-62B2-41D7-BF8E-4DC4F9002F5B}" type="parTrans" cxnId="{53C71E46-497B-4DE0-A0ED-0C0E93FAE997}">
      <dgm:prSet/>
      <dgm:spPr/>
      <dgm:t>
        <a:bodyPr/>
        <a:lstStyle/>
        <a:p>
          <a:endParaRPr lang="x-none"/>
        </a:p>
      </dgm:t>
    </dgm:pt>
    <dgm:pt modelId="{51875864-7BEF-4DFB-ADC1-D9C444E5E211}" type="sibTrans" cxnId="{53C71E46-497B-4DE0-A0ED-0C0E93FAE997}">
      <dgm:prSet/>
      <dgm:spPr/>
      <dgm:t>
        <a:bodyPr/>
        <a:lstStyle/>
        <a:p>
          <a:endParaRPr lang="x-none"/>
        </a:p>
      </dgm:t>
    </dgm:pt>
    <dgm:pt modelId="{9CA7C73F-0ED0-4A35-B3C4-93E389BCC5C1}">
      <dgm:prSet phldrT="[Texto]"/>
      <dgm:spPr/>
      <dgm:t>
        <a:bodyPr/>
        <a:lstStyle/>
        <a:p>
          <a:r>
            <a:rPr lang="x-none" dirty="0" smtClean="0"/>
            <a:t>Windows Server 2012</a:t>
          </a:r>
          <a:endParaRPr lang="x-none" dirty="0"/>
        </a:p>
      </dgm:t>
    </dgm:pt>
    <dgm:pt modelId="{0E014EE9-5BE9-47A8-929F-8A66C1585F8F}" type="parTrans" cxnId="{44EB8C8F-0054-4A63-8BF8-F25EAAB275AD}">
      <dgm:prSet/>
      <dgm:spPr/>
      <dgm:t>
        <a:bodyPr/>
        <a:lstStyle/>
        <a:p>
          <a:endParaRPr lang="x-none"/>
        </a:p>
      </dgm:t>
    </dgm:pt>
    <dgm:pt modelId="{C5097F4F-9B25-482E-8654-86BF992BFD1D}" type="sibTrans" cxnId="{44EB8C8F-0054-4A63-8BF8-F25EAAB275AD}">
      <dgm:prSet/>
      <dgm:spPr/>
      <dgm:t>
        <a:bodyPr/>
        <a:lstStyle/>
        <a:p>
          <a:endParaRPr lang="x-none"/>
        </a:p>
      </dgm:t>
    </dgm:pt>
    <dgm:pt modelId="{8065F40F-7D81-42B0-9FC0-1CA88C64B1B4}">
      <dgm:prSet phldrT="[Texto]"/>
      <dgm:spPr/>
      <dgm:t>
        <a:bodyPr/>
        <a:lstStyle/>
        <a:p>
          <a:r>
            <a:rPr lang="x-none" dirty="0" smtClean="0"/>
            <a:t>Procesador Sual Core</a:t>
          </a:r>
          <a:endParaRPr lang="x-none" dirty="0"/>
        </a:p>
      </dgm:t>
    </dgm:pt>
    <dgm:pt modelId="{235E48B9-9594-40CC-870C-42964087F525}" type="parTrans" cxnId="{A6806AD6-1673-4684-ACF8-29012C20B52E}">
      <dgm:prSet/>
      <dgm:spPr/>
      <dgm:t>
        <a:bodyPr/>
        <a:lstStyle/>
        <a:p>
          <a:endParaRPr lang="x-none"/>
        </a:p>
      </dgm:t>
    </dgm:pt>
    <dgm:pt modelId="{FEC87A0C-3C63-42A4-B78D-B603121DA2FA}" type="sibTrans" cxnId="{A6806AD6-1673-4684-ACF8-29012C20B52E}">
      <dgm:prSet/>
      <dgm:spPr/>
      <dgm:t>
        <a:bodyPr/>
        <a:lstStyle/>
        <a:p>
          <a:endParaRPr lang="x-none"/>
        </a:p>
      </dgm:t>
    </dgm:pt>
    <dgm:pt modelId="{772D3228-4E14-49C8-921A-EB33C08F5395}">
      <dgm:prSet phldrT="[Texto]"/>
      <dgm:spPr/>
      <dgm:t>
        <a:bodyPr/>
        <a:lstStyle/>
        <a:p>
          <a:r>
            <a:rPr lang="x-none" dirty="0" smtClean="0"/>
            <a:t>Memoria RAM 8GB</a:t>
          </a:r>
          <a:endParaRPr lang="x-none" dirty="0"/>
        </a:p>
      </dgm:t>
    </dgm:pt>
    <dgm:pt modelId="{EBFD6949-5FB2-49EA-B6DD-72BC79F9F4E0}" type="parTrans" cxnId="{D87CF410-8F85-4C49-BD79-E3B4D1CF121F}">
      <dgm:prSet/>
      <dgm:spPr/>
      <dgm:t>
        <a:bodyPr/>
        <a:lstStyle/>
        <a:p>
          <a:endParaRPr lang="x-none"/>
        </a:p>
      </dgm:t>
    </dgm:pt>
    <dgm:pt modelId="{DB2BA7C6-5234-4AC8-BD78-149FCFCE868A}" type="sibTrans" cxnId="{D87CF410-8F85-4C49-BD79-E3B4D1CF121F}">
      <dgm:prSet/>
      <dgm:spPr/>
      <dgm:t>
        <a:bodyPr/>
        <a:lstStyle/>
        <a:p>
          <a:endParaRPr lang="x-none"/>
        </a:p>
      </dgm:t>
    </dgm:pt>
    <dgm:pt modelId="{73593C1E-6EF3-4FC2-A787-630D9A00E719}">
      <dgm:prSet phldrT="[Texto]"/>
      <dgm:spPr/>
      <dgm:t>
        <a:bodyPr/>
        <a:lstStyle/>
        <a:p>
          <a:r>
            <a:rPr lang="x-none" dirty="0" smtClean="0"/>
            <a:t>Disco Duro 500GB</a:t>
          </a:r>
          <a:endParaRPr lang="x-none" dirty="0"/>
        </a:p>
      </dgm:t>
    </dgm:pt>
    <dgm:pt modelId="{E32D5C57-B1E0-4637-BEEC-2A752F546E10}" type="parTrans" cxnId="{38127C6E-05D0-43D2-A8DD-CF6AC80378E4}">
      <dgm:prSet/>
      <dgm:spPr/>
      <dgm:t>
        <a:bodyPr/>
        <a:lstStyle/>
        <a:p>
          <a:endParaRPr lang="x-none"/>
        </a:p>
      </dgm:t>
    </dgm:pt>
    <dgm:pt modelId="{FC2DFE68-4690-4F0D-99C7-B79C217C190A}" type="sibTrans" cxnId="{38127C6E-05D0-43D2-A8DD-CF6AC80378E4}">
      <dgm:prSet/>
      <dgm:spPr/>
      <dgm:t>
        <a:bodyPr/>
        <a:lstStyle/>
        <a:p>
          <a:endParaRPr lang="x-none"/>
        </a:p>
      </dgm:t>
    </dgm:pt>
    <dgm:pt modelId="{6122D1D0-EC28-49DA-A81B-319953D5B4BB}">
      <dgm:prSet phldrT="[Texto]"/>
      <dgm:spPr/>
      <dgm:t>
        <a:bodyPr/>
        <a:lstStyle/>
        <a:p>
          <a:r>
            <a:rPr lang="x-none" dirty="0" smtClean="0"/>
            <a:t>RED de Datos</a:t>
          </a:r>
          <a:endParaRPr lang="x-none" dirty="0"/>
        </a:p>
      </dgm:t>
    </dgm:pt>
    <dgm:pt modelId="{9FB88568-A5AF-4FDE-B309-150B36A44886}" type="parTrans" cxnId="{77B68E38-DD40-4E88-8643-1ACA1F48D9CA}">
      <dgm:prSet/>
      <dgm:spPr/>
      <dgm:t>
        <a:bodyPr/>
        <a:lstStyle/>
        <a:p>
          <a:endParaRPr lang="x-none"/>
        </a:p>
      </dgm:t>
    </dgm:pt>
    <dgm:pt modelId="{E18419BA-1A40-4E14-B5D1-7DD9F8FF5BBA}" type="sibTrans" cxnId="{77B68E38-DD40-4E88-8643-1ACA1F48D9CA}">
      <dgm:prSet/>
      <dgm:spPr/>
      <dgm:t>
        <a:bodyPr/>
        <a:lstStyle/>
        <a:p>
          <a:endParaRPr lang="x-none"/>
        </a:p>
      </dgm:t>
    </dgm:pt>
    <dgm:pt modelId="{9C9D0A37-7300-4D7C-B5EC-670E23C16EAA}">
      <dgm:prSet phldrT="[Texto]"/>
      <dgm:spPr/>
      <dgm:t>
        <a:bodyPr/>
        <a:lstStyle/>
        <a:p>
          <a:r>
            <a:rPr lang="x-none" dirty="0" smtClean="0"/>
            <a:t>Red Local 100/1000</a:t>
          </a:r>
          <a:endParaRPr lang="x-none" dirty="0"/>
        </a:p>
      </dgm:t>
    </dgm:pt>
    <dgm:pt modelId="{1085049E-8B79-46E6-9986-5D02CF650D60}" type="parTrans" cxnId="{B3F2C9F5-0ABA-4A67-91C6-2294BE0A5680}">
      <dgm:prSet/>
      <dgm:spPr/>
      <dgm:t>
        <a:bodyPr/>
        <a:lstStyle/>
        <a:p>
          <a:endParaRPr lang="x-none"/>
        </a:p>
      </dgm:t>
    </dgm:pt>
    <dgm:pt modelId="{BA577273-A9DE-4ED6-92DA-DA1104F85A85}" type="sibTrans" cxnId="{B3F2C9F5-0ABA-4A67-91C6-2294BE0A5680}">
      <dgm:prSet/>
      <dgm:spPr/>
      <dgm:t>
        <a:bodyPr/>
        <a:lstStyle/>
        <a:p>
          <a:endParaRPr lang="x-none"/>
        </a:p>
      </dgm:t>
    </dgm:pt>
    <dgm:pt modelId="{D78408BD-CD70-4FC8-9A1D-45E8EF8337C4}">
      <dgm:prSet phldrT="[Texto]"/>
      <dgm:spPr/>
      <dgm:t>
        <a:bodyPr/>
        <a:lstStyle/>
        <a:p>
          <a:r>
            <a:rPr lang="x-none" dirty="0" smtClean="0"/>
            <a:t>Area de Alamacenamiento</a:t>
          </a:r>
        </a:p>
        <a:p>
          <a:r>
            <a:rPr lang="x-none" dirty="0" smtClean="0"/>
            <a:t>Para respaldos</a:t>
          </a:r>
          <a:endParaRPr lang="x-none" dirty="0"/>
        </a:p>
      </dgm:t>
    </dgm:pt>
    <dgm:pt modelId="{CBB4B9D6-B8A5-4A1B-9589-6B91198E8C84}" type="parTrans" cxnId="{0541FA6C-3E37-4224-B04D-C83A5B173A3D}">
      <dgm:prSet/>
      <dgm:spPr/>
      <dgm:t>
        <a:bodyPr/>
        <a:lstStyle/>
        <a:p>
          <a:endParaRPr lang="x-none"/>
        </a:p>
      </dgm:t>
    </dgm:pt>
    <dgm:pt modelId="{3B487EA1-51F8-44B5-83DD-EA4A439B1398}" type="sibTrans" cxnId="{0541FA6C-3E37-4224-B04D-C83A5B173A3D}">
      <dgm:prSet/>
      <dgm:spPr/>
      <dgm:t>
        <a:bodyPr/>
        <a:lstStyle/>
        <a:p>
          <a:endParaRPr lang="x-none"/>
        </a:p>
      </dgm:t>
    </dgm:pt>
    <dgm:pt modelId="{F54F2F9A-2602-4792-B037-A99AAE0C7FFD}">
      <dgm:prSet phldrT="[Texto]"/>
      <dgm:spPr/>
      <dgm:t>
        <a:bodyPr/>
        <a:lstStyle/>
        <a:p>
          <a:endParaRPr lang="x-none" dirty="0"/>
        </a:p>
      </dgm:t>
    </dgm:pt>
    <dgm:pt modelId="{F1EC6F7D-579A-491F-9B2E-4F81191B6ED4}" type="parTrans" cxnId="{47F1BBE6-FD55-4CD2-AE93-8FA64E2F0E8C}">
      <dgm:prSet/>
      <dgm:spPr/>
      <dgm:t>
        <a:bodyPr/>
        <a:lstStyle/>
        <a:p>
          <a:endParaRPr lang="x-none"/>
        </a:p>
      </dgm:t>
    </dgm:pt>
    <dgm:pt modelId="{597990AD-8915-4450-A0AE-D42AE0D641C8}" type="sibTrans" cxnId="{47F1BBE6-FD55-4CD2-AE93-8FA64E2F0E8C}">
      <dgm:prSet/>
      <dgm:spPr/>
      <dgm:t>
        <a:bodyPr/>
        <a:lstStyle/>
        <a:p>
          <a:endParaRPr lang="x-none"/>
        </a:p>
      </dgm:t>
    </dgm:pt>
    <dgm:pt modelId="{86A66038-4630-4F34-965A-8DA7A82F1060}">
      <dgm:prSet phldrT="[Texto]"/>
      <dgm:spPr/>
      <dgm:t>
        <a:bodyPr/>
        <a:lstStyle/>
        <a:p>
          <a:endParaRPr lang="x-none" dirty="0"/>
        </a:p>
      </dgm:t>
    </dgm:pt>
    <dgm:pt modelId="{ACFB60DD-9462-4104-BFCF-62D1745EB688}" type="parTrans" cxnId="{B694BA95-7562-45DA-BCBE-022A5515815C}">
      <dgm:prSet/>
      <dgm:spPr/>
      <dgm:t>
        <a:bodyPr/>
        <a:lstStyle/>
        <a:p>
          <a:endParaRPr lang="x-none"/>
        </a:p>
      </dgm:t>
    </dgm:pt>
    <dgm:pt modelId="{630D89DD-5B6B-456E-B8C2-A7731EB6C93D}" type="sibTrans" cxnId="{B694BA95-7562-45DA-BCBE-022A5515815C}">
      <dgm:prSet/>
      <dgm:spPr/>
      <dgm:t>
        <a:bodyPr/>
        <a:lstStyle/>
        <a:p>
          <a:endParaRPr lang="x-none"/>
        </a:p>
      </dgm:t>
    </dgm:pt>
    <dgm:pt modelId="{56D4AFC8-B8BA-44C2-BB52-4DF80C753A0B}">
      <dgm:prSet phldrT="[Texto]"/>
      <dgm:spPr/>
      <dgm:t>
        <a:bodyPr/>
        <a:lstStyle/>
        <a:p>
          <a:r>
            <a:rPr lang="x-none" dirty="0" smtClean="0"/>
            <a:t>    *** Mismo que No1***</a:t>
          </a:r>
          <a:endParaRPr lang="x-none" dirty="0"/>
        </a:p>
      </dgm:t>
    </dgm:pt>
    <dgm:pt modelId="{E583E933-EA03-4DE9-A620-44C7CF477E9F}" type="parTrans" cxnId="{58D1D91D-59D0-456E-8EA2-FEBCB617C023}">
      <dgm:prSet/>
      <dgm:spPr/>
      <dgm:t>
        <a:bodyPr/>
        <a:lstStyle/>
        <a:p>
          <a:endParaRPr lang="x-none"/>
        </a:p>
      </dgm:t>
    </dgm:pt>
    <dgm:pt modelId="{24880E8A-FBBD-49D6-88B4-4638478837E4}" type="sibTrans" cxnId="{58D1D91D-59D0-456E-8EA2-FEBCB617C023}">
      <dgm:prSet/>
      <dgm:spPr/>
      <dgm:t>
        <a:bodyPr/>
        <a:lstStyle/>
        <a:p>
          <a:endParaRPr lang="x-none"/>
        </a:p>
      </dgm:t>
    </dgm:pt>
    <dgm:pt modelId="{E37C4382-C0F6-407F-88BA-97C5D030FD04}">
      <dgm:prSet phldrT="[Texto]" custT="1"/>
      <dgm:spPr/>
      <dgm:t>
        <a:bodyPr/>
        <a:lstStyle/>
        <a:p>
          <a:endParaRPr lang="x-none" sz="1100" dirty="0"/>
        </a:p>
      </dgm:t>
    </dgm:pt>
    <dgm:pt modelId="{CA21EEB7-1C7C-4C29-B4BD-86CC011D1A23}" type="parTrans" cxnId="{E87526B1-EB7A-4954-97E4-8E01E95A47D2}">
      <dgm:prSet/>
      <dgm:spPr/>
      <dgm:t>
        <a:bodyPr/>
        <a:lstStyle/>
        <a:p>
          <a:endParaRPr lang="x-none"/>
        </a:p>
      </dgm:t>
    </dgm:pt>
    <dgm:pt modelId="{1D11596E-9942-43EE-AA0C-EFC3A1570DEE}" type="sibTrans" cxnId="{E87526B1-EB7A-4954-97E4-8E01E95A47D2}">
      <dgm:prSet/>
      <dgm:spPr/>
      <dgm:t>
        <a:bodyPr/>
        <a:lstStyle/>
        <a:p>
          <a:endParaRPr lang="x-none"/>
        </a:p>
      </dgm:t>
    </dgm:pt>
    <dgm:pt modelId="{F796A69A-79A0-4A00-839A-07453153B777}">
      <dgm:prSet phldrT="[Texto]" custT="1"/>
      <dgm:spPr/>
      <dgm:t>
        <a:bodyPr/>
        <a:lstStyle/>
        <a:p>
          <a:r>
            <a:rPr lang="x-none" sz="1100" dirty="0" smtClean="0"/>
            <a:t>*** No.1 ***</a:t>
          </a:r>
          <a:endParaRPr lang="x-none" sz="1100" dirty="0"/>
        </a:p>
      </dgm:t>
    </dgm:pt>
    <dgm:pt modelId="{D38E0E61-B8B9-4959-937F-3D813647D65E}" type="parTrans" cxnId="{CCE832B0-5E4E-4B18-81A7-713291218115}">
      <dgm:prSet/>
      <dgm:spPr/>
      <dgm:t>
        <a:bodyPr/>
        <a:lstStyle/>
        <a:p>
          <a:endParaRPr lang="x-none"/>
        </a:p>
      </dgm:t>
    </dgm:pt>
    <dgm:pt modelId="{9DAF6D8F-5B52-4226-BEA8-53F846AC1B22}" type="sibTrans" cxnId="{CCE832B0-5E4E-4B18-81A7-713291218115}">
      <dgm:prSet/>
      <dgm:spPr/>
      <dgm:t>
        <a:bodyPr/>
        <a:lstStyle/>
        <a:p>
          <a:endParaRPr lang="x-none"/>
        </a:p>
      </dgm:t>
    </dgm:pt>
    <dgm:pt modelId="{67C78071-4272-4F00-B261-0AF402EED3B3}" type="pres">
      <dgm:prSet presAssocID="{E752D5EE-00A0-40B5-8872-8E39ED21CDA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x-none"/>
        </a:p>
      </dgm:t>
    </dgm:pt>
    <dgm:pt modelId="{AA8D5B54-9315-4E7D-B43A-984182980B1B}" type="pres">
      <dgm:prSet presAssocID="{E752D5EE-00A0-40B5-8872-8E39ED21CDAE}" presName="children" presStyleCnt="0"/>
      <dgm:spPr/>
    </dgm:pt>
    <dgm:pt modelId="{380DFF66-08D7-4FE1-AE93-B1D9B063B3C0}" type="pres">
      <dgm:prSet presAssocID="{E752D5EE-00A0-40B5-8872-8E39ED21CDAE}" presName="child1group" presStyleCnt="0"/>
      <dgm:spPr/>
    </dgm:pt>
    <dgm:pt modelId="{7DE8178A-EB6F-4969-8E7E-F642C07FFC11}" type="pres">
      <dgm:prSet presAssocID="{E752D5EE-00A0-40B5-8872-8E39ED21CDAE}" presName="child1" presStyleLbl="bgAcc1" presStyleIdx="0" presStyleCnt="3" custLinFactNeighborX="-4735" custLinFactNeighborY="-4324"/>
      <dgm:spPr/>
      <dgm:t>
        <a:bodyPr/>
        <a:lstStyle/>
        <a:p>
          <a:endParaRPr lang="x-none"/>
        </a:p>
      </dgm:t>
    </dgm:pt>
    <dgm:pt modelId="{FBBC3E15-7092-40CC-B43B-46FC0B29B2F3}" type="pres">
      <dgm:prSet presAssocID="{E752D5EE-00A0-40B5-8872-8E39ED21CDAE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E9C3B6D8-0A64-4351-8468-7BCE9735D796}" type="pres">
      <dgm:prSet presAssocID="{E752D5EE-00A0-40B5-8872-8E39ED21CDAE}" presName="child2group" presStyleCnt="0"/>
      <dgm:spPr/>
    </dgm:pt>
    <dgm:pt modelId="{1F84DA71-E204-4233-9A2D-FB6657AA532B}" type="pres">
      <dgm:prSet presAssocID="{E752D5EE-00A0-40B5-8872-8E39ED21CDAE}" presName="child2" presStyleLbl="bgAcc1" presStyleIdx="1" presStyleCnt="3" custLinFactNeighborX="-4735" custLinFactNeighborY="-4324"/>
      <dgm:spPr/>
      <dgm:t>
        <a:bodyPr/>
        <a:lstStyle/>
        <a:p>
          <a:endParaRPr lang="x-none"/>
        </a:p>
      </dgm:t>
    </dgm:pt>
    <dgm:pt modelId="{AAC15E57-7AB9-4DA5-A644-F48C3A14AC4D}" type="pres">
      <dgm:prSet presAssocID="{E752D5EE-00A0-40B5-8872-8E39ED21CDAE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03D09C67-8765-4D49-9F93-8B825E7514E4}" type="pres">
      <dgm:prSet presAssocID="{E752D5EE-00A0-40B5-8872-8E39ED21CDAE}" presName="child3group" presStyleCnt="0"/>
      <dgm:spPr/>
    </dgm:pt>
    <dgm:pt modelId="{01925619-FE8C-403A-AF47-4DD0BE049E40}" type="pres">
      <dgm:prSet presAssocID="{E752D5EE-00A0-40B5-8872-8E39ED21CDAE}" presName="child3" presStyleLbl="bgAcc1" presStyleIdx="2" presStyleCnt="3"/>
      <dgm:spPr/>
      <dgm:t>
        <a:bodyPr/>
        <a:lstStyle/>
        <a:p>
          <a:endParaRPr lang="x-none"/>
        </a:p>
      </dgm:t>
    </dgm:pt>
    <dgm:pt modelId="{925C8960-462B-4F25-882F-0B21117F6D1A}" type="pres">
      <dgm:prSet presAssocID="{E752D5EE-00A0-40B5-8872-8E39ED21CDAE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7C6E5B3F-87FB-45C4-BD9B-13E4FC5D6AF8}" type="pres">
      <dgm:prSet presAssocID="{E752D5EE-00A0-40B5-8872-8E39ED21CDAE}" presName="childPlaceholder" presStyleCnt="0"/>
      <dgm:spPr/>
    </dgm:pt>
    <dgm:pt modelId="{C6CF540E-1192-4D6C-84C5-59A279A3EC59}" type="pres">
      <dgm:prSet presAssocID="{E752D5EE-00A0-40B5-8872-8E39ED21CDAE}" presName="circle" presStyleCnt="0"/>
      <dgm:spPr/>
    </dgm:pt>
    <dgm:pt modelId="{2D6FC156-B68C-4655-934F-510DA2C45716}" type="pres">
      <dgm:prSet presAssocID="{E752D5EE-00A0-40B5-8872-8E39ED21CDA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DACF7AF0-A1AA-4710-AB2C-58203BBD1A32}" type="pres">
      <dgm:prSet presAssocID="{E752D5EE-00A0-40B5-8872-8E39ED21CDAE}" presName="quadrant2" presStyleLbl="node1" presStyleIdx="1" presStyleCnt="4" custLinFactNeighborX="1783" custLinFactNeighborY="-676">
        <dgm:presLayoutVars>
          <dgm:chMax val="1"/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D0179FBB-ED6B-44DB-9F22-986A23A8D48A}" type="pres">
      <dgm:prSet presAssocID="{E752D5EE-00A0-40B5-8872-8E39ED21CDA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1A10DFCF-A0FD-4E02-BB9E-136BEADD987D}" type="pres">
      <dgm:prSet presAssocID="{E752D5EE-00A0-40B5-8872-8E39ED21CDA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x-none"/>
        </a:p>
      </dgm:t>
    </dgm:pt>
    <dgm:pt modelId="{2B5E8CD9-0D74-495A-BF54-E13552898936}" type="pres">
      <dgm:prSet presAssocID="{E752D5EE-00A0-40B5-8872-8E39ED21CDAE}" presName="quadrantPlaceholder" presStyleCnt="0"/>
      <dgm:spPr/>
    </dgm:pt>
    <dgm:pt modelId="{F7952C84-4D26-4C8E-B55C-B9B6144AD3C9}" type="pres">
      <dgm:prSet presAssocID="{E752D5EE-00A0-40B5-8872-8E39ED21CDAE}" presName="center1" presStyleLbl="fgShp" presStyleIdx="0" presStyleCnt="2"/>
      <dgm:spPr/>
    </dgm:pt>
    <dgm:pt modelId="{2A37A5D1-7193-4BD4-B170-48E4288761C7}" type="pres">
      <dgm:prSet presAssocID="{E752D5EE-00A0-40B5-8872-8E39ED21CDAE}" presName="center2" presStyleLbl="fgShp" presStyleIdx="1" presStyleCnt="2"/>
      <dgm:spPr/>
    </dgm:pt>
  </dgm:ptLst>
  <dgm:cxnLst>
    <dgm:cxn modelId="{0C16ED90-34FB-433D-9532-91B63654A976}" type="presOf" srcId="{DDB9EFF5-9AD5-49C1-840A-46E5E66E3D85}" destId="{7DE8178A-EB6F-4969-8E7E-F642C07FFC11}" srcOrd="0" destOrd="1" presId="urn:microsoft.com/office/officeart/2005/8/layout/cycle4"/>
    <dgm:cxn modelId="{DD278A6C-F510-444C-9F9D-ECBCDC885426}" type="presOf" srcId="{4D2040B4-29ED-488C-B546-82757E4A8E82}" destId="{FBBC3E15-7092-40CC-B43B-46FC0B29B2F3}" srcOrd="1" destOrd="0" presId="urn:microsoft.com/office/officeart/2005/8/layout/cycle4"/>
    <dgm:cxn modelId="{D87CF410-8F85-4C49-BD79-E3B4D1CF121F}" srcId="{406656B2-F778-4B41-B1C3-668C6FC94DCE}" destId="{772D3228-4E14-49C8-921A-EB33C08F5395}" srcOrd="2" destOrd="0" parTransId="{EBFD6949-5FB2-49EA-B6DD-72BC79F9F4E0}" sibTransId="{DB2BA7C6-5234-4AC8-BD78-149FCFCE868A}"/>
    <dgm:cxn modelId="{A6806AD6-1673-4684-ACF8-29012C20B52E}" srcId="{406656B2-F778-4B41-B1C3-668C6FC94DCE}" destId="{8065F40F-7D81-42B0-9FC0-1CA88C64B1B4}" srcOrd="1" destOrd="0" parTransId="{235E48B9-9594-40CC-870C-42964087F525}" sibTransId="{FEC87A0C-3C63-42A4-B78D-B603121DA2FA}"/>
    <dgm:cxn modelId="{572D6C6F-0694-407E-8E8F-781F65F1069D}" type="presOf" srcId="{F54F2F9A-2602-4792-B037-A99AAE0C7FFD}" destId="{925C8960-462B-4F25-882F-0B21117F6D1A}" srcOrd="1" destOrd="0" presId="urn:microsoft.com/office/officeart/2005/8/layout/cycle4"/>
    <dgm:cxn modelId="{4B5C0BEE-57D7-4778-A96D-6DD304281EA2}" type="presOf" srcId="{772D3228-4E14-49C8-921A-EB33C08F5395}" destId="{1F84DA71-E204-4233-9A2D-FB6657AA532B}" srcOrd="0" destOrd="2" presId="urn:microsoft.com/office/officeart/2005/8/layout/cycle4"/>
    <dgm:cxn modelId="{467F089B-79E6-4B2F-963D-25D77940F0D1}" type="presOf" srcId="{F54F2F9A-2602-4792-B037-A99AAE0C7FFD}" destId="{01925619-FE8C-403A-AF47-4DD0BE049E40}" srcOrd="0" destOrd="0" presId="urn:microsoft.com/office/officeart/2005/8/layout/cycle4"/>
    <dgm:cxn modelId="{CF812E85-457B-41D6-9469-2735A377A417}" srcId="{88DE5790-1D1B-4DBB-B8B4-B480514B0ED1}" destId="{4D2040B4-29ED-488C-B546-82757E4A8E82}" srcOrd="0" destOrd="0" parTransId="{22A78D47-FA06-46BF-82AB-43F25B0E0390}" sibTransId="{D0D4A46E-8E37-49A6-BBD1-441C4C3252C4}"/>
    <dgm:cxn modelId="{A1B45F7F-4011-4D15-A8C9-5FEF870E0308}" type="presOf" srcId="{56D4AFC8-B8BA-44C2-BB52-4DF80C753A0B}" destId="{1F84DA71-E204-4233-9A2D-FB6657AA532B}" srcOrd="0" destOrd="4" presId="urn:microsoft.com/office/officeart/2005/8/layout/cycle4"/>
    <dgm:cxn modelId="{B694BA95-7562-45DA-BCBE-022A5515815C}" srcId="{E752D5EE-00A0-40B5-8872-8E39ED21CDAE}" destId="{86A66038-4630-4F34-965A-8DA7A82F1060}" srcOrd="4" destOrd="0" parTransId="{ACFB60DD-9462-4104-BFCF-62D1745EB688}" sibTransId="{630D89DD-5B6B-456E-B8C2-A7731EB6C93D}"/>
    <dgm:cxn modelId="{6A16D29C-0111-4EF8-ADE9-8F1632DD8D22}" type="presOf" srcId="{73593C1E-6EF3-4FC2-A787-630D9A00E719}" destId="{AAC15E57-7AB9-4DA5-A644-F48C3A14AC4D}" srcOrd="1" destOrd="3" presId="urn:microsoft.com/office/officeart/2005/8/layout/cycle4"/>
    <dgm:cxn modelId="{58D1D91D-59D0-456E-8EA2-FEBCB617C023}" srcId="{406656B2-F778-4B41-B1C3-668C6FC94DCE}" destId="{56D4AFC8-B8BA-44C2-BB52-4DF80C753A0B}" srcOrd="4" destOrd="0" parTransId="{E583E933-EA03-4DE9-A620-44C7CF477E9F}" sibTransId="{24880E8A-FBBD-49D6-88B4-4638478837E4}"/>
    <dgm:cxn modelId="{9A6986F4-97FA-403A-B59D-8854A9B4EAB8}" type="presOf" srcId="{9C9D0A37-7300-4D7C-B5EC-670E23C16EAA}" destId="{01925619-FE8C-403A-AF47-4DD0BE049E40}" srcOrd="0" destOrd="1" presId="urn:microsoft.com/office/officeart/2005/8/layout/cycle4"/>
    <dgm:cxn modelId="{688D57C1-351F-4A09-9F86-8B0D8C9B1F95}" type="presOf" srcId="{E37C4382-C0F6-407F-88BA-97C5D030FD04}" destId="{7DE8178A-EB6F-4969-8E7E-F642C07FFC11}" srcOrd="0" destOrd="4" presId="urn:microsoft.com/office/officeart/2005/8/layout/cycle4"/>
    <dgm:cxn modelId="{D88DBC0C-AC6F-49A2-B919-D964A3C917D3}" srcId="{88DE5790-1D1B-4DBB-B8B4-B480514B0ED1}" destId="{DDB9EFF5-9AD5-49C1-840A-46E5E66E3D85}" srcOrd="1" destOrd="0" parTransId="{1313B04A-D804-441A-A582-E47A88C3ACAB}" sibTransId="{532A57DF-7088-4D42-B09E-7769068A44D3}"/>
    <dgm:cxn modelId="{E921408A-03C2-49E8-9EFD-2C4F5FD00FCD}" type="presOf" srcId="{772D3228-4E14-49C8-921A-EB33C08F5395}" destId="{AAC15E57-7AB9-4DA5-A644-F48C3A14AC4D}" srcOrd="1" destOrd="2" presId="urn:microsoft.com/office/officeart/2005/8/layout/cycle4"/>
    <dgm:cxn modelId="{53C71E46-497B-4DE0-A0ED-0C0E93FAE997}" srcId="{E752D5EE-00A0-40B5-8872-8E39ED21CDAE}" destId="{406656B2-F778-4B41-B1C3-668C6FC94DCE}" srcOrd="1" destOrd="0" parTransId="{72CBDD53-62B2-41D7-BF8E-4DC4F9002F5B}" sibTransId="{51875864-7BEF-4DFB-ADC1-D9C444E5E211}"/>
    <dgm:cxn modelId="{181454B7-40B7-4FC9-A4FE-6A041FC6C500}" type="presOf" srcId="{F796A69A-79A0-4A00-839A-07453153B777}" destId="{FBBC3E15-7092-40CC-B43B-46FC0B29B2F3}" srcOrd="1" destOrd="5" presId="urn:microsoft.com/office/officeart/2005/8/layout/cycle4"/>
    <dgm:cxn modelId="{269F2CE4-3F79-4A56-BD8C-6FAD3C9BC0A9}" type="presOf" srcId="{6122D1D0-EC28-49DA-A81B-319953D5B4BB}" destId="{D0179FBB-ED6B-44DB-9F22-986A23A8D48A}" srcOrd="0" destOrd="0" presId="urn:microsoft.com/office/officeart/2005/8/layout/cycle4"/>
    <dgm:cxn modelId="{EF83C145-43E9-4753-9E3A-6A3F1B24D0E8}" type="presOf" srcId="{9CA7C73F-0ED0-4A35-B3C4-93E389BCC5C1}" destId="{AAC15E57-7AB9-4DA5-A644-F48C3A14AC4D}" srcOrd="1" destOrd="0" presId="urn:microsoft.com/office/officeart/2005/8/layout/cycle4"/>
    <dgm:cxn modelId="{FF3BCE68-64E6-42D4-B2B4-84F280499097}" type="presOf" srcId="{9CA7C73F-0ED0-4A35-B3C4-93E389BCC5C1}" destId="{1F84DA71-E204-4233-9A2D-FB6657AA532B}" srcOrd="0" destOrd="0" presId="urn:microsoft.com/office/officeart/2005/8/layout/cycle4"/>
    <dgm:cxn modelId="{56F7BBA7-00FD-4363-A3FF-4B0E7EBEFA52}" type="presOf" srcId="{4D2040B4-29ED-488C-B546-82757E4A8E82}" destId="{7DE8178A-EB6F-4969-8E7E-F642C07FFC11}" srcOrd="0" destOrd="0" presId="urn:microsoft.com/office/officeart/2005/8/layout/cycle4"/>
    <dgm:cxn modelId="{A74B0BD2-149F-4C2C-8139-7F2AC93BED20}" srcId="{88DE5790-1D1B-4DBB-B8B4-B480514B0ED1}" destId="{983A15CC-9BF2-452C-B529-7AADD9F473B8}" srcOrd="3" destOrd="0" parTransId="{ED6AF362-039D-4116-B060-D3AA6F90C8B7}" sibTransId="{7DAF1CCA-AD05-42B2-8891-FB39EB464E78}"/>
    <dgm:cxn modelId="{B3F2C9F5-0ABA-4A67-91C6-2294BE0A5680}" srcId="{6122D1D0-EC28-49DA-A81B-319953D5B4BB}" destId="{9C9D0A37-7300-4D7C-B5EC-670E23C16EAA}" srcOrd="1" destOrd="0" parTransId="{1085049E-8B79-46E6-9986-5D02CF650D60}" sibTransId="{BA577273-A9DE-4ED6-92DA-DA1104F85A85}"/>
    <dgm:cxn modelId="{9BE0A6B2-EB89-46C6-998E-6C87CE881A3D}" type="presOf" srcId="{9C9D0A37-7300-4D7C-B5EC-670E23C16EAA}" destId="{925C8960-462B-4F25-882F-0B21117F6D1A}" srcOrd="1" destOrd="1" presId="urn:microsoft.com/office/officeart/2005/8/layout/cycle4"/>
    <dgm:cxn modelId="{89AC0610-C538-490F-8AC1-9D23C28B9DC9}" type="presOf" srcId="{73593C1E-6EF3-4FC2-A787-630D9A00E719}" destId="{1F84DA71-E204-4233-9A2D-FB6657AA532B}" srcOrd="0" destOrd="3" presId="urn:microsoft.com/office/officeart/2005/8/layout/cycle4"/>
    <dgm:cxn modelId="{6F82BCC2-4822-43B5-8737-0B25EEF24DA2}" srcId="{88DE5790-1D1B-4DBB-B8B4-B480514B0ED1}" destId="{C7A7309A-1BF2-43FC-8A28-3EC735EA9EC5}" srcOrd="2" destOrd="0" parTransId="{504F7CA0-CBB6-4181-BB39-6FA91F7E615C}" sibTransId="{74B1393A-0044-487A-83EB-DF28E694129C}"/>
    <dgm:cxn modelId="{A3A28B78-0E48-4B6D-AE0F-DE867AAC5CE9}" type="presOf" srcId="{D78408BD-CD70-4FC8-9A1D-45E8EF8337C4}" destId="{1A10DFCF-A0FD-4E02-BB9E-136BEADD987D}" srcOrd="0" destOrd="0" presId="urn:microsoft.com/office/officeart/2005/8/layout/cycle4"/>
    <dgm:cxn modelId="{44EB8C8F-0054-4A63-8BF8-F25EAAB275AD}" srcId="{406656B2-F778-4B41-B1C3-668C6FC94DCE}" destId="{9CA7C73F-0ED0-4A35-B3C4-93E389BCC5C1}" srcOrd="0" destOrd="0" parTransId="{0E014EE9-5BE9-47A8-929F-8A66C1585F8F}" sibTransId="{C5097F4F-9B25-482E-8654-86BF992BFD1D}"/>
    <dgm:cxn modelId="{AEEE584C-F69A-4DF9-9EB0-E1C9EC65BFD8}" type="presOf" srcId="{C7A7309A-1BF2-43FC-8A28-3EC735EA9EC5}" destId="{FBBC3E15-7092-40CC-B43B-46FC0B29B2F3}" srcOrd="1" destOrd="2" presId="urn:microsoft.com/office/officeart/2005/8/layout/cycle4"/>
    <dgm:cxn modelId="{48FD3A0F-1DA9-43A3-A394-C02296AC81FB}" type="presOf" srcId="{E752D5EE-00A0-40B5-8872-8E39ED21CDAE}" destId="{67C78071-4272-4F00-B261-0AF402EED3B3}" srcOrd="0" destOrd="0" presId="urn:microsoft.com/office/officeart/2005/8/layout/cycle4"/>
    <dgm:cxn modelId="{FC142A45-381C-4838-AFB9-C1D66B8525CE}" type="presOf" srcId="{DDB9EFF5-9AD5-49C1-840A-46E5E66E3D85}" destId="{FBBC3E15-7092-40CC-B43B-46FC0B29B2F3}" srcOrd="1" destOrd="1" presId="urn:microsoft.com/office/officeart/2005/8/layout/cycle4"/>
    <dgm:cxn modelId="{DAFB7563-D0C4-4FCC-92F8-D98FB684A380}" type="presOf" srcId="{88DE5790-1D1B-4DBB-B8B4-B480514B0ED1}" destId="{2D6FC156-B68C-4655-934F-510DA2C45716}" srcOrd="0" destOrd="0" presId="urn:microsoft.com/office/officeart/2005/8/layout/cycle4"/>
    <dgm:cxn modelId="{38127C6E-05D0-43D2-A8DD-CF6AC80378E4}" srcId="{406656B2-F778-4B41-B1C3-668C6FC94DCE}" destId="{73593C1E-6EF3-4FC2-A787-630D9A00E719}" srcOrd="3" destOrd="0" parTransId="{E32D5C57-B1E0-4637-BEEC-2A752F546E10}" sibTransId="{FC2DFE68-4690-4F0D-99C7-B79C217C190A}"/>
    <dgm:cxn modelId="{B9715229-58B8-461A-BF30-164A8AE48961}" type="presOf" srcId="{8065F40F-7D81-42B0-9FC0-1CA88C64B1B4}" destId="{AAC15E57-7AB9-4DA5-A644-F48C3A14AC4D}" srcOrd="1" destOrd="1" presId="urn:microsoft.com/office/officeart/2005/8/layout/cycle4"/>
    <dgm:cxn modelId="{AB792063-3244-4141-815A-4B34F501CB2B}" type="presOf" srcId="{8065F40F-7D81-42B0-9FC0-1CA88C64B1B4}" destId="{1F84DA71-E204-4233-9A2D-FB6657AA532B}" srcOrd="0" destOrd="1" presId="urn:microsoft.com/office/officeart/2005/8/layout/cycle4"/>
    <dgm:cxn modelId="{9B29AE48-DDDB-4CAF-A5AD-248C7164B89F}" type="presOf" srcId="{E37C4382-C0F6-407F-88BA-97C5D030FD04}" destId="{FBBC3E15-7092-40CC-B43B-46FC0B29B2F3}" srcOrd="1" destOrd="4" presId="urn:microsoft.com/office/officeart/2005/8/layout/cycle4"/>
    <dgm:cxn modelId="{77B68E38-DD40-4E88-8643-1ACA1F48D9CA}" srcId="{E752D5EE-00A0-40B5-8872-8E39ED21CDAE}" destId="{6122D1D0-EC28-49DA-A81B-319953D5B4BB}" srcOrd="2" destOrd="0" parTransId="{9FB88568-A5AF-4FDE-B309-150B36A44886}" sibTransId="{E18419BA-1A40-4E14-B5D1-7DD9F8FF5BBA}"/>
    <dgm:cxn modelId="{8522543B-C1FA-426F-9409-24404BD423D9}" type="presOf" srcId="{F796A69A-79A0-4A00-839A-07453153B777}" destId="{7DE8178A-EB6F-4969-8E7E-F642C07FFC11}" srcOrd="0" destOrd="5" presId="urn:microsoft.com/office/officeart/2005/8/layout/cycle4"/>
    <dgm:cxn modelId="{915A78F7-50FB-43BD-A7B8-E700F1165BD9}" srcId="{E752D5EE-00A0-40B5-8872-8E39ED21CDAE}" destId="{88DE5790-1D1B-4DBB-B8B4-B480514B0ED1}" srcOrd="0" destOrd="0" parTransId="{FC649D45-543D-4D31-8529-AC9AFE3A84FA}" sibTransId="{0D6E5317-CFE7-4FFD-9D1D-39E0EF33781D}"/>
    <dgm:cxn modelId="{0541FA6C-3E37-4224-B04D-C83A5B173A3D}" srcId="{E752D5EE-00A0-40B5-8872-8E39ED21CDAE}" destId="{D78408BD-CD70-4FC8-9A1D-45E8EF8337C4}" srcOrd="3" destOrd="0" parTransId="{CBB4B9D6-B8A5-4A1B-9589-6B91198E8C84}" sibTransId="{3B487EA1-51F8-44B5-83DD-EA4A439B1398}"/>
    <dgm:cxn modelId="{E87526B1-EB7A-4954-97E4-8E01E95A47D2}" srcId="{88DE5790-1D1B-4DBB-B8B4-B480514B0ED1}" destId="{E37C4382-C0F6-407F-88BA-97C5D030FD04}" srcOrd="4" destOrd="0" parTransId="{CA21EEB7-1C7C-4C29-B4BD-86CC011D1A23}" sibTransId="{1D11596E-9942-43EE-AA0C-EFC3A1570DEE}"/>
    <dgm:cxn modelId="{47F1BBE6-FD55-4CD2-AE93-8FA64E2F0E8C}" srcId="{6122D1D0-EC28-49DA-A81B-319953D5B4BB}" destId="{F54F2F9A-2602-4792-B037-A99AAE0C7FFD}" srcOrd="0" destOrd="0" parTransId="{F1EC6F7D-579A-491F-9B2E-4F81191B6ED4}" sibTransId="{597990AD-8915-4450-A0AE-D42AE0D641C8}"/>
    <dgm:cxn modelId="{AF3C8037-85B2-44F6-A728-5BDAF653E983}" type="presOf" srcId="{983A15CC-9BF2-452C-B529-7AADD9F473B8}" destId="{7DE8178A-EB6F-4969-8E7E-F642C07FFC11}" srcOrd="0" destOrd="3" presId="urn:microsoft.com/office/officeart/2005/8/layout/cycle4"/>
    <dgm:cxn modelId="{AEBBF29C-BDDB-4CAE-BCF8-804C1D2711C7}" type="presOf" srcId="{983A15CC-9BF2-452C-B529-7AADD9F473B8}" destId="{FBBC3E15-7092-40CC-B43B-46FC0B29B2F3}" srcOrd="1" destOrd="3" presId="urn:microsoft.com/office/officeart/2005/8/layout/cycle4"/>
    <dgm:cxn modelId="{34BC96F2-24F2-44D3-899F-219B024DF940}" type="presOf" srcId="{56D4AFC8-B8BA-44C2-BB52-4DF80C753A0B}" destId="{AAC15E57-7AB9-4DA5-A644-F48C3A14AC4D}" srcOrd="1" destOrd="4" presId="urn:microsoft.com/office/officeart/2005/8/layout/cycle4"/>
    <dgm:cxn modelId="{26840D6E-FC1D-4739-A3C6-B75D63B190B6}" type="presOf" srcId="{406656B2-F778-4B41-B1C3-668C6FC94DCE}" destId="{DACF7AF0-A1AA-4710-AB2C-58203BBD1A32}" srcOrd="0" destOrd="0" presId="urn:microsoft.com/office/officeart/2005/8/layout/cycle4"/>
    <dgm:cxn modelId="{CCE832B0-5E4E-4B18-81A7-713291218115}" srcId="{88DE5790-1D1B-4DBB-B8B4-B480514B0ED1}" destId="{F796A69A-79A0-4A00-839A-07453153B777}" srcOrd="5" destOrd="0" parTransId="{D38E0E61-B8B9-4959-937F-3D813647D65E}" sibTransId="{9DAF6D8F-5B52-4226-BEA8-53F846AC1B22}"/>
    <dgm:cxn modelId="{38EEBA1E-CE6F-4A72-A117-9D27A290E6EC}" type="presOf" srcId="{C7A7309A-1BF2-43FC-8A28-3EC735EA9EC5}" destId="{7DE8178A-EB6F-4969-8E7E-F642C07FFC11}" srcOrd="0" destOrd="2" presId="urn:microsoft.com/office/officeart/2005/8/layout/cycle4"/>
    <dgm:cxn modelId="{893A5E02-8B58-4578-96B2-13404F54AB14}" type="presParOf" srcId="{67C78071-4272-4F00-B261-0AF402EED3B3}" destId="{AA8D5B54-9315-4E7D-B43A-984182980B1B}" srcOrd="0" destOrd="0" presId="urn:microsoft.com/office/officeart/2005/8/layout/cycle4"/>
    <dgm:cxn modelId="{10CF7830-FE08-4108-BC03-CFFD0F55C578}" type="presParOf" srcId="{AA8D5B54-9315-4E7D-B43A-984182980B1B}" destId="{380DFF66-08D7-4FE1-AE93-B1D9B063B3C0}" srcOrd="0" destOrd="0" presId="urn:microsoft.com/office/officeart/2005/8/layout/cycle4"/>
    <dgm:cxn modelId="{D12077D3-1E91-4491-80ED-09A93083D7A1}" type="presParOf" srcId="{380DFF66-08D7-4FE1-AE93-B1D9B063B3C0}" destId="{7DE8178A-EB6F-4969-8E7E-F642C07FFC11}" srcOrd="0" destOrd="0" presId="urn:microsoft.com/office/officeart/2005/8/layout/cycle4"/>
    <dgm:cxn modelId="{F10C2577-0FB0-4F84-9BDB-3F7513473FD1}" type="presParOf" srcId="{380DFF66-08D7-4FE1-AE93-B1D9B063B3C0}" destId="{FBBC3E15-7092-40CC-B43B-46FC0B29B2F3}" srcOrd="1" destOrd="0" presId="urn:microsoft.com/office/officeart/2005/8/layout/cycle4"/>
    <dgm:cxn modelId="{BF211BAC-14F7-4149-9999-1CA88A8A1200}" type="presParOf" srcId="{AA8D5B54-9315-4E7D-B43A-984182980B1B}" destId="{E9C3B6D8-0A64-4351-8468-7BCE9735D796}" srcOrd="1" destOrd="0" presId="urn:microsoft.com/office/officeart/2005/8/layout/cycle4"/>
    <dgm:cxn modelId="{FEDC8D34-39DA-42A4-8990-2C1DBEDEB75E}" type="presParOf" srcId="{E9C3B6D8-0A64-4351-8468-7BCE9735D796}" destId="{1F84DA71-E204-4233-9A2D-FB6657AA532B}" srcOrd="0" destOrd="0" presId="urn:microsoft.com/office/officeart/2005/8/layout/cycle4"/>
    <dgm:cxn modelId="{8E243381-2B33-44DB-B5B5-07B8956EB7CC}" type="presParOf" srcId="{E9C3B6D8-0A64-4351-8468-7BCE9735D796}" destId="{AAC15E57-7AB9-4DA5-A644-F48C3A14AC4D}" srcOrd="1" destOrd="0" presId="urn:microsoft.com/office/officeart/2005/8/layout/cycle4"/>
    <dgm:cxn modelId="{D2904268-855E-4538-B9F3-B347FE9ACFEA}" type="presParOf" srcId="{AA8D5B54-9315-4E7D-B43A-984182980B1B}" destId="{03D09C67-8765-4D49-9F93-8B825E7514E4}" srcOrd="2" destOrd="0" presId="urn:microsoft.com/office/officeart/2005/8/layout/cycle4"/>
    <dgm:cxn modelId="{5E50C91B-5A3C-4DA0-9049-4439BA843167}" type="presParOf" srcId="{03D09C67-8765-4D49-9F93-8B825E7514E4}" destId="{01925619-FE8C-403A-AF47-4DD0BE049E40}" srcOrd="0" destOrd="0" presId="urn:microsoft.com/office/officeart/2005/8/layout/cycle4"/>
    <dgm:cxn modelId="{56A3A566-EE07-43DA-BF60-666AF9CEE0DA}" type="presParOf" srcId="{03D09C67-8765-4D49-9F93-8B825E7514E4}" destId="{925C8960-462B-4F25-882F-0B21117F6D1A}" srcOrd="1" destOrd="0" presId="urn:microsoft.com/office/officeart/2005/8/layout/cycle4"/>
    <dgm:cxn modelId="{BAE5D1C7-0E96-40DA-8966-61305808F1A5}" type="presParOf" srcId="{AA8D5B54-9315-4E7D-B43A-984182980B1B}" destId="{7C6E5B3F-87FB-45C4-BD9B-13E4FC5D6AF8}" srcOrd="3" destOrd="0" presId="urn:microsoft.com/office/officeart/2005/8/layout/cycle4"/>
    <dgm:cxn modelId="{47E90F9B-D6E0-46A6-9C0E-FAE511D53846}" type="presParOf" srcId="{67C78071-4272-4F00-B261-0AF402EED3B3}" destId="{C6CF540E-1192-4D6C-84C5-59A279A3EC59}" srcOrd="1" destOrd="0" presId="urn:microsoft.com/office/officeart/2005/8/layout/cycle4"/>
    <dgm:cxn modelId="{3C1606E8-D278-4A6D-B75A-6A92E92D053B}" type="presParOf" srcId="{C6CF540E-1192-4D6C-84C5-59A279A3EC59}" destId="{2D6FC156-B68C-4655-934F-510DA2C45716}" srcOrd="0" destOrd="0" presId="urn:microsoft.com/office/officeart/2005/8/layout/cycle4"/>
    <dgm:cxn modelId="{560E3368-A723-49F7-9D92-DC80C7EB7E4C}" type="presParOf" srcId="{C6CF540E-1192-4D6C-84C5-59A279A3EC59}" destId="{DACF7AF0-A1AA-4710-AB2C-58203BBD1A32}" srcOrd="1" destOrd="0" presId="urn:microsoft.com/office/officeart/2005/8/layout/cycle4"/>
    <dgm:cxn modelId="{01D4E5E3-4B26-4DAA-9AC3-B1ACCEB1AE66}" type="presParOf" srcId="{C6CF540E-1192-4D6C-84C5-59A279A3EC59}" destId="{D0179FBB-ED6B-44DB-9F22-986A23A8D48A}" srcOrd="2" destOrd="0" presId="urn:microsoft.com/office/officeart/2005/8/layout/cycle4"/>
    <dgm:cxn modelId="{87E662DC-1D93-4E9D-90B3-769B752E9EED}" type="presParOf" srcId="{C6CF540E-1192-4D6C-84C5-59A279A3EC59}" destId="{1A10DFCF-A0FD-4E02-BB9E-136BEADD987D}" srcOrd="3" destOrd="0" presId="urn:microsoft.com/office/officeart/2005/8/layout/cycle4"/>
    <dgm:cxn modelId="{C1E79CE2-8825-4439-B613-CC1CB7910010}" type="presParOf" srcId="{C6CF540E-1192-4D6C-84C5-59A279A3EC59}" destId="{2B5E8CD9-0D74-495A-BF54-E13552898936}" srcOrd="4" destOrd="0" presId="urn:microsoft.com/office/officeart/2005/8/layout/cycle4"/>
    <dgm:cxn modelId="{2A159979-83D9-4AD8-9ABF-CAB0E3CC45AF}" type="presParOf" srcId="{67C78071-4272-4F00-B261-0AF402EED3B3}" destId="{F7952C84-4D26-4C8E-B55C-B9B6144AD3C9}" srcOrd="2" destOrd="0" presId="urn:microsoft.com/office/officeart/2005/8/layout/cycle4"/>
    <dgm:cxn modelId="{D69B208C-0ABF-4C3F-B7A3-65C0760DFF8C}" type="presParOf" srcId="{67C78071-4272-4F00-B261-0AF402EED3B3}" destId="{2A37A5D1-7193-4BD4-B170-48E4288761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A7FE3-A867-4F79-82AF-8449384F4554}">
      <dsp:nvSpPr>
        <dsp:cNvPr id="0" name=""/>
        <dsp:cNvSpPr/>
      </dsp:nvSpPr>
      <dsp:spPr>
        <a:xfrm>
          <a:off x="2" y="0"/>
          <a:ext cx="91260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C3090-281D-4A9D-ABED-039A98836375}">
      <dsp:nvSpPr>
        <dsp:cNvPr id="0" name=""/>
        <dsp:cNvSpPr/>
      </dsp:nvSpPr>
      <dsp:spPr>
        <a:xfrm>
          <a:off x="4456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400" b="1" kern="1200" dirty="0" smtClean="0"/>
            <a:t>Clientes</a:t>
          </a:r>
          <a:endParaRPr lang="x-none" sz="1400" b="1" kern="1200" dirty="0"/>
        </a:p>
      </dsp:txBody>
      <dsp:txXfrm>
        <a:off x="72651" y="1287394"/>
        <a:ext cx="1260598" cy="1489210"/>
      </dsp:txXfrm>
    </dsp:sp>
    <dsp:sp modelId="{7EF98383-B9D9-4893-9C79-74C2C4B2912B}">
      <dsp:nvSpPr>
        <dsp:cNvPr id="0" name=""/>
        <dsp:cNvSpPr/>
      </dsp:nvSpPr>
      <dsp:spPr>
        <a:xfrm>
          <a:off x="154849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1" kern="1200" dirty="0" smtClean="0"/>
            <a:t>Créditos</a:t>
          </a:r>
          <a:endParaRPr lang="x-none" sz="1400" b="1" kern="1200" dirty="0"/>
        </a:p>
      </dsp:txBody>
      <dsp:txXfrm>
        <a:off x="1616690" y="1287394"/>
        <a:ext cx="1260598" cy="1489210"/>
      </dsp:txXfrm>
    </dsp:sp>
    <dsp:sp modelId="{3E101F42-E65D-4E7D-B3B4-4842F6AABA60}">
      <dsp:nvSpPr>
        <dsp:cNvPr id="0" name=""/>
        <dsp:cNvSpPr/>
      </dsp:nvSpPr>
      <dsp:spPr>
        <a:xfrm>
          <a:off x="309253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kern="1200" dirty="0" smtClean="0"/>
            <a:t>Caja</a:t>
          </a:r>
          <a:endParaRPr lang="x-none" sz="1400" b="1" kern="1200" dirty="0"/>
        </a:p>
      </dsp:txBody>
      <dsp:txXfrm>
        <a:off x="3160730" y="1287394"/>
        <a:ext cx="1260598" cy="1489210"/>
      </dsp:txXfrm>
    </dsp:sp>
    <dsp:sp modelId="{10744764-7D12-45FF-A2D6-DCB1F689CBE0}">
      <dsp:nvSpPr>
        <dsp:cNvPr id="0" name=""/>
        <dsp:cNvSpPr/>
      </dsp:nvSpPr>
      <dsp:spPr>
        <a:xfrm>
          <a:off x="463657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400" b="1" kern="1200" dirty="0" smtClean="0"/>
            <a:t>Contabilidad</a:t>
          </a:r>
          <a:endParaRPr lang="x-none" sz="1400" b="1" kern="1200" dirty="0"/>
        </a:p>
      </dsp:txBody>
      <dsp:txXfrm>
        <a:off x="4704770" y="1287394"/>
        <a:ext cx="1260598" cy="1489210"/>
      </dsp:txXfrm>
    </dsp:sp>
    <dsp:sp modelId="{758CB72C-5074-495A-AF3C-DA26E15EF37A}">
      <dsp:nvSpPr>
        <dsp:cNvPr id="0" name=""/>
        <dsp:cNvSpPr/>
      </dsp:nvSpPr>
      <dsp:spPr>
        <a:xfrm>
          <a:off x="618061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400" b="1" kern="1200" dirty="0" smtClean="0"/>
            <a:t>Chequera</a:t>
          </a:r>
          <a:endParaRPr lang="x-none" sz="1400" b="1" kern="1200" dirty="0"/>
        </a:p>
      </dsp:txBody>
      <dsp:txXfrm>
        <a:off x="6248810" y="1287394"/>
        <a:ext cx="1260598" cy="1489210"/>
      </dsp:txXfrm>
    </dsp:sp>
    <dsp:sp modelId="{99E7D44E-A10E-4C43-A11E-D6683A037F05}">
      <dsp:nvSpPr>
        <dsp:cNvPr id="0" name=""/>
        <dsp:cNvSpPr/>
      </dsp:nvSpPr>
      <dsp:spPr>
        <a:xfrm>
          <a:off x="772465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kern="1200" dirty="0" smtClean="0"/>
            <a:t>Inf.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kern="1200" dirty="0" smtClean="0"/>
            <a:t>Gerencial</a:t>
          </a:r>
          <a:endParaRPr lang="x-none" sz="2000" kern="1200" dirty="0"/>
        </a:p>
      </dsp:txBody>
      <dsp:txXfrm>
        <a:off x="7792850" y="1287394"/>
        <a:ext cx="1260598" cy="148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55F04-7A78-4CA0-AE03-09CE58E4EED6}">
      <dsp:nvSpPr>
        <dsp:cNvPr id="0" name=""/>
        <dsp:cNvSpPr/>
      </dsp:nvSpPr>
      <dsp:spPr>
        <a:xfrm>
          <a:off x="1152104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CF4B7-9379-4F1A-A241-3E767198D67D}">
      <dsp:nvSpPr>
        <dsp:cNvPr id="0" name=""/>
        <dsp:cNvSpPr/>
      </dsp:nvSpPr>
      <dsp:spPr>
        <a:xfrm>
          <a:off x="2056848" y="2804972"/>
          <a:ext cx="169062" cy="169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34E7F-B8BA-41B5-A631-31175306B103}">
      <dsp:nvSpPr>
        <dsp:cNvPr id="0" name=""/>
        <dsp:cNvSpPr/>
      </dsp:nvSpPr>
      <dsp:spPr>
        <a:xfrm>
          <a:off x="2152742" y="2889504"/>
          <a:ext cx="3269800" cy="117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Crecimiento: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0" kern="1200" dirty="0" smtClean="0">
              <a:effectLst/>
            </a:rPr>
            <a:t>Permite el rápido crecimiento del software con la implementación de mejoras a la medida.</a:t>
          </a:r>
          <a:endParaRPr lang="x-none" sz="1600" b="0" kern="1200" dirty="0">
            <a:effectLst/>
          </a:endParaRPr>
        </a:p>
      </dsp:txBody>
      <dsp:txXfrm>
        <a:off x="2152742" y="2889504"/>
        <a:ext cx="3269800" cy="1174496"/>
      </dsp:txXfrm>
    </dsp:sp>
    <dsp:sp modelId="{13327D60-43B6-471C-B048-CBF6012643C4}">
      <dsp:nvSpPr>
        <dsp:cNvPr id="0" name=""/>
        <dsp:cNvSpPr/>
      </dsp:nvSpPr>
      <dsp:spPr>
        <a:xfrm>
          <a:off x="3384375" y="1749190"/>
          <a:ext cx="305612" cy="305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AEE0C-E45F-4E50-B561-6C3128A491B2}">
      <dsp:nvSpPr>
        <dsp:cNvPr id="0" name=""/>
        <dsp:cNvSpPr/>
      </dsp:nvSpPr>
      <dsp:spPr>
        <a:xfrm>
          <a:off x="3528388" y="1965217"/>
          <a:ext cx="3684644" cy="1629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3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Escalabilidad: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0" kern="1200" dirty="0" smtClean="0">
              <a:effectLst/>
            </a:rPr>
            <a:t>Permite la fácil integración con plataformas </a:t>
          </a:r>
          <a:r>
            <a:rPr lang="x-none" sz="1600" b="0" kern="1200" smtClean="0">
              <a:effectLst/>
            </a:rPr>
            <a:t>de </a:t>
          </a:r>
          <a:r>
            <a:rPr lang="x-none" sz="1600" b="0" kern="1200" smtClean="0">
              <a:effectLst/>
            </a:rPr>
            <a:t>vang</a:t>
          </a:r>
          <a:r>
            <a:rPr lang="es-MX" sz="1600" b="0" kern="1200" smtClean="0">
              <a:effectLst/>
            </a:rPr>
            <a:t>u</a:t>
          </a:r>
          <a:r>
            <a:rPr lang="x-none" sz="1600" b="0" kern="1200" smtClean="0">
              <a:effectLst/>
            </a:rPr>
            <a:t>ardia </a:t>
          </a:r>
          <a:r>
            <a:rPr lang="x-none" sz="1600" b="0" kern="1200" dirty="0" smtClean="0">
              <a:effectLst/>
            </a:rPr>
            <a:t>.</a:t>
          </a:r>
          <a:endParaRPr lang="x-none" sz="1600" b="0" kern="1200" dirty="0">
            <a:effectLst/>
          </a:endParaRPr>
        </a:p>
      </dsp:txBody>
      <dsp:txXfrm>
        <a:off x="3528388" y="1965217"/>
        <a:ext cx="3684644" cy="1629614"/>
      </dsp:txXfrm>
    </dsp:sp>
    <dsp:sp modelId="{403B7B0B-7DDE-48D0-8B67-D0A8A3DE97F9}">
      <dsp:nvSpPr>
        <dsp:cNvPr id="0" name=""/>
        <dsp:cNvSpPr/>
      </dsp:nvSpPr>
      <dsp:spPr>
        <a:xfrm>
          <a:off x="5544615" y="885093"/>
          <a:ext cx="422656" cy="4226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35D0-CB67-4E65-90EF-F013E34D8A0F}">
      <dsp:nvSpPr>
        <dsp:cNvPr id="0" name=""/>
        <dsp:cNvSpPr/>
      </dsp:nvSpPr>
      <dsp:spPr>
        <a:xfrm>
          <a:off x="5876626" y="1101120"/>
          <a:ext cx="2695067" cy="282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Seguridad: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600" b="0" kern="1200" dirty="0" smtClean="0">
              <a:effectLst/>
            </a:rPr>
            <a:t>Cumple con los mas altos estandares de seguridad de la información.</a:t>
          </a:r>
          <a:endParaRPr lang="x-none" sz="1600" b="0" kern="1200" dirty="0">
            <a:effectLst/>
          </a:endParaRPr>
        </a:p>
      </dsp:txBody>
      <dsp:txXfrm>
        <a:off x="5876626" y="1101120"/>
        <a:ext cx="2695067" cy="282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25619-FE8C-403A-AF47-4DD0BE049E40}">
      <dsp:nvSpPr>
        <dsp:cNvPr id="0" name=""/>
        <dsp:cNvSpPr/>
      </dsp:nvSpPr>
      <dsp:spPr>
        <a:xfrm>
          <a:off x="4994631" y="309555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x-non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Red Local 100/1000</a:t>
          </a:r>
          <a:endParaRPr lang="x-none" sz="1000" kern="1200" dirty="0"/>
        </a:p>
      </dsp:txBody>
      <dsp:txXfrm>
        <a:off x="5701279" y="3491732"/>
        <a:ext cx="1510178" cy="1028547"/>
      </dsp:txXfrm>
    </dsp:sp>
    <dsp:sp modelId="{1F84DA71-E204-4233-9A2D-FB6657AA532B}">
      <dsp:nvSpPr>
        <dsp:cNvPr id="0" name=""/>
        <dsp:cNvSpPr/>
      </dsp:nvSpPr>
      <dsp:spPr>
        <a:xfrm>
          <a:off x="4888149" y="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Windows Server 2012</a:t>
          </a:r>
          <a:endParaRPr lang="x-non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Procesador Sual Core</a:t>
          </a:r>
          <a:endParaRPr lang="x-non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Memoria RAM 8GB</a:t>
          </a:r>
          <a:endParaRPr lang="x-non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Disco Duro 500GB</a:t>
          </a:r>
          <a:endParaRPr lang="x-non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00" kern="1200" dirty="0" smtClean="0"/>
            <a:t>    *** Mismo que No1***</a:t>
          </a:r>
          <a:endParaRPr lang="x-none" sz="1000" kern="1200" dirty="0"/>
        </a:p>
      </dsp:txBody>
      <dsp:txXfrm>
        <a:off x="5594797" y="32000"/>
        <a:ext cx="1510178" cy="1028547"/>
      </dsp:txXfrm>
    </dsp:sp>
    <dsp:sp modelId="{7DE8178A-EB6F-4969-8E7E-F642C07FFC11}">
      <dsp:nvSpPr>
        <dsp:cNvPr id="0" name=""/>
        <dsp:cNvSpPr/>
      </dsp:nvSpPr>
      <dsp:spPr>
        <a:xfrm>
          <a:off x="1219012" y="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100" kern="1200" dirty="0" smtClean="0"/>
            <a:t>Windows Server 2012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100" kern="1200" dirty="0" smtClean="0"/>
            <a:t>Procesador Sual Core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100" kern="1200" dirty="0" smtClean="0"/>
            <a:t>Memoria RAM 16GB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100" kern="1200" dirty="0" smtClean="0"/>
            <a:t>Disco Duro 500GB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100" kern="1200" dirty="0" smtClean="0"/>
            <a:t>*** No.1 ***</a:t>
          </a:r>
          <a:endParaRPr lang="x-none" sz="1100" kern="1200" dirty="0"/>
        </a:p>
      </dsp:txBody>
      <dsp:txXfrm>
        <a:off x="1251012" y="32000"/>
        <a:ext cx="1510178" cy="1028547"/>
      </dsp:txXfrm>
    </dsp:sp>
    <dsp:sp modelId="{2D6FC156-B68C-4655-934F-510DA2C45716}">
      <dsp:nvSpPr>
        <dsp:cNvPr id="0" name=""/>
        <dsp:cNvSpPr/>
      </dsp:nvSpPr>
      <dsp:spPr>
        <a:xfrm>
          <a:off x="2267815" y="259479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SQL Express 2012 </a:t>
          </a:r>
          <a:endParaRPr lang="x-none" sz="1200" kern="1200" dirty="0"/>
        </a:p>
      </dsp:txBody>
      <dsp:txXfrm>
        <a:off x="2845148" y="836812"/>
        <a:ext cx="1393804" cy="1393804"/>
      </dsp:txXfrm>
    </dsp:sp>
    <dsp:sp modelId="{DACF7AF0-A1AA-4710-AB2C-58203BBD1A32}">
      <dsp:nvSpPr>
        <dsp:cNvPr id="0" name=""/>
        <dsp:cNvSpPr/>
      </dsp:nvSpPr>
      <dsp:spPr>
        <a:xfrm rot="5400000">
          <a:off x="4365144" y="246155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Servidor de Aplicaci</a:t>
          </a:r>
          <a:r>
            <a:rPr lang="en-US" sz="1200" kern="1200" dirty="0" smtClean="0"/>
            <a:t>ó</a:t>
          </a:r>
          <a:r>
            <a:rPr lang="x-none" sz="1200" kern="1200" dirty="0" smtClean="0"/>
            <a:t>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(Puede Coexistir)</a:t>
          </a:r>
          <a:endParaRPr lang="x-none" sz="1200" kern="1200" dirty="0"/>
        </a:p>
      </dsp:txBody>
      <dsp:txXfrm rot="-5400000">
        <a:off x="4365144" y="823488"/>
        <a:ext cx="1393804" cy="1393804"/>
      </dsp:txXfrm>
    </dsp:sp>
    <dsp:sp modelId="{D0179FBB-ED6B-44DB-9F22-986A23A8D48A}">
      <dsp:nvSpPr>
        <dsp:cNvPr id="0" name=""/>
        <dsp:cNvSpPr/>
      </dsp:nvSpPr>
      <dsp:spPr>
        <a:xfrm rot="10800000">
          <a:off x="4329998" y="2321662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RED de Datos</a:t>
          </a:r>
          <a:endParaRPr lang="x-none" sz="1200" kern="1200" dirty="0"/>
        </a:p>
      </dsp:txBody>
      <dsp:txXfrm rot="10800000">
        <a:off x="4329998" y="2321662"/>
        <a:ext cx="1393804" cy="1393804"/>
      </dsp:txXfrm>
    </dsp:sp>
    <dsp:sp modelId="{1A10DFCF-A0FD-4E02-BB9E-136BEADD987D}">
      <dsp:nvSpPr>
        <dsp:cNvPr id="0" name=""/>
        <dsp:cNvSpPr/>
      </dsp:nvSpPr>
      <dsp:spPr>
        <a:xfrm rot="16200000">
          <a:off x="2267815" y="2321662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Area de Alamacenamiento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200" kern="1200" dirty="0" smtClean="0"/>
            <a:t>Para respaldos</a:t>
          </a:r>
          <a:endParaRPr lang="x-none" sz="1200" kern="1200" dirty="0"/>
        </a:p>
      </dsp:txBody>
      <dsp:txXfrm rot="5400000">
        <a:off x="2845148" y="2321662"/>
        <a:ext cx="1393804" cy="1393804"/>
      </dsp:txXfrm>
    </dsp:sp>
    <dsp:sp modelId="{F7952C84-4D26-4C8E-B55C-B9B6144AD3C9}">
      <dsp:nvSpPr>
        <dsp:cNvPr id="0" name=""/>
        <dsp:cNvSpPr/>
      </dsp:nvSpPr>
      <dsp:spPr>
        <a:xfrm>
          <a:off x="3944193" y="1866434"/>
          <a:ext cx="680565" cy="59179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A5D1-7193-4BD4-B170-48E4288761C7}">
      <dsp:nvSpPr>
        <dsp:cNvPr id="0" name=""/>
        <dsp:cNvSpPr/>
      </dsp:nvSpPr>
      <dsp:spPr>
        <a:xfrm rot="10800000">
          <a:off x="3944193" y="2094048"/>
          <a:ext cx="680565" cy="59179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E7CB84-88B2-42AF-9562-D9BD1335869E}" type="datetimeFigureOut">
              <a:rPr lang="x-none" smtClean="0"/>
              <a:t>07/18/2016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AD931B-39F8-4CF7-88C0-AF0C8B74ABD9}" type="slidenum">
              <a:rPr lang="x-none" smtClean="0"/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x-none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108420747"/>
              </p:ext>
            </p:extLst>
          </p:nvPr>
        </p:nvGraphicFramePr>
        <p:xfrm>
          <a:off x="17900" y="2060848"/>
          <a:ext cx="9126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x-none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Alcance Propuesto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9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x-none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Beneficios Esperados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x-none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956802715"/>
              </p:ext>
            </p:extLst>
          </p:nvPr>
        </p:nvGraphicFramePr>
        <p:xfrm>
          <a:off x="179512" y="1895834"/>
          <a:ext cx="89644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0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1486979"/>
            <a:ext cx="9146557" cy="48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x-none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Cronograma Propuesto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x-none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8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x-none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Requerimientos Técnicos 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x-none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58762384"/>
              </p:ext>
            </p:extLst>
          </p:nvPr>
        </p:nvGraphicFramePr>
        <p:xfrm>
          <a:off x="395536" y="2174421"/>
          <a:ext cx="856895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x-none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Propuesta Económica 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x-none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3" y="2564904"/>
            <a:ext cx="81405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x-none" dirty="0"/>
              <a:t>La contabilidad es la base sobre la cual se fundamentan las decisiones gerenciales y por tanto, las decisiones financieras. No existe actividad económica ajena al registro y afectación de las técnicas de la ciencia contable. Desde la actividad económica mas pequeña hasta las transacciones económicas de grandes corporaciones, la ciencia contable aporta a un gran cúmulo de conocimientos, los cuales requieren que sean aplicados por profesionales de la contaduría publica altamente capacitados.</a:t>
            </a:r>
            <a:br>
              <a:rPr lang="x-none" dirty="0"/>
            </a:br>
            <a:r>
              <a:rPr lang="x-none" dirty="0"/>
              <a:t>La contabilidad es un sistema adaptado para clasificar los hechos económicos que ocurren en un negocio. De tal manera que, se convierte en el eje central para llevar a cabo diversos procedimientos que conducirán a la obtención del máximo rendimiento económico que implica el constituir una empresa determinada.</a:t>
            </a:r>
            <a:br>
              <a:rPr lang="x-none" dirty="0"/>
            </a:br>
            <a:r>
              <a:rPr lang="x-none" dirty="0"/>
              <a:t>De modo que, el presente trabajo contiene una visión introductoria en torno a la reseña histórica de la contabilidad, su definición, objetivos, importancia, procedimientos contables, entre otros aspectos relacionados con el tópico tratado.</a:t>
            </a:r>
          </a:p>
        </p:txBody>
      </p:sp>
    </p:spTree>
    <p:extLst>
      <p:ext uri="{BB962C8B-B14F-4D97-AF65-F5344CB8AC3E}">
        <p14:creationId xmlns:p14="http://schemas.microsoft.com/office/powerpoint/2010/main" val="25443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2219</TotalTime>
  <Words>231</Words>
  <Application>Microsoft Office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ecedeno</dc:creator>
  <cp:lastModifiedBy>ecedeño</cp:lastModifiedBy>
  <cp:revision>28</cp:revision>
  <dcterms:created xsi:type="dcterms:W3CDTF">2016-06-20T19:31:46Z</dcterms:created>
  <dcterms:modified xsi:type="dcterms:W3CDTF">2016-07-18T15:09:53Z</dcterms:modified>
</cp:coreProperties>
</file>