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AE749A-3458-4A2E-B919-8EE4624A7DA7}">
  <a:tblStyle styleId="{0BAE749A-3458-4A2E-B919-8EE4624A7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bbf0c2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bbf0c2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bbf0c2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bbf0c2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bbf0c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bbf0c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bbf0c2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bbf0c2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bbf0c2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bbf0c2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bbf0c2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bbf0c2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bbf0c23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bbf0c2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bbf0c2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bbf0c2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bbf0c2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bbf0c2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cenurmrdn/mobile-project" TargetMode="External"/><Relationship Id="rId4" Type="http://schemas.openxmlformats.org/officeDocument/2006/relationships/hyperlink" Target="https://medium.com/technological-zo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5925"/>
            <a:ext cx="8520600" cy="13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100">
                <a:solidFill>
                  <a:srgbClr val="4472C4"/>
                </a:solidFill>
              </a:rPr>
              <a:t>İlerleme Sunumu-1</a:t>
            </a:r>
            <a:endParaRPr sz="5100">
              <a:solidFill>
                <a:srgbClr val="4472C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84475"/>
            <a:ext cx="85206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tr" sz="1020">
                <a:solidFill>
                  <a:schemeClr val="dk1"/>
                </a:solidFill>
              </a:rPr>
              <a:t>Ece Nur Merdan 1306170023</a:t>
            </a:r>
            <a:endParaRPr sz="10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1020">
                <a:solidFill>
                  <a:schemeClr val="dk1"/>
                </a:solidFill>
              </a:rPr>
              <a:t>Beşir Özten 1306170121</a:t>
            </a:r>
            <a:endParaRPr sz="10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1020">
                <a:solidFill>
                  <a:schemeClr val="dk1"/>
                </a:solidFill>
              </a:rPr>
              <a:t>Elifnur Tuzluca 1306150063</a:t>
            </a:r>
            <a:endParaRPr sz="10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1020">
                <a:solidFill>
                  <a:schemeClr val="dk1"/>
                </a:solidFill>
              </a:rPr>
              <a:t>Alihan Özen 1306170091</a:t>
            </a:r>
            <a:endParaRPr sz="10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1020">
                <a:solidFill>
                  <a:schemeClr val="dk1"/>
                </a:solidFill>
              </a:rPr>
              <a:t>Fatih Peker 1306170064</a:t>
            </a:r>
            <a:endParaRPr sz="10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tr" sz="1020">
                <a:solidFill>
                  <a:schemeClr val="dk1"/>
                </a:solidFill>
              </a:rPr>
              <a:t>Bilal Tahir Hacıoğlu 1306170068</a:t>
            </a:r>
            <a:endParaRPr sz="10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000"/>
              </a:spcAft>
              <a:buSzPts val="440"/>
              <a:buNone/>
            </a:pPr>
            <a:r>
              <a:rPr lang="tr" sz="1020">
                <a:solidFill>
                  <a:schemeClr val="dk1"/>
                </a:solidFill>
              </a:rPr>
              <a:t>Çağrı Şahin  1306170107</a:t>
            </a:r>
            <a:endParaRPr sz="102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63225" y="1526900"/>
            <a:ext cx="85206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41"/>
              <a:buNone/>
            </a:pPr>
            <a:r>
              <a:rPr lang="tr" sz="1740">
                <a:solidFill>
                  <a:schemeClr val="dk1"/>
                </a:solidFill>
              </a:rPr>
              <a:t>İstanbul Üniversitesi-Cerrahpaşa Bilgisayar Mühendisliği</a:t>
            </a:r>
            <a:endParaRPr sz="17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41"/>
              <a:buNone/>
            </a:pPr>
            <a:r>
              <a:rPr lang="tr" sz="1740">
                <a:solidFill>
                  <a:schemeClr val="dk1"/>
                </a:solidFill>
              </a:rPr>
              <a:t>Mobile Programming</a:t>
            </a:r>
            <a:endParaRPr sz="17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000"/>
              </a:spcAft>
              <a:buSzPts val="941"/>
              <a:buNone/>
            </a:pPr>
            <a:r>
              <a:rPr lang="tr" sz="1740">
                <a:solidFill>
                  <a:schemeClr val="dk1"/>
                </a:solidFill>
              </a:rPr>
              <a:t>IMDB: Sinema Severler</a:t>
            </a:r>
            <a:endParaRPr sz="17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064" y="0"/>
            <a:ext cx="230467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416" y="0"/>
            <a:ext cx="22739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32800"/>
            <a:ext cx="8520600" cy="4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500">
                <a:solidFill>
                  <a:srgbClr val="4472C4"/>
                </a:solidFill>
              </a:rPr>
              <a:t>Proje Başlığı:  IMDB: Sinema Severler</a:t>
            </a:r>
            <a:endParaRPr sz="2500">
              <a:solidFill>
                <a:srgbClr val="4472C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 Proje Kapsamı : Beyaz perdeye benzer bir biçimde filmler için sadece uygulamadaki kullanıcıların 10 üzerinden puanlandırabileceği bir uygulama yapmayı düşünüyoruz. Admin girişinden  yüklediğimiz  filmleri kullanıcılara; vizyondakiler ve vizyona girecekler şeklinde gösterip yorum yapma, puan verme, daha sonra izleye ekle ve izledikleri  filmleri </a:t>
            </a:r>
            <a:r>
              <a:rPr lang="tr">
                <a:solidFill>
                  <a:schemeClr val="dk1"/>
                </a:solidFill>
              </a:rPr>
              <a:t>daha sonra izleden</a:t>
            </a:r>
            <a:r>
              <a:rPr lang="tr">
                <a:solidFill>
                  <a:schemeClr val="dk1"/>
                </a:solidFill>
              </a:rPr>
              <a:t> kaldırma ve uygulamayı sinema severler adına daha kullanışlı hale getirmesi gibi özelliklerin bulunduğu bir uygulama planladık.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472C4"/>
                </a:solidFill>
              </a:rPr>
              <a:t>Görev Bölümü</a:t>
            </a:r>
            <a:endParaRPr>
              <a:solidFill>
                <a:srgbClr val="4472C4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Ece Nur Merdan    Yazılımcı    Analist   Grup Liderliği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Elifnur Tuzluca      Yazılımcı     Analist   Tasarım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Çağrı Şahin           </a:t>
            </a:r>
            <a:r>
              <a:rPr lang="tr">
                <a:solidFill>
                  <a:schemeClr val="dk1"/>
                </a:solidFill>
              </a:rPr>
              <a:t>Yazılımcı     Raporlama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Beşir Özten           </a:t>
            </a:r>
            <a:r>
              <a:rPr lang="tr">
                <a:solidFill>
                  <a:schemeClr val="dk1"/>
                </a:solidFill>
              </a:rPr>
              <a:t>Yazılımcı      Tasarım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Alihan Özen          </a:t>
            </a:r>
            <a:r>
              <a:rPr lang="tr">
                <a:solidFill>
                  <a:schemeClr val="dk1"/>
                </a:solidFill>
              </a:rPr>
              <a:t>Yazılımcı      Raporlama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Bilal Tahir              </a:t>
            </a:r>
            <a:r>
              <a:rPr lang="tr">
                <a:solidFill>
                  <a:schemeClr val="dk1"/>
                </a:solidFill>
              </a:rPr>
              <a:t>Yazılımcı      Tester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chemeClr val="dk1"/>
                </a:solidFill>
              </a:rPr>
              <a:t>Fatih Peker           </a:t>
            </a:r>
            <a:r>
              <a:rPr lang="tr">
                <a:solidFill>
                  <a:schemeClr val="dk1"/>
                </a:solidFill>
              </a:rPr>
              <a:t>Yazılımcı      Sunum     Tester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472C4"/>
                </a:solidFill>
              </a:rPr>
              <a:t>Proje Planı</a:t>
            </a:r>
            <a:endParaRPr>
              <a:solidFill>
                <a:srgbClr val="4472C4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tr">
                <a:solidFill>
                  <a:schemeClr val="dk1"/>
                </a:solidFill>
              </a:rPr>
              <a:t>Hafta:  İhityaç, araç hazırlık aşamaları. Görev bölümü ve planlama.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tr">
                <a:solidFill>
                  <a:schemeClr val="dk1"/>
                </a:solidFill>
              </a:rPr>
              <a:t>Hafta:  Tasarım, analiz. Yazılım.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tr">
                <a:solidFill>
                  <a:schemeClr val="dk1"/>
                </a:solidFill>
              </a:rPr>
              <a:t>Hafta:  Yazılım ve raporlamalar.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tr">
                <a:solidFill>
                  <a:schemeClr val="dk1"/>
                </a:solidFill>
              </a:rPr>
              <a:t>Hafta:  Yazılım ve testler.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tr">
                <a:solidFill>
                  <a:schemeClr val="dk1"/>
                </a:solidFill>
              </a:rPr>
              <a:t>Hafta:  Yazılım kontrol. Raporlama. Son sunum.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720">
                <a:solidFill>
                  <a:srgbClr val="4472C4"/>
                </a:solidFill>
              </a:rPr>
              <a:t>Çalıştığımız Alanlar</a:t>
            </a:r>
            <a:endParaRPr sz="2720">
              <a:solidFill>
                <a:srgbClr val="4472C4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3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/>
              <a:t>Github (Yazılım Paylaşımı)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200" u="sng">
                <a:solidFill>
                  <a:schemeClr val="hlink"/>
                </a:solidFill>
                <a:hlinkClick r:id="rId3"/>
              </a:rPr>
              <a:t>https://github.com/ecenurmrdn/mobile-project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200"/>
              <a:t>Medium (Blog Paylaşımı) 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200" u="sng">
                <a:solidFill>
                  <a:schemeClr val="hlink"/>
                </a:solidFill>
                <a:hlinkClick r:id="rId4"/>
              </a:rPr>
              <a:t>https://medium.com/technological-zone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472C4"/>
                </a:solidFill>
              </a:rPr>
              <a:t>Sorun Analiz Ağacı</a:t>
            </a:r>
            <a:endParaRPr>
              <a:solidFill>
                <a:srgbClr val="4472C4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36" y="930425"/>
            <a:ext cx="674261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472C4"/>
                </a:solidFill>
              </a:rPr>
              <a:t>Paydaş Analiz Tablosu</a:t>
            </a:r>
            <a:endParaRPr>
              <a:solidFill>
                <a:srgbClr val="4472C4"/>
              </a:solidFill>
            </a:endParaRPr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119450" y="819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{0BAE749A-3458-4A2E-B919-8EE4624A7DA7}</a:tableStyleId>
              </a:tblPr>
              <a:tblGrid>
                <a:gridCol w="2268175"/>
                <a:gridCol w="2214725"/>
                <a:gridCol w="2214725"/>
                <a:gridCol w="2214725"/>
              </a:tblGrid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solidFill>
                            <a:srgbClr val="4472C4"/>
                          </a:solidFill>
                          <a:highlight>
                            <a:schemeClr val="lt1"/>
                          </a:highlight>
                        </a:rPr>
                        <a:t>Paydaşlar</a:t>
                      </a:r>
                      <a:endParaRPr b="1" i="1">
                        <a:solidFill>
                          <a:srgbClr val="4472C4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solidFill>
                            <a:srgbClr val="4472C4"/>
                          </a:solidFill>
                          <a:highlight>
                            <a:schemeClr val="lt1"/>
                          </a:highlight>
                        </a:rPr>
                        <a:t>Paydaşların projeden çıkarları ve amaçları</a:t>
                      </a:r>
                      <a:endParaRPr b="1" i="1">
                        <a:solidFill>
                          <a:srgbClr val="4472C4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solidFill>
                            <a:srgbClr val="4472C4"/>
                          </a:solidFill>
                          <a:highlight>
                            <a:schemeClr val="lt1"/>
                          </a:highlight>
                        </a:rPr>
                        <a:t>Projeden paydaşların etkilenme durumu</a:t>
                      </a:r>
                      <a:endParaRPr b="1" i="1">
                        <a:solidFill>
                          <a:srgbClr val="4472C4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solidFill>
                            <a:srgbClr val="4472C4"/>
                          </a:solidFill>
                          <a:highlight>
                            <a:schemeClr val="lt1"/>
                          </a:highlight>
                        </a:rPr>
                        <a:t>Projenin paydaşlara etki derecesi</a:t>
                      </a:r>
                      <a:endParaRPr b="1" i="1">
                        <a:solidFill>
                          <a:srgbClr val="4472C4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700"/>
                        <a:t>Film İzleyenler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700">
                          <a:solidFill>
                            <a:schemeClr val="dk1"/>
                          </a:solidFill>
                        </a:rPr>
                        <a:t>İzledikleri film hakkında eleştiri yapabilme, puanlama ve film takibi imkanları olacak 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700"/>
                        <a:t>Yapımcılar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700">
                          <a:solidFill>
                            <a:schemeClr val="dk1"/>
                          </a:solidFill>
                        </a:rPr>
                        <a:t> Yaptıkları filmlerin daha fazla insana ulaşabilmesi sağlanmış olacak ama bunun yanında yapılan filmin kalitesine göre izleyicilerin eleştirilerine de maruz kalınmış olacak.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5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700"/>
                        <a:t>Oyuncular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700">
                          <a:solidFill>
                            <a:schemeClr val="dk1"/>
                          </a:solidFill>
                        </a:rPr>
                        <a:t>Oynadıkları rollere göre izleyicinin beğenisini kazanıp yeni teklifler alabilirler veya kötü eleştiri alıp kariyerleri düşüşe geçebilir.</a:t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+/-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5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700"/>
                        <a:t>Yönetmenler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700">
                          <a:solidFill>
                            <a:schemeClr val="dk1"/>
                          </a:solidFill>
                        </a:rPr>
                        <a:t>Çektikleri filmler daha fazla kitleye ulaşabilir. Beğenilmeyen filmler bir sonraki projelerini etkileyebilir.</a:t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+/-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5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700"/>
                        <a:t>Rakip uygulama/siteler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700"/>
                        <a:t>Uygulamanın </a:t>
                      </a:r>
                      <a:r>
                        <a:rPr lang="tr" sz="700"/>
                        <a:t>popülerleşmesi ile</a:t>
                      </a:r>
                      <a:r>
                        <a:rPr lang="tr" sz="700"/>
                        <a:t> diğer platformların kullanımı azabilir.  Kullanıcılar birden fazla platform kullanabileceği için direkt etkilenmeyebilir.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5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700"/>
                        <a:t>Film Eleştirmenleri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700"/>
                        <a:t>Filmler hakkında fikirlerini beyan edebilecekleri özgür bir platforma sahip olmuş olacaklar.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343850"/>
            <a:ext cx="8520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</a:t>
            </a:r>
            <a:r>
              <a:rPr lang="tr">
                <a:solidFill>
                  <a:srgbClr val="4472C4"/>
                </a:solidFill>
              </a:rPr>
              <a:t> GitHub</a:t>
            </a:r>
            <a:endParaRPr>
              <a:solidFill>
                <a:srgbClr val="4472C4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100" y="849963"/>
            <a:ext cx="4461800" cy="40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63" y="0"/>
            <a:ext cx="23106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997" y="0"/>
            <a:ext cx="23604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