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sldIdLst>
    <p:sldId id="256" r:id="rId2"/>
    <p:sldId id="257" r:id="rId3"/>
    <p:sldId id="258" r:id="rId4"/>
    <p:sldId id="259" r:id="rId5"/>
    <p:sldId id="262" r:id="rId6"/>
    <p:sldId id="260" r:id="rId7"/>
    <p:sldId id="261" r:id="rId8"/>
    <p:sldId id="263" r:id="rId9"/>
    <p:sldId id="264" r:id="rId10"/>
    <p:sldId id="277" r:id="rId11"/>
    <p:sldId id="265" r:id="rId12"/>
    <p:sldId id="266" r:id="rId13"/>
    <p:sldId id="267" r:id="rId14"/>
    <p:sldId id="268" r:id="rId15"/>
    <p:sldId id="269" r:id="rId16"/>
    <p:sldId id="270" r:id="rId17"/>
    <p:sldId id="271" r:id="rId18"/>
    <p:sldId id="274" r:id="rId19"/>
    <p:sldId id="272" r:id="rId20"/>
    <p:sldId id="273" r:id="rId21"/>
    <p:sldId id="276" r:id="rId22"/>
    <p:sldId id="282" r:id="rId23"/>
    <p:sldId id="281" r:id="rId24"/>
    <p:sldId id="280" r:id="rId25"/>
    <p:sldId id="278" r:id="rId26"/>
    <p:sldId id="279" r:id="rId27"/>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120" d="100"/>
          <a:sy n="120" d="100"/>
        </p:scale>
        <p:origin x="11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05.822"/>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0 16383,'99'0'0,"-1"0"0,1 0 0,0 0 0,-18 0 0,0 0 0,1 0 0,0 0 0,0 0 0,1 0 0,1 0 0,0 0 0,1 0 0,2 0 0,9 0 0,1 0 0,2 0 0,2 0 0,1 0 0,-6 0 0,1 0 0,2 0 0,1 0 0,1 0 0,1 0 0,-8 0 0,1 0 0,0 0 0,2 0 0,-1 0 0,1 0 0,-1 0 0,1 0 0,-1 0 0,1 0 0,-1 0 0,1 0 0,0 0 0,1 0 0,-11 0 0,1 0 0,0 0 0,0 0 0,0 0 0,1 0 0,-1 0 0,0 0 0,0 0 0,0 0 0,0 0 0,0 0 0,0 0 0,0 0 0,0 0 0,0 0 0,2 0 0,0 0 0,2 0 0,-1 0 0,-1 0 0,-1 0 0,-2 0 0,-3 0 0,10 0 0,-3 0 0,-3 0 0,0 0 0,0 0 0,3 0 0,8 0 0,2 0 0,1 0 0,0 0 0,-4 0 0,-5 0 0,-6 0 0,-5 0 0,-2 0 0,0 0 0,4 0 0,12 0 0,2 0 0,2 0 0,0 0 0,-3 0 0,-4 0 0,0 0 0,-1 0 0,-2 0 0,-2 0 0,7 0 0,-2 0 0,-2 0 0,-1 0 0,0 0 0,0 0 0,-2 0 0,-3 0 0,13 0 0,-3 0 0,-3 0 0,-10 0 0,-2 0 0,0 0 0,3 0 0,-1 0 0,-5 0 0,-1 0 0,-1 0 0,25 0 0,-1 0 0,-24 0 0,-3 0 0,1 0 0,-2 0 0,-16 0 0,-3 0 0,22 0 0,-17 0 0,-24 0 0,-2 0 0,-12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08.305"/>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21 16383,'88'-4'0,"-1"1"0,1-1 0,-3 1 0,0 0 0,7 1 0,-11 1 0,7 1 0,3 0 0,2 1 0,-3-1 0,-3 0 0,-1 0 0,1 0 0,0 0 0,3 0 0,-5 0 0,4 0 0,0 0 0,0 0 0,-2 0 0,-4 0 0,17 0 0,-5 0 0,1 0 0,4 0 0,-17 0 0,4 0 0,3 0 0,-1 0 0,-2 0 0,-3 0 0,18 0 0,-5 0 0,0 0 0,6 0 0,-16 0 0,4 0 0,2 0 0,1 0 0,0 0 0,0 0 0,-2 0 0,0 0 0,1 0 0,-1 0 0,0 0 0,0 0 0,-4 0 0,1 0 0,-1 0 0,0 0 0,0 0 0,0 0 0,0 0 0,0 0 0,0 0 0,-1 0 0,0 0 0,-2 0 0,9 0 0,-2 0 0,-1 0 0,-1 0 0,-1 0 0,-4 0 0,0 0 0,-2 0 0,0 0 0,0 0 0,17 0 0,1 0 0,-3 0 0,-6 0 0,-1 0 0,-6 0 0,2 0 0,-9 0 0,4 0 0,-3 0 0,-8 0 0,10 0 0,-3 0 0,-10 0 0,4 0 0,-5 0 0,9 0 0,-8 0 0,26 0 0,-10 0 0,-37 0 0,-1 0 0,-15 0 0,-11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1.112"/>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187 1 16383,'-43'0'0,"-19"0"0,26 0 0,-10 0 0,112 0 0,-7 0 0,25 0 0,13 0 0,-4 0 0,4 0 0,-21 0 0,3 0 0,3 0 0,-10 0 0,4 0 0,1 0 0,0 0 0,5 0 0,0 0 0,2 0 0,3 0 0,-5 0 0,2 0 0,1 0 0,2 0 0,-2 0 0,1 0 0,0 0 0,1 0 0,0 0 0,1 0 0,7 0 0,1 0 0,0 0 0,1 0 0,0 0 0,0 0 0,0 0 0,1 0 0,-2 0 0,-1 0 0,-8 0 0,-1 0 0,0 0 0,-1 0 0,1 0 0,5 0 0,1 0 0,1 0 0,-4 0 0,-5 0 0,20 0 0,-7 0 0,1 0 0,-18 0 0,3 0 0,-3 0 0,-5 0 0,0 0 0,-6-1 0,2 2 0,6 2 0,1 2 0,-3 1 0,21 1 0,-6 2 0,-16-1 0,-4 0 0,-15-1 0,-3-1 0,34 5 0,-37-9 0,5 19 0,-31-19 0,7 17 0,-10-17 0,0 16 0,-9-8 0,-2 1 0,-9-3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2.173"/>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20 16383,'66'-6'0,"0"1"0,12 0 0,7 2 0,-13 2 0,6 1 0,2 1 0,-6-1 0,3 0 0,1 0 0,0 0 0,0 0 0,-1 0 0,2 0 0,2 0 0,13 0 0,4 0 0,0 0 0,-3 0 0,-9 0 0,-1 0 0,-2 0 0,2 0 0,4 0 0,1 0 0,0 0 0,0 0 0,0 0 0,0 0 0,0 0 0,-1 0 0,-4 0 0,-1 0 0,1 0 0,0 0 0,4 0 0,1 0 0,0 0 0,0 0 0,0 0 0,-1 0 0,1 0 0,0 0 0,2 0 0,1 0 0,-1 0 0,-4 0 0,8 0 0,-4 0 0,1 0 0,5 0 0,2 0 0,-7 0 0,-20 0 0,-4 0 0,-1 0 0,4 0 0,-1 0 0,0 0 0,-1 0 0,0 0 0,-5 0 0,10 0 0,-6 0 0,-13 0 0,-5 0 0,23 0 0,-28 0 0,-16 0 0,-10 0 0,0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3.751"/>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0 16383,'77'0'0,"1"0"0,0 0 0,3 0 0,9 0 0,3 0 0,-26 0 0,1 0 0,0 0 0,1 0 0,0 0 0,2 0 0,11 0 0,3 0 0,-1 0 0,-5 0 0,0 0 0,-3 0 0,23 0 0,-2 0 0,-24 0 0,1 0 0,-6 0 0,0 0 0,0 0 0,31 0 0,1 0 0,-25 0 0,-4 0 0,-5 0 0,-2 0 0,-11 0 0,-3 0 0,37 0 0,-24 0 0,8 0 0,-27 0 0,0 0 0,0 0 0,13 0 0,3 0 0,12 0 0,15 0 0,4 0 0,-39 0 0,1 0 0,-1 0 0,1 0 0,0 0 0,-1 0 0,1 0 0,-1 0 0,1 0 0,-1 0 0,39 0 0,-17 0 0,-17 0 0,-24 0 0,-3 0 0,-10 0 0,0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4.439"/>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0 345 16383,'67'0'0,"0"0"0,17 0 0,6 0 0,-16 0 0,4 0 0,7 0 0,-12 0 0,6 0 0,3 0 0,2 0 0,0 0 0,3 1 0,0-1 0,1 1 0,3-2 0,1 0 0,-2-1 0,3 0 0,1-2 0,1 1 0,-3-1 0,-3 0 0,0 0 0,-4 1 0,-1-1 0,2-1 0,8 0 0,-11 0 0,6-1 0,5 1 0,1-2 0,1 1 0,-3-1 0,-5 1 0,-6-1 0,5 0 0,-8-1 0,-3 0 0,3 0 0,8 0 0,-2 2 0,7 0 0,5-1 0,3 1 0,0 0 0,-2 0 0,-4 0 0,-8 0 0,9-2 0,-6 0 0,-5-1 0,2 1 0,5 0 0,4 0 0,4 0 0,3 0 0,-1 0 0,-4 1 0,-6 1 0,9-1 0,-6 1 0,-3 1 0,3-2 0,-11 0 0,2-1 0,-1 0 0,-3 1 0,-6 1 0,9 4 0,-7 2 0,-2-1 0,-1-4 0,-1-1 0,-2 1 0,0 4 0,-1 2 0,-8-1 0,36 0 0,2 0 0,-64 0 0,7 0 0,-32 0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5.491"/>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1943 0 16383,'85'0'0,"0"0"0,10 0 0,2 0 0,-28 0 0,0 0 0,2 0 0,11 0 0,2 0 0,1 0 0,0 0 0,0 0 0,2 0 0,6 0 0,1 0 0,-2 0 0,-12 0 0,-3 0 0,2 0 0,4 0 0,0 0 0,-3 0 0,15 0 0,-2 0 0,-24 0 0,0 0 0,-3 0 0,11 0 0,-6 0 0,-12 0 0,-5 0 0,30 0 0,-37 0 0,-2 0 0,-14 0 0,-20 8 0,-24 26 0,-39 6 0,8-2 0,-8 0 0,-26-6 0,-8-2 0,25-6 0,-1 2 0,-5-2 0,-19-1 0,-7-1 0,0 1 0,0 4 0,-2 2 0,-3 2 0,13-4 0,-4 1 0,-1 2 0,-2-1 0,15-5 0,-2 0 0,0 1 0,-1-1 0,2 0 0,-15 6 0,1 0 0,-1-1 0,-1-1 0,11-7 0,-2 0 0,-1-1 0,4-1 0,5-2 0,-12 2 0,7-1 0,-2-1 0,-14 1 0,-3 0 0,9-2 0,4 0 0,6-2 0,-12 2 0,3-1 0,16 0 0,6-2 0,-26 3 0,24-5 0,38-11 0,3 0 0,11 0 0,0 0 0,0 0 0,-12-9 0,-2 6 0,-24-17 0,-17 5 0,-2 2 0,25 0 0,1 2 0,-26 8 0,-11-19 0,27 19 0,3-17 0,24 9 0,11-1 0,13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6.387"/>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1 16383,'64'0'0,"23"0"0,-9 0 0,-18 0 0,1 0 0,-6 0 0,0 0 0,13 0 0,2 0 0,-2 0 0,-1 0 0,-10 0 0,-1 0 0,8 0 0,-1 0 0,-8 0 0,-3 0 0,43 0 0,-35 0 0,-2 0 0,5 0 0,20 0 0,-46 0 0,17 0 0,-21 0 0,0 0 0,-3 0 0,-11 0 0,-7 8 0,-4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7.133"/>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0 309 16383,'58'-5'0,"0"0"0,35-7 0,10-1 0,-17 6 0,4 1 0,1-1 0,-4-3 0,1-1 0,3-2 0,-7 0 0,3-1 0,1-1 0,-5 2 0,11 0 0,-5 0 0,1 0 0,1 0 0,1 0 0,-1 1 0,6 0 0,1 1 0,-5 2 0,-18 2 0,-4 0 0,1 1 0,1 0 0,0-1 0,-1 1 0,-2 0 0,-1 0 0,-5 2 0,1 4 0,-5 0 0,35 0 0,-35 0 0,-19 0 0,-35 0 0,4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7.910"/>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20 16383,'56'-5'0,"0"0"0,6 0 0,3 1 0,15 4 0,4 0 0,-1 0 0,4 0 0,-15 0 0,3 0 0,2 0 0,6 0 0,3 0 0,0 0 0,0 0 0,1 0 0,2 0 0,-14 0 0,1 0 0,1 0 0,-2 0 0,21 0 0,-2 0 0,-5 0 0,-20 0 0,-4 0 0,2 0 0,13 0 0,1 0 0,-5 0 0,2 0 0,-3 0 0,18 0 0,0 0 0,-19 0 0,-4 0 0,-15 0 0,-3 0 0,34 0 0,-36 0 0,-7 0 0,-24 0 0,1 0 0,0 0 0,-1 0 0,0 0 0,12 0 0,2 0 0,0 0 0,8 0 0,-18 0 0,7 0 0,-10 0 0,0 0 0,0 0 0,0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6:53.418"/>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20 16383,'72'-10'0,"-13"5"0,4 2 0,-12 2 0,13 2 0,2-1 0,20 0 0,15 0 0,9 0 0,2 0 0,-2 0 0,-9 0 0,-14 0 0,9 0 0,-14 0 0,0 0 0,15 0 0,-18 0 0,12 0 0,7 0 0,5 0 0,1 0 0,-3 0 0,-6 0 0,-9 0 0,-13 0 0,23 0 0,-16 0 0,1 0 0,17 0 0,2 0 0,-3 0 0,-15 0 0,-2 0 0,-2 0 0,1 0 0,0 0 0,-2 0 0,-3 0 0,0 0 0,-3 0 0,24 0 0,1 0 0,-21 0 0,2 0 0,0 0 0,-8 0 0,-1 0 0,3 0 0,18 0 0,4 0 0,-5 0 0,12 0 0,0 0 0,-12 0 0,5 0 0,-4 0 0,-18 0 0,-2 0 0,-1 0 0,1 0 0,0 0 0,2 0 0,2 0 0,2 0 0,0 0 0,3 0 0,0 0 0,-4 0 0,16 0 0,0 0 0,-14 0 0,5 0 0,-2 0 0,-5 0 0,-2 0 0,2 0 0,4 0 0,2 0 0,2 0 0,16 0 0,4 0 0,-5 0 0,-17 0 0,-3 0 0,0 0 0,7 0 0,1 0 0,-3 0 0,14 0 0,-2 0 0,6 0 0,-1 0 0,-6 0 0,-1 0 0,-7 0 0,0 0 0,7 0 0,-3 0 0,-16 0 0,-4 0 0,-5 0 0,-2 0 0,-8 0 0,-1 0 0,-2 0 0,-1 0 0,26 0 0,11 0 0,0 0 0,-26 0 0,3 0 0,0 0 0,2 0 0,13 0 0,3 0 0,6-1 0,3 2 0,2 5 0,4 2 0,-24-2 0,3-1 0,1 2 0,6 3 0,2 2 0,-2 0 0,-5-1 0,-1 0 0,2 0 0,11 0 0,2 1 0,-1-1 0,-5 1 0,-1-1 0,1 0 0,7 1 0,2-1 0,-5 1 0,-22-2 0,-4 1 0,5-1 0,5 0 0,6-1 0,0 0 0,-5-1 0,-1-2 0,-5-1 0,2 0 0,12 1 0,2 1 0,-1-3 0,-3-2 0,-1-3 0,-4 0 0,11 1 0,0 0 0,-12 0 0,2 0 0,0 0 0,-7 0 0,0 0 0,-1 0 0,-1 0 0,0 0 0,-1 0 0,26 0 0,-2 0 0,1 0 0,-1 0 0,-8 0 0,-1 0 0,0 0 0,-4 0 0,-14 0 0,-2 0 0,-1 0 0,0 0 0,-8 0 0,-1 0 0,1 6 0,-1 0 0,38-3 0,-39 3 0,0 0 0,39-6 0,-38 5 0,1 1 0,0-4 0,-1-1 0,39 11 0,-32-11 0,0-2 0,35 1 0,-33 0 0,0 0 0,-8 0 0,-1 0 0,0 0 0,1 0 0,-1 0 0,1 0 0,0 0 0,-1 0 0,1 0 0,-1 0 0,1 0 0,-1 0 0,1 0 0,-1 0 0,1 0 0,-1 0 0,1 0 0,0 0 0,-1 0 0,1 0 0,-1 0 0,1 0 0,-1 0 0,1 0 0,7 1 0,1-2 0,-6-5 0,0 0 0,13 5 0,2-1 0,-8-3 0,1-1 0,17-2 0,1 2 0,-16 5 0,0-1 0,14-12 0,-2 1 0,-21 12 0,-3-1 0,9-10 0,-2 0 0,30 9 0,-3-19 0,-14 19 0,-13-18 0,-4 19 0,-12-8 0,0 0 0,-11 8 0,9-18 0,-20 18 0,9-8 0,-11 10 0,0-9 0,-9-1 0,-3-10 0,-16 1 0,-41 8 0,28 2 0,-26 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8.584"/>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0 16383,'66'0'0,"16"0"0,-21 0 0,3 0 0,-1 0 0,4 0 0,31 0 0,3 0 0,-6 0 0,1 0 0,-20 0 0,2 0 0,-4 0 0,14 0 0,-2 0 0,-14 0 0,2 0 0,-5 0 0,0 0 0,-2 0 0,23 0 0,0 0 0,-24 0 0,-6 0 0,34 0 0,-10 0 0,-39 0 0,1 0 0,-26 0 0,-12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19.698"/>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0 208 16383,'80'-10'0,"-1"7"0,-27-2 0,0-1 0,28 6 0,-15 0 0,3 0 0,-12 0 0,-1 0 0,7 0 0,1 0 0,6 0 0,0 0 0,-14 0 0,-1 0 0,0 0 0,-1 0 0,34 0 0,-27 0 0,-4 0 0,-22 0 0,-4 0 0,-10 0 0,-1 0 0,0 0 0,1 0 0,-1 0 0,1 0 0,0 0 0,11 0 0,-9 0 0,19 0 0,-18 0 0,7 0 0,-10 0 0,0 0 0,0 0 0,-9-8 0,-22-22 0,-26 5 0,-37-29 0,-17 26 0,33 1 0,11 16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20.337"/>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1 16383,'68'0'0,"22"0"0,-27 0 0,-14 0 0,3 0 0,39 0 0,-31 0 0,1 0 0,-7 0 0,1 0 0,14 0 0,0 0 0,-14 0 0,-1 0 0,7 0 0,-2 0 0,32 0 0,-5 0 0,-13 0 0,-24 0 0,5 0 0,-32 0 0,9 0 0,-12 0 0,-8 0 0,-3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20.977"/>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19 16383,'77'-10'0,"-1"1"0,-17 9 0,0 0 0,1 0 0,12 0 0,-5 0 0,2 0 0,21 0 0,-21 0 0,2 0 0,-14 0 0,0 0 0,14 0 0,-2 0 0,21 0 0,-38 0 0,-2 0 0,13 0 0,8 0 0,-27 0 0,-11 0 0,-2 0 0,-21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21.646"/>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1 16383,'58'0'0,"-1"0"0,-5 0 0,1 0 0,14 0 0,4 0 0,0 0 0,2 0 0,17 0 0,4 0 0,-25 0 0,0 0 0,2 0 0,5 0 0,2 0 0,-4 0 0,13 0 0,0 0 0,-16 0 0,2 0 0,-2 0 0,17 0 0,-2 0 0,9 0 0,0 0 0,-2 0 0,-5 0 0,-24 0 0,-3 0 0,2 0 0,-4 0 0,19 0 0,-7 0 0,-38 0 0,8 0 0,-19 0 0,9 0 0,-12 0 0,1 0 0,0 0 0,0 0 0,0 0 0,-1 0 0,1 0 0,0 0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22.255"/>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0 16383,'74'0'0,"7"0"0,-22 0 0,1 0 0,-14 0 0,-5 0 0,-18 0 0,18 0 0,-18 0 0,18 0 0,-19 0 0,9 0 0,-1 0 0,-7 0 0,7 0 0,-10 0 0,0 0 0,0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32.608"/>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0 16383,'0'0'0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04.407"/>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05.284"/>
    </inkml:context>
    <inkml:brush xml:id="br0">
      <inkml:brushProperty name="width" value="0.05" units="cm"/>
      <inkml:brushProperty name="height" value="0.05" units="cm"/>
      <inkml:brushProperty name="color" value="#E71224"/>
    </inkml:brush>
  </inkml:definitions>
  <inkml:trace contextRef="#ctx0" brushRef="#br0">1 19 24575,'24'-10'0,"2"1"0,49 9 0,-20 0 0,3 0-1306,6 0 1,2 0 1305,13 0 0,3 0 0,10 0 0,-4 0 0,-33 0 0,-1 0 0,32 0 0,-3 0 0,-1 0 321,-27 0 0,-3 0-321,11 0 118,-20 0 0,-32 0 1,-2 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0.933"/>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391 789 16383,'81'0'0,"-23"0"0,-2 0 0,3 0 0,23 0 0,-23 0 0,3 0 0,-1 0 0,0 0 0,-7 0 0,1 0 0,14 0 0,0 0 0,-14 0 0,-1 0 0,0 0 0,-1 0 0,34 0 0,-15 0 0,-23 0 0,-5 0 0,-24 0 0,-1 0 0,-80-17 0,6 1 0,-8 1 0,-5-1 0,15 2 0,1 2 0,-9-2 0,1 0 0,5 1 0,0 0 0,-5-1 0,-1 1 0,8 0 0,1-1 0,0 1 0,0 0 0,-1 1 0,1-2 0,-1-5 0,1 0 0,-39-9 0,5-9 0,26 14 0,4 0 0,23 2 0,2 9 0,11-5 0,9 6 0,3-8 0,8 0 0,32 9 0,8 2 0,32 8 0,1 0 0,14 0 0,3 0 0,1 0 0,-4 0 0,0 0 0,-11 0 0,11 0 0,-28 0 0,-2 0 0,-13 0 0,-11 0 0,-2 0 0,-11 0 0,-9 8 0,-85 16 0,26-10 0,-6-1 0,-35 8 0,-5-3 0,19-8 0,2-3 0,-6 1 0,2-2 0,14-6 0,1 0 0,-10 0 0,2 0 0,13 0 0,2 0 0,2 0 0,3 0 0,-10 0 0,14 0 0,16 0 0,35-8 0,23-5 0,43-22 0,20-5 0,-40 20 0,3 0 0,5 0 0,3 1 0,19-4 0,2 2 0,2 4 0,1 0 0,-2-5 0,0 0 0,6 6 0,-5 2 0,-27 1 0,-1 1 0,14 4 0,-1 0 0,22-12 0,-18 17 0,-28-7 0,-16 10 0,-117 0 0,-10 0 0,10 0 0,-7 0 0,4 0 0,1 0 0,5 0 0,3 0 0,6 0 0,1 0 0,-6 0 0,4 0 0,-19 0 0,42 0 0,3 0 0,1 0 0,6 0 0,23 8 0,9 4 0,3 7 0,8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6:56.382"/>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1 217 16383,'97'0'0,"-31"0"0,-1 0 0,17 0 0,-7 0 0,6 0 0,-8 0 0,2 0 0,-10 0 0,4 0 0,1 0 0,5 0 0,1 0 0,3 0 0,12 0 0,3 0 0,2 0 0,-20 0 0,1 0 0,1 0 0,-1 0 0,0 0 0,0 0 0,0 0 0,1 0 0,9 0 0,2 0 0,1 0 0,-3 0 0,-8 0 0,-1 0 0,0 0 0,2 0 0,15 0 0,2 0 0,1 0 0,-3 0 0,-9 0 0,-3 0 0,1 0 0,2 0 0,8 0 0,3 0 0,0 0 0,-1 0 0,-4 0 0,-1 0 0,-1 0 0,1 0 0,1 0 0,0 0 0,-1 0 0,0 0 0,-5 0 0,-1 0 0,-1 0 0,-5 0 0,5 0 0,-6 0 0,2 0 0,9 0 0,1 0 0,-5 0 0,13 0 0,0 0 0,-16 0 0,4 0 0,-3 0 0,-12 0 0,-2 0 0,0 0 0,-1 0 0,1 0 0,-3 0 0,18 0 0,-3 0 0,-7 0 0,-4 0 0,-7 0 0,-4 0 0,31 0 0,-3 0 0,-27 0 0,-15 0 0,-14 0 0,-11 0 0,-9 8 0,-43 14 0,-60 5 0,33-15 0,-6-1 0,-23 4 0,-3-3 0,8-10 0,1-1 0,8 6 0,0 0 0,-13-6 0,-1-2 0,16 1 0,-4 0 0,-4 0 0,-7 0 0,4 0 0,-17 0 0,0 0 0,11 0 0,-4 0 0,5 0 0,-8 0 0,3 0 0,20 0 0,-2 0 0,1 0 0,5 0 0,0 0 0,-1 0 0,-12 0 0,-1 0 0,-2 0 0,0 0 0,0 0 0,-1 0 0,-6 0 0,-2 0 0,1 0 0,-1 0 0,1 0 0,1 0 0,12 0 0,2 0 0,0 0 0,-4 0 0,-1 0 0,3 0 0,9 0 0,2 0 0,0 0 0,-1 0 0,1 0 0,0 0 0,-25 0 0,3 0 0,9 0 0,4 0 0,14 0 0,2 0 0,0 0 0,2 0 0,-30 0 0,15-10 0,19-2 0,23-9 0,11 0 0,13 1 0,9 0 0,0 1 0,0-1 0,9 9 0,25-8 0,30 4 0,-4-4 0,5-2 0,-2 4 0,4 3 0,-4 3 0,4 1 0,2 0 0,7-1 0,1 1 0,7 2 0,3 5 0,6 3 0,3 0 0,-2-1 0,-6-3 0,-1 0 0,0-1 0,5 2 0,-2 1 0,3 2 0,3 1 0,0-1 0,-1 1 0,-3-1 0,0 0 0,0 0 0,0 0 0,1 0 0,6 0 0,0 0 0,1 0 0,0 0 0,1 0 0,-14 0 0,0 0 0,1 0 0,0 0 0,-1 0 0,-1 0 0,13 0 0,-1 0 0,-1 0 0,-1 0 0,-2 0 0,-6 0 0,0 0 0,-2 0 0,-3 0 0,-2 0 0,-1 0 0,-3 0 0,-1 0 0,-1 0 0,25 0 0,-2 0 0,-6 0 0,6 0 0,-5 0 0,3-1 0,-2 2 0,-16 4 0,-6 0 0,-18-5 0,-5 3 0,11 18 0,-14-19 0,-16 17 0,-19-8 0,-2 8 0,-29 2 0,-48 3 0,13-10 0,-6-1 0,-3-5 0,-3 0 0,-20 6 0,0-1 0,23-11 0,-2-1 0,-4 7 0,-6 3 0,0-1 0,5-3 0,-1-1 0,-3 1 0,-15 3 0,-3 2 0,-2 1 0,20-4 0,0-1 0,-1 1 0,-1 0 0,-5 0 0,-2-1 0,0 1 0,-1 2 0,-4 5 0,-1 3 0,-1 0 0,-2 0 0,11-6 0,-2-1 0,0 0 0,-1 1 0,1 4 0,-1 3 0,0 3 0,1 2 0,-1-1 0,0-1 0,0-1 0,-1-2 0,1 0 0,0 1 0,0-1 0,0 0 0,-1 1 0,1-1 0,2 1 0,4-1 0,2 3 0,3-1 0,2 1 0,-3-3 0,-10 1 0,-2-2 0,0-2 0,6 0 0,-3 1 0,5-1 0,-1-1 0,-7 2 0,-1-1 0,3-1 0,13-5 0,2-1 0,4 0 0,-8 5 0,4-1 0,7-6 0,5-1 0,-20 5 0,7-12 0,38 0 0,11-17 0,13-7 0,9-18 0,0-2 0,10 0 0,12 0 0,25 9 0,27-10 0,-16 22 0,9 2 0,0 0 0,7-1 0,0 2 0,-3 2 0,1 1 0,6 2 0,3 4 0,7 2 0,2 1 0,-2-1 0,-8 1 0,-2 0 0,1 0 0,3 1 0,13 0 0,3 2 0,2 0 0,-2 0 0,2-1 0,-1 1 0,0-1 0,-5 1 0,8-1 0,-4-1 0,1 3 0,-19 3 0,3 2 0,-2 0 0,-7-2 0,25-6 0,-4 0 0,-19 6 0,2 1 0,-6-2 0,-3-5 0,-4 0 0,-1 6 0,-7 2 0,-8-1 0,-5 0 0,-25 0 0,-16 0 0,-48 0 0,24 0 0,-30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1.544"/>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0 16383,'92'0'0,"-4"0"0,-15 0 0,-1 0 0,1 0 0,-1 0 0,15 0 0,-11 0 0,11 0 0,0 0 0,-24 0 0,21 0 0,-48 0 0,18 0 0,-22 0 0,0 0 0,-4 0 0,-8 0 0,-10 8 0,-2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2.090"/>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0 16383,'72'0'0,"-21"0"0,2 0 0,2 0 0,1 0 0,-1 0 0,1 0 0,11 0 0,1 0 0,-14 0 0,2 0 0,15 0 0,0 0 0,-15 0 0,-2 0 0,7 0 0,-4 0 0,6 0 0,-2 0 0,-31 0 0,1 0 0,-9 0 0,-9 0 0,-14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2.701"/>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0 16383,'67'0'0,"31"0"0,-44 0 0,3 0 0,22 0 0,3 0 0,-9 0 0,1 0 0,16 0 0,-2 0 0,-22 0 0,-1 0 0,22 0 0,0 0 0,-21 0 0,-2 0 0,17 0 0,-1 0 0,-23 0 0,-3 0 0,37 0 0,-35 0 0,-12 0 0,-19 0 0,-6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3.254"/>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0 16383,'70'0'0,"7"0"0,-23 0 0,1 0 0,44 0 0,-43 0 0,1 0 0,1 0 0,-1 0 0,41 0 0,-35 0 0,0 0 0,-9 0 0,-1 0 0,33 0 0,-13 0 0,-14 0 0,-2 0 0,-13 0 0,-12 0 0,-18 0 0,-16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3.832"/>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38 16383,'39'-21'0,"-3"4"0,-6 17 0,-7 0 0,30 0 0,11 0 0,27 0 0,-24 0 0,5 0 0,10 0 0,5 0 0,-13 0 0,5 0 0,-1 0 0,1 0 0,0 0 0,-3 0 0,23 0 0,-2 0 0,2 0 0,-3 0 0,-21 0 0,-2 0 0,11 0 0,-3 0 0,-13 0 0,-6 0 0,29 0 0,-46 0 0,-15 0 0,-27 0 0,-5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4.624"/>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19 16383,'68'-11'0,"8"3"0,-16 8 0,-10 0 0,3 0 0,27 0 0,-22 0 0,2 0 0,-7 0 0,1 0 0,17 0 0,2 0 0,-8 0 0,0 0 0,14 0 0,-2 0 0,-21 0 0,-3 0 0,9 0 0,-2 0 0,31 0 0,-4 0 0,-38 0 0,5 0 0,-32 0 0,19 0 0,-18 0 0,7 0 0,-10 0 0,-1 0 0,0 0 0,0 0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6.611"/>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593 320 16383,'97'-11'0,"-32"6"0,3 2 0,-3 2 0,0 2 0,0-1 0,0 0 0,3 0 0,-2 0 0,-10 0 0,-1 0 0,1 0 0,-1 0 0,-1 0 0,-4 0 0,22 0 0,-12 0 0,-15 0 0,-40 0 0,-47 0 0,-9-1 0,-8 2 0,-4 5 0,-4 0 0,-12-5 0,-2 2 0,1 10 0,-1 0 0,-10-10 0,-3-3 0,0 7 0,0 0 0,0-6 0,3-2 0,8 1 0,5 0 0,14 0 0,2 0 0,7 0 0,4 0 0,-24 0 0,30 0 0,14 0 0,20-9 0,2-2 0,9-9 0,0-10 0,32 5 0,8-8 0,47 8 0,3 0 0,-32 10 0,5 3 0,17 3 0,4 3 0,0-1 0,2 1 0,7 6 0,-1 0 0,-10 0 0,-3 0 0,-8 0 0,0 0 0,1 0 0,-2 0 0,-13 0 0,-3 0 0,0 0 0,-5 0 0,11 0 0,-14 0 0,-16 0 0,-73 0 0,-29 0 0,21 0 0,-3 0 0,-40 0 0,-6 0 0,20 0 0,4 0 0,12 0 0,2 0 0,-1 0 0,1 0 0,7 0 0,3 0 0,-22 0 0,28 0 0,16 0 0,114-33 0,-22 13 0,12 2 0,6 0 0,-26 5 0,-3 3 0,40 7 0,-5-9 0,-13 12 0,-13 0 0,-14 0 0,-16 0 0,-10 0 0,-99 0 0,19 0 0,-18 6 0,-8 1 0,22-6 0,2 1 0,-1 5 0,0-1 0,8-6 0,3 0 0,-22 0 0,28 0 0,41 0 0,47 0 0,33 0 0,16 0 0,-41-6 0,1 0 0,39 3 0,-38-3 0,2 0 0,-2 6 0,1 0 0,37 0 0,-3 0 0,-27 0 0,-4 0 0,-22 0 0,-4 0 0,-19 9 0,-50 10 0,-27 2 0,14-5 0,-5-1 0,-6 3 0,-5 1 0,1-2 0,-14-1 0,2-2 0,7 0 0,2 0 0,6 0 0,2-1 0,7-4 0,3-2 0,-22 5 0,28-12 0,25 0 0,12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7.503"/>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569 407 16383,'70'0'0,"-8"0"0,1 0 0,24 0 0,-2 0 0,4 0 0,-32 0 0,-1 0 0,32 0 0,-1 0 0,-30 0 0,-1 0 0,14 0 0,0 0 0,-17 0 0,-1 0 0,1 0 0,-1 0 0,26 0 0,-9 0 0,-79 0 0,-62 0 0,-1 0 0,-10 0 0,17 0 0,-5 0 0,0 0 0,-5 0 0,-2 0 0,3 0 0,-19 0 0,-1 0 0,14 0 0,-2 0 0,5 0 0,-1 0 0,2 0 0,3 0 0,-3 0 0,6 0 0,4 0 0,4 0 0,-9 0 0,4 0 0,-10 0 0,18 0 0,29 0 0,37 0 0,22-11 0,28-3 0,31-11 0,4 0 0,-41 17 0,5 2 0,33-9 0,5 3 0,-14 9 0,1 2 0,-13-4 0,4-1 0,-3 1 0,24 4 0,-5 2 0,-13-1 0,-2 0 0,9 0 0,-2 0 0,-14 0 0,-4 0 0,-7 0 0,-1 0 0,33 0 0,-26 0 0,-14 0 0,-24-8 0,-33-13 0,-57-18 0,1 3 0,9 10 0,-2 0 0,-31-14 0,13 2 0,-5 12 0,55 16 0,-4 10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8.279"/>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1 16383,'59'0'0,"-3"0"0,5 0 0,-10 0 0,1 0 0,36 0 0,3 0 0,-26 0 0,0 0 0,23 0 0,-1 0 0,-21 0 0,-2 0 0,9 0 0,-2 0 0,-16 0 0,-3 0 0,35 0 0,-28 0 0,-13 0 0,-32 0 0,-106 0 0,-3 0 0,5 0 0,3 0 0,8 0 0,16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8.777"/>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1 16383,'61'0'0,"-13"0"0,3 0 0,-2 0 0,0 0 0,5 0 0,0 0 0,4 0 0,20 0 0,4 0 0,-1 0 0,3 0 0,-17 0 0,3 0 0,-3 0 0,10 0 0,-1 0 0,21 0 0,1 0 0,-13 0 0,-1 0 0,0 0 0,2 0 0,15 0 0,-4 0 0,-30 0 0,-3 0 0,6 0 0,-1 0 0,-15 0 0,-3 0 0,26 0 0,-16 0 0,-31 0 0,-19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6:57.628"/>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1 16383,'62'0'0,"1"0"0,15 0 0,0 0 0,-14 0 0,2 0 0,32 0 0,3 0 0,-17 0 0,2 0 0,-7 0 0,5 0 0,-1 0 0,-5 0 0,-1 0 0,4 0 0,-8 0 0,4 0 0,0 0 0,-1 0 0,19 0 0,-1 0 0,2 0 0,-16 0 0,2 0 0,1 0 0,-1 0 0,-5 0 0,0 0 0,-1 0 0,2 0 0,5 0 0,0 0 0,1 0 0,-1 0 0,0 0 0,0 0 0,0 0 0,1 0 0,5 0 0,1 0 0,0 0 0,0 0 0,-6 0 0,0 0 0,0 0 0,3 0 0,-7 0 0,2 0 0,1 0 0,1 0 0,-2 0 0,18 0 0,0 0 0,-1 0 0,2 0 0,-17 0 0,2 0 0,-1 0 0,0 0 0,0 0 0,15 0 0,1 0 0,-3 0 0,-4 0 0,7 0 0,-6 0 0,1 0 0,4 0 0,-1 0 0,-7 0 0,7 0 0,-4 0 0,-20 0 0,2 0 0,-4 0 0,12 0 0,-5 0 0,-13 0 0,-5 0 0,29 0 0,-35 0 0,-22 0 0,-4 0 0,-10 0 0,-9 0 0,-2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9.282"/>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0 16383,'67'0'0,"15"0"0,-21 0 0,4 0 0,-1 0 0,2 0 0,15 0 0,-2 0 0,-23 0 0,-1 0 0,12 0 0,1 0 0,-13 0 0,1 0 0,6 0 0,1 0 0,-1 0 0,-2 0 0,-7 0 0,-1 0 0,1 0 0,-1 0 0,26 0 0,-7 0 0,-27 0 0,-11 0 0,-20 0 0,-53 0 0,20 0 0,-27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8:59.995"/>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908 76 16383,'54'-11'0,"4"3"0,-24 8 0,9 0 0,-9 0 0,19 0 0,-3 0 0,9 0 0,11 0 0,-23 0 0,9 0 0,-12 0 0,-10 0 0,-4 0 0,-10 0 0,-88 0 0,15 0 0,-7 0 0,-30 0 0,-6 0 0,3 0 0,1 0 0,1 0 0,3 0 0,15 0 0,0 0 0,-8-1 0,1 2 0,16 4 0,1 0 0,1-4 0,2 0 0,-31 9 0,16-10 0,19 0 0,22 0 0,4 0 0,19-9 0,2-2 0,9-8 0,0-1 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9:00.526"/>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0 16383,'81'0'0,"-31"0"0,0 0 0,28 0 0,13 0 0,-33 0 0,2 0 0,34 0 0,-25 0 0,0 0 0,-14 0 0,-1 0 0,8 0 0,-2 0 0,30 0 0,-38 0 0,-2 0 0,26 0 0,-2 0 0,-17 0 0,-13 0 0,-11 0 0,-3 0 0,-10 0 0,0 0 0,0 0 0,-1 0 0,1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9:01.192"/>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19 16383,'70'-10'0,"7"2"0,14 8 0,3 0 0,-41 0 0,1 0 0,15 0 0,-1 0 0,31 0 0,-21 0 0,0 0 0,-22 0 0,-3 0 0,8 0 0,0 0 0,-8 0 0,-2 0 0,40 0 0,-4 0 0,-15 0 0,-12 0 0,-4 0 0,-22 0 0,-4 0 0,-19 0 0,-2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45:58.498"/>
    </inkml:context>
    <inkml:brush xml:id="br0">
      <inkml:brushProperty name="width" value="0.05" units="cm"/>
      <inkml:brushProperty name="height" value="0.05" units="cm"/>
    </inkml:brush>
  </inkml:definitions>
  <inkml:trace contextRef="#ctx0" brushRef="#br0">1 0 32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48:46.188"/>
    </inkml:context>
    <inkml:brush xml:id="br0">
      <inkml:brushProperty name="width" value="0.05" units="cm"/>
      <inkml:brushProperty name="height" value="0.05" units="cm"/>
    </inkml:brush>
  </inkml:definitions>
  <inkml:trace contextRef="#ctx0" brushRef="#br0">1 0 32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53:58.661"/>
    </inkml:context>
    <inkml:brush xml:id="br0">
      <inkml:brushProperty name="width" value="0.05" units="cm"/>
      <inkml:brushProperty name="height" value="0.05" units="cm"/>
      <inkml:brushProperty name="color" value="#FFFFFF"/>
    </inkml:brush>
  </inkml:definitions>
  <inkml:trace contextRef="#ctx0" brushRef="#br0">1186 3292 24575,'92'0'0,"-51"0"0,11 0 0,9 0 0,14 0 0,-4 0 0,4 0 0,4 0 0,-5 0 0,-31 0 0,-2 0 0,-13 0 0,-2 0 0,-5 0 0,-5 0 0,-2 0 0,-8 4 0,-2 1 0,-4 4 0,-5 5 0,-18-2 0,-9 10 0,-18-8 0,-7 4 0,5-6 0,-13-4 0,6-3 0,-16 2 0,6 0 0,-7 1 0,0 4 0,7-10 0,-6 10 0,-1-10 0,7 10 0,1-11 0,11 5 0,14-6 0,2 0 0,7 0 0,11 0 0,-2 0 0,14 0 0,-3 0 0,4 0 0,1 0 0,0 0 0,-1 0 0,1 0 0,-1 0 0,1 0 0,0 0 0,-6 0 0,0 0 0,-6-4 0,0 2 0,-6-7 0,-1 2 0,-6 1 0,0-4 0,0 4 0,0-6 0,6 1 0,-5 5 0,16-3 0,-8 8 0,14-7 0,-3 7 0,4-7 0,5 3 0,1-4 0,4 0 0,4 0 0,2 0 0,3-1 0,0 1 0,6-1 0,0 0 0,6-5 0,-5 4 0,3-8 0,-3 8 0,5-4 0,0 4 0,-6 1 0,5 5 0,-5 1 0,6-1 0,-5 4 0,3-4 0,-8 5 0,8 0 0,-3 0 0,5 0 0,0 0 0,-1 0 0,1 0 0,0 0 0,0 0 0,-1 0 0,-4 0 0,-2 0 0,-4 0 0,-1 0 0,0 0 0,1 0 0,-5 4 0,-1 1 0,-4 4 0,0 0 0,-9 1 0,-17 13 0,-4-4 0,-20 13 0,0-7 0,-2-1 0,-13-3 0,7 3 0,-2-9 0,-5 4 0,14-7 0,-6 1 0,14-6 0,2-1 0,13-6 0,6 0 0,3 0 0,8 0 0,5 0 0,16 0 0,7-5 0,7 4 0,-3-8 0,6 7 0,-5-7 0,11 3 0,-11-4 0,11-2 0,-5 1 0,0 0 0,5 0 0,-11 1 0,10-2 0,-3 2 0,-1-1 0,4-1 0,-3 1 0,5 0 0,0 0 0,0-1 0,0 1 0,0 5 0,0-5 0,1 5 0,-1-5 0,0 4 0,0-3 0,-6 9 0,-1-4 0,-12 1 0,0 3 0,-6-3 0,-4-1 0,-12 4 0,-18-3 0,-14 10 0,-11 6 0,-7 8 0,5 0 0,-13 5 0,14-11 0,0 4 0,4-5 0,11-2 0,1 0 0,2-4 0,11-3 0,-5-4 0,11 0 0,-3 0 0,8 0 0,-8 0 0,8 0 0,-3 0 0,5 0 0,0 0 0,8 0 0,7 0 0,9 0 0,6 0 0,6-5 0,-5 4 0,4-4 0,-5 5 0,0 0 0,0 0 0,-6 0 0,0 0 0,-6 0 0,0 0 0,-7 0 0,-8 0 0,-15 0 0,-2 0 0,-9 0 0,10 0 0,-5 0 0,11-9 0,1 2 0,5-7 0,5 4 0,1 1 0,4 0 0,0-1 0,0 1 0,0 0 0,4 3 0,6-2 0,6 7 0,5-9 0,5 4 0,-3 0 0,9-4 0,3 9 0,24-17 0,3 15 0,22-16 0,-7 11 0,-7-6 0,13 0 0,-13 1 0,8 5 0,-3 1 0,-22 7 0,-5 0 0,-19 0 0,-8 0 0,-6 0 0,-6 0 0,-4 4 0,-10 6 0,-21 14 0,-28 3 0,-1-1 0,-19-5 0,6-8 0,-1 0 0,-6-5 0,15-2 0,3-6 0,14 0 0,2 0 0,7 0 0,0 0 0,0 0 0,0 0 0,0 0 0,0 0 0,-1 0 0,1 0 0,6 0 0,1 0 0,7 0 0,4 0 0,2 0 0,4 0 0,1 0 0,11 0 0,11 0 0,8 0 0,6-4 0,-1 3 0,-4-9 0,5 9 0,-6-3 0,0 4 0,-6 0 0,0 0 0,-6 0 0,0 0 0,1 0 0,-5 3 0,-1 3 0,-4 8 0,-4 1 0,-13 7 0,-13-5 0,-6 5 0,-12-9 0,12 4 0,-11-5 0,4-5 0,0-2 0,2-5 0,7 0 0,6 0 0,-5 0 0,11 0 0,1-4 0,1-2 0,9-3 0,-8-6 0,13 4 0,-8-8 0,13 8 0,-4-3 0,5 4 0,0 1 0,0 0 0,0-1 0,9 5 0,3-4 0,8 4 0,7-1 0,-5 1 0,18 5 0,-10 0 0,17 0 0,-11 0 0,12 0 0,-12 0 0,-1 0 0,-8 0 0,-7 5 0,-4-4 0,-2 8 0,-4-8 0,-1 7 0,1-7 0,-9 3 0,-7-4 0,-5-9 0,-3 3 0,4-14 0,0 10 0,0-5 0,5 14 0,1 7 0,4 9 0,0 6 0,0 0 0,0-1 0,0 1 0,0 0 0,-9-5 0,2 3 0,-13-7 0,4 3 0,-5-9 0,6-2 0,-5-4 0,9-15 0,-5-11 0,9-16 0,2-1 0,5-5 0,0 18 0,0 2 0,0 13 0,0 18 0,0 10 0,0 14 0,0 14 0,0-12 0,0 11 0,0-12 0,0 0 0,0-1 0,-4-11 0,-2 3 0,-4-8 0,1 3 0,-1-4 0,1-1 0,4-8 0,1-7 0,4-9 0,0-6 0,0 1 0,0-7 0,0 5 0,0-11 0,0 16 0,0-9 0,4 16 0,1-5 0,4 10 0,1 1 0,-1 4 0,0 0 0,1 0 0,-5 4 0,-1 1 0,-4 9 0,0-3 0,0 3 0,0-4 0,0-1 0,0-8 0,0-7 0,0-4 0,0-4 0,0 4 0,0 1 0,4 4 0,1-3 0,9 2 0,-3 1 0,9-5 0,-10 5 0,10-1 0,-10-2 0,5 3 0,-1 0 0,2-4 0,4 8 0,1-4 0,0 5 0,12 0 0,-3 0 0,18 0 0,-12 0 0,20 0 0,-12 0 0,13 0 0,-7 0 0,7 0 0,-5 0 0,-2 0 0,-2 0 0,-12 0 0,5 0 0,-7 0 0,-6 0 0,-1 0 0,-12 0 0,5 0 0,-9 0 0,3 0 0,-5 0 0,1 0 0,-1 0 0,0 0 0,1 0 0,-1 0 0,1 0 0,-1 0 0,5 0 0,2 0 0,5 0 0,-6 0 0,5 5 0,-9 0 0,3 5 0,-5-1 0,1 1 0,-5-1 0,-1 5 0,-4 2 0,0 5 0,-10 5 0,-22 5 0,-1-1 0,-30 2 0,18-13 0,-20 0 0,14-12 0,1-1 0,2-6 0,12 0 0,1 0 0,13 0 0,3-9 0,8 2 0,-3-3 0,9 2 0,-4 7 0,8-7 0,-2 3 0,6-4 0,8 0 0,10-1 0,7-1 0,6-1 0,7 1 0,-5 4 0,5-3 0,0 8 0,-6-8 0,0 9 0,-8-4 0,-6 5 0,-6 0 0,0 0 0,-6 0 0,1 0 0,-13 4 0,-17-3 0,-23 9 0,-8-9 0,0 5 0,3-6 0,12 0 0,1 0 0,14 0 0,6 0 0,10-4 0,1-1 0,4-4 0,4 0 0,6-1 0,12-1 0,6 6 0,6-5 0,1 8 0,5-8 0,3 8 0,7-3 0,-1 5 0,-6 0 0,5 0 0,-18 0 0,3 0 0,-12 0 0,-5 0 0,-2 0 0,-9 8 0,-5-2 0,-23 15 0,-8-9 0,-27 7 0,7-7 0,-7 1 0,9-1 0,6 0 0,2-5 0,13-2 0,6-5 0,8 4 0,5-3 0,3 7 0,6-7 0,10 3 0,6-4 0,-1 0 0,5 0 0,-10 0 0,5 0 0,-6 0 0,-4 4 0,-5 1 0,-10 5 0,-18 0 0,-2 1 0,-11 1 0,0-6 0,5 5 0,-12-10 0,6 4 0,-8-5 0,7 0 0,3 0 0,11 0 0,3-9 0,10 2 0,2-7 0,9 5 0,1-6 0,4 4 0,0-8 0,0 3 0,4-4 0,6 3 0,13-3 0,5 8 0,6-10 0,7 9 0,-5 2 0,11 5 0,-4 6 0,0 0 0,-2 0 0,-7 0 0,-11 0 0,2 0 0,-14 0 0,-1 4 0,-6 2 0,-17 3 0,-12-3 0,-16-2 0,-8-4 0,-1 0 0,8 0 0,1 0 0,12 0 0,8 0 0,6 0 0,18-4 0,4 3 0,12-7 0,2 2 0,6 0 0,-5 1 0,4 5 0,-10 0 0,4 0 0,-10 0 0,5 0 0,-10 9 0,-1 2 0,-4 15 0,-15-3 0,-11 0 0,-17-6 0,-6-4 0,6-6 0,8-2 0,8-5 0,12 0 0,0 0 0,10-4 0,1-1 0,4-4 0,8 4 0,10 0 0,3 5 0,6 0 0,-7 0 0,1 0 0,0 0 0,-5 5 0,-2 0 0,-9 15 0,-1-3 0,-4 10 0,0-6 0,-4 0 0,-13-5 0,0-1 0,-16-4 0,16-5 0,-9-1 0,16-5 0,0-12 0,5 0 0,16-18 0,6 7 0,6-4 0,11-2 0,-11 11 0,5-8 0,-7 14 0,-6 2 0,0 5 0,-6 5 0,-4 4 0,-5 1 0,-5 4 0,-4 0 0,15-3 0,8-12 0,50-11 0,2-9 0,-16 7 0,5 1-648,4 5 1,2 0 647,6-6 0,1 0 0,10 8 0,1 3 0,7-5 0,-3 0 0,-22 4 0,-1 2 0,14 2 0,-1 1 0,-20-3 0,-3 0-246,6 6 1,0 1 245,-2-4 0,-2 0 0,18 4 0,-4 0 0,-17 0 0,-6 0 1261,-8 0-1261,-2 0 525,-16 0-525,8 0 0,-14 0 0,3 0 0,-4 0 0,-1 0 0,-7 4 0,-21 3 0,-29 4 0,-32 3 0,27-3 0,-2 1-748,-4-3 1,-3 0 747,-15 4 0,-1-2 0,3-5 0,1-2 0,5 0 0,0 0 0,-1-4 0,2 0-331,17 0 0,2 0 331,-6 0 0,1 0 0,-25 0 0,13 0 0,30 0 0,2 0 1443,23-4-1443,5 3 714,23-9-714,-1 9 0,17-4 0,2 5 0,1 0 0,5 0 0,-7 0 0,-6 0 0,-1 0 0,-12 0 0,0 0 0,-6 4 0,-4 1 0,0 5 0,-5-1 0,0 0 0,-5-3 0,-11-2 0,4-4 0,-13 0 0,14 0 0,1-4 0,6-1 0,4-4 0,4 4 0,6 1 0,5 4 0,1 0 0,-2 0 0,-4 0 0,-1 0 0,0 0 0,-3 4 0,-2 6 0,-4 5 0,-5 6 0,-11 1 0,-2-6 0,-8 0 0,5-6 0,5 0 0,2 0 0,20-13 0,3-10 0,36-10 0,-13 5 0,17 1 0,-15 15 0,0-3 0,-6 5 0,-1 0 0,-11 0 0,-6 9 0,-6 2 0,-8 9 0,-20 2 0,-1-5 0,-23 1 0,12-6 0,-5-1 0,13-4 0,2-2 0,10-5 0,2 0 0,8-9 0,2-2 0,4-9 0,0-6 0,5 3 0,5-3 0,12 4 0,6 0 0,1 5 0,3-4 0,-10 14 0,5-4 0,-6 11 0,-6 0 0,0 0 0,-6 0 0,-4 4 0,0 7 0,-5 10 0,-10 1 0,-2 11 0,-15-10 0,9-1 0,-2-7 0,10-6 0,5-11 0,16-6 0,9-19 0,15 3 0,-6-5 0,-2 12 0,-6 7 0,0 5 0,-6 5 0,0 0 0,-10 14 0,-1 11 0,-14 9 0,-10 15 0,-19-4 0,-7-4 0,-7 3 0,10-23 0,0 3 0,15-13 0,2-5 0,14-9 0,3-14 0,14-10 0,11-2 0,10-5 0,9 3 0,1 0 0,-7 3 0,4 11 0,-11 6 0,0 6 0,-8 5 0,-4 0 0,-5 8 0,-1 4 0,-9 7 0,-11 3 0,-1-1 0,-5-5 0,7-1 0,6-10 0,4-9 0,11-13 0,13-11 0,12-8 0,19-3 0,-11 13 0,17 2 0,-20 12 0,5 6 0,-13 1 0,-2 5 0,-10 0 0,-2 0 0,-8 9 0,-2 8 0,-4 5 0,-10 11 0,-8-10 0,-5 4 0,-4-10 0,6-2 0,6-9 0,0-1 0,10-9 0,6-6 0,4-1 0,10-4 0,-5 6 0,5 3 0,-6 2 0,0 4 0,-3 13 0,-2-1 0,-14 18 0,-9-1 0,-11 1 0,-5-6 0,1-8 0,5-5 0,3-4 0,10-3 0,6-8 0,6-12 0,4-14 0,0-6 0,16-6 0,5 6 0,16-1 0,-7 7 0,4 1 0,-12 13 0,5 0 0,-6 10 0,-6 2 0,0 4 0,-10 8 0,-1 9 0,-4 10 0,-15 2 0,1 4 0,-19-9 0,15-2 0,-7-6 0,14-7 0,1-7 0,6-8 0,13-9 0,8-7 0,5 1 0,5-1 0,-6 6 0,-5 2 0,-2 8 0,-5 2 0,1 4 0,-5 4 0,-1 19 0,-9-5 0,-19 31 0,-11-16 0,-10 5 0,-4-7 0,13-13 0,-5 0 0,13-12 0,1-1 0,15-13 0,3-9 0,9-10 0,0-7 0,9 5 0,10-5 0,4 12 0,5-1 0,-8 8 0,-4 9 0,-1 1 0,-6 5 0,0 0 0,-4 8 0,-5 3 0,-16 10 0,3-5 0,-12 0 0,14-7 0,1-7 0,15-8 0,12-10 0,26-14 0,2 10 0,12-5 0,-7 18 0,-8 2 0,-1 5 0,-13 0 0,-6 0 0,-7 15 0,-9 11 0,-1 16 0,-15 1 0,-15-12 0,-13-3 0,-11-9 0,-1 0 0,1-1 0,6-11 0,8-1 0,8-6 0,16-8 0,2-4 0,9-13 0,9 3 0,8-6 0,20-1 0,-1 4 0,14-7 0,19 6 0,-6 6 0,31 4 0,-25 10 0,15 6 0,-15 0 0,7 0 0,-23 0 0,-5 0 0,-20 0 0,-1 0 0,-11 5 0,-6 0 0,-6 4 0,-4 1 0,0-1 0,-4 0 0,-6 1 0,-1 0 0,21-5 0,21-1 0,34-10 0,-3 4 0,11-4 0,-5 6 0,-6 0 0,4 0 0,-17 0 0,-12 0 0,-9 4 0,-13 6 0,-10 6 0,0 5 0,-20-5 0,-4 0 0,-30-4 0,-3 1 0,-15 0 0,8-6 0,2-1 0,14-6 0,2 0 0,13 0 0,1 0 0,12 0 0,0 0 0,6 0 0,8 0 0,7 0 0,15-10 0,7-2 0,8-18 0,5 5 0,-4-4 0,4 10 0,-7 3 0,0 4 0,-5 6 0,-8 1 0,-6 5 0,-14 8 0,-28 6 0,-6 2 0,-40 4 0,11-7 0,-13 1 0,8-1 0,8-5 0,2-2 0,14-6 0,2 0 0,18 0 0,-2 0 0,18-8 0,7-4 0,18-3 0,25-13 0,1 13 0,21-16 0,-6 10 0,-7 10 0,3 0-1568,40-10 1568,-1 11 0,3 2-1113,-31 2 1,2 2 1112,1 1 0,7 0 0,-3 0 0,22 3 0,1 0-946,-21 0 0,3 0 0,0 0 946,5 0 0,0 0 0,-4 0 0,10 0 0,-3 0-590,11 0 0,-5 0 590,-34 4 0,-2 0 340,6-1 1,-1 2-341,36 16 1780,-36-7-1780,-23 8 3100,-17-5-3100,-15 4 1698,-11-1-1698,-27-2 552,-23-1-552,-6-9 0,-21 4 0,12-10-477,18 4 0,-3 2 477,0-3 0,-1-1 0,-9 0 0,-2 1 0,-4 3 0,0-1-670,4-6 0,-1 0 670,-9 3 0,0 0 0,20-4 0,0 0 0,-12 0 0,1 0-299,17 0 0,1 0 299,-10 0 0,2 0 0,-32 0 0,13 0 0,26 0 859,16 0-859,14 0 1358,10-4-1358,7-6 675,4-6-675,15-6 0,4 1 0,22-3 0,18-2 0,12-1 0,-21 15 0,6 1-744,10-2 0,3 3 744,4 4 0,3 3 0,15-2 0,-1 2 0,-25 2 0,-2 2 0,19-1 0,-2 0 0,-27 0 0,-2 0-140,9 0 1,0 0 139,27 0 0,-26 0 0,-12 0 0,-26 0 0,-3 0 1466,-18 3-1466,-21 9 301,-29 1-301,-21 6 0,-1-11 0,-4-1 0,15-1 0,-1-5 0,3 5 0,15-1 0,1-4 0,12 9 0,8-9 0,10 8 0,7-4 0,16 0 0,6-1 0,20-4 0,5-5 0,23-9 0,-5-7 0,33-2-661,-45 12 1,2 2 660,13 3 0,4 3 0,10-1 0,2 1-1067,5 2 0,2 2 1067,7-1 0,-3 0 0,-20 0 0,-1 0-502,12 0 1,-3 0 501,-26 0 0,-2 0 0,10 0 0,-2 0 0,28 0 0,-25 0 1104,-14 0-1104,-25 0 2147,-2 0-2147,-12 0 1207,-8 3-1207,-27 4 0,-24 5 0,-28-4 0,8-2 0,-12 0 0,12 2 0,-7 0 0,9 4 0,10-5 0,16 5 0,7-5 0,8 3 0,11-9 0,6 8 0,18-8 0,10-2 0,19-12 0,-1-4 0,20-9 0,-12 2 0,39-4 0,-10 7 0,-21 12 0,1 3 0,20-1 0,19 7 0,-39 0 0,13 0 0,-23 0 0,-2 0 0,-18 0 0,-3 0 0,-15 9 0,0 3 0,-28 10 0,-20 3 0,-11-5 0,-28 1 0,20-8 0,-22 1 0,35-3 0,1 0 0,-20 4 0,17-4 0,1 0 0,-4 2 0,-14 0 0,10-5 0,22-3 0,2-5 0,18 0 0,22 0 0,9-5 0,27-7 0,17-9 0,3-5 0,22 4-511,-36 7 1,2 2 510,4 3 0,3 2 0,8 0 0,1 0 0,5 0 0,1 1-831,0 6 1,2 0 830,5-7 0,-1 1 0,-15 5 0,-1 2-445,2-4 1,-1 0 444,-7 3 0,-3 2-144,39-1 144,4 0 880,-50 0-880,8 0 1647,-30 0-1647,5 0 1014,-4 0-1014,31 0 0,30 0 0,-28 0 0,5 0-718,7-4 0,1 0 718,1 4 0,2-2 0,11-6 0,-2 0 0,-23 7 0,0 0 0,15-6 0,-3-1-501,21 6 501,-39-1 0,1-1 0,32-2 0,-19 4 0,-18-9 0,-20 10 0,-5-4 1567,-14 5-1567,3-4 544,-12 3-544,-14-3 0,-18 4 0,-12 0 0,-15 0 0,-2 6 0,-8 1 0,0 6 0,0 1 0,0-1 0,0 1 0,0-1 0,0 0 0,1 1 0,6-1 0,3-6 0,7-1 0,14-2 0,2-3 0,13 4 0,18-5 0,5-9 0,23 1 0,3-7 0,13-3 0,-5 6 0,11-6 0,-4 6 0,23-1 0,4-1 0,17 0-555,9 6 555,-8-5 0,0 5 0,-4-6 0,-6 6 0,8-4 0,1 10 0,-10-4 0,-9 6 0,-18-5 0,-9 3 0,-6-3 0,-12 5 0,2 0 555,-14 0-555,3 0 0,-5 0 0,1 0 0,-1 0 0,0 0 0,0 0 0,1 0 0,-1 0 0,5 0 0,2 0 0,11 0 0,1 0 0,6 5 0,7 2 0,1 5 0,8 6 0,-1-4 0,-6 3 0,-2 0 0,-7-4 0,-11 2 0,-3-5 0,-10 0 0,-5-1 0,-1 0 0,-4 1 0,-8-1 0,-16-4 0,-12 0 0,-14-5 0,1 0 0,-1 0 0,1 0 0,-1 0 0,7 0 0,8 0 0,3 0 0,10 0 0,0 0 0,8 0 0,4 0 0,1 0 0,4 4 0,-4 1 0,4 4 0,0 0 0,-3-4 0,3-1 0,0 0 0,-3-3 0,3 3 0,-4-4 0,0 4 0,0-3 0,0 3 0,0 0 0,0-3 0,-1 4 0,-4-5 0,4 0 0,-10 0 0,-1 0 0,-15 0 0,-6 0 0,-8 0 0,-7 0 0,-2 0 0,-8 0 0,8 0 0,2 0 0,14 0 0,2 0 0,13 0 0,1 0 0,7 0 0,4 0 0,2 0 0,4 0 0,1 0 0,-1 0 0,5-5 0,-3 4 0,3-7 0,-5 7 0,1-7 0,-5 7 0,-2-8 0,-5 3 0,-6-5 0,-1 0 0,0 5 0,-5-4 0,11 4 0,-4-5 0,5 1 0,9 0 0,3 1 0,9 0 0,0 0 0,9 4 0,9-4 0,4 3 0,11-1 0,-5 3 0,0-1 0,5 4 0,-11-4 0,5 5 0,-7-4 0,1 3 0,0-8 0,-1 7 0,1-2 0,0 4 0,0-5 0,5 4 0,2-4 0,6 5 0,7 0 0,-5 0 0,20 0 0,-12 0 0,14 0 0,-9 0 0,-6 0 0,5 0 0,-13 0 0,6 0 0,-12 5 0,-8-4 0,-6 8 0,-6-8 0,0 3 0,1 0 0,-5 1 0,-1 4 0,-4 0 0,0 0 0,0 1 0,0-1 0,-9 1 0,-3 4 0,-8 3 0,-7 4 0,-2 7 0,-13-2 0,-2 4 0,-5-5 0,-1-6 0,1-1 0,-1-6 0,7 0 0,2 0 0,13-6 0,2-1 0,10-5 0,-4 0 0,10 0 0,4 0 0,12-9 0,9 2 0,12-8 0,1-1 0,0 4 0,5-10 0,-5 5 0,6-1 0,0-3 0,0 8 0,-6-7 0,5 7 0,-11-2 0,5 4 0,-6 1 0,-6 0 0,0 0 0,-6 1 0,0 4 0,1-4 0,-5 4 0,-1-4 0,-4 0 0,-9 4 0,-16-5 0,-11 3 0,-14 0 0,1-4 0,6 10 0,2-5 0,7 6 0,0 0 0,11 0 0,-3 0 0,16 0 0,3 0 0,29 0 0,-3 0 0,17 0 0,-16 0 0,1 0 0,0 0 0,-1 0 0,-4 0 0,-2 0 0,-4 0 0,-1 0 0,1 5 0,-5 0 0,-1 4 0,-4 1 0,0 4 0,-9 2 0,-9 5 0,-17 2 0,-7 1 0,-8-5 0,1 4 0,-1-9 0,7 4 0,2-7 0,13-4 0,7-2 0,6-5 0,14 0 0,7-5 0,15-1 0,1-5 0,11-5 0,-5 4 0,0-9 0,5 9 0,-11-3 0,11 4 0,-5 0 0,0 0 0,-1 0 0,-6 1 0,-6 0 0,5 4 0,-10-2 0,5 7 0,-14-4 0,-20 5 0,-12 0 0,-26 0 0,5 0 0,-13 0 0,21 0 0,-12 0 0,26 0 0,-3 0 0,17 0 0,2 0 0,20 0 0,8 0 0,17 0 0,3-5 0,7-1 0,2-1 0,6-4 0,-6 10 0,5-5 0,-18 6 0,9 0 0,-16 0 0,-2 0 0,-6 0 0,-10 4 0,-1 13 0,-4-5 0,-22 15 0,-7-2 0,-21-4 0,-2 9 0,3-16 0,-1 4 0,8-6 0,7-1 0,8-5 0,11-1 0,10-5 0,18-5 0,4-1 0,11-5 0,0 0 0,-5 1 0,0 4 0,-3 1 0,-8 5 0,3 0 0,-4 0 0,-13 4 0,-17 2 0,-15 5 0,-8 1 0,2-5 0,7-2 0,6-5 0,6 0 0,8 0 0,9-8 0,0 2 0,10-12 0,5 7 0,12-5 0,1 6 0,3-1 0,1 0 0,-5 1 0,11 4 0,-11-4 0,11 9 0,-11-3 0,0 4 0,-3 0 0,-8 0 0,3 0 0,-21 0 0,-22 0 0,-5 0 0,-30 0 0,20 0 0,-14 5 0,9-3 0,6 3 0,2-5 0,13 0 0,6 0 0,8 0 0,13 0 0,7 0 0,9 0 0,12 0 0,-5-5 0,5 4 0,-7-3 0,1-1 0,0 4 0,-6-4 0,0 5 0,-6 0 0,0 0 0,1 0 0,-5 4 0,-1 2 0,-13 3 0,-8 1 0,-18 2 0,-1-1 0,-5 1 0,7-6 0,6 4 0,6-9 0,7 8 0,6-8 0,4 7 0,12-7 0,6 4 0,10-5 0,-2-5 0,-6 0 0,5-6 0,-10 2 0,5 3 0,-6 2 0,-8 4 0,-13 5 0,-10 1 0,-7 5 0,-3 1 0,10-2 0,0 1 0,7-2 0,6-3 0,4-10 0,1-7 0,8-9 0,7 0 0,11-2 0,0 1 0,5 4 0,-6 2 0,-1 5 0,1 4 0,-5 1 0,-2 5 0,-5 0 0,-3 4 0,-2 7 0,-19 5 0,-4 6 0,-22 1 0,5 0 0,-5-4 0,13-3 0,-5-5 0,16-1 0,1-11 0,12-7 0,19-12 0,5-8 0,14 4 0,2 0 0,5 1 0,18 3 0,11-1 0,16 0-504,10 6 504,-15 7 0,12 1 0,-15 1 0,-8 4 0,3-4 0,-28 6 0,-2 0 0,-17 0 0,-10 0 0,-2 0 504,-8 4-504,-2 6 0,-4 6 0,-10 10 0,-3 2 0,-15 1 0,4 4 0,-3-10 0,6 4 0,5-11 0,1 3 0,10-8 0,0 3 0,9-9 0,6-10 0,12-7 0,7-16 0,20-4 0,-10 1 0,17 5 0,-13 3 0,-1 5 0,-1-1 0,-13 8 0,-6 6 0,-8 5 0,-12 0 0,-29 0 0,-14 12 0,-18-4 0,-6 17 0,6-10 0,-1 9 0,10-10 0,9 8 0,13-9 0,6 2 0,8-5 0,9-1 0,8-8 0,8-2 0,9-13 0,0-2 0,-4 0 0,3 1 0,-8 6 0,3 3 0,-16 2 0,-5 4 0,-12 0 0,-2 0 0,0 0 0,5 0 0,2 0 0,5 0 0,3-4 0,2-12 0,4-7 0,0-5 0,17-6 0,-3 5 0,20-1 0,-11 3 0,4 5 0,-6 6 0,0 6 0,-6 5 0,0 5 0,-6 0 0,-4 4 0,-16 7 0,-9 12 0,-16 7 0,-1 7 0,1-6 0,6 3 0,3-11 0,6 4 0,4-6 0,3-6 0,8 0 0,2-6 0,4 0 0,0 0 0,0 0 0,-4-4 0,-1 4 0,-5-4 0,1 0 0,0 3 0,0-7 0,0 3 0,3-7 0,3-2 0,3-4 0,0-1 0,4-4 0,1 3 0,10-4 0,1 1 0,5 2 0,0-3 0,-1 9 0,1-3 0,-5 4 0,3-5 0,-8 4 0,3 2 0,-4 4 0,-9 0 0,-2 4 0,-8 1 0,0 4 0,-1-3 0,1 2 0,4-3 0,-4 0 0,8-4 0,-7-2 0,-14-3 0,-26 4 0,-31 0 0,7 0 0,-20 0 0,22 0 0,-16 0 0,9 0 0,-8 0 0,16 0 0,-6 0 0,8 0 0,0 0 0,8 0 0,2 0 0,7 0 0,0 0 0,8 0 0,1 0 0,13 0 0,6 0 0,3 0 0,8 0 0,-9 0 0,10 0 0,-5 0 0,6 0 0,0 0 0,-1 0 0,-4 0 0,3 0 0,-3 0 0,5 0 0,-6 0 0,5 0 0,-5 0 0,1 0 0,-2 0 0,-5 0 0,-5 0 0,-9 0 0,-16 6 0,0 1 0,-7 6 0,1 0 0,-2 0 0,0-6 0,9-1 0,9-1 0,7-4 0,6 4 0,6-5 0,-2 0 0,13 0 0,-8 0 0,5 0 0,-1 0 0,-6 0 0,-6 0 0,-1 0 0,-6 0 0,0 0 0,-7 0 0,5 0 0,-5 0 0,7 0 0,6 0 0,1 0 0,12 0 0,16 0 0,13 0 0,17 0 0,3 0 0,7 0 0,-5 0 0,5 0 0,-7 0 0,0 0 0,-5 0 0,-8 0 0,-1 0 0,-10 0 0,5 4 0,-10 2 0,-1 3 0,-4 0 0,-18 1 0,-2-5 0,-24 0 0,1-5 0,0 0 0,8 0 0,9 0 0,5 0 0,13 0 0,30-5 0,5-6 0,16-6 0,-10-1 0,-5-2 0,0 8 0,-1-4 0,-7 5 0,-4 6 0,-2 0 0,-4 5 0,-17 0 0,-14 0 0,-12 0 0,-8 0 0,7 0 0,6 5 0,6 0 0,8 5 0,20-5 0,8-1 0,24-4 0,-2 0 0,5 0 0,-7 0 0,0 0 0,-5 0 0,-3 0 0,-10 0 0,-6 4 0,-6 6 0,-13 6 0,-32 2 0,0-2 0,-32-2 0,14-1 0,-8 0 0,15-6 0,3 4 0,21-9 0,1 3 0,24-5 0,11-10 0,18-3 0,8-10 0,0 5 0,-5-2 0,-3 13 0,-5-7 0,-5 13 0,-2-4 0,-21 5 0,-14 0 0,-18 0 0,-11 5 0,7-3 0,8 8 0,9-9 0,26-4 0,9-9 0,29-10 0,4-2 0,7 5 0,-6-3 0,4 8 0,-17-2 0,10 10 0,-18 1 0,0 5 0,-8 0 0,-21 0 0,-14 5 0,-18 8 0,-19 1 0,7 10 0,0-11 0,10 5 0,13-7 0,7-1 0,10 0 0,11-5 0,16-1 0,7-4 0,11-5 0,0-1 0,0-6 0,0 1 0,-6 0 0,-1 5 0,-11 1 0,-2 5 0,-21 0 0,-14 0 0,-27 0 0,-11 6 0,6 1 0,-2 0 0,25 3 0,-4-9 0,19 8 0,12-8 0,16 3 0,21-10 0,2-5 0,11-3 0,-4-3 0,7 5 0,-8 0 0,-1 5 0,-13-2 0,-1 8 0,-6-4 0,-6 5 0,-8 4 0,-19 2 0,-11 4 0,0 0 0,-8 2 0,18-3 0,-7-3 0,19-5 0,13-12 0,4-5 0,17-1 0,-16 2 0,9 9 0,-16 2 0,-7 4 0,-40 0 0,-18 6 0,-15 1 0,-12 7 0,20-1 0,-6 1 0,18-2 0,15-1 0,17 0 0,17-5 0,25-2 0,11-15 0,23 2 0,1-15 0,26 1 0,-21 8 0,19 1 0,-24 14 0,-7 0 0,-4 0 0,-13 0 0,-12 0 0,-3 0 0,-15 13 0,-1 0 0,-13 11 0,-8-2 0,-12 0 0,-5 1 0,11-7 0,3 0 0,27-19 0,1-4 0,21-13 0,1-9 0,4 10 0,-4-3 0,-4 11 0,-5 5 0,-5 1 0,-2 5 0,-9 18 0,-16-4 0,-9 22 0,-23-3 0,-4 5 0,3-5 0,7-4 0,10-12 0,6-2 0,10-5 0,2-16 0,25-10 0,5-16 0,16-5 0,-1 0 0,0 6 0,-6 8 0,-9 7 0,-1 6 0,-10 5 0,1 8 0,-12 8 0,-18 23 0,-6-2 0,-14 12 0,2-7 0,1-6 0,12-8 0,-1-7 0,18-14 0,-2-21 0,14-12 0,13-13 0,3-4 0,13 16 0,-9-8 0,-3 22 0,-7-2 0,-5 14 0,-5 10 0,-11 13 0,-13 11 0,-11 2 0,-5-1 0,7-12 0,6-1 0,8-11 0,8-17 0,2-8 0,9-15 0,7 1 0,4 6 0,1 1 0,-2 16 0,-5 1 0,-9 14 0,-13 7 0,-12 12 0,-11 2 0,0 4 0,7-12 0,1-1 0,6-10 0,6-2 0,5-16 0,5-7 0,5-12 0,16 2 0,4-5 0,8 10 0,0 1 0,-12 8 0,-2 10 0,-8 8 0,-2 14 0,-14 10 0,-2 1 0,-9-1 0,5-11 0,-4-2 0,14-4 0,-3-12 0,19-11 0,9-16 0,10 0 0,1 5 0,-3 8 0,-12 7 0,0 3 0,-6 2 0,-4 12 0,-1 9 0,-14 11 0,-3 13 0,-17-4 0,11-2 0,-8-7 0,16-12 0,-4-2 0,10-16 0,1-11 0,20-16 0,-1-5 0,20-3 0,-5 8 0,-1 5 0,-2 8 0,-12 11 0,0 0 0,-6 5 0,-4 8 0,-1 9 0,-4 4 0,-4 6 0,-2-6 0,-4-6 0,5 0 0,0-14 0,15-2 0,-4-8 0,14-2 0,-10 2 0,5 3 0,-6 2 0,0 4 0,-3 13 0,-2 5 0,-4 13 0,-11 10 0,-2-5 0,-10-1 0,1-8 0,6-6 0,2-6 0,4 0 0,5-14 0,1-13 0,4-10 0,16-14 0,-2 2 0,15-2 0,-6 2 0,-6 6 0,-1 6 0,-6 8 0,-1 4 0,-4 9 0,-5 7 0,-11 15 0,-6 1 0,0 5 0,-2-11 0,7 4 0,-2-9 0,4 3 0,5-16 0,5-11 0,11-8 0,6-12 0,0 5 0,4 0 0,-5 1 0,0 12 0,-1 4 0,-6 7 0,-4 8 0,-1 12 0,-8 1 0,-3 16 0,-8-11 0,3 4 0,-2-10 0,8-2 0,-2-4 0,7-9 0,-3-13 0,20-12 0,-1-17 0,28-5 0,-8-6 0,10 6 0,-8 8 0,-8 10 0,-2 11 0,-11 6 0,-2 7 0,-4 4 0,-5 12 0,-6 7 0,-10 12 0,-8 10 0,-4-5 0,-1 5 0,7-13 0,-3-1 0,13-12 0,-7 0 0,13-6 0,-3-7 0,4-8 0,5-10 0,0 1 0,5 0 0,-1 6 0,-4 0 0,0 7 0,-15 8 0,-1 9 0,-11 12 0,1-5 0,0 5 0,0-11 0,5-1 0,2-6 0,9 1 0,0-13 0,5-4 0,11-18 0,0 3 0,12-11 0,-2 11 0,-4-5 0,2 11 0,-7 1 0,2 6 0,-5 3 0,-4 6 0,0 10 0,-15 11 0,-2 2 0,-10 3 0,6 1 0,-4-9 0,9 2 0,-4-10 0,6-1 0,4-7 0,0-8 0,5-16 0,5-6 0,2-6 0,8 6 0,2 1 0,-1 7 0,-2 4 0,-4 1 0,0 10 0,-5 5 0,-1 10 0,-9 11 0,-6 8 0,-2-1 0,-7-2 0,13-10 0,-11 4 0,15-10 0,-6 5 0,9-18 0,5-4 0,0-12 0,10-2 0,-3 0 0,2 6 0,-4 0 0,0 6 0,-1 4 0,-4 12 0,-6 12 0,-5 5 0,-9 3 0,3-6 0,-3 0 0,10-6 0,0 0 0,5-6 0,0-8 0,0-7 0,5-15 0,1-1 0,10-11 0,1 11 0,4-5 0,0 7 0,-5 4 0,-2 1 0,-4 6 0,-1 4 0,0 1 0,-4 12 0,0 9 0,-5 10 0,-5 1 0,-1-2 0,-9-5 0,8-5 0,-6-2 0,12-4 0,-3-9 0,4-13 0,0-5 0,4-9 0,2 5 0,0 5 0,3 2 0,-4 9 0,0 8 0,-1 8 0,-8 9 0,-2 0 0,-4 1 0,4-5 0,-3-2 0,8-16 0,-3-5 0,9-19 0,5 4 0,7-5 0,10 6 0,8 4 0,0 0 0,6 10 0,-6 2 0,-7 5 0,-2 0 0,-10 0 0,-1 0 0,-6 0 0,-4 9 0,-1 2 0,-4 4 0,0 4 0,0-3 0,-9 4 0,-2 1 0,-10 0 0,0 0 0,0-1 0,1-3 0,-1-2 0,0-5 0,5 0 0,2 0 0,5-5 0,4-5 0,1-10 0,4-5 0,0-6 0,9 0 0,3 0 0,4 1 0,3-1 0,-3 5 0,0 5 0,-2 3 0,-4 7 0,-1-4 0,0 5 0,-7 0 0,-14 0 0,-11 5 0,-5 1 0,-5 6 0,11-2 0,0 0 0,8-4 0,17-9 0,9-4 0,9-12 0,12 2 0,-11-4 0,5 4 0,-7 2 0,-4 5 0,-2 0 0,-4 5 0,-1 1 0,-7 4 0,-14 5 0,-11 6 0,-11 2 0,0 3 0,0-4 0,5-1 0,8-1 0,6-4 0,14-2 0,7-13 0,9 2 0,6-13 0,0 9 0,-1-9 0,-4 13 0,-2-6 0,-4 12 0,-9-3 0,-13 14 0,-5 1 0,-9 7 0,5 1 0,5-8 0,6 4 0,10-10 0,16-1 0,1-13 0,15-4 0,-9-3 0,3 0 0,-5 1 0,0 8 0,-6-2 0,0 9 0,-6 0 0,0 0 0,-3 8 0,-7 3 0,-10 14 0,-5-2 0,-7 9 0,7-10 0,-5 1 0,14-4 0,-6-8 0,12 4 0,-3-14 0,4-7 0,9-9 0,-2-6 0,12 0 0,-7 1 0,7 3 0,-7 3 0,2 8 0,-5 2 0,-7 8 0,-8 6 0,-10 11 0,-11 2 0,3 4 0,-2-5 0,10-6 0,2-2 0,4-5 0,5 1 0,5-13 0,10 1 0,5-16 0,1 2 0,4 0 0,-9 1 0,4 0 0,-6 9 0,1-8 0,0 13 0,-1-3 0,-4 8 0,-5 6 0,-11 5 0,0 6 0,-9 0 0,9-5 0,-3-2 0,9-5 0,0-7 0,10-8 0,5-9 0,6-6 0,0 5 0,10 1 0,-3 4 0,5 0 0,4 5 0,-9 2 0,3 4 0,-5 0 0,-5 0 0,-2 0 0,-4 0 0,-1 0 0,0 0 0,0 0 0,-4-4 0,3 3 0,-3-3 0,-8 4 0,-4 4 0,-12 2 0,-2 4 0,5 0 0,-9 1 0,8 4 0,-10 1 0,7 0 0,-1 4 0,0-9 0,0 4 0,1-4 0,4-1 0,-4 0 0,10-5 0,-5 0 0,6-5 0,4-4 0,6-6 0,5-5 0,14-7 0,-2 6 0,9-5 0,-7 5 0,1 0 0,-5 1 0,3 5 0,-8 1 0,3-1 0,-4 5 0,-1 0 0,0 1 0,-11 3 0,-5 2 0,-12 4 0,3 5 0,2 0 0,-1 0 0,5-1 0,3-3 0,-8-2 0,1-9 0,-24 3 0,-12-9 0,-2 4 0,-5 0 0,-18-5 0,2 10 0,-22-5-717,-1 7 717,-2 0 0,44 0 0,0 0 0,-5 0 0,0 0 0,-2 0 0,1 0 0,-1 0 0,1 0 0,-40 0 0,48 0 0,1 0 0,-39 0 0,1 0 0,-5 0-35,32 0 35,-11 0 0,21 0 0,2 0 0,9 0 0,13 0 716,1 0-716,7 0 36,-1 0-36,0 0 0,0 0 0,-5 0 0,3 0 0,-3 0 0,5 0 0,-6 0 0,5 0 0,-5 0 0,7 0 0,-1 0 0,-6 0 0,5 0 0,-11 0 0,5 0 0,-6 5 0,-7-3 0,-2 8 0,1-9 0,-6 10 0,12-9 0,-5 8 0,13-8 0,1 3 0,0-5 0,10 0 0,-8 0 0,9 0 0,1 0 0,0 0 0,6 0 0,-1 0 0,5-4 0,1-1 0,4-4 0,9-1 0,3 0 0,14-5 0,3 2 0,5 2 0,7 0 0,-5 10 0,5-4 0,-7 5 0,0 0 0,-6 0 0,-7 0 0,-6 0 0,-6 0 0,-4 3 0,0 3 0,-10 8 0,-18-2 0,-9 4 0,-18-4 0,-7-5 0,5-1 0,-12-6 0,5 0 0,-26 0 0,5 0-318,27 0 0,1 0 318,-37 0 0,37 0 0,-1 0 0,-2 0 0,1 0 0,-1 0 0,0 0 0,-9 0 0,-1 0 0,5 0 0,0 0-499,-5 0 0,-1 0 499,0 0 0,1 0 0,14 0 0,0 0-269,-6 0 0,1 0 269,-34 0 0,-8 0 0,2-7 0,26 6 0,4-11 0,23 10 587,3-8-587,11 9 1000,8-5-1000,6 6 585,10-3-585,9-2 0,8-9 0,20 2 0,-2-4 0,18-2 0,3 10 0,8-9 0,8 16 0,0-5 0,0 6 0,0 0 0,-8 0 0,-9 0 0,-9 0 0,-13 0 0,-1 0 0,-11 0 0,-2 0 0,-5 0 0,1 0 0,-5 4 0,-5 1 0,-16 10 0,-22 9 0,0-4 0,-24 11 0,9-17 0,-13 5 0,-1-6 0,0-5 0,8-2 0,1-6 0,16 0 0,1 0 0,7 0 0,5-5 0,3-1 0,5-4 0,5 0 0,2 0 0,9 1 0,1 0 0,4 0 0,3 0 0,14-1 0,5 5 0,19-6 0,10 10 0,0-5 0,14 6 0,-13 0 0,-2 5 0,-9 1 0,-13 10 0,-6 1 0,-7 3 0,-4 1 0,-6 0 0,0-6 0,-10 5 0,-18-8 0,-17 4 0,-4-9 0,-19-1 0,10-6 0,-14-6 0,8-6 0,2-8 0,14-4 0,8 2 0,8 0 0,7 6 0,4 1 0,6 5 0,6 1 0,13 4 0,2-3 0,10 7 0,-5-4 0,3 5 0,-8 0 0,3 0 0,-4 0 0,-1 0 0,-4 4 0,-1 1 0,-8 4 0,-12 2 0,-7-1 0,-11-4 0,6 0 0,1-6 0,6 0 0,0 0 0,10-5 0,-2 0 0,12-4 0,-4-6 0,5 5 0,0-5 0,0 6 0,5-5 0,5 2 0,12-3 0,7 4 0,5 0 0,7 4 0,9-4 0,18 10 0,19-5-468,12 6 468,-17 0 0,10 19 0,-22 5 0,1 18 0,-4-7 0,-20 9 0,-16-12 0,-6 18 0,-19-15 0,-5 0 468,-32-5-468,-19-12 0,-12-4 0,6-10 0,-1-2 0,-5-2 0,1 0 0,-1 0 0,-10 0 0,-16 0 0,13-6 0,16-1 0,1-6 0,22 2 0,2 4 0,18-1 0,2 6 0,9-6 0,1 3 0,4-4 0,0 0 0,4 4 0,6-4 0,6 3 0,10-5 0,-4 5 0,5 1 0,-6 5 0,-5 0 0,-2 0 0,-5 0 0,-4 4 0,0 1 0,-10 4 0,-5 1 0,-6-4 0,-10-2 0,9-4 0,-3 0 0,10 0 0,5-4 0,1-6 0,4-5 0,15-7 0,4 0 0,16-7 0,23-4 0,-2-1 0,38 5-647,-45 14 1,2 2 646,13 7 0,4 2 0,4-8 0,2 1 0,5 9 0,-1 2 0,-15-4 0,-1 1 0,8 2 0,-2 2-274,-17-1 0,-1 0 274,5 0 0,-1 0 0,33 0 0,-26 0 0,-18 0 0,-22 0 0,-6 4 1256,-6 1-1256,-4 4 585,0 1-585,-5-1 0,-15 1 0,-4 1 0,-22 0 0,-10 2 0,-8 6 0,0-5 0,-6 11 0,6-10 0,-26 5 0,21-7 0,-19 1 0,24-1 0,-1-5 0,16-2 0,-2-6 0,22 0 0,-1-4 0,16-6 0,14-6 0,20-13 0,7 4 0,36-8 0,11 12-619,-26 13 0,3 2 619,4 1 0,1 3 0,-6 1 0,1 2-189,3-1 1,-2 0 188,32 0 0,7 0 0,-27 5 0,-10 2 0,-24 9 0,-13 0 0,-11 0 1213,-22 4-1213,-23-7 402,-36 5-402,6-10 0,-28-1 0,13-7 0,-1 0 0,-5 0 0,19 0 0,14-10 0,3 2 0,26-7 0,3 4 0,15 2 0,1 0 0,17 0 0,-1-1 0,19 0 0,12 4 0,9 1 0,24 5 0,-15 0 0,22 0 0,-22 0 0,14 0 0,-23 0 0,4 0 0,-31 4 0,2 1 0,-22 4 0,-1 1 0,-8-5 0,-19 5 0,-8-9 0,-19 4 0,1-5 0,6 0 0,8 0 0,8 0 0,20 0 0,43-6 0,18 5 0,39-5 0,3 6 0,-16 0 0,13 0 0,-15 0 0,-8 0 0,-4 0 0,-17 0 0,-17 4 0,-5 1 0,-22 10 0,0-5 0,-21 6 0,-17 1 0,-19-3 0,-15 5 0,8-6 0,2 0 0,7-1 0,13 0 0,9-5 0,13-3 0,14-4 0,13 0 0,11-10 0,26-4 0,-5-10 0,39-12 0,-11 14 0,8 0 0,-7 10 0,-21 10 0,5-4 0,-14 6 0,-8 0 0,-14 0 0,-24 4 0,-34 10 0,-16 0 0,-31 7 0,6-7 0,-8 0 0,16-1 0,11-5 0,24-2 0,29-14 0,38-13 0,28-5 0,1 6 0,8 1-1464,12 0 1,6 3 1463,-13 8 0,5 2 0,2-1-1459,15-3 0,3-1 0,3 3 1459,-18 6 0,2 2 0,-1 0 0,-2 0 0,12-3 0,-3-2 0,3 2-598,-10 3 1,3 0 0,-3 0-1,-8 0 598,13 0 0,-4 0-435,-9 0 1,5 0-1,-6 0 435,0 0 0,-4 0 549,3 3 0,-3 1-549,-14-1 0,-5 2 3515,18 8-3515,-29-1 3123,-24-1-3123,-9-2 2367,-13 1-2367,-27 1 895,-2 0-895,-41-4 0,13 5 0,-7-11 0,11 5 0,14-1 0,8-4 0,14 4 0,18-12 0,18-12 0,18-4 0,12-7 0,20-3 0,-12 12 0,20-5 0,-13 13 0,-1 0 0,-2 6 0,-20 1 0,-4 6 0,-17 0 0,-32 4 0,-24 4 0,-26 10 0,-27 5 0,12-1 0,-14 5 0,18-11 0,2 10 0,16-12 0,2 5 0,14-7 0,8-5 0,8-2 0,7-5 0,-1 0 0,5 0 0,2 0 0,9-13 0,1 1 0,21-20 0,4-4 0,41-14 0,4 7-1148,10 8 0,8 3 1148,-5 10 0,3 5 0,-13 2 0,4 1 0,0 2 0,-2 1 0,0 2 0,-3 3 0,15 4 0,-2 2 0,10-4 0,-3-1-432,-20 5 0,-2 0 432,-4 0 0,-3 0 0,39 0 0,-38 0 0,-17 0 0,-33 0 2186,-18 0-2186,-13 0 974,-6 0-974,11 0 0,2 0 0,12 0 0,14-5 0,11-1 0,44-14 0,8-2-681,-18 6 1,4 0 680,5 3 0,1 1 0,4-4 0,3 0 0,9 2 0,2 0-995,1-4 0,0 0 995,-1 4 0,1 0 0,7 0 0,-4 2 0,-28 3 0,-2 2-426,16 2 0,-2 0 426,19-8-169,-37 12 0,-1 1 169,33-7 0,-19 7 1135,-18 0-1135,-15 0 1983,-9 0-1983,-10 0 998,-2 0-998,-8 4 425,-2 1-425,-19 5 0,-19 1 0,-27 2 0,0-5 0,-21-2 0,12-6 0,-16 0 0,9 0 0,1 0 0,9 0 0,-18 0 0,5 0 0,-16 0 0,26 0 0,-12 0 0,21 0 0,-14 0 0,8 0 0,14 0 0,-2 0 0,25 0 0,1 0 0,15 0 0,5 0 0,7 0 0,7 0 0,4 0 0,4-4 0,-4-1 0,0 1 0,-1-4 0,2 3 0,-1-4 0,0 0 0,0 0 0,-12 4 0,-4 1 0,-18 4 0,-4 0 0,-5 0 0,-15 0 0,-31 7 0,-3 1-1239,-1 1 0,-9 0 1239,7 0 0,-2 0 0,22-3 0,-3 1 0,-2-1-854,-7 1 0,-1 0 1,1-1 853,-18 4 0,0-1 0,21-5 0,-2 0 0,1-1 0,3 1 0,0-1 0,5-1 0,-6-2 0,-1 0-592,1 0 0,-6 0 0,8 0 592,12 0 0,1 0-346,-41 0 1,2 0 345,3 0 0,38 0 0,2 0 1701,-17 0-1701,-24 0 0,18-6 0,10-1 2435,11 0-2435,20-4 2223,-2 10-2223,17-3 1030,0 4-1030,8 0 117,-1 0-117,5 0 0,-5 0 0,6 0 0,-1 0 0,-4 0 0,3 0 0,-3 0 0,0 0 0,3 0 0,-4 0 0,6 0 0,-5 0 0,-2 0 0,-5 0 0,-5 0 0,-9 0 0,-8 0 0,-7 0 0,-7 6 0,-2-5 0,-8 11 0,0-10 0,8 9 0,-6-10 0,5 11 0,-7-5 0,8 6 0,-5 0 0,5-6 0,-8 5 0,0-4 0,-8-1 0,5 5 0,-5-11 0,8 5 0,8-6 0,-6 0 0,13 0 0,-5 0 0,-1 0 0,7 0 0,-6 0 0,7-5 0,-7-8 0,6-1 0,0-5 0,10 8 0,7-1 0,6 6 0,1-4 0,7 9 0,4-4 0,1 1 0,6 3 0,0-7 0,-1 7 0,1-7 0,0 3 0,-1-10 0,1 5 0,-1-10 0,-15 14 0,-42 18 0,18 4 0,-4 4-655,-12 5 1,-3 1 654,-3 1 0,1-3 0,9-7 0,1-2 0,0-2 0,1-3 0,6-5 0,-1-1 0,-16 0 0,-2-1 0,3-5 0,-1-4 0,-11-10 0,1-9 0,8-7 0,4-8 0,5-9 0,5-7 0,7-7 0,7 0 0,13 14 0,3 0-270,0-8 0,5 0 270,5-23 0,-10-8 0,14 13 0,7 16 0,1 1 0,6 16 0,0 7 1272,0 2-1272,0 16 577,0-9-577,0 11 0,4-1 0,1 2 0,5-1 0,0 5 0,0-10 0,-1 10 0,-3-5 0,-6 10 0,-10-3 0,-5-3 0,-7-10 0,6-8 0,-8-19 0,10-5 0,-5-22 0,11-3-439,4 26 1,2-2 438,1 3 0,2 1 0,-1-43 0,6 25 0,4 1 0,13-14 0,3 10 0,6 0 0,-3 23 0,4 4 0,11-10 0,1 3 0,-11 12 0,1 2 0,6-5 0,2 0 0,5 1 0,2 0 0,-5 4 0,2 0 0,11-6 0,1 3 0,22-6 0,6 3 0,-9 15 0,8-1 0,0 6 0,1 3 0,-1 12 0,0 1-37,-16 7 37,4 0 0,-15 0 0,0 0 0,-8 0 0,-3 0 875,-13 0-875,13 0 39,-12 0-39,5 0 0,0 6 0,-6 0 0,0 10 0,-7 7 0,-6 5 0,1 6 0,-5 7 0,-1 2 0,-11 6 0,5 0 0,-9 8 0,9 2 0,-3 8 0,6 18 0,6-13 0,2 22 0,4-33 0,8 13 0,0-6 0,7 1 0,0 7 0,-7-17 0,-3-2 0,-6-7 0,-1 1 0,-6-13 0,-8-8 0,-5-15 0,-5-6 0,0 1 0,0-1 0,-4-4 0,-1-1 0,0-4 0,2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54:48.278"/>
    </inkml:context>
    <inkml:brush xml:id="br0">
      <inkml:brushProperty name="width" value="0.05" units="cm"/>
      <inkml:brushProperty name="height" value="0.05" units="cm"/>
      <inkml:brushProperty name="color" value="#FFFFFF"/>
    </inkml:brush>
  </inkml:definitions>
  <inkml:trace contextRef="#ctx0" brushRef="#br0">122 544 24575,'18'0'0,"1"0"0,2 0 0,0 0 0,6 0 0,-5 0 0,4 0 0,1 0 0,-5 0 0,5 0 0,-6 0 0,5 0 0,-3 0 0,9 0 0,-9 0 0,9 0 0,-10 0 0,5 0 0,0 0 0,-10 0 0,8 0 0,-14 0 0,3 0 0,-4 0 0,-1 0 0,6 0 0,-5 0 0,5 0 0,-6 0 0,0 0 0,-37 0 0,1 0 0,-42 0 0,18 0 0,-14 0 0,13 0 0,-5 0 0,14 0 0,2 0 0,7 0 0,0 0 0,6 0 0,1-10 0,6 8 0,1-12 0,-1 9 0,5-5 0,-3-1 0,8 2 0,-4-6 0,1 4 0,3-3 0,0 4 0,3 0 0,7 1 0,-3 0 0,8 4 0,12 1 0,1 4 0,15 0 0,3 0 0,1 0 0,5 0 0,0 0 0,10 0 0,0 0 0,6 0 0,1 0 0,-7 0 0,0 0 0,-4 0 0,-17 0 0,4 0 0,-13 0 0,-6 0 0,0 0 0,-22 0 0,-14 0 0,-11 0 0,-16 0 0,5 0 0,-6 0 0,-1 0 0,7 0 0,2 0 0,13 0 0,3 0 0,4 0 0,2 0 0,3 0 0,2 0 0,5 0 0,3-4 0,2-1 0,4-4 0,0-1 0,0 1 0,5 0 0,5 3 0,6-2 0,10 6 0,2-7 0,7 7 0,-1-3 0,0 0 0,0 4 0,-6-4 0,5 5 0,-11 0 0,5 0 0,-12 0 0,0 0 0,-6 0 0,-36 0 0,2 6 0,-35 6 0,11 7 0,6 0 0,8 2 0,3-3 0,14 3 0,-2-5 0,9 4 0,6-10 0,1 5 0,4-6 0,0 1 0,0-1 0,0 0 0,0 1 0,0-1 0,4-4 0,6-1 0,1-4 0,8 0 0,-8 0 0,3 4 0,0 1 0,-3 1 0,3 3 0,-4-4 0,-1 4 0,-4-12 0,-1-4 0,-4-12 0,0-2 0,0 5 0,0 2 0,0 0 0,0 3 0,0-3 0,0 4 0,-4 6 0,-6-1 0,-12 5 0,0 0 0,-10 0 0,9 0 0,-3 0 0,10 0 0,-3 0 0,8 0 0,1-3 0,6-3 0,4-7 0,0 3 0,0-4 0,4 5 0,12-1 0,1 0 0,10-1 0,-6 0 0,5 6 0,-4 0 0,11 5 0,-11 0 0,11 0 0,2 0 0,8-5 0,-1 3 0,-1-3 0,-7 5 0,-5 0 0,-3 0 0,-5 0 0,-5 0 0,-2 0 0,-4 0 0,-9 0 0,-20 0 0,-12 5 0,-19 2 0,1 5 0,6 0 0,2 0 0,7-1 0,0 1 0,6-6 0,1-1 0,7-5 0,-1 0 0,0 0 0,0 0 0,6 0 0,0 0 0,6 0 0,4-4 0,1-1 0,4-4 0,0 1 0,4 3 0,6 1 0,1 4 0,8 0 0,-8 0 0,3 0 0,1 0 0,-5 0 0,5 0 0,-6 0 0,0 0 0,0 0 0,-3 4 0,-2 0 0,-4 5 0,0 0 0,0 0 0,0 6 0,-5-5 0,-5 5 0,-1 0 0,-3-4 0,8 3 0,-2-4 0,10-5 0,-1-1 0,13-4 0,2-5 0,5 0 0,-1-6 0,7 6 0,-5-5 0,17 4 0,-9-5 0,18 4 0,-5 2 0,14-1 0,-5 4 0,13-4 0,-14 6 0,6-5 0,0 4 0,-5-5 0,5 6 0,-7 0 0,-14 0 0,4 0 0,-18 0 0,0 0 0,-8 0 0,-4 0 0,-1 0 0,-12 0 0,-10 0 0,-13 0 0,-15 0 0,5 0 0,-12 6 0,12 0 0,-12 6 0,12-5 0,-5 3 0,7-8 0,0 3 0,-7-5 0,5 0 0,-5 5 0,7-4 0,0 4 0,6-5 0,-5 0 0,11 0 0,-5 0 0,7 0 0,4 0 0,-3 0 0,8 0 0,-3 0 0,4 0 0,-4 0 0,3 0 0,-3 0 0,4 0 0,1 0 0,0 0 0,3-4 0,2-1 0,19-5 0,-2 0 0,20-1 0,-5 0 0,13-1 0,2 6 0,14-6 0,11 11 0,-7-5 0,12 6 0,-5 0 0,10 0 0,0 0 0,-3 0 0,-15 0 0,-3 0 0,-8 0 0,-6 0 0,-2 5 0,-13 1 0,-1 5 0,-6-1 0,-6 0 0,0 0 0,-6-5 0,0 3 0,1-2 0,-5 3 0,-1 0 0,-4 1 0,-15 0 0,-11 1 0,-24 1 0,-2 1 0,-13-6 0,6-2 0,-8-5 0,-8 0 0,6 0 0,-15 0 0,15 0 0,-7 0 0,17 0 0,-6 0 0,20 0 0,-3 0 0,13 0 0,7 0 0,7-4 0,1-1 0,14-5 0,-3 1 0,9 0 0,0-6 0,0 5 0,9-5 0,2 5 0,16-1 0,1 5 0,6-4 0,0 9 0,7-4 0,2 5 0,7 0 0,-1 0 0,-6 0 0,-2 0 0,-13-5 0,-1 4 0,-12-4 0,0 5 0,-6 0 0,-8 0 0,-7 0 0,-15 0 0,-1 0 0,-5 5 0,6 1 0,5 9 0,-3-4 0,8 4 0,-9 0 0,4-4 0,-4 4 0,-1-5 0,0 0 0,0-4 0,6-1 0,-5-5 0,10 0 0,-5 0 0,6 0 0,16 0 0,6-10 0,18 2 0,3-8 0,7 4 0,2 0 0,6 5 0,1 1 0,0 6 0,-8 0 0,6 0 0,-18 0 0,7 0 0,-15 0 0,-3 0 0,-5 0 0,-5 0 0,1 0 0,-9 0 0,-7 0 0,-15 0 0,-7 0 0,-6 0 0,-1 0 0,-6 0 0,6 0 0,-6 6 0,12-1 0,3 6 0,5 0 0,5-2 0,2 1 0,5 0 0,3-1 0,2 0 0,4 1 0,0-1 0,0 0 0,4-3 0,6-2 0,12-4 0,0-5 0,11-6 0,-11-5 0,10-7 0,-3 1 0,5 0 0,0 4 0,-6 6 0,5 2 0,-16 9 0,8-4 0,-14 5 0,3 0 0,-4 0 0,-9 0 0,-20 6 0,-20 1 0,-13 0 0,-21 5 0,11-10 0,-13 4 0,8-6 0,8 0 0,-6 0 0,20 0 0,-10 0 0,19 0 0,-5 0 0,0 0 0,5 0 0,-5 0 0,7 0 0,-7 0 0,5 0 0,-5 0 0,13 0 0,-4 0 0,9 0 0,2 0 0,1 0 0,10 0 0,-5 0 0,10-4 0,1-1 0,-5-4 0,2-6 0,-13-1 0,4-4 0,-5-1 0,5 0 0,2 5 0,4 2 0,5 5 0,1-1 0,7 5 0,3 1 0,8 4 0,1 0 0,12 5 0,8 2 0,24 6 0,11 7 0,26-4-774,-43-1 1,2-1 773,10-4 0,3-1 0,3 3 0,3 0 0,10-2 0,1-2 0,-4-3 0,-2 0 0,-16-1 0,3 0 0,29-4 0,-5 0 0,-3 0 0,12 0 0,1 0 0,-2 0 0,-27 0 0,0 0-284,-16-4 0,-2 1 284,36 1 0,5-11 0,-16 5 0,8-6-142,-8 0 142,-2 0 0,-17 1 0,6 0 1488,-14 0-1488,7 0 611,-16 1-611,6 6 158,-12-5-158,-1 10 0,-9-4 0,-5 5 0,-5 0 0,-2 0 0,-4 0 0,-9 0 0,-13 0 0,-18 0 0,-29 7 0,-11 1 0,-16 6 0,16-1 0,-12 2 0,12-8-375,18 0 0,-3-1 375,4-4 0,1-2 0,-42 8 0,0-8 0,13 0 0,-2 0 0,-12 0 0,15 0-190,1 0 190,2 0 0,8-6 0,15-1 0,4-5 0,19 6 742,3 1-742,22 5 198,12 0-198,13 0 0,11 0 0,-4 0 0,13 0 0,-5 0 0,5 0 0,0 0 0,-5 0 0,-1 0 0,-8 0 0,-7 0 0,-4 0 0,3 0 0,-8 0 0,3 0 0,-4 0 0,-1 0 0,-4-4 0,-1-1 0,-4-4 0,-3 3 0,-3 2 0,-8 4 0,4 0 0,3 0 0,29 0 0,18 0 0,30 0 0,27 0-424,-46 0 0,-1 0 424,5 0 0,-1 0 0,0 0 0,-2 0 0,36 0-246,0 0 246,-13 0 0,-22 0 0,-11 5 0,-15 1 0,-11 3 837,-6 1-837,-6 0 257,-4-1-257,-15 1 0,-4 1 0,-15 5 0,0 2 0,-1 0 0,1-2 0,0 0 0,6-3 0,-5 3 0,11-6 0,-5-3 0,1-3 0,4-4 0,-5 0 0,6 0 0,0 0 0,1 0 0,-1 0 0,-6 0 0,5 0 0,-10 0 0,3 0 0,-12 0 0,-1 0 0,-1 0 0,2-5 0,7 4 0,6-4 0,1 5 0,7 0 0,4 0 0,2 0 0,5 0 0,0 0 0,0 0 0,0-4 0,-34 3 0,26-3 0,-45 4 0,31 0 0,-19 0 0,-16 0 0,-4 0 0,-7 0 0,9 0 0,11 0 0,14 0 0,8 0 0,9 0 0,10 0 0,6-4 0,6-1 0,4-3 0,4 3 0,6-4 0,6 3 0,10-4 0,-3-1 0,9 5 0,-4-4 0,6 4 0,1-6 0,-1 6 0,0-4 0,7 3 0,1 1 0,8-5 0,7 9 0,-5-9 0,13 10 0,-6-10 0,8 9 0,0-4 0,0 6 0,-1 0 0,1 0 0,-8 0 0,15 0 0,5 0 0,-13 0 0,24 0 0,-27 0 0,15 0 0,6 0 0,-15 0 0,15 0 0,-15 6 0,15-4 0,-14 4 0,14 0 0,-15-4 0,5 4 0,-8 0 0,-8-5 0,-7 5 0,-11-6 0,-11 0 0,-8 0 0,-6 5 0,-6-4 0,-4 7 0,-1-3 0,-19 5 0,-11 1 0,-24 1 0,-27 2 0,-4 0-580,25-9 0,-2-1 580,8 2 0,-1 1 0,-10-3 0,-3 1 0,-2 2 0,-1 2 0,2-1 0,-3 0 0,-10 1 0,2 0 0,23-2 0,1 1 0,-17 0 0,2 1-536,-25 5 536,38-6 0,-1 0 0,-41 0 0,18-2 0,3-6 0,22 0 0,5 0 0,13 0 0,12 0 1127,3-4-1127,15-1 569,1-4-569,4-1 0,0 1 0,0 0 0,4-1 0,6 0 0,12 0 0,6-1 0,13-1 0,-5 1 0,12-1 0,11-1 0,11-1 0,16 6 0,10-5 0,-16 11 0,13-5 0,-24 7 0,6-6 0,-15 5 0,-3-10 0,-14 9 0,-8-8 0,-14 5 0,-6-5 0,-6 5 0,0-4 0,1 4 0,-5-4 0,-1 0 0,-4-1 0,-4 5 0,-27 1 0,-2 4 0,-25 0 0,1 0 0,6 0 0,-6 0 0,7 0 0,14 0 0,2 5 0,18-4 0,6 8 0,10-8 0,16 3 0,14-4 0,12 0 0,16 0 0,19 0 0,-17 0 0,4 0-841,-2 0 0,3 0 841,22 0 0,4 0-1109,-4-1 1,0 2 1108,8 3 0,-2 0 0,-15-3 0,-2 0-517,7 7 0,-5 0 517,-25-4 0,-2 1-156,10 2 1,-2 2 155,29 5 1363,-27-1-1363,-13-1 2220,-24-1-2220,-4-1 1251,-15 5-1251,-1 0 410,-13 1-410,-23 1 0,-7-6 0,-34 3 0,12-1 0,-24 1 0,8-6 0,-10-2 0,10-6-273,25 0 0,-1 0 273,-29 0 0,29 0 0,-1 0 0,-42 0 0,8 0 0,35 0 0,1 0 0,-28 0 0,28 0 0,1 0 0,-30 0 0,-14 0 0,8 0 0,18-11 0,3 3 0,23-9 0,8 1 0,14 4 0,6-2 0,10 5 546,1-6-546,4 5 0,0-5 0,0 6 0,15-1 0,4-1 0,22-1 0,2 0 0,6 0 0,1 0 0,7 5 0,2 1 0,1 6 0,-3 0 0,-14 0 0,-2 0 0,-7 0 0,-11 0 0,2 0 0,-14 0 0,3 0 0,-4 0 0,-9 0 0,-13 0 0,-11 0 0,-25 0 0,3 0 0,-5 0 0,9 0 0,6 0 0,12 0 0,3 0 0,27-4 0,7 3 0,17-3 0,10-1 0,-6 3 0,30-3 0,-2 5 0,23 0-415,-33 0 0,1 0 415,-4 0 0,1 0 0,-1-1 0,0 2 0,2 2 0,-1 1-162,29 4 162,7 12 0,-19 0 0,-18 5 0,-15-7 0,-13 3 0,-7-10 823,-10 3-823,0 1 169,-5 0-169,-30 3 0,-7-2 0,-22-3 0,-6-5 0,-3-3 0,-1-5 0,-7 0 0,17 0 0,2-5 0,14-2 0,2-5 0,13-3 0,1 3 0,12 1 0,-5 2 0,10 8 0,-5-8 0,1 8 0,3-3 0,-3 4 0,5 0 0,-6 0 0,4 0 0,-8 0 0,-3 0 0,-6 0 0,-6 0 0,-7 0 0,-9 0 0,-2 0 0,-13 0 0,14 0 0,-7 0 0,9 0 0,12 0 0,-2 0 0,22 0 0,-4 0 0,20 0 0,13 0 0,5 0 0,15 0 0,-3-5 0,5 4 0,0-9 0,0 3 0,0-4 0,0 0 0,-6 0 0,5 0 0,-5 5 0,0-4 0,5 4 0,-11 0 0,5 1 0,-1 5 0,-4 0 0,11 0 0,-5 0 0,0 0 0,5 0 0,-5 0 0,0 0 0,5 0 0,-11 0 0,11 0 0,-11 0 0,0 0 0,-3 0 0,-8 0 0,3 0 0,-4 0 0,-1 0 0,0 0 0,-4-4 0,-1-1 0,-4-4 0,4 4 0,-3-3 0,4 11 0,-22 10 0,-17 7 0,-20 12 0,2-13 0,-20 7 0,18-11 0,-14 4 0,3-5 0,20-2 0,-3-5 0,19-2 0,3-5 0,10 0 0,2 4 0,5-3 0,7 3 0,3-4 0,8 0 0,1 0 0,4 0 0,-3 0 0,8 0 0,-8 0 0,8 0 0,-8 0 0,8-4 0,-8-2 0,8-4 0,-8 1 0,8-2 0,-8 2 0,9-1 0,-10 0 0,5-5 0,0 4 0,-4-3 0,8 8 0,-8-2 0,3 7 0,1-3 0,-5-1 0,5 4 0,-6-3 0,0 4 0,1 0 0,-1 0 0,-8 4 0,-13 2 0,-11 4 0,-18 2 0,6-1 0,-6 1 0,6-6 0,1 5 0,6-6 0,1 2 0,12 1 0,0-7 0,6 4 0,0-1 0,0-3 0,4 7 0,1-11 0,4 3 0,0-9 0,0 0 0,0 0 0,0-1 0,0 1 0,0 0 0,0-1 0,0 1 0,0 0 0,0-1 0,0 1 0,4 0 0,1 4 0,4-3 0,6 6 0,1-6 0,4 2 0,-4-4 0,3 4 0,-3-2 0,5 2 0,0 0 0,-1 1 0,1 1 0,-5 3 0,-2-4 0,-5 5 0,1 0 0,-1 0 0,-7 0 0,1 4 0,-7 1 0,8 4 0,1 0 0,5 6 0,0-5 0,-1 5 0,1-6 0,0 5 0,-1-3 0,1 4 0,-1-6 0,1 0 0,-1 1 0,0-5 0,-4 3 0,3-7 0,-3 7 0,4-3 0,-4 4 0,3-4 0,-6 4 0,6-8 0,-7 7 0,-1-7 0,-5 3 0,-9-4 0,4 0 0,-10-5 0,9-5 0,-9-2 0,9-2 0,-3 4 0,5 1 0,3-1 0,-2 1 0,7 0 0,-3 0 0,4 0 0,-4-1 0,3 1 0,-8 0 0,8-1 0,-7 1 0,7 0 0,-7-1 0,3 1 0,-4 4 0,0 1 0,0 4 0,0 0 0,0 0 0,0 0 0,-1 0 0,-4 5 0,3 0 0,-8 5 0,-3 1 0,-6-1 0,-6 2 0,0-1 0,0 0 0,0 1 0,6-6 0,1 4 0,7-9 0,4 4 0,2-5 0,4 0 0,1 0 0,0 0 0,12-4 0,4 3 0,18-8 0,3 8 0,6-9 0,7 8 0,-5-3 0,12 0 0,-5 3 0,6-3 0,1-1 0,-1 5 0,8-4 0,-12 5 0,10 0 0,-19 0 0,-1 0 0,-8 0 0,-7 0 0,-4 0 0,-2 0 0,-4 0 0,-17 0 0,-7 0 0,-23 5 0,-6-4 0,-14 11 0,6-11 0,-7 11 0,9-5 0,-1 5 0,8 0 0,-13-5 0,10 3 0,-12-3 0,-18 7 0,11-1 0,-13 1 0,3 0 0,13-1 0,-23 1 0,23-1 0,-13 1 0,23-7 0,-7 4 0,16-5 0,-6 1 0,12-2 0,-5 0 0,0-3 0,5 3 0,-12-5 0,6 0 0,-1 0 0,2 0 0,7 0 0,6 0 0,1 0 0,11 0 0,2 0 0,5 0 0,4-4 0,1-1 0,13-5 0,2 0 0,16-5 0,-5 3 0,11-10 0,2 10 0,1-10 0,12 9 0,-6-4 0,15-2 0,3 5 0,25-14 0,-14 13 0,7-6 0,-5 8-342,-23 5 1,2 1 341,42-8 0,-31 10 0,1 1 0,35-9 0,-10 11 0,5-5 0,-16 7-106,0 0 106,-3 0 0,-22 0 0,-5 0 0,-25 0 0,-2 0 678,-12 0-678,-35 0 111,-7 0-111,-36 6 0,-6-5 0,6 11 0,-15-10-588,-14 11 588,7-11 0,-7 11 0,14-11 0,6 4 0,-18 0 0,7-4 0,2 5 0,11-1 0,9-5 0,8 11 0,9-11 0,9 5 0,7-1 0,6-4 588,1 4-588,6-5 0,1 0 0,4 0 0,1 0 0,6 0 0,4-4 0,5-1 0,6-9 0,8 3 0,8-9 0,0 8 0,11 1 0,-5 6 0,6 5 0,7 0 0,-5 0 0,12 0 0,-5 5 0,-1 2 0,6 11 0,-5 1 0,6 0 0,1-1 0,25 2 0,-25-6 0,40 1 0,-25-10 0,-12-4 0,1-2-639,23 1 639,-25 1 0,-2-2 0,11-5 0,15-1 0,-17-6 0,-9 1 0,-9 0 0,-13 1 0,-1 0 639,-6 5-639,-1-3 0,1 8 0,0-4 0,5 0 0,-3 4 0,9-9 0,-4 9 0,13-10 0,-5 10 0,29-11 0,-11 4 0,21 0 0,1 2 0,1 6 0,1 0 0,6 0 0,-6 0 0,8 0 0,-8 0 0,-3 0 0,-8 0 0,0 0 0,-7 0 0,-3 6 0,-14 0 0,-2 6 0,-7 5 0,0-5 0,-6 9 0,-1-9 0,-7 3 0,-4-5 0,-1 5 0,-6-5 0,1 5 0,-4-1 0,-2 2 0,-4 4 0,-10 1 0,-30 4 0,-27-6 0,20-8 0,-4-1-480,-7-1 1,-2-2 479,-1-2 0,1-1 0,8 0 0,1-1-255,-6-3 1,1 0 254,-34 0 0,1 0 0,4 0 0,26 0 0,1 0 0,16 0 0,7 0 933,2 0-933,16 0 535,-9 0-535,11 0 0,-1-4 0,-3 3 0,3-8 0,-5 3 0,0-9 0,6 4 0,0-3 0,6 4 0,0 1 0,-1 0 0,5-1 0,1 1 0,4 0 0,0-5 0,0 4 0,9-4 0,3 4 0,14-1 0,9-6 0,1 9 0,12-8 0,-5 14 0,14-3 0,2-1 0,8 4 0,-1-3 0,-13 5 0,2 0 0,-19 0 0,-1 0 0,-8 0 0,-12 0 0,0 0 0,-10-4 0,-9-2 0,-20 1 0,-12 1 0,-14 4 0,1-5 0,-1 3 0,8-3 0,1 5 0,12 0 0,8 0 0,6 0 0,14 0 0,13 0 0,11 0 0,11 0 0,0 0 0,7 0 0,9 0 0,18 0 0,10 0 0,18 0-1010,2 7 1010,-44-6 0,0-1 0,35 7-358,5 0 358,-17-6 0,-7 11 0,-4-10 0,-29 8 0,-4-5 0,-17 5 991,-6 0-991,-6-1 377,-19 2-377,-27 1 0,-21 1 0,-33 1 0,23 0-613,7-6 0,-3 1 613,-21 5 0,13-5 0,1-1 0,-8 1-293,27-5 0,2-1 293,-17-3-20,-16 0 20,21 0 0,16 0 0,16 0 1187,14 0-1187,10-8 623,11 2-623,17-13 22,13 1-22,29-7 0,2-1 0,33-4-1176,-5 8 1176,-26 7 0,4-1-904,-1 3 0,3 0 904,21-1 0,2 0-1016,-4 0 1,0 2 1015,12 2 0,-2 1 0,-27 1 0,-2-1-391,8 0 1,-4 1 390,-21 4 0,-3 0 377,7 0 1,-3 1-378,27 3 1597,-21 0-1597,-24 0 2236,-14 0-2236,-10 8 1026,-7 9-1026,-34 7 182,-15 7-182,-42-2 0,6-7 0,-12 0-643,5-8 643,-10 1 0,0 0 0,45-11 0,2 0 0,-29 9 0,-4-12 0,25 5 0,9-1 0,15-4 0,8 5 0,11-6 643,6-4-643,15-6 0,14-13 0,16-1 0,4-12 0,9 10 0,3 1 0,8 6 0,8 6 0,0 5 0,0 2 0,0 6 0,0 0 0,-8 0 0,-8 0 0,-16 0 0,-9 0 0,-10 0 0,-2 5 0,-9 0 0,-1 4 0,-19 6 0,-18 4 0,-28 0 0,-8 1 0,-16-6 0,8 0 0,-10 1 0,10-1 0,1-1 0,9-5 0,8 3 0,1-9 0,16 3 0,7-5 0,2 0 0,11 0 0,-5 0 0,12 0 0,0 0 0,6 0 0,-1 0 0,-4 0 0,3 0 0,-3 0 0,5 0 0,-6-4 0,5-2 0,-5-9 0,5 0 0,0 3 0,0-1 0,1 8 0,4-5 0,-3 5 0,3 1 0,-4 4 0,-1 0 0,1 0 0,-11 0 0,-10 0 0,-21 0 0,-8 0 0,-26 0 0,-5 0-402,31-1 1,0 2 401,-33 5 0,30-5 0,0-1 0,-30 6 0,37-5 0,1-2 0,-33 1 0,19 6 0,18-5 0,15 5 0,13-6 0,8 0 0,4 0 803,5-4-803,6-6 0,15-6 0,2-1 0,14-4 0,-4 9 0,6-5 0,7 0 0,18 9 0,11-9 0,16 15-738,10-4 738,2 6 0,-39 0 0,1 0 0,0 0 0,1 0 0,6 0 0,-3 0 0,31 0 0,-33 0 0,-1 0 0,14 0 0,-23 0 0,2 0 0,32 0 0,-16 5 0,-4 2 0,-23 5 0,-8-1 0,-8 0 0,-12-1 738,0 0-738,-10-1 0,-1 6 0,-4 0 0,-30 3 0,-7 4 0,-38-6 0,13 3 0,-20-12 0,12-1 0,-15-6 0,7 0 0,4 0 0,-1 0 0,6 0 0,-6 0 0,15 0 0,-5 0 0,14 5 0,-6-3 0,7 3 0,7-5 0,8 0 0,9 0 0,5 5 0,5-4 0,6 8 0,10-8 0,16 3 0,7-4 0,11 0 0,6-6 0,-4 0 0,12-1 0,-12 2 0,5 5 0,-7 0 0,-6 0 0,-1 0 0,-11 0 0,-2 0 0,-5 0 0,-3 4 0,-2 6 0,-4 6 0,-10 5 0,-14-4 0,-13-1 0,-13-5 0,-36 3-758,27-8 758,8-1 0,0-2 0,-20-3 0,19 0 0,-2 0 0,-21 0-242,-19 0 242,27 0 0,5 0 0,-4 0 0,24 0 0,7-5 0,13 0 748,8-5-748,9 1 252,0-6-252,5 5 0,0-10 0,10 4 0,2-10 0,22 2 0,-2-11 0,32 1 0,-8-5 0,28 2-800,4 3 800,-40 18 0,2 2 0,9 1 0,0 1 0,-3-3 0,-1 1 0,4 5 0,0 1 0,0-4 0,1 1 0,-1 6 0,2 1-641,10-4 1,1 1 640,-5 6 0,0 0 0,10-7 0,0 1-789,-4 5 0,0 2 789,11-4 0,0 0 0,-3 4 0,-2 0 0,1 0 0,-2 0 0,-16 0 0,-2 0-343,4 0 0,-1 0 343,-13 0 0,1 0 0,8 0 0,0 0 0,39 0 339,-2 0-339,-18 0 0,-10 6 1147,-11 0-1147,-7 7 1653,-1-1-1653,-12 0 820,2-1-820,-21-1 386,7-4-386,-14 3 0,3-8 0,-9 7 0,-1-3 0,-4 5 0,-4-1 0,-27 2 0,-19-5 0,-47 0-348,46-6 1,1 0 347,0 0 0,0 0 0,-2 0 0,0 0 0,-38 0 0,37 0 0,-1 0 0,-1 0 0,2 0 0,-46 0 0,4 0 0,17 0 0,10 0 0,11 0 0,14 0 0,2 0 0,13 0 0,6 0 695,8 0-695,4 0 0,1 0 0,4 4 0,1 1 0,0 5 0,3-1 0,-7 0 0,2-4 0,-3 4 0,-11-3 0,-3 4 0,-18 2 0,-2 0 0,-6 0 0,-9 7 0,7-5 0,-14 5 0,20-6 0,-10-1 0,19 0 0,-5 0 0,18-2 0,-9 1 0,20-5 0,0-1 0,24-5 0,10-10 0,19-4 0,10-17 0,8-2 0,17 4 0,1-3-647,19 16 647,-47 4 0,0 2 0,11 5 0,-1 2 0,25-4 0,-28 3 0,0 1 0,26 1 0,-11-1 0,0-1 0,19 4 0,-26 0 0,-2 0 0,8 0-188,16 0 188,-8 0 0,-10 0 0,-11 0 0,-14 0 0,-8 0 0,-8 0 641,-12 0-641,0 0 194,-6 0-194,1 0 0,-5 4 0,-14 2 0,-24-1 0,-18-1 0,-8-4 0,-14 0 0,11 0 0,-22 0 0,15 0 0,1 0 0,11 0 0,14 0 0,8 0 0,8 0 0,12 0 0,-5 0 0,10 0 0,-5 0 0,1 0 0,4 0 0,-10 0 0,4 0 0,-10 0 0,4 0 0,-11 0 0,-2 0 0,-1 0 0,-12 0 0,6 0 0,-16 0 0,14 0 0,-12 0 0,20 0 0,-5 0 0,18 0 0,-2 0 0,18 4 0,-2 1 0,9 4 0,4-1 0,1-3 0,9-1 0,2-4 0,5 0 0,0 0 0,5 0 0,-3 0 0,9 0 0,-4 0 0,6 0 0,1 0 0,-1 0 0,-6 0 0,4-5 0,-9 4 0,3-4 0,-5 5 0,0 0 0,-5 0 0,-2 0 0,0 0 0,-3 0 0,3 0 0,-4 0 0,-5 4 0,-1 1 0,-4 4 0,0 0 0,0 1 0,0-1 0,0 0 0,0 1 0,-4-1 0,-2 5 0,-4-3 0,0 9 0,5-10 0,-4 10 0,3-10 0,-4 10 0,1-10 0,-1 5 0,0-6 0,1 0 0,-5 1 0,-2 0 0,-5 1 0,0-6 0,1 0 0,-1-5 0,-6 0 0,5 0 0,-5 0 0,7-5 0,4-5 0,1-6 0,4-5 0,1 5 0,0-3 0,5 8 0,-4-3 0,8 5 0,-7-1 0,3 5 0,-4 1 0,4 1 0,2-3 0,3-2 0,4-7 0,6-1 0,7-4 0,9 3 0,2-3 0,7 7 0,-1-4 0,7 6 0,-5 4 0,4-3 0,1 8 0,-11-3 0,10 0 0,-18 4 0,0-4 0,-8 5 0,-5 0 0,1 0 0,-32 0 0,-19 0 0,-25 0 0,5 0 0,-2 6 0,10-5 0,-6 11 0,9-11 0,15 9 0,8-8 0,11 6 0,6-3 0,6 4 0,4 0 0,4 0 0,6-4 0,0 3 0,5-7 0,-6 8 0,1-8 0,-5 7 0,-1-3 0,-8 0 0,7-8 0,4-4 0,14-7 0,1 4 0,11-2 0,-11 2 0,5-1 0,-7 1 0,-4 4 0,4-3 0,-10 8 0,5-4 0,-6 5 0,0 0 0,1 0 0,-1 0 0,0 0 0,1 0 0,-13 0 0,1-4 0,-6 10 0,4-4 0,4 11 0,0-4 0,0 1 0,0-1 0,0 0 0,0 1 0,4-5 0,6-1 0,26-4 0,-5 0 0,33 0 0,-12 0 0,15 0 0,0 0 0,0 0 0,0 0 0,-8 6 0,-1-5 0,-9 4 0,0-5 0,1 0 0,-1 0 0,1 0 0,-1 0 0,1 0 0,-8 0 0,6 0 0,-5 0 0,6 0 0,-6 0 0,-2 0 0,-7 0 0,0 0 0,0 0 0,0 0 0,0 0 0,0 0 0,-5 0 0,3 0 0,-9 0 0,9 0 0,-4 0 0,1 0 0,3 0 0,-4 0 0,6 0 0,1 0 0,-1 0 0,7 0 0,1 0 0,8 0 0,0 0 0,7 0 0,-6 0 0,7 0 0,-16 0 0,-7 0 0,-2 0 0,-16 0 0,3 0 0,-10 0 0,-5 5 0,-1 0 0,-4 4 0,-15 1 0,-11 1 0,-33 2 0,-2 0 0,-7-5 0,-6-2 0,13-6 0,-15 0 0,9 0 0,1 0 0,-1 0 0,-9 0 0,7 0 0,-6 0 0,8 0 0,-9 0 0,15 0 0,-13 0 0,23 0 0,-7 0 0,9 0 0,6 0 0,2 0 0,7 0 0,0 5 0,6-4 0,-5 4 0,11 0 0,-11-4 0,11 3 0,-11-4 0,11 0 0,-10 0 0,3 0 0,1 0 0,-4 0 0,3 0 0,-5 0 0,6 0 0,1 0 0,7 0 0,4 0 0,2 0 0,4 0 0,1 0 0,4-3 0,4 2 0,7-3 0,3 4 0,0 0 0,0 0 0,1 0 0,-13 0 0,1 0 0,-16 0 0,8 0 0,-5 0 0,1 0 0,3 0 0,-3 0 0,5 0 0,-1 0 0,5-4 0,1-1 0,4-4 0,5 0 0,5-1 0,5 0 0,6 0 0,6-1 0,1 0 0,0 5 0,4-4 0,-3 8 0,5-3 0,0 0 0,0 4 0,0-4 0,0 5 0,0 0 0,1 0 0,6 0 0,-6 0 0,6 0 0,-7 0 0,0 0 0,0 0 0,-6 0 0,-1 0 0,-11 0 0,-2 0 0,-5 0 0,1 0 0,-5 4 0,-1 1 0,-8-1 0,-1 4 0,-16-7 0,4 8 0,-15-8 0,-3 10 0,-8-5 0,-14 7 0,-3 0 0,1 0 0,-24 1 0,2 0-432,28-3 1,-2 1 431,1-4 0,0 1 0,0 2 0,0 0-423,-35 3 423,37-6 0,0 0 0,-28 6 0,-7 0 0,11-6 0,24-2 0,9-6 0,34 0 0,17-5 844,25-7-844,3-1 442,20-12-442,-12 12 0,21-12 0,-5 10 0,6-4 0,1 6 0,0 5 0,9-4 0,21 3-563,-6 1 563,-39 1 0,1 0 0,43 6 0,2-13 0,-44 13 0,0 1 0,1-4 0,-2 1 0,29 3 0,-31-3 0,-1-1 0,23 2 0,-21-1 0,1-1 0,36-2 0,-2 5 0,-3-6 0,-15 1 0,14-2 0,-14 1 0,16 0-31,-16 1 31,6 5 0,-8-5 0,0 6 0,0 0 0,-8 0 562,6 0-562,-14-6 32,14 5-32,-13-4 0,5 5 0,-8 0 0,-6 0 0,5 0 0,-12 0 0,-1 0 0,-3 0 0,-3 0 0,5 0 0,0 0 0,15 0 0,-5-6 0,21 5 0,-6-5 0,8 0 0,0 5 0,0-5 0,0 6 0,0 0 0,-8 0 0,-2 0 0,-7 0 0,-1 0 0,1 0 0,-1-6 0,-6 5 0,-3-5 0,-6 6 0,0 0 0,-5 0 0,3 0 0,-10 0 0,5 0 0,-11 0 0,-2 0 0,-4 0 0,-1 0 0,0 0 0,-4 4 0,0 1 0,-15 5 0,-7 0 0,-18 2 0,-8 5 0,-6-3 0,6 3 0,-5-5 0,6 0 0,-8 1 0,8-1 0,1-6 0,7-1 0,6-5 0,1 0 0,6 0 0,5 0 0,-3 0 0,8 0 0,-3 0 0,5 0 0,-1 0 0,1 0 0,0 0 0,12 0 0,4 0 0,18 0 0,-3 0 0,8-4 0,-2 3 0,3-3 0,4-1 0,-1 4 0,-6-4 0,-1 0 0,-7 4 0,1-4 0,0 1 0,0 2 0,-1-2 0,1 4 0,0 0 0,0 0 0,-1 0 0,1 0 0,0 0 0,0 0 0,-1 0 0,1 0 0,-5 0 0,3 0 0,-8 0 0,8 0 0,-8 0 0,3 0 0,1 0 0,-5 0 0,5 0 0,-6 0 0,6 0 0,0 0 0,6 0 0,0 0 0,-1 0 0,1 0 0,0 4 0,0-2 0,-6 2 0,5 1 0,-10-4 0,5 4 0,-6-5 0,1 0 0,-1 0 0,0 0 0,0 0 0,-4 3 0,-1 2 0,-4 4 0,0 0 0,0 1 0,-9-1 0,2 1 0,-18 6 0,8 0 0,-16 6 0,5 0 0,-6 1 0,0-1 0,-7-4 0,5-1 0,-5-5 0,7-1 0,6-5 0,1-1 0,7-5 0,-1 0 0,5 0 0,2 0 0,4 0 0,1 0 0,0 0 0,0 0 0,0 0 0,1 0 0,-1 0 0,0 0 0,0-4 0,0-1 0,0-4 0,0 0 0,-6-1 0,5 1 0,-5-1 0,1 0 0,-2 0 0,-5 0 0,1 4 0,4-3 0,-3 8 0,3-8 0,-5 8 0,0-8 0,1 3 0,-1 0 0,-6-3 0,-1 8 0,0-9 0,-5 4 0,5 0 0,0 1 0,1 0 0,1 4 0,4-4 0,-5 5 0,0-5 0,-1 4 0,0-4 0,-5 5 0,5 0 0,0 0 0,-5 0 0,11 0 0,-11-5 0,11 4 0,-5-4 0,7 5 0,-1 0 0,0 0 0,0 0 0,1 0 0,-1-5 0,0 4 0,-5-4 0,3 1 0,-3 3 0,5-4 0,0 5 0,-6 0 0,5 0 0,-4 0 0,-1 0 0,5 0 0,-11 0 0,5 0 0,-6 0 0,0 0 0,0 0 0,5 0 0,3 0 0,5 0 0,0 0 0,1 0 0,4 0 0,2 0 0,-1 0 0,5 0 0,-5 0 0,6 0 0,-1 0 0,1 0 0,0 0 0,0 0 0,3-4 0,2-1 0,4-9 0,10 3 0,1-4 0,16 5 0,-5-6 0,11 4 0,-5-4 0,6 5 0,0 0 0,7-1 0,-5 0 0,12 0 0,-5 6 0,-1-5 0,6 10 0,-12-4 0,5 5 0,-7 0 0,0 0 0,-6 0 0,-1 0 0,0 0 0,-5 0 0,5 0 0,-7 0 0,1 0 0,6 0 0,-5 0 0,11 0 0,-5 0 0,0 0 0,5 0 0,-5 0 0,0 0 0,-1 0 0,-7 4 0,-4 2 0,-2-1 0,-4 4 0,-1-8 0,0 7 0,-3-3 0,-2 5 0,-4-1 0,0 0 0,-5 6 0,-11 1 0,-22 14 0,-7-10 0,-20 5 0,14-12 0,-14 0 0,13 0 0,-5-1 0,7-5 0,8-1 0,1-6 0,12 0 0,-3 0 0,9 0 0,-9 0 0,10 0 0,-5 0 0,6 0 0,6 0 0,0-4 0,6 3 0,0-4 0,-1 5 0,1 0 0,4-4 0,-3 3 0,7-7 0,-7 3 0,3-4 0,-4 4 0,-11-4 0,-10 8 0,-20-4 0,-9 5 0,-8 0 0,-9 0 0,7 0 0,-7-6 0,9 5 0,15-5 0,3 6 0,21 0 0,6 0 0,12-8 0,-9 1 0,0-12 0,-15 7 0,-7-11 0,-2 4 0,0-4 0,-4 3 0,11 4 0,1 5 0,8 0 0,6 5 0,1 1 0,-1 5 0,5 0 0,-3 0 0,-3 0 0,0 0 0,-11 0 0,11 0 0,-5 0 0,12 0 0,0 0 0,6 0 0,16 0 0,13 0 0,13 0 0,23-6 0,-12 5 0,13-10 0,0 9 0,-5-3 0,5 5 0,-14 0 0,-3 0 0,-11 0 0,-8 0 0,-1 0 0,-10 0 0,5 0 0,-6 0 0,0 0 0,0 0 0,0 0 0,0 0 0,0 0 0,0 0 0,1 4 0,-1 1 0,0 0 0,1 4 0,-1-4 0,0 0 0,1 3 0,-5-3 0,3 1 0,-2 2 0,-1-3 0,3 4 0,-7 1 0,3-1 0,0 0 0,-3 1 0,7-1 0,-7 5 0,3-3 0,1 8 0,-4-3 0,8 0 0,-8 3 0,8-3 0,-8 0 0,8-2 0,-8-5 0,7 1 0,-7-1 0,3 0 0,1 1 0,-4-1 0,7 1 0,-7-1 0,7 0 0,-3 0 0,4-4 0,1-1 0,-5 0 0,3-3 0,-3 3 0,4-4 0,0 4 0,0-3 0,0 3 0,0-4 0,0 0 0,-4-4 0,3-1 0,-3-5 0,5-4 0,-5 3 0,4-3 0,-4 4 0,5 1 0,-1 0 0,1-1 0,4-4 0,2 3 0,-1-4 0,5 5 0,-5-4 0,6 7 0,0-7 0,-1 13 0,-4-8 0,4 8 0,-10-3 0,10 4 0,-10 0 0,10 0 0,-4 0 0,-1 0 0,5 0 0,-10 0 0,5 0 0,-6 0 0,0 0 0,1 0 0,-5 4 0,-1 1 0,-4 4 0,0 0 0,-10 1 0,-7 0 0,-11 1 0,-6 0 0,0 1 0,-7-1 0,-2 7 0,-7-4 0,1 4 0,-1-6 0,8-5 0,-6-2 0,5-5 0,0 0 0,3 0 0,-1 0 0,5 0 0,1 0 0,2 0 0,11 0 0,0 0 0,3 0 0,8 0 0,1-3 0,16 2 0,5-8 0,16 3 0,-5-5 0,11 0 0,-5 0 0,13-1 0,-5 6 0,11-5 0,-11 10 0,12-10 0,-12 9 0,5-3 0,-7 5 0,0 0 0,0 0 0,-6 0 0,-1 0 0,-11 0 0,-2 0 0,-4 0 0,-1 0 0,-45 0 0,0 0 0,-35 0 0,6 0 0,-3 0 0,-1 0 0,-7 0 0,9 0 0,0 0 0,-8 0 0,-13 0 0,8 0 0,-14 0 0,25 0 0,-15 6 0,6-4 0,0 10 0,-6-4 0,15 0 0,-15-2 0,22-6 0,-11 0 0,28 0 0,-10 0 0,19 5 0,1-4 0,8 4 0,6-5 0,1 0 0,4 0 0,1 0 0,6 0 0,0 0 0,-1 0 0,13 0 0,4-4 0,18-8 0,3 0 0,6-4 0,7 4 0,2 6 0,6 0 0,1 6 0,-7 0 0,4 0 0,-11 0 0,5 0 0,-13 0 0,-6 0 0,-8 0 0,-4 0 0,-1 0 0,-20 4 0,-18-3 0,-33 3 0,0-4 0,-20 0 0,21 0 0,-24 0 0,16 6 0,-15-4 0,7 10 0,-1-11 0,2 12 0,1-5 0,6-1 0,-7 5 0,9-10 0,-8 10 0,6-10 0,-16 4 0,16-6 0,-6 6 0,15-4 0,3 4 0,8-6 0,-1 0 0,8 0 0,1 0 0,13 0 0,1 0 0,12 0 0,0 0 0,6 0 0,-1 0 0,1 0 0,0 0 0,0 0 0,-5-4 0,4 2 0,-4-6 0,0 3 0,3-5 0,-8 0 0,8 0 0,-3 0 0,4 1 0,5-5 0,-3 3 0,7-3 0,-3 4 0,4 1 0,0-6 0,0 5 0,0-10 0,0 10 0,0-10 0,0 10 0,0-10 0,0 4 0,9 0 0,2 1 0,16 5 0,1-1 0,6-1 0,1 1 0,-1 5 0,0 0 0,0 1 0,-6 4 0,5-4 0,-11 5 0,5 0 0,-7 0 0,1 0 0,-5 0 0,3 0 0,-3 0 0,0 0 0,3 0 0,-8 0 0,8 0 0,-3 0 0,5 0 0,-1 5 0,1 0 0,-5 1 0,3 3 0,-3-3 0,-1 4 0,5 0 0,-9 0 0,3 0 0,-5-1 0,-4 0 0,0 1 0,-5-1 0,0 0 0,0 6 0,0-5 0,-5 10 0,0-10 0,-10 5 0,4-5 0,-7 4 0,7-4 0,2 4 0,1-5 0,3-4 0,-1 3 0,2-3 0,13 0 0,9 4 0,10-3 0,6 6 0,7 0 0,-5-6 0,5 5 0,-7-10 0,0 4 0,-6 0 0,5-4 0,-11 3 0,5-4 0,-1 0 0,-3 0 0,3 0 0,-5 0 0,0 0 0,5 0 0,-3 0 0,9-5 0,-4 4 0,7-9 0,-7 9 0,4-9 0,-9 4 0,3-1 0,-5 3 0,-5 0 0,-2 3 0,-4-4 0,-1 1 0,-20 3 0,-11-3 0,-29 4 0,-8 0 0,-8 0 0,0 0 0,8 6 0,2 0 0,14 6 0,8 0 0,9-2 0,5 1 0,5-5 0,2-2 0,4-4 0,1 0 0,0 0 0,0 0 0,0 0 0,0 0 0,8-4 0,7-1 0,9 0 0,12-10 0,-5 8 0,11-9 0,-5 5 0,6 0 0,0-1 0,7 0 0,1 1 0,24-9 0,-4 5 0,13-5 0,-8 13 0,0-5 0,0 10 0,-8-9 0,-8 9 0,-10-3 0,-13 5 0,-6 0 0,-8 0 0,-13 0 0,-36 0 0,-17 0 0,-44 7 0,-2 1-530,39 0 0,0 0 530,3 0 0,1 0 0,5-1 0,0 1-215,-2-1 1,1 1 214,-38 6 0,-1 1 0,5-1 0,26-1 0,2-6 0,20-1 0,3-6 1037,19 0-1037,8 0 452,19-5-452,18-8 0,12-5 0,8-7 0,16-2 0,3 0-1003,-1 14 0,7 2 1003,1-2 0,6 2-878,-4 3 1,6 2 0,-3 0 877,16 0 0,2 1-905,-12 1 0,4 1 0,-3 0 905,-16 3 0,-3 0 0,0 0 0,31 0 0,-1 0-561,-1 0 1,-5 0 560,-29 3 0,-4 2 506,2-2 0,-2 2-506,38 16 2163,-37-7-2163,-23 8 3140,-17-5-3140,-15 10 1710,-1-5-1710,-35 1 0,-26 2 0,-33-9-468,31-4 0,-3-1 468,-4-6 0,-2-2 0,-11 1 0,-2 0 0,1-4 0,-2 0-852,-3 0 0,-1 0 852,6 0 0,1 0 0,0 0 0,0 0 0,-1 0 0,1 0 0,-1 0 0,1 0 0,-1 0 0,1 0 0,4 0 0,2 0-348,10-3 0,2-1 348,1 1 0,2-2 0,-41-10 0,44 7 0,0 0 0,4-2 0,1-1 0,-38-5 0,11-16 0,7-5 0,21-10 1211,13 0-1211,24 6 1755,11 7-1755,0 0 819,10 0-819,15 4 0,12 1 0,39 1 0,6 7-619,-25 9 0,4 1 619,4 2 0,2 2 0,10 2 0,4 1 0,5-1 0,-1 2 0,-14 3 0,-1 0 0,12 0 0,-2 0 0,-28 0 0,-1 0 0,15 0 0,-2 0 0,26 0 0,-13 0 0,-26 0 0,-16 5 0,-14 0 0,-6 5 1238,-10-1-1238,-1 0 0,-34 2 0,-7 1 0,-22-5 0,-15 6 0,13-6 0,-23 7-611,-14 1 611,7 0 0,1-1 0,7 0 0,13 0 0,-7 0 0,9-1 0,18-5 0,9 2 0,18-9 0,2 4 0,24-9 611,10-2-611,13-9 0,9 3 0,5-5 0,11 5 0,0-1 0,6 6 0,0 1 0,-6 6 0,6 0 0,-14 0 0,-3 0 0,-6 10 0,-6 2 0,-1 10 0,-11-1 0,-1-1 0,-4 1 0,-6 0 0,0 5 0,-5 3 0,0 5 0,0-6 0,-10 5 0,-8-10 0,-5 4 0,-4-6 0,7 0 0,-1 0 0,0-5 0,6-2 0,-5-3 0,9-2 0,-3 1 0,5-1 0,-1 1 0,1-1 0,0 0 0,-6-3 0,5-2 0,-10-4 0,5 0 0,-6 0 0,0 0 0,-6 0 0,5 0 0,-10 0 0,3 0 0,-12 0 0,5-5 0,-11 3 0,4-8 0,-7 3 0,8 0 0,1-3 0,13 4 0,-5-1 0,16-1 0,-9 2 0,16-3 0,-5 3 0,6-2 0,0 2 0,-1 1 0,-4-4 0,-2 8 0,-11-3 0,-1 4 0,-13 0 0,-17 0 0,-12 0 0,-17 0-870,-9 0 870,43 0 0,-2 0 0,-5 0 0,-1 0-747,-10 0 1,-1 0 746,-1-1 0,0 2 0,0 2 0,1 1 0,10-1 0,1 2-241,2 3 0,3 0 241,-33 6 0,-7 1 0,18-7 0,10 4 0,18-10 782,9 3-782,7-5 1518,6 0-1518,1 0 545,6 0-545,1 0 0,4 0 0,-4 0 0,10 0 0,-10 0 0,10 0 0,-10 0 0,5 0 0,-1 0 0,-4 0 0,10-4 0,-5-1 0,6-5 0,4 1 0,1 0 0,4-1 0,0-4 0,0 3 0,0-8 0,9 3 0,8-6 0,12 1 0,11-3 0,19-8 0,3-2 0,31 4-1463,-4-3 1463,-26 23 0,3 2 0,0-3 0,0-1 0,11-1 0,3 1-1035,3 2 0,1 0 1035,2-3 0,0 1 0,1 2 0,-2 2-444,-15-1 0,-2 1 444,0 0 0,0 0 0,-12 0 0,-1 0 0,0 1 0,0-1-98,-1 0 1,-2 1 97,34-1 0,-16-4 1220,11 5-1220,-35 0 2087,10 1-2087,-28 6 1060,-6 0-1060,-3 0 249,-3 0-249,0 0 0,3 0 0,-3 0 0,5 0 0,12 0 0,-3 0 0,26 0 0,-12 0 0,21 6 0,-6 2 0,0 5 0,-2-1 0,-8 1 0,-6-6 0,-2 3 0,-18-4 0,-3 4 0,-10-1 0,-1 1 0,-4-1 0,-1 5 0,-4 2 0,0 11 0,-10 1 0,-16 14 0,-22 5 0,-5-6 0,-14 5 0,14-7 0,8-12 0,0-1 0,-14 17 0,-15-6 0,33-20 0,7-5 0,6-1 0,1 0 0,1-6 0,4 0 0,-5-5 0,6 0 0,0 5 0,6-4 0,-5 3 0,10-4 0,-5 0 0,6 0 0,-1 0 0,1 0 0,0 0 0,0 0 0,3-4 0,3-1 0,3-9 0,0-1 0,0-12 0,0 5 0,10-11 0,10-4 0,5 1 0,12-8 0,-12 2 0,11 4 0,-5-5 0,12 12 0,9-6 0,7 9 0,26 0-717,5 8 717,-37 15 0,1 1 0,6 0 0,-1 2 0,-4 1 0,0 2 0,10-1 0,-1 0 0,28 0 0,-36 0 0,2 0 0,4-1 0,0 2 0,-4 2 0,0 0 0,14 1 0,-2 1 0,-15 3 0,-2-1 0,1-2 0,0-1 0,6 4 0,-2-2 0,27-4 0,-29 1 0,0 1 0,26 3 0,16-5 0,-2 5 0,-9-7 0,-1 6 0,-8-4 0,-3 4 0,-8-6 0,0 0 0,0 0 0,0 0 0,-8 0 717,6 0-717,-6 0 0,0 0 0,-1 0 0,-9 0 0,0 0 0,8-6 0,-5 5 0,5-11 0,0 5 0,-5 0 0,13-5 0,-6 10 0,0-3 0,6 5 0,-6 0 0,8 0 0,0 0 0,0 0 0,-8 0 0,-2 0 0,-8 0 0,0 0 0,1 0 0,-8 0 0,6 0 0,-5 0 0,6 0 0,1 0 0,-1 0 0,-6 5 0,-2 1 0,-7 5 0,-6 0 0,-1 0 0,-11-1 0,-2 0 0,-9-1 0,-1 0 0,-4 1 0,0-1 0,0 1 0,0-1 0,-9 1 0,-8 0 0,-18 1 0,-8 7 0,0-5 0,-4 5 0,4-6 0,0 0 0,3 0 0,11-2 0,3 1 0,5 0 0,0-1 0,6-4 0,-5-2 0,10 0 0,-5-3 0,6 8 0,-5-8 0,3 3 0,-8 0 0,9-3 0,-4 3 0,5-4 0,0 0 0,-1 0 0,-4 0 0,3 0 0,-3 0 0,0 0 0,-2 0 0,-5 0 0,0 0 0,-5 5 0,-2-3 0,-13 8 0,-2-8 0,-14 9 0,-2-9 0,-8 9 0,8-9 0,-6 4 0,14-6 0,1 0 0,9 0 0,7 0 0,6 0 0,1 0 0,11 0 0,-3 0 0,8 0 0,-3 0 0,5 0 0,-1 0 0,1 0 0,4-4 0,-4 3 0,8-8 0,-3 4 0,4-4 0,0 0 0,0 0 0,9-1 0,9-5 0,10-2 0,6-1 0,7-4 0,2 8 0,6-4 0,9 6 0,-7-1 0,6 6 0,-7 1 0,-8 1 0,-1 4 0,-7-4 0,-6 5 0,5 0 0,-11 0 0,0-4 0,-3 3 0,-8-8 0,4 8 0,-6-3 0,-4 0 0,-13 3 0,-33-3 0,-29 4 0,-28 0-699,39 0 0,-1 0 699,-5 0 0,-2 0 0,-11 0 0,-2 0 0,-7 0 0,2 0 0,14 0 0,1 0 0,-6 0 0,2 0 0,17 0 0,2 0-95,-1 0 0,1 0 95,-35 0 0,24 5 0,23-3 0,13 7 0,10-8 1384,23 3-1384,10-4 204,13 0-204,23-11 0,12-5 0,16-6 0,10 2 0,-10 12 0,8 1 0,2 7 0,-7 0 0,5 0 0,-18 0 0,-15 0 0,-9 0 0,-17 0 0,-10 0 0,-2 0 0,-4 0 0,-5 4 0,-1 2 0,-8 3 0,-12 1 0,-22 2 0,-7 5 0,-12-3 0,0 5 0,5-7 0,2 0 0,9-5 0,13-2 0,1-5 0,12 0 0,0 0 0,22 0 0,1 0 0,21 0 0,-7 0 0,11 0 0,-11 0 0,10 0 0,-9 0 0,9 0 0,-9 0 0,3 0 0,-10 0 0,-2 0 0,-4 0 0,-1 0 0,0 0 0,0 0 0,-3 4 0,-2 1 0,0 4 0,-4-1 0,4 1 0,-4 1 0,0 4 0,0 2 0,-9 4 0,-8 2 0,-18 1 0,-1-5 0,-5 4 0,7-9 0,0 3 0,6-5 0,1 0 0,6-1 0,6-4 0,0-2 0,6-4 0,0 0 0,4-3 0,1-8 0,4-10 0,0-1 0,0-11 0,0 11 0,10-11 0,8 10 0,11-5 0,5 6 0,0-1 0,0 0 0,7 0 0,-5 5 0,12 0 0,-18 7 0,9 4 0,-16-2 0,3 8 0,-10-4 0,-2 5 0,-4 0 0,-60 0 0,18 0 0,-67 0 0,38 0 0,-15 0 0,9 0 0,0 0 0,8 0 0,2 0 0,14 0 0,-5 6 0,18-5 0,-3 5 0,12-6 0,1 4 0,4-3 0,1 4 0,6-5 0,0 0 0,4-4 0,5-1 0,11-4 0,10-2 0,2 5 0,9-4 0,-10 9 0,11-4 0,-11 5 0,0 0 0,-8 0 0,-4 0 0,-1 0 0,-4 4 0,-1 1 0,-4 16 0,-9-4 0,-8 10 0,-11-5 0,-13-4 0,5-1 0,-12-5 0,18-1 0,-9-4 0,17-3 0,0-4 0,3 0 0,8 0 0,-3 0 0,5 0 0,4 4 0,9-3 0,7 3 0,14-4 0,3 0 0,6 0 0,0 0 0,-5 0 0,3 0 0,-4 0 0,1 0 0,-3 0 0,-5-5 0,0 4 0,0-3 0,-6 4 0,5-5 0,-10 4 0,5-8 0,-6 8 0,0-7 0,1 3 0,-1-1 0,0-2 0,1 7 0,-1-7 0,1 7 0,-1-4 0,0 1 0,1 3 0,4-3 0,2 4 0,5 0 0,-6 0 0,5 0 0,-5 0 0,1 0 0,-2 0 0,-4 0 0,-5 4 0,-1 6 0,-22 20 0,-10 3 0,-11 0 0,-12 4 0,8-16 0,-9 10 0,3-11 0,6-3 0,2-5 0,7-1 0,11 0 0,-2-5 0,14-2 0,-3-4 0,4 0 0,1 0 0,0 0 0,4-4 0,10-1 0,7-9 0,14 2 0,-3-8 0,9 7 0,-10-6 0,11 6 0,-11-2 0,5 4 0,-11 2 0,-2-1 0,-5 5 0,1-4 0,-1 8 0,0-3 0,-15 4 0,-15 0 0,-27 0 0,-11-6 0,-8 5 0,-29-5-677,14 6 677,28-3 0,1-1 0,-24 3-117,-8-6 117,17 7 0,-17 0 0,16 0 0,1 0 0,11 0 0,7 0 0,8 0 673,7 0-673,8 0 121,6 0-121,6 0 0,0 0 0,6 0 0,-1 4 0,1-3 0,0 8 0,0-9 0,0 4 0,8-4 0,13-10 0,11 3 0,18-16 0,-5 11 0,19-13 0,6 11 0,27-6-1022,10 11 1022,-40 5 0,2 2 0,1 1 0,-1 2 0,-5-1 0,1 0 0,2 0 0,-1 0 0,41 0-466,1 0 466,-12 0 0,-19 0 0,-11 0 0,-20 0 0,-9 0 0,-13 0 997,-6 0-997,-12 4 491,-25 3-491,-26 5 0,-33 2 0,14 0 0,23-10 0,-1 0 0,-21 8 0,-24-4-643,0 0 643,7 5 0,-7-12 0,0 6 0,7-1 0,-7-4 0,10 11 0,0-12 0,-1 12 0,10-11 0,1 10 0,17-5 0,2 0 0,14-1 0,3-1 0,11-4 643,8 4-643,6-1 0,6-3 0,8 4 0,11-19 0,6 2 0,4-8 0,-1 0 0,-8 10 0,8-10 0,-8 10 0,4-5 0,-1 5 0,-3 1 0,8-6 0,-3 4 0,10-5 0,3 6 0,12-2 0,18-1 0,11 6 0,25-6-661,-41 11 0,1 2 661,10-4 0,2 1 0,11 3 0,2 0-1288,12 0 0,2 0 1288,-28 0 0,1 0 0,1 0 0,3 0 0,0 0 0,1 0 0,-1 0 0,1 0 0,-1 0 0,1 0 0,0 0 0,-2 0 0,26 0 0,-3 0-651,-16 0 1,-3 0 650,-4 0 0,-2 0-213,-17 0 0,-2 0 213,6 0 0,-1 0 0,42 0 0,-26 0 0,4 6 1024,-23-5-1024,7 5 2467,-16-6-2467,6 0 1562,-12 0-1562,4 0 572,-11 0-572,-3 0 0,-5 0 0,0 0 0,-6 0 0,0 0 0,-6 0 0,6 0 0,-5 0 0,5 0 0,-6 0 0,0 0 0,-4 4 0,-5 1 0,-23 6 0,-9 0 0,-17 1 0,-8 1 0,-2 0 0,-8 0 0,7 0 0,3-6 0,15 4 0,1-5 0,6 6 0,7-6 0,2 4 0,10-5 0,-4 1 0,10 2 0,-10-7 0,10 7 0,-10-7 0,4 4 0,-4-5 0,-1 0 0,0 0 0,1 0 0,-1 0 0,0 0 0,-6 0 0,-1 0 0,-6 0 0,0 0 0,6 0 0,-5 0 0,11 0 0,-5 0 0,12 0 0,0 0 0,10-4 0,10-2 0,7-3 0,14-7 0,-3 4 0,9-4 0,-4 5 0,7-1 0,-1 6 0,0-4 0,7 3 0,-6 1 0,13 0 0,3 6 0,8 0 0,8 0 0,0 0 0,8 0 0,-6 0 0,-1 0 0,-10 0 0,-16 0 0,-1 0 0,-7 0 0,-11 0 0,3 0 0,-15 0 0,3 0 0,-5 0 0,0 0 0,-3 4 0,-2 1 0,-4 4 0,0 0 0,0 1 0,-16 5 0,-9-3 0,-18 11 0,-7-4 0,8 0 0,-6 4 0,5-10 0,-6 5 0,6-6 0,2 0 0,7-1 0,6 0 0,1-5 0,0 4 0,5-9 0,1 9 0,1-9 0,4 3 0,-4-4 0,-1 4 0,5-2 0,-3 2 0,8-4 0,-3 4 0,5-3 0,4 8 0,1-4 0,7 0 0,2-1 0,4-4 0,1 0 0,0-10 0,4-1 0,2-5 0,5-4 0,0 4 0,-1-5 0,7 0 0,-5 4 0,11-4 0,-11 9 0,11-4 0,-11 5 0,5 1 0,-7 4 0,-4 1 0,-2 5 0,-4-4 0,-1 3 0,1-3 0,-9 4 0,-7 4 0,-15 3 0,-14 4 0,-1 0 0,-12 2 0,6-1 0,-1 0 0,8-6 0,8-1 0,7-5 0,4 0 0,2 0 0,12 0 0,8 0 0,9 0 0,6 0 0,6-5 0,-5-1 0,11-5 0,-11 1 0,5-1 0,-7 5 0,1 2 0,0 4 0,-5 0 0,-2 0 0,-5 0 0,-7 0 0,-21 5 0,-6 7 0,-22 1 0,4 4 0,0-5 0,2 0 0,13-1 0,6-1 0,8-4 0,17-6 0,9-11 0,22-6 0,2-6 0,5 4 0,0-3 0,2 3 0,6 0 0,0 6 0,1 2 0,-14 10 0,4-5 0,-18 6 0,-1 0 0,-6 0 0,-6 0 0,1 0 0,-5 4 0,-1 7 0,-4 4 0,0 1 0,0 3 0,0-8 0,0 3 0,-4-4 0,3-1 0,0-7 0,6-3 0,4-4 0,6 1 0,0-1 0,6 4 0,6-4 0,-5 5 0,5 0 0,-12 0 0,5 0 0,-9 0 0,3 0 0,-5 5 0,-3 0 0,-2 4 0,-4 5 0,0 8 0,-5 0 0,-18 7 0,-9-12 0,-18 1 0,-7-5 0,6-6 0,-6-1 0,0-6 0,5 0 0,-31 0 0,19-6 0,14 3 0,-3-2-698,-37-17 698,38 10 0,-3 0 0,-5 0 0,1 0 0,-25-4 0,27 8 0,2 2 0,-17 5 0,-16-6 0,20 7 0,11 0 0,15 0 0,7 0 0,8 0 698,11 0-698,2 0 0,5 0 0,3-4 0,3-1 0,3-4 0,0 0 0,0 0 0,0-6 0,4-1 0,12-5 0,8-1 0,4 0 0,12-1 0,-10 1 0,11 3 0,-7 3 0,0 4 0,0 1 0,-6 5 0,-1 1 0,-12 5 0,0 0 0,-6 0 0,1 0 0,-17 8 0,-22 0 0,-13 7 0,-23-2 0,14-1 0,-14 2 0,13-2 0,2 6 0,9-5 0,13 3 0,1-6 0,7 1 0,-1-1 0,-6 1 0,-1 0 0,-13-5 0,-1 5 0,-8-4 0,8 0 0,-6 4 0,5-10 0,1 4 0,7 0 0,2-4 0,11 4 0,0-5 0,8 0 0,4 0 0,1 0 0,4-4 0,1-6 0,8 0 0,6-10 0,12 4 0,6-6 0,6 4 0,0-3 0,7 7 0,-11 3 0,9 0 0,-16 10 0,3-4 0,-10 5 0,-2 0 0,-8 4 0,-2 12 0,-21 8 0,-17 8 0,-5-8 0,-24-5 0,11-6 0,-7-6 0,-6-1 0,13-6 0,-5 0 0,14 0 0,2 0 0,13 0 0,1 0 0,7 0 0,4 0 0,6 4 0,14-3 0,13-2 0,10-10 0,14-8 0,18-13 0,11 4 0,-23 12 0,2 2-600,4 2 0,2 3 600,11 3 0,1 3 0,-1-1 0,1 1 0,12 2 0,-4 2 0,-21-1 0,-2 0 0,16 0 0,0 0 0,-17 0 0,0 0 0,9 0 0,1 0 0,0 0 0,-3 0-46,31 0 46,-3 0 0,-34 0 0,-3 0 0,-21 0 0,-2 4 1197,-10-2-1197,-1 6 49,-10-2-49,-1 3 0,-26 7 0,2-4 0,-36 6 0,12-6 0,-13 1 0,7-1 0,1 1 0,12-2 0,-2 1 0,16-2 0,-3 1 0,10-5 0,2-2 0,4-4 0,1 0 0,0 0 0,0 0 0,0 0 0,-18 0 0,-5 0 0,-25 0 0,-11 0 0,7 0 0,-21-6 0,20-2 0,-13-6 0,8-5 0,7-1 0,3-6 0,14 8 0,8-4 0,14 11 0,6-4 0,5 1 0,1 3 0,3-3 0,2 4 0,4-4 0,0 3 0,-4-3 0,3 0 0,-3-2 0,4-5 0,0 10 0,0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55:02.168"/>
    </inkml:context>
    <inkml:brush xml:id="br0">
      <inkml:brushProperty name="width" value="0.05" units="cm"/>
      <inkml:brushProperty name="height" value="0.05" units="cm"/>
      <inkml:brushProperty name="color" value="#FFFFFF"/>
    </inkml:brush>
  </inkml:definitions>
  <inkml:trace contextRef="#ctx0" brushRef="#br0">9 0 24575,'-5'0'0,"1"0"0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55:04.584"/>
    </inkml:context>
    <inkml:brush xml:id="br0">
      <inkml:brushProperty name="width" value="0.05" units="cm"/>
      <inkml:brushProperty name="height" value="0.05" units="cm"/>
      <inkml:brushProperty name="color" value="#FFFFFF"/>
    </inkml:brush>
  </inkml:definitions>
  <inkml:trace contextRef="#ctx0" brushRef="#br0">0 0 24575,'0'5'0,"0"-1"0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6:59.119"/>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2 16383,'62'0'0,"0"0"0,0 0 0,3 0 0,23 0 0,4 0 0,1 0 0,4 0 0,-9 0 0,6 0 0,-1 0 0,2 0 0,0 0 0,2 0 0,-15 0 0,1 0 0,1 0 0,0 0 0,-1 0 0,0 0 0,0 0 0,1 0 0,-1 0 0,0 0 0,0 0 0,0 0 0,0 0 0,1 0 0,-1 0 0,0 0 0,0 0 0,0 0 0,0 0 0,1 0 0,-1 0 0,1 0 0,-1 0 0,0 0 0,-6 0 0,0 0 0,0 0 0,0 0 0,5 0 0,0 0 0,0 0 0,-1 0 0,-3 0 0,-1 0 0,-1 0 0,2 0 0,4 0 0,1 0 0,1 0 0,0 0 0,5 0 0,1 0 0,1 0 0,-2 0 0,-4 0 0,-1 0 0,0 0 0,2 0 0,9 0 0,1 0 0,1 0 0,0 0 0,1 0 0,1 0 0,-1 0 0,1 0 0,0 0 0,-1-1 0,2 1 0,1 1 0,-13 1 0,3 2 0,0 0 0,-1 0 0,-3 0 0,8 1 0,-3-1 0,-1 2 0,3 0 0,-11 1 0,2 1 0,1 0 0,-4 1 0,-6-1 0,13 3 0,-8 0 0,4 0 0,-7-2 0,3 0 0,0 0 0,-7 1 0,25 5 0,-3 1 0,-19-6 0,1 1 0,-2 0 0,19 4 0,-5 1 0,-7-2 0,-5 1 0,-21-2 0,-3 1 0,37 11 0,-35-12 0,-22-3 0,-4-10 0,-10 0 0,-74-10 0,27-2 0,-62-1 0,65 4 0,4 9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33.764"/>
    </inkml:context>
    <inkml:brush xml:id="br0">
      <inkml:brushProperty name="width" value="0.5" units="cm"/>
      <inkml:brushProperty name="height" value="1" units="cm"/>
      <inkml:brushProperty name="color" value="#FEFDFF"/>
      <inkml:brushProperty name="tip" value="rectangle"/>
      <inkml:brushProperty name="rasterOp" value="maskPen"/>
    </inkml:brush>
  </inkml:definitions>
  <inkml:trace contextRef="#ctx0" brushRef="#br0">0 0 16383,'0'0'0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37.853"/>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0 1 16383,'0'0'0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39.699"/>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0 0 16383,'0'0'0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0.565"/>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1 0 16383,'0'0'0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1.233"/>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0 0 16383,'0'0'0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1.400"/>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0 0 16383,'0'0'0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1.535"/>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0 0 16383,'0'0'0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1.772"/>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0 0 16383,'0'0'0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2.939"/>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1 1 16383,'0'0'0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3.093"/>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1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00.872"/>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1 16383,'63'0'0,"-1"0"0,16 0 0,0 0 0,-13 0 0,0 0 0,24 0 0,1 0 0,-17 0 0,1 0 0,24 0 0,3 0 0,-17 0 0,2 0 0,-14 0 0,4 0 0,0 0 0,0 0 0,1 0 0,0 0 0,1 0 0,0 0 0,1 0 0,4 0 0,1 0 0,-1 0 0,-6 0 0,-1 0 0,0 0 0,8 0 0,0 0 0,-1 0 0,-10 0 0,-2 0 0,-1 0 0,0 0 0,-1 0 0,0 0 0,31 0 0,-1 0 0,-7 0 0,5 0 0,-9 0 0,7 0 0,-3 0 0,-12 0 0,-1 0 0,1 0 0,6 0 0,1 0 0,-5 0 0,11 0 0,-1 0 0,-11 0 0,4 0 0,-7 0 0,-6 0 0,2 0 0,10 0 0,7 0 0,-6 0 0,-9 0 0,1 0 0,10 0 0,8 0 0,-7 0 0,-5 0 0,-1 0 0,-5 0 0,6 0 0,-2 0 0,-7 0 0,-2 0 0,-3 0 0,12 0 0,3 0 0,8 4 0,9 1 0,-10 2 0,-11 1 0,-1 1 0,0-3 0,6 0 0,-3 1 0,12 7 0,0-1 0,-21-10 0,3-3 0,-2 0 0,-4 4 0,-2 1 0,3 0 0,11 1 0,3-1 0,-1 0 0,-6-4 0,-1 0 0,2 0 0,11 4 0,2 1 0,0-1 0,-7-4 0,-1-2 0,3 1 0,-13 0 0,3-1 0,-1 1 0,0 1 0,20 3 0,-1 3 0,-1-3 0,-6-2 0,-2-2 0,0 2 0,-2 3 0,-2 1 0,-2-1 0,-9-4 0,-1-2 0,-2 1 0,28-1 0,-2 2 0,-1 5 0,-6 0 0,-30-4 0,-3 0 0,0 4 0,-5 0 0,0-6 0,-6 0 0,-48 0 0,-7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3.312"/>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1 1 16383,'0'0'0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5.033"/>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1 1 16383,'0'0'0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5.326"/>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1 1 16383,'0'0'0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4T19:14:45.795"/>
    </inkml:context>
    <inkml:brush xml:id="br0">
      <inkml:brushProperty name="width" value="0.4" units="cm"/>
      <inkml:brushProperty name="height" value="0.8" units="cm"/>
      <inkml:brushProperty name="color" value="#FEFDFF"/>
      <inkml:brushProperty name="tip" value="rectangle"/>
      <inkml:brushProperty name="rasterOp" value="maskPen"/>
    </inkml:brush>
  </inkml:definitions>
  <inkml:trace contextRef="#ctx0" brushRef="#br0">1 1 16383,'0'0'0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02.174"/>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1 16383,'85'0'0,"0"0"0,0 0 0,2 0 0,-14 0 0,3 0 0,1 0 0,1 0 0,0 0 0,3 0 0,9 0 0,4 0 0,0 0 0,-19 0 0,0 0 0,1 0 0,1 0 0,6 0 0,0 0 0,2 0 0,-1 0 0,0 0 0,1 0 0,0 0 0,0 0 0,4 0 0,1 0 0,0 0 0,0 0 0,0 0 0,0 0 0,0 0 0,-1 0 0,-4 0 0,0 0 0,-1 0 0,2 0 0,3 0 0,2 0 0,-1 0 0,-2 0 0,-9 0 0,-2 0 0,-1 0 0,1 0 0,5 0 0,1 0 0,-1 0 0,-2 0 0,16 0 0,-3 0 0,2 0 0,-20 0 0,1 0 0,0 0 0,-1 0 0,19 0 0,-3 0 0,1 0 0,1 0 0,0 0 0,0 0 0,1 0 0,0 0 0,-4 0 0,-15 0 0,-4 0 0,1 0 0,9 0 0,2 0 0,-5 0 0,7 0 0,0 0 0,-12 0 0,3 0 0,-1 0 0,19 0 0,0 0 0,-26 0 0,0 0 0,0 0 0,24 0 0,-1 0 0,1-1 0,-1 2 0,-8 4 0,-1 3 0,-1-1 0,-1 1 0,-9 0 0,0 0 0,0-1 0,0-1 0,-1-5 0,2-2 0,17 1 0,3 0 0,-8 0 0,2 0 0,-20 0 0,3 0 0,-1 0 0,0 0 0,0 0 0,0 0 0,1 0 0,1 0 0,-1 0 0,26 0 0,1 0 0,-24 0 0,2 0 0,-2 0 0,23 0 0,0 0 0,-20 0 0,2 0 0,-1 0 0,-6 0 0,-1 0 0,1 0 0,5 0 0,1 0 0,-3 0 0,12 0 0,0 0 0,16 0 0,-4 0 0,-30 0 0,-3 0 0,0 0 0,-3 0 0,26 0 0,-38 0 0,-6 0 0,-23 0 0,-9-9 0,-2-1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03.474"/>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1 45 16383,'70'0'0,"1"0"0,-1 0 0,1 0 0,8 0 0,3 0 0,9 0 0,3 0 0,-26 0 0,1 0 0,3 0 0,16 0 0,5 0 0,1 0 0,1 0 0,0 0 0,2 0 0,-21 0 0,1 0 0,0 0 0,1 0 0,4 0 0,1 0 0,-1 0 0,-2 0 0,16 0 0,-3 0 0,3 0 0,-16 0 0,2 0 0,0 0 0,1 0 0,0 0 0,1 0 0,0 0 0,0 0 0,0 0 0,1 0 0,0 0 0,0 0 0,4 0 0,1 0 0,0 0 0,0 0 0,0 0 0,1 0 0,-1 0 0,-2 0 0,-9 0 0,-1 0 0,0 0 0,2 0 0,14 0 0,3 0 0,-1 0 0,-4 0 0,7 0 0,-5 0 0,4 0 0,-6 0 0,4 0 0,0 0 0,-2 0 0,-8 0 0,-2 0 0,0 0 0,4 0 0,-7 0 0,2 0 0,2 0 0,0 0 0,-1 0 0,1 0 0,0 0 0,0 0 0,0 0 0,2 0 0,2 0 0,2 0 0,0 0 0,1 0 0,-1 0 0,0 0 0,-1 0 0,1 0 0,0 0 0,0 0 0,0 0 0,-1 0 0,0 0 0,1 0 0,1 0 0,4 1 0,0-1 0,2 1 0,-1-1 0,0-2 0,1 0 0,0-3 0,0 1 0,0-1 0,2 2 0,-14 2 0,0 0 0,1 1 0,1-1 0,-1 1 0,0-2 0,0 0 0,0-2 0,0 0 0,-1 1 0,1-1 0,0 2 0,0 1 0,1 1 0,-1 0 0,0 0 0,0 1 0,-1-1 0,13 0 0,-1 0 0,-1 0 0,1 0 0,1 0 0,-14 0 0,1 0 0,0 0 0,0 0 0,0 0 0,-1 0 0,14 0 0,-1 0 0,-1 0 0,1 0 0,1 0 0,-13 0 0,1 0 0,0 0 0,0 0 0,1 0 0,-1 0 0,0 0 0,-1 0 0,1 0 0,0 0 0,0 0 0,0 0 0,0 0 0,0 0 0,0 0 0,-1 0 0,1 0 0,0 0 0,1 0 0,1-1 0,0 1 0,-2 0 0,-1 0 0,-3 1 0,18 2 0,-4 0 0,-1 1 0,1 1 0,-15-2 0,2 0 0,-1 1 0,-2 0 0,-6 2 0,16 4 0,-5 2 0,0 0 0,7-1 0,2 1 0,-3 0 0,-12-2 0,-2 1 0,-5 0 0,15 4 0,-7 0 0,-15-2 0,-7 1 0,15 10 0,-28-11 0,-24 5 0,-13-16 0,-9 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1T14:37:04.918"/>
    </inkml:context>
    <inkml:brush xml:id="br0">
      <inkml:brushProperty name="width" value="0.3" units="cm"/>
      <inkml:brushProperty name="height" value="0.6" units="cm"/>
      <inkml:brushProperty name="color" value="#FEFDFF"/>
      <inkml:brushProperty name="tip" value="rectangle"/>
      <inkml:brushProperty name="rasterOp" value="maskPen"/>
    </inkml:brush>
  </inkml:definitions>
  <inkml:trace contextRef="#ctx0" brushRef="#br0">0 2 16383,'75'0'0,"0"0"0,1 0 0,5 0 0,-9 0 0,4 0 0,1 0 0,1 0 0,0 0 0,3 0 0,9 0 0,3 0 0,2 0 0,-15 0 0,2 0 0,0 0 0,1 0 0,1 0 0,1 0 0,0 0 0,2 0 0,8 0 0,2 0 0,1 0 0,1 0 0,-16 0 0,0 0 0,1 0 0,0 0 0,-1 0 0,18 0 0,-2 0 0,0 0 0,0 0 0,-1 0 0,-1 0 0,-1 0 0,1 0 0,0 0 0,0 0 0,-1 0 0,-2 0 0,-8 0 0,-3 0 0,0 0 0,0 0 0,2 0 0,1 0 0,-2 0 0,-5 0 0,4 0 0,-6 0 0,3 0 0,8 0 0,3 0 0,-7 0 0,3 0 0,-1 0 0,-6 0 0,5 0 0,-4 0 0,15 0 0,-4 0 0,1 0 0,-1 0 0,-2 0 0,-1 0 0,-6 0 0,-2 0 0,2 0 0,-1 0 0,-2 0 0,0 0 0,1 0 0,-1 0 0,-7 0 0,0 0 0,15-1 0,3 2 0,-23 3 0,2 2 0,-1-1 0,2-3 0,0-2 0,2 2 0,9 2 0,3 2 0,-1-1 0,-8 0 0,0 0 0,1 0 0,7 1 0,1 0 0,-3 1 0,16 2 0,-1 1 0,-17-5 0,3 0 0,-4 0 0,17 3 0,-2-1 0,-25-6 0,1-2 0,-1 4 0,25 11 0,-3-1 0,-9-11 0,-5-1 0,-20 11 0,-3 0 0,0-11 0,-4 1 0,9 18 0,-13-18 0,-15 8 0,-11-10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June 21,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2200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June 21,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934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June 21,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8694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June 21,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5634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June 21,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9262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June 21,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406845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June 21,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23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June 21,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95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June 21,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6391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June 21,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267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June 21,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6511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June 21,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25796551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49" r:id="rId7"/>
    <p:sldLayoutId id="2147483750" r:id="rId8"/>
    <p:sldLayoutId id="2147483751" r:id="rId9"/>
    <p:sldLayoutId id="2147483752" r:id="rId10"/>
    <p:sldLayoutId id="2147483759"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6" Type="http://schemas.openxmlformats.org/officeDocument/2006/relationships/image" Target="../media/image21.png"/><Relationship Id="rId21" Type="http://schemas.openxmlformats.org/officeDocument/2006/relationships/customXml" Target="../ink/ink11.xml"/><Relationship Id="rId42" Type="http://schemas.openxmlformats.org/officeDocument/2006/relationships/image" Target="../media/image29.png"/><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42.png"/><Relationship Id="rId84" Type="http://schemas.openxmlformats.org/officeDocument/2006/relationships/image" Target="../media/image50.png"/><Relationship Id="rId16" Type="http://schemas.openxmlformats.org/officeDocument/2006/relationships/image" Target="../media/image16.png"/><Relationship Id="rId11" Type="http://schemas.openxmlformats.org/officeDocument/2006/relationships/customXml" Target="../ink/ink6.xml"/><Relationship Id="rId32" Type="http://schemas.openxmlformats.org/officeDocument/2006/relationships/image" Target="../media/image24.png"/><Relationship Id="rId37" Type="http://schemas.openxmlformats.org/officeDocument/2006/relationships/customXml" Target="../ink/ink19.xml"/><Relationship Id="rId53" Type="http://schemas.openxmlformats.org/officeDocument/2006/relationships/customXml" Target="../ink/ink27.xml"/><Relationship Id="rId58" Type="http://schemas.openxmlformats.org/officeDocument/2006/relationships/image" Target="../media/image37.png"/><Relationship Id="rId74" Type="http://schemas.openxmlformats.org/officeDocument/2006/relationships/image" Target="../media/image45.png"/><Relationship Id="rId79" Type="http://schemas.openxmlformats.org/officeDocument/2006/relationships/customXml" Target="../ink/ink40.xml"/><Relationship Id="rId5" Type="http://schemas.openxmlformats.org/officeDocument/2006/relationships/customXml" Target="../ink/ink3.xml"/><Relationship Id="rId19" Type="http://schemas.openxmlformats.org/officeDocument/2006/relationships/customXml" Target="../ink/ink10.xml"/><Relationship Id="rId14" Type="http://schemas.openxmlformats.org/officeDocument/2006/relationships/image" Target="../media/image15.png"/><Relationship Id="rId22" Type="http://schemas.openxmlformats.org/officeDocument/2006/relationships/image" Target="../media/image19.png"/><Relationship Id="rId27" Type="http://schemas.openxmlformats.org/officeDocument/2006/relationships/customXml" Target="../ink/ink14.xml"/><Relationship Id="rId30" Type="http://schemas.openxmlformats.org/officeDocument/2006/relationships/image" Target="../media/image23.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32.png"/><Relationship Id="rId56" Type="http://schemas.openxmlformats.org/officeDocument/2006/relationships/image" Target="../media/image36.png"/><Relationship Id="rId64" Type="http://schemas.openxmlformats.org/officeDocument/2006/relationships/image" Target="../media/image40.png"/><Relationship Id="rId69" Type="http://schemas.openxmlformats.org/officeDocument/2006/relationships/customXml" Target="../ink/ink35.xml"/><Relationship Id="rId77" Type="http://schemas.openxmlformats.org/officeDocument/2006/relationships/customXml" Target="../ink/ink39.xml"/><Relationship Id="rId8" Type="http://schemas.openxmlformats.org/officeDocument/2006/relationships/image" Target="../media/image12.png"/><Relationship Id="rId51" Type="http://schemas.openxmlformats.org/officeDocument/2006/relationships/customXml" Target="../ink/ink26.xml"/><Relationship Id="rId72" Type="http://schemas.openxmlformats.org/officeDocument/2006/relationships/image" Target="../media/image44.png"/><Relationship Id="rId80" Type="http://schemas.openxmlformats.org/officeDocument/2006/relationships/image" Target="../media/image48.png"/><Relationship Id="rId85" Type="http://schemas.openxmlformats.org/officeDocument/2006/relationships/customXml" Target="../ink/ink43.xml"/><Relationship Id="rId3" Type="http://schemas.openxmlformats.org/officeDocument/2006/relationships/customXml" Target="../ink/ink2.xml"/><Relationship Id="rId12" Type="http://schemas.openxmlformats.org/officeDocument/2006/relationships/image" Target="../media/image14.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27.png"/><Relationship Id="rId46" Type="http://schemas.openxmlformats.org/officeDocument/2006/relationships/image" Target="../media/image31.png"/><Relationship Id="rId59" Type="http://schemas.openxmlformats.org/officeDocument/2006/relationships/customXml" Target="../ink/ink30.xml"/><Relationship Id="rId67" Type="http://schemas.openxmlformats.org/officeDocument/2006/relationships/customXml" Target="../ink/ink34.xml"/><Relationship Id="rId20" Type="http://schemas.openxmlformats.org/officeDocument/2006/relationships/image" Target="../media/image18.png"/><Relationship Id="rId41" Type="http://schemas.openxmlformats.org/officeDocument/2006/relationships/customXml" Target="../ink/ink21.xml"/><Relationship Id="rId54" Type="http://schemas.openxmlformats.org/officeDocument/2006/relationships/image" Target="../media/image35.png"/><Relationship Id="rId62" Type="http://schemas.openxmlformats.org/officeDocument/2006/relationships/image" Target="../media/image39.png"/><Relationship Id="rId70" Type="http://schemas.openxmlformats.org/officeDocument/2006/relationships/image" Target="../media/image43.png"/><Relationship Id="rId75" Type="http://schemas.openxmlformats.org/officeDocument/2006/relationships/customXml" Target="../ink/ink38.xml"/><Relationship Id="rId83"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image" Target="../media/image11.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22.png"/><Relationship Id="rId36" Type="http://schemas.openxmlformats.org/officeDocument/2006/relationships/image" Target="../media/image26.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image" Target="../media/image13.png"/><Relationship Id="rId31" Type="http://schemas.openxmlformats.org/officeDocument/2006/relationships/customXml" Target="../ink/ink16.xml"/><Relationship Id="rId44" Type="http://schemas.openxmlformats.org/officeDocument/2006/relationships/image" Target="../media/image30.png"/><Relationship Id="rId52" Type="http://schemas.openxmlformats.org/officeDocument/2006/relationships/image" Target="../media/image34.png"/><Relationship Id="rId60" Type="http://schemas.openxmlformats.org/officeDocument/2006/relationships/image" Target="../media/image38.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image" Target="../media/image47.png"/><Relationship Id="rId81" Type="http://schemas.openxmlformats.org/officeDocument/2006/relationships/customXml" Target="../ink/ink41.xml"/><Relationship Id="rId86" Type="http://schemas.openxmlformats.org/officeDocument/2006/relationships/image" Target="../media/image51.png"/><Relationship Id="rId4" Type="http://schemas.openxmlformats.org/officeDocument/2006/relationships/image" Target="../media/image10.png"/><Relationship Id="rId9" Type="http://schemas.openxmlformats.org/officeDocument/2006/relationships/customXml" Target="../ink/ink5.xml"/><Relationship Id="rId13" Type="http://schemas.openxmlformats.org/officeDocument/2006/relationships/customXml" Target="../ink/ink7.xml"/><Relationship Id="rId18" Type="http://schemas.openxmlformats.org/officeDocument/2006/relationships/image" Target="../media/image17.png"/><Relationship Id="rId39" Type="http://schemas.openxmlformats.org/officeDocument/2006/relationships/customXml" Target="../ink/ink20.xml"/><Relationship Id="rId34" Type="http://schemas.openxmlformats.org/officeDocument/2006/relationships/image" Target="../media/image25.png"/><Relationship Id="rId50" Type="http://schemas.openxmlformats.org/officeDocument/2006/relationships/image" Target="../media/image33.png"/><Relationship Id="rId55" Type="http://schemas.openxmlformats.org/officeDocument/2006/relationships/customXml" Target="../ink/ink28.xml"/><Relationship Id="rId76" Type="http://schemas.openxmlformats.org/officeDocument/2006/relationships/image" Target="../media/image46.png"/><Relationship Id="rId7" Type="http://schemas.openxmlformats.org/officeDocument/2006/relationships/customXml" Target="../ink/ink4.xml"/><Relationship Id="rId71" Type="http://schemas.openxmlformats.org/officeDocument/2006/relationships/customXml" Target="../ink/ink36.xml"/><Relationship Id="rId2" Type="http://schemas.openxmlformats.org/officeDocument/2006/relationships/image" Target="../media/image9.png"/><Relationship Id="rId29" Type="http://schemas.openxmlformats.org/officeDocument/2006/relationships/customXml" Target="../ink/ink15.xml"/><Relationship Id="rId24" Type="http://schemas.openxmlformats.org/officeDocument/2006/relationships/image" Target="../media/image20.png"/><Relationship Id="rId40" Type="http://schemas.openxmlformats.org/officeDocument/2006/relationships/image" Target="../media/image28.png"/><Relationship Id="rId45" Type="http://schemas.openxmlformats.org/officeDocument/2006/relationships/customXml" Target="../ink/ink23.xml"/><Relationship Id="rId66" Type="http://schemas.openxmlformats.org/officeDocument/2006/relationships/image" Target="../media/image41.png"/><Relationship Id="rId61" Type="http://schemas.openxmlformats.org/officeDocument/2006/relationships/customXml" Target="../ink/ink31.xml"/><Relationship Id="rId82" Type="http://schemas.openxmlformats.org/officeDocument/2006/relationships/image" Target="../media/image49.png"/></Relationships>
</file>

<file path=ppt/slides/_rels/slide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customXml" Target="../ink/ink48.xml"/><Relationship Id="rId1" Type="http://schemas.openxmlformats.org/officeDocument/2006/relationships/slideLayout" Target="../slideLayouts/slideLayout2.xml"/><Relationship Id="rId4" Type="http://schemas.openxmlformats.org/officeDocument/2006/relationships/customXml" Target="../ink/ink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customXml" Target="../ink/ink58.xml"/><Relationship Id="rId18" Type="http://schemas.openxmlformats.org/officeDocument/2006/relationships/customXml" Target="../ink/ink63.xml"/><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customXml" Target="../ink/ink57.xml"/><Relationship Id="rId17" Type="http://schemas.openxmlformats.org/officeDocument/2006/relationships/customXml" Target="../ink/ink62.xml"/><Relationship Id="rId2" Type="http://schemas.openxmlformats.org/officeDocument/2006/relationships/image" Target="../media/image70.png"/><Relationship Id="rId16" Type="http://schemas.openxmlformats.org/officeDocument/2006/relationships/customXml" Target="../ink/ink61.xml"/><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customXml" Target="../ink/ink56.xml"/><Relationship Id="rId5" Type="http://schemas.openxmlformats.org/officeDocument/2006/relationships/customXml" Target="../ink/ink51.xml"/><Relationship Id="rId15" Type="http://schemas.openxmlformats.org/officeDocument/2006/relationships/customXml" Target="../ink/ink60.xml"/><Relationship Id="rId10" Type="http://schemas.openxmlformats.org/officeDocument/2006/relationships/customXml" Target="../ink/ink55.xml"/><Relationship Id="rId4" Type="http://schemas.openxmlformats.org/officeDocument/2006/relationships/image" Target="../media/image71.png"/><Relationship Id="rId9" Type="http://schemas.openxmlformats.org/officeDocument/2006/relationships/customXml" Target="../ink/ink54.xml"/><Relationship Id="rId14" Type="http://schemas.openxmlformats.org/officeDocument/2006/relationships/customXml" Target="../ink/ink59.xml"/></Relationships>
</file>

<file path=ppt/slides/_rels/slide25.xml.rels><?xml version="1.0" encoding="UTF-8" standalone="yes"?>
<Relationships xmlns="http://schemas.openxmlformats.org/package/2006/relationships"><Relationship Id="rId2" Type="http://schemas.openxmlformats.org/officeDocument/2006/relationships/hyperlink" Target="https://render.githubusercontent.com/view/ipynb?color_mode=auto&amp;commit=7674eb05dc99c37bc21bfc3472eba0ce1cc4ac74&amp;enc_url=68747470733a2f2f7261772e67697468756275736572636f6e74656e742e636f6d2f796f75736566686f73616d2d622f47324d5f4361625f5461736b2f373637346562303564633939633337626332316266633334373265626130636531636334616337342f436f6465253230776974682532306368617274732f47324d253230436162253230446174612e6970796e62&amp;nwo=yousefhosam-b%2FG2M_Cab_Task&amp;path=Code+with+charts%2FG2M+Cab+Data.ipynb&amp;repository_id=378735411&amp;repository_type=Repository#EDA-recommendation-and-hypothesis-result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73097" y="2356570"/>
                  <a:pt x="2817182" y="2265557"/>
                </a:cubicBezTo>
                <a:cubicBezTo>
                  <a:pt x="2871451" y="2222306"/>
                  <a:pt x="2898877" y="2247383"/>
                  <a:pt x="2957554" y="2180877"/>
                </a:cubicBezTo>
                <a:cubicBezTo>
                  <a:pt x="2981173" y="2203103"/>
                  <a:pt x="2991267" y="2163934"/>
                  <a:pt x="3003677" y="2154878"/>
                </a:cubicBezTo>
                <a:cubicBezTo>
                  <a:pt x="3016971" y="2140621"/>
                  <a:pt x="3016351" y="2103128"/>
                  <a:pt x="3046876" y="2081296"/>
                </a:cubicBezTo>
                <a:cubicBezTo>
                  <a:pt x="3097864" y="2049348"/>
                  <a:pt x="3203688" y="2064646"/>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15403" y="1324130"/>
                  <a:pt x="7639787" y="1325624"/>
                  <a:pt x="7666555" y="1335529"/>
                </a:cubicBezTo>
                <a:cubicBezTo>
                  <a:pt x="7727140" y="1310931"/>
                  <a:pt x="7792616" y="1317938"/>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05909" y="1285698"/>
                  <a:pt x="8423830" y="1260181"/>
                  <a:pt x="8431415" y="1275098"/>
                </a:cubicBezTo>
                <a:cubicBezTo>
                  <a:pt x="8482885" y="1262532"/>
                  <a:pt x="8530450" y="1239094"/>
                  <a:pt x="8569515" y="1207037"/>
                </a:cubicBezTo>
                <a:cubicBezTo>
                  <a:pt x="8676339" y="1206081"/>
                  <a:pt x="8599114" y="1148363"/>
                  <a:pt x="8672452" y="1135782"/>
                </a:cubicBezTo>
                <a:cubicBezTo>
                  <a:pt x="8739379" y="1150433"/>
                  <a:pt x="8752364" y="1119350"/>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43090" y="978495"/>
                  <a:pt x="9246487" y="1013279"/>
                  <a:pt x="9286437" y="997858"/>
                </a:cubicBezTo>
                <a:cubicBezTo>
                  <a:pt x="9306659" y="1005803"/>
                  <a:pt x="9320841" y="1042286"/>
                  <a:pt x="9349089" y="1015184"/>
                </a:cubicBezTo>
                <a:cubicBezTo>
                  <a:pt x="9297539" y="993073"/>
                  <a:pt x="9365224" y="970697"/>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694957" y="715846"/>
                  <a:pt x="9706184" y="714032"/>
                  <a:pt x="9728219" y="719921"/>
                </a:cubicBezTo>
                <a:cubicBezTo>
                  <a:pt x="9883693" y="691149"/>
                  <a:pt x="10033800" y="417068"/>
                  <a:pt x="10080661" y="505423"/>
                </a:cubicBezTo>
                <a:cubicBezTo>
                  <a:pt x="10117255" y="498450"/>
                  <a:pt x="10251293" y="561343"/>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B91EB-61F2-C349-9E54-51DD560AC93F}"/>
              </a:ext>
            </a:extLst>
          </p:cNvPr>
          <p:cNvSpPr>
            <a:spLocks noGrp="1"/>
          </p:cNvSpPr>
          <p:nvPr>
            <p:ph type="ctrTitle"/>
          </p:nvPr>
        </p:nvSpPr>
        <p:spPr>
          <a:xfrm>
            <a:off x="733647" y="744884"/>
            <a:ext cx="3831529" cy="2819790"/>
          </a:xfrm>
        </p:spPr>
        <p:txBody>
          <a:bodyPr>
            <a:normAutofit/>
          </a:bodyPr>
          <a:lstStyle/>
          <a:p>
            <a:pPr algn="l"/>
            <a:r>
              <a:rPr lang="en-GB">
                <a:latin typeface="Arial Black" panose="020B0A04020102020204" pitchFamily="34" charset="0"/>
              </a:rPr>
              <a:t>G2M insight for Cab Investment firm</a:t>
            </a:r>
          </a:p>
        </p:txBody>
      </p:sp>
      <p:sp>
        <p:nvSpPr>
          <p:cNvPr id="3" name="Subtitle 2">
            <a:extLst>
              <a:ext uri="{FF2B5EF4-FFF2-40B4-BE49-F238E27FC236}">
                <a16:creationId xmlns:a16="http://schemas.microsoft.com/office/drawing/2014/main" id="{1DE477D3-C687-7F46-B5C6-C7D19F58B677}"/>
              </a:ext>
            </a:extLst>
          </p:cNvPr>
          <p:cNvSpPr>
            <a:spLocks noGrp="1"/>
          </p:cNvSpPr>
          <p:nvPr>
            <p:ph type="subTitle" idx="1"/>
          </p:nvPr>
        </p:nvSpPr>
        <p:spPr>
          <a:xfrm>
            <a:off x="733646" y="3906739"/>
            <a:ext cx="3831529" cy="998162"/>
          </a:xfrm>
        </p:spPr>
        <p:txBody>
          <a:bodyPr>
            <a:normAutofit fontScale="92500" lnSpcReduction="20000"/>
          </a:bodyPr>
          <a:lstStyle/>
          <a:p>
            <a:pPr algn="l"/>
            <a:r>
              <a:rPr lang="en-GB" b="1" dirty="0">
                <a:solidFill>
                  <a:schemeClr val="accent2"/>
                </a:solidFill>
                <a:latin typeface="Lato Extended"/>
              </a:rPr>
              <a:t>Company Name</a:t>
            </a:r>
            <a:r>
              <a:rPr lang="en-GB" dirty="0">
                <a:solidFill>
                  <a:schemeClr val="accent2"/>
                </a:solidFill>
                <a:latin typeface="Lato Extended"/>
              </a:rPr>
              <a:t> : XYZ</a:t>
            </a:r>
          </a:p>
          <a:p>
            <a:pPr algn="l"/>
            <a:br>
              <a:rPr lang="en-GB" dirty="0">
                <a:solidFill>
                  <a:schemeClr val="accent2"/>
                </a:solidFill>
              </a:rPr>
            </a:br>
            <a:endParaRPr lang="en-TR" dirty="0"/>
          </a:p>
        </p:txBody>
      </p:sp>
      <p:sp>
        <p:nvSpPr>
          <p:cNvPr id="44" name="Freeform: Shape 43">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821" y="492790"/>
            <a:ext cx="6084939" cy="574922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5F6F5"/>
          </a:solidFill>
          <a:ln>
            <a:noFill/>
          </a:ln>
          <a:effectLst>
            <a:outerShdw blurRad="25400" dist="254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D2214D8F-C0C9-9F4C-AD1A-6A41CEF46788}"/>
              </a:ext>
            </a:extLst>
          </p:cNvPr>
          <p:cNvPicPr>
            <a:picLocks noChangeAspect="1"/>
          </p:cNvPicPr>
          <p:nvPr/>
        </p:nvPicPr>
        <p:blipFill rotWithShape="1">
          <a:blip r:embed="rId2">
            <a:extLst>
              <a:ext uri="{28A0092B-C50C-407E-A947-70E740481C1C}">
                <a14:useLocalDpi xmlns:a14="http://schemas.microsoft.com/office/drawing/2010/main" val="0"/>
              </a:ext>
            </a:extLst>
          </a:blip>
          <a:srcRect b="5518"/>
          <a:stretch/>
        </p:blipFill>
        <p:spPr>
          <a:xfrm>
            <a:off x="5298822" y="492790"/>
            <a:ext cx="6084937" cy="5749222"/>
          </a:xfrm>
          <a:prstGeom prst="rect">
            <a:avLst/>
          </a:prstGeom>
        </p:spPr>
      </p:pic>
    </p:spTree>
    <p:extLst>
      <p:ext uri="{BB962C8B-B14F-4D97-AF65-F5344CB8AC3E}">
        <p14:creationId xmlns:p14="http://schemas.microsoft.com/office/powerpoint/2010/main" val="3852762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AE8-8D5E-4449-8A4B-FD74FAE4EC8A}"/>
              </a:ext>
            </a:extLst>
          </p:cNvPr>
          <p:cNvSpPr>
            <a:spLocks noGrp="1"/>
          </p:cNvSpPr>
          <p:nvPr>
            <p:ph type="title"/>
          </p:nvPr>
        </p:nvSpPr>
        <p:spPr/>
        <p:txBody>
          <a:bodyPr/>
          <a:lstStyle/>
          <a:p>
            <a:r>
              <a:rPr lang="en-TR" dirty="0"/>
              <a:t>KM TRAVELLED FREQUENCIES</a:t>
            </a:r>
          </a:p>
        </p:txBody>
      </p:sp>
      <p:pic>
        <p:nvPicPr>
          <p:cNvPr id="4" name="Content Placeholder 3">
            <a:extLst>
              <a:ext uri="{FF2B5EF4-FFF2-40B4-BE49-F238E27FC236}">
                <a16:creationId xmlns:a16="http://schemas.microsoft.com/office/drawing/2014/main" id="{586A6090-C973-844E-B77E-DAE6EFB5057C}"/>
              </a:ext>
            </a:extLst>
          </p:cNvPr>
          <p:cNvPicPr>
            <a:picLocks noGrp="1" noChangeAspect="1"/>
          </p:cNvPicPr>
          <p:nvPr>
            <p:ph idx="1"/>
          </p:nvPr>
        </p:nvPicPr>
        <p:blipFill>
          <a:blip r:embed="rId2"/>
          <a:stretch>
            <a:fillRect/>
          </a:stretch>
        </p:blipFill>
        <p:spPr>
          <a:xfrm>
            <a:off x="727657" y="1967364"/>
            <a:ext cx="4070165" cy="2772689"/>
          </a:xfrm>
          <a:prstGeom prst="rect">
            <a:avLst/>
          </a:prstGeom>
        </p:spPr>
      </p:pic>
      <p:pic>
        <p:nvPicPr>
          <p:cNvPr id="5" name="Picture 4">
            <a:extLst>
              <a:ext uri="{FF2B5EF4-FFF2-40B4-BE49-F238E27FC236}">
                <a16:creationId xmlns:a16="http://schemas.microsoft.com/office/drawing/2014/main" id="{EE8F9301-AC35-A54B-B904-BEBD2C36CF12}"/>
              </a:ext>
            </a:extLst>
          </p:cNvPr>
          <p:cNvPicPr>
            <a:picLocks noChangeAspect="1"/>
          </p:cNvPicPr>
          <p:nvPr/>
        </p:nvPicPr>
        <p:blipFill>
          <a:blip r:embed="rId3"/>
          <a:stretch>
            <a:fillRect/>
          </a:stretch>
        </p:blipFill>
        <p:spPr>
          <a:xfrm>
            <a:off x="5325280" y="1967364"/>
            <a:ext cx="4753181" cy="2772689"/>
          </a:xfrm>
          <a:prstGeom prst="rect">
            <a:avLst/>
          </a:prstGeom>
        </p:spPr>
      </p:pic>
      <p:sp>
        <p:nvSpPr>
          <p:cNvPr id="6" name="TextBox 5">
            <a:extLst>
              <a:ext uri="{FF2B5EF4-FFF2-40B4-BE49-F238E27FC236}">
                <a16:creationId xmlns:a16="http://schemas.microsoft.com/office/drawing/2014/main" id="{870773EC-266D-ED4D-B7EE-A7B998E5C7CA}"/>
              </a:ext>
            </a:extLst>
          </p:cNvPr>
          <p:cNvSpPr txBox="1"/>
          <p:nvPr/>
        </p:nvSpPr>
        <p:spPr>
          <a:xfrm>
            <a:off x="1050879" y="5114925"/>
            <a:ext cx="8450309" cy="369332"/>
          </a:xfrm>
          <a:prstGeom prst="rect">
            <a:avLst/>
          </a:prstGeom>
          <a:noFill/>
        </p:spPr>
        <p:txBody>
          <a:bodyPr wrap="square" rtlCol="0">
            <a:spAutoFit/>
          </a:bodyPr>
          <a:lstStyle/>
          <a:p>
            <a:r>
              <a:rPr lang="en-TR" dirty="0"/>
              <a:t>Both are between 2-48 km.</a:t>
            </a:r>
          </a:p>
        </p:txBody>
      </p:sp>
    </p:spTree>
    <p:extLst>
      <p:ext uri="{BB962C8B-B14F-4D97-AF65-F5344CB8AC3E}">
        <p14:creationId xmlns:p14="http://schemas.microsoft.com/office/powerpoint/2010/main" val="167791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B513B-51A0-FF4F-A320-FA6B48935CCE}"/>
              </a:ext>
            </a:extLst>
          </p:cNvPr>
          <p:cNvSpPr>
            <a:spLocks noGrp="1"/>
          </p:cNvSpPr>
          <p:nvPr>
            <p:ph type="title"/>
          </p:nvPr>
        </p:nvSpPr>
        <p:spPr>
          <a:xfrm>
            <a:off x="7166335" y="609601"/>
            <a:ext cx="3937094" cy="1216024"/>
          </a:xfrm>
        </p:spPr>
        <p:txBody>
          <a:bodyPr>
            <a:normAutofit/>
          </a:bodyPr>
          <a:lstStyle/>
          <a:p>
            <a:pPr algn="ctr"/>
            <a:r>
              <a:rPr lang="en-TR" dirty="0"/>
              <a:t>CARD OR CASH</a:t>
            </a:r>
          </a:p>
        </p:txBody>
      </p:sp>
      <p:pic>
        <p:nvPicPr>
          <p:cNvPr id="5" name="Content Placeholder 4" descr="Chart, bar chart&#10;&#10;Description automatically generated">
            <a:extLst>
              <a:ext uri="{FF2B5EF4-FFF2-40B4-BE49-F238E27FC236}">
                <a16:creationId xmlns:a16="http://schemas.microsoft.com/office/drawing/2014/main" id="{EAE27CFC-5B86-9241-AC68-9E512DF53E6D}"/>
              </a:ext>
            </a:extLst>
          </p:cNvPr>
          <p:cNvPicPr>
            <a:picLocks noChangeAspect="1"/>
          </p:cNvPicPr>
          <p:nvPr/>
        </p:nvPicPr>
        <p:blipFill rotWithShape="1">
          <a:blip r:embed="rId2"/>
          <a:srcRect l="20725" r="21042" b="-1"/>
          <a:stretch/>
        </p:blipFill>
        <p:spPr>
          <a:xfrm>
            <a:off x="143413" y="-1"/>
            <a:ext cx="7037120" cy="6858000"/>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9" name="Content Placeholder 8">
            <a:extLst>
              <a:ext uri="{FF2B5EF4-FFF2-40B4-BE49-F238E27FC236}">
                <a16:creationId xmlns:a16="http://schemas.microsoft.com/office/drawing/2014/main" id="{519E8732-E8B1-4BF3-B6BE-2DF220A20A1D}"/>
              </a:ext>
            </a:extLst>
          </p:cNvPr>
          <p:cNvSpPr>
            <a:spLocks noGrp="1"/>
          </p:cNvSpPr>
          <p:nvPr>
            <p:ph idx="1"/>
          </p:nvPr>
        </p:nvSpPr>
        <p:spPr>
          <a:xfrm>
            <a:off x="7162799" y="2147356"/>
            <a:ext cx="3885061" cy="4107021"/>
          </a:xfrm>
        </p:spPr>
        <p:txBody>
          <a:bodyPr>
            <a:normAutofit/>
          </a:bodyPr>
          <a:lstStyle/>
          <a:p>
            <a:r>
              <a:rPr lang="en-US" sz="2800" dirty="0"/>
              <a:t>As we can see in the figure both pink and yellow cab customers prefer card over cash.</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41160092-4D2E-8E48-8F2A-E30013E0111B}"/>
                  </a:ext>
                </a:extLst>
              </p14:cNvPr>
              <p14:cNvContentPartPr/>
              <p14:nvPr/>
            </p14:nvContentPartPr>
            <p14:xfrm>
              <a:off x="276469" y="6252360"/>
              <a:ext cx="6673320" cy="128880"/>
            </p14:xfrm>
          </p:contentPart>
        </mc:Choice>
        <mc:Fallback>
          <p:pic>
            <p:nvPicPr>
              <p:cNvPr id="6" name="Ink 5">
                <a:extLst>
                  <a:ext uri="{FF2B5EF4-FFF2-40B4-BE49-F238E27FC236}">
                    <a16:creationId xmlns:a16="http://schemas.microsoft.com/office/drawing/2014/main" id="{41160092-4D2E-8E48-8F2A-E30013E0111B}"/>
                  </a:ext>
                </a:extLst>
              </p:cNvPr>
              <p:cNvPicPr/>
              <p:nvPr/>
            </p:nvPicPr>
            <p:blipFill>
              <a:blip r:embed="rId4"/>
              <a:stretch>
                <a:fillRect/>
              </a:stretch>
            </p:blipFill>
            <p:spPr>
              <a:xfrm>
                <a:off x="222829" y="6144720"/>
                <a:ext cx="67809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A6487917-5242-A24D-A0A0-25CDEFE2E57B}"/>
                  </a:ext>
                </a:extLst>
              </p14:cNvPr>
              <p14:cNvContentPartPr/>
              <p14:nvPr/>
            </p14:nvContentPartPr>
            <p14:xfrm>
              <a:off x="127069" y="6275400"/>
              <a:ext cx="2684880" cy="422280"/>
            </p14:xfrm>
          </p:contentPart>
        </mc:Choice>
        <mc:Fallback>
          <p:pic>
            <p:nvPicPr>
              <p:cNvPr id="7" name="Ink 6">
                <a:extLst>
                  <a:ext uri="{FF2B5EF4-FFF2-40B4-BE49-F238E27FC236}">
                    <a16:creationId xmlns:a16="http://schemas.microsoft.com/office/drawing/2014/main" id="{A6487917-5242-A24D-A0A0-25CDEFE2E57B}"/>
                  </a:ext>
                </a:extLst>
              </p:cNvPr>
              <p:cNvPicPr/>
              <p:nvPr/>
            </p:nvPicPr>
            <p:blipFill>
              <a:blip r:embed="rId6"/>
              <a:stretch>
                <a:fillRect/>
              </a:stretch>
            </p:blipFill>
            <p:spPr>
              <a:xfrm>
                <a:off x="73429" y="6167400"/>
                <a:ext cx="2792520" cy="637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047E7FFB-2231-8842-9BDB-E9804231EC9E}"/>
                  </a:ext>
                </a:extLst>
              </p14:cNvPr>
              <p14:cNvContentPartPr/>
              <p14:nvPr/>
            </p14:nvContentPartPr>
            <p14:xfrm>
              <a:off x="142549" y="6419760"/>
              <a:ext cx="2529360" cy="360"/>
            </p14:xfrm>
          </p:contentPart>
        </mc:Choice>
        <mc:Fallback>
          <p:pic>
            <p:nvPicPr>
              <p:cNvPr id="8" name="Ink 7">
                <a:extLst>
                  <a:ext uri="{FF2B5EF4-FFF2-40B4-BE49-F238E27FC236}">
                    <a16:creationId xmlns:a16="http://schemas.microsoft.com/office/drawing/2014/main" id="{047E7FFB-2231-8842-9BDB-E9804231EC9E}"/>
                  </a:ext>
                </a:extLst>
              </p:cNvPr>
              <p:cNvPicPr/>
              <p:nvPr/>
            </p:nvPicPr>
            <p:blipFill>
              <a:blip r:embed="rId8"/>
              <a:stretch>
                <a:fillRect/>
              </a:stretch>
            </p:blipFill>
            <p:spPr>
              <a:xfrm>
                <a:off x="88909" y="6312120"/>
                <a:ext cx="2637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2C00B97F-7D07-3A4B-B843-EBD41A530D9D}"/>
                  </a:ext>
                </a:extLst>
              </p14:cNvPr>
              <p14:cNvContentPartPr/>
              <p14:nvPr/>
            </p14:nvContentPartPr>
            <p14:xfrm>
              <a:off x="156949" y="6375840"/>
              <a:ext cx="3328920" cy="125640"/>
            </p14:xfrm>
          </p:contentPart>
        </mc:Choice>
        <mc:Fallback>
          <p:pic>
            <p:nvPicPr>
              <p:cNvPr id="10" name="Ink 9">
                <a:extLst>
                  <a:ext uri="{FF2B5EF4-FFF2-40B4-BE49-F238E27FC236}">
                    <a16:creationId xmlns:a16="http://schemas.microsoft.com/office/drawing/2014/main" id="{2C00B97F-7D07-3A4B-B843-EBD41A530D9D}"/>
                  </a:ext>
                </a:extLst>
              </p:cNvPr>
              <p:cNvPicPr/>
              <p:nvPr/>
            </p:nvPicPr>
            <p:blipFill>
              <a:blip r:embed="rId10"/>
              <a:stretch>
                <a:fillRect/>
              </a:stretch>
            </p:blipFill>
            <p:spPr>
              <a:xfrm>
                <a:off x="102949" y="6268200"/>
                <a:ext cx="343656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CA56662D-3FB6-F348-8FCC-CDEEA838A2EE}"/>
                  </a:ext>
                </a:extLst>
              </p14:cNvPr>
              <p14:cNvContentPartPr/>
              <p14:nvPr/>
            </p14:nvContentPartPr>
            <p14:xfrm>
              <a:off x="62629" y="6331200"/>
              <a:ext cx="3762720" cy="70560"/>
            </p14:xfrm>
          </p:contentPart>
        </mc:Choice>
        <mc:Fallback>
          <p:pic>
            <p:nvPicPr>
              <p:cNvPr id="11" name="Ink 10">
                <a:extLst>
                  <a:ext uri="{FF2B5EF4-FFF2-40B4-BE49-F238E27FC236}">
                    <a16:creationId xmlns:a16="http://schemas.microsoft.com/office/drawing/2014/main" id="{CA56662D-3FB6-F348-8FCC-CDEEA838A2EE}"/>
                  </a:ext>
                </a:extLst>
              </p:cNvPr>
              <p:cNvPicPr/>
              <p:nvPr/>
            </p:nvPicPr>
            <p:blipFill>
              <a:blip r:embed="rId12"/>
              <a:stretch>
                <a:fillRect/>
              </a:stretch>
            </p:blipFill>
            <p:spPr>
              <a:xfrm>
                <a:off x="8629" y="6223560"/>
                <a:ext cx="387036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54185594-223E-6849-8924-8CEE93AF2B7A}"/>
                  </a:ext>
                </a:extLst>
              </p14:cNvPr>
              <p14:cNvContentPartPr/>
              <p14:nvPr/>
            </p14:nvContentPartPr>
            <p14:xfrm>
              <a:off x="151909" y="6288720"/>
              <a:ext cx="3947760" cy="21240"/>
            </p14:xfrm>
          </p:contentPart>
        </mc:Choice>
        <mc:Fallback>
          <p:pic>
            <p:nvPicPr>
              <p:cNvPr id="13" name="Ink 12">
                <a:extLst>
                  <a:ext uri="{FF2B5EF4-FFF2-40B4-BE49-F238E27FC236}">
                    <a16:creationId xmlns:a16="http://schemas.microsoft.com/office/drawing/2014/main" id="{54185594-223E-6849-8924-8CEE93AF2B7A}"/>
                  </a:ext>
                </a:extLst>
              </p:cNvPr>
              <p:cNvPicPr/>
              <p:nvPr/>
            </p:nvPicPr>
            <p:blipFill>
              <a:blip r:embed="rId14"/>
              <a:stretch>
                <a:fillRect/>
              </a:stretch>
            </p:blipFill>
            <p:spPr>
              <a:xfrm>
                <a:off x="98269" y="6180720"/>
                <a:ext cx="40554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1DC4613A-38FF-B047-BE35-D298DA96959A}"/>
                  </a:ext>
                </a:extLst>
              </p14:cNvPr>
              <p14:cNvContentPartPr/>
              <p14:nvPr/>
            </p14:nvContentPartPr>
            <p14:xfrm>
              <a:off x="258469" y="6336600"/>
              <a:ext cx="5791680" cy="93960"/>
            </p14:xfrm>
          </p:contentPart>
        </mc:Choice>
        <mc:Fallback>
          <p:pic>
            <p:nvPicPr>
              <p:cNvPr id="15" name="Ink 14">
                <a:extLst>
                  <a:ext uri="{FF2B5EF4-FFF2-40B4-BE49-F238E27FC236}">
                    <a16:creationId xmlns:a16="http://schemas.microsoft.com/office/drawing/2014/main" id="{1DC4613A-38FF-B047-BE35-D298DA96959A}"/>
                  </a:ext>
                </a:extLst>
              </p:cNvPr>
              <p:cNvPicPr/>
              <p:nvPr/>
            </p:nvPicPr>
            <p:blipFill>
              <a:blip r:embed="rId16"/>
              <a:stretch>
                <a:fillRect/>
              </a:stretch>
            </p:blipFill>
            <p:spPr>
              <a:xfrm>
                <a:off x="204829" y="6228960"/>
                <a:ext cx="589932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 15">
                <a:extLst>
                  <a:ext uri="{FF2B5EF4-FFF2-40B4-BE49-F238E27FC236}">
                    <a16:creationId xmlns:a16="http://schemas.microsoft.com/office/drawing/2014/main" id="{E78A40C3-B320-F746-924F-C9360BC9F19B}"/>
                  </a:ext>
                </a:extLst>
              </p14:cNvPr>
              <p14:cNvContentPartPr/>
              <p14:nvPr/>
            </p14:nvContentPartPr>
            <p14:xfrm>
              <a:off x="299509" y="6194760"/>
              <a:ext cx="3424320" cy="75960"/>
            </p14:xfrm>
          </p:contentPart>
        </mc:Choice>
        <mc:Fallback>
          <p:pic>
            <p:nvPicPr>
              <p:cNvPr id="16" name="Ink 15">
                <a:extLst>
                  <a:ext uri="{FF2B5EF4-FFF2-40B4-BE49-F238E27FC236}">
                    <a16:creationId xmlns:a16="http://schemas.microsoft.com/office/drawing/2014/main" id="{E78A40C3-B320-F746-924F-C9360BC9F19B}"/>
                  </a:ext>
                </a:extLst>
              </p:cNvPr>
              <p:cNvPicPr/>
              <p:nvPr/>
            </p:nvPicPr>
            <p:blipFill>
              <a:blip r:embed="rId18"/>
              <a:stretch>
                <a:fillRect/>
              </a:stretch>
            </p:blipFill>
            <p:spPr>
              <a:xfrm>
                <a:off x="245509" y="6087120"/>
                <a:ext cx="35319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0D5B3046-7211-2F41-8631-801500AEEA15}"/>
                  </a:ext>
                </a:extLst>
              </p14:cNvPr>
              <p14:cNvContentPartPr/>
              <p14:nvPr/>
            </p14:nvContentPartPr>
            <p14:xfrm>
              <a:off x="1376269" y="6254880"/>
              <a:ext cx="3864240" cy="360"/>
            </p14:xfrm>
          </p:contentPart>
        </mc:Choice>
        <mc:Fallback>
          <p:pic>
            <p:nvPicPr>
              <p:cNvPr id="17" name="Ink 16">
                <a:extLst>
                  <a:ext uri="{FF2B5EF4-FFF2-40B4-BE49-F238E27FC236}">
                    <a16:creationId xmlns:a16="http://schemas.microsoft.com/office/drawing/2014/main" id="{0D5B3046-7211-2F41-8631-801500AEEA15}"/>
                  </a:ext>
                </a:extLst>
              </p:cNvPr>
              <p:cNvPicPr/>
              <p:nvPr/>
            </p:nvPicPr>
            <p:blipFill>
              <a:blip r:embed="rId20"/>
              <a:stretch>
                <a:fillRect/>
              </a:stretch>
            </p:blipFill>
            <p:spPr>
              <a:xfrm>
                <a:off x="1322269" y="6146880"/>
                <a:ext cx="3971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013845D6-EA51-E042-ADC2-135276844AC5}"/>
                  </a:ext>
                </a:extLst>
              </p14:cNvPr>
              <p14:cNvContentPartPr/>
              <p14:nvPr/>
            </p14:nvContentPartPr>
            <p14:xfrm>
              <a:off x="4631029" y="6222840"/>
              <a:ext cx="2911320" cy="7560"/>
            </p14:xfrm>
          </p:contentPart>
        </mc:Choice>
        <mc:Fallback>
          <p:pic>
            <p:nvPicPr>
              <p:cNvPr id="19" name="Ink 18">
                <a:extLst>
                  <a:ext uri="{FF2B5EF4-FFF2-40B4-BE49-F238E27FC236}">
                    <a16:creationId xmlns:a16="http://schemas.microsoft.com/office/drawing/2014/main" id="{013845D6-EA51-E042-ADC2-135276844AC5}"/>
                  </a:ext>
                </a:extLst>
              </p:cNvPr>
              <p:cNvPicPr/>
              <p:nvPr/>
            </p:nvPicPr>
            <p:blipFill>
              <a:blip r:embed="rId22"/>
              <a:stretch>
                <a:fillRect/>
              </a:stretch>
            </p:blipFill>
            <p:spPr>
              <a:xfrm>
                <a:off x="4577029" y="6115200"/>
                <a:ext cx="30189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CC15D37A-8A1E-B647-83E5-F24F085791B4}"/>
                  </a:ext>
                </a:extLst>
              </p14:cNvPr>
              <p14:cNvContentPartPr/>
              <p14:nvPr/>
            </p14:nvContentPartPr>
            <p14:xfrm>
              <a:off x="4146109" y="6368280"/>
              <a:ext cx="2113920" cy="59400"/>
            </p14:xfrm>
          </p:contentPart>
        </mc:Choice>
        <mc:Fallback>
          <p:pic>
            <p:nvPicPr>
              <p:cNvPr id="21" name="Ink 20">
                <a:extLst>
                  <a:ext uri="{FF2B5EF4-FFF2-40B4-BE49-F238E27FC236}">
                    <a16:creationId xmlns:a16="http://schemas.microsoft.com/office/drawing/2014/main" id="{CC15D37A-8A1E-B647-83E5-F24F085791B4}"/>
                  </a:ext>
                </a:extLst>
              </p:cNvPr>
              <p:cNvPicPr/>
              <p:nvPr/>
            </p:nvPicPr>
            <p:blipFill>
              <a:blip r:embed="rId24"/>
              <a:stretch>
                <a:fillRect/>
              </a:stretch>
            </p:blipFill>
            <p:spPr>
              <a:xfrm>
                <a:off x="4092109" y="6260280"/>
                <a:ext cx="22215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EDFE5384-1EB6-2E40-A5FB-0ABF6F52BD2E}"/>
                  </a:ext>
                </a:extLst>
              </p14:cNvPr>
              <p14:cNvContentPartPr/>
              <p14:nvPr/>
            </p14:nvContentPartPr>
            <p14:xfrm>
              <a:off x="3188509" y="6302040"/>
              <a:ext cx="2042640" cy="7560"/>
            </p14:xfrm>
          </p:contentPart>
        </mc:Choice>
        <mc:Fallback>
          <p:pic>
            <p:nvPicPr>
              <p:cNvPr id="22" name="Ink 21">
                <a:extLst>
                  <a:ext uri="{FF2B5EF4-FFF2-40B4-BE49-F238E27FC236}">
                    <a16:creationId xmlns:a16="http://schemas.microsoft.com/office/drawing/2014/main" id="{EDFE5384-1EB6-2E40-A5FB-0ABF6F52BD2E}"/>
                  </a:ext>
                </a:extLst>
              </p:cNvPr>
              <p:cNvPicPr/>
              <p:nvPr/>
            </p:nvPicPr>
            <p:blipFill>
              <a:blip r:embed="rId26"/>
              <a:stretch>
                <a:fillRect/>
              </a:stretch>
            </p:blipFill>
            <p:spPr>
              <a:xfrm>
                <a:off x="3134869" y="6194040"/>
                <a:ext cx="21502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 name="Ink 22">
                <a:extLst>
                  <a:ext uri="{FF2B5EF4-FFF2-40B4-BE49-F238E27FC236}">
                    <a16:creationId xmlns:a16="http://schemas.microsoft.com/office/drawing/2014/main" id="{FB5EC5FA-6073-704B-93E0-BE4804BEC025}"/>
                  </a:ext>
                </a:extLst>
              </p14:cNvPr>
              <p14:cNvContentPartPr/>
              <p14:nvPr/>
            </p14:nvContentPartPr>
            <p14:xfrm>
              <a:off x="3266989" y="6419760"/>
              <a:ext cx="1479600" cy="360"/>
            </p14:xfrm>
          </p:contentPart>
        </mc:Choice>
        <mc:Fallback>
          <p:pic>
            <p:nvPicPr>
              <p:cNvPr id="23" name="Ink 22">
                <a:extLst>
                  <a:ext uri="{FF2B5EF4-FFF2-40B4-BE49-F238E27FC236}">
                    <a16:creationId xmlns:a16="http://schemas.microsoft.com/office/drawing/2014/main" id="{FB5EC5FA-6073-704B-93E0-BE4804BEC025}"/>
                  </a:ext>
                </a:extLst>
              </p:cNvPr>
              <p:cNvPicPr/>
              <p:nvPr/>
            </p:nvPicPr>
            <p:blipFill>
              <a:blip r:embed="rId28"/>
              <a:stretch>
                <a:fillRect/>
              </a:stretch>
            </p:blipFill>
            <p:spPr>
              <a:xfrm>
                <a:off x="3212989" y="6311760"/>
                <a:ext cx="1587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4" name="Ink 23">
                <a:extLst>
                  <a:ext uri="{FF2B5EF4-FFF2-40B4-BE49-F238E27FC236}">
                    <a16:creationId xmlns:a16="http://schemas.microsoft.com/office/drawing/2014/main" id="{38758AC6-7DDF-3247-BE6A-E40FB860DF87}"/>
                  </a:ext>
                </a:extLst>
              </p14:cNvPr>
              <p14:cNvContentPartPr/>
              <p14:nvPr/>
            </p14:nvContentPartPr>
            <p14:xfrm>
              <a:off x="3180949" y="6321120"/>
              <a:ext cx="2532600" cy="124920"/>
            </p14:xfrm>
          </p:contentPart>
        </mc:Choice>
        <mc:Fallback>
          <p:pic>
            <p:nvPicPr>
              <p:cNvPr id="24" name="Ink 23">
                <a:extLst>
                  <a:ext uri="{FF2B5EF4-FFF2-40B4-BE49-F238E27FC236}">
                    <a16:creationId xmlns:a16="http://schemas.microsoft.com/office/drawing/2014/main" id="{38758AC6-7DDF-3247-BE6A-E40FB860DF87}"/>
                  </a:ext>
                </a:extLst>
              </p:cNvPr>
              <p:cNvPicPr/>
              <p:nvPr/>
            </p:nvPicPr>
            <p:blipFill>
              <a:blip r:embed="rId30"/>
              <a:stretch>
                <a:fillRect/>
              </a:stretch>
            </p:blipFill>
            <p:spPr>
              <a:xfrm>
                <a:off x="3126949" y="6213480"/>
                <a:ext cx="264024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0DE242CD-D2BB-3245-8B80-EBC667633C36}"/>
                  </a:ext>
                </a:extLst>
              </p14:cNvPr>
              <p14:cNvContentPartPr/>
              <p14:nvPr/>
            </p14:nvContentPartPr>
            <p14:xfrm>
              <a:off x="4936309" y="6164520"/>
              <a:ext cx="1675440" cy="403920"/>
            </p14:xfrm>
          </p:contentPart>
        </mc:Choice>
        <mc:Fallback>
          <p:pic>
            <p:nvPicPr>
              <p:cNvPr id="25" name="Ink 24">
                <a:extLst>
                  <a:ext uri="{FF2B5EF4-FFF2-40B4-BE49-F238E27FC236}">
                    <a16:creationId xmlns:a16="http://schemas.microsoft.com/office/drawing/2014/main" id="{0DE242CD-D2BB-3245-8B80-EBC667633C36}"/>
                  </a:ext>
                </a:extLst>
              </p:cNvPr>
              <p:cNvPicPr/>
              <p:nvPr/>
            </p:nvPicPr>
            <p:blipFill>
              <a:blip r:embed="rId32"/>
              <a:stretch>
                <a:fillRect/>
              </a:stretch>
            </p:blipFill>
            <p:spPr>
              <a:xfrm>
                <a:off x="4882309" y="6056520"/>
                <a:ext cx="1783080" cy="6195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3D5EF7F1-115E-FC4B-9B65-B2A0D98F0D60}"/>
                  </a:ext>
                </a:extLst>
              </p14:cNvPr>
              <p14:cNvContentPartPr/>
              <p14:nvPr/>
            </p14:nvContentPartPr>
            <p14:xfrm>
              <a:off x="5207389" y="6322560"/>
              <a:ext cx="599760" cy="6840"/>
            </p14:xfrm>
          </p:contentPart>
        </mc:Choice>
        <mc:Fallback>
          <p:pic>
            <p:nvPicPr>
              <p:cNvPr id="26" name="Ink 25">
                <a:extLst>
                  <a:ext uri="{FF2B5EF4-FFF2-40B4-BE49-F238E27FC236}">
                    <a16:creationId xmlns:a16="http://schemas.microsoft.com/office/drawing/2014/main" id="{3D5EF7F1-115E-FC4B-9B65-B2A0D98F0D60}"/>
                  </a:ext>
                </a:extLst>
              </p:cNvPr>
              <p:cNvPicPr/>
              <p:nvPr/>
            </p:nvPicPr>
            <p:blipFill>
              <a:blip r:embed="rId34"/>
              <a:stretch>
                <a:fillRect/>
              </a:stretch>
            </p:blipFill>
            <p:spPr>
              <a:xfrm>
                <a:off x="5153389" y="6214920"/>
                <a:ext cx="7074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 name="Ink 26">
                <a:extLst>
                  <a:ext uri="{FF2B5EF4-FFF2-40B4-BE49-F238E27FC236}">
                    <a16:creationId xmlns:a16="http://schemas.microsoft.com/office/drawing/2014/main" id="{964A1144-78D4-DF4B-B49D-068FDB0CCFA6}"/>
                  </a:ext>
                </a:extLst>
              </p14:cNvPr>
              <p14:cNvContentPartPr/>
              <p14:nvPr/>
            </p14:nvContentPartPr>
            <p14:xfrm>
              <a:off x="5162029" y="6174960"/>
              <a:ext cx="1079280" cy="111240"/>
            </p14:xfrm>
          </p:contentPart>
        </mc:Choice>
        <mc:Fallback>
          <p:pic>
            <p:nvPicPr>
              <p:cNvPr id="27" name="Ink 26">
                <a:extLst>
                  <a:ext uri="{FF2B5EF4-FFF2-40B4-BE49-F238E27FC236}">
                    <a16:creationId xmlns:a16="http://schemas.microsoft.com/office/drawing/2014/main" id="{964A1144-78D4-DF4B-B49D-068FDB0CCFA6}"/>
                  </a:ext>
                </a:extLst>
              </p:cNvPr>
              <p:cNvPicPr/>
              <p:nvPr/>
            </p:nvPicPr>
            <p:blipFill>
              <a:blip r:embed="rId36"/>
              <a:stretch>
                <a:fillRect/>
              </a:stretch>
            </p:blipFill>
            <p:spPr>
              <a:xfrm>
                <a:off x="5108029" y="6067320"/>
                <a:ext cx="118692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 name="Ink 27">
                <a:extLst>
                  <a:ext uri="{FF2B5EF4-FFF2-40B4-BE49-F238E27FC236}">
                    <a16:creationId xmlns:a16="http://schemas.microsoft.com/office/drawing/2014/main" id="{B97A0AF4-0835-5E44-8DA3-A05D57D6B3FF}"/>
                  </a:ext>
                </a:extLst>
              </p14:cNvPr>
              <p14:cNvContentPartPr/>
              <p14:nvPr/>
            </p14:nvContentPartPr>
            <p14:xfrm>
              <a:off x="5327629" y="6306360"/>
              <a:ext cx="1257120" cy="7560"/>
            </p14:xfrm>
          </p:contentPart>
        </mc:Choice>
        <mc:Fallback>
          <p:pic>
            <p:nvPicPr>
              <p:cNvPr id="28" name="Ink 27">
                <a:extLst>
                  <a:ext uri="{FF2B5EF4-FFF2-40B4-BE49-F238E27FC236}">
                    <a16:creationId xmlns:a16="http://schemas.microsoft.com/office/drawing/2014/main" id="{B97A0AF4-0835-5E44-8DA3-A05D57D6B3FF}"/>
                  </a:ext>
                </a:extLst>
              </p:cNvPr>
              <p:cNvPicPr/>
              <p:nvPr/>
            </p:nvPicPr>
            <p:blipFill>
              <a:blip r:embed="rId38"/>
              <a:stretch>
                <a:fillRect/>
              </a:stretch>
            </p:blipFill>
            <p:spPr>
              <a:xfrm>
                <a:off x="5273989" y="6198720"/>
                <a:ext cx="13647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9" name="Ink 28">
                <a:extLst>
                  <a:ext uri="{FF2B5EF4-FFF2-40B4-BE49-F238E27FC236}">
                    <a16:creationId xmlns:a16="http://schemas.microsoft.com/office/drawing/2014/main" id="{49BD587B-9453-4749-9EDA-42FE67C2A674}"/>
                  </a:ext>
                </a:extLst>
              </p14:cNvPr>
              <p14:cNvContentPartPr/>
              <p14:nvPr/>
            </p14:nvContentPartPr>
            <p14:xfrm>
              <a:off x="5693749" y="6144720"/>
              <a:ext cx="774360" cy="360"/>
            </p14:xfrm>
          </p:contentPart>
        </mc:Choice>
        <mc:Fallback>
          <p:pic>
            <p:nvPicPr>
              <p:cNvPr id="29" name="Ink 28">
                <a:extLst>
                  <a:ext uri="{FF2B5EF4-FFF2-40B4-BE49-F238E27FC236}">
                    <a16:creationId xmlns:a16="http://schemas.microsoft.com/office/drawing/2014/main" id="{49BD587B-9453-4749-9EDA-42FE67C2A674}"/>
                  </a:ext>
                </a:extLst>
              </p:cNvPr>
              <p:cNvPicPr/>
              <p:nvPr/>
            </p:nvPicPr>
            <p:blipFill>
              <a:blip r:embed="rId40"/>
              <a:stretch>
                <a:fillRect/>
              </a:stretch>
            </p:blipFill>
            <p:spPr>
              <a:xfrm>
                <a:off x="5640109" y="6036720"/>
                <a:ext cx="882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0" name="Ink 29">
                <a:extLst>
                  <a:ext uri="{FF2B5EF4-FFF2-40B4-BE49-F238E27FC236}">
                    <a16:creationId xmlns:a16="http://schemas.microsoft.com/office/drawing/2014/main" id="{BD1FC954-3AEF-E94A-9F71-29DDF11479D0}"/>
                  </a:ext>
                </a:extLst>
              </p14:cNvPr>
              <p14:cNvContentPartPr/>
              <p14:nvPr/>
            </p14:nvContentPartPr>
            <p14:xfrm>
              <a:off x="6370189" y="6342000"/>
              <a:ext cx="608040" cy="75240"/>
            </p14:xfrm>
          </p:contentPart>
        </mc:Choice>
        <mc:Fallback>
          <p:pic>
            <p:nvPicPr>
              <p:cNvPr id="30" name="Ink 29">
                <a:extLst>
                  <a:ext uri="{FF2B5EF4-FFF2-40B4-BE49-F238E27FC236}">
                    <a16:creationId xmlns:a16="http://schemas.microsoft.com/office/drawing/2014/main" id="{BD1FC954-3AEF-E94A-9F71-29DDF11479D0}"/>
                  </a:ext>
                </a:extLst>
              </p:cNvPr>
              <p:cNvPicPr/>
              <p:nvPr/>
            </p:nvPicPr>
            <p:blipFill>
              <a:blip r:embed="rId42"/>
              <a:stretch>
                <a:fillRect/>
              </a:stretch>
            </p:blipFill>
            <p:spPr>
              <a:xfrm>
                <a:off x="6316189" y="6234360"/>
                <a:ext cx="7156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1" name="Ink 30">
                <a:extLst>
                  <a:ext uri="{FF2B5EF4-FFF2-40B4-BE49-F238E27FC236}">
                    <a16:creationId xmlns:a16="http://schemas.microsoft.com/office/drawing/2014/main" id="{EE7B811A-D043-824E-8B6E-EC6CB5E28EE5}"/>
                  </a:ext>
                </a:extLst>
              </p14:cNvPr>
              <p14:cNvContentPartPr/>
              <p14:nvPr/>
            </p14:nvContentPartPr>
            <p14:xfrm>
              <a:off x="6395029" y="6333720"/>
              <a:ext cx="523800" cy="360"/>
            </p14:xfrm>
          </p:contentPart>
        </mc:Choice>
        <mc:Fallback>
          <p:pic>
            <p:nvPicPr>
              <p:cNvPr id="31" name="Ink 30">
                <a:extLst>
                  <a:ext uri="{FF2B5EF4-FFF2-40B4-BE49-F238E27FC236}">
                    <a16:creationId xmlns:a16="http://schemas.microsoft.com/office/drawing/2014/main" id="{EE7B811A-D043-824E-8B6E-EC6CB5E28EE5}"/>
                  </a:ext>
                </a:extLst>
              </p:cNvPr>
              <p:cNvPicPr/>
              <p:nvPr/>
            </p:nvPicPr>
            <p:blipFill>
              <a:blip r:embed="rId44"/>
              <a:stretch>
                <a:fillRect/>
              </a:stretch>
            </p:blipFill>
            <p:spPr>
              <a:xfrm>
                <a:off x="6341389" y="6226080"/>
                <a:ext cx="631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2" name="Ink 31">
                <a:extLst>
                  <a:ext uri="{FF2B5EF4-FFF2-40B4-BE49-F238E27FC236}">
                    <a16:creationId xmlns:a16="http://schemas.microsoft.com/office/drawing/2014/main" id="{61031A86-DC2B-4E46-9F7B-0FE11398931F}"/>
                  </a:ext>
                </a:extLst>
              </p14:cNvPr>
              <p14:cNvContentPartPr/>
              <p14:nvPr/>
            </p14:nvContentPartPr>
            <p14:xfrm>
              <a:off x="6270829" y="6285120"/>
              <a:ext cx="531720" cy="7200"/>
            </p14:xfrm>
          </p:contentPart>
        </mc:Choice>
        <mc:Fallback>
          <p:pic>
            <p:nvPicPr>
              <p:cNvPr id="32" name="Ink 31">
                <a:extLst>
                  <a:ext uri="{FF2B5EF4-FFF2-40B4-BE49-F238E27FC236}">
                    <a16:creationId xmlns:a16="http://schemas.microsoft.com/office/drawing/2014/main" id="{61031A86-DC2B-4E46-9F7B-0FE11398931F}"/>
                  </a:ext>
                </a:extLst>
              </p:cNvPr>
              <p:cNvPicPr/>
              <p:nvPr/>
            </p:nvPicPr>
            <p:blipFill>
              <a:blip r:embed="rId46"/>
              <a:stretch>
                <a:fillRect/>
              </a:stretch>
            </p:blipFill>
            <p:spPr>
              <a:xfrm>
                <a:off x="6216829" y="6177120"/>
                <a:ext cx="6393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3" name="Ink 32">
                <a:extLst>
                  <a:ext uri="{FF2B5EF4-FFF2-40B4-BE49-F238E27FC236}">
                    <a16:creationId xmlns:a16="http://schemas.microsoft.com/office/drawing/2014/main" id="{ED562D2F-6ECA-1747-92F2-FFFABB4B0396}"/>
                  </a:ext>
                </a:extLst>
              </p14:cNvPr>
              <p14:cNvContentPartPr/>
              <p14:nvPr/>
            </p14:nvContentPartPr>
            <p14:xfrm>
              <a:off x="5959429" y="6393120"/>
              <a:ext cx="993240" cy="360"/>
            </p14:xfrm>
          </p:contentPart>
        </mc:Choice>
        <mc:Fallback>
          <p:pic>
            <p:nvPicPr>
              <p:cNvPr id="33" name="Ink 32">
                <a:extLst>
                  <a:ext uri="{FF2B5EF4-FFF2-40B4-BE49-F238E27FC236}">
                    <a16:creationId xmlns:a16="http://schemas.microsoft.com/office/drawing/2014/main" id="{ED562D2F-6ECA-1747-92F2-FFFABB4B0396}"/>
                  </a:ext>
                </a:extLst>
              </p:cNvPr>
              <p:cNvPicPr/>
              <p:nvPr/>
            </p:nvPicPr>
            <p:blipFill>
              <a:blip r:embed="rId48"/>
              <a:stretch>
                <a:fillRect/>
              </a:stretch>
            </p:blipFill>
            <p:spPr>
              <a:xfrm>
                <a:off x="5905789" y="6285480"/>
                <a:ext cx="1100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4" name="Ink 33">
                <a:extLst>
                  <a:ext uri="{FF2B5EF4-FFF2-40B4-BE49-F238E27FC236}">
                    <a16:creationId xmlns:a16="http://schemas.microsoft.com/office/drawing/2014/main" id="{73066915-EB2F-D64D-B04A-1E73C8AF0AD9}"/>
                  </a:ext>
                </a:extLst>
              </p14:cNvPr>
              <p14:cNvContentPartPr/>
              <p14:nvPr/>
            </p14:nvContentPartPr>
            <p14:xfrm>
              <a:off x="6617509" y="6270360"/>
              <a:ext cx="253800" cy="360"/>
            </p14:xfrm>
          </p:contentPart>
        </mc:Choice>
        <mc:Fallback>
          <p:pic>
            <p:nvPicPr>
              <p:cNvPr id="34" name="Ink 33">
                <a:extLst>
                  <a:ext uri="{FF2B5EF4-FFF2-40B4-BE49-F238E27FC236}">
                    <a16:creationId xmlns:a16="http://schemas.microsoft.com/office/drawing/2014/main" id="{73066915-EB2F-D64D-B04A-1E73C8AF0AD9}"/>
                  </a:ext>
                </a:extLst>
              </p:cNvPr>
              <p:cNvPicPr/>
              <p:nvPr/>
            </p:nvPicPr>
            <p:blipFill>
              <a:blip r:embed="rId50"/>
              <a:stretch>
                <a:fillRect/>
              </a:stretch>
            </p:blipFill>
            <p:spPr>
              <a:xfrm>
                <a:off x="6563869" y="6162360"/>
                <a:ext cx="361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8" name="Ink 37">
                <a:extLst>
                  <a:ext uri="{FF2B5EF4-FFF2-40B4-BE49-F238E27FC236}">
                    <a16:creationId xmlns:a16="http://schemas.microsoft.com/office/drawing/2014/main" id="{4B42CB63-E8FD-EA46-867E-807A39C6AFA3}"/>
                  </a:ext>
                </a:extLst>
              </p14:cNvPr>
              <p14:cNvContentPartPr/>
              <p14:nvPr/>
            </p14:nvContentPartPr>
            <p14:xfrm>
              <a:off x="8211949" y="2793480"/>
              <a:ext cx="360" cy="360"/>
            </p14:xfrm>
          </p:contentPart>
        </mc:Choice>
        <mc:Fallback>
          <p:pic>
            <p:nvPicPr>
              <p:cNvPr id="38" name="Ink 37">
                <a:extLst>
                  <a:ext uri="{FF2B5EF4-FFF2-40B4-BE49-F238E27FC236}">
                    <a16:creationId xmlns:a16="http://schemas.microsoft.com/office/drawing/2014/main" id="{4B42CB63-E8FD-EA46-867E-807A39C6AFA3}"/>
                  </a:ext>
                </a:extLst>
              </p:cNvPr>
              <p:cNvPicPr/>
              <p:nvPr/>
            </p:nvPicPr>
            <p:blipFill>
              <a:blip r:embed="rId52"/>
              <a:stretch>
                <a:fillRect/>
              </a:stretch>
            </p:blipFill>
            <p:spPr>
              <a:xfrm>
                <a:off x="8158309" y="26854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9" name="Ink 38">
                <a:extLst>
                  <a:ext uri="{FF2B5EF4-FFF2-40B4-BE49-F238E27FC236}">
                    <a16:creationId xmlns:a16="http://schemas.microsoft.com/office/drawing/2014/main" id="{02373BFE-FA15-8C41-B852-39FEA0313D72}"/>
                  </a:ext>
                </a:extLst>
              </p14:cNvPr>
              <p14:cNvContentPartPr/>
              <p14:nvPr/>
            </p14:nvContentPartPr>
            <p14:xfrm>
              <a:off x="8038069" y="203280"/>
              <a:ext cx="360" cy="360"/>
            </p14:xfrm>
          </p:contentPart>
        </mc:Choice>
        <mc:Fallback>
          <p:pic>
            <p:nvPicPr>
              <p:cNvPr id="39" name="Ink 38">
                <a:extLst>
                  <a:ext uri="{FF2B5EF4-FFF2-40B4-BE49-F238E27FC236}">
                    <a16:creationId xmlns:a16="http://schemas.microsoft.com/office/drawing/2014/main" id="{02373BFE-FA15-8C41-B852-39FEA0313D72}"/>
                  </a:ext>
                </a:extLst>
              </p:cNvPr>
              <p:cNvPicPr/>
              <p:nvPr/>
            </p:nvPicPr>
            <p:blipFill>
              <a:blip r:embed="rId54"/>
              <a:stretch>
                <a:fillRect/>
              </a:stretch>
            </p:blipFill>
            <p:spPr>
              <a:xfrm>
                <a:off x="8029069" y="194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0" name="Ink 39">
                <a:extLst>
                  <a:ext uri="{FF2B5EF4-FFF2-40B4-BE49-F238E27FC236}">
                    <a16:creationId xmlns:a16="http://schemas.microsoft.com/office/drawing/2014/main" id="{FD6D3A87-8239-9C4E-AAEF-F2231305E853}"/>
                  </a:ext>
                </a:extLst>
              </p14:cNvPr>
              <p14:cNvContentPartPr/>
              <p14:nvPr/>
            </p14:nvContentPartPr>
            <p14:xfrm>
              <a:off x="8405269" y="383280"/>
              <a:ext cx="469080" cy="7200"/>
            </p14:xfrm>
          </p:contentPart>
        </mc:Choice>
        <mc:Fallback>
          <p:pic>
            <p:nvPicPr>
              <p:cNvPr id="40" name="Ink 39">
                <a:extLst>
                  <a:ext uri="{FF2B5EF4-FFF2-40B4-BE49-F238E27FC236}">
                    <a16:creationId xmlns:a16="http://schemas.microsoft.com/office/drawing/2014/main" id="{FD6D3A87-8239-9C4E-AAEF-F2231305E853}"/>
                  </a:ext>
                </a:extLst>
              </p:cNvPr>
              <p:cNvPicPr/>
              <p:nvPr/>
            </p:nvPicPr>
            <p:blipFill>
              <a:blip r:embed="rId56"/>
              <a:stretch>
                <a:fillRect/>
              </a:stretch>
            </p:blipFill>
            <p:spPr>
              <a:xfrm>
                <a:off x="8396629" y="374280"/>
                <a:ext cx="4867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2" name="Ink 41">
                <a:extLst>
                  <a:ext uri="{FF2B5EF4-FFF2-40B4-BE49-F238E27FC236}">
                    <a16:creationId xmlns:a16="http://schemas.microsoft.com/office/drawing/2014/main" id="{314FA368-74EF-B14F-A1AB-52A2800304F9}"/>
                  </a:ext>
                </a:extLst>
              </p14:cNvPr>
              <p14:cNvContentPartPr/>
              <p14:nvPr/>
            </p14:nvContentPartPr>
            <p14:xfrm>
              <a:off x="929509" y="4853760"/>
              <a:ext cx="621000" cy="284040"/>
            </p14:xfrm>
          </p:contentPart>
        </mc:Choice>
        <mc:Fallback>
          <p:pic>
            <p:nvPicPr>
              <p:cNvPr id="42" name="Ink 41">
                <a:extLst>
                  <a:ext uri="{FF2B5EF4-FFF2-40B4-BE49-F238E27FC236}">
                    <a16:creationId xmlns:a16="http://schemas.microsoft.com/office/drawing/2014/main" id="{314FA368-74EF-B14F-A1AB-52A2800304F9}"/>
                  </a:ext>
                </a:extLst>
              </p:cNvPr>
              <p:cNvPicPr/>
              <p:nvPr/>
            </p:nvPicPr>
            <p:blipFill>
              <a:blip r:embed="rId58"/>
              <a:stretch>
                <a:fillRect/>
              </a:stretch>
            </p:blipFill>
            <p:spPr>
              <a:xfrm>
                <a:off x="875869" y="4746120"/>
                <a:ext cx="72864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3" name="Ink 42">
                <a:extLst>
                  <a:ext uri="{FF2B5EF4-FFF2-40B4-BE49-F238E27FC236}">
                    <a16:creationId xmlns:a16="http://schemas.microsoft.com/office/drawing/2014/main" id="{697CE605-997C-3842-959F-C0DBACECDB3F}"/>
                  </a:ext>
                </a:extLst>
              </p14:cNvPr>
              <p14:cNvContentPartPr/>
              <p14:nvPr/>
            </p14:nvContentPartPr>
            <p14:xfrm>
              <a:off x="1027429" y="4881840"/>
              <a:ext cx="423000" cy="6840"/>
            </p14:xfrm>
          </p:contentPart>
        </mc:Choice>
        <mc:Fallback>
          <p:pic>
            <p:nvPicPr>
              <p:cNvPr id="43" name="Ink 42">
                <a:extLst>
                  <a:ext uri="{FF2B5EF4-FFF2-40B4-BE49-F238E27FC236}">
                    <a16:creationId xmlns:a16="http://schemas.microsoft.com/office/drawing/2014/main" id="{697CE605-997C-3842-959F-C0DBACECDB3F}"/>
                  </a:ext>
                </a:extLst>
              </p:cNvPr>
              <p:cNvPicPr/>
              <p:nvPr/>
            </p:nvPicPr>
            <p:blipFill>
              <a:blip r:embed="rId60"/>
              <a:stretch>
                <a:fillRect/>
              </a:stretch>
            </p:blipFill>
            <p:spPr>
              <a:xfrm>
                <a:off x="973789" y="4773840"/>
                <a:ext cx="5306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4" name="Ink 43">
                <a:extLst>
                  <a:ext uri="{FF2B5EF4-FFF2-40B4-BE49-F238E27FC236}">
                    <a16:creationId xmlns:a16="http://schemas.microsoft.com/office/drawing/2014/main" id="{3396AA4E-4E5E-6F4A-824B-0830880EA3B9}"/>
                  </a:ext>
                </a:extLst>
              </p14:cNvPr>
              <p14:cNvContentPartPr/>
              <p14:nvPr/>
            </p14:nvContentPartPr>
            <p14:xfrm>
              <a:off x="980989" y="4955640"/>
              <a:ext cx="444600" cy="360"/>
            </p14:xfrm>
          </p:contentPart>
        </mc:Choice>
        <mc:Fallback>
          <p:pic>
            <p:nvPicPr>
              <p:cNvPr id="44" name="Ink 43">
                <a:extLst>
                  <a:ext uri="{FF2B5EF4-FFF2-40B4-BE49-F238E27FC236}">
                    <a16:creationId xmlns:a16="http://schemas.microsoft.com/office/drawing/2014/main" id="{3396AA4E-4E5E-6F4A-824B-0830880EA3B9}"/>
                  </a:ext>
                </a:extLst>
              </p:cNvPr>
              <p:cNvPicPr/>
              <p:nvPr/>
            </p:nvPicPr>
            <p:blipFill>
              <a:blip r:embed="rId62"/>
              <a:stretch>
                <a:fillRect/>
              </a:stretch>
            </p:blipFill>
            <p:spPr>
              <a:xfrm>
                <a:off x="927349" y="4847640"/>
                <a:ext cx="552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5" name="Ink 44">
                <a:extLst>
                  <a:ext uri="{FF2B5EF4-FFF2-40B4-BE49-F238E27FC236}">
                    <a16:creationId xmlns:a16="http://schemas.microsoft.com/office/drawing/2014/main" id="{B74962F7-7406-2445-8E1B-7813AF17068D}"/>
                  </a:ext>
                </a:extLst>
              </p14:cNvPr>
              <p14:cNvContentPartPr/>
              <p14:nvPr/>
            </p14:nvContentPartPr>
            <p14:xfrm>
              <a:off x="968029" y="5021160"/>
              <a:ext cx="613800" cy="360"/>
            </p14:xfrm>
          </p:contentPart>
        </mc:Choice>
        <mc:Fallback>
          <p:pic>
            <p:nvPicPr>
              <p:cNvPr id="45" name="Ink 44">
                <a:extLst>
                  <a:ext uri="{FF2B5EF4-FFF2-40B4-BE49-F238E27FC236}">
                    <a16:creationId xmlns:a16="http://schemas.microsoft.com/office/drawing/2014/main" id="{B74962F7-7406-2445-8E1B-7813AF17068D}"/>
                  </a:ext>
                </a:extLst>
              </p:cNvPr>
              <p:cNvPicPr/>
              <p:nvPr/>
            </p:nvPicPr>
            <p:blipFill>
              <a:blip r:embed="rId64"/>
              <a:stretch>
                <a:fillRect/>
              </a:stretch>
            </p:blipFill>
            <p:spPr>
              <a:xfrm>
                <a:off x="914029" y="4913160"/>
                <a:ext cx="721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6" name="Ink 45">
                <a:extLst>
                  <a:ext uri="{FF2B5EF4-FFF2-40B4-BE49-F238E27FC236}">
                    <a16:creationId xmlns:a16="http://schemas.microsoft.com/office/drawing/2014/main" id="{0F024B0A-E84B-C443-B4E4-910D1188DF43}"/>
                  </a:ext>
                </a:extLst>
              </p14:cNvPr>
              <p14:cNvContentPartPr/>
              <p14:nvPr/>
            </p14:nvContentPartPr>
            <p14:xfrm>
              <a:off x="1149829" y="5014680"/>
              <a:ext cx="460800" cy="360"/>
            </p14:xfrm>
          </p:contentPart>
        </mc:Choice>
        <mc:Fallback>
          <p:pic>
            <p:nvPicPr>
              <p:cNvPr id="46" name="Ink 45">
                <a:extLst>
                  <a:ext uri="{FF2B5EF4-FFF2-40B4-BE49-F238E27FC236}">
                    <a16:creationId xmlns:a16="http://schemas.microsoft.com/office/drawing/2014/main" id="{0F024B0A-E84B-C443-B4E4-910D1188DF43}"/>
                  </a:ext>
                </a:extLst>
              </p:cNvPr>
              <p:cNvPicPr/>
              <p:nvPr/>
            </p:nvPicPr>
            <p:blipFill>
              <a:blip r:embed="rId66"/>
              <a:stretch>
                <a:fillRect/>
              </a:stretch>
            </p:blipFill>
            <p:spPr>
              <a:xfrm>
                <a:off x="1096189" y="4906680"/>
                <a:ext cx="568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7" name="Ink 46">
                <a:extLst>
                  <a:ext uri="{FF2B5EF4-FFF2-40B4-BE49-F238E27FC236}">
                    <a16:creationId xmlns:a16="http://schemas.microsoft.com/office/drawing/2014/main" id="{E59FFAE6-C359-944D-A087-ED55B4E34F2A}"/>
                  </a:ext>
                </a:extLst>
              </p14:cNvPr>
              <p14:cNvContentPartPr/>
              <p14:nvPr/>
            </p14:nvContentPartPr>
            <p14:xfrm>
              <a:off x="825109" y="4955640"/>
              <a:ext cx="760680" cy="14040"/>
            </p14:xfrm>
          </p:contentPart>
        </mc:Choice>
        <mc:Fallback>
          <p:pic>
            <p:nvPicPr>
              <p:cNvPr id="47" name="Ink 46">
                <a:extLst>
                  <a:ext uri="{FF2B5EF4-FFF2-40B4-BE49-F238E27FC236}">
                    <a16:creationId xmlns:a16="http://schemas.microsoft.com/office/drawing/2014/main" id="{E59FFAE6-C359-944D-A087-ED55B4E34F2A}"/>
                  </a:ext>
                </a:extLst>
              </p:cNvPr>
              <p:cNvPicPr/>
              <p:nvPr/>
            </p:nvPicPr>
            <p:blipFill>
              <a:blip r:embed="rId68"/>
              <a:stretch>
                <a:fillRect/>
              </a:stretch>
            </p:blipFill>
            <p:spPr>
              <a:xfrm>
                <a:off x="771469" y="4847640"/>
                <a:ext cx="8683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8" name="Ink 47">
                <a:extLst>
                  <a:ext uri="{FF2B5EF4-FFF2-40B4-BE49-F238E27FC236}">
                    <a16:creationId xmlns:a16="http://schemas.microsoft.com/office/drawing/2014/main" id="{73AAF175-9DB1-3247-9675-2643B633BAC5}"/>
                  </a:ext>
                </a:extLst>
              </p14:cNvPr>
              <p14:cNvContentPartPr/>
              <p14:nvPr/>
            </p14:nvContentPartPr>
            <p14:xfrm>
              <a:off x="959749" y="4897680"/>
              <a:ext cx="636480" cy="7200"/>
            </p14:xfrm>
          </p:contentPart>
        </mc:Choice>
        <mc:Fallback>
          <p:pic>
            <p:nvPicPr>
              <p:cNvPr id="48" name="Ink 47">
                <a:extLst>
                  <a:ext uri="{FF2B5EF4-FFF2-40B4-BE49-F238E27FC236}">
                    <a16:creationId xmlns:a16="http://schemas.microsoft.com/office/drawing/2014/main" id="{73AAF175-9DB1-3247-9675-2643B633BAC5}"/>
                  </a:ext>
                </a:extLst>
              </p:cNvPr>
              <p:cNvPicPr/>
              <p:nvPr/>
            </p:nvPicPr>
            <p:blipFill>
              <a:blip r:embed="rId70"/>
              <a:stretch>
                <a:fillRect/>
              </a:stretch>
            </p:blipFill>
            <p:spPr>
              <a:xfrm>
                <a:off x="905749" y="4789680"/>
                <a:ext cx="7441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9" name="Ink 48">
                <a:extLst>
                  <a:ext uri="{FF2B5EF4-FFF2-40B4-BE49-F238E27FC236}">
                    <a16:creationId xmlns:a16="http://schemas.microsoft.com/office/drawing/2014/main" id="{2BBB2D08-FF8B-C546-95B5-3A2CCBE14584}"/>
                  </a:ext>
                </a:extLst>
              </p14:cNvPr>
              <p14:cNvContentPartPr/>
              <p14:nvPr/>
            </p14:nvContentPartPr>
            <p14:xfrm>
              <a:off x="4304869" y="4944840"/>
              <a:ext cx="621360" cy="129960"/>
            </p14:xfrm>
          </p:contentPart>
        </mc:Choice>
        <mc:Fallback>
          <p:pic>
            <p:nvPicPr>
              <p:cNvPr id="49" name="Ink 48">
                <a:extLst>
                  <a:ext uri="{FF2B5EF4-FFF2-40B4-BE49-F238E27FC236}">
                    <a16:creationId xmlns:a16="http://schemas.microsoft.com/office/drawing/2014/main" id="{2BBB2D08-FF8B-C546-95B5-3A2CCBE14584}"/>
                  </a:ext>
                </a:extLst>
              </p:cNvPr>
              <p:cNvPicPr/>
              <p:nvPr/>
            </p:nvPicPr>
            <p:blipFill>
              <a:blip r:embed="rId72"/>
              <a:stretch>
                <a:fillRect/>
              </a:stretch>
            </p:blipFill>
            <p:spPr>
              <a:xfrm>
                <a:off x="4250869" y="4836840"/>
                <a:ext cx="7290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0" name="Ink 49">
                <a:extLst>
                  <a:ext uri="{FF2B5EF4-FFF2-40B4-BE49-F238E27FC236}">
                    <a16:creationId xmlns:a16="http://schemas.microsoft.com/office/drawing/2014/main" id="{2F50205E-414E-3A4A-B782-A251E2F57CD2}"/>
                  </a:ext>
                </a:extLst>
              </p14:cNvPr>
              <p14:cNvContentPartPr/>
              <p14:nvPr/>
            </p14:nvContentPartPr>
            <p14:xfrm>
              <a:off x="4283989" y="4887960"/>
              <a:ext cx="692640" cy="146520"/>
            </p14:xfrm>
          </p:contentPart>
        </mc:Choice>
        <mc:Fallback>
          <p:pic>
            <p:nvPicPr>
              <p:cNvPr id="50" name="Ink 49">
                <a:extLst>
                  <a:ext uri="{FF2B5EF4-FFF2-40B4-BE49-F238E27FC236}">
                    <a16:creationId xmlns:a16="http://schemas.microsoft.com/office/drawing/2014/main" id="{2F50205E-414E-3A4A-B782-A251E2F57CD2}"/>
                  </a:ext>
                </a:extLst>
              </p:cNvPr>
              <p:cNvPicPr/>
              <p:nvPr/>
            </p:nvPicPr>
            <p:blipFill>
              <a:blip r:embed="rId74"/>
              <a:stretch>
                <a:fillRect/>
              </a:stretch>
            </p:blipFill>
            <p:spPr>
              <a:xfrm>
                <a:off x="4229989" y="4780320"/>
                <a:ext cx="80028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1" name="Ink 50">
                <a:extLst>
                  <a:ext uri="{FF2B5EF4-FFF2-40B4-BE49-F238E27FC236}">
                    <a16:creationId xmlns:a16="http://schemas.microsoft.com/office/drawing/2014/main" id="{F3A4FD5A-D5E6-A249-90F9-98C20F47BF02}"/>
                  </a:ext>
                </a:extLst>
              </p14:cNvPr>
              <p14:cNvContentPartPr/>
              <p14:nvPr/>
            </p14:nvContentPartPr>
            <p14:xfrm>
              <a:off x="4420069" y="4908120"/>
              <a:ext cx="486360" cy="360"/>
            </p14:xfrm>
          </p:contentPart>
        </mc:Choice>
        <mc:Fallback>
          <p:pic>
            <p:nvPicPr>
              <p:cNvPr id="51" name="Ink 50">
                <a:extLst>
                  <a:ext uri="{FF2B5EF4-FFF2-40B4-BE49-F238E27FC236}">
                    <a16:creationId xmlns:a16="http://schemas.microsoft.com/office/drawing/2014/main" id="{F3A4FD5A-D5E6-A249-90F9-98C20F47BF02}"/>
                  </a:ext>
                </a:extLst>
              </p:cNvPr>
              <p:cNvPicPr/>
              <p:nvPr/>
            </p:nvPicPr>
            <p:blipFill>
              <a:blip r:embed="rId76"/>
              <a:stretch>
                <a:fillRect/>
              </a:stretch>
            </p:blipFill>
            <p:spPr>
              <a:xfrm>
                <a:off x="4366069" y="4800480"/>
                <a:ext cx="594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2" name="Ink 51">
                <a:extLst>
                  <a:ext uri="{FF2B5EF4-FFF2-40B4-BE49-F238E27FC236}">
                    <a16:creationId xmlns:a16="http://schemas.microsoft.com/office/drawing/2014/main" id="{DEF250B1-11BA-8042-B49C-4134216F4E41}"/>
                  </a:ext>
                </a:extLst>
              </p14:cNvPr>
              <p14:cNvContentPartPr/>
              <p14:nvPr/>
            </p14:nvContentPartPr>
            <p14:xfrm>
              <a:off x="4148269" y="4960680"/>
              <a:ext cx="864720" cy="360"/>
            </p14:xfrm>
          </p:contentPart>
        </mc:Choice>
        <mc:Fallback>
          <p:pic>
            <p:nvPicPr>
              <p:cNvPr id="52" name="Ink 51">
                <a:extLst>
                  <a:ext uri="{FF2B5EF4-FFF2-40B4-BE49-F238E27FC236}">
                    <a16:creationId xmlns:a16="http://schemas.microsoft.com/office/drawing/2014/main" id="{DEF250B1-11BA-8042-B49C-4134216F4E41}"/>
                  </a:ext>
                </a:extLst>
              </p:cNvPr>
              <p:cNvPicPr/>
              <p:nvPr/>
            </p:nvPicPr>
            <p:blipFill>
              <a:blip r:embed="rId78"/>
              <a:stretch>
                <a:fillRect/>
              </a:stretch>
            </p:blipFill>
            <p:spPr>
              <a:xfrm>
                <a:off x="4094629" y="4853040"/>
                <a:ext cx="9723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3" name="Ink 52">
                <a:extLst>
                  <a:ext uri="{FF2B5EF4-FFF2-40B4-BE49-F238E27FC236}">
                    <a16:creationId xmlns:a16="http://schemas.microsoft.com/office/drawing/2014/main" id="{F891858F-16EC-0345-A996-BC7F8DFC74E0}"/>
                  </a:ext>
                </a:extLst>
              </p14:cNvPr>
              <p14:cNvContentPartPr/>
              <p14:nvPr/>
            </p14:nvContentPartPr>
            <p14:xfrm>
              <a:off x="4427629" y="5001720"/>
              <a:ext cx="582840" cy="360"/>
            </p14:xfrm>
          </p:contentPart>
        </mc:Choice>
        <mc:Fallback>
          <p:pic>
            <p:nvPicPr>
              <p:cNvPr id="53" name="Ink 52">
                <a:extLst>
                  <a:ext uri="{FF2B5EF4-FFF2-40B4-BE49-F238E27FC236}">
                    <a16:creationId xmlns:a16="http://schemas.microsoft.com/office/drawing/2014/main" id="{F891858F-16EC-0345-A996-BC7F8DFC74E0}"/>
                  </a:ext>
                </a:extLst>
              </p:cNvPr>
              <p:cNvPicPr/>
              <p:nvPr/>
            </p:nvPicPr>
            <p:blipFill>
              <a:blip r:embed="rId80"/>
              <a:stretch>
                <a:fillRect/>
              </a:stretch>
            </p:blipFill>
            <p:spPr>
              <a:xfrm>
                <a:off x="4373629" y="4893720"/>
                <a:ext cx="6904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4" name="Ink 53">
                <a:extLst>
                  <a:ext uri="{FF2B5EF4-FFF2-40B4-BE49-F238E27FC236}">
                    <a16:creationId xmlns:a16="http://schemas.microsoft.com/office/drawing/2014/main" id="{1EEFC052-9553-4E4D-88CE-6F3AD9AFA95F}"/>
                  </a:ext>
                </a:extLst>
              </p14:cNvPr>
              <p14:cNvContentPartPr/>
              <p14:nvPr/>
            </p14:nvContentPartPr>
            <p14:xfrm>
              <a:off x="4212709" y="4930080"/>
              <a:ext cx="573840" cy="28440"/>
            </p14:xfrm>
          </p:contentPart>
        </mc:Choice>
        <mc:Fallback>
          <p:pic>
            <p:nvPicPr>
              <p:cNvPr id="54" name="Ink 53">
                <a:extLst>
                  <a:ext uri="{FF2B5EF4-FFF2-40B4-BE49-F238E27FC236}">
                    <a16:creationId xmlns:a16="http://schemas.microsoft.com/office/drawing/2014/main" id="{1EEFC052-9553-4E4D-88CE-6F3AD9AFA95F}"/>
                  </a:ext>
                </a:extLst>
              </p:cNvPr>
              <p:cNvPicPr/>
              <p:nvPr/>
            </p:nvPicPr>
            <p:blipFill>
              <a:blip r:embed="rId82"/>
              <a:stretch>
                <a:fillRect/>
              </a:stretch>
            </p:blipFill>
            <p:spPr>
              <a:xfrm>
                <a:off x="4159069" y="4822080"/>
                <a:ext cx="6814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5" name="Ink 54">
                <a:extLst>
                  <a:ext uri="{FF2B5EF4-FFF2-40B4-BE49-F238E27FC236}">
                    <a16:creationId xmlns:a16="http://schemas.microsoft.com/office/drawing/2014/main" id="{A4CC9F2F-D7EC-ED4F-BA52-CC4F00334781}"/>
                  </a:ext>
                </a:extLst>
              </p14:cNvPr>
              <p14:cNvContentPartPr/>
              <p14:nvPr/>
            </p14:nvContentPartPr>
            <p14:xfrm>
              <a:off x="4212709" y="4923240"/>
              <a:ext cx="553320" cy="360"/>
            </p14:xfrm>
          </p:contentPart>
        </mc:Choice>
        <mc:Fallback>
          <p:pic>
            <p:nvPicPr>
              <p:cNvPr id="55" name="Ink 54">
                <a:extLst>
                  <a:ext uri="{FF2B5EF4-FFF2-40B4-BE49-F238E27FC236}">
                    <a16:creationId xmlns:a16="http://schemas.microsoft.com/office/drawing/2014/main" id="{A4CC9F2F-D7EC-ED4F-BA52-CC4F00334781}"/>
                  </a:ext>
                </a:extLst>
              </p:cNvPr>
              <p:cNvPicPr/>
              <p:nvPr/>
            </p:nvPicPr>
            <p:blipFill>
              <a:blip r:embed="rId84"/>
              <a:stretch>
                <a:fillRect/>
              </a:stretch>
            </p:blipFill>
            <p:spPr>
              <a:xfrm>
                <a:off x="4159069" y="4815240"/>
                <a:ext cx="6609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6" name="Ink 55">
                <a:extLst>
                  <a:ext uri="{FF2B5EF4-FFF2-40B4-BE49-F238E27FC236}">
                    <a16:creationId xmlns:a16="http://schemas.microsoft.com/office/drawing/2014/main" id="{CB76ECE4-8149-6D45-A5D8-4139735DDE7C}"/>
                  </a:ext>
                </a:extLst>
              </p14:cNvPr>
              <p14:cNvContentPartPr/>
              <p14:nvPr/>
            </p14:nvContentPartPr>
            <p14:xfrm>
              <a:off x="4443829" y="4885440"/>
              <a:ext cx="582120" cy="7200"/>
            </p14:xfrm>
          </p:contentPart>
        </mc:Choice>
        <mc:Fallback>
          <p:pic>
            <p:nvPicPr>
              <p:cNvPr id="56" name="Ink 55">
                <a:extLst>
                  <a:ext uri="{FF2B5EF4-FFF2-40B4-BE49-F238E27FC236}">
                    <a16:creationId xmlns:a16="http://schemas.microsoft.com/office/drawing/2014/main" id="{CB76ECE4-8149-6D45-A5D8-4139735DDE7C}"/>
                  </a:ext>
                </a:extLst>
              </p:cNvPr>
              <p:cNvPicPr/>
              <p:nvPr/>
            </p:nvPicPr>
            <p:blipFill>
              <a:blip r:embed="rId86"/>
              <a:stretch>
                <a:fillRect/>
              </a:stretch>
            </p:blipFill>
            <p:spPr>
              <a:xfrm>
                <a:off x="4389829" y="4777800"/>
                <a:ext cx="689760" cy="222840"/>
              </a:xfrm>
              <a:prstGeom prst="rect">
                <a:avLst/>
              </a:prstGeom>
            </p:spPr>
          </p:pic>
        </mc:Fallback>
      </mc:AlternateContent>
      <p:sp>
        <p:nvSpPr>
          <p:cNvPr id="57" name="TextBox 56">
            <a:extLst>
              <a:ext uri="{FF2B5EF4-FFF2-40B4-BE49-F238E27FC236}">
                <a16:creationId xmlns:a16="http://schemas.microsoft.com/office/drawing/2014/main" id="{295AF6EF-E16C-5A44-9AE5-6BA1395D7AFD}"/>
              </a:ext>
            </a:extLst>
          </p:cNvPr>
          <p:cNvSpPr txBox="1"/>
          <p:nvPr/>
        </p:nvSpPr>
        <p:spPr>
          <a:xfrm>
            <a:off x="299509" y="4853760"/>
            <a:ext cx="1644480" cy="646331"/>
          </a:xfrm>
          <a:prstGeom prst="rect">
            <a:avLst/>
          </a:prstGeom>
          <a:noFill/>
        </p:spPr>
        <p:txBody>
          <a:bodyPr wrap="square" rtlCol="0">
            <a:spAutoFit/>
          </a:bodyPr>
          <a:lstStyle/>
          <a:p>
            <a:r>
              <a:rPr lang="en-US" dirty="0"/>
              <a:t>P</a:t>
            </a:r>
            <a:r>
              <a:rPr lang="en-TR" dirty="0"/>
              <a:t>ink cab</a:t>
            </a:r>
          </a:p>
          <a:p>
            <a:endParaRPr lang="en-TR" dirty="0"/>
          </a:p>
        </p:txBody>
      </p:sp>
      <p:sp>
        <p:nvSpPr>
          <p:cNvPr id="58" name="TextBox 57">
            <a:extLst>
              <a:ext uri="{FF2B5EF4-FFF2-40B4-BE49-F238E27FC236}">
                <a16:creationId xmlns:a16="http://schemas.microsoft.com/office/drawing/2014/main" id="{E350FEC0-DCB6-5040-83CA-131FBE06C8D5}"/>
              </a:ext>
            </a:extLst>
          </p:cNvPr>
          <p:cNvSpPr txBox="1"/>
          <p:nvPr/>
        </p:nvSpPr>
        <p:spPr>
          <a:xfrm>
            <a:off x="3825349" y="4853760"/>
            <a:ext cx="2445480" cy="369332"/>
          </a:xfrm>
          <a:prstGeom prst="rect">
            <a:avLst/>
          </a:prstGeom>
          <a:noFill/>
        </p:spPr>
        <p:txBody>
          <a:bodyPr wrap="square" rtlCol="0">
            <a:spAutoFit/>
          </a:bodyPr>
          <a:lstStyle/>
          <a:p>
            <a:r>
              <a:rPr lang="en-US" dirty="0"/>
              <a:t>Y</a:t>
            </a:r>
            <a:r>
              <a:rPr lang="en-TR" dirty="0"/>
              <a:t>ellow cab</a:t>
            </a:r>
          </a:p>
        </p:txBody>
      </p:sp>
    </p:spTree>
    <p:extLst>
      <p:ext uri="{BB962C8B-B14F-4D97-AF65-F5344CB8AC3E}">
        <p14:creationId xmlns:p14="http://schemas.microsoft.com/office/powerpoint/2010/main" val="315190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5813-C37A-6445-A624-C2A9E6BC1656}"/>
              </a:ext>
            </a:extLst>
          </p:cNvPr>
          <p:cNvSpPr>
            <a:spLocks noGrp="1"/>
          </p:cNvSpPr>
          <p:nvPr>
            <p:ph type="title"/>
          </p:nvPr>
        </p:nvSpPr>
        <p:spPr>
          <a:xfrm>
            <a:off x="1025236" y="609601"/>
            <a:ext cx="9836247" cy="1216024"/>
          </a:xfrm>
        </p:spPr>
        <p:txBody>
          <a:bodyPr/>
          <a:lstStyle/>
          <a:p>
            <a:r>
              <a:rPr lang="en-TR" dirty="0"/>
              <a:t>AGE DISTRIBUTION GRAPH</a:t>
            </a:r>
          </a:p>
        </p:txBody>
      </p:sp>
      <p:pic>
        <p:nvPicPr>
          <p:cNvPr id="5" name="Content Placeholder 4" descr="Chart, histogram&#10;&#10;Description automatically generated">
            <a:extLst>
              <a:ext uri="{FF2B5EF4-FFF2-40B4-BE49-F238E27FC236}">
                <a16:creationId xmlns:a16="http://schemas.microsoft.com/office/drawing/2014/main" id="{58014150-AA8D-D54E-9CD3-E014B5C2DEA5}"/>
              </a:ext>
            </a:extLst>
          </p:cNvPr>
          <p:cNvPicPr>
            <a:picLocks noGrp="1" noChangeAspect="1"/>
          </p:cNvPicPr>
          <p:nvPr>
            <p:ph idx="1"/>
          </p:nvPr>
        </p:nvPicPr>
        <p:blipFill>
          <a:blip r:embed="rId2"/>
          <a:stretch>
            <a:fillRect/>
          </a:stretch>
        </p:blipFill>
        <p:spPr>
          <a:xfrm>
            <a:off x="408132" y="1825624"/>
            <a:ext cx="5541924" cy="3206751"/>
          </a:xfrm>
        </p:spPr>
      </p:pic>
      <p:sp>
        <p:nvSpPr>
          <p:cNvPr id="6" name="TextBox 5">
            <a:extLst>
              <a:ext uri="{FF2B5EF4-FFF2-40B4-BE49-F238E27FC236}">
                <a16:creationId xmlns:a16="http://schemas.microsoft.com/office/drawing/2014/main" id="{80C8C467-BD56-8E40-8ED1-A59FDA058DE2}"/>
              </a:ext>
            </a:extLst>
          </p:cNvPr>
          <p:cNvSpPr txBox="1"/>
          <p:nvPr/>
        </p:nvSpPr>
        <p:spPr>
          <a:xfrm>
            <a:off x="6871855" y="2189018"/>
            <a:ext cx="4239490" cy="954107"/>
          </a:xfrm>
          <a:prstGeom prst="rect">
            <a:avLst/>
          </a:prstGeom>
          <a:noFill/>
        </p:spPr>
        <p:txBody>
          <a:bodyPr wrap="square" rtlCol="0">
            <a:spAutoFit/>
          </a:bodyPr>
          <a:lstStyle/>
          <a:p>
            <a:r>
              <a:rPr lang="en-TR" sz="2800" dirty="0"/>
              <a:t>Users in age gap  20-40 uses cabs more common.</a:t>
            </a:r>
          </a:p>
        </p:txBody>
      </p:sp>
    </p:spTree>
    <p:extLst>
      <p:ext uri="{BB962C8B-B14F-4D97-AF65-F5344CB8AC3E}">
        <p14:creationId xmlns:p14="http://schemas.microsoft.com/office/powerpoint/2010/main" val="154748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1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34" name="Ink 2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34" name="Ink 2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35" name="Rectangle 22">
            <a:extLst>
              <a:ext uri="{FF2B5EF4-FFF2-40B4-BE49-F238E27FC236}">
                <a16:creationId xmlns:a16="http://schemas.microsoft.com/office/drawing/2014/main" id="{31AA1E1C-DA67-488F-A983-F3ABD792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4">
            <a:extLst>
              <a:ext uri="{FF2B5EF4-FFF2-40B4-BE49-F238E27FC236}">
                <a16:creationId xmlns:a16="http://schemas.microsoft.com/office/drawing/2014/main" id="{DC46DA5A-CECD-42F0-A57E-8D5BAE362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2881775" y="214043"/>
                </a:moveTo>
                <a:lnTo>
                  <a:pt x="8923122" y="205911"/>
                </a:lnTo>
                <a:cubicBezTo>
                  <a:pt x="8923122" y="236009"/>
                  <a:pt x="10535176" y="68788"/>
                  <a:pt x="10535176" y="98886"/>
                </a:cubicBezTo>
                <a:lnTo>
                  <a:pt x="10552865" y="93120"/>
                </a:lnTo>
                <a:cubicBezTo>
                  <a:pt x="10602509" y="95039"/>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1964727" y="191072"/>
                  <a:pt x="1974418" y="189712"/>
                </a:cubicBezTo>
                <a:lnTo>
                  <a:pt x="2235555" y="226659"/>
                </a:lnTo>
                <a:cubicBezTo>
                  <a:pt x="2235555" y="166322"/>
                  <a:pt x="2881775" y="274380"/>
                  <a:pt x="2881775" y="21404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4B1CD6-B42B-4042-AC98-27B5688360CF}"/>
              </a:ext>
            </a:extLst>
          </p:cNvPr>
          <p:cNvSpPr>
            <a:spLocks noGrp="1"/>
          </p:cNvSpPr>
          <p:nvPr>
            <p:ph type="title"/>
          </p:nvPr>
        </p:nvSpPr>
        <p:spPr>
          <a:xfrm>
            <a:off x="1160060" y="5097439"/>
            <a:ext cx="9908274" cy="791569"/>
          </a:xfrm>
        </p:spPr>
        <p:txBody>
          <a:bodyPr vert="horz" lIns="91440" tIns="45720" rIns="91440" bIns="45720" rtlCol="0" anchor="b">
            <a:normAutofit/>
          </a:bodyPr>
          <a:lstStyle/>
          <a:p>
            <a:pPr algn="ctr"/>
            <a:r>
              <a:rPr lang="en-US" sz="2600"/>
              <a:t>GENDER DIST ACCORDING TO COMPANIES</a:t>
            </a:r>
          </a:p>
        </p:txBody>
      </p:sp>
      <p:sp>
        <p:nvSpPr>
          <p:cNvPr id="9" name="Content Placeholder 8">
            <a:extLst>
              <a:ext uri="{FF2B5EF4-FFF2-40B4-BE49-F238E27FC236}">
                <a16:creationId xmlns:a16="http://schemas.microsoft.com/office/drawing/2014/main" id="{D100EA31-5CA1-4D70-AF49-ADE56C4F8C0A}"/>
              </a:ext>
            </a:extLst>
          </p:cNvPr>
          <p:cNvSpPr>
            <a:spLocks noGrp="1"/>
          </p:cNvSpPr>
          <p:nvPr>
            <p:ph idx="1"/>
          </p:nvPr>
        </p:nvSpPr>
        <p:spPr>
          <a:xfrm>
            <a:off x="723901" y="5957249"/>
            <a:ext cx="10744200" cy="765042"/>
          </a:xfrm>
        </p:spPr>
        <p:txBody>
          <a:bodyPr vert="horz" lIns="91440" tIns="45720" rIns="91440" bIns="45720" rtlCol="0">
            <a:normAutofit/>
          </a:bodyPr>
          <a:lstStyle/>
          <a:p>
            <a:pPr marL="0" indent="0" algn="ctr">
              <a:buNone/>
            </a:pPr>
            <a:r>
              <a:rPr lang="en-US" sz="1800" spc="160" dirty="0"/>
              <a:t>Instead of women,  men use cabs more common .</a:t>
            </a:r>
            <a:r>
              <a:rPr lang="en-US" dirty="0"/>
              <a:t> Males are more common in yellow cab and there is not a significant difference between gender in pink cab.</a:t>
            </a:r>
            <a:endParaRPr lang="en-US" sz="1800" spc="160" dirty="0"/>
          </a:p>
        </p:txBody>
      </p:sp>
      <p:sp>
        <p:nvSpPr>
          <p:cNvPr id="37" name="Freeform: Shape 26">
            <a:extLst>
              <a:ext uri="{FF2B5EF4-FFF2-40B4-BE49-F238E27FC236}">
                <a16:creationId xmlns:a16="http://schemas.microsoft.com/office/drawing/2014/main" id="{1BBFDD63-AD5F-4E42-979B-2FBDE345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55" y="781186"/>
            <a:ext cx="5217258" cy="402964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6">
            <a:extLst>
              <a:ext uri="{FF2B5EF4-FFF2-40B4-BE49-F238E27FC236}">
                <a16:creationId xmlns:a16="http://schemas.microsoft.com/office/drawing/2014/main" id="{C700A9C2-5B99-488A-8884-76AB40DEF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23294" y="457200"/>
            <a:ext cx="1186379"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4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bar chart&#10;&#10;Description automatically generated">
            <a:extLst>
              <a:ext uri="{FF2B5EF4-FFF2-40B4-BE49-F238E27FC236}">
                <a16:creationId xmlns:a16="http://schemas.microsoft.com/office/drawing/2014/main" id="{F1B12853-5E66-F647-982D-825C45E3802B}"/>
              </a:ext>
            </a:extLst>
          </p:cNvPr>
          <p:cNvPicPr>
            <a:picLocks noChangeAspect="1"/>
          </p:cNvPicPr>
          <p:nvPr/>
        </p:nvPicPr>
        <p:blipFill>
          <a:blip r:embed="rId5"/>
          <a:stretch>
            <a:fillRect/>
          </a:stretch>
        </p:blipFill>
        <p:spPr>
          <a:xfrm>
            <a:off x="953651" y="1132878"/>
            <a:ext cx="4925667" cy="3386395"/>
          </a:xfrm>
          <a:prstGeom prst="rect">
            <a:avLst/>
          </a:prstGeom>
        </p:spPr>
      </p:pic>
      <p:sp>
        <p:nvSpPr>
          <p:cNvPr id="31" name="Freeform: Shape 30">
            <a:extLst>
              <a:ext uri="{FF2B5EF4-FFF2-40B4-BE49-F238E27FC236}">
                <a16:creationId xmlns:a16="http://schemas.microsoft.com/office/drawing/2014/main" id="{AABDB02C-700D-4121-B1D1-CCB58F4B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339" y="781186"/>
            <a:ext cx="5217258" cy="402964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6">
            <a:extLst>
              <a:ext uri="{FF2B5EF4-FFF2-40B4-BE49-F238E27FC236}">
                <a16:creationId xmlns:a16="http://schemas.microsoft.com/office/drawing/2014/main" id="{0B1B938D-F136-428F-BAEA-A69ADA053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5513" y="437651"/>
            <a:ext cx="1084027"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4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04608DB5-65A1-A04A-BFF9-A242F7674104}"/>
              </a:ext>
            </a:extLst>
          </p:cNvPr>
          <p:cNvPicPr>
            <a:picLocks noChangeAspect="1"/>
          </p:cNvPicPr>
          <p:nvPr/>
        </p:nvPicPr>
        <p:blipFill>
          <a:blip r:embed="rId6"/>
          <a:stretch>
            <a:fillRect/>
          </a:stretch>
        </p:blipFill>
        <p:spPr>
          <a:xfrm>
            <a:off x="6340135" y="1206763"/>
            <a:ext cx="4925667" cy="3238625"/>
          </a:xfrm>
          <a:prstGeom prst="rect">
            <a:avLst/>
          </a:prstGeom>
        </p:spPr>
      </p:pic>
    </p:spTree>
    <p:extLst>
      <p:ext uri="{BB962C8B-B14F-4D97-AF65-F5344CB8AC3E}">
        <p14:creationId xmlns:p14="http://schemas.microsoft.com/office/powerpoint/2010/main" val="4083026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3C47741D-36A8-4C70-BBA7-B31B9E737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E86B748-A671-4409-B64C-3B8939825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604" y="0"/>
            <a:ext cx="2422397" cy="6858000"/>
          </a:xfrm>
          <a:custGeom>
            <a:avLst/>
            <a:gdLst>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42723 w 2422397"/>
              <a:gd name="connsiteY94" fmla="*/ 2117686 h 6858000"/>
              <a:gd name="connsiteX95" fmla="*/ 1582995 w 2422397"/>
              <a:gd name="connsiteY95" fmla="*/ 2101627 h 6858000"/>
              <a:gd name="connsiteX96" fmla="*/ 1612413 w 2422397"/>
              <a:gd name="connsiteY96" fmla="*/ 2069584 h 6858000"/>
              <a:gd name="connsiteX97" fmla="*/ 1569289 w 2422397"/>
              <a:gd name="connsiteY97" fmla="*/ 2032263 h 6858000"/>
              <a:gd name="connsiteX98" fmla="*/ 1562841 w 2422397"/>
              <a:gd name="connsiteY98" fmla="*/ 1890085 h 6858000"/>
              <a:gd name="connsiteX99" fmla="*/ 1564944 w 2422397"/>
              <a:gd name="connsiteY99" fmla="*/ 1821321 h 6858000"/>
              <a:gd name="connsiteX100" fmla="*/ 1579022 w 2422397"/>
              <a:gd name="connsiteY100" fmla="*/ 1718757 h 6858000"/>
              <a:gd name="connsiteX101" fmla="*/ 1590196 w 2422397"/>
              <a:gd name="connsiteY101" fmla="*/ 1595914 h 6858000"/>
              <a:gd name="connsiteX102" fmla="*/ 1624363 w 2422397"/>
              <a:gd name="connsiteY102" fmla="*/ 1502483 h 6858000"/>
              <a:gd name="connsiteX103" fmla="*/ 1631539 w 2422397"/>
              <a:gd name="connsiteY103" fmla="*/ 1431520 h 6858000"/>
              <a:gd name="connsiteX104" fmla="*/ 1646296 w 2422397"/>
              <a:gd name="connsiteY104" fmla="*/ 1333057 h 6858000"/>
              <a:gd name="connsiteX105" fmla="*/ 1659787 w 2422397"/>
              <a:gd name="connsiteY105" fmla="*/ 1197540 h 6858000"/>
              <a:gd name="connsiteX106" fmla="*/ 1706993 w 2422397"/>
              <a:gd name="connsiteY106" fmla="*/ 1104797 h 6858000"/>
              <a:gd name="connsiteX107" fmla="*/ 1777273 w 2422397"/>
              <a:gd name="connsiteY107" fmla="*/ 916268 h 6858000"/>
              <a:gd name="connsiteX108" fmla="*/ 1859912 w 2422397"/>
              <a:gd name="connsiteY108" fmla="*/ 775598 h 6858000"/>
              <a:gd name="connsiteX109" fmla="*/ 1911831 w 2422397"/>
              <a:gd name="connsiteY109" fmla="*/ 696577 h 6858000"/>
              <a:gd name="connsiteX110" fmla="*/ 1942209 w 2422397"/>
              <a:gd name="connsiteY110" fmla="*/ 575807 h 6858000"/>
              <a:gd name="connsiteX111" fmla="*/ 1951374 w 2422397"/>
              <a:gd name="connsiteY111" fmla="*/ 556682 h 6858000"/>
              <a:gd name="connsiteX112" fmla="*/ 1951170 w 2422397"/>
              <a:gd name="connsiteY112" fmla="*/ 526639 h 6858000"/>
              <a:gd name="connsiteX113" fmla="*/ 1949059 w 2422397"/>
              <a:gd name="connsiteY113" fmla="*/ 405872 h 6858000"/>
              <a:gd name="connsiteX114" fmla="*/ 1935866 w 2422397"/>
              <a:gd name="connsiteY114" fmla="*/ 307622 h 6858000"/>
              <a:gd name="connsiteX115" fmla="*/ 1967790 w 2422397"/>
              <a:gd name="connsiteY115" fmla="*/ 198682 h 6858000"/>
              <a:gd name="connsiteX116" fmla="*/ 1971093 w 2422397"/>
              <a:gd name="connsiteY116" fmla="*/ 127747 h 6858000"/>
              <a:gd name="connsiteX117" fmla="*/ 1951841 w 2422397"/>
              <a:gd name="connsiteY117" fmla="*/ 4678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01627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849095 w 2422397"/>
              <a:gd name="connsiteY46" fmla="*/ 5305397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62873 w 2422397"/>
              <a:gd name="connsiteY46" fmla="*/ 5269094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57889 w 2422397"/>
              <a:gd name="connsiteY63" fmla="*/ 4481699 h 6858000"/>
              <a:gd name="connsiteX64" fmla="*/ 974975 w 2422397"/>
              <a:gd name="connsiteY64" fmla="*/ 4433921 h 6858000"/>
              <a:gd name="connsiteX65" fmla="*/ 1011638 w 2422397"/>
              <a:gd name="connsiteY65" fmla="*/ 4352312 h 6858000"/>
              <a:gd name="connsiteX66" fmla="*/ 1049579 w 2422397"/>
              <a:gd name="connsiteY66" fmla="*/ 4237953 h 6858000"/>
              <a:gd name="connsiteX67" fmla="*/ 1041314 w 2422397"/>
              <a:gd name="connsiteY67" fmla="*/ 4139706 h 6858000"/>
              <a:gd name="connsiteX68" fmla="*/ 1049328 w 2422397"/>
              <a:gd name="connsiteY68" fmla="*/ 4134671 h 6858000"/>
              <a:gd name="connsiteX69" fmla="*/ 1061133 w 2422397"/>
              <a:gd name="connsiteY69" fmla="*/ 4074160 h 6858000"/>
              <a:gd name="connsiteX70" fmla="*/ 1059121 w 2422397"/>
              <a:gd name="connsiteY70" fmla="*/ 3844497 h 6858000"/>
              <a:gd name="connsiteX71" fmla="*/ 1083386 w 2422397"/>
              <a:gd name="connsiteY71" fmla="*/ 3726730 h 6858000"/>
              <a:gd name="connsiteX72" fmla="*/ 1098990 w 2422397"/>
              <a:gd name="connsiteY72" fmla="*/ 3687782 h 6858000"/>
              <a:gd name="connsiteX73" fmla="*/ 1124701 w 2422397"/>
              <a:gd name="connsiteY73" fmla="*/ 3622348 h 6858000"/>
              <a:gd name="connsiteX74" fmla="*/ 1161137 w 2422397"/>
              <a:gd name="connsiteY74" fmla="*/ 3580464 h 6858000"/>
              <a:gd name="connsiteX75" fmla="*/ 1175812 w 2422397"/>
              <a:gd name="connsiteY75" fmla="*/ 3522969 h 6858000"/>
              <a:gd name="connsiteX76" fmla="*/ 1156951 w 2422397"/>
              <a:gd name="connsiteY76" fmla="*/ 3500538 h 6858000"/>
              <a:gd name="connsiteX77" fmla="*/ 1179877 w 2422397"/>
              <a:gd name="connsiteY77" fmla="*/ 3441984 h 6858000"/>
              <a:gd name="connsiteX78" fmla="*/ 1217096 w 2422397"/>
              <a:gd name="connsiteY78" fmla="*/ 3354156 h 6858000"/>
              <a:gd name="connsiteX79" fmla="*/ 1232811 w 2422397"/>
              <a:gd name="connsiteY79" fmla="*/ 3301153 h 6858000"/>
              <a:gd name="connsiteX80" fmla="*/ 1281985 w 2422397"/>
              <a:gd name="connsiteY80" fmla="*/ 3158933 h 6858000"/>
              <a:gd name="connsiteX81" fmla="*/ 1335997 w 2422397"/>
              <a:gd name="connsiteY81" fmla="*/ 3018423 h 6858000"/>
              <a:gd name="connsiteX82" fmla="*/ 1394864 w 2422397"/>
              <a:gd name="connsiteY82" fmla="*/ 2946152 h 6858000"/>
              <a:gd name="connsiteX83" fmla="*/ 1436360 w 2422397"/>
              <a:gd name="connsiteY83" fmla="*/ 2829469 h 6858000"/>
              <a:gd name="connsiteX84" fmla="*/ 1447242 w 2422397"/>
              <a:gd name="connsiteY84" fmla="*/ 2811546 h 6858000"/>
              <a:gd name="connsiteX85" fmla="*/ 1449881 w 2422397"/>
              <a:gd name="connsiteY85" fmla="*/ 2781535 h 6858000"/>
              <a:gd name="connsiteX86" fmla="*/ 1459218 w 2422397"/>
              <a:gd name="connsiteY86" fmla="*/ 2660724 h 6858000"/>
              <a:gd name="connsiteX87" fmla="*/ 1455455 w 2422397"/>
              <a:gd name="connsiteY87" fmla="*/ 2560980 h 6858000"/>
              <a:gd name="connsiteX88" fmla="*/ 1497362 w 2422397"/>
              <a:gd name="connsiteY88" fmla="*/ 2456303 h 6858000"/>
              <a:gd name="connsiteX89" fmla="*/ 1507343 w 2422397"/>
              <a:gd name="connsiteY89" fmla="*/ 2385923 h 6858000"/>
              <a:gd name="connsiteX90" fmla="*/ 1540772 w 2422397"/>
              <a:gd name="connsiteY90" fmla="*/ 2256097 h 6858000"/>
              <a:gd name="connsiteX91" fmla="*/ 1569381 w 2422397"/>
              <a:gd name="connsiteY91" fmla="*/ 2165158 h 6858000"/>
              <a:gd name="connsiteX92" fmla="*/ 1576109 w 2422397"/>
              <a:gd name="connsiteY92" fmla="*/ 2078660 h 6858000"/>
              <a:gd name="connsiteX93" fmla="*/ 1564751 w 2422397"/>
              <a:gd name="connsiteY93" fmla="*/ 2009574 h 6858000"/>
              <a:gd name="connsiteX94" fmla="*/ 1571917 w 2422397"/>
              <a:gd name="connsiteY94" fmla="*/ 1903700 h 6858000"/>
              <a:gd name="connsiteX95" fmla="*/ 1564944 w 2422397"/>
              <a:gd name="connsiteY95" fmla="*/ 1821321 h 6858000"/>
              <a:gd name="connsiteX96" fmla="*/ 1579022 w 2422397"/>
              <a:gd name="connsiteY96" fmla="*/ 1718757 h 6858000"/>
              <a:gd name="connsiteX97" fmla="*/ 1590196 w 2422397"/>
              <a:gd name="connsiteY97" fmla="*/ 1595914 h 6858000"/>
              <a:gd name="connsiteX98" fmla="*/ 1624363 w 2422397"/>
              <a:gd name="connsiteY98" fmla="*/ 1502483 h 6858000"/>
              <a:gd name="connsiteX99" fmla="*/ 1631539 w 2422397"/>
              <a:gd name="connsiteY99" fmla="*/ 1431520 h 6858000"/>
              <a:gd name="connsiteX100" fmla="*/ 1646296 w 2422397"/>
              <a:gd name="connsiteY100" fmla="*/ 1333057 h 6858000"/>
              <a:gd name="connsiteX101" fmla="*/ 1696091 w 2422397"/>
              <a:gd name="connsiteY101" fmla="*/ 1202078 h 6858000"/>
              <a:gd name="connsiteX102" fmla="*/ 1706993 w 2422397"/>
              <a:gd name="connsiteY102" fmla="*/ 1104797 h 6858000"/>
              <a:gd name="connsiteX103" fmla="*/ 1777273 w 2422397"/>
              <a:gd name="connsiteY103" fmla="*/ 916268 h 6858000"/>
              <a:gd name="connsiteX104" fmla="*/ 1850836 w 2422397"/>
              <a:gd name="connsiteY104" fmla="*/ 825516 h 6858000"/>
              <a:gd name="connsiteX105" fmla="*/ 1911831 w 2422397"/>
              <a:gd name="connsiteY105" fmla="*/ 696577 h 6858000"/>
              <a:gd name="connsiteX106" fmla="*/ 1942209 w 2422397"/>
              <a:gd name="connsiteY106" fmla="*/ 575807 h 6858000"/>
              <a:gd name="connsiteX107" fmla="*/ 1951374 w 2422397"/>
              <a:gd name="connsiteY107" fmla="*/ 556682 h 6858000"/>
              <a:gd name="connsiteX108" fmla="*/ 1951170 w 2422397"/>
              <a:gd name="connsiteY108" fmla="*/ 526639 h 6858000"/>
              <a:gd name="connsiteX109" fmla="*/ 1949059 w 2422397"/>
              <a:gd name="connsiteY109" fmla="*/ 405872 h 6858000"/>
              <a:gd name="connsiteX110" fmla="*/ 1954018 w 2422397"/>
              <a:gd name="connsiteY110" fmla="*/ 307622 h 6858000"/>
              <a:gd name="connsiteX111" fmla="*/ 1967790 w 2422397"/>
              <a:gd name="connsiteY111" fmla="*/ 198682 h 6858000"/>
              <a:gd name="connsiteX112" fmla="*/ 1971093 w 2422397"/>
              <a:gd name="connsiteY112" fmla="*/ 127747 h 6858000"/>
              <a:gd name="connsiteX113" fmla="*/ 1951841 w 2422397"/>
              <a:gd name="connsiteY113" fmla="*/ 4678 h 6858000"/>
              <a:gd name="connsiteX114" fmla="*/ 1953649 w 2422397"/>
              <a:gd name="connsiteY11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57889 w 2422397"/>
              <a:gd name="connsiteY62" fmla="*/ 4481699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1011638 w 2422397"/>
              <a:gd name="connsiteY63" fmla="*/ 4352312 h 6858000"/>
              <a:gd name="connsiteX64" fmla="*/ 1049579 w 2422397"/>
              <a:gd name="connsiteY64" fmla="*/ 4237953 h 6858000"/>
              <a:gd name="connsiteX65" fmla="*/ 1041314 w 2422397"/>
              <a:gd name="connsiteY65" fmla="*/ 4139706 h 6858000"/>
              <a:gd name="connsiteX66" fmla="*/ 1049328 w 2422397"/>
              <a:gd name="connsiteY66" fmla="*/ 4134671 h 6858000"/>
              <a:gd name="connsiteX67" fmla="*/ 1061133 w 2422397"/>
              <a:gd name="connsiteY67" fmla="*/ 4074160 h 6858000"/>
              <a:gd name="connsiteX68" fmla="*/ 1059121 w 2422397"/>
              <a:gd name="connsiteY68" fmla="*/ 3844497 h 6858000"/>
              <a:gd name="connsiteX69" fmla="*/ 1083386 w 2422397"/>
              <a:gd name="connsiteY69" fmla="*/ 3726730 h 6858000"/>
              <a:gd name="connsiteX70" fmla="*/ 1098990 w 2422397"/>
              <a:gd name="connsiteY70" fmla="*/ 3687782 h 6858000"/>
              <a:gd name="connsiteX71" fmla="*/ 1124701 w 2422397"/>
              <a:gd name="connsiteY71" fmla="*/ 3622348 h 6858000"/>
              <a:gd name="connsiteX72" fmla="*/ 1161137 w 2422397"/>
              <a:gd name="connsiteY72" fmla="*/ 3580464 h 6858000"/>
              <a:gd name="connsiteX73" fmla="*/ 1175812 w 2422397"/>
              <a:gd name="connsiteY73" fmla="*/ 3522969 h 6858000"/>
              <a:gd name="connsiteX74" fmla="*/ 1156951 w 2422397"/>
              <a:gd name="connsiteY74" fmla="*/ 3500538 h 6858000"/>
              <a:gd name="connsiteX75" fmla="*/ 1179877 w 2422397"/>
              <a:gd name="connsiteY75" fmla="*/ 3441984 h 6858000"/>
              <a:gd name="connsiteX76" fmla="*/ 1217096 w 2422397"/>
              <a:gd name="connsiteY76" fmla="*/ 3354156 h 6858000"/>
              <a:gd name="connsiteX77" fmla="*/ 1232811 w 2422397"/>
              <a:gd name="connsiteY77" fmla="*/ 3301153 h 6858000"/>
              <a:gd name="connsiteX78" fmla="*/ 1281985 w 2422397"/>
              <a:gd name="connsiteY78" fmla="*/ 3158933 h 6858000"/>
              <a:gd name="connsiteX79" fmla="*/ 1335997 w 2422397"/>
              <a:gd name="connsiteY79" fmla="*/ 3018423 h 6858000"/>
              <a:gd name="connsiteX80" fmla="*/ 1394864 w 2422397"/>
              <a:gd name="connsiteY80" fmla="*/ 2946152 h 6858000"/>
              <a:gd name="connsiteX81" fmla="*/ 1436360 w 2422397"/>
              <a:gd name="connsiteY81" fmla="*/ 2829469 h 6858000"/>
              <a:gd name="connsiteX82" fmla="*/ 1447242 w 2422397"/>
              <a:gd name="connsiteY82" fmla="*/ 2811546 h 6858000"/>
              <a:gd name="connsiteX83" fmla="*/ 1449881 w 2422397"/>
              <a:gd name="connsiteY83" fmla="*/ 2781535 h 6858000"/>
              <a:gd name="connsiteX84" fmla="*/ 1459218 w 2422397"/>
              <a:gd name="connsiteY84" fmla="*/ 2660724 h 6858000"/>
              <a:gd name="connsiteX85" fmla="*/ 1455455 w 2422397"/>
              <a:gd name="connsiteY85" fmla="*/ 2560980 h 6858000"/>
              <a:gd name="connsiteX86" fmla="*/ 1497362 w 2422397"/>
              <a:gd name="connsiteY86" fmla="*/ 2456303 h 6858000"/>
              <a:gd name="connsiteX87" fmla="*/ 1507343 w 2422397"/>
              <a:gd name="connsiteY87" fmla="*/ 2385923 h 6858000"/>
              <a:gd name="connsiteX88" fmla="*/ 1540772 w 2422397"/>
              <a:gd name="connsiteY88" fmla="*/ 2256097 h 6858000"/>
              <a:gd name="connsiteX89" fmla="*/ 1569381 w 2422397"/>
              <a:gd name="connsiteY89" fmla="*/ 2165158 h 6858000"/>
              <a:gd name="connsiteX90" fmla="*/ 1576109 w 2422397"/>
              <a:gd name="connsiteY90" fmla="*/ 2078660 h 6858000"/>
              <a:gd name="connsiteX91" fmla="*/ 1564751 w 2422397"/>
              <a:gd name="connsiteY91" fmla="*/ 2009574 h 6858000"/>
              <a:gd name="connsiteX92" fmla="*/ 1571917 w 2422397"/>
              <a:gd name="connsiteY92" fmla="*/ 1903700 h 6858000"/>
              <a:gd name="connsiteX93" fmla="*/ 1564944 w 2422397"/>
              <a:gd name="connsiteY93" fmla="*/ 1821321 h 6858000"/>
              <a:gd name="connsiteX94" fmla="*/ 1579022 w 2422397"/>
              <a:gd name="connsiteY94" fmla="*/ 1718757 h 6858000"/>
              <a:gd name="connsiteX95" fmla="*/ 1590196 w 2422397"/>
              <a:gd name="connsiteY95" fmla="*/ 1595914 h 6858000"/>
              <a:gd name="connsiteX96" fmla="*/ 1624363 w 2422397"/>
              <a:gd name="connsiteY96" fmla="*/ 1502483 h 6858000"/>
              <a:gd name="connsiteX97" fmla="*/ 1631539 w 2422397"/>
              <a:gd name="connsiteY97" fmla="*/ 1431520 h 6858000"/>
              <a:gd name="connsiteX98" fmla="*/ 1646296 w 2422397"/>
              <a:gd name="connsiteY98" fmla="*/ 1333057 h 6858000"/>
              <a:gd name="connsiteX99" fmla="*/ 1696091 w 2422397"/>
              <a:gd name="connsiteY99" fmla="*/ 1202078 h 6858000"/>
              <a:gd name="connsiteX100" fmla="*/ 1706993 w 2422397"/>
              <a:gd name="connsiteY100" fmla="*/ 1104797 h 6858000"/>
              <a:gd name="connsiteX101" fmla="*/ 1777273 w 2422397"/>
              <a:gd name="connsiteY101" fmla="*/ 916268 h 6858000"/>
              <a:gd name="connsiteX102" fmla="*/ 1850836 w 2422397"/>
              <a:gd name="connsiteY102" fmla="*/ 825516 h 6858000"/>
              <a:gd name="connsiteX103" fmla="*/ 1911831 w 2422397"/>
              <a:gd name="connsiteY103" fmla="*/ 696577 h 6858000"/>
              <a:gd name="connsiteX104" fmla="*/ 1942209 w 2422397"/>
              <a:gd name="connsiteY104" fmla="*/ 575807 h 6858000"/>
              <a:gd name="connsiteX105" fmla="*/ 1951374 w 2422397"/>
              <a:gd name="connsiteY105" fmla="*/ 556682 h 6858000"/>
              <a:gd name="connsiteX106" fmla="*/ 1951170 w 2422397"/>
              <a:gd name="connsiteY106" fmla="*/ 526639 h 6858000"/>
              <a:gd name="connsiteX107" fmla="*/ 1949059 w 2422397"/>
              <a:gd name="connsiteY107" fmla="*/ 405872 h 6858000"/>
              <a:gd name="connsiteX108" fmla="*/ 1954018 w 2422397"/>
              <a:gd name="connsiteY108" fmla="*/ 307622 h 6858000"/>
              <a:gd name="connsiteX109" fmla="*/ 1967790 w 2422397"/>
              <a:gd name="connsiteY109" fmla="*/ 198682 h 6858000"/>
              <a:gd name="connsiteX110" fmla="*/ 1971093 w 2422397"/>
              <a:gd name="connsiteY110" fmla="*/ 127747 h 6858000"/>
              <a:gd name="connsiteX111" fmla="*/ 1951841 w 2422397"/>
              <a:gd name="connsiteY111" fmla="*/ 4678 h 6858000"/>
              <a:gd name="connsiteX112" fmla="*/ 1953649 w 2422397"/>
              <a:gd name="connsiteY11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0651 w 2422397"/>
              <a:gd name="connsiteY38" fmla="*/ 5331990 h 6858000"/>
              <a:gd name="connsiteX39" fmla="*/ 725358 w 2422397"/>
              <a:gd name="connsiteY39" fmla="*/ 5309193 h 6858000"/>
              <a:gd name="connsiteX40" fmla="*/ 726926 w 2422397"/>
              <a:gd name="connsiteY40" fmla="*/ 5311182 h 6858000"/>
              <a:gd name="connsiteX41" fmla="*/ 727761 w 2422397"/>
              <a:gd name="connsiteY41" fmla="*/ 5304702 h 6858000"/>
              <a:gd name="connsiteX42" fmla="*/ 732974 w 2422397"/>
              <a:gd name="connsiteY42" fmla="*/ 5303522 h 6858000"/>
              <a:gd name="connsiteX43" fmla="*/ 762873 w 2422397"/>
              <a:gd name="connsiteY43" fmla="*/ 5269094 h 6858000"/>
              <a:gd name="connsiteX44" fmla="*/ 784867 w 2422397"/>
              <a:gd name="connsiteY44" fmla="*/ 5235785 h 6858000"/>
              <a:gd name="connsiteX45" fmla="*/ 796271 w 2422397"/>
              <a:gd name="connsiteY45" fmla="*/ 5175473 h 6858000"/>
              <a:gd name="connsiteX46" fmla="*/ 821529 w 2422397"/>
              <a:gd name="connsiteY46" fmla="*/ 5012929 h 6858000"/>
              <a:gd name="connsiteX47" fmla="*/ 846340 w 2422397"/>
              <a:gd name="connsiteY47" fmla="*/ 4944976 h 6858000"/>
              <a:gd name="connsiteX48" fmla="*/ 840157 w 2422397"/>
              <a:gd name="connsiteY48" fmla="*/ 4872869 h 6858000"/>
              <a:gd name="connsiteX49" fmla="*/ 855718 w 2422397"/>
              <a:gd name="connsiteY49" fmla="*/ 4850916 h 6858000"/>
              <a:gd name="connsiteX50" fmla="*/ 858709 w 2422397"/>
              <a:gd name="connsiteY50" fmla="*/ 4847264 h 6858000"/>
              <a:gd name="connsiteX51" fmla="*/ 863990 w 2422397"/>
              <a:gd name="connsiteY51" fmla="*/ 4829718 h 6858000"/>
              <a:gd name="connsiteX52" fmla="*/ 873842 w 2422397"/>
              <a:gd name="connsiteY52" fmla="*/ 4828439 h 6858000"/>
              <a:gd name="connsiteX53" fmla="*/ 887779 w 2422397"/>
              <a:gd name="connsiteY53" fmla="*/ 4804655 h 6858000"/>
              <a:gd name="connsiteX54" fmla="*/ 893894 w 2422397"/>
              <a:gd name="connsiteY54" fmla="*/ 4777060 h 6858000"/>
              <a:gd name="connsiteX55" fmla="*/ 883546 w 2422397"/>
              <a:gd name="connsiteY55" fmla="*/ 4777089 h 6858000"/>
              <a:gd name="connsiteX56" fmla="*/ 883812 w 2422397"/>
              <a:gd name="connsiteY56" fmla="*/ 4774559 h 6858000"/>
              <a:gd name="connsiteX57" fmla="*/ 903401 w 2422397"/>
              <a:gd name="connsiteY57" fmla="*/ 4679442 h 6858000"/>
              <a:gd name="connsiteX58" fmla="*/ 916253 w 2422397"/>
              <a:gd name="connsiteY58" fmla="*/ 4651970 h 6858000"/>
              <a:gd name="connsiteX59" fmla="*/ 922608 w 2422397"/>
              <a:gd name="connsiteY59" fmla="*/ 4649785 h 6858000"/>
              <a:gd name="connsiteX60" fmla="*/ 924139 w 2422397"/>
              <a:gd name="connsiteY60" fmla="*/ 4631605 h 6858000"/>
              <a:gd name="connsiteX61" fmla="*/ 985938 w 2422397"/>
              <a:gd name="connsiteY61" fmla="*/ 4515358 h 6858000"/>
              <a:gd name="connsiteX62" fmla="*/ 1011638 w 2422397"/>
              <a:gd name="connsiteY62" fmla="*/ 4352312 h 6858000"/>
              <a:gd name="connsiteX63" fmla="*/ 1049579 w 2422397"/>
              <a:gd name="connsiteY63" fmla="*/ 4237953 h 6858000"/>
              <a:gd name="connsiteX64" fmla="*/ 1041314 w 2422397"/>
              <a:gd name="connsiteY64" fmla="*/ 4139706 h 6858000"/>
              <a:gd name="connsiteX65" fmla="*/ 1049328 w 2422397"/>
              <a:gd name="connsiteY65" fmla="*/ 4134671 h 6858000"/>
              <a:gd name="connsiteX66" fmla="*/ 1061133 w 2422397"/>
              <a:gd name="connsiteY66" fmla="*/ 4074160 h 6858000"/>
              <a:gd name="connsiteX67" fmla="*/ 1059121 w 2422397"/>
              <a:gd name="connsiteY67" fmla="*/ 3844497 h 6858000"/>
              <a:gd name="connsiteX68" fmla="*/ 1083386 w 2422397"/>
              <a:gd name="connsiteY68" fmla="*/ 3726730 h 6858000"/>
              <a:gd name="connsiteX69" fmla="*/ 1098990 w 2422397"/>
              <a:gd name="connsiteY69" fmla="*/ 3687782 h 6858000"/>
              <a:gd name="connsiteX70" fmla="*/ 1124701 w 2422397"/>
              <a:gd name="connsiteY70" fmla="*/ 3622348 h 6858000"/>
              <a:gd name="connsiteX71" fmla="*/ 1161137 w 2422397"/>
              <a:gd name="connsiteY71" fmla="*/ 3580464 h 6858000"/>
              <a:gd name="connsiteX72" fmla="*/ 1175812 w 2422397"/>
              <a:gd name="connsiteY72" fmla="*/ 3522969 h 6858000"/>
              <a:gd name="connsiteX73" fmla="*/ 1156951 w 2422397"/>
              <a:gd name="connsiteY73" fmla="*/ 3500538 h 6858000"/>
              <a:gd name="connsiteX74" fmla="*/ 1179877 w 2422397"/>
              <a:gd name="connsiteY74" fmla="*/ 3441984 h 6858000"/>
              <a:gd name="connsiteX75" fmla="*/ 1217096 w 2422397"/>
              <a:gd name="connsiteY75" fmla="*/ 3354156 h 6858000"/>
              <a:gd name="connsiteX76" fmla="*/ 1232811 w 2422397"/>
              <a:gd name="connsiteY76" fmla="*/ 3301153 h 6858000"/>
              <a:gd name="connsiteX77" fmla="*/ 1281985 w 2422397"/>
              <a:gd name="connsiteY77" fmla="*/ 3158933 h 6858000"/>
              <a:gd name="connsiteX78" fmla="*/ 1335997 w 2422397"/>
              <a:gd name="connsiteY78" fmla="*/ 3018423 h 6858000"/>
              <a:gd name="connsiteX79" fmla="*/ 1394864 w 2422397"/>
              <a:gd name="connsiteY79" fmla="*/ 2946152 h 6858000"/>
              <a:gd name="connsiteX80" fmla="*/ 1436360 w 2422397"/>
              <a:gd name="connsiteY80" fmla="*/ 2829469 h 6858000"/>
              <a:gd name="connsiteX81" fmla="*/ 1447242 w 2422397"/>
              <a:gd name="connsiteY81" fmla="*/ 2811546 h 6858000"/>
              <a:gd name="connsiteX82" fmla="*/ 1449881 w 2422397"/>
              <a:gd name="connsiteY82" fmla="*/ 2781535 h 6858000"/>
              <a:gd name="connsiteX83" fmla="*/ 1459218 w 2422397"/>
              <a:gd name="connsiteY83" fmla="*/ 2660724 h 6858000"/>
              <a:gd name="connsiteX84" fmla="*/ 1455455 w 2422397"/>
              <a:gd name="connsiteY84" fmla="*/ 2560980 h 6858000"/>
              <a:gd name="connsiteX85" fmla="*/ 1497362 w 2422397"/>
              <a:gd name="connsiteY85" fmla="*/ 2456303 h 6858000"/>
              <a:gd name="connsiteX86" fmla="*/ 1507343 w 2422397"/>
              <a:gd name="connsiteY86" fmla="*/ 2385923 h 6858000"/>
              <a:gd name="connsiteX87" fmla="*/ 1540772 w 2422397"/>
              <a:gd name="connsiteY87" fmla="*/ 2256097 h 6858000"/>
              <a:gd name="connsiteX88" fmla="*/ 1569381 w 2422397"/>
              <a:gd name="connsiteY88" fmla="*/ 2165158 h 6858000"/>
              <a:gd name="connsiteX89" fmla="*/ 1576109 w 2422397"/>
              <a:gd name="connsiteY89" fmla="*/ 2078660 h 6858000"/>
              <a:gd name="connsiteX90" fmla="*/ 1564751 w 2422397"/>
              <a:gd name="connsiteY90" fmla="*/ 2009574 h 6858000"/>
              <a:gd name="connsiteX91" fmla="*/ 1571917 w 2422397"/>
              <a:gd name="connsiteY91" fmla="*/ 1903700 h 6858000"/>
              <a:gd name="connsiteX92" fmla="*/ 1564944 w 2422397"/>
              <a:gd name="connsiteY92" fmla="*/ 1821321 h 6858000"/>
              <a:gd name="connsiteX93" fmla="*/ 1579022 w 2422397"/>
              <a:gd name="connsiteY93" fmla="*/ 1718757 h 6858000"/>
              <a:gd name="connsiteX94" fmla="*/ 1590196 w 2422397"/>
              <a:gd name="connsiteY94" fmla="*/ 1595914 h 6858000"/>
              <a:gd name="connsiteX95" fmla="*/ 1624363 w 2422397"/>
              <a:gd name="connsiteY95" fmla="*/ 1502483 h 6858000"/>
              <a:gd name="connsiteX96" fmla="*/ 1631539 w 2422397"/>
              <a:gd name="connsiteY96" fmla="*/ 1431520 h 6858000"/>
              <a:gd name="connsiteX97" fmla="*/ 1646296 w 2422397"/>
              <a:gd name="connsiteY97" fmla="*/ 1333057 h 6858000"/>
              <a:gd name="connsiteX98" fmla="*/ 1696091 w 2422397"/>
              <a:gd name="connsiteY98" fmla="*/ 1202078 h 6858000"/>
              <a:gd name="connsiteX99" fmla="*/ 1706993 w 2422397"/>
              <a:gd name="connsiteY99" fmla="*/ 1104797 h 6858000"/>
              <a:gd name="connsiteX100" fmla="*/ 1777273 w 2422397"/>
              <a:gd name="connsiteY100" fmla="*/ 916268 h 6858000"/>
              <a:gd name="connsiteX101" fmla="*/ 1850836 w 2422397"/>
              <a:gd name="connsiteY101" fmla="*/ 825516 h 6858000"/>
              <a:gd name="connsiteX102" fmla="*/ 1911831 w 2422397"/>
              <a:gd name="connsiteY102" fmla="*/ 696577 h 6858000"/>
              <a:gd name="connsiteX103" fmla="*/ 1942209 w 2422397"/>
              <a:gd name="connsiteY103" fmla="*/ 575807 h 6858000"/>
              <a:gd name="connsiteX104" fmla="*/ 1951374 w 2422397"/>
              <a:gd name="connsiteY104" fmla="*/ 556682 h 6858000"/>
              <a:gd name="connsiteX105" fmla="*/ 1951170 w 2422397"/>
              <a:gd name="connsiteY105" fmla="*/ 526639 h 6858000"/>
              <a:gd name="connsiteX106" fmla="*/ 1949059 w 2422397"/>
              <a:gd name="connsiteY106" fmla="*/ 405872 h 6858000"/>
              <a:gd name="connsiteX107" fmla="*/ 1954018 w 2422397"/>
              <a:gd name="connsiteY107" fmla="*/ 307622 h 6858000"/>
              <a:gd name="connsiteX108" fmla="*/ 1967790 w 2422397"/>
              <a:gd name="connsiteY108" fmla="*/ 198682 h 6858000"/>
              <a:gd name="connsiteX109" fmla="*/ 1971093 w 2422397"/>
              <a:gd name="connsiteY109" fmla="*/ 127747 h 6858000"/>
              <a:gd name="connsiteX110" fmla="*/ 1951841 w 2422397"/>
              <a:gd name="connsiteY110" fmla="*/ 4678 h 6858000"/>
              <a:gd name="connsiteX111" fmla="*/ 1953649 w 2422397"/>
              <a:gd name="connsiteY11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54861 w 2422397"/>
              <a:gd name="connsiteY35" fmla="*/ 5538948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68724 w 2422397"/>
              <a:gd name="connsiteY9" fmla="*/ 6547069 h 6858000"/>
              <a:gd name="connsiteX10" fmla="*/ 199197 w 2422397"/>
              <a:gd name="connsiteY10" fmla="*/ 6509743 h 6858000"/>
              <a:gd name="connsiteX11" fmla="*/ 247224 w 2422397"/>
              <a:gd name="connsiteY11" fmla="*/ 6455839 h 6858000"/>
              <a:gd name="connsiteX12" fmla="*/ 270687 w 2422397"/>
              <a:gd name="connsiteY12" fmla="*/ 6418363 h 6858000"/>
              <a:gd name="connsiteX13" fmla="*/ 339376 w 2422397"/>
              <a:gd name="connsiteY13" fmla="*/ 6322934 h 6858000"/>
              <a:gd name="connsiteX14" fmla="*/ 393529 w 2422397"/>
              <a:gd name="connsiteY14" fmla="*/ 6259863 h 6858000"/>
              <a:gd name="connsiteX15" fmla="*/ 443949 w 2422397"/>
              <a:gd name="connsiteY15" fmla="*/ 6218313 h 6858000"/>
              <a:gd name="connsiteX16" fmla="*/ 478259 w 2422397"/>
              <a:gd name="connsiteY16" fmla="*/ 6183918 h 6858000"/>
              <a:gd name="connsiteX17" fmla="*/ 482177 w 2422397"/>
              <a:gd name="connsiteY17" fmla="*/ 6173358 h 6858000"/>
              <a:gd name="connsiteX18" fmla="*/ 482556 w 2422397"/>
              <a:gd name="connsiteY18" fmla="*/ 6173443 h 6858000"/>
              <a:gd name="connsiteX19" fmla="*/ 485673 w 2422397"/>
              <a:gd name="connsiteY19" fmla="*/ 6162875 h 6858000"/>
              <a:gd name="connsiteX20" fmla="*/ 524588 w 2422397"/>
              <a:gd name="connsiteY20" fmla="*/ 6111327 h 6858000"/>
              <a:gd name="connsiteX21" fmla="*/ 547843 w 2422397"/>
              <a:gd name="connsiteY21" fmla="*/ 6075666 h 6858000"/>
              <a:gd name="connsiteX22" fmla="*/ 562259 w 2422397"/>
              <a:gd name="connsiteY22" fmla="*/ 6054865 h 6858000"/>
              <a:gd name="connsiteX23" fmla="*/ 571463 w 2422397"/>
              <a:gd name="connsiteY23" fmla="*/ 6045606 h 6858000"/>
              <a:gd name="connsiteX24" fmla="*/ 573012 w 2422397"/>
              <a:gd name="connsiteY24" fmla="*/ 6046223 h 6858000"/>
              <a:gd name="connsiteX25" fmla="*/ 584071 w 2422397"/>
              <a:gd name="connsiteY25" fmla="*/ 5992286 h 6858000"/>
              <a:gd name="connsiteX26" fmla="*/ 587812 w 2422397"/>
              <a:gd name="connsiteY26" fmla="*/ 5987907 h 6858000"/>
              <a:gd name="connsiteX27" fmla="*/ 592115 w 2422397"/>
              <a:gd name="connsiteY27" fmla="*/ 5949187 h 6858000"/>
              <a:gd name="connsiteX28" fmla="*/ 595889 w 2422397"/>
              <a:gd name="connsiteY28" fmla="*/ 5931081 h 6858000"/>
              <a:gd name="connsiteX29" fmla="*/ 593758 w 2422397"/>
              <a:gd name="connsiteY29" fmla="*/ 5922047 h 6858000"/>
              <a:gd name="connsiteX30" fmla="*/ 600949 w 2422397"/>
              <a:gd name="connsiteY30" fmla="*/ 5897316 h 6858000"/>
              <a:gd name="connsiteX31" fmla="*/ 602981 w 2422397"/>
              <a:gd name="connsiteY31" fmla="*/ 5895955 h 6858000"/>
              <a:gd name="connsiteX32" fmla="*/ 604430 w 2422397"/>
              <a:gd name="connsiteY32" fmla="*/ 5870052 h 6858000"/>
              <a:gd name="connsiteX33" fmla="*/ 631983 w 2422397"/>
              <a:gd name="connsiteY33" fmla="*/ 5814475 h 6858000"/>
              <a:gd name="connsiteX34" fmla="*/ 654861 w 2422397"/>
              <a:gd name="connsiteY34" fmla="*/ 5538948 h 6858000"/>
              <a:gd name="connsiteX35" fmla="*/ 723657 w 2422397"/>
              <a:gd name="connsiteY35" fmla="*/ 5356170 h 6858000"/>
              <a:gd name="connsiteX36" fmla="*/ 723661 w 2422397"/>
              <a:gd name="connsiteY36" fmla="*/ 5356076 h 6858000"/>
              <a:gd name="connsiteX37" fmla="*/ 725358 w 2422397"/>
              <a:gd name="connsiteY37" fmla="*/ 5309193 h 6858000"/>
              <a:gd name="connsiteX38" fmla="*/ 726926 w 2422397"/>
              <a:gd name="connsiteY38" fmla="*/ 5311182 h 6858000"/>
              <a:gd name="connsiteX39" fmla="*/ 727761 w 2422397"/>
              <a:gd name="connsiteY39" fmla="*/ 5304702 h 6858000"/>
              <a:gd name="connsiteX40" fmla="*/ 732974 w 2422397"/>
              <a:gd name="connsiteY40" fmla="*/ 5303522 h 6858000"/>
              <a:gd name="connsiteX41" fmla="*/ 762873 w 2422397"/>
              <a:gd name="connsiteY41" fmla="*/ 5269094 h 6858000"/>
              <a:gd name="connsiteX42" fmla="*/ 784867 w 2422397"/>
              <a:gd name="connsiteY42" fmla="*/ 5235785 h 6858000"/>
              <a:gd name="connsiteX43" fmla="*/ 796271 w 2422397"/>
              <a:gd name="connsiteY43" fmla="*/ 5175473 h 6858000"/>
              <a:gd name="connsiteX44" fmla="*/ 821529 w 2422397"/>
              <a:gd name="connsiteY44" fmla="*/ 5012929 h 6858000"/>
              <a:gd name="connsiteX45" fmla="*/ 846340 w 2422397"/>
              <a:gd name="connsiteY45" fmla="*/ 4944976 h 6858000"/>
              <a:gd name="connsiteX46" fmla="*/ 840157 w 2422397"/>
              <a:gd name="connsiteY46" fmla="*/ 4872869 h 6858000"/>
              <a:gd name="connsiteX47" fmla="*/ 855718 w 2422397"/>
              <a:gd name="connsiteY47" fmla="*/ 4850916 h 6858000"/>
              <a:gd name="connsiteX48" fmla="*/ 858709 w 2422397"/>
              <a:gd name="connsiteY48" fmla="*/ 4847264 h 6858000"/>
              <a:gd name="connsiteX49" fmla="*/ 863990 w 2422397"/>
              <a:gd name="connsiteY49" fmla="*/ 4829718 h 6858000"/>
              <a:gd name="connsiteX50" fmla="*/ 873842 w 2422397"/>
              <a:gd name="connsiteY50" fmla="*/ 4828439 h 6858000"/>
              <a:gd name="connsiteX51" fmla="*/ 887779 w 2422397"/>
              <a:gd name="connsiteY51" fmla="*/ 4804655 h 6858000"/>
              <a:gd name="connsiteX52" fmla="*/ 893894 w 2422397"/>
              <a:gd name="connsiteY52" fmla="*/ 4777060 h 6858000"/>
              <a:gd name="connsiteX53" fmla="*/ 883546 w 2422397"/>
              <a:gd name="connsiteY53" fmla="*/ 4777089 h 6858000"/>
              <a:gd name="connsiteX54" fmla="*/ 883812 w 2422397"/>
              <a:gd name="connsiteY54" fmla="*/ 4774559 h 6858000"/>
              <a:gd name="connsiteX55" fmla="*/ 903401 w 2422397"/>
              <a:gd name="connsiteY55" fmla="*/ 4679442 h 6858000"/>
              <a:gd name="connsiteX56" fmla="*/ 916253 w 2422397"/>
              <a:gd name="connsiteY56" fmla="*/ 4651970 h 6858000"/>
              <a:gd name="connsiteX57" fmla="*/ 922608 w 2422397"/>
              <a:gd name="connsiteY57" fmla="*/ 4649785 h 6858000"/>
              <a:gd name="connsiteX58" fmla="*/ 924139 w 2422397"/>
              <a:gd name="connsiteY58" fmla="*/ 4631605 h 6858000"/>
              <a:gd name="connsiteX59" fmla="*/ 985938 w 2422397"/>
              <a:gd name="connsiteY59" fmla="*/ 4515358 h 6858000"/>
              <a:gd name="connsiteX60" fmla="*/ 1011638 w 2422397"/>
              <a:gd name="connsiteY60" fmla="*/ 4352312 h 6858000"/>
              <a:gd name="connsiteX61" fmla="*/ 1049579 w 2422397"/>
              <a:gd name="connsiteY61" fmla="*/ 4237953 h 6858000"/>
              <a:gd name="connsiteX62" fmla="*/ 1041314 w 2422397"/>
              <a:gd name="connsiteY62" fmla="*/ 4139706 h 6858000"/>
              <a:gd name="connsiteX63" fmla="*/ 1049328 w 2422397"/>
              <a:gd name="connsiteY63" fmla="*/ 4134671 h 6858000"/>
              <a:gd name="connsiteX64" fmla="*/ 1061133 w 2422397"/>
              <a:gd name="connsiteY64" fmla="*/ 4074160 h 6858000"/>
              <a:gd name="connsiteX65" fmla="*/ 1059121 w 2422397"/>
              <a:gd name="connsiteY65" fmla="*/ 3844497 h 6858000"/>
              <a:gd name="connsiteX66" fmla="*/ 1083386 w 2422397"/>
              <a:gd name="connsiteY66" fmla="*/ 3726730 h 6858000"/>
              <a:gd name="connsiteX67" fmla="*/ 1098990 w 2422397"/>
              <a:gd name="connsiteY67" fmla="*/ 3687782 h 6858000"/>
              <a:gd name="connsiteX68" fmla="*/ 1124701 w 2422397"/>
              <a:gd name="connsiteY68" fmla="*/ 3622348 h 6858000"/>
              <a:gd name="connsiteX69" fmla="*/ 1161137 w 2422397"/>
              <a:gd name="connsiteY69" fmla="*/ 3580464 h 6858000"/>
              <a:gd name="connsiteX70" fmla="*/ 1175812 w 2422397"/>
              <a:gd name="connsiteY70" fmla="*/ 3522969 h 6858000"/>
              <a:gd name="connsiteX71" fmla="*/ 1156951 w 2422397"/>
              <a:gd name="connsiteY71" fmla="*/ 3500538 h 6858000"/>
              <a:gd name="connsiteX72" fmla="*/ 1179877 w 2422397"/>
              <a:gd name="connsiteY72" fmla="*/ 3441984 h 6858000"/>
              <a:gd name="connsiteX73" fmla="*/ 1217096 w 2422397"/>
              <a:gd name="connsiteY73" fmla="*/ 3354156 h 6858000"/>
              <a:gd name="connsiteX74" fmla="*/ 1232811 w 2422397"/>
              <a:gd name="connsiteY74" fmla="*/ 3301153 h 6858000"/>
              <a:gd name="connsiteX75" fmla="*/ 1281985 w 2422397"/>
              <a:gd name="connsiteY75" fmla="*/ 3158933 h 6858000"/>
              <a:gd name="connsiteX76" fmla="*/ 1335997 w 2422397"/>
              <a:gd name="connsiteY76" fmla="*/ 3018423 h 6858000"/>
              <a:gd name="connsiteX77" fmla="*/ 1394864 w 2422397"/>
              <a:gd name="connsiteY77" fmla="*/ 2946152 h 6858000"/>
              <a:gd name="connsiteX78" fmla="*/ 1436360 w 2422397"/>
              <a:gd name="connsiteY78" fmla="*/ 2829469 h 6858000"/>
              <a:gd name="connsiteX79" fmla="*/ 1447242 w 2422397"/>
              <a:gd name="connsiteY79" fmla="*/ 2811546 h 6858000"/>
              <a:gd name="connsiteX80" fmla="*/ 1449881 w 2422397"/>
              <a:gd name="connsiteY80" fmla="*/ 2781535 h 6858000"/>
              <a:gd name="connsiteX81" fmla="*/ 1459218 w 2422397"/>
              <a:gd name="connsiteY81" fmla="*/ 2660724 h 6858000"/>
              <a:gd name="connsiteX82" fmla="*/ 1455455 w 2422397"/>
              <a:gd name="connsiteY82" fmla="*/ 2560980 h 6858000"/>
              <a:gd name="connsiteX83" fmla="*/ 1497362 w 2422397"/>
              <a:gd name="connsiteY83" fmla="*/ 2456303 h 6858000"/>
              <a:gd name="connsiteX84" fmla="*/ 1507343 w 2422397"/>
              <a:gd name="connsiteY84" fmla="*/ 2385923 h 6858000"/>
              <a:gd name="connsiteX85" fmla="*/ 1540772 w 2422397"/>
              <a:gd name="connsiteY85" fmla="*/ 2256097 h 6858000"/>
              <a:gd name="connsiteX86" fmla="*/ 1569381 w 2422397"/>
              <a:gd name="connsiteY86" fmla="*/ 2165158 h 6858000"/>
              <a:gd name="connsiteX87" fmla="*/ 1576109 w 2422397"/>
              <a:gd name="connsiteY87" fmla="*/ 2078660 h 6858000"/>
              <a:gd name="connsiteX88" fmla="*/ 1564751 w 2422397"/>
              <a:gd name="connsiteY88" fmla="*/ 2009574 h 6858000"/>
              <a:gd name="connsiteX89" fmla="*/ 1571917 w 2422397"/>
              <a:gd name="connsiteY89" fmla="*/ 1903700 h 6858000"/>
              <a:gd name="connsiteX90" fmla="*/ 1564944 w 2422397"/>
              <a:gd name="connsiteY90" fmla="*/ 1821321 h 6858000"/>
              <a:gd name="connsiteX91" fmla="*/ 1579022 w 2422397"/>
              <a:gd name="connsiteY91" fmla="*/ 1718757 h 6858000"/>
              <a:gd name="connsiteX92" fmla="*/ 1590196 w 2422397"/>
              <a:gd name="connsiteY92" fmla="*/ 1595914 h 6858000"/>
              <a:gd name="connsiteX93" fmla="*/ 1624363 w 2422397"/>
              <a:gd name="connsiteY93" fmla="*/ 1502483 h 6858000"/>
              <a:gd name="connsiteX94" fmla="*/ 1631539 w 2422397"/>
              <a:gd name="connsiteY94" fmla="*/ 1431520 h 6858000"/>
              <a:gd name="connsiteX95" fmla="*/ 1646296 w 2422397"/>
              <a:gd name="connsiteY95" fmla="*/ 1333057 h 6858000"/>
              <a:gd name="connsiteX96" fmla="*/ 1696091 w 2422397"/>
              <a:gd name="connsiteY96" fmla="*/ 1202078 h 6858000"/>
              <a:gd name="connsiteX97" fmla="*/ 1706993 w 2422397"/>
              <a:gd name="connsiteY97" fmla="*/ 1104797 h 6858000"/>
              <a:gd name="connsiteX98" fmla="*/ 1777273 w 2422397"/>
              <a:gd name="connsiteY98" fmla="*/ 916268 h 6858000"/>
              <a:gd name="connsiteX99" fmla="*/ 1850836 w 2422397"/>
              <a:gd name="connsiteY99" fmla="*/ 825516 h 6858000"/>
              <a:gd name="connsiteX100" fmla="*/ 1911831 w 2422397"/>
              <a:gd name="connsiteY100" fmla="*/ 696577 h 6858000"/>
              <a:gd name="connsiteX101" fmla="*/ 1942209 w 2422397"/>
              <a:gd name="connsiteY101" fmla="*/ 575807 h 6858000"/>
              <a:gd name="connsiteX102" fmla="*/ 1951374 w 2422397"/>
              <a:gd name="connsiteY102" fmla="*/ 556682 h 6858000"/>
              <a:gd name="connsiteX103" fmla="*/ 1951170 w 2422397"/>
              <a:gd name="connsiteY103" fmla="*/ 526639 h 6858000"/>
              <a:gd name="connsiteX104" fmla="*/ 1949059 w 2422397"/>
              <a:gd name="connsiteY104" fmla="*/ 405872 h 6858000"/>
              <a:gd name="connsiteX105" fmla="*/ 1954018 w 2422397"/>
              <a:gd name="connsiteY105" fmla="*/ 307622 h 6858000"/>
              <a:gd name="connsiteX106" fmla="*/ 1967790 w 2422397"/>
              <a:gd name="connsiteY106" fmla="*/ 198682 h 6858000"/>
              <a:gd name="connsiteX107" fmla="*/ 1971093 w 2422397"/>
              <a:gd name="connsiteY107" fmla="*/ 127747 h 6858000"/>
              <a:gd name="connsiteX108" fmla="*/ 1951841 w 2422397"/>
              <a:gd name="connsiteY108" fmla="*/ 4678 h 6858000"/>
              <a:gd name="connsiteX109" fmla="*/ 1953649 w 2422397"/>
              <a:gd name="connsiteY109"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393529 w 2422397"/>
              <a:gd name="connsiteY13" fmla="*/ 6259863 h 6858000"/>
              <a:gd name="connsiteX14" fmla="*/ 443949 w 2422397"/>
              <a:gd name="connsiteY14" fmla="*/ 6218313 h 6858000"/>
              <a:gd name="connsiteX15" fmla="*/ 478259 w 2422397"/>
              <a:gd name="connsiteY15" fmla="*/ 6183918 h 6858000"/>
              <a:gd name="connsiteX16" fmla="*/ 482177 w 2422397"/>
              <a:gd name="connsiteY16" fmla="*/ 6173358 h 6858000"/>
              <a:gd name="connsiteX17" fmla="*/ 482556 w 2422397"/>
              <a:gd name="connsiteY17" fmla="*/ 6173443 h 6858000"/>
              <a:gd name="connsiteX18" fmla="*/ 485673 w 2422397"/>
              <a:gd name="connsiteY18" fmla="*/ 6162875 h 6858000"/>
              <a:gd name="connsiteX19" fmla="*/ 524588 w 2422397"/>
              <a:gd name="connsiteY19" fmla="*/ 6111327 h 6858000"/>
              <a:gd name="connsiteX20" fmla="*/ 547843 w 2422397"/>
              <a:gd name="connsiteY20" fmla="*/ 6075666 h 6858000"/>
              <a:gd name="connsiteX21" fmla="*/ 562259 w 2422397"/>
              <a:gd name="connsiteY21" fmla="*/ 6054865 h 6858000"/>
              <a:gd name="connsiteX22" fmla="*/ 571463 w 2422397"/>
              <a:gd name="connsiteY22" fmla="*/ 6045606 h 6858000"/>
              <a:gd name="connsiteX23" fmla="*/ 573012 w 2422397"/>
              <a:gd name="connsiteY23" fmla="*/ 6046223 h 6858000"/>
              <a:gd name="connsiteX24" fmla="*/ 584071 w 2422397"/>
              <a:gd name="connsiteY24" fmla="*/ 5992286 h 6858000"/>
              <a:gd name="connsiteX25" fmla="*/ 587812 w 2422397"/>
              <a:gd name="connsiteY25" fmla="*/ 5987907 h 6858000"/>
              <a:gd name="connsiteX26" fmla="*/ 592115 w 2422397"/>
              <a:gd name="connsiteY26" fmla="*/ 5949187 h 6858000"/>
              <a:gd name="connsiteX27" fmla="*/ 595889 w 2422397"/>
              <a:gd name="connsiteY27" fmla="*/ 5931081 h 6858000"/>
              <a:gd name="connsiteX28" fmla="*/ 593758 w 2422397"/>
              <a:gd name="connsiteY28" fmla="*/ 5922047 h 6858000"/>
              <a:gd name="connsiteX29" fmla="*/ 600949 w 2422397"/>
              <a:gd name="connsiteY29" fmla="*/ 5897316 h 6858000"/>
              <a:gd name="connsiteX30" fmla="*/ 602981 w 2422397"/>
              <a:gd name="connsiteY30" fmla="*/ 5895955 h 6858000"/>
              <a:gd name="connsiteX31" fmla="*/ 604430 w 2422397"/>
              <a:gd name="connsiteY31" fmla="*/ 5870052 h 6858000"/>
              <a:gd name="connsiteX32" fmla="*/ 631983 w 2422397"/>
              <a:gd name="connsiteY32" fmla="*/ 5814475 h 6858000"/>
              <a:gd name="connsiteX33" fmla="*/ 654861 w 2422397"/>
              <a:gd name="connsiteY33" fmla="*/ 5538948 h 6858000"/>
              <a:gd name="connsiteX34" fmla="*/ 723657 w 2422397"/>
              <a:gd name="connsiteY34" fmla="*/ 5356170 h 6858000"/>
              <a:gd name="connsiteX35" fmla="*/ 723661 w 2422397"/>
              <a:gd name="connsiteY35" fmla="*/ 5356076 h 6858000"/>
              <a:gd name="connsiteX36" fmla="*/ 725358 w 2422397"/>
              <a:gd name="connsiteY36" fmla="*/ 5309193 h 6858000"/>
              <a:gd name="connsiteX37" fmla="*/ 726926 w 2422397"/>
              <a:gd name="connsiteY37" fmla="*/ 5311182 h 6858000"/>
              <a:gd name="connsiteX38" fmla="*/ 727761 w 2422397"/>
              <a:gd name="connsiteY38" fmla="*/ 5304702 h 6858000"/>
              <a:gd name="connsiteX39" fmla="*/ 732974 w 2422397"/>
              <a:gd name="connsiteY39" fmla="*/ 5303522 h 6858000"/>
              <a:gd name="connsiteX40" fmla="*/ 762873 w 2422397"/>
              <a:gd name="connsiteY40" fmla="*/ 5269094 h 6858000"/>
              <a:gd name="connsiteX41" fmla="*/ 784867 w 2422397"/>
              <a:gd name="connsiteY41" fmla="*/ 5235785 h 6858000"/>
              <a:gd name="connsiteX42" fmla="*/ 796271 w 2422397"/>
              <a:gd name="connsiteY42" fmla="*/ 5175473 h 6858000"/>
              <a:gd name="connsiteX43" fmla="*/ 821529 w 2422397"/>
              <a:gd name="connsiteY43" fmla="*/ 5012929 h 6858000"/>
              <a:gd name="connsiteX44" fmla="*/ 846340 w 2422397"/>
              <a:gd name="connsiteY44" fmla="*/ 4944976 h 6858000"/>
              <a:gd name="connsiteX45" fmla="*/ 840157 w 2422397"/>
              <a:gd name="connsiteY45" fmla="*/ 4872869 h 6858000"/>
              <a:gd name="connsiteX46" fmla="*/ 855718 w 2422397"/>
              <a:gd name="connsiteY46" fmla="*/ 4850916 h 6858000"/>
              <a:gd name="connsiteX47" fmla="*/ 858709 w 2422397"/>
              <a:gd name="connsiteY47" fmla="*/ 4847264 h 6858000"/>
              <a:gd name="connsiteX48" fmla="*/ 863990 w 2422397"/>
              <a:gd name="connsiteY48" fmla="*/ 4829718 h 6858000"/>
              <a:gd name="connsiteX49" fmla="*/ 873842 w 2422397"/>
              <a:gd name="connsiteY49" fmla="*/ 4828439 h 6858000"/>
              <a:gd name="connsiteX50" fmla="*/ 887779 w 2422397"/>
              <a:gd name="connsiteY50" fmla="*/ 4804655 h 6858000"/>
              <a:gd name="connsiteX51" fmla="*/ 893894 w 2422397"/>
              <a:gd name="connsiteY51" fmla="*/ 4777060 h 6858000"/>
              <a:gd name="connsiteX52" fmla="*/ 883546 w 2422397"/>
              <a:gd name="connsiteY52" fmla="*/ 4777089 h 6858000"/>
              <a:gd name="connsiteX53" fmla="*/ 883812 w 2422397"/>
              <a:gd name="connsiteY53" fmla="*/ 4774559 h 6858000"/>
              <a:gd name="connsiteX54" fmla="*/ 903401 w 2422397"/>
              <a:gd name="connsiteY54" fmla="*/ 4679442 h 6858000"/>
              <a:gd name="connsiteX55" fmla="*/ 916253 w 2422397"/>
              <a:gd name="connsiteY55" fmla="*/ 4651970 h 6858000"/>
              <a:gd name="connsiteX56" fmla="*/ 922608 w 2422397"/>
              <a:gd name="connsiteY56" fmla="*/ 4649785 h 6858000"/>
              <a:gd name="connsiteX57" fmla="*/ 924139 w 2422397"/>
              <a:gd name="connsiteY57" fmla="*/ 4631605 h 6858000"/>
              <a:gd name="connsiteX58" fmla="*/ 985938 w 2422397"/>
              <a:gd name="connsiteY58" fmla="*/ 4515358 h 6858000"/>
              <a:gd name="connsiteX59" fmla="*/ 1011638 w 2422397"/>
              <a:gd name="connsiteY59" fmla="*/ 4352312 h 6858000"/>
              <a:gd name="connsiteX60" fmla="*/ 1049579 w 2422397"/>
              <a:gd name="connsiteY60" fmla="*/ 4237953 h 6858000"/>
              <a:gd name="connsiteX61" fmla="*/ 1041314 w 2422397"/>
              <a:gd name="connsiteY61" fmla="*/ 4139706 h 6858000"/>
              <a:gd name="connsiteX62" fmla="*/ 1049328 w 2422397"/>
              <a:gd name="connsiteY62" fmla="*/ 4134671 h 6858000"/>
              <a:gd name="connsiteX63" fmla="*/ 1061133 w 2422397"/>
              <a:gd name="connsiteY63" fmla="*/ 4074160 h 6858000"/>
              <a:gd name="connsiteX64" fmla="*/ 1059121 w 2422397"/>
              <a:gd name="connsiteY64" fmla="*/ 3844497 h 6858000"/>
              <a:gd name="connsiteX65" fmla="*/ 1083386 w 2422397"/>
              <a:gd name="connsiteY65" fmla="*/ 3726730 h 6858000"/>
              <a:gd name="connsiteX66" fmla="*/ 1098990 w 2422397"/>
              <a:gd name="connsiteY66" fmla="*/ 3687782 h 6858000"/>
              <a:gd name="connsiteX67" fmla="*/ 1124701 w 2422397"/>
              <a:gd name="connsiteY67" fmla="*/ 3622348 h 6858000"/>
              <a:gd name="connsiteX68" fmla="*/ 1161137 w 2422397"/>
              <a:gd name="connsiteY68" fmla="*/ 3580464 h 6858000"/>
              <a:gd name="connsiteX69" fmla="*/ 1175812 w 2422397"/>
              <a:gd name="connsiteY69" fmla="*/ 3522969 h 6858000"/>
              <a:gd name="connsiteX70" fmla="*/ 1156951 w 2422397"/>
              <a:gd name="connsiteY70" fmla="*/ 3500538 h 6858000"/>
              <a:gd name="connsiteX71" fmla="*/ 1179877 w 2422397"/>
              <a:gd name="connsiteY71" fmla="*/ 3441984 h 6858000"/>
              <a:gd name="connsiteX72" fmla="*/ 1217096 w 2422397"/>
              <a:gd name="connsiteY72" fmla="*/ 3354156 h 6858000"/>
              <a:gd name="connsiteX73" fmla="*/ 1232811 w 2422397"/>
              <a:gd name="connsiteY73" fmla="*/ 3301153 h 6858000"/>
              <a:gd name="connsiteX74" fmla="*/ 1281985 w 2422397"/>
              <a:gd name="connsiteY74" fmla="*/ 3158933 h 6858000"/>
              <a:gd name="connsiteX75" fmla="*/ 1335997 w 2422397"/>
              <a:gd name="connsiteY75" fmla="*/ 3018423 h 6858000"/>
              <a:gd name="connsiteX76" fmla="*/ 1394864 w 2422397"/>
              <a:gd name="connsiteY76" fmla="*/ 2946152 h 6858000"/>
              <a:gd name="connsiteX77" fmla="*/ 1436360 w 2422397"/>
              <a:gd name="connsiteY77" fmla="*/ 2829469 h 6858000"/>
              <a:gd name="connsiteX78" fmla="*/ 1447242 w 2422397"/>
              <a:gd name="connsiteY78" fmla="*/ 2811546 h 6858000"/>
              <a:gd name="connsiteX79" fmla="*/ 1449881 w 2422397"/>
              <a:gd name="connsiteY79" fmla="*/ 2781535 h 6858000"/>
              <a:gd name="connsiteX80" fmla="*/ 1459218 w 2422397"/>
              <a:gd name="connsiteY80" fmla="*/ 2660724 h 6858000"/>
              <a:gd name="connsiteX81" fmla="*/ 1455455 w 2422397"/>
              <a:gd name="connsiteY81" fmla="*/ 2560980 h 6858000"/>
              <a:gd name="connsiteX82" fmla="*/ 1497362 w 2422397"/>
              <a:gd name="connsiteY82" fmla="*/ 2456303 h 6858000"/>
              <a:gd name="connsiteX83" fmla="*/ 1507343 w 2422397"/>
              <a:gd name="connsiteY83" fmla="*/ 2385923 h 6858000"/>
              <a:gd name="connsiteX84" fmla="*/ 1540772 w 2422397"/>
              <a:gd name="connsiteY84" fmla="*/ 2256097 h 6858000"/>
              <a:gd name="connsiteX85" fmla="*/ 1569381 w 2422397"/>
              <a:gd name="connsiteY85" fmla="*/ 2165158 h 6858000"/>
              <a:gd name="connsiteX86" fmla="*/ 1576109 w 2422397"/>
              <a:gd name="connsiteY86" fmla="*/ 2078660 h 6858000"/>
              <a:gd name="connsiteX87" fmla="*/ 1564751 w 2422397"/>
              <a:gd name="connsiteY87" fmla="*/ 2009574 h 6858000"/>
              <a:gd name="connsiteX88" fmla="*/ 1571917 w 2422397"/>
              <a:gd name="connsiteY88" fmla="*/ 1903700 h 6858000"/>
              <a:gd name="connsiteX89" fmla="*/ 1564944 w 2422397"/>
              <a:gd name="connsiteY89" fmla="*/ 1821321 h 6858000"/>
              <a:gd name="connsiteX90" fmla="*/ 1579022 w 2422397"/>
              <a:gd name="connsiteY90" fmla="*/ 1718757 h 6858000"/>
              <a:gd name="connsiteX91" fmla="*/ 1590196 w 2422397"/>
              <a:gd name="connsiteY91" fmla="*/ 1595914 h 6858000"/>
              <a:gd name="connsiteX92" fmla="*/ 1624363 w 2422397"/>
              <a:gd name="connsiteY92" fmla="*/ 1502483 h 6858000"/>
              <a:gd name="connsiteX93" fmla="*/ 1631539 w 2422397"/>
              <a:gd name="connsiteY93" fmla="*/ 1431520 h 6858000"/>
              <a:gd name="connsiteX94" fmla="*/ 1646296 w 2422397"/>
              <a:gd name="connsiteY94" fmla="*/ 1333057 h 6858000"/>
              <a:gd name="connsiteX95" fmla="*/ 1696091 w 2422397"/>
              <a:gd name="connsiteY95" fmla="*/ 1202078 h 6858000"/>
              <a:gd name="connsiteX96" fmla="*/ 1706993 w 2422397"/>
              <a:gd name="connsiteY96" fmla="*/ 1104797 h 6858000"/>
              <a:gd name="connsiteX97" fmla="*/ 1777273 w 2422397"/>
              <a:gd name="connsiteY97" fmla="*/ 916268 h 6858000"/>
              <a:gd name="connsiteX98" fmla="*/ 1850836 w 2422397"/>
              <a:gd name="connsiteY98" fmla="*/ 825516 h 6858000"/>
              <a:gd name="connsiteX99" fmla="*/ 1911831 w 2422397"/>
              <a:gd name="connsiteY99" fmla="*/ 696577 h 6858000"/>
              <a:gd name="connsiteX100" fmla="*/ 1942209 w 2422397"/>
              <a:gd name="connsiteY100" fmla="*/ 575807 h 6858000"/>
              <a:gd name="connsiteX101" fmla="*/ 1951374 w 2422397"/>
              <a:gd name="connsiteY101" fmla="*/ 556682 h 6858000"/>
              <a:gd name="connsiteX102" fmla="*/ 1951170 w 2422397"/>
              <a:gd name="connsiteY102" fmla="*/ 526639 h 6858000"/>
              <a:gd name="connsiteX103" fmla="*/ 1949059 w 2422397"/>
              <a:gd name="connsiteY103" fmla="*/ 405872 h 6858000"/>
              <a:gd name="connsiteX104" fmla="*/ 1954018 w 2422397"/>
              <a:gd name="connsiteY104" fmla="*/ 307622 h 6858000"/>
              <a:gd name="connsiteX105" fmla="*/ 1967790 w 2422397"/>
              <a:gd name="connsiteY105" fmla="*/ 198682 h 6858000"/>
              <a:gd name="connsiteX106" fmla="*/ 1971093 w 2422397"/>
              <a:gd name="connsiteY106" fmla="*/ 127747 h 6858000"/>
              <a:gd name="connsiteX107" fmla="*/ 1951841 w 2422397"/>
              <a:gd name="connsiteY107" fmla="*/ 4678 h 6858000"/>
              <a:gd name="connsiteX108" fmla="*/ 1953649 w 2422397"/>
              <a:gd name="connsiteY108"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73012 w 2422397"/>
              <a:gd name="connsiteY22" fmla="*/ 6046223 h 6858000"/>
              <a:gd name="connsiteX23" fmla="*/ 584071 w 2422397"/>
              <a:gd name="connsiteY23" fmla="*/ 5992286 h 6858000"/>
              <a:gd name="connsiteX24" fmla="*/ 587812 w 2422397"/>
              <a:gd name="connsiteY24" fmla="*/ 5987907 h 6858000"/>
              <a:gd name="connsiteX25" fmla="*/ 592115 w 2422397"/>
              <a:gd name="connsiteY25" fmla="*/ 5949187 h 6858000"/>
              <a:gd name="connsiteX26" fmla="*/ 595889 w 2422397"/>
              <a:gd name="connsiteY26" fmla="*/ 5931081 h 6858000"/>
              <a:gd name="connsiteX27" fmla="*/ 593758 w 2422397"/>
              <a:gd name="connsiteY27" fmla="*/ 5922047 h 6858000"/>
              <a:gd name="connsiteX28" fmla="*/ 600949 w 2422397"/>
              <a:gd name="connsiteY28" fmla="*/ 5897316 h 6858000"/>
              <a:gd name="connsiteX29" fmla="*/ 602981 w 2422397"/>
              <a:gd name="connsiteY29" fmla="*/ 5895955 h 6858000"/>
              <a:gd name="connsiteX30" fmla="*/ 604430 w 2422397"/>
              <a:gd name="connsiteY30" fmla="*/ 5870052 h 6858000"/>
              <a:gd name="connsiteX31" fmla="*/ 631983 w 2422397"/>
              <a:gd name="connsiteY31" fmla="*/ 5814475 h 6858000"/>
              <a:gd name="connsiteX32" fmla="*/ 654861 w 2422397"/>
              <a:gd name="connsiteY32" fmla="*/ 5538948 h 6858000"/>
              <a:gd name="connsiteX33" fmla="*/ 723657 w 2422397"/>
              <a:gd name="connsiteY33" fmla="*/ 5356170 h 6858000"/>
              <a:gd name="connsiteX34" fmla="*/ 723661 w 2422397"/>
              <a:gd name="connsiteY34" fmla="*/ 5356076 h 6858000"/>
              <a:gd name="connsiteX35" fmla="*/ 725358 w 2422397"/>
              <a:gd name="connsiteY35" fmla="*/ 5309193 h 6858000"/>
              <a:gd name="connsiteX36" fmla="*/ 726926 w 2422397"/>
              <a:gd name="connsiteY36" fmla="*/ 5311182 h 6858000"/>
              <a:gd name="connsiteX37" fmla="*/ 727761 w 2422397"/>
              <a:gd name="connsiteY37" fmla="*/ 5304702 h 6858000"/>
              <a:gd name="connsiteX38" fmla="*/ 732974 w 2422397"/>
              <a:gd name="connsiteY38" fmla="*/ 5303522 h 6858000"/>
              <a:gd name="connsiteX39" fmla="*/ 762873 w 2422397"/>
              <a:gd name="connsiteY39" fmla="*/ 5269094 h 6858000"/>
              <a:gd name="connsiteX40" fmla="*/ 784867 w 2422397"/>
              <a:gd name="connsiteY40" fmla="*/ 5235785 h 6858000"/>
              <a:gd name="connsiteX41" fmla="*/ 796271 w 2422397"/>
              <a:gd name="connsiteY41" fmla="*/ 5175473 h 6858000"/>
              <a:gd name="connsiteX42" fmla="*/ 821529 w 2422397"/>
              <a:gd name="connsiteY42" fmla="*/ 5012929 h 6858000"/>
              <a:gd name="connsiteX43" fmla="*/ 846340 w 2422397"/>
              <a:gd name="connsiteY43" fmla="*/ 4944976 h 6858000"/>
              <a:gd name="connsiteX44" fmla="*/ 840157 w 2422397"/>
              <a:gd name="connsiteY44" fmla="*/ 4872869 h 6858000"/>
              <a:gd name="connsiteX45" fmla="*/ 855718 w 2422397"/>
              <a:gd name="connsiteY45" fmla="*/ 4850916 h 6858000"/>
              <a:gd name="connsiteX46" fmla="*/ 858709 w 2422397"/>
              <a:gd name="connsiteY46" fmla="*/ 4847264 h 6858000"/>
              <a:gd name="connsiteX47" fmla="*/ 863990 w 2422397"/>
              <a:gd name="connsiteY47" fmla="*/ 4829718 h 6858000"/>
              <a:gd name="connsiteX48" fmla="*/ 873842 w 2422397"/>
              <a:gd name="connsiteY48" fmla="*/ 4828439 h 6858000"/>
              <a:gd name="connsiteX49" fmla="*/ 887779 w 2422397"/>
              <a:gd name="connsiteY49" fmla="*/ 4804655 h 6858000"/>
              <a:gd name="connsiteX50" fmla="*/ 893894 w 2422397"/>
              <a:gd name="connsiteY50" fmla="*/ 4777060 h 6858000"/>
              <a:gd name="connsiteX51" fmla="*/ 883546 w 2422397"/>
              <a:gd name="connsiteY51" fmla="*/ 4777089 h 6858000"/>
              <a:gd name="connsiteX52" fmla="*/ 883812 w 2422397"/>
              <a:gd name="connsiteY52" fmla="*/ 4774559 h 6858000"/>
              <a:gd name="connsiteX53" fmla="*/ 903401 w 2422397"/>
              <a:gd name="connsiteY53" fmla="*/ 4679442 h 6858000"/>
              <a:gd name="connsiteX54" fmla="*/ 916253 w 2422397"/>
              <a:gd name="connsiteY54" fmla="*/ 4651970 h 6858000"/>
              <a:gd name="connsiteX55" fmla="*/ 922608 w 2422397"/>
              <a:gd name="connsiteY55" fmla="*/ 4649785 h 6858000"/>
              <a:gd name="connsiteX56" fmla="*/ 924139 w 2422397"/>
              <a:gd name="connsiteY56" fmla="*/ 4631605 h 6858000"/>
              <a:gd name="connsiteX57" fmla="*/ 985938 w 2422397"/>
              <a:gd name="connsiteY57" fmla="*/ 4515358 h 6858000"/>
              <a:gd name="connsiteX58" fmla="*/ 1011638 w 2422397"/>
              <a:gd name="connsiteY58" fmla="*/ 4352312 h 6858000"/>
              <a:gd name="connsiteX59" fmla="*/ 1049579 w 2422397"/>
              <a:gd name="connsiteY59" fmla="*/ 4237953 h 6858000"/>
              <a:gd name="connsiteX60" fmla="*/ 1041314 w 2422397"/>
              <a:gd name="connsiteY60" fmla="*/ 4139706 h 6858000"/>
              <a:gd name="connsiteX61" fmla="*/ 1049328 w 2422397"/>
              <a:gd name="connsiteY61" fmla="*/ 4134671 h 6858000"/>
              <a:gd name="connsiteX62" fmla="*/ 1061133 w 2422397"/>
              <a:gd name="connsiteY62" fmla="*/ 4074160 h 6858000"/>
              <a:gd name="connsiteX63" fmla="*/ 1059121 w 2422397"/>
              <a:gd name="connsiteY63" fmla="*/ 3844497 h 6858000"/>
              <a:gd name="connsiteX64" fmla="*/ 1083386 w 2422397"/>
              <a:gd name="connsiteY64" fmla="*/ 3726730 h 6858000"/>
              <a:gd name="connsiteX65" fmla="*/ 1098990 w 2422397"/>
              <a:gd name="connsiteY65" fmla="*/ 3687782 h 6858000"/>
              <a:gd name="connsiteX66" fmla="*/ 1124701 w 2422397"/>
              <a:gd name="connsiteY66" fmla="*/ 3622348 h 6858000"/>
              <a:gd name="connsiteX67" fmla="*/ 1161137 w 2422397"/>
              <a:gd name="connsiteY67" fmla="*/ 3580464 h 6858000"/>
              <a:gd name="connsiteX68" fmla="*/ 1175812 w 2422397"/>
              <a:gd name="connsiteY68" fmla="*/ 3522969 h 6858000"/>
              <a:gd name="connsiteX69" fmla="*/ 1156951 w 2422397"/>
              <a:gd name="connsiteY69" fmla="*/ 3500538 h 6858000"/>
              <a:gd name="connsiteX70" fmla="*/ 1179877 w 2422397"/>
              <a:gd name="connsiteY70" fmla="*/ 3441984 h 6858000"/>
              <a:gd name="connsiteX71" fmla="*/ 1217096 w 2422397"/>
              <a:gd name="connsiteY71" fmla="*/ 3354156 h 6858000"/>
              <a:gd name="connsiteX72" fmla="*/ 1232811 w 2422397"/>
              <a:gd name="connsiteY72" fmla="*/ 3301153 h 6858000"/>
              <a:gd name="connsiteX73" fmla="*/ 1281985 w 2422397"/>
              <a:gd name="connsiteY73" fmla="*/ 3158933 h 6858000"/>
              <a:gd name="connsiteX74" fmla="*/ 1335997 w 2422397"/>
              <a:gd name="connsiteY74" fmla="*/ 3018423 h 6858000"/>
              <a:gd name="connsiteX75" fmla="*/ 1394864 w 2422397"/>
              <a:gd name="connsiteY75" fmla="*/ 2946152 h 6858000"/>
              <a:gd name="connsiteX76" fmla="*/ 1436360 w 2422397"/>
              <a:gd name="connsiteY76" fmla="*/ 2829469 h 6858000"/>
              <a:gd name="connsiteX77" fmla="*/ 1447242 w 2422397"/>
              <a:gd name="connsiteY77" fmla="*/ 2811546 h 6858000"/>
              <a:gd name="connsiteX78" fmla="*/ 1449881 w 2422397"/>
              <a:gd name="connsiteY78" fmla="*/ 2781535 h 6858000"/>
              <a:gd name="connsiteX79" fmla="*/ 1459218 w 2422397"/>
              <a:gd name="connsiteY79" fmla="*/ 2660724 h 6858000"/>
              <a:gd name="connsiteX80" fmla="*/ 1455455 w 2422397"/>
              <a:gd name="connsiteY80" fmla="*/ 2560980 h 6858000"/>
              <a:gd name="connsiteX81" fmla="*/ 1497362 w 2422397"/>
              <a:gd name="connsiteY81" fmla="*/ 2456303 h 6858000"/>
              <a:gd name="connsiteX82" fmla="*/ 1507343 w 2422397"/>
              <a:gd name="connsiteY82" fmla="*/ 2385923 h 6858000"/>
              <a:gd name="connsiteX83" fmla="*/ 1540772 w 2422397"/>
              <a:gd name="connsiteY83" fmla="*/ 2256097 h 6858000"/>
              <a:gd name="connsiteX84" fmla="*/ 1569381 w 2422397"/>
              <a:gd name="connsiteY84" fmla="*/ 2165158 h 6858000"/>
              <a:gd name="connsiteX85" fmla="*/ 1576109 w 2422397"/>
              <a:gd name="connsiteY85" fmla="*/ 2078660 h 6858000"/>
              <a:gd name="connsiteX86" fmla="*/ 1564751 w 2422397"/>
              <a:gd name="connsiteY86" fmla="*/ 2009574 h 6858000"/>
              <a:gd name="connsiteX87" fmla="*/ 1571917 w 2422397"/>
              <a:gd name="connsiteY87" fmla="*/ 1903700 h 6858000"/>
              <a:gd name="connsiteX88" fmla="*/ 1564944 w 2422397"/>
              <a:gd name="connsiteY88" fmla="*/ 1821321 h 6858000"/>
              <a:gd name="connsiteX89" fmla="*/ 1579022 w 2422397"/>
              <a:gd name="connsiteY89" fmla="*/ 1718757 h 6858000"/>
              <a:gd name="connsiteX90" fmla="*/ 1590196 w 2422397"/>
              <a:gd name="connsiteY90" fmla="*/ 1595914 h 6858000"/>
              <a:gd name="connsiteX91" fmla="*/ 1624363 w 2422397"/>
              <a:gd name="connsiteY91" fmla="*/ 1502483 h 6858000"/>
              <a:gd name="connsiteX92" fmla="*/ 1631539 w 2422397"/>
              <a:gd name="connsiteY92" fmla="*/ 1431520 h 6858000"/>
              <a:gd name="connsiteX93" fmla="*/ 1646296 w 2422397"/>
              <a:gd name="connsiteY93" fmla="*/ 1333057 h 6858000"/>
              <a:gd name="connsiteX94" fmla="*/ 1696091 w 2422397"/>
              <a:gd name="connsiteY94" fmla="*/ 1202078 h 6858000"/>
              <a:gd name="connsiteX95" fmla="*/ 1706993 w 2422397"/>
              <a:gd name="connsiteY95" fmla="*/ 1104797 h 6858000"/>
              <a:gd name="connsiteX96" fmla="*/ 1777273 w 2422397"/>
              <a:gd name="connsiteY96" fmla="*/ 916268 h 6858000"/>
              <a:gd name="connsiteX97" fmla="*/ 1850836 w 2422397"/>
              <a:gd name="connsiteY97" fmla="*/ 825516 h 6858000"/>
              <a:gd name="connsiteX98" fmla="*/ 1911831 w 2422397"/>
              <a:gd name="connsiteY98" fmla="*/ 696577 h 6858000"/>
              <a:gd name="connsiteX99" fmla="*/ 1942209 w 2422397"/>
              <a:gd name="connsiteY99" fmla="*/ 575807 h 6858000"/>
              <a:gd name="connsiteX100" fmla="*/ 1951374 w 2422397"/>
              <a:gd name="connsiteY100" fmla="*/ 556682 h 6858000"/>
              <a:gd name="connsiteX101" fmla="*/ 1951170 w 2422397"/>
              <a:gd name="connsiteY101" fmla="*/ 526639 h 6858000"/>
              <a:gd name="connsiteX102" fmla="*/ 1949059 w 2422397"/>
              <a:gd name="connsiteY102" fmla="*/ 405872 h 6858000"/>
              <a:gd name="connsiteX103" fmla="*/ 1954018 w 2422397"/>
              <a:gd name="connsiteY103" fmla="*/ 307622 h 6858000"/>
              <a:gd name="connsiteX104" fmla="*/ 1967790 w 2422397"/>
              <a:gd name="connsiteY104" fmla="*/ 198682 h 6858000"/>
              <a:gd name="connsiteX105" fmla="*/ 1971093 w 2422397"/>
              <a:gd name="connsiteY105" fmla="*/ 127747 h 6858000"/>
              <a:gd name="connsiteX106" fmla="*/ 1951841 w 2422397"/>
              <a:gd name="connsiteY106" fmla="*/ 4678 h 6858000"/>
              <a:gd name="connsiteX107" fmla="*/ 1953649 w 2422397"/>
              <a:gd name="connsiteY10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54861 w 2422397"/>
              <a:gd name="connsiteY31" fmla="*/ 5538948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79877 w 2422397"/>
              <a:gd name="connsiteY68" fmla="*/ 3441984 h 6858000"/>
              <a:gd name="connsiteX69" fmla="*/ 1217096 w 2422397"/>
              <a:gd name="connsiteY69" fmla="*/ 3354156 h 6858000"/>
              <a:gd name="connsiteX70" fmla="*/ 1232811 w 2422397"/>
              <a:gd name="connsiteY70" fmla="*/ 3301153 h 6858000"/>
              <a:gd name="connsiteX71" fmla="*/ 1281985 w 2422397"/>
              <a:gd name="connsiteY71" fmla="*/ 3158933 h 6858000"/>
              <a:gd name="connsiteX72" fmla="*/ 1335997 w 2422397"/>
              <a:gd name="connsiteY72" fmla="*/ 3018423 h 6858000"/>
              <a:gd name="connsiteX73" fmla="*/ 1394864 w 2422397"/>
              <a:gd name="connsiteY73" fmla="*/ 2946152 h 6858000"/>
              <a:gd name="connsiteX74" fmla="*/ 1436360 w 2422397"/>
              <a:gd name="connsiteY74" fmla="*/ 2829469 h 6858000"/>
              <a:gd name="connsiteX75" fmla="*/ 1447242 w 2422397"/>
              <a:gd name="connsiteY75" fmla="*/ 2811546 h 6858000"/>
              <a:gd name="connsiteX76" fmla="*/ 1449881 w 2422397"/>
              <a:gd name="connsiteY76" fmla="*/ 2781535 h 6858000"/>
              <a:gd name="connsiteX77" fmla="*/ 1459218 w 2422397"/>
              <a:gd name="connsiteY77" fmla="*/ 2660724 h 6858000"/>
              <a:gd name="connsiteX78" fmla="*/ 1455455 w 2422397"/>
              <a:gd name="connsiteY78" fmla="*/ 2560980 h 6858000"/>
              <a:gd name="connsiteX79" fmla="*/ 1497362 w 2422397"/>
              <a:gd name="connsiteY79" fmla="*/ 2456303 h 6858000"/>
              <a:gd name="connsiteX80" fmla="*/ 1507343 w 2422397"/>
              <a:gd name="connsiteY80" fmla="*/ 2385923 h 6858000"/>
              <a:gd name="connsiteX81" fmla="*/ 1540772 w 2422397"/>
              <a:gd name="connsiteY81" fmla="*/ 2256097 h 6858000"/>
              <a:gd name="connsiteX82" fmla="*/ 1569381 w 2422397"/>
              <a:gd name="connsiteY82" fmla="*/ 2165158 h 6858000"/>
              <a:gd name="connsiteX83" fmla="*/ 1576109 w 2422397"/>
              <a:gd name="connsiteY83" fmla="*/ 2078660 h 6858000"/>
              <a:gd name="connsiteX84" fmla="*/ 1564751 w 2422397"/>
              <a:gd name="connsiteY84" fmla="*/ 2009574 h 6858000"/>
              <a:gd name="connsiteX85" fmla="*/ 1571917 w 2422397"/>
              <a:gd name="connsiteY85" fmla="*/ 1903700 h 6858000"/>
              <a:gd name="connsiteX86" fmla="*/ 1564944 w 2422397"/>
              <a:gd name="connsiteY86" fmla="*/ 1821321 h 6858000"/>
              <a:gd name="connsiteX87" fmla="*/ 1579022 w 2422397"/>
              <a:gd name="connsiteY87" fmla="*/ 1718757 h 6858000"/>
              <a:gd name="connsiteX88" fmla="*/ 1590196 w 2422397"/>
              <a:gd name="connsiteY88" fmla="*/ 1595914 h 6858000"/>
              <a:gd name="connsiteX89" fmla="*/ 1624363 w 2422397"/>
              <a:gd name="connsiteY89" fmla="*/ 1502483 h 6858000"/>
              <a:gd name="connsiteX90" fmla="*/ 1631539 w 2422397"/>
              <a:gd name="connsiteY90" fmla="*/ 1431520 h 6858000"/>
              <a:gd name="connsiteX91" fmla="*/ 1646296 w 2422397"/>
              <a:gd name="connsiteY91" fmla="*/ 1333057 h 6858000"/>
              <a:gd name="connsiteX92" fmla="*/ 1696091 w 2422397"/>
              <a:gd name="connsiteY92" fmla="*/ 1202078 h 6858000"/>
              <a:gd name="connsiteX93" fmla="*/ 1706993 w 2422397"/>
              <a:gd name="connsiteY93" fmla="*/ 1104797 h 6858000"/>
              <a:gd name="connsiteX94" fmla="*/ 1777273 w 2422397"/>
              <a:gd name="connsiteY94" fmla="*/ 916268 h 6858000"/>
              <a:gd name="connsiteX95" fmla="*/ 1850836 w 2422397"/>
              <a:gd name="connsiteY95" fmla="*/ 825516 h 6858000"/>
              <a:gd name="connsiteX96" fmla="*/ 1911831 w 2422397"/>
              <a:gd name="connsiteY96" fmla="*/ 696577 h 6858000"/>
              <a:gd name="connsiteX97" fmla="*/ 1942209 w 2422397"/>
              <a:gd name="connsiteY97" fmla="*/ 575807 h 6858000"/>
              <a:gd name="connsiteX98" fmla="*/ 1951374 w 2422397"/>
              <a:gd name="connsiteY98" fmla="*/ 556682 h 6858000"/>
              <a:gd name="connsiteX99" fmla="*/ 1951170 w 2422397"/>
              <a:gd name="connsiteY99" fmla="*/ 526639 h 6858000"/>
              <a:gd name="connsiteX100" fmla="*/ 1949059 w 2422397"/>
              <a:gd name="connsiteY100" fmla="*/ 405872 h 6858000"/>
              <a:gd name="connsiteX101" fmla="*/ 1954018 w 2422397"/>
              <a:gd name="connsiteY101" fmla="*/ 307622 h 6858000"/>
              <a:gd name="connsiteX102" fmla="*/ 1967790 w 2422397"/>
              <a:gd name="connsiteY102" fmla="*/ 198682 h 6858000"/>
              <a:gd name="connsiteX103" fmla="*/ 1971093 w 2422397"/>
              <a:gd name="connsiteY103" fmla="*/ 127747 h 6858000"/>
              <a:gd name="connsiteX104" fmla="*/ 1951841 w 2422397"/>
              <a:gd name="connsiteY104" fmla="*/ 4678 h 6858000"/>
              <a:gd name="connsiteX105" fmla="*/ 1953649 w 2422397"/>
              <a:gd name="connsiteY10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49917 w 2422397"/>
              <a:gd name="connsiteY66" fmla="*/ 3558025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54018 w 2422397"/>
              <a:gd name="connsiteY97" fmla="*/ 307622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87677 w 2422397"/>
              <a:gd name="connsiteY97" fmla="*/ 330061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422397" h="6858000">
                <a:moveTo>
                  <a:pt x="1953649" y="0"/>
                </a:moveTo>
                <a:lnTo>
                  <a:pt x="2422397" y="0"/>
                </a:lnTo>
                <a:lnTo>
                  <a:pt x="2422397" y="6858000"/>
                </a:lnTo>
                <a:lnTo>
                  <a:pt x="0" y="6858000"/>
                </a:lnTo>
                <a:lnTo>
                  <a:pt x="19858" y="6793329"/>
                </a:lnTo>
                <a:cubicBezTo>
                  <a:pt x="42769" y="6729276"/>
                  <a:pt x="55252" y="6812236"/>
                  <a:pt x="63278" y="6702245"/>
                </a:cubicBezTo>
                <a:cubicBezTo>
                  <a:pt x="77123" y="6709403"/>
                  <a:pt x="81770" y="6700737"/>
                  <a:pt x="83839" y="6677678"/>
                </a:cubicBezTo>
                <a:cubicBezTo>
                  <a:pt x="95740" y="6647685"/>
                  <a:pt x="120684" y="6687998"/>
                  <a:pt x="117966" y="6636037"/>
                </a:cubicBezTo>
                <a:cubicBezTo>
                  <a:pt x="132113" y="6614269"/>
                  <a:pt x="155186" y="6568118"/>
                  <a:pt x="168724" y="6547069"/>
                </a:cubicBezTo>
                <a:cubicBezTo>
                  <a:pt x="182500" y="6520811"/>
                  <a:pt x="156942" y="6483313"/>
                  <a:pt x="199197" y="6509743"/>
                </a:cubicBezTo>
                <a:cubicBezTo>
                  <a:pt x="204521" y="6468877"/>
                  <a:pt x="221716" y="6484779"/>
                  <a:pt x="247224" y="6455839"/>
                </a:cubicBezTo>
                <a:cubicBezTo>
                  <a:pt x="246715" y="6427188"/>
                  <a:pt x="256832" y="6419751"/>
                  <a:pt x="270687" y="6418363"/>
                </a:cubicBezTo>
                <a:cubicBezTo>
                  <a:pt x="286394" y="6376676"/>
                  <a:pt x="314554" y="6359162"/>
                  <a:pt x="339376" y="6322934"/>
                </a:cubicBezTo>
                <a:cubicBezTo>
                  <a:pt x="368253" y="6289592"/>
                  <a:pt x="420802" y="6241482"/>
                  <a:pt x="443949" y="6218313"/>
                </a:cubicBezTo>
                <a:lnTo>
                  <a:pt x="478259" y="6183918"/>
                </a:lnTo>
                <a:cubicBezTo>
                  <a:pt x="479546" y="6178262"/>
                  <a:pt x="480824" y="6175024"/>
                  <a:pt x="482177" y="6173358"/>
                </a:cubicBezTo>
                <a:lnTo>
                  <a:pt x="482556" y="6173443"/>
                </a:lnTo>
                <a:lnTo>
                  <a:pt x="485673" y="6162875"/>
                </a:lnTo>
                <a:cubicBezTo>
                  <a:pt x="490289" y="6144248"/>
                  <a:pt x="521395" y="6129912"/>
                  <a:pt x="524588" y="6111327"/>
                </a:cubicBezTo>
                <a:cubicBezTo>
                  <a:pt x="545199" y="6117591"/>
                  <a:pt x="520376" y="6032883"/>
                  <a:pt x="547843" y="6075666"/>
                </a:cubicBezTo>
                <a:cubicBezTo>
                  <a:pt x="553033" y="6051683"/>
                  <a:pt x="545320" y="6023873"/>
                  <a:pt x="562259" y="6054865"/>
                </a:cubicBezTo>
                <a:cubicBezTo>
                  <a:pt x="564526" y="6047659"/>
                  <a:pt x="567747" y="6045453"/>
                  <a:pt x="571463" y="6045606"/>
                </a:cubicBezTo>
                <a:lnTo>
                  <a:pt x="584071" y="5992286"/>
                </a:lnTo>
                <a:lnTo>
                  <a:pt x="587812" y="5987907"/>
                </a:lnTo>
                <a:lnTo>
                  <a:pt x="592115" y="5949187"/>
                </a:lnTo>
                <a:lnTo>
                  <a:pt x="595889" y="5931081"/>
                </a:lnTo>
                <a:lnTo>
                  <a:pt x="593758" y="5922047"/>
                </a:lnTo>
                <a:cubicBezTo>
                  <a:pt x="593232" y="5914467"/>
                  <a:pt x="594765" y="5906406"/>
                  <a:pt x="600949" y="5897316"/>
                </a:cubicBezTo>
                <a:lnTo>
                  <a:pt x="602981" y="5895955"/>
                </a:lnTo>
                <a:lnTo>
                  <a:pt x="604430" y="5870052"/>
                </a:lnTo>
                <a:cubicBezTo>
                  <a:pt x="604113" y="5860761"/>
                  <a:pt x="634607" y="5824080"/>
                  <a:pt x="631983" y="5814475"/>
                </a:cubicBezTo>
                <a:cubicBezTo>
                  <a:pt x="646933" y="5748071"/>
                  <a:pt x="684460" y="5592893"/>
                  <a:pt x="699739" y="5516509"/>
                </a:cubicBezTo>
                <a:cubicBezTo>
                  <a:pt x="710735" y="5477214"/>
                  <a:pt x="721727" y="5401610"/>
                  <a:pt x="723657" y="5356170"/>
                </a:cubicBezTo>
                <a:cubicBezTo>
                  <a:pt x="723658" y="5356139"/>
                  <a:pt x="723659" y="5356108"/>
                  <a:pt x="723661" y="5356076"/>
                </a:cubicBezTo>
                <a:cubicBezTo>
                  <a:pt x="724227" y="5340448"/>
                  <a:pt x="724792" y="5324821"/>
                  <a:pt x="725358" y="5309193"/>
                </a:cubicBezTo>
                <a:lnTo>
                  <a:pt x="726926" y="5311182"/>
                </a:lnTo>
                <a:cubicBezTo>
                  <a:pt x="727205" y="5309022"/>
                  <a:pt x="727483" y="5306862"/>
                  <a:pt x="727761" y="5304702"/>
                </a:cubicBezTo>
                <a:cubicBezTo>
                  <a:pt x="728980" y="5300689"/>
                  <a:pt x="730634" y="5299849"/>
                  <a:pt x="732974" y="5303522"/>
                </a:cubicBezTo>
                <a:lnTo>
                  <a:pt x="762873" y="5269094"/>
                </a:lnTo>
                <a:lnTo>
                  <a:pt x="784867" y="5235785"/>
                </a:lnTo>
                <a:cubicBezTo>
                  <a:pt x="792922" y="5219992"/>
                  <a:pt x="786676" y="5159363"/>
                  <a:pt x="796271" y="5175473"/>
                </a:cubicBezTo>
                <a:cubicBezTo>
                  <a:pt x="778757" y="5082200"/>
                  <a:pt x="818431" y="5108289"/>
                  <a:pt x="821529" y="5012929"/>
                </a:cubicBezTo>
                <a:cubicBezTo>
                  <a:pt x="868827" y="4980943"/>
                  <a:pt x="828924" y="4992027"/>
                  <a:pt x="846340" y="4944976"/>
                </a:cubicBezTo>
                <a:cubicBezTo>
                  <a:pt x="809217" y="4943653"/>
                  <a:pt x="878251" y="4892572"/>
                  <a:pt x="840157" y="4872869"/>
                </a:cubicBezTo>
                <a:cubicBezTo>
                  <a:pt x="844532" y="4864931"/>
                  <a:pt x="849972" y="4857863"/>
                  <a:pt x="855718" y="4850916"/>
                </a:cubicBezTo>
                <a:lnTo>
                  <a:pt x="858709" y="4847264"/>
                </a:lnTo>
                <a:lnTo>
                  <a:pt x="863990" y="4829718"/>
                </a:lnTo>
                <a:lnTo>
                  <a:pt x="873842" y="4828439"/>
                </a:lnTo>
                <a:lnTo>
                  <a:pt x="887779" y="4804655"/>
                </a:lnTo>
                <a:lnTo>
                  <a:pt x="893894" y="4777060"/>
                </a:lnTo>
                <a:lnTo>
                  <a:pt x="883546" y="4777089"/>
                </a:lnTo>
                <a:cubicBezTo>
                  <a:pt x="883635" y="4776246"/>
                  <a:pt x="883723" y="4775402"/>
                  <a:pt x="883812" y="4774559"/>
                </a:cubicBezTo>
                <a:cubicBezTo>
                  <a:pt x="889352" y="4740245"/>
                  <a:pt x="897422" y="4710432"/>
                  <a:pt x="903401" y="4679442"/>
                </a:cubicBezTo>
                <a:cubicBezTo>
                  <a:pt x="907602" y="4662863"/>
                  <a:pt x="912023" y="4655463"/>
                  <a:pt x="916253" y="4651970"/>
                </a:cubicBezTo>
                <a:lnTo>
                  <a:pt x="922608" y="4649785"/>
                </a:lnTo>
                <a:lnTo>
                  <a:pt x="924139" y="4631605"/>
                </a:lnTo>
                <a:cubicBezTo>
                  <a:pt x="930019" y="4603591"/>
                  <a:pt x="977465" y="4548305"/>
                  <a:pt x="985938" y="4515358"/>
                </a:cubicBezTo>
                <a:cubicBezTo>
                  <a:pt x="1000521" y="4468809"/>
                  <a:pt x="1001031" y="4398546"/>
                  <a:pt x="1011638" y="4352312"/>
                </a:cubicBezTo>
                <a:cubicBezTo>
                  <a:pt x="999171" y="4322984"/>
                  <a:pt x="1036712" y="4297443"/>
                  <a:pt x="1049579" y="4237953"/>
                </a:cubicBezTo>
                <a:cubicBezTo>
                  <a:pt x="1034947" y="4205504"/>
                  <a:pt x="1058502" y="4197944"/>
                  <a:pt x="1041314" y="4139706"/>
                </a:cubicBezTo>
                <a:cubicBezTo>
                  <a:pt x="1044116" y="4138580"/>
                  <a:pt x="1046813" y="4136885"/>
                  <a:pt x="1049328" y="4134671"/>
                </a:cubicBezTo>
                <a:cubicBezTo>
                  <a:pt x="1063926" y="4121829"/>
                  <a:pt x="1069213" y="4094735"/>
                  <a:pt x="1061133" y="4074160"/>
                </a:cubicBezTo>
                <a:cubicBezTo>
                  <a:pt x="1040322" y="3983713"/>
                  <a:pt x="1054371" y="3913536"/>
                  <a:pt x="1059121" y="3844497"/>
                </a:cubicBezTo>
                <a:cubicBezTo>
                  <a:pt x="1068381" y="3767866"/>
                  <a:pt x="1099542" y="3832893"/>
                  <a:pt x="1083386" y="3726730"/>
                </a:cubicBezTo>
                <a:cubicBezTo>
                  <a:pt x="1099146" y="3721970"/>
                  <a:pt x="1101983" y="3710351"/>
                  <a:pt x="1098990" y="3687782"/>
                </a:cubicBezTo>
                <a:cubicBezTo>
                  <a:pt x="1104533" y="3650944"/>
                  <a:pt x="1161436" y="3588678"/>
                  <a:pt x="1147140" y="3543810"/>
                </a:cubicBezTo>
                <a:cubicBezTo>
                  <a:pt x="1160621" y="3502844"/>
                  <a:pt x="1164478" y="3486683"/>
                  <a:pt x="1179877" y="3441984"/>
                </a:cubicBezTo>
                <a:cubicBezTo>
                  <a:pt x="1176270" y="3400635"/>
                  <a:pt x="1197396" y="3401080"/>
                  <a:pt x="1217096" y="3354156"/>
                </a:cubicBezTo>
                <a:cubicBezTo>
                  <a:pt x="1210227" y="3328615"/>
                  <a:pt x="1218935" y="3313665"/>
                  <a:pt x="1232811" y="3301153"/>
                </a:cubicBezTo>
                <a:cubicBezTo>
                  <a:pt x="1239655" y="3250638"/>
                  <a:pt x="1264601" y="3211909"/>
                  <a:pt x="1281985" y="3158933"/>
                </a:cubicBezTo>
                <a:cubicBezTo>
                  <a:pt x="1281309" y="3094002"/>
                  <a:pt x="1317544" y="3075087"/>
                  <a:pt x="1335997" y="3018423"/>
                </a:cubicBezTo>
                <a:cubicBezTo>
                  <a:pt x="1319548" y="2948716"/>
                  <a:pt x="1385893" y="2996429"/>
                  <a:pt x="1394864" y="2946152"/>
                </a:cubicBezTo>
                <a:cubicBezTo>
                  <a:pt x="1386054" y="2855081"/>
                  <a:pt x="1417868" y="2957394"/>
                  <a:pt x="1436360" y="2829469"/>
                </a:cubicBezTo>
                <a:cubicBezTo>
                  <a:pt x="1433456" y="2820666"/>
                  <a:pt x="1441456" y="2807478"/>
                  <a:pt x="1447242" y="2811546"/>
                </a:cubicBezTo>
                <a:cubicBezTo>
                  <a:pt x="1447128" y="2802912"/>
                  <a:pt x="1439623" y="2779356"/>
                  <a:pt x="1449881" y="2781535"/>
                </a:cubicBezTo>
                <a:cubicBezTo>
                  <a:pt x="1460050" y="2742552"/>
                  <a:pt x="1463265" y="2700943"/>
                  <a:pt x="1459218" y="2660724"/>
                </a:cubicBezTo>
                <a:cubicBezTo>
                  <a:pt x="1493445" y="2591685"/>
                  <a:pt x="1466236" y="2614008"/>
                  <a:pt x="1483504" y="2560980"/>
                </a:cubicBezTo>
                <a:cubicBezTo>
                  <a:pt x="1512916" y="2524928"/>
                  <a:pt x="1495288" y="2513130"/>
                  <a:pt x="1519801" y="2467523"/>
                </a:cubicBezTo>
                <a:cubicBezTo>
                  <a:pt x="1531326" y="2419682"/>
                  <a:pt x="1511699" y="2381655"/>
                  <a:pt x="1507343" y="2357874"/>
                </a:cubicBezTo>
                <a:cubicBezTo>
                  <a:pt x="1551636" y="2342193"/>
                  <a:pt x="1532391" y="2288926"/>
                  <a:pt x="1540772" y="2256097"/>
                </a:cubicBezTo>
                <a:cubicBezTo>
                  <a:pt x="1553381" y="2208714"/>
                  <a:pt x="1550634" y="2197000"/>
                  <a:pt x="1569381" y="2165158"/>
                </a:cubicBezTo>
                <a:cubicBezTo>
                  <a:pt x="1580105" y="2155928"/>
                  <a:pt x="1581085" y="2109597"/>
                  <a:pt x="1576109" y="2078660"/>
                </a:cubicBezTo>
                <a:cubicBezTo>
                  <a:pt x="1547799" y="2101317"/>
                  <a:pt x="1589878" y="2015526"/>
                  <a:pt x="1564751" y="2009574"/>
                </a:cubicBezTo>
                <a:cubicBezTo>
                  <a:pt x="1559571" y="1963291"/>
                  <a:pt x="1588815" y="1945661"/>
                  <a:pt x="1571917" y="1903700"/>
                </a:cubicBezTo>
                <a:cubicBezTo>
                  <a:pt x="1549507" y="1880543"/>
                  <a:pt x="1592171" y="1834174"/>
                  <a:pt x="1564944" y="1821321"/>
                </a:cubicBezTo>
                <a:cubicBezTo>
                  <a:pt x="1588094" y="1807284"/>
                  <a:pt x="1569084" y="1754663"/>
                  <a:pt x="1579022" y="1718757"/>
                </a:cubicBezTo>
                <a:cubicBezTo>
                  <a:pt x="1595838" y="1682773"/>
                  <a:pt x="1574235" y="1630904"/>
                  <a:pt x="1590196" y="1595914"/>
                </a:cubicBezTo>
                <a:cubicBezTo>
                  <a:pt x="1597786" y="1565262"/>
                  <a:pt x="1620889" y="1525339"/>
                  <a:pt x="1624363" y="1502483"/>
                </a:cubicBezTo>
                <a:cubicBezTo>
                  <a:pt x="1639643" y="1495767"/>
                  <a:pt x="1636662" y="1453480"/>
                  <a:pt x="1631539" y="1431520"/>
                </a:cubicBezTo>
                <a:cubicBezTo>
                  <a:pt x="1633585" y="1394352"/>
                  <a:pt x="1664810" y="1375650"/>
                  <a:pt x="1646296" y="1333057"/>
                </a:cubicBezTo>
                <a:cubicBezTo>
                  <a:pt x="1647212" y="1290268"/>
                  <a:pt x="1695950" y="1251319"/>
                  <a:pt x="1696091" y="1202078"/>
                </a:cubicBezTo>
                <a:cubicBezTo>
                  <a:pt x="1689295" y="1170314"/>
                  <a:pt x="1726633" y="1136633"/>
                  <a:pt x="1735042" y="1076748"/>
                </a:cubicBezTo>
                <a:cubicBezTo>
                  <a:pt x="1760833" y="1013988"/>
                  <a:pt x="1855965" y="893553"/>
                  <a:pt x="1890105" y="825516"/>
                </a:cubicBezTo>
                <a:cubicBezTo>
                  <a:pt x="1894319" y="763149"/>
                  <a:pt x="1907634" y="747482"/>
                  <a:pt x="1911831" y="696577"/>
                </a:cubicBezTo>
                <a:cubicBezTo>
                  <a:pt x="1894422" y="607554"/>
                  <a:pt x="1935856" y="704780"/>
                  <a:pt x="1942209" y="575807"/>
                </a:cubicBezTo>
                <a:cubicBezTo>
                  <a:pt x="1938478" y="567461"/>
                  <a:pt x="1945215" y="553391"/>
                  <a:pt x="1951374" y="556682"/>
                </a:cubicBezTo>
                <a:cubicBezTo>
                  <a:pt x="1950445" y="548151"/>
                  <a:pt x="1940725" y="525788"/>
                  <a:pt x="1951170" y="526639"/>
                </a:cubicBezTo>
                <a:cubicBezTo>
                  <a:pt x="1951611" y="485129"/>
                  <a:pt x="1984907" y="384720"/>
                  <a:pt x="1987677" y="330061"/>
                </a:cubicBezTo>
                <a:cubicBezTo>
                  <a:pt x="2013622" y="290636"/>
                  <a:pt x="1947639" y="246940"/>
                  <a:pt x="1967790" y="198682"/>
                </a:cubicBezTo>
                <a:cubicBezTo>
                  <a:pt x="1937165" y="171513"/>
                  <a:pt x="1977692" y="150734"/>
                  <a:pt x="1971093" y="127747"/>
                </a:cubicBezTo>
                <a:cubicBezTo>
                  <a:pt x="2013820" y="106594"/>
                  <a:pt x="1946583" y="38239"/>
                  <a:pt x="1951841" y="4678"/>
                </a:cubicBezTo>
                <a:lnTo>
                  <a:pt x="1953649"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38816-185E-B74F-9ADF-3DEE5E817417}"/>
              </a:ext>
            </a:extLst>
          </p:cNvPr>
          <p:cNvSpPr>
            <a:spLocks noGrp="1"/>
          </p:cNvSpPr>
          <p:nvPr>
            <p:ph type="title"/>
          </p:nvPr>
        </p:nvSpPr>
        <p:spPr>
          <a:xfrm>
            <a:off x="1542553" y="609600"/>
            <a:ext cx="9112195" cy="932953"/>
          </a:xfrm>
        </p:spPr>
        <p:txBody>
          <a:bodyPr vert="horz" lIns="91440" tIns="45720" rIns="91440" bIns="45720" rtlCol="0" anchor="b">
            <a:normAutofit/>
          </a:bodyPr>
          <a:lstStyle/>
          <a:p>
            <a:pPr algn="ctr"/>
            <a:r>
              <a:rPr lang="en-US" dirty="0"/>
              <a:t>NUMBER OF CABS PER COMPANY</a:t>
            </a:r>
          </a:p>
        </p:txBody>
      </p:sp>
      <p:pic>
        <p:nvPicPr>
          <p:cNvPr id="5" name="Content Placeholder 4" descr="Text&#10;&#10;Description automatically generated with medium confidence">
            <a:extLst>
              <a:ext uri="{FF2B5EF4-FFF2-40B4-BE49-F238E27FC236}">
                <a16:creationId xmlns:a16="http://schemas.microsoft.com/office/drawing/2014/main" id="{DD69230F-49B9-DE44-85B4-BA70A079CCE4}"/>
              </a:ext>
            </a:extLst>
          </p:cNvPr>
          <p:cNvPicPr>
            <a:picLocks noGrp="1" noChangeAspect="1"/>
          </p:cNvPicPr>
          <p:nvPr>
            <p:ph idx="1"/>
          </p:nvPr>
        </p:nvPicPr>
        <p:blipFill>
          <a:blip r:embed="rId5"/>
          <a:stretch>
            <a:fillRect/>
          </a:stretch>
        </p:blipFill>
        <p:spPr>
          <a:xfrm>
            <a:off x="2104446" y="2450313"/>
            <a:ext cx="7983108" cy="2335058"/>
          </a:xfrm>
          <a:prstGeom prst="rect">
            <a:avLst/>
          </a:prstGeom>
        </p:spPr>
      </p:pic>
      <p:sp>
        <p:nvSpPr>
          <p:cNvPr id="18" name="Freeform: Shape 17">
            <a:extLst>
              <a:ext uri="{FF2B5EF4-FFF2-40B4-BE49-F238E27FC236}">
                <a16:creationId xmlns:a16="http://schemas.microsoft.com/office/drawing/2014/main" id="{06A3FFF4-52D9-44D8-8971-2079F1B43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13350"/>
            <a:ext cx="2621065" cy="5144650"/>
          </a:xfrm>
          <a:custGeom>
            <a:avLst/>
            <a:gdLst>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14159 w 2621065"/>
              <a:gd name="connsiteY87" fmla="*/ 4047777 h 5144650"/>
              <a:gd name="connsiteX88" fmla="*/ 2168943 w 2621065"/>
              <a:gd name="connsiteY88" fmla="*/ 4139227 h 5144650"/>
              <a:gd name="connsiteX89" fmla="*/ 2222521 w 2621065"/>
              <a:gd name="connsiteY89" fmla="*/ 4263395 h 5144650"/>
              <a:gd name="connsiteX90" fmla="*/ 2241588 w 2621065"/>
              <a:gd name="connsiteY90" fmla="*/ 4306265 h 5144650"/>
              <a:gd name="connsiteX91" fmla="*/ 2277640 w 2621065"/>
              <a:gd name="connsiteY91" fmla="*/ 4462156 h 5144650"/>
              <a:gd name="connsiteX92" fmla="*/ 2332737 w 2621065"/>
              <a:gd name="connsiteY92" fmla="*/ 4624013 h 5144650"/>
              <a:gd name="connsiteX93" fmla="*/ 2379211 w 2621065"/>
              <a:gd name="connsiteY93" fmla="*/ 4692084 h 5144650"/>
              <a:gd name="connsiteX94" fmla="*/ 2437986 w 2621065"/>
              <a:gd name="connsiteY94" fmla="*/ 4815024 h 5144650"/>
              <a:gd name="connsiteX95" fmla="*/ 2466665 w 2621065"/>
              <a:gd name="connsiteY95" fmla="*/ 4853969 h 5144650"/>
              <a:gd name="connsiteX96" fmla="*/ 2469772 w 2621065"/>
              <a:gd name="connsiteY96" fmla="*/ 4906386 h 5144650"/>
              <a:gd name="connsiteX97" fmla="*/ 2485381 w 2621065"/>
              <a:gd name="connsiteY97" fmla="*/ 4916393 h 5144650"/>
              <a:gd name="connsiteX98" fmla="*/ 2494775 w 2621065"/>
              <a:gd name="connsiteY98" fmla="*/ 4928363 h 5144650"/>
              <a:gd name="connsiteX99" fmla="*/ 2503199 w 2621065"/>
              <a:gd name="connsiteY99" fmla="*/ 4925898 h 5144650"/>
              <a:gd name="connsiteX100" fmla="*/ 2517652 w 2621065"/>
              <a:gd name="connsiteY100" fmla="*/ 4937733 h 5144650"/>
              <a:gd name="connsiteX101" fmla="*/ 2527697 w 2621065"/>
              <a:gd name="connsiteY101" fmla="*/ 4958461 h 5144650"/>
              <a:gd name="connsiteX102" fmla="*/ 2567995 w 2621065"/>
              <a:gd name="connsiteY102" fmla="*/ 5062892 h 5144650"/>
              <a:gd name="connsiteX103" fmla="*/ 2596347 w 2621065"/>
              <a:gd name="connsiteY103" fmla="*/ 5121988 h 5144650"/>
              <a:gd name="connsiteX104" fmla="*/ 2613775 w 2621065"/>
              <a:gd name="connsiteY104" fmla="*/ 5139128 h 5144650"/>
              <a:gd name="connsiteX105" fmla="*/ 2621065 w 2621065"/>
              <a:gd name="connsiteY105" fmla="*/ 5144650 h 5144650"/>
              <a:gd name="connsiteX106" fmla="*/ 0 w 2621065"/>
              <a:gd name="connsiteY106" fmla="*/ 514465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13109 w 2621065"/>
              <a:gd name="connsiteY92" fmla="*/ 4699429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3433 w 2621065"/>
              <a:gd name="connsiteY82" fmla="*/ 3982033 h 5144650"/>
              <a:gd name="connsiteX83" fmla="*/ 1980841 w 2621065"/>
              <a:gd name="connsiteY83" fmla="*/ 4057389 h 5144650"/>
              <a:gd name="connsiteX84" fmla="*/ 2024665 w 2621065"/>
              <a:gd name="connsiteY84" fmla="*/ 4118801 h 5144650"/>
              <a:gd name="connsiteX85" fmla="*/ 2072486 w 2621065"/>
              <a:gd name="connsiteY85" fmla="*/ 4180983 h 5144650"/>
              <a:gd name="connsiteX86" fmla="*/ 2102842 w 2621065"/>
              <a:gd name="connsiteY86" fmla="*/ 4242051 h 5144650"/>
              <a:gd name="connsiteX87" fmla="*/ 2090319 w 2621065"/>
              <a:gd name="connsiteY87" fmla="*/ 4351530 h 5144650"/>
              <a:gd name="connsiteX88" fmla="*/ 2109385 w 2621065"/>
              <a:gd name="connsiteY88" fmla="*/ 4438467 h 5144650"/>
              <a:gd name="connsiteX89" fmla="*/ 2204194 w 2621065"/>
              <a:gd name="connsiteY89" fmla="*/ 4542946 h 5144650"/>
              <a:gd name="connsiteX90" fmla="*/ 2237258 w 2621065"/>
              <a:gd name="connsiteY90" fmla="*/ 4638702 h 5144650"/>
              <a:gd name="connsiteX91" fmla="*/ 2313109 w 2621065"/>
              <a:gd name="connsiteY91" fmla="*/ 4699429 h 5144650"/>
              <a:gd name="connsiteX92" fmla="*/ 2437986 w 2621065"/>
              <a:gd name="connsiteY92" fmla="*/ 4815024 h 5144650"/>
              <a:gd name="connsiteX93" fmla="*/ 2466665 w 2621065"/>
              <a:gd name="connsiteY93" fmla="*/ 4853969 h 5144650"/>
              <a:gd name="connsiteX94" fmla="*/ 2469772 w 2621065"/>
              <a:gd name="connsiteY94" fmla="*/ 4906386 h 5144650"/>
              <a:gd name="connsiteX95" fmla="*/ 2485381 w 2621065"/>
              <a:gd name="connsiteY95" fmla="*/ 4916393 h 5144650"/>
              <a:gd name="connsiteX96" fmla="*/ 2494775 w 2621065"/>
              <a:gd name="connsiteY96" fmla="*/ 4928363 h 5144650"/>
              <a:gd name="connsiteX97" fmla="*/ 2503199 w 2621065"/>
              <a:gd name="connsiteY97" fmla="*/ 4925898 h 5144650"/>
              <a:gd name="connsiteX98" fmla="*/ 2517652 w 2621065"/>
              <a:gd name="connsiteY98" fmla="*/ 4937733 h 5144650"/>
              <a:gd name="connsiteX99" fmla="*/ 2527697 w 2621065"/>
              <a:gd name="connsiteY99" fmla="*/ 4958461 h 5144650"/>
              <a:gd name="connsiteX100" fmla="*/ 2567995 w 2621065"/>
              <a:gd name="connsiteY100" fmla="*/ 5062892 h 5144650"/>
              <a:gd name="connsiteX101" fmla="*/ 2596347 w 2621065"/>
              <a:gd name="connsiteY101" fmla="*/ 5121988 h 5144650"/>
              <a:gd name="connsiteX102" fmla="*/ 2613775 w 2621065"/>
              <a:gd name="connsiteY102" fmla="*/ 5139128 h 5144650"/>
              <a:gd name="connsiteX103" fmla="*/ 2621065 w 2621065"/>
              <a:gd name="connsiteY103" fmla="*/ 5144650 h 5144650"/>
              <a:gd name="connsiteX104" fmla="*/ 0 w 2621065"/>
              <a:gd name="connsiteY104" fmla="*/ 5144650 h 5144650"/>
              <a:gd name="connsiteX105" fmla="*/ 0 w 2621065"/>
              <a:gd name="connsiteY105"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07160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57078 w 2621065"/>
              <a:gd name="connsiteY79" fmla="*/ 3885992 h 5144650"/>
              <a:gd name="connsiteX80" fmla="*/ 1923433 w 2621065"/>
              <a:gd name="connsiteY80" fmla="*/ 3982033 h 5144650"/>
              <a:gd name="connsiteX81" fmla="*/ 1980841 w 2621065"/>
              <a:gd name="connsiteY81" fmla="*/ 4057389 h 5144650"/>
              <a:gd name="connsiteX82" fmla="*/ 2024665 w 2621065"/>
              <a:gd name="connsiteY82" fmla="*/ 4118801 h 5144650"/>
              <a:gd name="connsiteX83" fmla="*/ 2072486 w 2621065"/>
              <a:gd name="connsiteY83" fmla="*/ 4180983 h 5144650"/>
              <a:gd name="connsiteX84" fmla="*/ 2102842 w 2621065"/>
              <a:gd name="connsiteY84" fmla="*/ 4242051 h 5144650"/>
              <a:gd name="connsiteX85" fmla="*/ 2090319 w 2621065"/>
              <a:gd name="connsiteY85" fmla="*/ 4351530 h 5144650"/>
              <a:gd name="connsiteX86" fmla="*/ 2109385 w 2621065"/>
              <a:gd name="connsiteY86" fmla="*/ 4438467 h 5144650"/>
              <a:gd name="connsiteX87" fmla="*/ 2204194 w 2621065"/>
              <a:gd name="connsiteY87" fmla="*/ 4542946 h 5144650"/>
              <a:gd name="connsiteX88" fmla="*/ 2237258 w 2621065"/>
              <a:gd name="connsiteY88" fmla="*/ 4638702 h 5144650"/>
              <a:gd name="connsiteX89" fmla="*/ 2313109 w 2621065"/>
              <a:gd name="connsiteY89" fmla="*/ 4699429 h 5144650"/>
              <a:gd name="connsiteX90" fmla="*/ 2437986 w 2621065"/>
              <a:gd name="connsiteY90" fmla="*/ 4815024 h 5144650"/>
              <a:gd name="connsiteX91" fmla="*/ 2466665 w 2621065"/>
              <a:gd name="connsiteY91" fmla="*/ 4853969 h 5144650"/>
              <a:gd name="connsiteX92" fmla="*/ 2469772 w 2621065"/>
              <a:gd name="connsiteY92" fmla="*/ 4906386 h 5144650"/>
              <a:gd name="connsiteX93" fmla="*/ 2485381 w 2621065"/>
              <a:gd name="connsiteY93" fmla="*/ 4916393 h 5144650"/>
              <a:gd name="connsiteX94" fmla="*/ 2494775 w 2621065"/>
              <a:gd name="connsiteY94" fmla="*/ 4928363 h 5144650"/>
              <a:gd name="connsiteX95" fmla="*/ 2503199 w 2621065"/>
              <a:gd name="connsiteY95" fmla="*/ 4925898 h 5144650"/>
              <a:gd name="connsiteX96" fmla="*/ 2517652 w 2621065"/>
              <a:gd name="connsiteY96" fmla="*/ 4937733 h 5144650"/>
              <a:gd name="connsiteX97" fmla="*/ 2527697 w 2621065"/>
              <a:gd name="connsiteY97" fmla="*/ 4958461 h 5144650"/>
              <a:gd name="connsiteX98" fmla="*/ 2567995 w 2621065"/>
              <a:gd name="connsiteY98" fmla="*/ 5062892 h 5144650"/>
              <a:gd name="connsiteX99" fmla="*/ 2596347 w 2621065"/>
              <a:gd name="connsiteY99" fmla="*/ 5121988 h 5144650"/>
              <a:gd name="connsiteX100" fmla="*/ 2613775 w 2621065"/>
              <a:gd name="connsiteY100" fmla="*/ 5139128 h 5144650"/>
              <a:gd name="connsiteX101" fmla="*/ 2621065 w 2621065"/>
              <a:gd name="connsiteY101" fmla="*/ 5144650 h 5144650"/>
              <a:gd name="connsiteX102" fmla="*/ 0 w 2621065"/>
              <a:gd name="connsiteY102" fmla="*/ 5144650 h 5144650"/>
              <a:gd name="connsiteX103" fmla="*/ 0 w 2621065"/>
              <a:gd name="connsiteY103"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13109 w 2621065"/>
              <a:gd name="connsiteY88" fmla="*/ 4699429 h 5144650"/>
              <a:gd name="connsiteX89" fmla="*/ 2437986 w 2621065"/>
              <a:gd name="connsiteY89" fmla="*/ 4815024 h 5144650"/>
              <a:gd name="connsiteX90" fmla="*/ 2466665 w 2621065"/>
              <a:gd name="connsiteY90" fmla="*/ 4853969 h 5144650"/>
              <a:gd name="connsiteX91" fmla="*/ 2469772 w 2621065"/>
              <a:gd name="connsiteY91" fmla="*/ 4906386 h 5144650"/>
              <a:gd name="connsiteX92" fmla="*/ 2485381 w 2621065"/>
              <a:gd name="connsiteY92" fmla="*/ 4916393 h 5144650"/>
              <a:gd name="connsiteX93" fmla="*/ 2494775 w 2621065"/>
              <a:gd name="connsiteY93" fmla="*/ 4928363 h 5144650"/>
              <a:gd name="connsiteX94" fmla="*/ 2503199 w 2621065"/>
              <a:gd name="connsiteY94" fmla="*/ 4925898 h 5144650"/>
              <a:gd name="connsiteX95" fmla="*/ 2517652 w 2621065"/>
              <a:gd name="connsiteY95" fmla="*/ 4937733 h 5144650"/>
              <a:gd name="connsiteX96" fmla="*/ 2527697 w 2621065"/>
              <a:gd name="connsiteY96" fmla="*/ 4958461 h 5144650"/>
              <a:gd name="connsiteX97" fmla="*/ 2567995 w 2621065"/>
              <a:gd name="connsiteY97" fmla="*/ 5062892 h 5144650"/>
              <a:gd name="connsiteX98" fmla="*/ 2596347 w 2621065"/>
              <a:gd name="connsiteY98" fmla="*/ 5121988 h 5144650"/>
              <a:gd name="connsiteX99" fmla="*/ 2613775 w 2621065"/>
              <a:gd name="connsiteY99" fmla="*/ 5139128 h 5144650"/>
              <a:gd name="connsiteX100" fmla="*/ 2621065 w 2621065"/>
              <a:gd name="connsiteY100" fmla="*/ 5144650 h 5144650"/>
              <a:gd name="connsiteX101" fmla="*/ 0 w 2621065"/>
              <a:gd name="connsiteY101" fmla="*/ 5144650 h 5144650"/>
              <a:gd name="connsiteX102" fmla="*/ 0 w 2621065"/>
              <a:gd name="connsiteY102"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437986 w 2621065"/>
              <a:gd name="connsiteY88" fmla="*/ 481502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97520 w 2621065"/>
              <a:gd name="connsiteY85" fmla="*/ 4467846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621065" h="5144650">
                <a:moveTo>
                  <a:pt x="0" y="0"/>
                </a:moveTo>
                <a:lnTo>
                  <a:pt x="245438" y="268808"/>
                </a:lnTo>
                <a:lnTo>
                  <a:pt x="252687" y="292650"/>
                </a:lnTo>
                <a:lnTo>
                  <a:pt x="270361" y="304212"/>
                </a:lnTo>
                <a:cubicBezTo>
                  <a:pt x="273529" y="310126"/>
                  <a:pt x="273234" y="316860"/>
                  <a:pt x="272327" y="324001"/>
                </a:cubicBezTo>
                <a:cubicBezTo>
                  <a:pt x="272244" y="325072"/>
                  <a:pt x="272160" y="326143"/>
                  <a:pt x="272077" y="327214"/>
                </a:cubicBezTo>
                <a:lnTo>
                  <a:pt x="295110" y="357098"/>
                </a:lnTo>
                <a:lnTo>
                  <a:pt x="296727" y="371749"/>
                </a:lnTo>
                <a:cubicBezTo>
                  <a:pt x="307880" y="397452"/>
                  <a:pt x="336849" y="412373"/>
                  <a:pt x="332716" y="440404"/>
                </a:cubicBezTo>
                <a:cubicBezTo>
                  <a:pt x="334711" y="448819"/>
                  <a:pt x="338212" y="455052"/>
                  <a:pt x="342633" y="459903"/>
                </a:cubicBezTo>
                <a:lnTo>
                  <a:pt x="357304" y="470524"/>
                </a:lnTo>
                <a:lnTo>
                  <a:pt x="366064" y="467634"/>
                </a:lnTo>
                <a:lnTo>
                  <a:pt x="372502" y="477374"/>
                </a:lnTo>
                <a:lnTo>
                  <a:pt x="375501" y="478682"/>
                </a:lnTo>
                <a:cubicBezTo>
                  <a:pt x="383272" y="491970"/>
                  <a:pt x="403866" y="531500"/>
                  <a:pt x="419128" y="557106"/>
                </a:cubicBezTo>
                <a:cubicBezTo>
                  <a:pt x="439248" y="581985"/>
                  <a:pt x="451401" y="588102"/>
                  <a:pt x="467073" y="632313"/>
                </a:cubicBezTo>
                <a:cubicBezTo>
                  <a:pt x="479664" y="694967"/>
                  <a:pt x="495907" y="682399"/>
                  <a:pt x="490229" y="751490"/>
                </a:cubicBezTo>
                <a:cubicBezTo>
                  <a:pt x="499208" y="732249"/>
                  <a:pt x="513168" y="781653"/>
                  <a:pt x="516935" y="799823"/>
                </a:cubicBezTo>
                <a:cubicBezTo>
                  <a:pt x="520991" y="859493"/>
                  <a:pt x="569045" y="820005"/>
                  <a:pt x="542847" y="848761"/>
                </a:cubicBezTo>
                <a:cubicBezTo>
                  <a:pt x="562656" y="881830"/>
                  <a:pt x="526272" y="969168"/>
                  <a:pt x="572074" y="958725"/>
                </a:cubicBezTo>
                <a:cubicBezTo>
                  <a:pt x="597644" y="999777"/>
                  <a:pt x="577323" y="1011573"/>
                  <a:pt x="620598" y="1033391"/>
                </a:cubicBezTo>
                <a:cubicBezTo>
                  <a:pt x="630696" y="1059064"/>
                  <a:pt x="633259" y="1106766"/>
                  <a:pt x="632660" y="1112764"/>
                </a:cubicBezTo>
                <a:lnTo>
                  <a:pt x="634562" y="1113550"/>
                </a:lnTo>
                <a:cubicBezTo>
                  <a:pt x="640098" y="1119137"/>
                  <a:pt x="641169" y="1124274"/>
                  <a:pt x="640269" y="1129199"/>
                </a:cubicBezTo>
                <a:lnTo>
                  <a:pt x="637728" y="1135143"/>
                </a:lnTo>
                <a:lnTo>
                  <a:pt x="687640" y="1174841"/>
                </a:lnTo>
                <a:lnTo>
                  <a:pt x="724323" y="1244103"/>
                </a:lnTo>
                <a:cubicBezTo>
                  <a:pt x="726461" y="1255968"/>
                  <a:pt x="729249" y="1267984"/>
                  <a:pt x="732765" y="1279809"/>
                </a:cubicBezTo>
                <a:lnTo>
                  <a:pt x="735243" y="1286495"/>
                </a:lnTo>
                <a:lnTo>
                  <a:pt x="735618" y="1286424"/>
                </a:lnTo>
                <a:cubicBezTo>
                  <a:pt x="736846" y="1287437"/>
                  <a:pt x="737921" y="1289470"/>
                  <a:pt x="738875" y="1293066"/>
                </a:cubicBezTo>
                <a:lnTo>
                  <a:pt x="739767" y="1298687"/>
                </a:lnTo>
                <a:lnTo>
                  <a:pt x="744578" y="1311657"/>
                </a:lnTo>
                <a:lnTo>
                  <a:pt x="748379" y="1314753"/>
                </a:lnTo>
                <a:lnTo>
                  <a:pt x="752978" y="1314010"/>
                </a:lnTo>
                <a:lnTo>
                  <a:pt x="752978" y="1315472"/>
                </a:lnTo>
                <a:cubicBezTo>
                  <a:pt x="749424" y="1328629"/>
                  <a:pt x="740370" y="1337267"/>
                  <a:pt x="772880" y="1332740"/>
                </a:cubicBezTo>
                <a:cubicBezTo>
                  <a:pt x="769449" y="1360171"/>
                  <a:pt x="788120" y="1354435"/>
                  <a:pt x="805255" y="1379426"/>
                </a:cubicBezTo>
                <a:cubicBezTo>
                  <a:pt x="820018" y="1405268"/>
                  <a:pt x="847469" y="1452732"/>
                  <a:pt x="861455" y="1487793"/>
                </a:cubicBezTo>
                <a:cubicBezTo>
                  <a:pt x="860472" y="1529583"/>
                  <a:pt x="873198" y="1558240"/>
                  <a:pt x="889172" y="1589794"/>
                </a:cubicBezTo>
                <a:cubicBezTo>
                  <a:pt x="901837" y="1624879"/>
                  <a:pt x="918553" y="1656375"/>
                  <a:pt x="937443" y="1698307"/>
                </a:cubicBezTo>
                <a:lnTo>
                  <a:pt x="974458" y="1768464"/>
                </a:lnTo>
                <a:lnTo>
                  <a:pt x="1013480" y="1853903"/>
                </a:lnTo>
                <a:lnTo>
                  <a:pt x="1031382" y="1948177"/>
                </a:lnTo>
                <a:cubicBezTo>
                  <a:pt x="1065794" y="1983780"/>
                  <a:pt x="1017975" y="2014601"/>
                  <a:pt x="1031611" y="2064126"/>
                </a:cubicBezTo>
                <a:cubicBezTo>
                  <a:pt x="1011441" y="2152960"/>
                  <a:pt x="1051780" y="2170768"/>
                  <a:pt x="1043751" y="2210534"/>
                </a:cubicBezTo>
                <a:cubicBezTo>
                  <a:pt x="1047718" y="2261633"/>
                  <a:pt x="1043420" y="2260757"/>
                  <a:pt x="1055412" y="2309009"/>
                </a:cubicBezTo>
                <a:cubicBezTo>
                  <a:pt x="1065957" y="2376047"/>
                  <a:pt x="1080662" y="2371020"/>
                  <a:pt x="1077288" y="2438335"/>
                </a:cubicBezTo>
                <a:cubicBezTo>
                  <a:pt x="1117396" y="2455794"/>
                  <a:pt x="1082533" y="2452352"/>
                  <a:pt x="1095035" y="2483804"/>
                </a:cubicBezTo>
                <a:cubicBezTo>
                  <a:pt x="1061853" y="2488858"/>
                  <a:pt x="1120109" y="2517457"/>
                  <a:pt x="1084874" y="2535656"/>
                </a:cubicBezTo>
                <a:cubicBezTo>
                  <a:pt x="1088269" y="2540805"/>
                  <a:pt x="1092665" y="2545220"/>
                  <a:pt x="1097340" y="2549509"/>
                </a:cubicBezTo>
                <a:lnTo>
                  <a:pt x="1099771" y="2551770"/>
                </a:lnTo>
                <a:lnTo>
                  <a:pt x="1103350" y="2563634"/>
                </a:lnTo>
                <a:lnTo>
                  <a:pt x="1112049" y="2563454"/>
                </a:lnTo>
                <a:lnTo>
                  <a:pt x="1127385" y="2601609"/>
                </a:lnTo>
                <a:cubicBezTo>
                  <a:pt x="1113460" y="2637696"/>
                  <a:pt x="1158915" y="2668604"/>
                  <a:pt x="1139861" y="2713894"/>
                </a:cubicBezTo>
                <a:cubicBezTo>
                  <a:pt x="1135736" y="2729724"/>
                  <a:pt x="1140589" y="2773668"/>
                  <a:pt x="1152243" y="2778897"/>
                </a:cubicBezTo>
                <a:cubicBezTo>
                  <a:pt x="1155466" y="2787425"/>
                  <a:pt x="1152635" y="2799266"/>
                  <a:pt x="1164665" y="2800172"/>
                </a:cubicBezTo>
                <a:cubicBezTo>
                  <a:pt x="1179331" y="2803170"/>
                  <a:pt x="1160739" y="2841509"/>
                  <a:pt x="1176824" y="2832181"/>
                </a:cubicBezTo>
                <a:cubicBezTo>
                  <a:pt x="1164161" y="2859250"/>
                  <a:pt x="1195203" y="2868939"/>
                  <a:pt x="1204261" y="2886025"/>
                </a:cubicBezTo>
                <a:cubicBezTo>
                  <a:pt x="1217507" y="2920528"/>
                  <a:pt x="1243211" y="2992435"/>
                  <a:pt x="1256301" y="3039204"/>
                </a:cubicBezTo>
                <a:cubicBezTo>
                  <a:pt x="1264978" y="3073150"/>
                  <a:pt x="1260044" y="3127834"/>
                  <a:pt x="1282793" y="3166645"/>
                </a:cubicBezTo>
                <a:cubicBezTo>
                  <a:pt x="1304595" y="3193363"/>
                  <a:pt x="1317394" y="3226316"/>
                  <a:pt x="1353529" y="3266459"/>
                </a:cubicBezTo>
                <a:cubicBezTo>
                  <a:pt x="1399246" y="3301093"/>
                  <a:pt x="1431707" y="3283631"/>
                  <a:pt x="1443501" y="3351404"/>
                </a:cubicBezTo>
                <a:cubicBezTo>
                  <a:pt x="1476611" y="3383947"/>
                  <a:pt x="1480437" y="3422250"/>
                  <a:pt x="1502378" y="3451792"/>
                </a:cubicBezTo>
                <a:cubicBezTo>
                  <a:pt x="1529852" y="3487829"/>
                  <a:pt x="1579951" y="3532847"/>
                  <a:pt x="1608347" y="3567627"/>
                </a:cubicBezTo>
                <a:cubicBezTo>
                  <a:pt x="1624615" y="3589596"/>
                  <a:pt x="1671830" y="3654562"/>
                  <a:pt x="1672750" y="3660473"/>
                </a:cubicBezTo>
                <a:lnTo>
                  <a:pt x="1674801" y="3660727"/>
                </a:lnTo>
                <a:cubicBezTo>
                  <a:pt x="1681591" y="3664628"/>
                  <a:pt x="1683921" y="3669274"/>
                  <a:pt x="1684280" y="3674236"/>
                </a:cubicBezTo>
                <a:lnTo>
                  <a:pt x="1683297" y="3680606"/>
                </a:lnTo>
                <a:lnTo>
                  <a:pt x="1688840" y="3690943"/>
                </a:lnTo>
                <a:lnTo>
                  <a:pt x="1697179" y="3714191"/>
                </a:lnTo>
                <a:cubicBezTo>
                  <a:pt x="1717721" y="3731428"/>
                  <a:pt x="1792260" y="3780041"/>
                  <a:pt x="1812095" y="3794363"/>
                </a:cubicBezTo>
                <a:lnTo>
                  <a:pt x="1816185" y="3800123"/>
                </a:lnTo>
                <a:lnTo>
                  <a:pt x="1816532" y="3799958"/>
                </a:lnTo>
                <a:cubicBezTo>
                  <a:pt x="1817981" y="3800606"/>
                  <a:pt x="1819537" y="3802274"/>
                  <a:pt x="1821367" y="3805472"/>
                </a:cubicBezTo>
                <a:lnTo>
                  <a:pt x="1823645" y="3810629"/>
                </a:lnTo>
                <a:lnTo>
                  <a:pt x="1831583" y="3821804"/>
                </a:lnTo>
                <a:lnTo>
                  <a:pt x="1857078" y="3885992"/>
                </a:lnTo>
                <a:cubicBezTo>
                  <a:pt x="1870925" y="3912689"/>
                  <a:pt x="1904030" y="3944898"/>
                  <a:pt x="1923433" y="3982033"/>
                </a:cubicBezTo>
                <a:cubicBezTo>
                  <a:pt x="1932954" y="4022380"/>
                  <a:pt x="1957377" y="4031327"/>
                  <a:pt x="1980841" y="4057389"/>
                </a:cubicBezTo>
                <a:cubicBezTo>
                  <a:pt x="1978839" y="4101894"/>
                  <a:pt x="2006008" y="4111963"/>
                  <a:pt x="2024665" y="4118801"/>
                </a:cubicBezTo>
                <a:lnTo>
                  <a:pt x="2072486" y="4180983"/>
                </a:lnTo>
                <a:lnTo>
                  <a:pt x="2102842" y="4242051"/>
                </a:lnTo>
                <a:lnTo>
                  <a:pt x="2090319" y="4351530"/>
                </a:lnTo>
                <a:cubicBezTo>
                  <a:pt x="2089688" y="4357705"/>
                  <a:pt x="2200335" y="4461482"/>
                  <a:pt x="2197520" y="4467846"/>
                </a:cubicBezTo>
                <a:cubicBezTo>
                  <a:pt x="2239949" y="4492943"/>
                  <a:pt x="2178502" y="4499026"/>
                  <a:pt x="2204194" y="4542946"/>
                </a:cubicBezTo>
                <a:cubicBezTo>
                  <a:pt x="2219385" y="4595904"/>
                  <a:pt x="2280978" y="4565135"/>
                  <a:pt x="2296014" y="4609323"/>
                </a:cubicBezTo>
                <a:cubicBezTo>
                  <a:pt x="2334979" y="4654669"/>
                  <a:pt x="2311617" y="4683666"/>
                  <a:pt x="2349851" y="4719544"/>
                </a:cubicBezTo>
                <a:cubicBezTo>
                  <a:pt x="2393277" y="4725733"/>
                  <a:pt x="2446606" y="4827088"/>
                  <a:pt x="2466665" y="4853969"/>
                </a:cubicBezTo>
                <a:cubicBezTo>
                  <a:pt x="2435625" y="4867556"/>
                  <a:pt x="2499515" y="4879650"/>
                  <a:pt x="2469772" y="4906386"/>
                </a:cubicBezTo>
                <a:cubicBezTo>
                  <a:pt x="2474368" y="4910433"/>
                  <a:pt x="2479754" y="4913508"/>
                  <a:pt x="2485381" y="4916393"/>
                </a:cubicBezTo>
                <a:lnTo>
                  <a:pt x="2494775" y="4928363"/>
                </a:lnTo>
                <a:lnTo>
                  <a:pt x="2503199" y="4925898"/>
                </a:lnTo>
                <a:lnTo>
                  <a:pt x="2517652" y="4937733"/>
                </a:lnTo>
                <a:cubicBezTo>
                  <a:pt x="2522042" y="4943002"/>
                  <a:pt x="2525578" y="4949649"/>
                  <a:pt x="2527697" y="4958461"/>
                </a:cubicBezTo>
                <a:cubicBezTo>
                  <a:pt x="2523186" y="4996747"/>
                  <a:pt x="2575192" y="5014427"/>
                  <a:pt x="2567995" y="5062892"/>
                </a:cubicBezTo>
                <a:cubicBezTo>
                  <a:pt x="2567947" y="5079163"/>
                  <a:pt x="2583689" y="5120039"/>
                  <a:pt x="2596347" y="5121988"/>
                </a:cubicBezTo>
                <a:cubicBezTo>
                  <a:pt x="2601622" y="5129320"/>
                  <a:pt x="2601836" y="5141425"/>
                  <a:pt x="2613775" y="5139128"/>
                </a:cubicBezTo>
                <a:lnTo>
                  <a:pt x="2621065" y="5144650"/>
                </a:lnTo>
                <a:lnTo>
                  <a:pt x="0" y="514465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1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EA1F-C002-3641-82EA-7DF3E7EC66E7}"/>
              </a:ext>
            </a:extLst>
          </p:cNvPr>
          <p:cNvSpPr>
            <a:spLocks noGrp="1"/>
          </p:cNvSpPr>
          <p:nvPr>
            <p:ph type="title"/>
          </p:nvPr>
        </p:nvSpPr>
        <p:spPr/>
        <p:txBody>
          <a:bodyPr/>
          <a:lstStyle/>
          <a:p>
            <a:r>
              <a:rPr lang="en-TR" dirty="0"/>
              <a:t>PROFITS OF COMPANIES’</a:t>
            </a:r>
          </a:p>
        </p:txBody>
      </p:sp>
      <p:pic>
        <p:nvPicPr>
          <p:cNvPr id="5" name="Content Placeholder 4" descr="Table&#10;&#10;Description automatically generated">
            <a:extLst>
              <a:ext uri="{FF2B5EF4-FFF2-40B4-BE49-F238E27FC236}">
                <a16:creationId xmlns:a16="http://schemas.microsoft.com/office/drawing/2014/main" id="{C9093BDC-6E9B-414F-BC52-9CB6E638CBA2}"/>
              </a:ext>
            </a:extLst>
          </p:cNvPr>
          <p:cNvPicPr>
            <a:picLocks noGrp="1" noChangeAspect="1"/>
          </p:cNvPicPr>
          <p:nvPr>
            <p:ph idx="1"/>
          </p:nvPr>
        </p:nvPicPr>
        <p:blipFill>
          <a:blip r:embed="rId2"/>
          <a:stretch>
            <a:fillRect/>
          </a:stretch>
        </p:blipFill>
        <p:spPr>
          <a:xfrm>
            <a:off x="1050879" y="3429000"/>
            <a:ext cx="5158534" cy="2409826"/>
          </a:xfrm>
        </p:spPr>
      </p:pic>
      <p:pic>
        <p:nvPicPr>
          <p:cNvPr id="7" name="Picture 6" descr="Table&#10;&#10;Description automatically generated">
            <a:extLst>
              <a:ext uri="{FF2B5EF4-FFF2-40B4-BE49-F238E27FC236}">
                <a16:creationId xmlns:a16="http://schemas.microsoft.com/office/drawing/2014/main" id="{7788648D-BFF7-F04A-9BBD-5F40836C5DD0}"/>
              </a:ext>
            </a:extLst>
          </p:cNvPr>
          <p:cNvPicPr>
            <a:picLocks noChangeAspect="1"/>
          </p:cNvPicPr>
          <p:nvPr/>
        </p:nvPicPr>
        <p:blipFill>
          <a:blip r:embed="rId3"/>
          <a:stretch>
            <a:fillRect/>
          </a:stretch>
        </p:blipFill>
        <p:spPr>
          <a:xfrm>
            <a:off x="6421097" y="3632992"/>
            <a:ext cx="4440386" cy="2024063"/>
          </a:xfrm>
          <a:prstGeom prst="rect">
            <a:avLst/>
          </a:prstGeom>
        </p:spPr>
      </p:pic>
      <p:sp>
        <p:nvSpPr>
          <p:cNvPr id="8" name="TextBox 7">
            <a:extLst>
              <a:ext uri="{FF2B5EF4-FFF2-40B4-BE49-F238E27FC236}">
                <a16:creationId xmlns:a16="http://schemas.microsoft.com/office/drawing/2014/main" id="{2E6A2943-5397-7849-9D87-1820E53DFAA8}"/>
              </a:ext>
            </a:extLst>
          </p:cNvPr>
          <p:cNvSpPr txBox="1"/>
          <p:nvPr/>
        </p:nvSpPr>
        <p:spPr>
          <a:xfrm>
            <a:off x="1050879" y="1825625"/>
            <a:ext cx="9810604" cy="954107"/>
          </a:xfrm>
          <a:prstGeom prst="rect">
            <a:avLst/>
          </a:prstGeom>
          <a:noFill/>
        </p:spPr>
        <p:txBody>
          <a:bodyPr wrap="square" rtlCol="0">
            <a:spAutoFit/>
          </a:bodyPr>
          <a:lstStyle/>
          <a:p>
            <a:r>
              <a:rPr lang="en-TR" sz="2800" dirty="0"/>
              <a:t>Yellow cab has a significant difference in profit compared to pink cab</a:t>
            </a:r>
            <a:r>
              <a:rPr lang="en-TR" dirty="0"/>
              <a:t>.</a:t>
            </a:r>
          </a:p>
        </p:txBody>
      </p:sp>
    </p:spTree>
    <p:extLst>
      <p:ext uri="{BB962C8B-B14F-4D97-AF65-F5344CB8AC3E}">
        <p14:creationId xmlns:p14="http://schemas.microsoft.com/office/powerpoint/2010/main" val="338900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D6C4-5289-A841-A065-1D9DCAF183F6}"/>
              </a:ext>
            </a:extLst>
          </p:cNvPr>
          <p:cNvSpPr>
            <a:spLocks noGrp="1"/>
          </p:cNvSpPr>
          <p:nvPr>
            <p:ph type="title"/>
          </p:nvPr>
        </p:nvSpPr>
        <p:spPr>
          <a:xfrm>
            <a:off x="2507225" y="609601"/>
            <a:ext cx="8354257" cy="1216024"/>
          </a:xfrm>
        </p:spPr>
        <p:txBody>
          <a:bodyPr/>
          <a:lstStyle/>
          <a:p>
            <a:r>
              <a:rPr lang="en-TR" dirty="0"/>
              <a:t>PINK CAB DISTRIBUTION ACCORDING  TO CITIES</a:t>
            </a:r>
          </a:p>
        </p:txBody>
      </p:sp>
      <p:pic>
        <p:nvPicPr>
          <p:cNvPr id="5" name="Content Placeholder 4" descr="A picture containing histogram&#10;&#10;Description automatically generated">
            <a:extLst>
              <a:ext uri="{FF2B5EF4-FFF2-40B4-BE49-F238E27FC236}">
                <a16:creationId xmlns:a16="http://schemas.microsoft.com/office/drawing/2014/main" id="{F9506AAE-38C4-CB42-A9BE-523DF363C4C5}"/>
              </a:ext>
            </a:extLst>
          </p:cNvPr>
          <p:cNvPicPr>
            <a:picLocks noGrp="1" noChangeAspect="1"/>
          </p:cNvPicPr>
          <p:nvPr>
            <p:ph idx="1"/>
          </p:nvPr>
        </p:nvPicPr>
        <p:blipFill>
          <a:blip r:embed="rId2"/>
          <a:stretch>
            <a:fillRect/>
          </a:stretch>
        </p:blipFill>
        <p:spPr>
          <a:xfrm>
            <a:off x="1350182" y="1825625"/>
            <a:ext cx="8078474" cy="4429125"/>
          </a:xfr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07FC112-0DAD-0A48-A43D-CEFE6CC223B4}"/>
                  </a:ext>
                </a:extLst>
              </p14:cNvPr>
              <p14:cNvContentPartPr/>
              <p14:nvPr/>
            </p14:nvContentPartPr>
            <p14:xfrm>
              <a:off x="1483046" y="662400"/>
              <a:ext cx="3645000" cy="1280160"/>
            </p14:xfrm>
          </p:contentPart>
        </mc:Choice>
        <mc:Fallback>
          <p:pic>
            <p:nvPicPr>
              <p:cNvPr id="6" name="Ink 5">
                <a:extLst>
                  <a:ext uri="{FF2B5EF4-FFF2-40B4-BE49-F238E27FC236}">
                    <a16:creationId xmlns:a16="http://schemas.microsoft.com/office/drawing/2014/main" id="{607FC112-0DAD-0A48-A43D-CEFE6CC223B4}"/>
                  </a:ext>
                </a:extLst>
              </p:cNvPr>
              <p:cNvPicPr/>
              <p:nvPr/>
            </p:nvPicPr>
            <p:blipFill>
              <a:blip r:embed="rId4"/>
              <a:stretch>
                <a:fillRect/>
              </a:stretch>
            </p:blipFill>
            <p:spPr>
              <a:xfrm>
                <a:off x="1474406" y="653400"/>
                <a:ext cx="3662640" cy="1297800"/>
              </a:xfrm>
              <a:prstGeom prst="rect">
                <a:avLst/>
              </a:prstGeom>
            </p:spPr>
          </p:pic>
        </mc:Fallback>
      </mc:AlternateContent>
    </p:spTree>
    <p:extLst>
      <p:ext uri="{BB962C8B-B14F-4D97-AF65-F5344CB8AC3E}">
        <p14:creationId xmlns:p14="http://schemas.microsoft.com/office/powerpoint/2010/main" val="130610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16F0-AA35-EE4B-909B-9EF55ACFB611}"/>
              </a:ext>
            </a:extLst>
          </p:cNvPr>
          <p:cNvSpPr>
            <a:spLocks noGrp="1"/>
          </p:cNvSpPr>
          <p:nvPr>
            <p:ph type="title"/>
          </p:nvPr>
        </p:nvSpPr>
        <p:spPr>
          <a:xfrm>
            <a:off x="1887794" y="609601"/>
            <a:ext cx="8973688" cy="1216024"/>
          </a:xfrm>
        </p:spPr>
        <p:txBody>
          <a:bodyPr/>
          <a:lstStyle/>
          <a:p>
            <a:r>
              <a:rPr lang="en-TR" dirty="0"/>
              <a:t>YELLOW CAB DISTRIBUTION ACCORDING  TO CITIES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2E4984F5-8F37-BD40-9CFF-2D815856332F}"/>
              </a:ext>
            </a:extLst>
          </p:cNvPr>
          <p:cNvPicPr>
            <a:picLocks noGrp="1" noChangeAspect="1"/>
          </p:cNvPicPr>
          <p:nvPr>
            <p:ph idx="1"/>
          </p:nvPr>
        </p:nvPicPr>
        <p:blipFill>
          <a:blip r:embed="rId2"/>
          <a:stretch>
            <a:fillRect/>
          </a:stretch>
        </p:blipFill>
        <p:spPr>
          <a:xfrm>
            <a:off x="1063601" y="1825625"/>
            <a:ext cx="8664621" cy="4738206"/>
          </a:xfr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C72BAB5-C266-B741-A27A-38314114B57E}"/>
                  </a:ext>
                </a:extLst>
              </p14:cNvPr>
              <p14:cNvContentPartPr/>
              <p14:nvPr/>
            </p14:nvContentPartPr>
            <p14:xfrm>
              <a:off x="1235726" y="1708200"/>
              <a:ext cx="3434040" cy="254520"/>
            </p14:xfrm>
          </p:contentPart>
        </mc:Choice>
        <mc:Fallback>
          <p:pic>
            <p:nvPicPr>
              <p:cNvPr id="6" name="Ink 5">
                <a:extLst>
                  <a:ext uri="{FF2B5EF4-FFF2-40B4-BE49-F238E27FC236}">
                    <a16:creationId xmlns:a16="http://schemas.microsoft.com/office/drawing/2014/main" id="{AC72BAB5-C266-B741-A27A-38314114B57E}"/>
                  </a:ext>
                </a:extLst>
              </p:cNvPr>
              <p:cNvPicPr/>
              <p:nvPr/>
            </p:nvPicPr>
            <p:blipFill>
              <a:blip r:embed="rId4"/>
              <a:stretch>
                <a:fillRect/>
              </a:stretch>
            </p:blipFill>
            <p:spPr>
              <a:xfrm>
                <a:off x="1227086" y="1699560"/>
                <a:ext cx="3451680" cy="272160"/>
              </a:xfrm>
              <a:prstGeom prst="rect">
                <a:avLst/>
              </a:prstGeom>
            </p:spPr>
          </p:pic>
        </mc:Fallback>
      </mc:AlternateContent>
    </p:spTree>
    <p:extLst>
      <p:ext uri="{BB962C8B-B14F-4D97-AF65-F5344CB8AC3E}">
        <p14:creationId xmlns:p14="http://schemas.microsoft.com/office/powerpoint/2010/main" val="16183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05CC-B1D8-4040-ADBB-CD29FD025FA2}"/>
              </a:ext>
            </a:extLst>
          </p:cNvPr>
          <p:cNvSpPr>
            <a:spLocks noGrp="1"/>
          </p:cNvSpPr>
          <p:nvPr>
            <p:ph type="title"/>
          </p:nvPr>
        </p:nvSpPr>
        <p:spPr/>
        <p:txBody>
          <a:bodyPr/>
          <a:lstStyle/>
          <a:p>
            <a:pPr algn="ctr"/>
            <a:r>
              <a:rPr lang="en-TR" dirty="0"/>
              <a:t>PROFIT ANALYSIS TOWARDS CITIES FOR BOTH COMPANIES</a:t>
            </a:r>
          </a:p>
        </p:txBody>
      </p:sp>
      <p:pic>
        <p:nvPicPr>
          <p:cNvPr id="5" name="Content Placeholder 4" descr="Timeline&#10;&#10;Description automatically generated">
            <a:extLst>
              <a:ext uri="{FF2B5EF4-FFF2-40B4-BE49-F238E27FC236}">
                <a16:creationId xmlns:a16="http://schemas.microsoft.com/office/drawing/2014/main" id="{AF381D09-C549-AC49-9228-C9B66030DDE7}"/>
              </a:ext>
            </a:extLst>
          </p:cNvPr>
          <p:cNvPicPr>
            <a:picLocks noGrp="1" noChangeAspect="1"/>
          </p:cNvPicPr>
          <p:nvPr>
            <p:ph idx="1"/>
          </p:nvPr>
        </p:nvPicPr>
        <p:blipFill>
          <a:blip r:embed="rId2"/>
          <a:stretch>
            <a:fillRect/>
          </a:stretch>
        </p:blipFill>
        <p:spPr>
          <a:xfrm>
            <a:off x="1050925" y="2911173"/>
            <a:ext cx="9807148" cy="2257200"/>
          </a:xfrm>
        </p:spPr>
      </p:pic>
    </p:spTree>
    <p:extLst>
      <p:ext uri="{BB962C8B-B14F-4D97-AF65-F5344CB8AC3E}">
        <p14:creationId xmlns:p14="http://schemas.microsoft.com/office/powerpoint/2010/main" val="310321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F7D-A289-7B48-86BB-8528EFF768A9}"/>
              </a:ext>
            </a:extLst>
          </p:cNvPr>
          <p:cNvSpPr>
            <a:spLocks noGrp="1"/>
          </p:cNvSpPr>
          <p:nvPr>
            <p:ph type="title"/>
          </p:nvPr>
        </p:nvSpPr>
        <p:spPr>
          <a:xfrm>
            <a:off x="104502" y="609601"/>
            <a:ext cx="11549615" cy="1216024"/>
          </a:xfrm>
        </p:spPr>
        <p:txBody>
          <a:bodyPr>
            <a:noAutofit/>
          </a:bodyPr>
          <a:lstStyle/>
          <a:p>
            <a:pPr algn="ctr"/>
            <a:r>
              <a:rPr lang="en-TR" sz="3600" dirty="0"/>
              <a:t>CAB DISTRIBUTION ACCORDING TO    CITIES</a:t>
            </a:r>
          </a:p>
        </p:txBody>
      </p:sp>
      <p:sp>
        <p:nvSpPr>
          <p:cNvPr id="3" name="Content Placeholder 2">
            <a:extLst>
              <a:ext uri="{FF2B5EF4-FFF2-40B4-BE49-F238E27FC236}">
                <a16:creationId xmlns:a16="http://schemas.microsoft.com/office/drawing/2014/main" id="{F7BC047B-F0D6-484E-AD0C-E711BD5CFEE5}"/>
              </a:ext>
            </a:extLst>
          </p:cNvPr>
          <p:cNvSpPr>
            <a:spLocks noGrp="1"/>
          </p:cNvSpPr>
          <p:nvPr>
            <p:ph idx="1"/>
          </p:nvPr>
        </p:nvSpPr>
        <p:spPr>
          <a:xfrm>
            <a:off x="376518" y="1825624"/>
            <a:ext cx="10484965" cy="4428753"/>
          </a:xfrm>
        </p:spPr>
        <p:txBody>
          <a:bodyPr>
            <a:normAutofit/>
          </a:bodyPr>
          <a:lstStyle/>
          <a:p>
            <a:r>
              <a:rPr lang="en-TR" sz="3200" dirty="0">
                <a:solidFill>
                  <a:schemeClr val="accent1">
                    <a:lumMod val="75000"/>
                  </a:schemeClr>
                </a:solidFill>
              </a:rPr>
              <a:t>As we can see in the box plots, </a:t>
            </a:r>
          </a:p>
          <a:p>
            <a:pPr marL="0" indent="0">
              <a:buNone/>
            </a:pPr>
            <a:r>
              <a:rPr lang="en-TR" sz="3200" dirty="0">
                <a:solidFill>
                  <a:schemeClr val="accent1">
                    <a:lumMod val="75000"/>
                  </a:schemeClr>
                </a:solidFill>
              </a:rPr>
              <a:t>New York,</a:t>
            </a:r>
          </a:p>
          <a:p>
            <a:pPr marL="0" indent="0">
              <a:buNone/>
            </a:pPr>
            <a:r>
              <a:rPr lang="en-TR" sz="3200" dirty="0">
                <a:solidFill>
                  <a:schemeClr val="accent1">
                    <a:lumMod val="75000"/>
                  </a:schemeClr>
                </a:solidFill>
              </a:rPr>
              <a:t>Washington DC,</a:t>
            </a:r>
          </a:p>
          <a:p>
            <a:pPr marL="0" indent="0">
              <a:buNone/>
            </a:pPr>
            <a:r>
              <a:rPr lang="en-TR" sz="3200" dirty="0">
                <a:solidFill>
                  <a:schemeClr val="accent1">
                    <a:lumMod val="75000"/>
                  </a:schemeClr>
                </a:solidFill>
              </a:rPr>
              <a:t> Los Angeles </a:t>
            </a:r>
          </a:p>
          <a:p>
            <a:pPr marL="0" indent="0">
              <a:buNone/>
            </a:pPr>
            <a:r>
              <a:rPr lang="en-TR" sz="3200" dirty="0">
                <a:solidFill>
                  <a:schemeClr val="accent1">
                    <a:lumMod val="75000"/>
                  </a:schemeClr>
                </a:solidFill>
              </a:rPr>
              <a:t> are the most popular cities which cabs are used in both cities.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C1F8249-46E9-5A46-80C0-1CC6071B1B43}"/>
                  </a:ext>
                </a:extLst>
              </p14:cNvPr>
              <p14:cNvContentPartPr/>
              <p14:nvPr/>
            </p14:nvContentPartPr>
            <p14:xfrm>
              <a:off x="3856629" y="1310040"/>
              <a:ext cx="3600" cy="360"/>
            </p14:xfrm>
          </p:contentPart>
        </mc:Choice>
        <mc:Fallback>
          <p:pic>
            <p:nvPicPr>
              <p:cNvPr id="4" name="Ink 3">
                <a:extLst>
                  <a:ext uri="{FF2B5EF4-FFF2-40B4-BE49-F238E27FC236}">
                    <a16:creationId xmlns:a16="http://schemas.microsoft.com/office/drawing/2014/main" id="{4C1F8249-46E9-5A46-80C0-1CC6071B1B43}"/>
                  </a:ext>
                </a:extLst>
              </p:cNvPr>
              <p:cNvPicPr/>
              <p:nvPr/>
            </p:nvPicPr>
            <p:blipFill>
              <a:blip r:embed="rId3"/>
              <a:stretch>
                <a:fillRect/>
              </a:stretch>
            </p:blipFill>
            <p:spPr>
              <a:xfrm>
                <a:off x="3847629" y="1301040"/>
                <a:ext cx="21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F6F6BAC-CC99-B940-9A75-6DFECE98296B}"/>
                  </a:ext>
                </a:extLst>
              </p14:cNvPr>
              <p14:cNvContentPartPr/>
              <p14:nvPr/>
            </p14:nvContentPartPr>
            <p14:xfrm>
              <a:off x="2525349" y="1377720"/>
              <a:ext cx="360" cy="3600"/>
            </p14:xfrm>
          </p:contentPart>
        </mc:Choice>
        <mc:Fallback>
          <p:pic>
            <p:nvPicPr>
              <p:cNvPr id="5" name="Ink 4">
                <a:extLst>
                  <a:ext uri="{FF2B5EF4-FFF2-40B4-BE49-F238E27FC236}">
                    <a16:creationId xmlns:a16="http://schemas.microsoft.com/office/drawing/2014/main" id="{5F6F6BAC-CC99-B940-9A75-6DFECE98296B}"/>
                  </a:ext>
                </a:extLst>
              </p:cNvPr>
              <p:cNvPicPr/>
              <p:nvPr/>
            </p:nvPicPr>
            <p:blipFill>
              <a:blip r:embed="rId3"/>
              <a:stretch>
                <a:fillRect/>
              </a:stretch>
            </p:blipFill>
            <p:spPr>
              <a:xfrm>
                <a:off x="2516349" y="1368720"/>
                <a:ext cx="18000" cy="21240"/>
              </a:xfrm>
              <a:prstGeom prst="rect">
                <a:avLst/>
              </a:prstGeom>
            </p:spPr>
          </p:pic>
        </mc:Fallback>
      </mc:AlternateContent>
    </p:spTree>
    <p:extLst>
      <p:ext uri="{BB962C8B-B14F-4D97-AF65-F5344CB8AC3E}">
        <p14:creationId xmlns:p14="http://schemas.microsoft.com/office/powerpoint/2010/main" val="179052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9DD7-C0AC-C345-8F3D-CDE5EFCF7EDC}"/>
              </a:ext>
            </a:extLst>
          </p:cNvPr>
          <p:cNvSpPr>
            <a:spLocks noGrp="1"/>
          </p:cNvSpPr>
          <p:nvPr>
            <p:ph type="title"/>
          </p:nvPr>
        </p:nvSpPr>
        <p:spPr/>
        <p:txBody>
          <a:bodyPr/>
          <a:lstStyle/>
          <a:p>
            <a:r>
              <a:rPr lang="en-TR" dirty="0"/>
              <a:t>INFO’S</a:t>
            </a:r>
          </a:p>
        </p:txBody>
      </p:sp>
      <p:sp>
        <p:nvSpPr>
          <p:cNvPr id="3" name="Content Placeholder 2">
            <a:extLst>
              <a:ext uri="{FF2B5EF4-FFF2-40B4-BE49-F238E27FC236}">
                <a16:creationId xmlns:a16="http://schemas.microsoft.com/office/drawing/2014/main" id="{43AAF44B-C79C-3F4C-BF16-9852D552F079}"/>
              </a:ext>
            </a:extLst>
          </p:cNvPr>
          <p:cNvSpPr>
            <a:spLocks noGrp="1"/>
          </p:cNvSpPr>
          <p:nvPr>
            <p:ph idx="1"/>
          </p:nvPr>
        </p:nvSpPr>
        <p:spPr/>
        <p:txBody>
          <a:bodyPr>
            <a:normAutofit lnSpcReduction="10000"/>
          </a:bodyPr>
          <a:lstStyle/>
          <a:p>
            <a:r>
              <a:rPr lang="en-US"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dirty="0"/>
              <a:t>Objective : Provide actionable insights to help XYZ firm in identifying the right company for making investment.</a:t>
            </a:r>
          </a:p>
          <a:p>
            <a:endParaRPr lang="en-US" dirty="0"/>
          </a:p>
          <a:p>
            <a:pPr marL="285750" indent="-285750">
              <a:buFont typeface="Wingdings" panose="05000000000000000000" pitchFamily="2" charset="2"/>
              <a:buChar char="q"/>
            </a:pPr>
            <a:r>
              <a:rPr lang="en-GB" dirty="0">
                <a:latin typeface="+mj-lt"/>
              </a:rPr>
              <a:t>Cab Companies: </a:t>
            </a:r>
          </a:p>
          <a:p>
            <a:pPr marL="285750" indent="-285750">
              <a:buFont typeface="Wingdings" panose="05000000000000000000" pitchFamily="2" charset="2"/>
              <a:buChar char="Ø"/>
            </a:pPr>
            <a:r>
              <a:rPr lang="en-GB" dirty="0">
                <a:latin typeface="+mj-lt"/>
              </a:rPr>
              <a:t> Yellow Cab</a:t>
            </a:r>
          </a:p>
          <a:p>
            <a:pPr marL="285750" indent="-285750">
              <a:buFont typeface="Wingdings" panose="05000000000000000000" pitchFamily="2" charset="2"/>
              <a:buChar char="Ø"/>
            </a:pPr>
            <a:r>
              <a:rPr lang="en-GB" dirty="0">
                <a:latin typeface="+mj-lt"/>
              </a:rPr>
              <a:t> Pink Cab </a:t>
            </a:r>
          </a:p>
          <a:p>
            <a:br>
              <a:rPr lang="en-US" dirty="0"/>
            </a:br>
            <a:endParaRPr lang="en-US" dirty="0"/>
          </a:p>
          <a:p>
            <a:endParaRPr lang="en-TR" dirty="0"/>
          </a:p>
        </p:txBody>
      </p:sp>
    </p:spTree>
    <p:extLst>
      <p:ext uri="{BB962C8B-B14F-4D97-AF65-F5344CB8AC3E}">
        <p14:creationId xmlns:p14="http://schemas.microsoft.com/office/powerpoint/2010/main" val="250684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5FE6-37C3-6E4B-9475-C9ACF43C9D14}"/>
              </a:ext>
            </a:extLst>
          </p:cNvPr>
          <p:cNvSpPr>
            <a:spLocks noGrp="1"/>
          </p:cNvSpPr>
          <p:nvPr>
            <p:ph type="title"/>
          </p:nvPr>
        </p:nvSpPr>
        <p:spPr/>
        <p:txBody>
          <a:bodyPr/>
          <a:lstStyle/>
          <a:p>
            <a:pPr algn="ctr"/>
            <a:r>
              <a:rPr lang="en-TR" dirty="0"/>
              <a:t>COST OF TRIP –KM TRAVELLED CORRELATION</a:t>
            </a:r>
          </a:p>
        </p:txBody>
      </p:sp>
      <p:pic>
        <p:nvPicPr>
          <p:cNvPr id="5" name="Content Placeholder 4" descr="Chart, line chart&#10;&#10;Description automatically generated">
            <a:extLst>
              <a:ext uri="{FF2B5EF4-FFF2-40B4-BE49-F238E27FC236}">
                <a16:creationId xmlns:a16="http://schemas.microsoft.com/office/drawing/2014/main" id="{0F27B775-8AA6-0342-BA9C-DD5770FCF370}"/>
              </a:ext>
            </a:extLst>
          </p:cNvPr>
          <p:cNvPicPr>
            <a:picLocks noGrp="1" noChangeAspect="1"/>
          </p:cNvPicPr>
          <p:nvPr>
            <p:ph idx="1"/>
          </p:nvPr>
        </p:nvPicPr>
        <p:blipFill>
          <a:blip r:embed="rId2"/>
          <a:stretch>
            <a:fillRect/>
          </a:stretch>
        </p:blipFill>
        <p:spPr>
          <a:xfrm>
            <a:off x="210171" y="1819274"/>
            <a:ext cx="5287400" cy="4429125"/>
          </a:xfrm>
        </p:spPr>
      </p:pic>
      <p:sp>
        <p:nvSpPr>
          <p:cNvPr id="6" name="TextBox 5">
            <a:extLst>
              <a:ext uri="{FF2B5EF4-FFF2-40B4-BE49-F238E27FC236}">
                <a16:creationId xmlns:a16="http://schemas.microsoft.com/office/drawing/2014/main" id="{AE3457B5-903C-374A-B670-878D2BD50B7F}"/>
              </a:ext>
            </a:extLst>
          </p:cNvPr>
          <p:cNvSpPr txBox="1"/>
          <p:nvPr/>
        </p:nvSpPr>
        <p:spPr>
          <a:xfrm>
            <a:off x="6694430" y="2503713"/>
            <a:ext cx="3429283" cy="923330"/>
          </a:xfrm>
          <a:prstGeom prst="rect">
            <a:avLst/>
          </a:prstGeom>
          <a:noFill/>
        </p:spPr>
        <p:txBody>
          <a:bodyPr wrap="square" rtlCol="0">
            <a:spAutoFit/>
          </a:bodyPr>
          <a:lstStyle/>
          <a:p>
            <a:r>
              <a:rPr lang="en-TR" dirty="0"/>
              <a:t>They are linearly correlated but the slope is slightly decreased towards 50km.</a:t>
            </a:r>
          </a:p>
        </p:txBody>
      </p:sp>
    </p:spTree>
    <p:extLst>
      <p:ext uri="{BB962C8B-B14F-4D97-AF65-F5344CB8AC3E}">
        <p14:creationId xmlns:p14="http://schemas.microsoft.com/office/powerpoint/2010/main" val="3203252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EE574-FC5F-B941-A12A-B5F75228C1BD}"/>
              </a:ext>
            </a:extLst>
          </p:cNvPr>
          <p:cNvSpPr>
            <a:spLocks noGrp="1"/>
          </p:cNvSpPr>
          <p:nvPr>
            <p:ph type="title"/>
          </p:nvPr>
        </p:nvSpPr>
        <p:spPr>
          <a:xfrm>
            <a:off x="7166335" y="609601"/>
            <a:ext cx="3937094" cy="1216024"/>
          </a:xfrm>
        </p:spPr>
        <p:txBody>
          <a:bodyPr>
            <a:normAutofit fontScale="90000"/>
          </a:bodyPr>
          <a:lstStyle/>
          <a:p>
            <a:pPr algn="ctr"/>
            <a:r>
              <a:rPr lang="en-TR" dirty="0"/>
              <a:t>MONTHLY FREQUENCIES FOR PER COMPANY</a:t>
            </a:r>
          </a:p>
        </p:txBody>
      </p:sp>
      <p:pic>
        <p:nvPicPr>
          <p:cNvPr id="5" name="Content Placeholder 4" descr="Chart, bar chart&#10;&#10;Description automatically generated">
            <a:extLst>
              <a:ext uri="{FF2B5EF4-FFF2-40B4-BE49-F238E27FC236}">
                <a16:creationId xmlns:a16="http://schemas.microsoft.com/office/drawing/2014/main" id="{B74BD5B7-25AC-4740-B63F-55408E5F6449}"/>
              </a:ext>
            </a:extLst>
          </p:cNvPr>
          <p:cNvPicPr>
            <a:picLocks noChangeAspect="1"/>
          </p:cNvPicPr>
          <p:nvPr/>
        </p:nvPicPr>
        <p:blipFill rotWithShape="1">
          <a:blip r:embed="rId2"/>
          <a:srcRect l="2262"/>
          <a:stretch/>
        </p:blipFill>
        <p:spPr>
          <a:xfrm>
            <a:off x="385766"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9" name="Content Placeholder 8">
            <a:extLst>
              <a:ext uri="{FF2B5EF4-FFF2-40B4-BE49-F238E27FC236}">
                <a16:creationId xmlns:a16="http://schemas.microsoft.com/office/drawing/2014/main" id="{7A23774A-3A60-43DE-B3FB-571A29BE6B74}"/>
              </a:ext>
            </a:extLst>
          </p:cNvPr>
          <p:cNvSpPr>
            <a:spLocks noGrp="1"/>
          </p:cNvSpPr>
          <p:nvPr>
            <p:ph idx="1"/>
          </p:nvPr>
        </p:nvSpPr>
        <p:spPr>
          <a:xfrm>
            <a:off x="7162799" y="2147356"/>
            <a:ext cx="3885061" cy="4107021"/>
          </a:xfrm>
        </p:spPr>
        <p:txBody>
          <a:bodyPr>
            <a:normAutofit/>
          </a:bodyPr>
          <a:lstStyle/>
          <a:p>
            <a:r>
              <a:rPr lang="en-US" dirty="0"/>
              <a:t>At the end of each year travel frequencies for both cab companies increase but each month yellow cab company has a significant higher frequency than pink cab.</a:t>
            </a:r>
          </a:p>
        </p:txBody>
      </p:sp>
    </p:spTree>
    <p:extLst>
      <p:ext uri="{BB962C8B-B14F-4D97-AF65-F5344CB8AC3E}">
        <p14:creationId xmlns:p14="http://schemas.microsoft.com/office/powerpoint/2010/main" val="373247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B162-66A4-0B46-8900-98F5C1156D7C}"/>
              </a:ext>
            </a:extLst>
          </p:cNvPr>
          <p:cNvSpPr>
            <a:spLocks noGrp="1"/>
          </p:cNvSpPr>
          <p:nvPr>
            <p:ph type="title"/>
          </p:nvPr>
        </p:nvSpPr>
        <p:spPr>
          <a:xfrm>
            <a:off x="370390" y="486137"/>
            <a:ext cx="10491093" cy="1076445"/>
          </a:xfrm>
        </p:spPr>
        <p:txBody>
          <a:bodyPr>
            <a:normAutofit fontScale="90000"/>
          </a:bodyPr>
          <a:lstStyle/>
          <a:p>
            <a:r>
              <a:rPr lang="en-TR"/>
              <a:t>HYPOTHESIS:</a:t>
            </a:r>
            <a:r>
              <a:rPr lang="en-US"/>
              <a:t>There is difference between ages for profit in both companies</a:t>
            </a:r>
            <a:br>
              <a:rPr lang="en-US"/>
            </a:br>
            <a:endParaRPr lang="en-TR" dirty="0"/>
          </a:p>
        </p:txBody>
      </p:sp>
      <p:pic>
        <p:nvPicPr>
          <p:cNvPr id="5" name="Content Placeholder 4" descr="Graphical user interface, text&#10;&#10;Description automatically generated">
            <a:extLst>
              <a:ext uri="{FF2B5EF4-FFF2-40B4-BE49-F238E27FC236}">
                <a16:creationId xmlns:a16="http://schemas.microsoft.com/office/drawing/2014/main" id="{CA268D58-49FE-3A4D-8624-D01EB870B53D}"/>
              </a:ext>
            </a:extLst>
          </p:cNvPr>
          <p:cNvPicPr>
            <a:picLocks noGrp="1" noChangeAspect="1"/>
          </p:cNvPicPr>
          <p:nvPr>
            <p:ph idx="1"/>
          </p:nvPr>
        </p:nvPicPr>
        <p:blipFill>
          <a:blip r:embed="rId2"/>
          <a:stretch>
            <a:fillRect/>
          </a:stretch>
        </p:blipFill>
        <p:spPr>
          <a:xfrm>
            <a:off x="370390" y="1466810"/>
            <a:ext cx="8279599" cy="4748795"/>
          </a:xfrm>
        </p:spPr>
      </p:pic>
      <p:sp>
        <p:nvSpPr>
          <p:cNvPr id="6" name="TextBox 5">
            <a:extLst>
              <a:ext uri="{FF2B5EF4-FFF2-40B4-BE49-F238E27FC236}">
                <a16:creationId xmlns:a16="http://schemas.microsoft.com/office/drawing/2014/main" id="{87E5F5B6-D9C3-7444-AE8C-7DAE9513F591}"/>
              </a:ext>
            </a:extLst>
          </p:cNvPr>
          <p:cNvSpPr txBox="1"/>
          <p:nvPr/>
        </p:nvSpPr>
        <p:spPr>
          <a:xfrm>
            <a:off x="8899452" y="1648048"/>
            <a:ext cx="3068772" cy="1754326"/>
          </a:xfrm>
          <a:prstGeom prst="rect">
            <a:avLst/>
          </a:prstGeom>
          <a:noFill/>
        </p:spPr>
        <p:txBody>
          <a:bodyPr wrap="square" rtlCol="0">
            <a:spAutoFit/>
          </a:bodyPr>
          <a:lstStyle/>
          <a:p>
            <a:r>
              <a:rPr lang="en-TR" dirty="0"/>
              <a:t>For both age groups in both companies it does make a difference for gaining profit.In both companies age group which &gt;30 has more contribution to profit. </a:t>
            </a:r>
          </a:p>
        </p:txBody>
      </p:sp>
      <p:pic>
        <p:nvPicPr>
          <p:cNvPr id="8" name="Picture 7" descr="Graphical user interface, text, application, email&#10;&#10;Description automatically generated">
            <a:extLst>
              <a:ext uri="{FF2B5EF4-FFF2-40B4-BE49-F238E27FC236}">
                <a16:creationId xmlns:a16="http://schemas.microsoft.com/office/drawing/2014/main" id="{03BBB81D-E7CF-A14F-9E64-6997C765B32C}"/>
              </a:ext>
            </a:extLst>
          </p:cNvPr>
          <p:cNvPicPr>
            <a:picLocks noChangeAspect="1"/>
          </p:cNvPicPr>
          <p:nvPr/>
        </p:nvPicPr>
        <p:blipFill>
          <a:blip r:embed="rId3"/>
          <a:stretch>
            <a:fillRect/>
          </a:stretch>
        </p:blipFill>
        <p:spPr>
          <a:xfrm>
            <a:off x="6780591" y="4380614"/>
            <a:ext cx="5187633" cy="2196498"/>
          </a:xfrm>
          <a:prstGeom prst="rect">
            <a:avLst/>
          </a:prstGeom>
        </p:spPr>
      </p:pic>
    </p:spTree>
    <p:extLst>
      <p:ext uri="{BB962C8B-B14F-4D97-AF65-F5344CB8AC3E}">
        <p14:creationId xmlns:p14="http://schemas.microsoft.com/office/powerpoint/2010/main" val="168074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6489-9831-7C4B-8E84-71E4A60F29E5}"/>
              </a:ext>
            </a:extLst>
          </p:cNvPr>
          <p:cNvSpPr>
            <a:spLocks noGrp="1"/>
          </p:cNvSpPr>
          <p:nvPr>
            <p:ph type="title"/>
          </p:nvPr>
        </p:nvSpPr>
        <p:spPr>
          <a:xfrm>
            <a:off x="342900" y="200025"/>
            <a:ext cx="10518583" cy="1625600"/>
          </a:xfrm>
        </p:spPr>
        <p:txBody>
          <a:bodyPr>
            <a:normAutofit fontScale="90000"/>
          </a:bodyPr>
          <a:lstStyle/>
          <a:p>
            <a:br>
              <a:rPr lang="en-US" dirty="0"/>
            </a:br>
            <a:r>
              <a:rPr lang="en-US" dirty="0"/>
              <a:t>HYPOTHESIS:</a:t>
            </a:r>
            <a:br>
              <a:rPr lang="en-US" dirty="0"/>
            </a:br>
            <a:r>
              <a:rPr lang="en-US" dirty="0"/>
              <a:t>There is difference between genders </a:t>
            </a:r>
            <a:br>
              <a:rPr lang="en-US" dirty="0"/>
            </a:br>
            <a:r>
              <a:rPr lang="en-US" dirty="0"/>
              <a:t>for profit in both companies.</a:t>
            </a:r>
            <a:br>
              <a:rPr lang="en-US" dirty="0"/>
            </a:br>
            <a:br>
              <a:rPr lang="en-US" dirty="0"/>
            </a:br>
            <a:endParaRPr lang="en-TR"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5846CFF3-0254-CD41-B29C-1203C5BE9575}"/>
              </a:ext>
            </a:extLst>
          </p:cNvPr>
          <p:cNvPicPr>
            <a:picLocks noGrp="1" noChangeAspect="1"/>
          </p:cNvPicPr>
          <p:nvPr>
            <p:ph idx="1"/>
          </p:nvPr>
        </p:nvPicPr>
        <p:blipFill>
          <a:blip r:embed="rId2"/>
          <a:stretch>
            <a:fillRect/>
          </a:stretch>
        </p:blipFill>
        <p:spPr>
          <a:xfrm>
            <a:off x="567969" y="1825625"/>
            <a:ext cx="5996699" cy="4546600"/>
          </a:xfrm>
        </p:spPr>
      </p:pic>
      <p:sp>
        <p:nvSpPr>
          <p:cNvPr id="6" name="TextBox 5">
            <a:extLst>
              <a:ext uri="{FF2B5EF4-FFF2-40B4-BE49-F238E27FC236}">
                <a16:creationId xmlns:a16="http://schemas.microsoft.com/office/drawing/2014/main" id="{1EB69D21-BBEE-EF48-A206-874CE4B8BCD1}"/>
              </a:ext>
            </a:extLst>
          </p:cNvPr>
          <p:cNvSpPr txBox="1"/>
          <p:nvPr/>
        </p:nvSpPr>
        <p:spPr>
          <a:xfrm>
            <a:off x="7315200" y="1825625"/>
            <a:ext cx="4057650" cy="923330"/>
          </a:xfrm>
          <a:prstGeom prst="rect">
            <a:avLst/>
          </a:prstGeom>
          <a:noFill/>
        </p:spPr>
        <p:txBody>
          <a:bodyPr wrap="square" rtlCol="0">
            <a:spAutoFit/>
          </a:bodyPr>
          <a:lstStyle/>
          <a:p>
            <a:r>
              <a:rPr lang="en-TR" dirty="0"/>
              <a:t>The gender difference effect gained profit for both companies.Males has more contribution to profit in both companies.</a:t>
            </a:r>
          </a:p>
        </p:txBody>
      </p:sp>
      <p:pic>
        <p:nvPicPr>
          <p:cNvPr id="8" name="Picture 7" descr="Graphical user interface, text, application, email&#10;&#10;Description automatically generated">
            <a:extLst>
              <a:ext uri="{FF2B5EF4-FFF2-40B4-BE49-F238E27FC236}">
                <a16:creationId xmlns:a16="http://schemas.microsoft.com/office/drawing/2014/main" id="{C013501F-3361-494B-9A19-C0D0619D43C9}"/>
              </a:ext>
            </a:extLst>
          </p:cNvPr>
          <p:cNvPicPr>
            <a:picLocks noChangeAspect="1"/>
          </p:cNvPicPr>
          <p:nvPr/>
        </p:nvPicPr>
        <p:blipFill>
          <a:blip r:embed="rId3"/>
          <a:stretch>
            <a:fillRect/>
          </a:stretch>
        </p:blipFill>
        <p:spPr>
          <a:xfrm>
            <a:off x="6564668" y="3965538"/>
            <a:ext cx="5558188" cy="2133676"/>
          </a:xfrm>
          <a:prstGeom prst="rect">
            <a:avLst/>
          </a:prstGeom>
        </p:spPr>
      </p:pic>
    </p:spTree>
    <p:extLst>
      <p:ext uri="{BB962C8B-B14F-4D97-AF65-F5344CB8AC3E}">
        <p14:creationId xmlns:p14="http://schemas.microsoft.com/office/powerpoint/2010/main" val="242366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A8D4-D1A2-E24C-876A-CEA605D79114}"/>
              </a:ext>
            </a:extLst>
          </p:cNvPr>
          <p:cNvSpPr>
            <a:spLocks noGrp="1"/>
          </p:cNvSpPr>
          <p:nvPr>
            <p:ph type="title"/>
          </p:nvPr>
        </p:nvSpPr>
        <p:spPr>
          <a:xfrm>
            <a:off x="1050879" y="603623"/>
            <a:ext cx="10282091" cy="1216024"/>
          </a:xfrm>
        </p:spPr>
        <p:txBody>
          <a:bodyPr>
            <a:noAutofit/>
          </a:bodyPr>
          <a:lstStyle/>
          <a:p>
            <a:r>
              <a:rPr lang="en-TR" sz="2400" dirty="0"/>
              <a:t>HYPOTHESIS: There ıs dıfference between card or cash payıng on profıt.</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32EC1870-FFD5-7547-ACD1-31A9E6600273}"/>
              </a:ext>
            </a:extLst>
          </p:cNvPr>
          <p:cNvPicPr>
            <a:picLocks noGrp="1" noChangeAspect="1"/>
          </p:cNvPicPr>
          <p:nvPr>
            <p:ph idx="1"/>
          </p:nvPr>
        </p:nvPicPr>
        <p:blipFill>
          <a:blip r:embed="rId2"/>
          <a:stretch>
            <a:fillRect/>
          </a:stretch>
        </p:blipFill>
        <p:spPr>
          <a:xfrm>
            <a:off x="751959" y="1819647"/>
            <a:ext cx="7379732" cy="4429125"/>
          </a:xfrm>
        </p:spPr>
      </p:pic>
      <p:sp>
        <p:nvSpPr>
          <p:cNvPr id="7" name="TextBox 6">
            <a:extLst>
              <a:ext uri="{FF2B5EF4-FFF2-40B4-BE49-F238E27FC236}">
                <a16:creationId xmlns:a16="http://schemas.microsoft.com/office/drawing/2014/main" id="{9D1F3712-7463-FC4D-8D88-3DE412D8FAD5}"/>
              </a:ext>
            </a:extLst>
          </p:cNvPr>
          <p:cNvSpPr txBox="1"/>
          <p:nvPr/>
        </p:nvSpPr>
        <p:spPr>
          <a:xfrm>
            <a:off x="8858250" y="1971675"/>
            <a:ext cx="2786063" cy="1754326"/>
          </a:xfrm>
          <a:prstGeom prst="rect">
            <a:avLst/>
          </a:prstGeom>
          <a:noFill/>
        </p:spPr>
        <p:txBody>
          <a:bodyPr wrap="square" rtlCol="0">
            <a:spAutoFit/>
          </a:bodyPr>
          <a:lstStyle/>
          <a:p>
            <a:r>
              <a:rPr lang="en-TR" dirty="0"/>
              <a:t>There is no difference,no significant effect of paying with card or cash on profit as we can see in p values  ,they’re null,we don’t reject the null hypothesis.</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EE4214BC-133A-BC48-B2D8-766B84763F4C}"/>
                  </a:ext>
                </a:extLst>
              </p14:cNvPr>
              <p14:cNvContentPartPr/>
              <p14:nvPr/>
            </p14:nvContentPartPr>
            <p14:xfrm>
              <a:off x="2587864" y="3950891"/>
              <a:ext cx="360" cy="360"/>
            </p14:xfrm>
          </p:contentPart>
        </mc:Choice>
        <mc:Fallback>
          <p:pic>
            <p:nvPicPr>
              <p:cNvPr id="8" name="Ink 7">
                <a:extLst>
                  <a:ext uri="{FF2B5EF4-FFF2-40B4-BE49-F238E27FC236}">
                    <a16:creationId xmlns:a16="http://schemas.microsoft.com/office/drawing/2014/main" id="{EE4214BC-133A-BC48-B2D8-766B84763F4C}"/>
                  </a:ext>
                </a:extLst>
              </p:cNvPr>
              <p:cNvPicPr/>
              <p:nvPr/>
            </p:nvPicPr>
            <p:blipFill>
              <a:blip r:embed="rId4"/>
              <a:stretch>
                <a:fillRect/>
              </a:stretch>
            </p:blipFill>
            <p:spPr>
              <a:xfrm>
                <a:off x="2497864" y="3770891"/>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83C4AF07-A5DD-D344-B127-EDEF037E6465}"/>
                  </a:ext>
                </a:extLst>
              </p14:cNvPr>
              <p14:cNvContentPartPr/>
              <p14:nvPr/>
            </p14:nvContentPartPr>
            <p14:xfrm>
              <a:off x="3360064" y="3021731"/>
              <a:ext cx="360" cy="360"/>
            </p14:xfrm>
          </p:contentPart>
        </mc:Choice>
        <mc:Fallback>
          <p:pic>
            <p:nvPicPr>
              <p:cNvPr id="9" name="Ink 8">
                <a:extLst>
                  <a:ext uri="{FF2B5EF4-FFF2-40B4-BE49-F238E27FC236}">
                    <a16:creationId xmlns:a16="http://schemas.microsoft.com/office/drawing/2014/main" id="{83C4AF07-A5DD-D344-B127-EDEF037E6465}"/>
                  </a:ext>
                </a:extLst>
              </p:cNvPr>
              <p:cNvPicPr/>
              <p:nvPr/>
            </p:nvPicPr>
            <p:blipFill>
              <a:blip r:embed="rId6"/>
              <a:stretch>
                <a:fillRect/>
              </a:stretch>
            </p:blipFill>
            <p:spPr>
              <a:xfrm>
                <a:off x="3288064" y="287809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0CC3B6A3-948F-9F4D-AA79-59F40693B280}"/>
                  </a:ext>
                </a:extLst>
              </p14:cNvPr>
              <p14:cNvContentPartPr/>
              <p14:nvPr/>
            </p14:nvContentPartPr>
            <p14:xfrm>
              <a:off x="2026624" y="5560091"/>
              <a:ext cx="360" cy="360"/>
            </p14:xfrm>
          </p:contentPart>
        </mc:Choice>
        <mc:Fallback>
          <p:pic>
            <p:nvPicPr>
              <p:cNvPr id="10" name="Ink 9">
                <a:extLst>
                  <a:ext uri="{FF2B5EF4-FFF2-40B4-BE49-F238E27FC236}">
                    <a16:creationId xmlns:a16="http://schemas.microsoft.com/office/drawing/2014/main" id="{0CC3B6A3-948F-9F4D-AA79-59F40693B280}"/>
                  </a:ext>
                </a:extLst>
              </p:cNvPr>
              <p:cNvPicPr/>
              <p:nvPr/>
            </p:nvPicPr>
            <p:blipFill>
              <a:blip r:embed="rId6"/>
              <a:stretch>
                <a:fillRect/>
              </a:stretch>
            </p:blipFill>
            <p:spPr>
              <a:xfrm>
                <a:off x="1954624" y="541609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B95FEF52-E277-3D4A-9844-AE0487D9A1E2}"/>
                  </a:ext>
                </a:extLst>
              </p14:cNvPr>
              <p14:cNvContentPartPr/>
              <p14:nvPr/>
            </p14:nvContentPartPr>
            <p14:xfrm>
              <a:off x="2001064" y="5520491"/>
              <a:ext cx="360" cy="360"/>
            </p14:xfrm>
          </p:contentPart>
        </mc:Choice>
        <mc:Fallback>
          <p:pic>
            <p:nvPicPr>
              <p:cNvPr id="11" name="Ink 10">
                <a:extLst>
                  <a:ext uri="{FF2B5EF4-FFF2-40B4-BE49-F238E27FC236}">
                    <a16:creationId xmlns:a16="http://schemas.microsoft.com/office/drawing/2014/main" id="{B95FEF52-E277-3D4A-9844-AE0487D9A1E2}"/>
                  </a:ext>
                </a:extLst>
              </p:cNvPr>
              <p:cNvPicPr/>
              <p:nvPr/>
            </p:nvPicPr>
            <p:blipFill>
              <a:blip r:embed="rId6"/>
              <a:stretch>
                <a:fillRect/>
              </a:stretch>
            </p:blipFill>
            <p:spPr>
              <a:xfrm>
                <a:off x="1929424" y="537649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7546624C-E23F-614F-A67A-B0D3B2B08170}"/>
                  </a:ext>
                </a:extLst>
              </p14:cNvPr>
              <p14:cNvContentPartPr/>
              <p14:nvPr/>
            </p14:nvContentPartPr>
            <p14:xfrm>
              <a:off x="2035624" y="5544611"/>
              <a:ext cx="360" cy="360"/>
            </p14:xfrm>
          </p:contentPart>
        </mc:Choice>
        <mc:Fallback>
          <p:pic>
            <p:nvPicPr>
              <p:cNvPr id="12" name="Ink 11">
                <a:extLst>
                  <a:ext uri="{FF2B5EF4-FFF2-40B4-BE49-F238E27FC236}">
                    <a16:creationId xmlns:a16="http://schemas.microsoft.com/office/drawing/2014/main" id="{7546624C-E23F-614F-A67A-B0D3B2B08170}"/>
                  </a:ext>
                </a:extLst>
              </p:cNvPr>
              <p:cNvPicPr/>
              <p:nvPr/>
            </p:nvPicPr>
            <p:blipFill>
              <a:blip r:embed="rId6"/>
              <a:stretch>
                <a:fillRect/>
              </a:stretch>
            </p:blipFill>
            <p:spPr>
              <a:xfrm>
                <a:off x="1963624" y="540061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F9A5BA46-1CED-114A-AE50-551B48510FCD}"/>
                  </a:ext>
                </a:extLst>
              </p14:cNvPr>
              <p14:cNvContentPartPr/>
              <p14:nvPr/>
            </p14:nvContentPartPr>
            <p14:xfrm>
              <a:off x="2035624" y="5544611"/>
              <a:ext cx="360" cy="360"/>
            </p14:xfrm>
          </p:contentPart>
        </mc:Choice>
        <mc:Fallback>
          <p:pic>
            <p:nvPicPr>
              <p:cNvPr id="13" name="Ink 12">
                <a:extLst>
                  <a:ext uri="{FF2B5EF4-FFF2-40B4-BE49-F238E27FC236}">
                    <a16:creationId xmlns:a16="http://schemas.microsoft.com/office/drawing/2014/main" id="{F9A5BA46-1CED-114A-AE50-551B48510FCD}"/>
                  </a:ext>
                </a:extLst>
              </p:cNvPr>
              <p:cNvPicPr/>
              <p:nvPr/>
            </p:nvPicPr>
            <p:blipFill>
              <a:blip r:embed="rId6"/>
              <a:stretch>
                <a:fillRect/>
              </a:stretch>
            </p:blipFill>
            <p:spPr>
              <a:xfrm>
                <a:off x="1963624" y="540061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A3BBB0CE-26D6-D742-8FD9-7E2F5D7F4F38}"/>
                  </a:ext>
                </a:extLst>
              </p14:cNvPr>
              <p14:cNvContentPartPr/>
              <p14:nvPr/>
            </p14:nvContentPartPr>
            <p14:xfrm>
              <a:off x="2035624" y="5544611"/>
              <a:ext cx="360" cy="360"/>
            </p14:xfrm>
          </p:contentPart>
        </mc:Choice>
        <mc:Fallback>
          <p:pic>
            <p:nvPicPr>
              <p:cNvPr id="14" name="Ink 13">
                <a:extLst>
                  <a:ext uri="{FF2B5EF4-FFF2-40B4-BE49-F238E27FC236}">
                    <a16:creationId xmlns:a16="http://schemas.microsoft.com/office/drawing/2014/main" id="{A3BBB0CE-26D6-D742-8FD9-7E2F5D7F4F38}"/>
                  </a:ext>
                </a:extLst>
              </p:cNvPr>
              <p:cNvPicPr/>
              <p:nvPr/>
            </p:nvPicPr>
            <p:blipFill>
              <a:blip r:embed="rId6"/>
              <a:stretch>
                <a:fillRect/>
              </a:stretch>
            </p:blipFill>
            <p:spPr>
              <a:xfrm>
                <a:off x="1963624" y="540061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4FB4ECE1-DF95-114C-B19D-5EE1F8755CE5}"/>
                  </a:ext>
                </a:extLst>
              </p14:cNvPr>
              <p14:cNvContentPartPr/>
              <p14:nvPr/>
            </p14:nvContentPartPr>
            <p14:xfrm>
              <a:off x="2035624" y="5544611"/>
              <a:ext cx="360" cy="360"/>
            </p14:xfrm>
          </p:contentPart>
        </mc:Choice>
        <mc:Fallback>
          <p:pic>
            <p:nvPicPr>
              <p:cNvPr id="15" name="Ink 14">
                <a:extLst>
                  <a:ext uri="{FF2B5EF4-FFF2-40B4-BE49-F238E27FC236}">
                    <a16:creationId xmlns:a16="http://schemas.microsoft.com/office/drawing/2014/main" id="{4FB4ECE1-DF95-114C-B19D-5EE1F8755CE5}"/>
                  </a:ext>
                </a:extLst>
              </p:cNvPr>
              <p:cNvPicPr/>
              <p:nvPr/>
            </p:nvPicPr>
            <p:blipFill>
              <a:blip r:embed="rId6"/>
              <a:stretch>
                <a:fillRect/>
              </a:stretch>
            </p:blipFill>
            <p:spPr>
              <a:xfrm>
                <a:off x="1963624" y="540061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D1AB39E6-8C20-ED4B-BE61-54B1B80F5B26}"/>
                  </a:ext>
                </a:extLst>
              </p14:cNvPr>
              <p14:cNvContentPartPr/>
              <p14:nvPr/>
            </p14:nvContentPartPr>
            <p14:xfrm>
              <a:off x="2043544" y="3330971"/>
              <a:ext cx="360" cy="360"/>
            </p14:xfrm>
          </p:contentPart>
        </mc:Choice>
        <mc:Fallback>
          <p:pic>
            <p:nvPicPr>
              <p:cNvPr id="16" name="Ink 15">
                <a:extLst>
                  <a:ext uri="{FF2B5EF4-FFF2-40B4-BE49-F238E27FC236}">
                    <a16:creationId xmlns:a16="http://schemas.microsoft.com/office/drawing/2014/main" id="{D1AB39E6-8C20-ED4B-BE61-54B1B80F5B26}"/>
                  </a:ext>
                </a:extLst>
              </p:cNvPr>
              <p:cNvPicPr/>
              <p:nvPr/>
            </p:nvPicPr>
            <p:blipFill>
              <a:blip r:embed="rId6"/>
              <a:stretch>
                <a:fillRect/>
              </a:stretch>
            </p:blipFill>
            <p:spPr>
              <a:xfrm>
                <a:off x="1971904" y="318733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21F93EB4-0A5E-F64A-B80A-6E0212FE400C}"/>
                  </a:ext>
                </a:extLst>
              </p14:cNvPr>
              <p14:cNvContentPartPr/>
              <p14:nvPr/>
            </p14:nvContentPartPr>
            <p14:xfrm>
              <a:off x="2043544" y="3330971"/>
              <a:ext cx="360" cy="360"/>
            </p14:xfrm>
          </p:contentPart>
        </mc:Choice>
        <mc:Fallback>
          <p:pic>
            <p:nvPicPr>
              <p:cNvPr id="17" name="Ink 16">
                <a:extLst>
                  <a:ext uri="{FF2B5EF4-FFF2-40B4-BE49-F238E27FC236}">
                    <a16:creationId xmlns:a16="http://schemas.microsoft.com/office/drawing/2014/main" id="{21F93EB4-0A5E-F64A-B80A-6E0212FE400C}"/>
                  </a:ext>
                </a:extLst>
              </p:cNvPr>
              <p:cNvPicPr/>
              <p:nvPr/>
            </p:nvPicPr>
            <p:blipFill>
              <a:blip r:embed="rId6"/>
              <a:stretch>
                <a:fillRect/>
              </a:stretch>
            </p:blipFill>
            <p:spPr>
              <a:xfrm>
                <a:off x="1971904" y="318733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Ink 17">
                <a:extLst>
                  <a:ext uri="{FF2B5EF4-FFF2-40B4-BE49-F238E27FC236}">
                    <a16:creationId xmlns:a16="http://schemas.microsoft.com/office/drawing/2014/main" id="{3EF7C06A-7648-AD42-AD46-DD20B38D3A1E}"/>
                  </a:ext>
                </a:extLst>
              </p14:cNvPr>
              <p14:cNvContentPartPr/>
              <p14:nvPr/>
            </p14:nvContentPartPr>
            <p14:xfrm>
              <a:off x="2043544" y="3330971"/>
              <a:ext cx="360" cy="360"/>
            </p14:xfrm>
          </p:contentPart>
        </mc:Choice>
        <mc:Fallback>
          <p:pic>
            <p:nvPicPr>
              <p:cNvPr id="18" name="Ink 17">
                <a:extLst>
                  <a:ext uri="{FF2B5EF4-FFF2-40B4-BE49-F238E27FC236}">
                    <a16:creationId xmlns:a16="http://schemas.microsoft.com/office/drawing/2014/main" id="{3EF7C06A-7648-AD42-AD46-DD20B38D3A1E}"/>
                  </a:ext>
                </a:extLst>
              </p:cNvPr>
              <p:cNvPicPr/>
              <p:nvPr/>
            </p:nvPicPr>
            <p:blipFill>
              <a:blip r:embed="rId6"/>
              <a:stretch>
                <a:fillRect/>
              </a:stretch>
            </p:blipFill>
            <p:spPr>
              <a:xfrm>
                <a:off x="1971904" y="318733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Ink 18">
                <a:extLst>
                  <a:ext uri="{FF2B5EF4-FFF2-40B4-BE49-F238E27FC236}">
                    <a16:creationId xmlns:a16="http://schemas.microsoft.com/office/drawing/2014/main" id="{7FDE3882-B12A-6748-B9DA-8A2AA12C99FD}"/>
                  </a:ext>
                </a:extLst>
              </p14:cNvPr>
              <p14:cNvContentPartPr/>
              <p14:nvPr/>
            </p14:nvContentPartPr>
            <p14:xfrm>
              <a:off x="2037424" y="3351851"/>
              <a:ext cx="360" cy="360"/>
            </p14:xfrm>
          </p:contentPart>
        </mc:Choice>
        <mc:Fallback>
          <p:pic>
            <p:nvPicPr>
              <p:cNvPr id="19" name="Ink 18">
                <a:extLst>
                  <a:ext uri="{FF2B5EF4-FFF2-40B4-BE49-F238E27FC236}">
                    <a16:creationId xmlns:a16="http://schemas.microsoft.com/office/drawing/2014/main" id="{7FDE3882-B12A-6748-B9DA-8A2AA12C99FD}"/>
                  </a:ext>
                </a:extLst>
              </p:cNvPr>
              <p:cNvPicPr/>
              <p:nvPr/>
            </p:nvPicPr>
            <p:blipFill>
              <a:blip r:embed="rId6"/>
              <a:stretch>
                <a:fillRect/>
              </a:stretch>
            </p:blipFill>
            <p:spPr>
              <a:xfrm>
                <a:off x="1965784" y="320821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0" name="Ink 19">
                <a:extLst>
                  <a:ext uri="{FF2B5EF4-FFF2-40B4-BE49-F238E27FC236}">
                    <a16:creationId xmlns:a16="http://schemas.microsoft.com/office/drawing/2014/main" id="{54B9E991-1173-8046-BB64-B035C142917B}"/>
                  </a:ext>
                </a:extLst>
              </p14:cNvPr>
              <p14:cNvContentPartPr/>
              <p14:nvPr/>
            </p14:nvContentPartPr>
            <p14:xfrm>
              <a:off x="2037424" y="3349331"/>
              <a:ext cx="360" cy="360"/>
            </p14:xfrm>
          </p:contentPart>
        </mc:Choice>
        <mc:Fallback>
          <p:pic>
            <p:nvPicPr>
              <p:cNvPr id="20" name="Ink 19">
                <a:extLst>
                  <a:ext uri="{FF2B5EF4-FFF2-40B4-BE49-F238E27FC236}">
                    <a16:creationId xmlns:a16="http://schemas.microsoft.com/office/drawing/2014/main" id="{54B9E991-1173-8046-BB64-B035C142917B}"/>
                  </a:ext>
                </a:extLst>
              </p:cNvPr>
              <p:cNvPicPr/>
              <p:nvPr/>
            </p:nvPicPr>
            <p:blipFill>
              <a:blip r:embed="rId6"/>
              <a:stretch>
                <a:fillRect/>
              </a:stretch>
            </p:blipFill>
            <p:spPr>
              <a:xfrm>
                <a:off x="1965784" y="3205691"/>
                <a:ext cx="1440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75BE0367-D53C-1A4C-86F8-BB7B2373ED89}"/>
                  </a:ext>
                </a:extLst>
              </p14:cNvPr>
              <p14:cNvContentPartPr/>
              <p14:nvPr/>
            </p14:nvContentPartPr>
            <p14:xfrm>
              <a:off x="2037424" y="3349331"/>
              <a:ext cx="360" cy="360"/>
            </p14:xfrm>
          </p:contentPart>
        </mc:Choice>
        <mc:Fallback>
          <p:pic>
            <p:nvPicPr>
              <p:cNvPr id="21" name="Ink 20">
                <a:extLst>
                  <a:ext uri="{FF2B5EF4-FFF2-40B4-BE49-F238E27FC236}">
                    <a16:creationId xmlns:a16="http://schemas.microsoft.com/office/drawing/2014/main" id="{75BE0367-D53C-1A4C-86F8-BB7B2373ED89}"/>
                  </a:ext>
                </a:extLst>
              </p:cNvPr>
              <p:cNvPicPr/>
              <p:nvPr/>
            </p:nvPicPr>
            <p:blipFill>
              <a:blip r:embed="rId6"/>
              <a:stretch>
                <a:fillRect/>
              </a:stretch>
            </p:blipFill>
            <p:spPr>
              <a:xfrm>
                <a:off x="1965784" y="3205691"/>
                <a:ext cx="144000" cy="288000"/>
              </a:xfrm>
              <a:prstGeom prst="rect">
                <a:avLst/>
              </a:prstGeom>
            </p:spPr>
          </p:pic>
        </mc:Fallback>
      </mc:AlternateContent>
    </p:spTree>
    <p:extLst>
      <p:ext uri="{BB962C8B-B14F-4D97-AF65-F5344CB8AC3E}">
        <p14:creationId xmlns:p14="http://schemas.microsoft.com/office/powerpoint/2010/main" val="3421369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5B8-4CC1-AD4A-A7D7-81956432C665}"/>
              </a:ext>
            </a:extLst>
          </p:cNvPr>
          <p:cNvSpPr>
            <a:spLocks noGrp="1"/>
          </p:cNvSpPr>
          <p:nvPr>
            <p:ph type="title"/>
          </p:nvPr>
        </p:nvSpPr>
        <p:spPr/>
        <p:txBody>
          <a:bodyPr>
            <a:normAutofit fontScale="90000"/>
          </a:bodyPr>
          <a:lstStyle/>
          <a:p>
            <a:pPr algn="ctr"/>
            <a:r>
              <a:rPr lang="en-US" b="1" dirty="0"/>
              <a:t>EDA recommendation &amp; hypothesis results</a:t>
            </a:r>
            <a:r>
              <a:rPr lang="en-US" b="1" dirty="0">
                <a:hlinkClick r:id="rId2"/>
              </a:rPr>
              <a:t>¶</a:t>
            </a:r>
            <a:br>
              <a:rPr lang="en-US" b="1" dirty="0"/>
            </a:br>
            <a:endParaRPr lang="en-TR" dirty="0"/>
          </a:p>
        </p:txBody>
      </p:sp>
      <p:sp>
        <p:nvSpPr>
          <p:cNvPr id="3" name="Content Placeholder 2">
            <a:extLst>
              <a:ext uri="{FF2B5EF4-FFF2-40B4-BE49-F238E27FC236}">
                <a16:creationId xmlns:a16="http://schemas.microsoft.com/office/drawing/2014/main" id="{FD2D2FB6-31A3-4D45-A382-0660CE9A14EC}"/>
              </a:ext>
            </a:extLst>
          </p:cNvPr>
          <p:cNvSpPr>
            <a:spLocks noGrp="1"/>
          </p:cNvSpPr>
          <p:nvPr>
            <p:ph idx="1"/>
          </p:nvPr>
        </p:nvSpPr>
        <p:spPr/>
        <p:txBody>
          <a:bodyPr/>
          <a:lstStyle/>
          <a:p>
            <a:r>
              <a:rPr lang="en-TR" dirty="0"/>
              <a:t>According to Age: Customers’ age are generally between 20-40 at both companies.</a:t>
            </a:r>
          </a:p>
          <a:p>
            <a:r>
              <a:rPr lang="en-TR" dirty="0"/>
              <a:t>According to Gender: In both companies number of males are always higher than females.There is not a significant difference but total customer number is always higher in yellow cab company.</a:t>
            </a:r>
          </a:p>
          <a:p>
            <a:r>
              <a:rPr lang="en-US" dirty="0">
                <a:latin typeface="+mj-lt"/>
              </a:rPr>
              <a:t>According to Users: Yellow Cab company has around 3 times the number of customers than Pink Cab company has.</a:t>
            </a:r>
          </a:p>
          <a:p>
            <a:r>
              <a:rPr lang="en-US" dirty="0"/>
              <a:t>According to Payment Method: Card is used more than cash at both companies.</a:t>
            </a:r>
          </a:p>
          <a:p>
            <a:pPr marL="0" indent="0">
              <a:buNone/>
            </a:pPr>
            <a:br>
              <a:rPr lang="en-US" dirty="0">
                <a:latin typeface="+mj-lt"/>
              </a:rPr>
            </a:br>
            <a:endParaRPr lang="en-TR" dirty="0">
              <a:latin typeface="+mj-lt"/>
            </a:endParaRPr>
          </a:p>
        </p:txBody>
      </p:sp>
    </p:spTree>
    <p:extLst>
      <p:ext uri="{BB962C8B-B14F-4D97-AF65-F5344CB8AC3E}">
        <p14:creationId xmlns:p14="http://schemas.microsoft.com/office/powerpoint/2010/main" val="370318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4C44-AC97-C641-9960-28990B8830DA}"/>
              </a:ext>
            </a:extLst>
          </p:cNvPr>
          <p:cNvSpPr>
            <a:spLocks noGrp="1"/>
          </p:cNvSpPr>
          <p:nvPr>
            <p:ph type="title"/>
          </p:nvPr>
        </p:nvSpPr>
        <p:spPr/>
        <p:txBody>
          <a:bodyPr/>
          <a:lstStyle/>
          <a:p>
            <a:endParaRPr lang="en-TR" dirty="0"/>
          </a:p>
        </p:txBody>
      </p:sp>
      <p:sp>
        <p:nvSpPr>
          <p:cNvPr id="3" name="Content Placeholder 2">
            <a:extLst>
              <a:ext uri="{FF2B5EF4-FFF2-40B4-BE49-F238E27FC236}">
                <a16:creationId xmlns:a16="http://schemas.microsoft.com/office/drawing/2014/main" id="{572DFBA5-1D1D-B245-8F2F-E679EA7D7961}"/>
              </a:ext>
            </a:extLst>
          </p:cNvPr>
          <p:cNvSpPr>
            <a:spLocks noGrp="1"/>
          </p:cNvSpPr>
          <p:nvPr>
            <p:ph idx="1"/>
          </p:nvPr>
        </p:nvSpPr>
        <p:spPr/>
        <p:txBody>
          <a:bodyPr/>
          <a:lstStyle/>
          <a:p>
            <a:r>
              <a:rPr lang="en-TR" dirty="0"/>
              <a:t>Yellow company has higher profit than Pink cab company every year.</a:t>
            </a:r>
          </a:p>
          <a:p>
            <a:r>
              <a:rPr lang="en-TR" dirty="0"/>
              <a:t>Again yellow company has the highest total profit.</a:t>
            </a:r>
          </a:p>
          <a:p>
            <a:r>
              <a:rPr lang="en-TR" dirty="0"/>
              <a:t>Genders have not a spesific distribution among companies,but in both males are higher.</a:t>
            </a:r>
          </a:p>
          <a:p>
            <a:r>
              <a:rPr lang="en-TR" dirty="0"/>
              <a:t>Profit doesn’t increase over years, for example in 2017 Pink Cab has higher profit than 2018.</a:t>
            </a:r>
          </a:p>
          <a:p>
            <a:pPr marL="0" indent="0">
              <a:buNone/>
            </a:pPr>
            <a:r>
              <a:rPr lang="en-TR" dirty="0"/>
              <a:t>Profit is correlated with gender, not correlated with payment method.</a:t>
            </a:r>
          </a:p>
        </p:txBody>
      </p:sp>
      <p:sp>
        <p:nvSpPr>
          <p:cNvPr id="4" name="TextBox 3">
            <a:extLst>
              <a:ext uri="{FF2B5EF4-FFF2-40B4-BE49-F238E27FC236}">
                <a16:creationId xmlns:a16="http://schemas.microsoft.com/office/drawing/2014/main" id="{E6CCFA24-7BB6-594F-9D0E-3119F9D2F54B}"/>
              </a:ext>
            </a:extLst>
          </p:cNvPr>
          <p:cNvSpPr txBox="1"/>
          <p:nvPr/>
        </p:nvSpPr>
        <p:spPr>
          <a:xfrm>
            <a:off x="2500313" y="4872037"/>
            <a:ext cx="5972175" cy="646331"/>
          </a:xfrm>
          <a:prstGeom prst="rect">
            <a:avLst/>
          </a:prstGeom>
          <a:noFill/>
        </p:spPr>
        <p:txBody>
          <a:bodyPr wrap="square" rtlCol="0">
            <a:spAutoFit/>
          </a:bodyPr>
          <a:lstStyle/>
          <a:p>
            <a:r>
              <a:rPr lang="en-TR" dirty="0"/>
              <a:t>I would prefer YELLOW CAB COMPANY over PINK CAB COMPANY. </a:t>
            </a:r>
          </a:p>
        </p:txBody>
      </p:sp>
    </p:spTree>
    <p:extLst>
      <p:ext uri="{BB962C8B-B14F-4D97-AF65-F5344CB8AC3E}">
        <p14:creationId xmlns:p14="http://schemas.microsoft.com/office/powerpoint/2010/main" val="82628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4B22-5D20-7B4A-B725-3D95C536B67A}"/>
              </a:ext>
            </a:extLst>
          </p:cNvPr>
          <p:cNvSpPr>
            <a:spLocks noGrp="1"/>
          </p:cNvSpPr>
          <p:nvPr>
            <p:ph type="title"/>
          </p:nvPr>
        </p:nvSpPr>
        <p:spPr/>
        <p:txBody>
          <a:bodyPr/>
          <a:lstStyle/>
          <a:p>
            <a:r>
              <a:rPr lang="en-TR" dirty="0"/>
              <a:t>DATASET</a:t>
            </a:r>
          </a:p>
        </p:txBody>
      </p:sp>
      <p:sp>
        <p:nvSpPr>
          <p:cNvPr id="3" name="Content Placeholder 2">
            <a:extLst>
              <a:ext uri="{FF2B5EF4-FFF2-40B4-BE49-F238E27FC236}">
                <a16:creationId xmlns:a16="http://schemas.microsoft.com/office/drawing/2014/main" id="{E7E68A12-476B-4444-BB7C-11FFFC5AEFD6}"/>
              </a:ext>
            </a:extLst>
          </p:cNvPr>
          <p:cNvSpPr>
            <a:spLocks noGrp="1"/>
          </p:cNvSpPr>
          <p:nvPr>
            <p:ph idx="1"/>
          </p:nvPr>
        </p:nvSpPr>
        <p:spPr/>
        <p:txBody>
          <a:bodyPr/>
          <a:lstStyle/>
          <a:p>
            <a:r>
              <a:rPr lang="en-US" dirty="0"/>
              <a:t>Below are the list of datasets which are provided for the analysis:</a:t>
            </a:r>
          </a:p>
          <a:p>
            <a:r>
              <a:rPr lang="en-US" b="1" dirty="0" err="1"/>
              <a:t>Cab_Data.csv</a:t>
            </a:r>
            <a:r>
              <a:rPr lang="en-US" b="1" dirty="0"/>
              <a:t> – </a:t>
            </a:r>
            <a:r>
              <a:rPr lang="en-US" dirty="0"/>
              <a:t>this file includes details of transaction for 2 cab companies</a:t>
            </a:r>
          </a:p>
          <a:p>
            <a:r>
              <a:rPr lang="en-US" b="1" dirty="0" err="1"/>
              <a:t>Customer_ID.csv</a:t>
            </a:r>
            <a:r>
              <a:rPr lang="en-US" dirty="0"/>
              <a:t> – this is a mapping table that contains a unique identifier which links the customer’s demographic details</a:t>
            </a:r>
          </a:p>
          <a:p>
            <a:r>
              <a:rPr lang="en-US" b="1" dirty="0" err="1"/>
              <a:t>Transaction_ID.csv</a:t>
            </a:r>
            <a:r>
              <a:rPr lang="en-US" b="1" dirty="0"/>
              <a:t> – </a:t>
            </a:r>
            <a:r>
              <a:rPr lang="en-US" dirty="0"/>
              <a:t>this is a mapping table that contains transaction to customer mapping and payment mode</a:t>
            </a:r>
          </a:p>
          <a:p>
            <a:r>
              <a:rPr lang="en-US" b="1" dirty="0" err="1"/>
              <a:t>City.csv</a:t>
            </a:r>
            <a:r>
              <a:rPr lang="en-US" b="1" dirty="0"/>
              <a:t> – </a:t>
            </a:r>
            <a:r>
              <a:rPr lang="en-US" dirty="0"/>
              <a:t>this file contains list of US cities, their population and number of cab users</a:t>
            </a:r>
          </a:p>
          <a:p>
            <a:endParaRPr lang="en-TR" dirty="0"/>
          </a:p>
        </p:txBody>
      </p:sp>
    </p:spTree>
    <p:extLst>
      <p:ext uri="{BB962C8B-B14F-4D97-AF65-F5344CB8AC3E}">
        <p14:creationId xmlns:p14="http://schemas.microsoft.com/office/powerpoint/2010/main" val="206942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373A-D6E3-DB43-8ACF-C93B531C5EE6}"/>
              </a:ext>
            </a:extLst>
          </p:cNvPr>
          <p:cNvSpPr>
            <a:spLocks noGrp="1"/>
          </p:cNvSpPr>
          <p:nvPr>
            <p:ph type="title"/>
          </p:nvPr>
        </p:nvSpPr>
        <p:spPr/>
        <p:txBody>
          <a:bodyPr/>
          <a:lstStyle/>
          <a:p>
            <a:r>
              <a:rPr lang="en-US" dirty="0"/>
              <a:t>E</a:t>
            </a:r>
            <a:r>
              <a:rPr lang="en-TR" dirty="0"/>
              <a:t>da</a:t>
            </a:r>
            <a:br>
              <a:rPr lang="en-TR" dirty="0"/>
            </a:br>
            <a:endParaRPr lang="en-TR" dirty="0"/>
          </a:p>
        </p:txBody>
      </p:sp>
      <p:sp>
        <p:nvSpPr>
          <p:cNvPr id="3" name="Content Placeholder 2">
            <a:extLst>
              <a:ext uri="{FF2B5EF4-FFF2-40B4-BE49-F238E27FC236}">
                <a16:creationId xmlns:a16="http://schemas.microsoft.com/office/drawing/2014/main" id="{D86F07D5-FB34-9247-87B6-CB32BAC6C5B8}"/>
              </a:ext>
            </a:extLst>
          </p:cNvPr>
          <p:cNvSpPr>
            <a:spLocks noGrp="1"/>
          </p:cNvSpPr>
          <p:nvPr>
            <p:ph idx="1"/>
          </p:nvPr>
        </p:nvSpPr>
        <p:spPr/>
        <p:txBody>
          <a:bodyPr/>
          <a:lstStyle/>
          <a:p>
            <a:r>
              <a:rPr lang="en-US" dirty="0"/>
              <a:t>The analysis has steps of;</a:t>
            </a:r>
          </a:p>
          <a:p>
            <a:r>
              <a:rPr lang="en-US" dirty="0"/>
              <a:t>-Data understanding</a:t>
            </a:r>
          </a:p>
          <a:p>
            <a:r>
              <a:rPr lang="en-US" dirty="0"/>
              <a:t>-Data preparation</a:t>
            </a:r>
          </a:p>
          <a:p>
            <a:r>
              <a:rPr lang="en-US" dirty="0"/>
              <a:t>-Data cleaning</a:t>
            </a:r>
          </a:p>
          <a:p>
            <a:r>
              <a:rPr lang="en-US" dirty="0"/>
              <a:t>-Data visualization</a:t>
            </a:r>
          </a:p>
          <a:p>
            <a:r>
              <a:rPr lang="en-US" dirty="0"/>
              <a:t>-Coming up with different hypothesis</a:t>
            </a:r>
          </a:p>
          <a:p>
            <a:endParaRPr lang="en-TR" dirty="0"/>
          </a:p>
        </p:txBody>
      </p:sp>
    </p:spTree>
    <p:extLst>
      <p:ext uri="{BB962C8B-B14F-4D97-AF65-F5344CB8AC3E}">
        <p14:creationId xmlns:p14="http://schemas.microsoft.com/office/powerpoint/2010/main" val="378556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9D42-394B-4345-B1C4-90056D0F5D7E}"/>
              </a:ext>
            </a:extLst>
          </p:cNvPr>
          <p:cNvSpPr>
            <a:spLocks noGrp="1"/>
          </p:cNvSpPr>
          <p:nvPr>
            <p:ph type="title"/>
          </p:nvPr>
        </p:nvSpPr>
        <p:spPr/>
        <p:txBody>
          <a:bodyPr/>
          <a:lstStyle/>
          <a:p>
            <a:r>
              <a:rPr lang="en-TR" dirty="0"/>
              <a:t>hypothesıs</a:t>
            </a:r>
          </a:p>
        </p:txBody>
      </p:sp>
      <p:sp>
        <p:nvSpPr>
          <p:cNvPr id="3" name="Content Placeholder 2">
            <a:extLst>
              <a:ext uri="{FF2B5EF4-FFF2-40B4-BE49-F238E27FC236}">
                <a16:creationId xmlns:a16="http://schemas.microsoft.com/office/drawing/2014/main" id="{830EDF82-7837-154D-8631-B7BFC2404EC2}"/>
              </a:ext>
            </a:extLst>
          </p:cNvPr>
          <p:cNvSpPr>
            <a:spLocks noGrp="1"/>
          </p:cNvSpPr>
          <p:nvPr>
            <p:ph idx="1"/>
          </p:nvPr>
        </p:nvSpPr>
        <p:spPr>
          <a:xfrm>
            <a:off x="314325" y="1443038"/>
            <a:ext cx="10547158" cy="4811339"/>
          </a:xfrm>
        </p:spPr>
        <p:txBody>
          <a:bodyPr>
            <a:normAutofit fontScale="85000" lnSpcReduction="20000"/>
          </a:bodyPr>
          <a:lstStyle/>
          <a:p>
            <a:r>
              <a:rPr lang="en-US" sz="2100" dirty="0"/>
              <a:t>Hypothesis:</a:t>
            </a:r>
          </a:p>
          <a:p>
            <a:r>
              <a:rPr lang="en-US" sz="2100" dirty="0"/>
              <a:t>Yellow cab company has the higher profit according to the years.</a:t>
            </a:r>
          </a:p>
          <a:p>
            <a:r>
              <a:rPr lang="en-US" sz="2100" dirty="0"/>
              <a:t>Yellow cab company has the most profit.</a:t>
            </a:r>
          </a:p>
          <a:p>
            <a:r>
              <a:rPr lang="en-US" sz="2100" dirty="0"/>
              <a:t>How the genders distribute according to cab companies</a:t>
            </a:r>
          </a:p>
          <a:p>
            <a:r>
              <a:rPr lang="en-US" sz="2100" dirty="0"/>
              <a:t>Card as a payment method is mostly used.</a:t>
            </a:r>
          </a:p>
          <a:p>
            <a:r>
              <a:rPr lang="en-US" sz="2100" dirty="0"/>
              <a:t>New York is the city that the companies get the most profit.</a:t>
            </a:r>
          </a:p>
          <a:p>
            <a:r>
              <a:rPr lang="en-US" sz="2100" dirty="0"/>
              <a:t>Pink cab company customers mostly use cards.</a:t>
            </a:r>
          </a:p>
          <a:p>
            <a:r>
              <a:rPr lang="en-US" sz="2100" dirty="0"/>
              <a:t>Profit increases each year for both companies.</a:t>
            </a:r>
          </a:p>
          <a:p>
            <a:r>
              <a:rPr lang="en-TR" sz="2100" dirty="0"/>
              <a:t>As KM travelled increases , price charged also increases.</a:t>
            </a:r>
          </a:p>
          <a:p>
            <a:r>
              <a:rPr lang="en-TR" sz="2100" dirty="0"/>
              <a:t>There ıs dıfference between card or cash payıng on profıt. </a:t>
            </a:r>
          </a:p>
          <a:p>
            <a:r>
              <a:rPr lang="en-US" sz="2100" dirty="0"/>
              <a:t>There is difference between genders for profit in both companies.</a:t>
            </a:r>
          </a:p>
          <a:p>
            <a:r>
              <a:rPr lang="en-US" sz="2100" dirty="0"/>
              <a:t>There is difference between ages for profit in both companies.</a:t>
            </a:r>
          </a:p>
          <a:p>
            <a:pPr marL="0" indent="0">
              <a:buNone/>
            </a:pPr>
            <a:br>
              <a:rPr lang="en-US" dirty="0"/>
            </a:br>
            <a:endParaRPr lang="en-US" dirty="0"/>
          </a:p>
          <a:p>
            <a:endParaRPr lang="en-US" dirty="0"/>
          </a:p>
          <a:p>
            <a:endParaRPr lang="en-US" dirty="0"/>
          </a:p>
          <a:p>
            <a:endParaRPr lang="en-TR" dirty="0"/>
          </a:p>
        </p:txBody>
      </p:sp>
    </p:spTree>
    <p:extLst>
      <p:ext uri="{BB962C8B-B14F-4D97-AF65-F5344CB8AC3E}">
        <p14:creationId xmlns:p14="http://schemas.microsoft.com/office/powerpoint/2010/main" val="213160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1B7B-0A1E-FF46-B827-6E503AC2EC53}"/>
              </a:ext>
            </a:extLst>
          </p:cNvPr>
          <p:cNvSpPr>
            <a:spLocks noGrp="1"/>
          </p:cNvSpPr>
          <p:nvPr>
            <p:ph type="title"/>
          </p:nvPr>
        </p:nvSpPr>
        <p:spPr>
          <a:xfrm>
            <a:off x="1724891" y="603623"/>
            <a:ext cx="10266218" cy="4758086"/>
          </a:xfrm>
        </p:spPr>
        <p:txBody>
          <a:bodyPr>
            <a:normAutofit/>
          </a:bodyPr>
          <a:lstStyle/>
          <a:p>
            <a:r>
              <a:rPr lang="en-GB" dirty="0">
                <a:solidFill>
                  <a:schemeClr val="accent2"/>
                </a:solidFill>
                <a:latin typeface="Arial Black" panose="020B0A04020102020204" pitchFamily="34" charset="0"/>
              </a:rPr>
              <a:t>EXPLORATORY  DATA  ANALYSIS</a:t>
            </a:r>
            <a:endParaRPr lang="en-TR" b="1" dirty="0"/>
          </a:p>
        </p:txBody>
      </p:sp>
      <p:sp>
        <p:nvSpPr>
          <p:cNvPr id="3" name="Content Placeholder 2">
            <a:extLst>
              <a:ext uri="{FF2B5EF4-FFF2-40B4-BE49-F238E27FC236}">
                <a16:creationId xmlns:a16="http://schemas.microsoft.com/office/drawing/2014/main" id="{B029339E-2B6B-7C43-990B-17783C484C04}"/>
              </a:ext>
            </a:extLst>
          </p:cNvPr>
          <p:cNvSpPr>
            <a:spLocks noGrp="1"/>
          </p:cNvSpPr>
          <p:nvPr>
            <p:ph idx="1"/>
          </p:nvPr>
        </p:nvSpPr>
        <p:spPr>
          <a:xfrm>
            <a:off x="1050879" y="1496292"/>
            <a:ext cx="9810604" cy="4758086"/>
          </a:xfrm>
        </p:spPr>
        <p:txBody>
          <a:bodyPr/>
          <a:lstStyle/>
          <a:p>
            <a:endParaRPr lang="en-TR" dirty="0"/>
          </a:p>
        </p:txBody>
      </p:sp>
    </p:spTree>
    <p:extLst>
      <p:ext uri="{BB962C8B-B14F-4D97-AF65-F5344CB8AC3E}">
        <p14:creationId xmlns:p14="http://schemas.microsoft.com/office/powerpoint/2010/main" val="170179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95ED0D-30E9-0647-874E-52EB9954F8F6}"/>
              </a:ext>
            </a:extLst>
          </p:cNvPr>
          <p:cNvPicPr>
            <a:picLocks noGrp="1" noChangeAspect="1"/>
          </p:cNvPicPr>
          <p:nvPr>
            <p:ph idx="1"/>
          </p:nvPr>
        </p:nvPicPr>
        <p:blipFill>
          <a:blip r:embed="rId2"/>
          <a:stretch>
            <a:fillRect/>
          </a:stretch>
        </p:blipFill>
        <p:spPr>
          <a:xfrm>
            <a:off x="1073888" y="-327"/>
            <a:ext cx="8737123" cy="4489200"/>
          </a:xfrm>
        </p:spPr>
      </p:pic>
      <p:sp>
        <p:nvSpPr>
          <p:cNvPr id="7" name="TextBox 6">
            <a:extLst>
              <a:ext uri="{FF2B5EF4-FFF2-40B4-BE49-F238E27FC236}">
                <a16:creationId xmlns:a16="http://schemas.microsoft.com/office/drawing/2014/main" id="{6DDD24AA-6D2D-6542-9588-5566C8572C6A}"/>
              </a:ext>
            </a:extLst>
          </p:cNvPr>
          <p:cNvSpPr txBox="1"/>
          <p:nvPr/>
        </p:nvSpPr>
        <p:spPr>
          <a:xfrm>
            <a:off x="4821381" y="4488873"/>
            <a:ext cx="6483927" cy="830997"/>
          </a:xfrm>
          <a:prstGeom prst="rect">
            <a:avLst/>
          </a:prstGeom>
          <a:noFill/>
        </p:spPr>
        <p:txBody>
          <a:bodyPr wrap="square" rtlCol="0">
            <a:spAutoFit/>
          </a:bodyPr>
          <a:lstStyle/>
          <a:p>
            <a:r>
              <a:rPr lang="en-TR" sz="2400" dirty="0"/>
              <a:t>As  we can see in the graph , there is no nan/null values in the dataset.</a:t>
            </a:r>
          </a:p>
        </p:txBody>
      </p:sp>
    </p:spTree>
    <p:extLst>
      <p:ext uri="{BB962C8B-B14F-4D97-AF65-F5344CB8AC3E}">
        <p14:creationId xmlns:p14="http://schemas.microsoft.com/office/powerpoint/2010/main" val="424302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8FF9-31E8-9642-ACA2-900C8613D06A}"/>
              </a:ext>
            </a:extLst>
          </p:cNvPr>
          <p:cNvSpPr>
            <a:spLocks noGrp="1"/>
          </p:cNvSpPr>
          <p:nvPr>
            <p:ph type="title"/>
          </p:nvPr>
        </p:nvSpPr>
        <p:spPr/>
        <p:txBody>
          <a:bodyPr/>
          <a:lstStyle/>
          <a:p>
            <a:endParaRPr lang="en-TR"/>
          </a:p>
        </p:txBody>
      </p:sp>
      <p:pic>
        <p:nvPicPr>
          <p:cNvPr id="5" name="Content Placeholder 4">
            <a:extLst>
              <a:ext uri="{FF2B5EF4-FFF2-40B4-BE49-F238E27FC236}">
                <a16:creationId xmlns:a16="http://schemas.microsoft.com/office/drawing/2014/main" id="{3AAF0358-0AE7-124D-9CF7-B4AC9A8DF993}"/>
              </a:ext>
            </a:extLst>
          </p:cNvPr>
          <p:cNvPicPr>
            <a:picLocks noGrp="1" noChangeAspect="1"/>
          </p:cNvPicPr>
          <p:nvPr>
            <p:ph idx="1"/>
          </p:nvPr>
        </p:nvPicPr>
        <p:blipFill>
          <a:blip r:embed="rId2"/>
          <a:stretch>
            <a:fillRect/>
          </a:stretch>
        </p:blipFill>
        <p:spPr>
          <a:xfrm>
            <a:off x="339069" y="609600"/>
            <a:ext cx="6590933" cy="3942522"/>
          </a:xfrm>
        </p:spPr>
      </p:pic>
      <p:sp>
        <p:nvSpPr>
          <p:cNvPr id="6" name="TextBox 5">
            <a:extLst>
              <a:ext uri="{FF2B5EF4-FFF2-40B4-BE49-F238E27FC236}">
                <a16:creationId xmlns:a16="http://schemas.microsoft.com/office/drawing/2014/main" id="{1421B3CD-B4EE-1543-90B0-95C3733500C1}"/>
              </a:ext>
            </a:extLst>
          </p:cNvPr>
          <p:cNvSpPr txBox="1"/>
          <p:nvPr/>
        </p:nvSpPr>
        <p:spPr>
          <a:xfrm>
            <a:off x="7086599" y="1413163"/>
            <a:ext cx="3774883" cy="2554545"/>
          </a:xfrm>
          <a:prstGeom prst="rect">
            <a:avLst/>
          </a:prstGeom>
          <a:noFill/>
        </p:spPr>
        <p:txBody>
          <a:bodyPr wrap="square" rtlCol="0">
            <a:spAutoFit/>
          </a:bodyPr>
          <a:lstStyle/>
          <a:p>
            <a:r>
              <a:rPr lang="en-US" sz="3200" dirty="0">
                <a:solidFill>
                  <a:srgbClr val="FF9300"/>
                </a:solidFill>
              </a:rPr>
              <a:t>T</a:t>
            </a:r>
            <a:r>
              <a:rPr lang="en-TR" sz="3200" dirty="0">
                <a:solidFill>
                  <a:srgbClr val="FF9300"/>
                </a:solidFill>
              </a:rPr>
              <a:t>here were no spesific  outliers in our most useful features, company and profit.</a:t>
            </a:r>
          </a:p>
        </p:txBody>
      </p:sp>
    </p:spTree>
    <p:extLst>
      <p:ext uri="{BB962C8B-B14F-4D97-AF65-F5344CB8AC3E}">
        <p14:creationId xmlns:p14="http://schemas.microsoft.com/office/powerpoint/2010/main" val="303243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4997-77C6-4049-B795-0E0BFD885173}"/>
              </a:ext>
            </a:extLst>
          </p:cNvPr>
          <p:cNvSpPr>
            <a:spLocks noGrp="1"/>
          </p:cNvSpPr>
          <p:nvPr>
            <p:ph type="title"/>
          </p:nvPr>
        </p:nvSpPr>
        <p:spPr>
          <a:xfrm>
            <a:off x="1050879" y="609601"/>
            <a:ext cx="9810604" cy="642729"/>
          </a:xfrm>
        </p:spPr>
        <p:txBody>
          <a:bodyPr>
            <a:normAutofit fontScale="90000"/>
          </a:bodyPr>
          <a:lstStyle/>
          <a:p>
            <a:r>
              <a:rPr lang="en-TR" dirty="0"/>
              <a:t>CORRELATION SKETCH FOCUSING PROFIT</a:t>
            </a:r>
          </a:p>
        </p:txBody>
      </p:sp>
      <p:pic>
        <p:nvPicPr>
          <p:cNvPr id="5" name="Content Placeholder 4">
            <a:extLst>
              <a:ext uri="{FF2B5EF4-FFF2-40B4-BE49-F238E27FC236}">
                <a16:creationId xmlns:a16="http://schemas.microsoft.com/office/drawing/2014/main" id="{A2ED72F5-9465-7F4B-B490-BE30A61BA48C}"/>
              </a:ext>
            </a:extLst>
          </p:cNvPr>
          <p:cNvPicPr>
            <a:picLocks noGrp="1" noChangeAspect="1"/>
          </p:cNvPicPr>
          <p:nvPr>
            <p:ph idx="1"/>
          </p:nvPr>
        </p:nvPicPr>
        <p:blipFill>
          <a:blip r:embed="rId2"/>
          <a:stretch>
            <a:fillRect/>
          </a:stretch>
        </p:blipFill>
        <p:spPr>
          <a:xfrm>
            <a:off x="1050879" y="1411357"/>
            <a:ext cx="9669181" cy="3534716"/>
          </a:xfrm>
        </p:spPr>
      </p:pic>
      <p:sp>
        <p:nvSpPr>
          <p:cNvPr id="6" name="TextBox 5">
            <a:extLst>
              <a:ext uri="{FF2B5EF4-FFF2-40B4-BE49-F238E27FC236}">
                <a16:creationId xmlns:a16="http://schemas.microsoft.com/office/drawing/2014/main" id="{1FB2CDC1-46D9-D644-AEB2-0AA3EB798C0E}"/>
              </a:ext>
            </a:extLst>
          </p:cNvPr>
          <p:cNvSpPr txBox="1"/>
          <p:nvPr/>
        </p:nvSpPr>
        <p:spPr>
          <a:xfrm>
            <a:off x="2902226" y="4946073"/>
            <a:ext cx="8652465" cy="2062103"/>
          </a:xfrm>
          <a:prstGeom prst="rect">
            <a:avLst/>
          </a:prstGeom>
          <a:noFill/>
        </p:spPr>
        <p:txBody>
          <a:bodyPr wrap="square" rtlCol="0">
            <a:spAutoFit/>
          </a:bodyPr>
          <a:lstStyle/>
          <a:p>
            <a:r>
              <a:rPr lang="en-TR" sz="3200" dirty="0"/>
              <a:t>As we can see in the correlation sketch , profit is most correlated to cost of trip, price charged,KM travelled.</a:t>
            </a:r>
          </a:p>
          <a:p>
            <a:endParaRPr lang="en-TR" sz="3200" dirty="0"/>
          </a:p>
        </p:txBody>
      </p:sp>
    </p:spTree>
    <p:extLst>
      <p:ext uri="{BB962C8B-B14F-4D97-AF65-F5344CB8AC3E}">
        <p14:creationId xmlns:p14="http://schemas.microsoft.com/office/powerpoint/2010/main" val="2743895729"/>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4733</TotalTime>
  <Words>908</Words>
  <Application>Microsoft Macintosh PowerPoint</Application>
  <PresentationFormat>Widescreen</PresentationFormat>
  <Paragraphs>88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Bembo</vt:lpstr>
      <vt:lpstr>Lato Extended</vt:lpstr>
      <vt:lpstr>Wingdings</vt:lpstr>
      <vt:lpstr>ArchiveVTI</vt:lpstr>
      <vt:lpstr>G2M insight for Cab Investment firm</vt:lpstr>
      <vt:lpstr>INFO’S</vt:lpstr>
      <vt:lpstr>DATASET</vt:lpstr>
      <vt:lpstr>Eda </vt:lpstr>
      <vt:lpstr>hypothesıs</vt:lpstr>
      <vt:lpstr>EXPLORATORY  DATA  ANALYSIS</vt:lpstr>
      <vt:lpstr>PowerPoint Presentation</vt:lpstr>
      <vt:lpstr>PowerPoint Presentation</vt:lpstr>
      <vt:lpstr>CORRELATION SKETCH FOCUSING PROFIT</vt:lpstr>
      <vt:lpstr>KM TRAVELLED FREQUENCIES</vt:lpstr>
      <vt:lpstr>CARD OR CASH</vt:lpstr>
      <vt:lpstr>AGE DISTRIBUTION GRAPH</vt:lpstr>
      <vt:lpstr>GENDER DIST ACCORDING TO COMPANIES</vt:lpstr>
      <vt:lpstr>NUMBER OF CABS PER COMPANY</vt:lpstr>
      <vt:lpstr>PROFITS OF COMPANIES’</vt:lpstr>
      <vt:lpstr>PINK CAB DISTRIBUTION ACCORDING  TO CITIES</vt:lpstr>
      <vt:lpstr>YELLOW CAB DISTRIBUTION ACCORDING  TO CITIES</vt:lpstr>
      <vt:lpstr>PROFIT ANALYSIS TOWARDS CITIES FOR BOTH COMPANIES</vt:lpstr>
      <vt:lpstr>CAB DISTRIBUTION ACCORDING TO    CITIES</vt:lpstr>
      <vt:lpstr>COST OF TRIP –KM TRAVELLED CORRELATION</vt:lpstr>
      <vt:lpstr>MONTHLY FREQUENCIES FOR PER COMPANY</vt:lpstr>
      <vt:lpstr>HYPOTHESIS:There is difference between ages for profit in both companies </vt:lpstr>
      <vt:lpstr> HYPOTHESIS: There is difference between genders  for profit in both companies.  </vt:lpstr>
      <vt:lpstr>HYPOTHESIS: There ıs dıfference between card or cash payıng on profıt.</vt:lpstr>
      <vt:lpstr>EDA recommendation &amp; hypothesis 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dc:title>
  <dc:creator>ece kurnaz</dc:creator>
  <cp:lastModifiedBy>ece kurnaz</cp:lastModifiedBy>
  <cp:revision>21</cp:revision>
  <dcterms:created xsi:type="dcterms:W3CDTF">2021-06-21T12:58:31Z</dcterms:created>
  <dcterms:modified xsi:type="dcterms:W3CDTF">2021-06-24T19:51:46Z</dcterms:modified>
</cp:coreProperties>
</file>