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wnload.lexsys.net/bootstrap.sh" TargetMode="External"/><Relationship Id="rId4" Type="http://schemas.openxmlformats.org/officeDocument/2006/relationships/hyperlink" Target="http://download.lexsys.net/lexinstall_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wnload.lexsys.net/Lexsys_GuiaAdministrado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LexSys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Capacitación Técnica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Instalación - Semi-automática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337300" y="1299200"/>
            <a:ext cx="6357899" cy="30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curl -o bootstrap.sh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http://download.lexsys.net/bootstrap.sh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chmod +x bootstrap.sh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LEXUSR=usuario&lt;N&gt; LEXDB=&lt;motor_bd&gt; ./bootstrap.sh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su - usuario&lt;N&gt;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curl -o lexinstall.run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http://download.lexsys.net/lexinstall_</a:t>
            </a:r>
            <a:r>
              <a:rPr lang="en"/>
              <a:t>&lt;DB&gt;_&lt;OS&gt;.run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chmod +x lexinstall.run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./lexinstall.run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Configuración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42100" y="1527800"/>
            <a:ext cx="6237899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vi $HOME/wrath/config/capacitacion/database.json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vi $HOME/EDITOR/config.json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vi $HOME/wpride/src/config.js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vi $HOME/sloth/src/js/api/http.sj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Respaldos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Oracle (restaurar - table space y usuario)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48600" y="982975"/>
            <a:ext cx="8826599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    --Los datafiles se crearan en el path default a menos que se indique el path dedicado...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CREATE TABLESPACE EDOMEX_DAT DATAFILE '+DGDATARAC1/EDOMEX_DATA.DBF' SIZE 2000M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AUTOEXTEND ON NEXT 50M MAXSIZE UNLIMITED LOGGING EXTENT MANAGEMENT LOCAL AUTOALLOCATE BLOCKSIZE 8K SEGMENT SPACE MANAGEMENT AUTO FLASHBACK ON;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CREATE TABLESPACE EDOMEX_INX DATAFILE '+DGDATARAC1/EDOMEX_INX.DBF' SIZE 1000M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AUTOEXTEND ON NEXT 50M MAXSIZE UNLIMITED LOGGING EXTENT MANAGEMENT LOCAL AUTOALLOCATE BLOCKSIZE 8K SEGMENT SPACE MANAGEMENT AUTO FLASHBACK ON;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CREATE USER EDOMEX_USR IDENTIFIED BY VALUES '7EBF9537F4CA8950' DEFAULT TABLESPACE "EDOMEX_DAT" QUOTA UNLIMITED ON "EDOMEX_DAT";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"CONNECT" TO EDOMEX_USR;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ALTER USER EDOMEX_USR QUOTA UNLIMITED ON "EDOMEX_INX";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Oracle (restaurar - privilegios)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48600" y="982975"/>
            <a:ext cx="8826599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    -Nombre del directorio en la DB (debe existir el path físico con permisos de lectura/escritura a nivel OS para el owner de la DB)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--Permisos de lectura/escritura sobre el directorio a nivel DB para el usuario owner del schema.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--El nombre del directorio deberá ser adecuado al path a utilizer para actividades de export/import...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READ, WRITE on DIRECTORY DATA_PUMP_DIR to EDOMEX_USR;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DATAPUMP_EXP_FULL_DATABASE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DATAPUMP_IMP_FULL_DATABASE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CREATE JOB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SCHEDULER_ADMIN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SELECT on DBA_SCHEDULER_JOB_RUN_DETAILS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SELECT on DBA_SCHEDULER_RUNNING_JOBS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SELECT on DBA_SCHEDULER_JOBS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SELECT on DBA_OBJECTS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CONNECT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RESOURCE to EDOMEX_USR;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grant CREATE VIEW to EDOMEX_USR;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--Parametro JOB_QUEUE_PROCESSES seteado en al menos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show parameter JOB_QUEUE_PROCESSES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Oracle (restaurar - importar el respaldo)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8600" y="982975"/>
            <a:ext cx="8826599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  impdp EDOMEX_USR@DB_NAME schemas=EDOMEX_USR directory=DATA_PUMP_DIR dumpfile=dumpfileEDOMEX_USR.dmp logfile=impdp_dumpfileEDOMEX_USR.log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--Si los schemas y tablespaces difieren entre origen y destino, es necesario emplear remap_schema y remap_tablespace: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--impdp SYS@DB_NAME schemas=EDOMEX_USR directory=DATA_PUMP_DIR dumpfile=dumpfileEDOMEX_USR.dmp logfile=impdp_dumpfileEDOMEX_USR.log REMAP_TABLESPACE=source_tablespaceData:target_tablespaceData REMAP_TABLESPACE=source_tablespaceIndex:target_tablespaceIndex remap_schema=source_schema:USERNAME_USR(target_schema)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PostgreSQL (respaldo - recuperación)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48600" y="982975"/>
            <a:ext cx="8826599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pg_dump -h &lt;host&gt; -U &lt;usuario&gt; -W -Fc &lt;base_de_datos&gt; &gt; &lt;respaldo.bak&gt;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pg_restore -d &lt;base_de_datos&gt; &lt;respaldo.bak&gt;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MongoDB - Respaldo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73000" y="1059275"/>
            <a:ext cx="8561699" cy="37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mongodump -u &lt;usuario&gt; -p &lt;password&gt; --db &lt;base_de_datos&gt; \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--out &lt;ruta_respaldo&gt;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mongorestore --username &lt;usuario&gt; --password &lt;password&gt; \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800"/>
              <a:t>--db &lt;base_de_datos&gt; &lt;ruta&gt;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Arquitectura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Requisitos de Hardware y Software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Instalación API, Editor, Escritorio y Portal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Respaldo de Editor y Base de Datos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Arquitectura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 de Capas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31050" y="1298550"/>
            <a:ext cx="8826599" cy="602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Nginx Proxy HTTP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47400" y="2974950"/>
            <a:ext cx="8793899" cy="723299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API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wUWSGI servidor de aplicaciones Python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289350" y="2076450"/>
            <a:ext cx="2635499" cy="723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Portal de Servicios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82000" y="2099250"/>
            <a:ext cx="2635499" cy="723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Escritorio de Trabajo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226600" y="2060550"/>
            <a:ext cx="2635499" cy="723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EDITOR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pm2 servidor de aplicaciones JavaScript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47400" y="3889350"/>
            <a:ext cx="8793899" cy="7232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Base de Datos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Oracle 12c / PostgreSQL 9.4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 Escalable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927757"/>
            <a:ext cx="8826600" cy="404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Requisitos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&amp; Software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Servidor de Aplicaciones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4092 RAM+, 1TB+ HDD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Base de Datos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4092 RAM,+ 1TB+ HDD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Proxy HTTP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2048 RAM+, &lt; 1TB HDD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Red Hat Enterprise Linux 6 y 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CentOS 6 y 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2.7.x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NodeJS 4.x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MongoDB 2.4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Oracle Database 12c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PostgreSQL 9.4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Instalación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Ambiente de Capacitación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Contenedores Docker hospedados en la nube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Base de datos compartida para todos los contenedores.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ssh usuario&lt;N&gt;@capacitacion.lexsys.co password: capacitacion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Guía de Administración: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http://download.lexsys.net/Lexsys_GuiaAdministrador.pdf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