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493F-FF5E-4131-A429-A7BCDA48F89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AF7B-EE1A-4860-803D-C557E7AA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0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493F-FF5E-4131-A429-A7BCDA48F89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AF7B-EE1A-4860-803D-C557E7AA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5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493F-FF5E-4131-A429-A7BCDA48F89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AF7B-EE1A-4860-803D-C557E7AA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493F-FF5E-4131-A429-A7BCDA48F89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AF7B-EE1A-4860-803D-C557E7AA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6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493F-FF5E-4131-A429-A7BCDA48F89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AF7B-EE1A-4860-803D-C557E7AA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5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493F-FF5E-4131-A429-A7BCDA48F89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AF7B-EE1A-4860-803D-C557E7AA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493F-FF5E-4131-A429-A7BCDA48F89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AF7B-EE1A-4860-803D-C557E7AA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3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493F-FF5E-4131-A429-A7BCDA48F89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AF7B-EE1A-4860-803D-C557E7AA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3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493F-FF5E-4131-A429-A7BCDA48F89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AF7B-EE1A-4860-803D-C557E7AA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493F-FF5E-4131-A429-A7BCDA48F89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AF7B-EE1A-4860-803D-C557E7AA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493F-FF5E-4131-A429-A7BCDA48F89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AF7B-EE1A-4860-803D-C557E7AA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5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8493F-FF5E-4131-A429-A7BCDA48F89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EAF7B-EE1A-4860-803D-C557E7AA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2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-2458307" y="-304517"/>
            <a:ext cx="7284127" cy="78474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065" y="2437330"/>
            <a:ext cx="1912226" cy="191222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870" y="665345"/>
            <a:ext cx="967650" cy="96765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8494942" y="2518117"/>
            <a:ext cx="77566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/>
          <p:cNvSpPr/>
          <p:nvPr/>
        </p:nvSpPr>
        <p:spPr>
          <a:xfrm>
            <a:off x="8417886" y="557214"/>
            <a:ext cx="1882615" cy="10204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Home Control Hub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Web client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Telegram Bot</a:t>
            </a:r>
          </a:p>
        </p:txBody>
      </p:sp>
      <p:sp>
        <p:nvSpPr>
          <p:cNvPr id="8" name="Cloud 7"/>
          <p:cNvSpPr/>
          <p:nvPr/>
        </p:nvSpPr>
        <p:spPr>
          <a:xfrm rot="11079560">
            <a:off x="9133251" y="2084893"/>
            <a:ext cx="1046922" cy="649357"/>
          </a:xfrm>
          <a:prstGeom prst="cloud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de serv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961" y="682745"/>
            <a:ext cx="612384" cy="95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wifi route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959" y="1913065"/>
            <a:ext cx="862634" cy="86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telegram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608" y="585242"/>
            <a:ext cx="1373854" cy="119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/>
        </p:nvCxnSpPr>
        <p:spPr>
          <a:xfrm flipH="1">
            <a:off x="10111409" y="1632995"/>
            <a:ext cx="519320" cy="6066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Resultado de imagen de smartphon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176" y="2855029"/>
            <a:ext cx="818553" cy="81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/>
          <p:nvPr/>
        </p:nvCxnSpPr>
        <p:spPr>
          <a:xfrm flipH="1" flipV="1">
            <a:off x="10126157" y="2532865"/>
            <a:ext cx="613280" cy="38907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3694" y="2092186"/>
            <a:ext cx="952093" cy="815009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7315200" y="2518117"/>
            <a:ext cx="500133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/>
          <p:cNvSpPr/>
          <p:nvPr/>
        </p:nvSpPr>
        <p:spPr>
          <a:xfrm>
            <a:off x="7498559" y="1632995"/>
            <a:ext cx="439795" cy="755363"/>
          </a:xfrm>
          <a:custGeom>
            <a:avLst/>
            <a:gdLst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62609 w 689113"/>
              <a:gd name="connsiteY2" fmla="*/ 437322 h 610399"/>
              <a:gd name="connsiteX3" fmla="*/ 636105 w 689113"/>
              <a:gd name="connsiteY3" fmla="*/ 477078 h 610399"/>
              <a:gd name="connsiteX4" fmla="*/ 609600 w 689113"/>
              <a:gd name="connsiteY4" fmla="*/ 503583 h 610399"/>
              <a:gd name="connsiteX5" fmla="*/ 569844 w 689113"/>
              <a:gd name="connsiteY5" fmla="*/ 516835 h 610399"/>
              <a:gd name="connsiteX6" fmla="*/ 477079 w 689113"/>
              <a:gd name="connsiteY6" fmla="*/ 543339 h 610399"/>
              <a:gd name="connsiteX7" fmla="*/ 437322 w 689113"/>
              <a:gd name="connsiteY7" fmla="*/ 569844 h 610399"/>
              <a:gd name="connsiteX8" fmla="*/ 145774 w 689113"/>
              <a:gd name="connsiteY8" fmla="*/ 609600 h 610399"/>
              <a:gd name="connsiteX9" fmla="*/ 0 w 689113"/>
              <a:gd name="connsiteY9" fmla="*/ 609600 h 610399"/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62609 w 689113"/>
              <a:gd name="connsiteY2" fmla="*/ 437322 h 610399"/>
              <a:gd name="connsiteX3" fmla="*/ 636105 w 689113"/>
              <a:gd name="connsiteY3" fmla="*/ 477078 h 610399"/>
              <a:gd name="connsiteX4" fmla="*/ 609600 w 689113"/>
              <a:gd name="connsiteY4" fmla="*/ 503583 h 610399"/>
              <a:gd name="connsiteX5" fmla="*/ 569844 w 689113"/>
              <a:gd name="connsiteY5" fmla="*/ 516835 h 610399"/>
              <a:gd name="connsiteX6" fmla="*/ 437322 w 689113"/>
              <a:gd name="connsiteY6" fmla="*/ 569844 h 610399"/>
              <a:gd name="connsiteX7" fmla="*/ 145774 w 689113"/>
              <a:gd name="connsiteY7" fmla="*/ 609600 h 610399"/>
              <a:gd name="connsiteX8" fmla="*/ 0 w 689113"/>
              <a:gd name="connsiteY8" fmla="*/ 609600 h 610399"/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62609 w 689113"/>
              <a:gd name="connsiteY2" fmla="*/ 437322 h 610399"/>
              <a:gd name="connsiteX3" fmla="*/ 636105 w 689113"/>
              <a:gd name="connsiteY3" fmla="*/ 477078 h 610399"/>
              <a:gd name="connsiteX4" fmla="*/ 609600 w 689113"/>
              <a:gd name="connsiteY4" fmla="*/ 503583 h 610399"/>
              <a:gd name="connsiteX5" fmla="*/ 437322 w 689113"/>
              <a:gd name="connsiteY5" fmla="*/ 569844 h 610399"/>
              <a:gd name="connsiteX6" fmla="*/ 145774 w 689113"/>
              <a:gd name="connsiteY6" fmla="*/ 609600 h 610399"/>
              <a:gd name="connsiteX7" fmla="*/ 0 w 689113"/>
              <a:gd name="connsiteY7" fmla="*/ 609600 h 610399"/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62609 w 689113"/>
              <a:gd name="connsiteY2" fmla="*/ 437322 h 610399"/>
              <a:gd name="connsiteX3" fmla="*/ 636105 w 689113"/>
              <a:gd name="connsiteY3" fmla="*/ 477078 h 610399"/>
              <a:gd name="connsiteX4" fmla="*/ 437322 w 689113"/>
              <a:gd name="connsiteY4" fmla="*/ 569844 h 610399"/>
              <a:gd name="connsiteX5" fmla="*/ 145774 w 689113"/>
              <a:gd name="connsiteY5" fmla="*/ 609600 h 610399"/>
              <a:gd name="connsiteX6" fmla="*/ 0 w 689113"/>
              <a:gd name="connsiteY6" fmla="*/ 609600 h 610399"/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62609 w 689113"/>
              <a:gd name="connsiteY2" fmla="*/ 437322 h 610399"/>
              <a:gd name="connsiteX3" fmla="*/ 437322 w 689113"/>
              <a:gd name="connsiteY3" fmla="*/ 569844 h 610399"/>
              <a:gd name="connsiteX4" fmla="*/ 145774 w 689113"/>
              <a:gd name="connsiteY4" fmla="*/ 609600 h 610399"/>
              <a:gd name="connsiteX5" fmla="*/ 0 w 689113"/>
              <a:gd name="connsiteY5" fmla="*/ 609600 h 610399"/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42137 w 689113"/>
              <a:gd name="connsiteY2" fmla="*/ 485089 h 610399"/>
              <a:gd name="connsiteX3" fmla="*/ 437322 w 689113"/>
              <a:gd name="connsiteY3" fmla="*/ 569844 h 610399"/>
              <a:gd name="connsiteX4" fmla="*/ 145774 w 689113"/>
              <a:gd name="connsiteY4" fmla="*/ 609600 h 610399"/>
              <a:gd name="connsiteX5" fmla="*/ 0 w 689113"/>
              <a:gd name="connsiteY5" fmla="*/ 609600 h 610399"/>
              <a:gd name="connsiteX0" fmla="*/ 689113 w 689113"/>
              <a:gd name="connsiteY0" fmla="*/ 0 h 610523"/>
              <a:gd name="connsiteX1" fmla="*/ 675861 w 689113"/>
              <a:gd name="connsiteY1" fmla="*/ 397565 h 610523"/>
              <a:gd name="connsiteX2" fmla="*/ 642137 w 689113"/>
              <a:gd name="connsiteY2" fmla="*/ 485089 h 610523"/>
              <a:gd name="connsiteX3" fmla="*/ 437322 w 689113"/>
              <a:gd name="connsiteY3" fmla="*/ 597139 h 610523"/>
              <a:gd name="connsiteX4" fmla="*/ 145774 w 689113"/>
              <a:gd name="connsiteY4" fmla="*/ 609600 h 610523"/>
              <a:gd name="connsiteX5" fmla="*/ 0 w 689113"/>
              <a:gd name="connsiteY5" fmla="*/ 609600 h 610523"/>
              <a:gd name="connsiteX0" fmla="*/ 689113 w 689113"/>
              <a:gd name="connsiteY0" fmla="*/ 0 h 610523"/>
              <a:gd name="connsiteX1" fmla="*/ 675861 w 689113"/>
              <a:gd name="connsiteY1" fmla="*/ 397565 h 610523"/>
              <a:gd name="connsiteX2" fmla="*/ 628490 w 689113"/>
              <a:gd name="connsiteY2" fmla="*/ 526032 h 610523"/>
              <a:gd name="connsiteX3" fmla="*/ 437322 w 689113"/>
              <a:gd name="connsiteY3" fmla="*/ 597139 h 610523"/>
              <a:gd name="connsiteX4" fmla="*/ 145774 w 689113"/>
              <a:gd name="connsiteY4" fmla="*/ 609600 h 610523"/>
              <a:gd name="connsiteX5" fmla="*/ 0 w 689113"/>
              <a:gd name="connsiteY5" fmla="*/ 609600 h 610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9113" h="610523">
                <a:moveTo>
                  <a:pt x="689113" y="0"/>
                </a:moveTo>
                <a:cubicBezTo>
                  <a:pt x="684696" y="132522"/>
                  <a:pt x="685965" y="309893"/>
                  <a:pt x="675861" y="397565"/>
                </a:cubicBezTo>
                <a:cubicBezTo>
                  <a:pt x="665757" y="485237"/>
                  <a:pt x="668246" y="492770"/>
                  <a:pt x="628490" y="526032"/>
                </a:cubicBezTo>
                <a:cubicBezTo>
                  <a:pt x="588734" y="559294"/>
                  <a:pt x="517775" y="583211"/>
                  <a:pt x="437322" y="597139"/>
                </a:cubicBezTo>
                <a:cubicBezTo>
                  <a:pt x="356869" y="611067"/>
                  <a:pt x="218661" y="607523"/>
                  <a:pt x="145774" y="609600"/>
                </a:cubicBezTo>
                <a:cubicBezTo>
                  <a:pt x="72887" y="611677"/>
                  <a:pt x="48591" y="609600"/>
                  <a:pt x="0" y="60960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sys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/>
          <p:cNvSpPr/>
          <p:nvPr/>
        </p:nvSpPr>
        <p:spPr>
          <a:xfrm flipH="1">
            <a:off x="8418567" y="1487565"/>
            <a:ext cx="2270234" cy="876891"/>
          </a:xfrm>
          <a:custGeom>
            <a:avLst/>
            <a:gdLst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62609 w 689113"/>
              <a:gd name="connsiteY2" fmla="*/ 437322 h 610399"/>
              <a:gd name="connsiteX3" fmla="*/ 636105 w 689113"/>
              <a:gd name="connsiteY3" fmla="*/ 477078 h 610399"/>
              <a:gd name="connsiteX4" fmla="*/ 609600 w 689113"/>
              <a:gd name="connsiteY4" fmla="*/ 503583 h 610399"/>
              <a:gd name="connsiteX5" fmla="*/ 569844 w 689113"/>
              <a:gd name="connsiteY5" fmla="*/ 516835 h 610399"/>
              <a:gd name="connsiteX6" fmla="*/ 477079 w 689113"/>
              <a:gd name="connsiteY6" fmla="*/ 543339 h 610399"/>
              <a:gd name="connsiteX7" fmla="*/ 437322 w 689113"/>
              <a:gd name="connsiteY7" fmla="*/ 569844 h 610399"/>
              <a:gd name="connsiteX8" fmla="*/ 145774 w 689113"/>
              <a:gd name="connsiteY8" fmla="*/ 609600 h 610399"/>
              <a:gd name="connsiteX9" fmla="*/ 0 w 689113"/>
              <a:gd name="connsiteY9" fmla="*/ 609600 h 610399"/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62609 w 689113"/>
              <a:gd name="connsiteY2" fmla="*/ 437322 h 610399"/>
              <a:gd name="connsiteX3" fmla="*/ 636105 w 689113"/>
              <a:gd name="connsiteY3" fmla="*/ 477078 h 610399"/>
              <a:gd name="connsiteX4" fmla="*/ 609600 w 689113"/>
              <a:gd name="connsiteY4" fmla="*/ 503583 h 610399"/>
              <a:gd name="connsiteX5" fmla="*/ 569844 w 689113"/>
              <a:gd name="connsiteY5" fmla="*/ 516835 h 610399"/>
              <a:gd name="connsiteX6" fmla="*/ 437322 w 689113"/>
              <a:gd name="connsiteY6" fmla="*/ 569844 h 610399"/>
              <a:gd name="connsiteX7" fmla="*/ 145774 w 689113"/>
              <a:gd name="connsiteY7" fmla="*/ 609600 h 610399"/>
              <a:gd name="connsiteX8" fmla="*/ 0 w 689113"/>
              <a:gd name="connsiteY8" fmla="*/ 609600 h 610399"/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62609 w 689113"/>
              <a:gd name="connsiteY2" fmla="*/ 437322 h 610399"/>
              <a:gd name="connsiteX3" fmla="*/ 636105 w 689113"/>
              <a:gd name="connsiteY3" fmla="*/ 477078 h 610399"/>
              <a:gd name="connsiteX4" fmla="*/ 609600 w 689113"/>
              <a:gd name="connsiteY4" fmla="*/ 503583 h 610399"/>
              <a:gd name="connsiteX5" fmla="*/ 437322 w 689113"/>
              <a:gd name="connsiteY5" fmla="*/ 569844 h 610399"/>
              <a:gd name="connsiteX6" fmla="*/ 145774 w 689113"/>
              <a:gd name="connsiteY6" fmla="*/ 609600 h 610399"/>
              <a:gd name="connsiteX7" fmla="*/ 0 w 689113"/>
              <a:gd name="connsiteY7" fmla="*/ 609600 h 610399"/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62609 w 689113"/>
              <a:gd name="connsiteY2" fmla="*/ 437322 h 610399"/>
              <a:gd name="connsiteX3" fmla="*/ 636105 w 689113"/>
              <a:gd name="connsiteY3" fmla="*/ 477078 h 610399"/>
              <a:gd name="connsiteX4" fmla="*/ 437322 w 689113"/>
              <a:gd name="connsiteY4" fmla="*/ 569844 h 610399"/>
              <a:gd name="connsiteX5" fmla="*/ 145774 w 689113"/>
              <a:gd name="connsiteY5" fmla="*/ 609600 h 610399"/>
              <a:gd name="connsiteX6" fmla="*/ 0 w 689113"/>
              <a:gd name="connsiteY6" fmla="*/ 609600 h 610399"/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62609 w 689113"/>
              <a:gd name="connsiteY2" fmla="*/ 437322 h 610399"/>
              <a:gd name="connsiteX3" fmla="*/ 437322 w 689113"/>
              <a:gd name="connsiteY3" fmla="*/ 569844 h 610399"/>
              <a:gd name="connsiteX4" fmla="*/ 145774 w 689113"/>
              <a:gd name="connsiteY4" fmla="*/ 609600 h 610399"/>
              <a:gd name="connsiteX5" fmla="*/ 0 w 689113"/>
              <a:gd name="connsiteY5" fmla="*/ 609600 h 610399"/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42137 w 689113"/>
              <a:gd name="connsiteY2" fmla="*/ 485089 h 610399"/>
              <a:gd name="connsiteX3" fmla="*/ 437322 w 689113"/>
              <a:gd name="connsiteY3" fmla="*/ 569844 h 610399"/>
              <a:gd name="connsiteX4" fmla="*/ 145774 w 689113"/>
              <a:gd name="connsiteY4" fmla="*/ 609600 h 610399"/>
              <a:gd name="connsiteX5" fmla="*/ 0 w 689113"/>
              <a:gd name="connsiteY5" fmla="*/ 609600 h 610399"/>
              <a:gd name="connsiteX0" fmla="*/ 689113 w 689113"/>
              <a:gd name="connsiteY0" fmla="*/ 0 h 610523"/>
              <a:gd name="connsiteX1" fmla="*/ 675861 w 689113"/>
              <a:gd name="connsiteY1" fmla="*/ 397565 h 610523"/>
              <a:gd name="connsiteX2" fmla="*/ 642137 w 689113"/>
              <a:gd name="connsiteY2" fmla="*/ 485089 h 610523"/>
              <a:gd name="connsiteX3" fmla="*/ 437322 w 689113"/>
              <a:gd name="connsiteY3" fmla="*/ 597139 h 610523"/>
              <a:gd name="connsiteX4" fmla="*/ 145774 w 689113"/>
              <a:gd name="connsiteY4" fmla="*/ 609600 h 610523"/>
              <a:gd name="connsiteX5" fmla="*/ 0 w 689113"/>
              <a:gd name="connsiteY5" fmla="*/ 609600 h 610523"/>
              <a:gd name="connsiteX0" fmla="*/ 689113 w 689113"/>
              <a:gd name="connsiteY0" fmla="*/ 0 h 610523"/>
              <a:gd name="connsiteX1" fmla="*/ 675861 w 689113"/>
              <a:gd name="connsiteY1" fmla="*/ 397565 h 610523"/>
              <a:gd name="connsiteX2" fmla="*/ 628490 w 689113"/>
              <a:gd name="connsiteY2" fmla="*/ 526032 h 610523"/>
              <a:gd name="connsiteX3" fmla="*/ 437322 w 689113"/>
              <a:gd name="connsiteY3" fmla="*/ 597139 h 610523"/>
              <a:gd name="connsiteX4" fmla="*/ 145774 w 689113"/>
              <a:gd name="connsiteY4" fmla="*/ 609600 h 610523"/>
              <a:gd name="connsiteX5" fmla="*/ 0 w 689113"/>
              <a:gd name="connsiteY5" fmla="*/ 609600 h 610523"/>
              <a:gd name="connsiteX0" fmla="*/ 1656374 w 1656374"/>
              <a:gd name="connsiteY0" fmla="*/ 117544 h 779952"/>
              <a:gd name="connsiteX1" fmla="*/ 1643122 w 1656374"/>
              <a:gd name="connsiteY1" fmla="*/ 515109 h 779952"/>
              <a:gd name="connsiteX2" fmla="*/ 1595751 w 1656374"/>
              <a:gd name="connsiteY2" fmla="*/ 643576 h 779952"/>
              <a:gd name="connsiteX3" fmla="*/ 1404583 w 1656374"/>
              <a:gd name="connsiteY3" fmla="*/ 714683 h 779952"/>
              <a:gd name="connsiteX4" fmla="*/ 1113035 w 1656374"/>
              <a:gd name="connsiteY4" fmla="*/ 727144 h 779952"/>
              <a:gd name="connsiteX5" fmla="*/ 0 w 1656374"/>
              <a:gd name="connsiteY5" fmla="*/ 0 h 779952"/>
              <a:gd name="connsiteX0" fmla="*/ 1656374 w 1656374"/>
              <a:gd name="connsiteY0" fmla="*/ 117544 h 724613"/>
              <a:gd name="connsiteX1" fmla="*/ 1643122 w 1656374"/>
              <a:gd name="connsiteY1" fmla="*/ 515109 h 724613"/>
              <a:gd name="connsiteX2" fmla="*/ 1595751 w 1656374"/>
              <a:gd name="connsiteY2" fmla="*/ 643576 h 724613"/>
              <a:gd name="connsiteX3" fmla="*/ 1404583 w 1656374"/>
              <a:gd name="connsiteY3" fmla="*/ 714683 h 724613"/>
              <a:gd name="connsiteX4" fmla="*/ 781994 w 1656374"/>
              <a:gd name="connsiteY4" fmla="*/ 423174 h 724613"/>
              <a:gd name="connsiteX5" fmla="*/ 0 w 1656374"/>
              <a:gd name="connsiteY5" fmla="*/ 0 h 724613"/>
              <a:gd name="connsiteX0" fmla="*/ 1630511 w 1644070"/>
              <a:gd name="connsiteY0" fmla="*/ 117544 h 724613"/>
              <a:gd name="connsiteX1" fmla="*/ 1643122 w 1644070"/>
              <a:gd name="connsiteY1" fmla="*/ 515109 h 724613"/>
              <a:gd name="connsiteX2" fmla="*/ 1595751 w 1644070"/>
              <a:gd name="connsiteY2" fmla="*/ 643576 h 724613"/>
              <a:gd name="connsiteX3" fmla="*/ 1404583 w 1644070"/>
              <a:gd name="connsiteY3" fmla="*/ 714683 h 724613"/>
              <a:gd name="connsiteX4" fmla="*/ 781994 w 1644070"/>
              <a:gd name="connsiteY4" fmla="*/ 423174 h 724613"/>
              <a:gd name="connsiteX5" fmla="*/ 0 w 1644070"/>
              <a:gd name="connsiteY5" fmla="*/ 0 h 724613"/>
              <a:gd name="connsiteX0" fmla="*/ 1630511 w 1630511"/>
              <a:gd name="connsiteY0" fmla="*/ 117544 h 724613"/>
              <a:gd name="connsiteX1" fmla="*/ 1617260 w 1630511"/>
              <a:gd name="connsiteY1" fmla="*/ 515109 h 724613"/>
              <a:gd name="connsiteX2" fmla="*/ 1595751 w 1630511"/>
              <a:gd name="connsiteY2" fmla="*/ 643576 h 724613"/>
              <a:gd name="connsiteX3" fmla="*/ 1404583 w 1630511"/>
              <a:gd name="connsiteY3" fmla="*/ 714683 h 724613"/>
              <a:gd name="connsiteX4" fmla="*/ 781994 w 1630511"/>
              <a:gd name="connsiteY4" fmla="*/ 423174 h 724613"/>
              <a:gd name="connsiteX5" fmla="*/ 0 w 1630511"/>
              <a:gd name="connsiteY5" fmla="*/ 0 h 724613"/>
              <a:gd name="connsiteX0" fmla="*/ 1630511 w 1630511"/>
              <a:gd name="connsiteY0" fmla="*/ 117544 h 730585"/>
              <a:gd name="connsiteX1" fmla="*/ 1617260 w 1630511"/>
              <a:gd name="connsiteY1" fmla="*/ 515109 h 730585"/>
              <a:gd name="connsiteX2" fmla="*/ 1559543 w 1630511"/>
              <a:gd name="connsiteY2" fmla="*/ 673377 h 730585"/>
              <a:gd name="connsiteX3" fmla="*/ 1404583 w 1630511"/>
              <a:gd name="connsiteY3" fmla="*/ 714683 h 730585"/>
              <a:gd name="connsiteX4" fmla="*/ 781994 w 1630511"/>
              <a:gd name="connsiteY4" fmla="*/ 423174 h 730585"/>
              <a:gd name="connsiteX5" fmla="*/ 0 w 1630511"/>
              <a:gd name="connsiteY5" fmla="*/ 0 h 730585"/>
              <a:gd name="connsiteX0" fmla="*/ 1630511 w 1630511"/>
              <a:gd name="connsiteY0" fmla="*/ 117544 h 702869"/>
              <a:gd name="connsiteX1" fmla="*/ 1617260 w 1630511"/>
              <a:gd name="connsiteY1" fmla="*/ 515109 h 702869"/>
              <a:gd name="connsiteX2" fmla="*/ 1559543 w 1630511"/>
              <a:gd name="connsiteY2" fmla="*/ 673377 h 702869"/>
              <a:gd name="connsiteX3" fmla="*/ 1311478 w 1630511"/>
              <a:gd name="connsiteY3" fmla="*/ 678922 h 702869"/>
              <a:gd name="connsiteX4" fmla="*/ 781994 w 1630511"/>
              <a:gd name="connsiteY4" fmla="*/ 423174 h 702869"/>
              <a:gd name="connsiteX5" fmla="*/ 0 w 1630511"/>
              <a:gd name="connsiteY5" fmla="*/ 0 h 702869"/>
              <a:gd name="connsiteX0" fmla="*/ 1614705 w 1620138"/>
              <a:gd name="connsiteY0" fmla="*/ 117544 h 702869"/>
              <a:gd name="connsiteX1" fmla="*/ 1617260 w 1620138"/>
              <a:gd name="connsiteY1" fmla="*/ 515109 h 702869"/>
              <a:gd name="connsiteX2" fmla="*/ 1559543 w 1620138"/>
              <a:gd name="connsiteY2" fmla="*/ 673377 h 702869"/>
              <a:gd name="connsiteX3" fmla="*/ 1311478 w 1620138"/>
              <a:gd name="connsiteY3" fmla="*/ 678922 h 702869"/>
              <a:gd name="connsiteX4" fmla="*/ 781994 w 1620138"/>
              <a:gd name="connsiteY4" fmla="*/ 423174 h 702869"/>
              <a:gd name="connsiteX5" fmla="*/ 0 w 1620138"/>
              <a:gd name="connsiteY5" fmla="*/ 0 h 702869"/>
              <a:gd name="connsiteX0" fmla="*/ 1614705 w 1621972"/>
              <a:gd name="connsiteY0" fmla="*/ 117544 h 708748"/>
              <a:gd name="connsiteX1" fmla="*/ 1617260 w 1621972"/>
              <a:gd name="connsiteY1" fmla="*/ 515109 h 708748"/>
              <a:gd name="connsiteX2" fmla="*/ 1533201 w 1621972"/>
              <a:gd name="connsiteY2" fmla="*/ 685298 h 708748"/>
              <a:gd name="connsiteX3" fmla="*/ 1311478 w 1621972"/>
              <a:gd name="connsiteY3" fmla="*/ 678922 h 708748"/>
              <a:gd name="connsiteX4" fmla="*/ 781994 w 1621972"/>
              <a:gd name="connsiteY4" fmla="*/ 423174 h 708748"/>
              <a:gd name="connsiteX5" fmla="*/ 0 w 1621972"/>
              <a:gd name="connsiteY5" fmla="*/ 0 h 70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1972" h="708748">
                <a:moveTo>
                  <a:pt x="1614705" y="117544"/>
                </a:moveTo>
                <a:cubicBezTo>
                  <a:pt x="1610288" y="250066"/>
                  <a:pt x="1630844" y="420483"/>
                  <a:pt x="1617260" y="515109"/>
                </a:cubicBezTo>
                <a:cubicBezTo>
                  <a:pt x="1603676" y="609735"/>
                  <a:pt x="1584164" y="657996"/>
                  <a:pt x="1533201" y="685298"/>
                </a:cubicBezTo>
                <a:cubicBezTo>
                  <a:pt x="1482238" y="712600"/>
                  <a:pt x="1436679" y="722609"/>
                  <a:pt x="1311478" y="678922"/>
                </a:cubicBezTo>
                <a:cubicBezTo>
                  <a:pt x="1186277" y="635235"/>
                  <a:pt x="1000574" y="536328"/>
                  <a:pt x="781994" y="423174"/>
                </a:cubicBezTo>
                <a:cubicBezTo>
                  <a:pt x="563414" y="310020"/>
                  <a:pt x="48591" y="0"/>
                  <a:pt x="0" y="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sys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/>
          <p:cNvSpPr/>
          <p:nvPr/>
        </p:nvSpPr>
        <p:spPr>
          <a:xfrm rot="7601512">
            <a:off x="10383566" y="1875851"/>
            <a:ext cx="750480" cy="687553"/>
          </a:xfrm>
          <a:custGeom>
            <a:avLst/>
            <a:gdLst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62609 w 689113"/>
              <a:gd name="connsiteY2" fmla="*/ 437322 h 610399"/>
              <a:gd name="connsiteX3" fmla="*/ 636105 w 689113"/>
              <a:gd name="connsiteY3" fmla="*/ 477078 h 610399"/>
              <a:gd name="connsiteX4" fmla="*/ 609600 w 689113"/>
              <a:gd name="connsiteY4" fmla="*/ 503583 h 610399"/>
              <a:gd name="connsiteX5" fmla="*/ 569844 w 689113"/>
              <a:gd name="connsiteY5" fmla="*/ 516835 h 610399"/>
              <a:gd name="connsiteX6" fmla="*/ 477079 w 689113"/>
              <a:gd name="connsiteY6" fmla="*/ 543339 h 610399"/>
              <a:gd name="connsiteX7" fmla="*/ 437322 w 689113"/>
              <a:gd name="connsiteY7" fmla="*/ 569844 h 610399"/>
              <a:gd name="connsiteX8" fmla="*/ 145774 w 689113"/>
              <a:gd name="connsiteY8" fmla="*/ 609600 h 610399"/>
              <a:gd name="connsiteX9" fmla="*/ 0 w 689113"/>
              <a:gd name="connsiteY9" fmla="*/ 609600 h 610399"/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62609 w 689113"/>
              <a:gd name="connsiteY2" fmla="*/ 437322 h 610399"/>
              <a:gd name="connsiteX3" fmla="*/ 636105 w 689113"/>
              <a:gd name="connsiteY3" fmla="*/ 477078 h 610399"/>
              <a:gd name="connsiteX4" fmla="*/ 609600 w 689113"/>
              <a:gd name="connsiteY4" fmla="*/ 503583 h 610399"/>
              <a:gd name="connsiteX5" fmla="*/ 569844 w 689113"/>
              <a:gd name="connsiteY5" fmla="*/ 516835 h 610399"/>
              <a:gd name="connsiteX6" fmla="*/ 437322 w 689113"/>
              <a:gd name="connsiteY6" fmla="*/ 569844 h 610399"/>
              <a:gd name="connsiteX7" fmla="*/ 145774 w 689113"/>
              <a:gd name="connsiteY7" fmla="*/ 609600 h 610399"/>
              <a:gd name="connsiteX8" fmla="*/ 0 w 689113"/>
              <a:gd name="connsiteY8" fmla="*/ 609600 h 610399"/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62609 w 689113"/>
              <a:gd name="connsiteY2" fmla="*/ 437322 h 610399"/>
              <a:gd name="connsiteX3" fmla="*/ 636105 w 689113"/>
              <a:gd name="connsiteY3" fmla="*/ 477078 h 610399"/>
              <a:gd name="connsiteX4" fmla="*/ 609600 w 689113"/>
              <a:gd name="connsiteY4" fmla="*/ 503583 h 610399"/>
              <a:gd name="connsiteX5" fmla="*/ 437322 w 689113"/>
              <a:gd name="connsiteY5" fmla="*/ 569844 h 610399"/>
              <a:gd name="connsiteX6" fmla="*/ 145774 w 689113"/>
              <a:gd name="connsiteY6" fmla="*/ 609600 h 610399"/>
              <a:gd name="connsiteX7" fmla="*/ 0 w 689113"/>
              <a:gd name="connsiteY7" fmla="*/ 609600 h 610399"/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62609 w 689113"/>
              <a:gd name="connsiteY2" fmla="*/ 437322 h 610399"/>
              <a:gd name="connsiteX3" fmla="*/ 636105 w 689113"/>
              <a:gd name="connsiteY3" fmla="*/ 477078 h 610399"/>
              <a:gd name="connsiteX4" fmla="*/ 437322 w 689113"/>
              <a:gd name="connsiteY4" fmla="*/ 569844 h 610399"/>
              <a:gd name="connsiteX5" fmla="*/ 145774 w 689113"/>
              <a:gd name="connsiteY5" fmla="*/ 609600 h 610399"/>
              <a:gd name="connsiteX6" fmla="*/ 0 w 689113"/>
              <a:gd name="connsiteY6" fmla="*/ 609600 h 610399"/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62609 w 689113"/>
              <a:gd name="connsiteY2" fmla="*/ 437322 h 610399"/>
              <a:gd name="connsiteX3" fmla="*/ 437322 w 689113"/>
              <a:gd name="connsiteY3" fmla="*/ 569844 h 610399"/>
              <a:gd name="connsiteX4" fmla="*/ 145774 w 689113"/>
              <a:gd name="connsiteY4" fmla="*/ 609600 h 610399"/>
              <a:gd name="connsiteX5" fmla="*/ 0 w 689113"/>
              <a:gd name="connsiteY5" fmla="*/ 609600 h 610399"/>
              <a:gd name="connsiteX0" fmla="*/ 689113 w 689113"/>
              <a:gd name="connsiteY0" fmla="*/ 0 h 610399"/>
              <a:gd name="connsiteX1" fmla="*/ 675861 w 689113"/>
              <a:gd name="connsiteY1" fmla="*/ 397565 h 610399"/>
              <a:gd name="connsiteX2" fmla="*/ 642137 w 689113"/>
              <a:gd name="connsiteY2" fmla="*/ 485089 h 610399"/>
              <a:gd name="connsiteX3" fmla="*/ 437322 w 689113"/>
              <a:gd name="connsiteY3" fmla="*/ 569844 h 610399"/>
              <a:gd name="connsiteX4" fmla="*/ 145774 w 689113"/>
              <a:gd name="connsiteY4" fmla="*/ 609600 h 610399"/>
              <a:gd name="connsiteX5" fmla="*/ 0 w 689113"/>
              <a:gd name="connsiteY5" fmla="*/ 609600 h 610399"/>
              <a:gd name="connsiteX0" fmla="*/ 689113 w 689113"/>
              <a:gd name="connsiteY0" fmla="*/ 0 h 610523"/>
              <a:gd name="connsiteX1" fmla="*/ 675861 w 689113"/>
              <a:gd name="connsiteY1" fmla="*/ 397565 h 610523"/>
              <a:gd name="connsiteX2" fmla="*/ 642137 w 689113"/>
              <a:gd name="connsiteY2" fmla="*/ 485089 h 610523"/>
              <a:gd name="connsiteX3" fmla="*/ 437322 w 689113"/>
              <a:gd name="connsiteY3" fmla="*/ 597139 h 610523"/>
              <a:gd name="connsiteX4" fmla="*/ 145774 w 689113"/>
              <a:gd name="connsiteY4" fmla="*/ 609600 h 610523"/>
              <a:gd name="connsiteX5" fmla="*/ 0 w 689113"/>
              <a:gd name="connsiteY5" fmla="*/ 609600 h 610523"/>
              <a:gd name="connsiteX0" fmla="*/ 689113 w 689113"/>
              <a:gd name="connsiteY0" fmla="*/ 0 h 610523"/>
              <a:gd name="connsiteX1" fmla="*/ 675861 w 689113"/>
              <a:gd name="connsiteY1" fmla="*/ 397565 h 610523"/>
              <a:gd name="connsiteX2" fmla="*/ 628490 w 689113"/>
              <a:gd name="connsiteY2" fmla="*/ 526032 h 610523"/>
              <a:gd name="connsiteX3" fmla="*/ 437322 w 689113"/>
              <a:gd name="connsiteY3" fmla="*/ 597139 h 610523"/>
              <a:gd name="connsiteX4" fmla="*/ 145774 w 689113"/>
              <a:gd name="connsiteY4" fmla="*/ 609600 h 610523"/>
              <a:gd name="connsiteX5" fmla="*/ 0 w 689113"/>
              <a:gd name="connsiteY5" fmla="*/ 609600 h 610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9113" h="610523">
                <a:moveTo>
                  <a:pt x="689113" y="0"/>
                </a:moveTo>
                <a:cubicBezTo>
                  <a:pt x="684696" y="132522"/>
                  <a:pt x="685965" y="309893"/>
                  <a:pt x="675861" y="397565"/>
                </a:cubicBezTo>
                <a:cubicBezTo>
                  <a:pt x="665757" y="485237"/>
                  <a:pt x="668246" y="492770"/>
                  <a:pt x="628490" y="526032"/>
                </a:cubicBezTo>
                <a:cubicBezTo>
                  <a:pt x="588734" y="559294"/>
                  <a:pt x="517775" y="583211"/>
                  <a:pt x="437322" y="597139"/>
                </a:cubicBezTo>
                <a:cubicBezTo>
                  <a:pt x="356869" y="611067"/>
                  <a:pt x="218661" y="607523"/>
                  <a:pt x="145774" y="609600"/>
                </a:cubicBezTo>
                <a:cubicBezTo>
                  <a:pt x="72887" y="611677"/>
                  <a:pt x="48591" y="609600"/>
                  <a:pt x="0" y="60960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sys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9925" y="1812006"/>
            <a:ext cx="575682" cy="597565"/>
          </a:xfrm>
          <a:prstGeom prst="rect">
            <a:avLst/>
          </a:prstGeom>
        </p:spPr>
      </p:pic>
      <p:pic>
        <p:nvPicPr>
          <p:cNvPr id="1036" name="Picture 12" descr="Resultado de imagen de forest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35" y="1580639"/>
            <a:ext cx="1411965" cy="141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reeform: Shape 28"/>
          <p:cNvSpPr/>
          <p:nvPr/>
        </p:nvSpPr>
        <p:spPr>
          <a:xfrm>
            <a:off x="6566392" y="1713326"/>
            <a:ext cx="349849" cy="626599"/>
          </a:xfrm>
          <a:custGeom>
            <a:avLst/>
            <a:gdLst>
              <a:gd name="connsiteX0" fmla="*/ 657726 w 737936"/>
              <a:gd name="connsiteY0" fmla="*/ 900482 h 900482"/>
              <a:gd name="connsiteX1" fmla="*/ 689810 w 737936"/>
              <a:gd name="connsiteY1" fmla="*/ 627767 h 900482"/>
              <a:gd name="connsiteX2" fmla="*/ 705852 w 737936"/>
              <a:gd name="connsiteY2" fmla="*/ 547556 h 900482"/>
              <a:gd name="connsiteX3" fmla="*/ 737936 w 737936"/>
              <a:gd name="connsiteY3" fmla="*/ 451303 h 900482"/>
              <a:gd name="connsiteX4" fmla="*/ 721894 w 737936"/>
              <a:gd name="connsiteY4" fmla="*/ 210672 h 900482"/>
              <a:gd name="connsiteX5" fmla="*/ 705852 w 737936"/>
              <a:gd name="connsiteY5" fmla="*/ 162546 h 900482"/>
              <a:gd name="connsiteX6" fmla="*/ 609600 w 737936"/>
              <a:gd name="connsiteY6" fmla="*/ 114419 h 900482"/>
              <a:gd name="connsiteX7" fmla="*/ 561473 w 737936"/>
              <a:gd name="connsiteY7" fmla="*/ 82335 h 900482"/>
              <a:gd name="connsiteX8" fmla="*/ 497305 w 737936"/>
              <a:gd name="connsiteY8" fmla="*/ 66293 h 900482"/>
              <a:gd name="connsiteX9" fmla="*/ 449179 w 737936"/>
              <a:gd name="connsiteY9" fmla="*/ 50251 h 900482"/>
              <a:gd name="connsiteX10" fmla="*/ 417094 w 737936"/>
              <a:gd name="connsiteY10" fmla="*/ 18167 h 900482"/>
              <a:gd name="connsiteX11" fmla="*/ 112294 w 737936"/>
              <a:gd name="connsiteY11" fmla="*/ 18167 h 900482"/>
              <a:gd name="connsiteX12" fmla="*/ 32084 w 737936"/>
              <a:gd name="connsiteY12" fmla="*/ 114419 h 900482"/>
              <a:gd name="connsiteX13" fmla="*/ 0 w 737936"/>
              <a:gd name="connsiteY13" fmla="*/ 210672 h 90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7936" h="900482">
                <a:moveTo>
                  <a:pt x="657726" y="900482"/>
                </a:moveTo>
                <a:cubicBezTo>
                  <a:pt x="668421" y="809577"/>
                  <a:pt x="677443" y="718460"/>
                  <a:pt x="689810" y="627767"/>
                </a:cubicBezTo>
                <a:cubicBezTo>
                  <a:pt x="693494" y="600751"/>
                  <a:pt x="698678" y="573862"/>
                  <a:pt x="705852" y="547556"/>
                </a:cubicBezTo>
                <a:cubicBezTo>
                  <a:pt x="714750" y="514928"/>
                  <a:pt x="737936" y="451303"/>
                  <a:pt x="737936" y="451303"/>
                </a:cubicBezTo>
                <a:cubicBezTo>
                  <a:pt x="732589" y="371093"/>
                  <a:pt x="730771" y="290569"/>
                  <a:pt x="721894" y="210672"/>
                </a:cubicBezTo>
                <a:cubicBezTo>
                  <a:pt x="720027" y="193866"/>
                  <a:pt x="716415" y="175750"/>
                  <a:pt x="705852" y="162546"/>
                </a:cubicBezTo>
                <a:cubicBezTo>
                  <a:pt x="675202" y="124233"/>
                  <a:pt x="648350" y="133794"/>
                  <a:pt x="609600" y="114419"/>
                </a:cubicBezTo>
                <a:cubicBezTo>
                  <a:pt x="592355" y="105797"/>
                  <a:pt x="579194" y="89930"/>
                  <a:pt x="561473" y="82335"/>
                </a:cubicBezTo>
                <a:cubicBezTo>
                  <a:pt x="541208" y="73650"/>
                  <a:pt x="518504" y="72350"/>
                  <a:pt x="497305" y="66293"/>
                </a:cubicBezTo>
                <a:cubicBezTo>
                  <a:pt x="481046" y="61648"/>
                  <a:pt x="465221" y="55598"/>
                  <a:pt x="449179" y="50251"/>
                </a:cubicBezTo>
                <a:cubicBezTo>
                  <a:pt x="438484" y="39556"/>
                  <a:pt x="430622" y="24931"/>
                  <a:pt x="417094" y="18167"/>
                </a:cubicBezTo>
                <a:cubicBezTo>
                  <a:pt x="337653" y="-21553"/>
                  <a:pt x="146256" y="15903"/>
                  <a:pt x="112294" y="18167"/>
                </a:cubicBezTo>
                <a:cubicBezTo>
                  <a:pt x="82072" y="48389"/>
                  <a:pt x="49951" y="74218"/>
                  <a:pt x="32084" y="114419"/>
                </a:cubicBezTo>
                <a:cubicBezTo>
                  <a:pt x="18349" y="145324"/>
                  <a:pt x="0" y="210672"/>
                  <a:pt x="0" y="2106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/>
          <p:cNvSpPr/>
          <p:nvPr/>
        </p:nvSpPr>
        <p:spPr>
          <a:xfrm>
            <a:off x="5791456" y="1487566"/>
            <a:ext cx="977259" cy="3480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Humidity sensors</a:t>
            </a:r>
          </a:p>
        </p:txBody>
      </p:sp>
      <p:sp>
        <p:nvSpPr>
          <p:cNvPr id="32" name="Freeform: Shape 31"/>
          <p:cNvSpPr/>
          <p:nvPr/>
        </p:nvSpPr>
        <p:spPr>
          <a:xfrm flipV="1">
            <a:off x="5791456" y="936559"/>
            <a:ext cx="1356701" cy="1231869"/>
          </a:xfrm>
          <a:custGeom>
            <a:avLst/>
            <a:gdLst>
              <a:gd name="connsiteX0" fmla="*/ 730046 w 730046"/>
              <a:gd name="connsiteY0" fmla="*/ 0 h 567813"/>
              <a:gd name="connsiteX1" fmla="*/ 722671 w 730046"/>
              <a:gd name="connsiteY1" fmla="*/ 58994 h 567813"/>
              <a:gd name="connsiteX2" fmla="*/ 715297 w 730046"/>
              <a:gd name="connsiteY2" fmla="*/ 81116 h 567813"/>
              <a:gd name="connsiteX3" fmla="*/ 700549 w 730046"/>
              <a:gd name="connsiteY3" fmla="*/ 154858 h 567813"/>
              <a:gd name="connsiteX4" fmla="*/ 685800 w 730046"/>
              <a:gd name="connsiteY4" fmla="*/ 250723 h 567813"/>
              <a:gd name="connsiteX5" fmla="*/ 678426 w 730046"/>
              <a:gd name="connsiteY5" fmla="*/ 280219 h 567813"/>
              <a:gd name="connsiteX6" fmla="*/ 641555 w 730046"/>
              <a:gd name="connsiteY6" fmla="*/ 317090 h 567813"/>
              <a:gd name="connsiteX7" fmla="*/ 612059 w 730046"/>
              <a:gd name="connsiteY7" fmla="*/ 353961 h 567813"/>
              <a:gd name="connsiteX8" fmla="*/ 575188 w 730046"/>
              <a:gd name="connsiteY8" fmla="*/ 383458 h 567813"/>
              <a:gd name="connsiteX9" fmla="*/ 545691 w 730046"/>
              <a:gd name="connsiteY9" fmla="*/ 412955 h 567813"/>
              <a:gd name="connsiteX10" fmla="*/ 530942 w 730046"/>
              <a:gd name="connsiteY10" fmla="*/ 427703 h 567813"/>
              <a:gd name="connsiteX11" fmla="*/ 508820 w 730046"/>
              <a:gd name="connsiteY11" fmla="*/ 442452 h 567813"/>
              <a:gd name="connsiteX12" fmla="*/ 471949 w 730046"/>
              <a:gd name="connsiteY12" fmla="*/ 479323 h 567813"/>
              <a:gd name="connsiteX13" fmla="*/ 405581 w 730046"/>
              <a:gd name="connsiteY13" fmla="*/ 494071 h 567813"/>
              <a:gd name="connsiteX14" fmla="*/ 383459 w 730046"/>
              <a:gd name="connsiteY14" fmla="*/ 501445 h 567813"/>
              <a:gd name="connsiteX15" fmla="*/ 287594 w 730046"/>
              <a:gd name="connsiteY15" fmla="*/ 516194 h 567813"/>
              <a:gd name="connsiteX16" fmla="*/ 235975 w 730046"/>
              <a:gd name="connsiteY16" fmla="*/ 530942 h 567813"/>
              <a:gd name="connsiteX17" fmla="*/ 213852 w 730046"/>
              <a:gd name="connsiteY17" fmla="*/ 545690 h 567813"/>
              <a:gd name="connsiteX18" fmla="*/ 169607 w 730046"/>
              <a:gd name="connsiteY18" fmla="*/ 567813 h 567813"/>
              <a:gd name="connsiteX19" fmla="*/ 58994 w 730046"/>
              <a:gd name="connsiteY19" fmla="*/ 560439 h 567813"/>
              <a:gd name="connsiteX20" fmla="*/ 0 w 730046"/>
              <a:gd name="connsiteY20" fmla="*/ 553065 h 567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30046" h="567813">
                <a:moveTo>
                  <a:pt x="730046" y="0"/>
                </a:moveTo>
                <a:cubicBezTo>
                  <a:pt x="727588" y="19665"/>
                  <a:pt x="726216" y="39496"/>
                  <a:pt x="722671" y="58994"/>
                </a:cubicBezTo>
                <a:cubicBezTo>
                  <a:pt x="721280" y="66641"/>
                  <a:pt x="717432" y="73642"/>
                  <a:pt x="715297" y="81116"/>
                </a:cubicBezTo>
                <a:cubicBezTo>
                  <a:pt x="708243" y="105807"/>
                  <a:pt x="703768" y="129106"/>
                  <a:pt x="700549" y="154858"/>
                </a:cubicBezTo>
                <a:cubicBezTo>
                  <a:pt x="683417" y="291916"/>
                  <a:pt x="703815" y="187675"/>
                  <a:pt x="685800" y="250723"/>
                </a:cubicBezTo>
                <a:cubicBezTo>
                  <a:pt x="683016" y="260468"/>
                  <a:pt x="682418" y="270904"/>
                  <a:pt x="678426" y="280219"/>
                </a:cubicBezTo>
                <a:cubicBezTo>
                  <a:pt x="666883" y="307154"/>
                  <a:pt x="662932" y="299989"/>
                  <a:pt x="641555" y="317090"/>
                </a:cubicBezTo>
                <a:cubicBezTo>
                  <a:pt x="621775" y="332914"/>
                  <a:pt x="629090" y="332672"/>
                  <a:pt x="612059" y="353961"/>
                </a:cubicBezTo>
                <a:cubicBezTo>
                  <a:pt x="593801" y="376783"/>
                  <a:pt x="599579" y="362551"/>
                  <a:pt x="575188" y="383458"/>
                </a:cubicBezTo>
                <a:cubicBezTo>
                  <a:pt x="564631" y="392507"/>
                  <a:pt x="555523" y="403123"/>
                  <a:pt x="545691" y="412955"/>
                </a:cubicBezTo>
                <a:cubicBezTo>
                  <a:pt x="540775" y="417871"/>
                  <a:pt x="536727" y="423846"/>
                  <a:pt x="530942" y="427703"/>
                </a:cubicBezTo>
                <a:cubicBezTo>
                  <a:pt x="523568" y="432619"/>
                  <a:pt x="515490" y="436616"/>
                  <a:pt x="508820" y="442452"/>
                </a:cubicBezTo>
                <a:cubicBezTo>
                  <a:pt x="495739" y="453898"/>
                  <a:pt x="488993" y="475914"/>
                  <a:pt x="471949" y="479323"/>
                </a:cubicBezTo>
                <a:cubicBezTo>
                  <a:pt x="446607" y="484391"/>
                  <a:pt x="429879" y="487129"/>
                  <a:pt x="405581" y="494071"/>
                </a:cubicBezTo>
                <a:cubicBezTo>
                  <a:pt x="398107" y="496206"/>
                  <a:pt x="391107" y="500055"/>
                  <a:pt x="383459" y="501445"/>
                </a:cubicBezTo>
                <a:cubicBezTo>
                  <a:pt x="260529" y="523795"/>
                  <a:pt x="376469" y="496443"/>
                  <a:pt x="287594" y="516194"/>
                </a:cubicBezTo>
                <a:cubicBezTo>
                  <a:pt x="279087" y="518085"/>
                  <a:pt x="245831" y="526014"/>
                  <a:pt x="235975" y="530942"/>
                </a:cubicBezTo>
                <a:cubicBezTo>
                  <a:pt x="228048" y="534905"/>
                  <a:pt x="221779" y="541726"/>
                  <a:pt x="213852" y="545690"/>
                </a:cubicBezTo>
                <a:cubicBezTo>
                  <a:pt x="152796" y="576218"/>
                  <a:pt x="232999" y="525552"/>
                  <a:pt x="169607" y="567813"/>
                </a:cubicBezTo>
                <a:cubicBezTo>
                  <a:pt x="132736" y="565355"/>
                  <a:pt x="95795" y="563784"/>
                  <a:pt x="58994" y="560439"/>
                </a:cubicBezTo>
                <a:cubicBezTo>
                  <a:pt x="-25946" y="552717"/>
                  <a:pt x="29125" y="553065"/>
                  <a:pt x="0" y="5530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/>
          <p:cNvSpPr/>
          <p:nvPr/>
        </p:nvSpPr>
        <p:spPr>
          <a:xfrm>
            <a:off x="4777125" y="218884"/>
            <a:ext cx="2213616" cy="499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Electrovalves</a:t>
            </a:r>
            <a:r>
              <a:rPr lang="en-US" sz="1400" dirty="0">
                <a:solidFill>
                  <a:schemeClr val="tx1"/>
                </a:solidFill>
              </a:rPr>
              <a:t> + relays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(LED for Demo purposes)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5059392" y="1431862"/>
            <a:ext cx="369747" cy="611582"/>
          </a:xfrm>
          <a:prstGeom prst="rect">
            <a:avLst/>
          </a:prstGeom>
        </p:spPr>
      </p:pic>
      <p:pic>
        <p:nvPicPr>
          <p:cNvPr id="1038" name="Picture 14" descr="Resultado de imagen de user ic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8043" y="2921944"/>
            <a:ext cx="697270" cy="69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de comunidad de madrid mapa roj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25" y="112401"/>
            <a:ext cx="1375164" cy="137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1376" y="1571732"/>
            <a:ext cx="43707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</a:rPr>
              <a:t>20,000 Ha green areas</a:t>
            </a:r>
          </a:p>
          <a:p>
            <a:pPr algn="ctr"/>
            <a:r>
              <a:rPr lang="en-US" sz="4000" dirty="0">
                <a:solidFill>
                  <a:schemeClr val="accent6"/>
                </a:solidFill>
              </a:rPr>
              <a:t>140 Hm</a:t>
            </a:r>
            <a:r>
              <a:rPr lang="en-US" sz="4000" baseline="30000" dirty="0">
                <a:solidFill>
                  <a:schemeClr val="accent6"/>
                </a:solidFill>
              </a:rPr>
              <a:t>3</a:t>
            </a:r>
            <a:r>
              <a:rPr lang="en-US" sz="4000" dirty="0">
                <a:solidFill>
                  <a:schemeClr val="accent6"/>
                </a:solidFill>
              </a:rPr>
              <a:t> per year</a:t>
            </a:r>
          </a:p>
          <a:p>
            <a:pPr algn="ctr"/>
            <a:r>
              <a:rPr lang="en-US" sz="4400" dirty="0">
                <a:solidFill>
                  <a:srgbClr val="C00000"/>
                </a:solidFill>
              </a:rPr>
              <a:t>~10% waste</a:t>
            </a:r>
          </a:p>
        </p:txBody>
      </p:sp>
      <p:sp>
        <p:nvSpPr>
          <p:cNvPr id="45" name="Cube 44"/>
          <p:cNvSpPr/>
          <p:nvPr/>
        </p:nvSpPr>
        <p:spPr>
          <a:xfrm>
            <a:off x="588098" y="3556804"/>
            <a:ext cx="2483781" cy="2456597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588098" y="6225418"/>
            <a:ext cx="1821537" cy="13648"/>
          </a:xfrm>
          <a:prstGeom prst="straightConnector1">
            <a:avLst/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46871" y="6041527"/>
            <a:ext cx="96532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241 m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1049" y="4822673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14,000,000,000 L</a:t>
            </a:r>
          </a:p>
        </p:txBody>
      </p:sp>
      <p:pic>
        <p:nvPicPr>
          <p:cNvPr id="1042" name="Picture 18" descr="Resultado de imagen de torrespaña madrid icono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82" r="45489" b="28635"/>
          <a:stretch/>
        </p:blipFill>
        <p:spPr bwMode="auto">
          <a:xfrm>
            <a:off x="108992" y="4368913"/>
            <a:ext cx="411122" cy="164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3071879" y="3595192"/>
            <a:ext cx="279736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Watering in rainy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Watering in hot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Watering in excess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Sprinkler vs. drip irrigation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Manual vs. </a:t>
            </a:r>
            <a:r>
              <a:rPr lang="en-US" sz="1600" i="1" dirty="0" err="1"/>
              <a:t>autom</a:t>
            </a:r>
            <a:r>
              <a:rPr lang="en-US" sz="1600" i="1" dirty="0"/>
              <a:t> irrigation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Pipe leaks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Non-native plants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Evaporation in excess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70977" y="2992772"/>
            <a:ext cx="763338" cy="763338"/>
          </a:xfrm>
          <a:prstGeom prst="rect">
            <a:avLst/>
          </a:prstGeom>
        </p:spPr>
      </p:pic>
      <p:sp>
        <p:nvSpPr>
          <p:cNvPr id="57" name="Freeform: Shape 56"/>
          <p:cNvSpPr/>
          <p:nvPr/>
        </p:nvSpPr>
        <p:spPr>
          <a:xfrm>
            <a:off x="6671073" y="2661313"/>
            <a:ext cx="453256" cy="709969"/>
          </a:xfrm>
          <a:custGeom>
            <a:avLst/>
            <a:gdLst>
              <a:gd name="connsiteX0" fmla="*/ 409433 w 440497"/>
              <a:gd name="connsiteY0" fmla="*/ 0 h 709969"/>
              <a:gd name="connsiteX1" fmla="*/ 436728 w 440497"/>
              <a:gd name="connsiteY1" fmla="*/ 245660 h 709969"/>
              <a:gd name="connsiteX2" fmla="*/ 423081 w 440497"/>
              <a:gd name="connsiteY2" fmla="*/ 559559 h 709969"/>
              <a:gd name="connsiteX3" fmla="*/ 341194 w 440497"/>
              <a:gd name="connsiteY3" fmla="*/ 586854 h 709969"/>
              <a:gd name="connsiteX4" fmla="*/ 245660 w 440497"/>
              <a:gd name="connsiteY4" fmla="*/ 614150 h 709969"/>
              <a:gd name="connsiteX5" fmla="*/ 191069 w 440497"/>
              <a:gd name="connsiteY5" fmla="*/ 627797 h 709969"/>
              <a:gd name="connsiteX6" fmla="*/ 136478 w 440497"/>
              <a:gd name="connsiteY6" fmla="*/ 655093 h 709969"/>
              <a:gd name="connsiteX7" fmla="*/ 68239 w 440497"/>
              <a:gd name="connsiteY7" fmla="*/ 682388 h 709969"/>
              <a:gd name="connsiteX8" fmla="*/ 0 w 440497"/>
              <a:gd name="connsiteY8" fmla="*/ 709684 h 709969"/>
              <a:gd name="connsiteX0" fmla="*/ 409433 w 436760"/>
              <a:gd name="connsiteY0" fmla="*/ 0 h 709969"/>
              <a:gd name="connsiteX1" fmla="*/ 436728 w 436760"/>
              <a:gd name="connsiteY1" fmla="*/ 245660 h 709969"/>
              <a:gd name="connsiteX2" fmla="*/ 409922 w 436760"/>
              <a:gd name="connsiteY2" fmla="*/ 470848 h 709969"/>
              <a:gd name="connsiteX3" fmla="*/ 341194 w 436760"/>
              <a:gd name="connsiteY3" fmla="*/ 586854 h 709969"/>
              <a:gd name="connsiteX4" fmla="*/ 245660 w 436760"/>
              <a:gd name="connsiteY4" fmla="*/ 614150 h 709969"/>
              <a:gd name="connsiteX5" fmla="*/ 191069 w 436760"/>
              <a:gd name="connsiteY5" fmla="*/ 627797 h 709969"/>
              <a:gd name="connsiteX6" fmla="*/ 136478 w 436760"/>
              <a:gd name="connsiteY6" fmla="*/ 655093 h 709969"/>
              <a:gd name="connsiteX7" fmla="*/ 68239 w 436760"/>
              <a:gd name="connsiteY7" fmla="*/ 682388 h 709969"/>
              <a:gd name="connsiteX8" fmla="*/ 0 w 436760"/>
              <a:gd name="connsiteY8" fmla="*/ 709684 h 709969"/>
              <a:gd name="connsiteX0" fmla="*/ 409433 w 437053"/>
              <a:gd name="connsiteY0" fmla="*/ 0 h 709969"/>
              <a:gd name="connsiteX1" fmla="*/ 436728 w 437053"/>
              <a:gd name="connsiteY1" fmla="*/ 245660 h 709969"/>
              <a:gd name="connsiteX2" fmla="*/ 409922 w 437053"/>
              <a:gd name="connsiteY2" fmla="*/ 470848 h 709969"/>
              <a:gd name="connsiteX3" fmla="*/ 245660 w 437053"/>
              <a:gd name="connsiteY3" fmla="*/ 614150 h 709969"/>
              <a:gd name="connsiteX4" fmla="*/ 191069 w 437053"/>
              <a:gd name="connsiteY4" fmla="*/ 627797 h 709969"/>
              <a:gd name="connsiteX5" fmla="*/ 136478 w 437053"/>
              <a:gd name="connsiteY5" fmla="*/ 655093 h 709969"/>
              <a:gd name="connsiteX6" fmla="*/ 68239 w 437053"/>
              <a:gd name="connsiteY6" fmla="*/ 682388 h 709969"/>
              <a:gd name="connsiteX7" fmla="*/ 0 w 437053"/>
              <a:gd name="connsiteY7" fmla="*/ 709684 h 709969"/>
              <a:gd name="connsiteX0" fmla="*/ 409433 w 437053"/>
              <a:gd name="connsiteY0" fmla="*/ 0 h 709969"/>
              <a:gd name="connsiteX1" fmla="*/ 436728 w 437053"/>
              <a:gd name="connsiteY1" fmla="*/ 245660 h 709969"/>
              <a:gd name="connsiteX2" fmla="*/ 409922 w 437053"/>
              <a:gd name="connsiteY2" fmla="*/ 470848 h 709969"/>
              <a:gd name="connsiteX3" fmla="*/ 245660 w 437053"/>
              <a:gd name="connsiteY3" fmla="*/ 614150 h 709969"/>
              <a:gd name="connsiteX4" fmla="*/ 136478 w 437053"/>
              <a:gd name="connsiteY4" fmla="*/ 655093 h 709969"/>
              <a:gd name="connsiteX5" fmla="*/ 68239 w 437053"/>
              <a:gd name="connsiteY5" fmla="*/ 682388 h 709969"/>
              <a:gd name="connsiteX6" fmla="*/ 0 w 437053"/>
              <a:gd name="connsiteY6" fmla="*/ 709684 h 70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7053" h="709969">
                <a:moveTo>
                  <a:pt x="409433" y="0"/>
                </a:moveTo>
                <a:cubicBezTo>
                  <a:pt x="424032" y="87595"/>
                  <a:pt x="436647" y="167185"/>
                  <a:pt x="436728" y="245660"/>
                </a:cubicBezTo>
                <a:cubicBezTo>
                  <a:pt x="436810" y="324135"/>
                  <a:pt x="441767" y="409433"/>
                  <a:pt x="409922" y="470848"/>
                </a:cubicBezTo>
                <a:cubicBezTo>
                  <a:pt x="378077" y="532263"/>
                  <a:pt x="291234" y="583443"/>
                  <a:pt x="245660" y="614150"/>
                </a:cubicBezTo>
                <a:cubicBezTo>
                  <a:pt x="200086" y="644857"/>
                  <a:pt x="166048" y="643720"/>
                  <a:pt x="136478" y="655093"/>
                </a:cubicBezTo>
                <a:cubicBezTo>
                  <a:pt x="106908" y="666466"/>
                  <a:pt x="90151" y="671432"/>
                  <a:pt x="68239" y="682388"/>
                </a:cubicBezTo>
                <a:cubicBezTo>
                  <a:pt x="3553" y="714731"/>
                  <a:pt x="52670" y="709684"/>
                  <a:pt x="0" y="7096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/>
          <p:cNvSpPr/>
          <p:nvPr/>
        </p:nvSpPr>
        <p:spPr>
          <a:xfrm>
            <a:off x="6634088" y="3391183"/>
            <a:ext cx="977259" cy="3480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Remote surveillance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(in project)</a:t>
            </a:r>
          </a:p>
        </p:txBody>
      </p:sp>
      <p:sp>
        <p:nvSpPr>
          <p:cNvPr id="53" name="Rectangle: Rounded Corners 52"/>
          <p:cNvSpPr/>
          <p:nvPr/>
        </p:nvSpPr>
        <p:spPr>
          <a:xfrm>
            <a:off x="5931911" y="4148231"/>
            <a:ext cx="6161528" cy="2661643"/>
          </a:xfrm>
          <a:prstGeom prst="roundRect">
            <a:avLst>
              <a:gd name="adj" fmla="val 770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>
                <a:solidFill>
                  <a:srgbClr val="0070C0"/>
                </a:solidFill>
              </a:rPr>
              <a:t>Use Cases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Remote system activation/de-activation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General case: Watering at scheduled times</a:t>
            </a:r>
          </a:p>
          <a:p>
            <a:pPr marL="800100" lvl="1" indent="-342900"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Check humidity before watering + Notification (through Serial Monitor)</a:t>
            </a:r>
          </a:p>
          <a:p>
            <a:pPr marL="800100" lvl="1" indent="-342900"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Stop watering when reaching humidity + Notification (through Serial Monitor)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Manual (Remote) override – Under construction</a:t>
            </a:r>
          </a:p>
        </p:txBody>
      </p:sp>
    </p:spTree>
    <p:extLst>
      <p:ext uri="{BB962C8B-B14F-4D97-AF65-F5344CB8AC3E}">
        <p14:creationId xmlns:p14="http://schemas.microsoft.com/office/powerpoint/2010/main" val="409998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113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 Soria</dc:creator>
  <cp:lastModifiedBy>Luis Lopez Soria</cp:lastModifiedBy>
  <cp:revision>19</cp:revision>
  <dcterms:created xsi:type="dcterms:W3CDTF">2017-07-11T10:59:36Z</dcterms:created>
  <dcterms:modified xsi:type="dcterms:W3CDTF">2017-07-12T15:40:24Z</dcterms:modified>
</cp:coreProperties>
</file>