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0"/>
  </p:notesMasterIdLst>
  <p:handoutMasterIdLst>
    <p:handoutMasterId r:id="rId11"/>
  </p:handoutMasterIdLst>
  <p:sldIdLst>
    <p:sldId id="269" r:id="rId2"/>
    <p:sldId id="271" r:id="rId3"/>
    <p:sldId id="272" r:id="rId4"/>
    <p:sldId id="273" r:id="rId5"/>
    <p:sldId id="274" r:id="rId6"/>
    <p:sldId id="275" r:id="rId7"/>
    <p:sldId id="276" r:id="rId8"/>
    <p:sldId id="277" r:id="rId9"/>
  </p:sldIdLst>
  <p:sldSz cx="9144000" cy="6858000" type="screen4x3"/>
  <p:notesSz cx="7010400" cy="9296400"/>
  <p:defaultTextStyle>
    <a:defPPr rtl="0">
      <a:defRPr lang="tr-tr"/>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155" autoAdjust="0"/>
  </p:normalViewPr>
  <p:slideViewPr>
    <p:cSldViewPr>
      <p:cViewPr varScale="1">
        <p:scale>
          <a:sx n="67" d="100"/>
          <a:sy n="67" d="100"/>
        </p:scale>
        <p:origin x="1284" y="44"/>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Dikdörtgen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vl1pPr>
          </a:lstStyle>
          <a:p>
            <a:pPr rtl="0"/>
            <a:endParaRPr lang="tr-TR" dirty="0">
              <a:latin typeface="Arial" panose="020B0604020202020204" pitchFamily="34" charset="0"/>
            </a:endParaRPr>
          </a:p>
        </p:txBody>
      </p:sp>
      <p:sp>
        <p:nvSpPr>
          <p:cNvPr id="34819" name="Dikdörtgen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vl1pPr>
          </a:lstStyle>
          <a:p>
            <a:pPr rtl="0"/>
            <a:fld id="{8EB1AC0F-E286-44A1-8E5A-20BC1E627360}" type="datetime1">
              <a:rPr lang="tr-TR" smtClean="0">
                <a:latin typeface="Arial" panose="020B0604020202020204" pitchFamily="34" charset="0"/>
              </a:rPr>
              <a:t>10.06.2021</a:t>
            </a:fld>
            <a:endParaRPr lang="tr-TR" dirty="0">
              <a:latin typeface="Arial" panose="020B0604020202020204" pitchFamily="34" charset="0"/>
            </a:endParaRPr>
          </a:p>
        </p:txBody>
      </p:sp>
      <p:sp>
        <p:nvSpPr>
          <p:cNvPr id="34820" name="Dikdörtgen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vl1pPr>
          </a:lstStyle>
          <a:p>
            <a:pPr rtl="0"/>
            <a:endParaRPr lang="tr-TR" dirty="0">
              <a:latin typeface="Arial" panose="020B0604020202020204" pitchFamily="34" charset="0"/>
            </a:endParaRPr>
          </a:p>
        </p:txBody>
      </p:sp>
      <p:sp>
        <p:nvSpPr>
          <p:cNvPr id="34821" name="Dikdörtgen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vl1pPr>
          </a:lstStyle>
          <a:p>
            <a:pPr rtl="0"/>
            <a:fld id="{F0B6EC5B-DE15-4B62-9DC0-DE1BD893DD16}" type="slidenum">
              <a:rPr lang="tr-TR" smtClean="0">
                <a:latin typeface="Arial" panose="020B0604020202020204" pitchFamily="34" charset="0"/>
              </a:rPr>
              <a:pPr/>
              <a:t>‹#›</a:t>
            </a:fld>
            <a:endParaRPr lang="tr-TR" dirty="0">
              <a:latin typeface="Arial" panose="020B060402020202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Dikdörtgen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tr-TR" noProof="0"/>
          </a:p>
        </p:txBody>
      </p:sp>
      <p:sp>
        <p:nvSpPr>
          <p:cNvPr id="26627" name="Dikdörtgen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B2142ED-62CF-4BE7-A720-C948E8939493}" type="datetime1">
              <a:rPr lang="tr-TR" noProof="0" smtClean="0"/>
              <a:t>10.06.2021</a:t>
            </a:fld>
            <a:endParaRPr lang="tr-TR" noProof="0"/>
          </a:p>
        </p:txBody>
      </p:sp>
      <p:sp>
        <p:nvSpPr>
          <p:cNvPr id="26628" name="Dikdörtgen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Dikdörtgen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6630" name="Dikdörtgen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tr-TR" noProof="0"/>
          </a:p>
        </p:txBody>
      </p:sp>
      <p:sp>
        <p:nvSpPr>
          <p:cNvPr id="26631" name="Dikdörtgen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23FACB9-4E35-4CB3-835A-2EBF55FAEDE3}" type="slidenum">
              <a:rPr lang="tr-TR" noProof="0" smtClean="0"/>
              <a:pPr/>
              <a:t>‹#›</a:t>
            </a:fld>
            <a:endParaRPr lang="tr-TR" noProof="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a:t>
            </a:fld>
            <a:endParaRPr lang="tr-TR" dirty="0"/>
          </a:p>
        </p:txBody>
      </p:sp>
    </p:spTree>
    <p:extLst>
      <p:ext uri="{BB962C8B-B14F-4D97-AF65-F5344CB8AC3E}">
        <p14:creationId xmlns:p14="http://schemas.microsoft.com/office/powerpoint/2010/main" val="110559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2</a:t>
            </a:fld>
            <a:endParaRPr lang="tr-TR" dirty="0"/>
          </a:p>
        </p:txBody>
      </p:sp>
    </p:spTree>
    <p:extLst>
      <p:ext uri="{BB962C8B-B14F-4D97-AF65-F5344CB8AC3E}">
        <p14:creationId xmlns:p14="http://schemas.microsoft.com/office/powerpoint/2010/main" val="1180608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3</a:t>
            </a:fld>
            <a:endParaRPr lang="tr-TR" dirty="0"/>
          </a:p>
        </p:txBody>
      </p:sp>
    </p:spTree>
    <p:extLst>
      <p:ext uri="{BB962C8B-B14F-4D97-AF65-F5344CB8AC3E}">
        <p14:creationId xmlns:p14="http://schemas.microsoft.com/office/powerpoint/2010/main" val="55117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7106" name="Çizgi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grpSp>
        <p:nvGrpSpPr>
          <p:cNvPr id="47112" name="Gr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grpSp>
      <p:sp>
        <p:nvSpPr>
          <p:cNvPr id="47144" name="Çizgi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sp>
        <p:nvSpPr>
          <p:cNvPr id="47107" name="Başlık Yer Tutucusu 1"/>
          <p:cNvSpPr>
            <a:spLocks noGrp="1" noChangeArrowheads="1"/>
          </p:cNvSpPr>
          <p:nvPr>
            <p:ph type="ctrTitle" hasCustomPrompt="1"/>
          </p:nvPr>
        </p:nvSpPr>
        <p:spPr>
          <a:xfrm>
            <a:off x="315913" y="466725"/>
            <a:ext cx="6781800" cy="2133600"/>
          </a:xfrm>
        </p:spPr>
        <p:txBody>
          <a:bodyPr rtlCol="0"/>
          <a:lstStyle>
            <a:lvl1pPr algn="r">
              <a:defRPr sz="4400">
                <a:latin typeface="Arial" panose="020B0604020202020204" pitchFamily="34" charset="0"/>
              </a:defRPr>
            </a:lvl1pPr>
          </a:lstStyle>
          <a:p>
            <a:pPr lvl="0" rtl="0"/>
            <a:r>
              <a:rPr lang="tr-TR" noProof="0"/>
              <a:t>Asıl başlık stilini düzenlemek için tıklayın</a:t>
            </a:r>
            <a:endParaRPr lang="tr-TR" noProof="0" dirty="0"/>
          </a:p>
        </p:txBody>
      </p:sp>
      <p:sp>
        <p:nvSpPr>
          <p:cNvPr id="47108" name="Metin Yer Tutucusu 2"/>
          <p:cNvSpPr>
            <a:spLocks noGrp="1" noChangeArrowheads="1"/>
          </p:cNvSpPr>
          <p:nvPr>
            <p:ph type="subTitle" idx="1" hasCustomPrompt="1"/>
          </p:nvPr>
        </p:nvSpPr>
        <p:spPr>
          <a:xfrm>
            <a:off x="849313" y="3049588"/>
            <a:ext cx="6248400" cy="2362200"/>
          </a:xfrm>
        </p:spPr>
        <p:txBody>
          <a:bodyPr rtlCol="0"/>
          <a:lstStyle>
            <a:lvl1pPr marL="0" indent="0" algn="r">
              <a:buFontTx/>
              <a:buNone/>
              <a:defRPr sz="2900">
                <a:latin typeface="Arial" panose="020B0604020202020204" pitchFamily="34" charset="0"/>
              </a:defRPr>
            </a:lvl1pPr>
          </a:lstStyle>
          <a:p>
            <a:pPr lvl="0" rtl="0"/>
            <a:r>
              <a:rPr lang="tr-TR" noProof="0"/>
              <a:t>Asıl alt başlık stilini düzenlemek için tıklatın</a:t>
            </a:r>
            <a:endParaRPr lang="tr-TR" noProof="0" dirty="0"/>
          </a:p>
        </p:txBody>
      </p:sp>
      <p:sp>
        <p:nvSpPr>
          <p:cNvPr id="47109" name="Tarih Yer Tutucusu 3"/>
          <p:cNvSpPr>
            <a:spLocks noGrp="1" noChangeArrowheads="1"/>
          </p:cNvSpPr>
          <p:nvPr>
            <p:ph type="dt" sz="half" idx="2"/>
          </p:nvPr>
        </p:nvSpPr>
        <p:spPr/>
        <p:txBody>
          <a:bodyPr rtlCol="0"/>
          <a:lstStyle>
            <a:lvl1pPr>
              <a:defRPr>
                <a:latin typeface="Arial" panose="020B0604020202020204" pitchFamily="34" charset="0"/>
              </a:defRPr>
            </a:lvl1pPr>
          </a:lstStyle>
          <a:p>
            <a:fld id="{E06B36F6-45CF-44EC-92EC-747323348449}" type="datetime1">
              <a:rPr lang="tr-TR" altLang="en-US" smtClean="0"/>
              <a:t>10.06.2021</a:t>
            </a:fld>
            <a:endParaRPr lang="tr-TR" altLang="en-US" dirty="0"/>
          </a:p>
        </p:txBody>
      </p:sp>
      <p:sp>
        <p:nvSpPr>
          <p:cNvPr id="47110" name="Alt Bilgi Yer Tutucusu 4"/>
          <p:cNvSpPr>
            <a:spLocks noGrp="1" noChangeArrowheads="1"/>
          </p:cNvSpPr>
          <p:nvPr>
            <p:ph type="ftr" sz="quarter" idx="3"/>
          </p:nvPr>
        </p:nvSpPr>
        <p:spPr/>
        <p:txBody>
          <a:bodyPr rtlCol="0"/>
          <a:lstStyle>
            <a:lvl1pPr>
              <a:defRPr>
                <a:latin typeface="Arial" panose="020B0604020202020204" pitchFamily="34" charset="0"/>
              </a:defRPr>
            </a:lvl1pPr>
          </a:lstStyle>
          <a:p>
            <a:r>
              <a:rPr lang="tr-TR"/>
              <a:t>Alt bilgi ekleme</a:t>
            </a:r>
            <a:endParaRPr lang="tr-TR" dirty="0"/>
          </a:p>
        </p:txBody>
      </p:sp>
      <p:sp>
        <p:nvSpPr>
          <p:cNvPr id="47111" name="Slayt Numarası Yer Tutucusu 5"/>
          <p:cNvSpPr>
            <a:spLocks noGrp="1" noChangeArrowheads="1"/>
          </p:cNvSpPr>
          <p:nvPr>
            <p:ph type="sldNum" sz="quarter" idx="4"/>
          </p:nvPr>
        </p:nvSpPr>
        <p:spPr/>
        <p:txBody>
          <a:bodyPr rtlCol="0"/>
          <a:lstStyle>
            <a:lvl1pPr>
              <a:defRPr>
                <a:latin typeface="Arial" panose="020B0604020202020204" pitchFamily="34" charset="0"/>
              </a:defRPr>
            </a:lvl1pPr>
          </a:lstStyle>
          <a:p>
            <a:fld id="{E945280F-DE53-48B1-9FB9-96A39916642A}" type="slidenum">
              <a:rPr lang="tr-TR" altLang="en-US" smtClean="0"/>
              <a:pPr/>
              <a:t>‹#›</a:t>
            </a:fld>
            <a:endParaRPr lang="tr-T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hasCustomPrompt="1"/>
          </p:nvPr>
        </p:nvSpPr>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01AD666B-80F8-4322-9C36-13ED0A30C122}" type="datetime1">
              <a:rPr lang="tr-TR" altLang="en-US" smtClean="0"/>
              <a:t>10.06.2021</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872E90EB-6CA4-453F-8712-C339590DE034}" type="slidenum">
              <a:rPr lang="tr-TR" altLang="en-US" smtClean="0"/>
              <a:pPr/>
              <a:t>‹#›</a:t>
            </a:fld>
            <a:endParaRPr lang="tr-TR"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6457950" y="228600"/>
            <a:ext cx="2076450" cy="5707063"/>
          </a:xfrm>
        </p:spPr>
        <p:txBody>
          <a:bodyPr vert="eaVert"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hasCustomPrompt="1"/>
          </p:nvPr>
        </p:nvSpPr>
        <p:spPr>
          <a:xfrm>
            <a:off x="228600" y="228600"/>
            <a:ext cx="6076950" cy="5707063"/>
          </a:xfrm>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BE6A5FAC-E593-49AE-AED3-51E74CBDF44F}" type="datetime1">
              <a:rPr lang="tr-TR" altLang="en-US" smtClean="0"/>
              <a:t>10.06.2021</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26D251BA-4196-46F7-BF5E-DE37F6712AD1}" type="slidenum">
              <a:rPr lang="tr-TR" altLang="en-US" smtClean="0"/>
              <a:pPr/>
              <a:t>‹#›</a:t>
            </a:fld>
            <a:endParaRPr lang="tr-TR"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idx="1" hasCustomPrompt="1"/>
          </p:nvPr>
        </p:nvSpPr>
        <p:spPr/>
        <p:txBody>
          <a:bodyPr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AF121EA4-7451-46EF-AC9C-BE38A0CA0DC9}" type="datetime1">
              <a:rPr lang="tr-TR" altLang="en-US" smtClean="0"/>
              <a:t>10.06.2021</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71C6F290-D301-4864-9490-340EF11588D9}" type="slidenum">
              <a:rPr lang="tr-TR" altLang="en-US" smtClean="0"/>
              <a:pPr/>
              <a:t>‹#›</a:t>
            </a:fld>
            <a:endParaRPr lang="tr-TR"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22313" y="4406900"/>
            <a:ext cx="7772400" cy="1362075"/>
          </a:xfrm>
        </p:spPr>
        <p:txBody>
          <a:bodyPr rtlCol="0" anchor="t"/>
          <a:lstStyle>
            <a:lvl1pPr algn="l">
              <a:defRPr sz="4000" b="1" cap="all">
                <a:latin typeface="Arial" panose="020B0604020202020204" pitchFamily="34" charset="0"/>
              </a:defRPr>
            </a:lvl1pPr>
          </a:lstStyle>
          <a:p>
            <a:pPr rtl="0"/>
            <a:r>
              <a:rPr lang="tr-TR"/>
              <a:t>Asıl başlık stilini düzenlemek için tıklayın</a:t>
            </a:r>
            <a:endParaRPr lang="tr-TR" dirty="0"/>
          </a:p>
        </p:txBody>
      </p:sp>
      <p:sp>
        <p:nvSpPr>
          <p:cNvPr id="3" name="Metin Yer Tutucusu 2"/>
          <p:cNvSpPr>
            <a:spLocks noGrp="1"/>
          </p:cNvSpPr>
          <p:nvPr>
            <p:ph type="body" idx="1" hasCustomPrompt="1"/>
          </p:nvPr>
        </p:nvSpPr>
        <p:spPr>
          <a:xfrm>
            <a:off x="722313" y="2906713"/>
            <a:ext cx="7772400" cy="1500187"/>
          </a:xfrm>
        </p:spPr>
        <p:txBody>
          <a:bodyPr rtlCol="0" anchor="b"/>
          <a:lstStyle>
            <a:lvl1pPr marL="0" indent="0">
              <a:buNone/>
              <a:defRPr sz="2000">
                <a:latin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rtl="0"/>
            <a:r>
              <a:rPr lang="tr-TR"/>
              <a:t>Asıl metin stillerini düzenlemek için tıklayın</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2477DF7E-E0B3-4182-8D13-C2DDF93AB6B5}" type="datetime1">
              <a:rPr lang="tr-TR" altLang="en-US" smtClean="0"/>
              <a:t>10.06.2021</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D0208CE1-DD55-4A43-A479-EF83A2DC3985}" type="slidenum">
              <a:rPr lang="tr-TR" altLang="en-US" smtClean="0"/>
              <a:pPr/>
              <a:t>‹#›</a:t>
            </a:fld>
            <a:endParaRPr lang="tr-TR"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sz="half" idx="1" hasCustomPrompt="1"/>
          </p:nvPr>
        </p:nvSpPr>
        <p:spPr>
          <a:xfrm>
            <a:off x="11430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hasCustomPrompt="1"/>
          </p:nvPr>
        </p:nvSpPr>
        <p:spPr>
          <a:xfrm>
            <a:off x="49149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E83E61A1-2D1E-4E9B-9B82-8D3E08C5898F}" type="datetime1">
              <a:rPr lang="tr-TR" altLang="en-US" smtClean="0"/>
              <a:t>10.06.2021</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0927AF89-6755-46F5-BBCF-E571D7F311A5}" type="slidenum">
              <a:rPr lang="tr-TR" altLang="en-US" smtClean="0"/>
              <a:pPr/>
              <a:t>‹#›</a:t>
            </a:fld>
            <a:endParaRPr lang="tr-TR"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457200" y="274638"/>
            <a:ext cx="8229600" cy="1143000"/>
          </a:xfrm>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Metin Yer Tutucusu 2"/>
          <p:cNvSpPr>
            <a:spLocks noGrp="1"/>
          </p:cNvSpPr>
          <p:nvPr>
            <p:ph type="body" idx="1" hasCustomPrompt="1"/>
          </p:nvPr>
        </p:nvSpPr>
        <p:spPr>
          <a:xfrm>
            <a:off x="457200" y="1535113"/>
            <a:ext cx="4040188"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endParaRPr lang="tr-TR" dirty="0"/>
          </a:p>
        </p:txBody>
      </p:sp>
      <p:sp>
        <p:nvSpPr>
          <p:cNvPr id="4" name="İçerik Yer Tutucusu 3"/>
          <p:cNvSpPr>
            <a:spLocks noGrp="1"/>
          </p:cNvSpPr>
          <p:nvPr>
            <p:ph sz="half" idx="2" hasCustomPrompt="1"/>
          </p:nvPr>
        </p:nvSpPr>
        <p:spPr>
          <a:xfrm>
            <a:off x="457200" y="2174875"/>
            <a:ext cx="4040188"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hasCustomPrompt="1"/>
          </p:nvPr>
        </p:nvSpPr>
        <p:spPr>
          <a:xfrm>
            <a:off x="4645025" y="1535113"/>
            <a:ext cx="4041775"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endParaRPr lang="tr-TR" dirty="0"/>
          </a:p>
        </p:txBody>
      </p:sp>
      <p:sp>
        <p:nvSpPr>
          <p:cNvPr id="6" name="İçerik Yer Tutucusu 5"/>
          <p:cNvSpPr>
            <a:spLocks noGrp="1"/>
          </p:cNvSpPr>
          <p:nvPr>
            <p:ph sz="quarter" idx="4" hasCustomPrompt="1"/>
          </p:nvPr>
        </p:nvSpPr>
        <p:spPr>
          <a:xfrm>
            <a:off x="4645025" y="2174875"/>
            <a:ext cx="4041775"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Tarih Yer Tutucusu 6"/>
          <p:cNvSpPr>
            <a:spLocks noGrp="1"/>
          </p:cNvSpPr>
          <p:nvPr>
            <p:ph type="dt" sz="half" idx="10"/>
          </p:nvPr>
        </p:nvSpPr>
        <p:spPr/>
        <p:txBody>
          <a:bodyPr rtlCol="0"/>
          <a:lstStyle>
            <a:lvl1pPr>
              <a:defRPr>
                <a:latin typeface="Arial" panose="020B0604020202020204" pitchFamily="34" charset="0"/>
              </a:defRPr>
            </a:lvl1pPr>
          </a:lstStyle>
          <a:p>
            <a:fld id="{34FB15FF-4579-4682-8FD7-06AFF4EE0B6F}" type="datetime1">
              <a:rPr lang="tr-TR" altLang="en-US" smtClean="0"/>
              <a:t>10.06.2021</a:t>
            </a:fld>
            <a:endParaRPr lang="tr-TR" altLang="en-US" dirty="0"/>
          </a:p>
        </p:txBody>
      </p:sp>
      <p:sp>
        <p:nvSpPr>
          <p:cNvPr id="8" name="Alt Bilgi Yer Tutucusu 7"/>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9" name="Slayt Numarası Yer Tutucusu 8"/>
          <p:cNvSpPr>
            <a:spLocks noGrp="1"/>
          </p:cNvSpPr>
          <p:nvPr>
            <p:ph type="sldNum" sz="quarter" idx="12"/>
          </p:nvPr>
        </p:nvSpPr>
        <p:spPr/>
        <p:txBody>
          <a:bodyPr rtlCol="0"/>
          <a:lstStyle>
            <a:lvl1pPr>
              <a:defRPr>
                <a:latin typeface="Arial" panose="020B0604020202020204" pitchFamily="34" charset="0"/>
              </a:defRPr>
            </a:lvl1pPr>
          </a:lstStyle>
          <a:p>
            <a:fld id="{F76BE3C0-1208-4260-82C3-0EB040027195}" type="slidenum">
              <a:rPr lang="tr-TR" altLang="en-US" smtClean="0"/>
              <a:pPr/>
              <a:t>‹#›</a:t>
            </a:fld>
            <a:endParaRPr lang="tr-TR"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Tarih Yer Tutucusu 2"/>
          <p:cNvSpPr>
            <a:spLocks noGrp="1"/>
          </p:cNvSpPr>
          <p:nvPr>
            <p:ph type="dt" sz="half" idx="10"/>
          </p:nvPr>
        </p:nvSpPr>
        <p:spPr/>
        <p:txBody>
          <a:bodyPr rtlCol="0"/>
          <a:lstStyle>
            <a:lvl1pPr>
              <a:defRPr>
                <a:latin typeface="Arial" panose="020B0604020202020204" pitchFamily="34" charset="0"/>
              </a:defRPr>
            </a:lvl1pPr>
          </a:lstStyle>
          <a:p>
            <a:fld id="{D18031B7-64B7-4EF9-8B21-78A5D432910C}" type="datetime1">
              <a:rPr lang="tr-TR" altLang="en-US" smtClean="0"/>
              <a:t>10.06.2021</a:t>
            </a:fld>
            <a:endParaRPr lang="tr-TR" altLang="en-US" dirty="0"/>
          </a:p>
        </p:txBody>
      </p:sp>
      <p:sp>
        <p:nvSpPr>
          <p:cNvPr id="4" name="Alt Bilgi Yer Tutucusu 3"/>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5" name="Slayt Numarası Yer Tutucusu 4"/>
          <p:cNvSpPr>
            <a:spLocks noGrp="1"/>
          </p:cNvSpPr>
          <p:nvPr>
            <p:ph type="sldNum" sz="quarter" idx="12"/>
          </p:nvPr>
        </p:nvSpPr>
        <p:spPr/>
        <p:txBody>
          <a:bodyPr rtlCol="0"/>
          <a:lstStyle>
            <a:lvl1pPr>
              <a:defRPr>
                <a:latin typeface="Arial" panose="020B0604020202020204" pitchFamily="34" charset="0"/>
              </a:defRPr>
            </a:lvl1pPr>
          </a:lstStyle>
          <a:p>
            <a:fld id="{D5F02DF6-5EF1-449D-8E8F-F40E7D2FCBCB}" type="slidenum">
              <a:rPr lang="tr-TR" altLang="en-US" smtClean="0"/>
              <a:pPr/>
              <a:t>‹#›</a:t>
            </a:fld>
            <a:endParaRPr lang="tr-TR"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atin typeface="Arial" panose="020B0604020202020204" pitchFamily="34" charset="0"/>
              </a:defRPr>
            </a:lvl1pPr>
          </a:lstStyle>
          <a:p>
            <a:fld id="{2DEEDB3C-10B7-4BB8-B7E6-EC2F3E485486}" type="datetime1">
              <a:rPr lang="tr-TR" altLang="en-US" smtClean="0"/>
              <a:t>10.06.2021</a:t>
            </a:fld>
            <a:endParaRPr lang="tr-TR" altLang="en-US" dirty="0"/>
          </a:p>
        </p:txBody>
      </p:sp>
      <p:sp>
        <p:nvSpPr>
          <p:cNvPr id="3" name="Alt Bilgi Yer Tutucusu 2"/>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4" name="Slayt Numarası Yer Tutucusu 3"/>
          <p:cNvSpPr>
            <a:spLocks noGrp="1"/>
          </p:cNvSpPr>
          <p:nvPr>
            <p:ph type="sldNum" sz="quarter" idx="12"/>
          </p:nvPr>
        </p:nvSpPr>
        <p:spPr/>
        <p:txBody>
          <a:bodyPr rtlCol="0"/>
          <a:lstStyle>
            <a:lvl1pPr>
              <a:defRPr>
                <a:latin typeface="Arial" panose="020B0604020202020204" pitchFamily="34" charset="0"/>
              </a:defRPr>
            </a:lvl1pPr>
          </a:lstStyle>
          <a:p>
            <a:fld id="{AC3460AA-1533-4548-8781-A6D0EAE276D6}" type="slidenum">
              <a:rPr lang="tr-TR" altLang="en-US" smtClean="0"/>
              <a:pPr/>
              <a:t>‹#›</a:t>
            </a:fld>
            <a:endParaRPr lang="tr-TR"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457200" y="273050"/>
            <a:ext cx="3008313" cy="1162050"/>
          </a:xfrm>
        </p:spPr>
        <p:txBody>
          <a:bodyPr rtlCol="0"/>
          <a:lstStyle>
            <a:lvl1pPr algn="l">
              <a:defRPr sz="2000" b="1">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idx="1" hasCustomPrompt="1"/>
          </p:nvPr>
        </p:nvSpPr>
        <p:spPr>
          <a:xfrm>
            <a:off x="3575050" y="273050"/>
            <a:ext cx="5111750" cy="5853113"/>
          </a:xfrm>
        </p:spPr>
        <p:txBody>
          <a:bodyPr rtlCol="0"/>
          <a:lstStyle>
            <a:lvl1pPr marL="45720" indent="0">
              <a:buFontTx/>
              <a:buNone/>
              <a:defRPr sz="3200">
                <a:latin typeface="Arial" panose="020B0604020202020204" pitchFamily="34" charset="0"/>
              </a:defRPr>
            </a:lvl1pPr>
            <a:lvl2pPr>
              <a:defRPr sz="2800">
                <a:latin typeface="Arial" panose="020B0604020202020204" pitchFamily="34" charset="0"/>
              </a:defRPr>
            </a:lvl2pPr>
            <a:lvl3pPr>
              <a:defRPr sz="2400">
                <a:latin typeface="Arial" panose="020B0604020202020204" pitchFamily="34" charset="0"/>
              </a:defRPr>
            </a:lvl3pPr>
            <a:lvl4pPr>
              <a:defRPr sz="2000">
                <a:latin typeface="Arial" panose="020B0604020202020204" pitchFamily="34" charset="0"/>
              </a:defRPr>
            </a:lvl4pPr>
            <a:lvl5pPr>
              <a:defRPr sz="2000">
                <a:latin typeface="Arial" panose="020B0604020202020204" pitchFamily="34" charset="0"/>
              </a:defRPr>
            </a:lvl5pPr>
            <a:lvl6pPr>
              <a:defRPr sz="2000"/>
            </a:lvl6pPr>
            <a:lvl7pPr>
              <a:defRPr sz="2000"/>
            </a:lvl7pPr>
            <a:lvl8pPr>
              <a:defRPr sz="2000"/>
            </a:lvl8pPr>
            <a:lvl9pPr>
              <a:defRPr sz="20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hasCustomPrompt="1"/>
          </p:nvPr>
        </p:nvSpPr>
        <p:spPr>
          <a:xfrm>
            <a:off x="457200" y="1435100"/>
            <a:ext cx="3008313" cy="4691063"/>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71B37F5D-2295-4F5A-B3AD-8B2D37B3CEE7}" type="datetime1">
              <a:rPr lang="tr-TR" altLang="en-US" smtClean="0"/>
              <a:t>10.06.2021</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C6386842-FEC9-453F-B6F7-7C945F3A2D73}" type="slidenum">
              <a:rPr lang="tr-TR" altLang="en-US" smtClean="0"/>
              <a:pPr/>
              <a:t>‹#›</a:t>
            </a:fld>
            <a:endParaRPr lang="tr-TR"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792288" y="4800600"/>
            <a:ext cx="5486400" cy="566738"/>
          </a:xfrm>
        </p:spPr>
        <p:txBody>
          <a:bodyPr rtlCol="0"/>
          <a:lstStyle>
            <a:lvl1pPr algn="l">
              <a:defRPr sz="2000" b="1">
                <a:latin typeface="Arial" panose="020B0604020202020204" pitchFamily="34" charset="0"/>
              </a:defRPr>
            </a:lvl1pPr>
          </a:lstStyle>
          <a:p>
            <a:pPr rtl="0"/>
            <a:r>
              <a:rPr lang="tr-TR"/>
              <a:t>Asıl başlık stilini düzenlemek için tıklayın</a:t>
            </a:r>
            <a:endParaRPr lang="tr-TR" dirty="0"/>
          </a:p>
        </p:txBody>
      </p:sp>
      <p:sp>
        <p:nvSpPr>
          <p:cNvPr id="3" name="Resim Yer Tutucusu 2" descr="Resim eklemek için boş yer tutucu. Yer tutucuya tıklayın ve eklemek istediğiniz resmi seçin"/>
          <p:cNvSpPr>
            <a:spLocks noGrp="1"/>
          </p:cNvSpPr>
          <p:nvPr>
            <p:ph type="pic" idx="1" hasCustomPrompt="1"/>
          </p:nvPr>
        </p:nvSpPr>
        <p:spPr>
          <a:xfrm>
            <a:off x="1792288" y="612775"/>
            <a:ext cx="5486400" cy="4114800"/>
          </a:xfrm>
        </p:spPr>
        <p:txBody>
          <a:bodyPr rtlCol="0"/>
          <a:lstStyle>
            <a:lvl1pPr marL="0" indent="0">
              <a:buNone/>
              <a:defRPr sz="3200">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tr-TR" dirty="0"/>
          </a:p>
        </p:txBody>
      </p:sp>
      <p:sp>
        <p:nvSpPr>
          <p:cNvPr id="4" name="Metin Yer Tutucusu 3"/>
          <p:cNvSpPr>
            <a:spLocks noGrp="1"/>
          </p:cNvSpPr>
          <p:nvPr>
            <p:ph type="body" sz="half" idx="2" hasCustomPrompt="1"/>
          </p:nvPr>
        </p:nvSpPr>
        <p:spPr>
          <a:xfrm>
            <a:off x="1792288" y="5367338"/>
            <a:ext cx="5486400" cy="804862"/>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76DFA50F-395F-4FDE-A6E8-9E1EBA17A309}" type="datetime1">
              <a:rPr lang="tr-TR" altLang="en-US" smtClean="0"/>
              <a:t>10.06.2021</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E96DA581-ADE3-4A40-91CB-711A776CAC29}" type="slidenum">
              <a:rPr lang="tr-TR" altLang="en-US" smtClean="0"/>
              <a:pPr/>
              <a:t>‹#›</a:t>
            </a:fld>
            <a:endParaRPr lang="tr-TR"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Çizgi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grpSp>
        <p:nvGrpSpPr>
          <p:cNvPr id="46088" name="Gr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grpSp>
      <p:sp>
        <p:nvSpPr>
          <p:cNvPr id="46083" name="Başlık Yer Tutucusu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tr-TR"/>
              <a:t>Asıl başlık stilini düzenlemek için tıklayın</a:t>
            </a:r>
            <a:endParaRPr lang="tr-TR" dirty="0"/>
          </a:p>
        </p:txBody>
      </p:sp>
      <p:sp>
        <p:nvSpPr>
          <p:cNvPr id="46084" name="Metin Yer Tutucusu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a:p>
            <a:pPr lvl="8" rtl="0"/>
            <a:endParaRPr lang="tr-TR" altLang="en-US"/>
          </a:p>
          <a:p>
            <a:pPr lvl="8" rtl="0"/>
            <a:endParaRPr lang="tr-TR" altLang="en-US" dirty="0"/>
          </a:p>
        </p:txBody>
      </p:sp>
      <p:sp>
        <p:nvSpPr>
          <p:cNvPr id="46085" name="Tarih Yer Tutucusu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1000">
                <a:latin typeface="Arial" panose="020B0604020202020204" pitchFamily="34" charset="0"/>
              </a:defRPr>
            </a:lvl1pPr>
          </a:lstStyle>
          <a:p>
            <a:fld id="{B9EB1398-D18F-4241-92D7-094D1F5D15C5}" type="datetime1">
              <a:rPr lang="tr-TR" altLang="en-US" smtClean="0"/>
              <a:t>10.06.2021</a:t>
            </a:fld>
            <a:endParaRPr lang="tr-TR" altLang="en-US" dirty="0"/>
          </a:p>
        </p:txBody>
      </p:sp>
      <p:sp>
        <p:nvSpPr>
          <p:cNvPr id="46086" name="Alt Bilgi Yer Tutucusu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1000">
                <a:latin typeface="Arial" panose="020B0604020202020204" pitchFamily="34" charset="0"/>
              </a:defRPr>
            </a:lvl1pPr>
          </a:lstStyle>
          <a:p>
            <a:r>
              <a:rPr lang="tr-TR"/>
              <a:t>Alt bilgi ekleme</a:t>
            </a:r>
            <a:endParaRPr lang="tr-TR" dirty="0"/>
          </a:p>
        </p:txBody>
      </p:sp>
      <p:sp>
        <p:nvSpPr>
          <p:cNvPr id="46087" name="Slayt Numarası Yer Tutucusu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D7E5119E-5338-4B55-81DC-57EAC9440FD0}" type="slidenum">
              <a:rPr lang="tr-TR" altLang="en-US" smtClean="0"/>
              <a:pPr/>
              <a:t>‹#›</a:t>
            </a:fld>
            <a:endParaRPr lang="tr-TR"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ranslate.google.com/?hl=t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pPr rtl="0"/>
            <a:r>
              <a:rPr lang="tr-TR" dirty="0">
                <a:latin typeface="Arial" panose="020B0604020202020204" pitchFamily="34" charset="0"/>
              </a:rPr>
              <a:t>SNORT &amp; SNORT RULES</a:t>
            </a:r>
          </a:p>
        </p:txBody>
      </p:sp>
      <p:sp>
        <p:nvSpPr>
          <p:cNvPr id="5" name="Alt Başlık 4">
            <a:extLst>
              <a:ext uri="{FF2B5EF4-FFF2-40B4-BE49-F238E27FC236}">
                <a16:creationId xmlns:a16="http://schemas.microsoft.com/office/drawing/2014/main" id="{D655BBED-E65C-4B70-99E3-9318D4F249A0}"/>
              </a:ext>
            </a:extLst>
          </p:cNvPr>
          <p:cNvSpPr>
            <a:spLocks noGrp="1"/>
          </p:cNvSpPr>
          <p:nvPr>
            <p:ph type="subTitle" idx="1"/>
          </p:nvPr>
        </p:nvSpPr>
        <p:spPr>
          <a:xfrm>
            <a:off x="849313" y="3049587"/>
            <a:ext cx="6248400" cy="3115717"/>
          </a:xfrm>
        </p:spPr>
        <p:txBody>
          <a:bodyPr rtlCol="0">
            <a:normAutofit fontScale="92500" lnSpcReduction="20000"/>
          </a:bodyPr>
          <a:lstStyle/>
          <a:p>
            <a:pPr marL="514350" indent="-514350" algn="l" rtl="0">
              <a:buAutoNum type="arabicParenR"/>
            </a:pPr>
            <a:r>
              <a:rPr lang="tr-TR" dirty="0" err="1"/>
              <a:t>What</a:t>
            </a:r>
            <a:r>
              <a:rPr lang="tr-TR" dirty="0"/>
              <a:t> is </a:t>
            </a:r>
            <a:r>
              <a:rPr lang="tr-TR" dirty="0" err="1"/>
              <a:t>Snort</a:t>
            </a:r>
            <a:r>
              <a:rPr lang="tr-TR" dirty="0"/>
              <a:t> ?</a:t>
            </a:r>
          </a:p>
          <a:p>
            <a:pPr marL="514350" indent="-514350" algn="l" rtl="0">
              <a:buAutoNum type="arabicParenR"/>
            </a:pPr>
            <a:r>
              <a:rPr lang="tr-TR" dirty="0" err="1"/>
              <a:t>Snort</a:t>
            </a:r>
            <a:r>
              <a:rPr lang="tr-TR" dirty="0"/>
              <a:t> </a:t>
            </a:r>
            <a:r>
              <a:rPr lang="tr-TR" dirty="0" err="1"/>
              <a:t>working</a:t>
            </a:r>
            <a:r>
              <a:rPr lang="tr-TR" dirty="0"/>
              <a:t> </a:t>
            </a:r>
            <a:r>
              <a:rPr lang="tr-TR" dirty="0" err="1"/>
              <a:t>principles</a:t>
            </a:r>
            <a:endParaRPr lang="tr-TR" dirty="0"/>
          </a:p>
          <a:p>
            <a:pPr marL="514350" indent="-514350" algn="l" rtl="0">
              <a:buAutoNum type="arabicParenR"/>
            </a:pPr>
            <a:r>
              <a:rPr lang="tr-TR" dirty="0" err="1"/>
              <a:t>Plugins</a:t>
            </a:r>
            <a:r>
              <a:rPr lang="tr-TR" dirty="0"/>
              <a:t> </a:t>
            </a:r>
            <a:r>
              <a:rPr lang="tr-TR" dirty="0" err="1"/>
              <a:t>while</a:t>
            </a:r>
            <a:r>
              <a:rPr lang="tr-TR" dirty="0"/>
              <a:t> </a:t>
            </a:r>
            <a:r>
              <a:rPr lang="tr-TR" dirty="0" err="1"/>
              <a:t>using</a:t>
            </a:r>
            <a:r>
              <a:rPr lang="tr-TR" dirty="0"/>
              <a:t> </a:t>
            </a:r>
            <a:r>
              <a:rPr lang="tr-TR" dirty="0" err="1"/>
              <a:t>Snort</a:t>
            </a:r>
            <a:endParaRPr lang="tr-TR" dirty="0"/>
          </a:p>
          <a:p>
            <a:pPr marL="514350" indent="-514350" algn="l" rtl="0">
              <a:buAutoNum type="arabicParenR"/>
            </a:pPr>
            <a:r>
              <a:rPr lang="tr-TR" dirty="0" err="1"/>
              <a:t>Snort</a:t>
            </a:r>
            <a:r>
              <a:rPr lang="tr-TR" dirty="0"/>
              <a:t> </a:t>
            </a:r>
            <a:r>
              <a:rPr lang="tr-TR" dirty="0" err="1"/>
              <a:t>Writing</a:t>
            </a:r>
            <a:r>
              <a:rPr lang="tr-TR" dirty="0"/>
              <a:t> Rules</a:t>
            </a:r>
          </a:p>
          <a:p>
            <a:pPr marL="514350" indent="-514350" algn="l" rtl="0">
              <a:buAutoNum type="arabicParenR"/>
            </a:pPr>
            <a:r>
              <a:rPr lang="tr-TR" dirty="0" err="1"/>
              <a:t>Snort</a:t>
            </a:r>
            <a:r>
              <a:rPr lang="tr-TR" dirty="0"/>
              <a:t> </a:t>
            </a:r>
            <a:r>
              <a:rPr lang="tr-TR" dirty="0" err="1"/>
              <a:t>Rule</a:t>
            </a:r>
            <a:r>
              <a:rPr lang="tr-TR" dirty="0"/>
              <a:t> </a:t>
            </a:r>
            <a:r>
              <a:rPr lang="tr-TR" dirty="0" err="1"/>
              <a:t>Headers</a:t>
            </a:r>
            <a:endParaRPr lang="tr-TR" dirty="0"/>
          </a:p>
          <a:p>
            <a:pPr marL="514350" indent="-514350" algn="l" rtl="0">
              <a:buAutoNum type="arabicParenR"/>
            </a:pPr>
            <a:r>
              <a:rPr lang="tr-TR" dirty="0" err="1"/>
              <a:t>Rule</a:t>
            </a:r>
            <a:r>
              <a:rPr lang="tr-TR" dirty="0"/>
              <a:t> </a:t>
            </a:r>
            <a:r>
              <a:rPr lang="tr-TR" dirty="0" err="1"/>
              <a:t>Types</a:t>
            </a:r>
            <a:endParaRPr lang="tr-TR" dirty="0"/>
          </a:p>
          <a:p>
            <a:pPr marL="514350" indent="-514350" algn="l" rtl="0">
              <a:buAutoNum type="arabicParenR"/>
            </a:pPr>
            <a:r>
              <a:rPr lang="tr-TR" dirty="0" err="1"/>
              <a:t>Rule</a:t>
            </a:r>
            <a:r>
              <a:rPr lang="tr-TR" dirty="0"/>
              <a:t> </a:t>
            </a:r>
            <a:r>
              <a:rPr lang="tr-TR" dirty="0" err="1"/>
              <a:t>Options</a:t>
            </a:r>
            <a:endParaRPr lang="tr-TR" dirty="0"/>
          </a:p>
          <a:p>
            <a:pPr marL="514350" indent="-514350" algn="l" rtl="0">
              <a:buAutoNum type="arabicParenR"/>
            </a:pPr>
            <a:endParaRPr lang="tr-TR" dirty="0">
              <a:latin typeface="Arial" panose="020B0604020202020204" pitchFamily="34" charset="0"/>
            </a:endParaRPr>
          </a:p>
        </p:txBody>
      </p:sp>
    </p:spTree>
    <p:extLst>
      <p:ext uri="{BB962C8B-B14F-4D97-AF65-F5344CB8AC3E}">
        <p14:creationId xmlns:p14="http://schemas.microsoft.com/office/powerpoint/2010/main" val="342948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E83800-1E6B-4A93-87D3-3D70E59B3CEE}"/>
              </a:ext>
            </a:extLst>
          </p:cNvPr>
          <p:cNvSpPr>
            <a:spLocks noGrp="1"/>
          </p:cNvSpPr>
          <p:nvPr>
            <p:ph type="title"/>
          </p:nvPr>
        </p:nvSpPr>
        <p:spPr/>
        <p:txBody>
          <a:bodyPr rtlCol="0"/>
          <a:lstStyle/>
          <a:p>
            <a:pPr rtl="0"/>
            <a:r>
              <a:rPr lang="tr-TR" dirty="0">
                <a:latin typeface="Arial" panose="020B0604020202020204" pitchFamily="34" charset="0"/>
              </a:rPr>
              <a:t>Definition of </a:t>
            </a:r>
            <a:r>
              <a:rPr lang="tr-TR" dirty="0" err="1">
                <a:latin typeface="Arial" panose="020B0604020202020204" pitchFamily="34" charset="0"/>
              </a:rPr>
              <a:t>Snort</a:t>
            </a:r>
            <a:endParaRPr lang="tr-TR" dirty="0">
              <a:latin typeface="Arial" panose="020B0604020202020204" pitchFamily="34" charset="0"/>
            </a:endParaRPr>
          </a:p>
        </p:txBody>
      </p:sp>
      <p:sp>
        <p:nvSpPr>
          <p:cNvPr id="20" name="Rectangle 17">
            <a:extLst>
              <a:ext uri="{FF2B5EF4-FFF2-40B4-BE49-F238E27FC236}">
                <a16:creationId xmlns:a16="http://schemas.microsoft.com/office/drawing/2014/main" id="{C4795CB2-5F84-417A-B905-691392A7E69C}"/>
              </a:ext>
            </a:extLst>
          </p:cNvPr>
          <p:cNvSpPr>
            <a:spLocks noChangeArrowheads="1"/>
          </p:cNvSpPr>
          <p:nvPr/>
        </p:nvSpPr>
        <p:spPr bwMode="auto">
          <a:xfrm>
            <a:off x="1084040" y="1523999"/>
            <a:ext cx="684076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Independent</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company</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software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developed</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to</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work</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with</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graphical</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interface</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support</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based</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on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Snort</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software is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also</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available</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These</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software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perform</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functions</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such</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management</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reporting</a:t>
            </a:r>
            <a:r>
              <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tr-TR" altLang="tr-TR"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logging</a:t>
            </a:r>
            <a:endParaRPr kumimoji="0" lang="tr-TR" altLang="tr-TR"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tr-TR" altLang="tr-TR" sz="2400" dirty="0" err="1">
                <a:solidFill>
                  <a:srgbClr val="000000"/>
                </a:solidFill>
                <a:latin typeface="Times New Roman" panose="02020603050405020304" pitchFamily="18" charset="0"/>
                <a:cs typeface="Times New Roman" panose="02020603050405020304" pitchFamily="18" charset="0"/>
              </a:rPr>
              <a:t>There</a:t>
            </a:r>
            <a:r>
              <a:rPr lang="tr-TR" altLang="tr-TR" sz="2400" dirty="0">
                <a:solidFill>
                  <a:srgbClr val="000000"/>
                </a:solidFill>
                <a:latin typeface="Times New Roman" panose="02020603050405020304" pitchFamily="18" charset="0"/>
                <a:cs typeface="Times New Roman" panose="02020603050405020304" pitchFamily="18" charset="0"/>
              </a:rPr>
              <a:t> </a:t>
            </a:r>
            <a:r>
              <a:rPr lang="tr-TR" altLang="tr-TR" sz="2400" dirty="0" err="1">
                <a:solidFill>
                  <a:srgbClr val="000000"/>
                </a:solidFill>
                <a:latin typeface="Times New Roman" panose="02020603050405020304" pitchFamily="18" charset="0"/>
                <a:cs typeface="Times New Roman" panose="02020603050405020304" pitchFamily="18" charset="0"/>
              </a:rPr>
              <a:t>are</a:t>
            </a:r>
            <a:r>
              <a:rPr lang="tr-TR" altLang="tr-TR" sz="2400" dirty="0">
                <a:solidFill>
                  <a:srgbClr val="000000"/>
                </a:solidFill>
                <a:latin typeface="Times New Roman" panose="02020603050405020304" pitchFamily="18" charset="0"/>
                <a:cs typeface="Times New Roman" panose="02020603050405020304" pitchFamily="18" charset="0"/>
              </a:rPr>
              <a:t> </a:t>
            </a:r>
            <a:r>
              <a:rPr lang="tr-TR" altLang="tr-TR" sz="2400" dirty="0" err="1">
                <a:solidFill>
                  <a:srgbClr val="000000"/>
                </a:solidFill>
                <a:latin typeface="Times New Roman" panose="02020603050405020304" pitchFamily="18" charset="0"/>
                <a:cs typeface="Times New Roman" panose="02020603050405020304" pitchFamily="18" charset="0"/>
              </a:rPr>
              <a:t>three</a:t>
            </a:r>
            <a:r>
              <a:rPr lang="tr-TR" altLang="tr-TR" sz="2400" dirty="0">
                <a:solidFill>
                  <a:srgbClr val="000000"/>
                </a:solidFill>
                <a:latin typeface="Times New Roman" panose="02020603050405020304" pitchFamily="18" charset="0"/>
                <a:cs typeface="Times New Roman" panose="02020603050405020304" pitchFamily="18" charset="0"/>
              </a:rPr>
              <a:t> </a:t>
            </a:r>
            <a:r>
              <a:rPr lang="tr-TR" altLang="tr-TR" sz="2400" dirty="0" err="1">
                <a:solidFill>
                  <a:srgbClr val="000000"/>
                </a:solidFill>
                <a:latin typeface="Times New Roman" panose="02020603050405020304" pitchFamily="18" charset="0"/>
                <a:cs typeface="Times New Roman" panose="02020603050405020304" pitchFamily="18" charset="0"/>
              </a:rPr>
              <a:t>mode</a:t>
            </a:r>
            <a:r>
              <a:rPr lang="tr-TR" altLang="tr-TR" sz="2400" dirty="0">
                <a:solidFill>
                  <a:srgbClr val="000000"/>
                </a:solidFill>
                <a:latin typeface="Times New Roman" panose="02020603050405020304" pitchFamily="18" charset="0"/>
                <a:cs typeface="Times New Roman" panose="02020603050405020304" pitchFamily="18" charset="0"/>
              </a:rPr>
              <a:t> of </a:t>
            </a:r>
            <a:r>
              <a:rPr lang="tr-TR" altLang="tr-TR" sz="2400" dirty="0" err="1">
                <a:solidFill>
                  <a:srgbClr val="000000"/>
                </a:solidFill>
                <a:latin typeface="Times New Roman" panose="02020603050405020304" pitchFamily="18" charset="0"/>
                <a:cs typeface="Times New Roman" panose="02020603050405020304" pitchFamily="18" charset="0"/>
              </a:rPr>
              <a:t>Snort</a:t>
            </a:r>
            <a:endParaRPr lang="tr-TR" altLang="tr-TR" sz="2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Rectangle 18">
            <a:extLst>
              <a:ext uri="{FF2B5EF4-FFF2-40B4-BE49-F238E27FC236}">
                <a16:creationId xmlns:a16="http://schemas.microsoft.com/office/drawing/2014/main" id="{E0B36AE5-3BDB-453A-8674-BD4849022F92}"/>
              </a:ext>
            </a:extLst>
          </p:cNvPr>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E05ACB2E-715F-4B8A-A7FB-5B0F98CC797A}"/>
              </a:ext>
            </a:extLst>
          </p:cNvPr>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900" b="1" i="0" u="none" strike="noStrike" cap="none" normalizeH="0" baseline="0">
              <a:ln>
                <a:noFill/>
              </a:ln>
              <a:solidFill>
                <a:srgbClr val="000080"/>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br>
              <a:rPr kumimoji="0" lang="tr-TR" altLang="tr-TR" sz="1300" b="0" i="0" u="none" strike="noStrike" cap="none" normalizeH="0" baseline="0">
                <a:ln>
                  <a:noFill/>
                </a:ln>
                <a:solidFill>
                  <a:srgbClr val="000080"/>
                </a:solidFill>
                <a:effectLst/>
                <a:latin typeface="Arial" panose="020B0604020202020204" pitchFamily="34" charset="0"/>
                <a:cs typeface="Arial" panose="020B0604020202020204" pitchFamily="34" charset="0"/>
                <a:hlinkClick r:id="rId3"/>
              </a:rPr>
            </a:br>
            <a:endParaRPr kumimoji="0" lang="tr-TR" altLang="tr-TR" sz="1300" b="0" i="0" u="none" strike="noStrike" cap="none" normalizeH="0" baseline="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344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4F8B17-CA98-41AD-988B-68DA804E97D8}"/>
              </a:ext>
            </a:extLst>
          </p:cNvPr>
          <p:cNvSpPr>
            <a:spLocks noGrp="1"/>
          </p:cNvSpPr>
          <p:nvPr>
            <p:ph type="title"/>
          </p:nvPr>
        </p:nvSpPr>
        <p:spPr/>
        <p:txBody>
          <a:bodyPr rtlCol="0"/>
          <a:lstStyle/>
          <a:p>
            <a:r>
              <a:rPr lang="tr-TR" dirty="0" err="1"/>
              <a:t>Snort</a:t>
            </a:r>
            <a:r>
              <a:rPr lang="tr-TR" dirty="0"/>
              <a:t> </a:t>
            </a:r>
            <a:r>
              <a:rPr lang="tr-TR" dirty="0" err="1"/>
              <a:t>working</a:t>
            </a:r>
            <a:r>
              <a:rPr lang="tr-TR" dirty="0"/>
              <a:t> </a:t>
            </a:r>
            <a:r>
              <a:rPr lang="tr-TR" dirty="0" err="1"/>
              <a:t>principles</a:t>
            </a:r>
            <a:endParaRPr lang="tr-TR" dirty="0"/>
          </a:p>
        </p:txBody>
      </p:sp>
      <p:sp>
        <p:nvSpPr>
          <p:cNvPr id="3" name="İçerik Yer Tutucusu 2">
            <a:extLst>
              <a:ext uri="{FF2B5EF4-FFF2-40B4-BE49-F238E27FC236}">
                <a16:creationId xmlns:a16="http://schemas.microsoft.com/office/drawing/2014/main" id="{4488E470-4D18-4400-AE5B-F1B78BA44AD5}"/>
              </a:ext>
            </a:extLst>
          </p:cNvPr>
          <p:cNvSpPr>
            <a:spLocks noGrp="1"/>
          </p:cNvSpPr>
          <p:nvPr>
            <p:ph idx="1"/>
          </p:nvPr>
        </p:nvSpPr>
        <p:spPr/>
        <p:txBody>
          <a:bodyPr rtlCol="0"/>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a:t>
            </a:r>
            <a:r>
              <a:rPr kumimoji="0" lang="tr-TR" altLang="tr-TR"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Packet</a:t>
            </a:r>
            <a:r>
              <a:rPr kumimoji="0" lang="tr-TR" altLang="tr-TR"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tr-TR" altLang="tr-TR" sz="2800" dirty="0" err="1">
                <a:solidFill>
                  <a:srgbClr val="000000"/>
                </a:solidFill>
                <a:latin typeface="Times New Roman" panose="02020603050405020304" pitchFamily="18" charset="0"/>
                <a:cs typeface="Times New Roman" panose="02020603050405020304" pitchFamily="18" charset="0"/>
              </a:rPr>
              <a:t>Sniffer</a:t>
            </a:r>
            <a:endParaRPr lang="tr-TR" altLang="tr-TR" sz="2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tr-TR" altLang="tr-TR" sz="2800" dirty="0">
                <a:solidFill>
                  <a:srgbClr val="000000"/>
                </a:solidFill>
                <a:latin typeface="Times New Roman" panose="02020603050405020304" pitchFamily="18" charset="0"/>
                <a:cs typeface="Times New Roman" panose="02020603050405020304" pitchFamily="18" charset="0"/>
              </a:rPr>
              <a:t>2)</a:t>
            </a:r>
            <a:r>
              <a:rPr lang="tr-TR" altLang="tr-TR" sz="2800" dirty="0" err="1">
                <a:solidFill>
                  <a:srgbClr val="000000"/>
                </a:solidFill>
                <a:latin typeface="Times New Roman" panose="02020603050405020304" pitchFamily="18" charset="0"/>
                <a:cs typeface="Times New Roman" panose="02020603050405020304" pitchFamily="18" charset="0"/>
              </a:rPr>
              <a:t>Packet</a:t>
            </a:r>
            <a:r>
              <a:rPr lang="tr-TR" altLang="tr-TR" sz="2800" dirty="0">
                <a:solidFill>
                  <a:srgbClr val="000000"/>
                </a:solidFill>
                <a:latin typeface="Times New Roman" panose="02020603050405020304" pitchFamily="18" charset="0"/>
                <a:cs typeface="Times New Roman" panose="02020603050405020304" pitchFamily="18" charset="0"/>
              </a:rPr>
              <a:t> </a:t>
            </a:r>
            <a:r>
              <a:rPr lang="tr-TR" altLang="tr-TR" sz="2800" dirty="0" err="1">
                <a:solidFill>
                  <a:srgbClr val="000000"/>
                </a:solidFill>
                <a:latin typeface="Times New Roman" panose="02020603050405020304" pitchFamily="18" charset="0"/>
                <a:cs typeface="Times New Roman" panose="02020603050405020304" pitchFamily="18" charset="0"/>
              </a:rPr>
              <a:t>Logger</a:t>
            </a:r>
            <a:endParaRPr lang="tr-TR" altLang="tr-TR" sz="2800" dirty="0">
              <a:solidFill>
                <a:srgbClr val="000000"/>
              </a:solidFill>
              <a:latin typeface="Times New Roman" panose="02020603050405020304" pitchFamily="18" charset="0"/>
              <a:cs typeface="Times New Roman" panose="02020603050405020304" pitchFamily="18" charset="0"/>
            </a:endParaRPr>
          </a:p>
          <a:p>
            <a:pPr eaLnBrk="0" hangingPunct="0">
              <a:spcBef>
                <a:spcPct val="0"/>
              </a:spcBef>
              <a:buClrTx/>
              <a:buSzTx/>
              <a:buNone/>
            </a:pPr>
            <a:r>
              <a:rPr kumimoji="0" lang="tr-TR" altLang="tr-TR"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3)NIDS(</a:t>
            </a:r>
            <a:r>
              <a:rPr lang="tr-TR" sz="2800" i="0" dirty="0">
                <a:solidFill>
                  <a:srgbClr val="2E2E29"/>
                </a:solidFill>
                <a:effectLst/>
                <a:latin typeface="Times New Roman" panose="02020603050405020304" pitchFamily="18" charset="0"/>
                <a:cs typeface="Times New Roman" panose="02020603050405020304" pitchFamily="18" charset="0"/>
              </a:rPr>
              <a:t>Network </a:t>
            </a:r>
            <a:r>
              <a:rPr lang="tr-TR" sz="2800" i="0" dirty="0" err="1">
                <a:solidFill>
                  <a:srgbClr val="2E2E29"/>
                </a:solidFill>
                <a:effectLst/>
                <a:latin typeface="Times New Roman" panose="02020603050405020304" pitchFamily="18" charset="0"/>
                <a:cs typeface="Times New Roman" panose="02020603050405020304" pitchFamily="18" charset="0"/>
              </a:rPr>
              <a:t>Intrusion</a:t>
            </a:r>
            <a:r>
              <a:rPr lang="tr-TR" sz="2800" i="0" dirty="0">
                <a:solidFill>
                  <a:srgbClr val="2E2E29"/>
                </a:solidFill>
                <a:effectLst/>
                <a:latin typeface="Times New Roman" panose="02020603050405020304" pitchFamily="18" charset="0"/>
                <a:cs typeface="Times New Roman" panose="02020603050405020304" pitchFamily="18" charset="0"/>
              </a:rPr>
              <a:t> </a:t>
            </a:r>
            <a:r>
              <a:rPr lang="tr-TR" sz="2800" i="0" dirty="0" err="1">
                <a:solidFill>
                  <a:srgbClr val="2E2E29"/>
                </a:solidFill>
                <a:effectLst/>
                <a:latin typeface="Times New Roman" panose="02020603050405020304" pitchFamily="18" charset="0"/>
                <a:cs typeface="Times New Roman" panose="02020603050405020304" pitchFamily="18" charset="0"/>
              </a:rPr>
              <a:t>Detection</a:t>
            </a:r>
            <a:r>
              <a:rPr lang="tr-TR" sz="2800" i="0" dirty="0">
                <a:solidFill>
                  <a:srgbClr val="2E2E29"/>
                </a:solidFill>
                <a:effectLst/>
                <a:latin typeface="Times New Roman" panose="02020603050405020304" pitchFamily="18" charset="0"/>
                <a:cs typeface="Times New Roman" panose="02020603050405020304" pitchFamily="18" charset="0"/>
              </a:rPr>
              <a:t> </a:t>
            </a:r>
            <a:r>
              <a:rPr lang="tr-TR" sz="2800" i="0" dirty="0" err="1">
                <a:solidFill>
                  <a:srgbClr val="2E2E29"/>
                </a:solidFill>
                <a:effectLst/>
                <a:latin typeface="Times New Roman" panose="02020603050405020304" pitchFamily="18" charset="0"/>
                <a:cs typeface="Times New Roman" panose="02020603050405020304" pitchFamily="18" charset="0"/>
              </a:rPr>
              <a:t>System</a:t>
            </a:r>
            <a:r>
              <a:rPr kumimoji="0" lang="tr-TR" altLang="tr-TR"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NIPS(</a:t>
            </a:r>
            <a:r>
              <a:rPr lang="tr-TR" sz="2800" i="0" dirty="0">
                <a:solidFill>
                  <a:srgbClr val="2E2E29"/>
                </a:solidFill>
                <a:effectLst/>
                <a:latin typeface="Times New Roman" panose="02020603050405020304" pitchFamily="18" charset="0"/>
                <a:cs typeface="Times New Roman" panose="02020603050405020304" pitchFamily="18" charset="0"/>
              </a:rPr>
              <a:t>Network </a:t>
            </a:r>
            <a:r>
              <a:rPr lang="tr-TR" sz="2800" i="0" dirty="0" err="1">
                <a:solidFill>
                  <a:srgbClr val="2E2E29"/>
                </a:solidFill>
                <a:effectLst/>
                <a:latin typeface="Times New Roman" panose="02020603050405020304" pitchFamily="18" charset="0"/>
                <a:cs typeface="Times New Roman" panose="02020603050405020304" pitchFamily="18" charset="0"/>
              </a:rPr>
              <a:t>Intrusion</a:t>
            </a:r>
            <a:r>
              <a:rPr lang="tr-TR" sz="2800" i="0" dirty="0">
                <a:solidFill>
                  <a:srgbClr val="2E2E29"/>
                </a:solidFill>
                <a:effectLst/>
                <a:latin typeface="Times New Roman" panose="02020603050405020304" pitchFamily="18" charset="0"/>
                <a:cs typeface="Times New Roman" panose="02020603050405020304" pitchFamily="18" charset="0"/>
              </a:rPr>
              <a:t> </a:t>
            </a:r>
            <a:r>
              <a:rPr lang="tr-TR" sz="2800" i="0" dirty="0" err="1">
                <a:solidFill>
                  <a:srgbClr val="2E2E29"/>
                </a:solidFill>
                <a:effectLst/>
                <a:latin typeface="Times New Roman" panose="02020603050405020304" pitchFamily="18" charset="0"/>
                <a:cs typeface="Times New Roman" panose="02020603050405020304" pitchFamily="18" charset="0"/>
              </a:rPr>
              <a:t>Prevention</a:t>
            </a:r>
            <a:r>
              <a:rPr lang="tr-TR" sz="2800" i="0" dirty="0">
                <a:solidFill>
                  <a:srgbClr val="2E2E29"/>
                </a:solidFill>
                <a:effectLst/>
                <a:latin typeface="Times New Roman" panose="02020603050405020304" pitchFamily="18" charset="0"/>
                <a:cs typeface="Times New Roman" panose="02020603050405020304" pitchFamily="18" charset="0"/>
              </a:rPr>
              <a:t> </a:t>
            </a:r>
            <a:r>
              <a:rPr lang="tr-TR" sz="2800" i="0" dirty="0" err="1">
                <a:solidFill>
                  <a:srgbClr val="2E2E29"/>
                </a:solidFill>
                <a:effectLst/>
                <a:latin typeface="Times New Roman" panose="02020603050405020304" pitchFamily="18" charset="0"/>
                <a:cs typeface="Times New Roman" panose="02020603050405020304" pitchFamily="18" charset="0"/>
              </a:rPr>
              <a:t>System</a:t>
            </a:r>
            <a:r>
              <a:rPr kumimoji="0" lang="tr-TR" altLang="tr-TR"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rtl="0"/>
            <a:endParaRPr lang="tr-TR" dirty="0">
              <a:latin typeface="Arial" panose="020B0604020202020204" pitchFamily="34" charset="0"/>
            </a:endParaRPr>
          </a:p>
        </p:txBody>
      </p:sp>
    </p:spTree>
    <p:extLst>
      <p:ext uri="{BB962C8B-B14F-4D97-AF65-F5344CB8AC3E}">
        <p14:creationId xmlns:p14="http://schemas.microsoft.com/office/powerpoint/2010/main" val="339201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526FEE-EC6E-4FD5-B073-A8054DC9EB5F}"/>
              </a:ext>
            </a:extLst>
          </p:cNvPr>
          <p:cNvSpPr>
            <a:spLocks noGrp="1"/>
          </p:cNvSpPr>
          <p:nvPr>
            <p:ph type="title"/>
          </p:nvPr>
        </p:nvSpPr>
        <p:spPr/>
        <p:txBody>
          <a:bodyPr/>
          <a:lstStyle/>
          <a:p>
            <a:r>
              <a:rPr lang="tr-TR" dirty="0" err="1"/>
              <a:t>Plugins</a:t>
            </a:r>
            <a:r>
              <a:rPr lang="tr-TR" dirty="0"/>
              <a:t> </a:t>
            </a:r>
            <a:r>
              <a:rPr lang="tr-TR" dirty="0" err="1"/>
              <a:t>while</a:t>
            </a:r>
            <a:r>
              <a:rPr lang="tr-TR" dirty="0"/>
              <a:t> </a:t>
            </a:r>
            <a:r>
              <a:rPr lang="tr-TR" dirty="0" err="1"/>
              <a:t>using</a:t>
            </a:r>
            <a:r>
              <a:rPr lang="tr-TR" dirty="0"/>
              <a:t> </a:t>
            </a:r>
            <a:r>
              <a:rPr lang="tr-TR" dirty="0" err="1"/>
              <a:t>Snort</a:t>
            </a:r>
            <a:endParaRPr lang="tr-TR" dirty="0"/>
          </a:p>
        </p:txBody>
      </p:sp>
      <p:sp>
        <p:nvSpPr>
          <p:cNvPr id="3" name="İçerik Yer Tutucusu 2">
            <a:extLst>
              <a:ext uri="{FF2B5EF4-FFF2-40B4-BE49-F238E27FC236}">
                <a16:creationId xmlns:a16="http://schemas.microsoft.com/office/drawing/2014/main" id="{2BDB6839-BF1B-4C9E-80E3-E1B11B342543}"/>
              </a:ext>
            </a:extLst>
          </p:cNvPr>
          <p:cNvSpPr>
            <a:spLocks noGrp="1"/>
          </p:cNvSpPr>
          <p:nvPr>
            <p:ph idx="1"/>
          </p:nvPr>
        </p:nvSpPr>
        <p:spPr/>
        <p:txBody>
          <a:bodyPr>
            <a:normAutofit fontScale="92500" lnSpcReduction="20000"/>
          </a:bodyPr>
          <a:lstStyle/>
          <a:p>
            <a:r>
              <a:rPr lang="tr-T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BARNYARD:</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 Allows the records that Snort keeps while listening to the network to be written to the database within a specific template.</a:t>
            </a:r>
            <a:b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tr-T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ADODB:</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connetion</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between</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tr-T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the user to be presented with graphical tables.</a:t>
            </a:r>
            <a:endPar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tr-T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OINKMASTER:</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Designing</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snort</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rules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tr-T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PULLEDPORK:</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snort</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rules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updated</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it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enables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update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rules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also</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side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tr-T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SNORTSAM:</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Blocks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IP on firewall.</a:t>
            </a:r>
            <a:b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tr-T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ACID:</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 in PHP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interface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tr-T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SNORBY:</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monitoring</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status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r>
              <a:rPr lang="tr-TR"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ruby</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rails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09313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06F19D-2ED4-48BB-A1BD-E69D1AAACFA9}"/>
              </a:ext>
            </a:extLst>
          </p:cNvPr>
          <p:cNvSpPr>
            <a:spLocks noGrp="1"/>
          </p:cNvSpPr>
          <p:nvPr>
            <p:ph type="title"/>
          </p:nvPr>
        </p:nvSpPr>
        <p:spPr/>
        <p:txBody>
          <a:bodyPr/>
          <a:lstStyle/>
          <a:p>
            <a:r>
              <a:rPr lang="tr-TR" dirty="0" err="1"/>
              <a:t>Snort</a:t>
            </a:r>
            <a:r>
              <a:rPr lang="tr-TR" dirty="0"/>
              <a:t> </a:t>
            </a:r>
            <a:r>
              <a:rPr lang="tr-TR" dirty="0" err="1"/>
              <a:t>Writing</a:t>
            </a:r>
            <a:r>
              <a:rPr lang="tr-TR" dirty="0"/>
              <a:t> Rules</a:t>
            </a:r>
          </a:p>
        </p:txBody>
      </p:sp>
      <p:sp>
        <p:nvSpPr>
          <p:cNvPr id="3" name="İçerik Yer Tutucusu 2">
            <a:extLst>
              <a:ext uri="{FF2B5EF4-FFF2-40B4-BE49-F238E27FC236}">
                <a16:creationId xmlns:a16="http://schemas.microsoft.com/office/drawing/2014/main" id="{CB51D47C-CDDE-455D-B633-D21528AC241C}"/>
              </a:ext>
            </a:extLst>
          </p:cNvPr>
          <p:cNvSpPr>
            <a:spLocks noGrp="1"/>
          </p:cNvSpPr>
          <p:nvPr>
            <p:ph idx="1"/>
          </p:nvPr>
        </p:nvSpPr>
        <p:spPr/>
        <p:txBody>
          <a:bodyPr/>
          <a:lstStyle/>
          <a:p>
            <a:pPr rtl="0"/>
            <a:r>
              <a:rPr lang="en-US" b="0" i="0" dirty="0">
                <a:solidFill>
                  <a:srgbClr val="000000"/>
                </a:solidFill>
                <a:effectLst/>
                <a:latin typeface="Arial" panose="020B0604020202020204" pitchFamily="34" charset="0"/>
              </a:rPr>
              <a:t>After successfully installing snort, Snort examines incoming and outgoing packets to the system based on predefined rules and generates alarms and logs accordingly. In addition to the truths of these alarms produced by Snort, there are also alarms given incorrectly. Real attacks can be overlooked in this way to avoid such a situation, you should be very careful when writing snort rules.</a:t>
            </a:r>
            <a:endParaRPr lang="tr-TR" dirty="0"/>
          </a:p>
        </p:txBody>
      </p:sp>
    </p:spTree>
    <p:extLst>
      <p:ext uri="{BB962C8B-B14F-4D97-AF65-F5344CB8AC3E}">
        <p14:creationId xmlns:p14="http://schemas.microsoft.com/office/powerpoint/2010/main" val="254092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6D5F14-0B1E-4BF4-A927-CF8C2E85C967}"/>
              </a:ext>
            </a:extLst>
          </p:cNvPr>
          <p:cNvSpPr>
            <a:spLocks noGrp="1"/>
          </p:cNvSpPr>
          <p:nvPr>
            <p:ph type="title"/>
          </p:nvPr>
        </p:nvSpPr>
        <p:spPr>
          <a:xfrm>
            <a:off x="228600" y="228600"/>
            <a:ext cx="7696200" cy="1295400"/>
          </a:xfrm>
        </p:spPr>
        <p:txBody>
          <a:bodyPr wrap="square" anchor="b">
            <a:normAutofit/>
          </a:bodyPr>
          <a:lstStyle/>
          <a:p>
            <a:r>
              <a:rPr lang="tr-TR" dirty="0" err="1"/>
              <a:t>Snort</a:t>
            </a:r>
            <a:r>
              <a:rPr lang="tr-TR" dirty="0"/>
              <a:t> </a:t>
            </a:r>
            <a:r>
              <a:rPr lang="tr-TR" dirty="0" err="1"/>
              <a:t>Rule</a:t>
            </a:r>
            <a:r>
              <a:rPr lang="tr-TR" dirty="0"/>
              <a:t> </a:t>
            </a:r>
            <a:r>
              <a:rPr lang="tr-TR" dirty="0" err="1"/>
              <a:t>Headers</a:t>
            </a:r>
            <a:endParaRPr lang="tr-TR" dirty="0"/>
          </a:p>
        </p:txBody>
      </p:sp>
      <p:pic>
        <p:nvPicPr>
          <p:cNvPr id="4" name="İçerik Yer Tutucusu 3">
            <a:extLst>
              <a:ext uri="{FF2B5EF4-FFF2-40B4-BE49-F238E27FC236}">
                <a16:creationId xmlns:a16="http://schemas.microsoft.com/office/drawing/2014/main" id="{C2CBE568-8C93-4359-8943-4B561C6DCA89}"/>
              </a:ext>
            </a:extLst>
          </p:cNvPr>
          <p:cNvPicPr>
            <a:picLocks noGrp="1"/>
          </p:cNvPicPr>
          <p:nvPr>
            <p:ph idx="1"/>
          </p:nvPr>
        </p:nvPicPr>
        <p:blipFill>
          <a:blip r:embed="rId2"/>
          <a:stretch>
            <a:fillRect/>
          </a:stretch>
        </p:blipFill>
        <p:spPr>
          <a:xfrm>
            <a:off x="467544" y="2278233"/>
            <a:ext cx="6534497" cy="1639449"/>
          </a:xfrm>
          <a:prstGeom prst="rect">
            <a:avLst/>
          </a:prstGeom>
          <a:noFill/>
        </p:spPr>
      </p:pic>
      <p:sp>
        <p:nvSpPr>
          <p:cNvPr id="6" name="Metin kutusu 5">
            <a:extLst>
              <a:ext uri="{FF2B5EF4-FFF2-40B4-BE49-F238E27FC236}">
                <a16:creationId xmlns:a16="http://schemas.microsoft.com/office/drawing/2014/main" id="{606699E5-E1A8-4960-B616-F74BC89829A4}"/>
              </a:ext>
            </a:extLst>
          </p:cNvPr>
          <p:cNvSpPr txBox="1"/>
          <p:nvPr/>
        </p:nvSpPr>
        <p:spPr>
          <a:xfrm>
            <a:off x="5724128" y="4448825"/>
            <a:ext cx="2111152" cy="1938992"/>
          </a:xfrm>
          <a:prstGeom prst="rect">
            <a:avLst/>
          </a:prstGeom>
          <a:noFill/>
        </p:spPr>
        <p:txBody>
          <a:bodyPr wrap="square">
            <a:spAutoFit/>
          </a:bodyPr>
          <a:lstStyle/>
          <a:p>
            <a:pPr>
              <a:buNone/>
            </a:pPr>
            <a:r>
              <a:rPr lang="tr-TR" sz="2000" b="1" dirty="0" err="1">
                <a:solidFill>
                  <a:srgbClr val="24292E"/>
                </a:solidFill>
                <a:latin typeface="Times New Roman" panose="02020603050405020304" pitchFamily="18" charset="0"/>
                <a:ea typeface="Calibri" panose="020F0502020204030204" pitchFamily="34" charset="0"/>
                <a:cs typeface="Times New Roman" panose="02020603050405020304" pitchFamily="18" charset="0"/>
              </a:rPr>
              <a:t>A</a:t>
            </a:r>
            <a:r>
              <a:rPr lang="tr-TR" sz="2000" b="1" dirty="0" err="1">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lert</a:t>
            </a:r>
            <a:br>
              <a:rPr lang="tr-TR" sz="20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br>
            <a:r>
              <a:rPr lang="tr-TR" sz="2000" b="1" dirty="0" err="1">
                <a:solidFill>
                  <a:srgbClr val="24292E"/>
                </a:solidFill>
                <a:latin typeface="Times New Roman" panose="02020603050405020304" pitchFamily="18" charset="0"/>
                <a:ea typeface="Calibri" panose="020F0502020204030204" pitchFamily="34" charset="0"/>
                <a:cs typeface="Times New Roman" panose="02020603050405020304" pitchFamily="18" charset="0"/>
              </a:rPr>
              <a:t>L</a:t>
            </a:r>
            <a:r>
              <a:rPr lang="tr-TR" sz="2000" b="1" dirty="0" err="1">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og</a:t>
            </a:r>
            <a:br>
              <a:rPr lang="tr-TR" sz="20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br>
            <a:r>
              <a:rPr lang="tr-TR" sz="2000" b="1" dirty="0" err="1">
                <a:solidFill>
                  <a:srgbClr val="24292E"/>
                </a:solidFill>
                <a:latin typeface="Times New Roman" panose="02020603050405020304" pitchFamily="18" charset="0"/>
                <a:ea typeface="Calibri" panose="020F0502020204030204" pitchFamily="34" charset="0"/>
                <a:cs typeface="Times New Roman" panose="02020603050405020304" pitchFamily="18" charset="0"/>
              </a:rPr>
              <a:t>P</a:t>
            </a:r>
            <a:r>
              <a:rPr lang="tr-TR" sz="2000" b="1" dirty="0" err="1">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ass</a:t>
            </a:r>
            <a:br>
              <a:rPr lang="tr-TR" sz="20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br>
            <a:r>
              <a:rPr lang="tr-TR" sz="2000" b="1" dirty="0" err="1">
                <a:solidFill>
                  <a:srgbClr val="24292E"/>
                </a:solidFill>
                <a:latin typeface="Times New Roman" panose="02020603050405020304" pitchFamily="18" charset="0"/>
                <a:ea typeface="Calibri" panose="020F0502020204030204" pitchFamily="34" charset="0"/>
                <a:cs typeface="Times New Roman" panose="02020603050405020304" pitchFamily="18" charset="0"/>
              </a:rPr>
              <a:t>D</a:t>
            </a:r>
            <a:r>
              <a:rPr lang="tr-TR" sz="2000" b="1" dirty="0" err="1">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rop</a:t>
            </a:r>
            <a:br>
              <a:rPr lang="tr-TR" sz="20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br>
            <a:r>
              <a:rPr lang="tr-TR" sz="2000" b="1" dirty="0" err="1">
                <a:solidFill>
                  <a:srgbClr val="24292E"/>
                </a:solidFill>
                <a:latin typeface="Times New Roman" panose="02020603050405020304" pitchFamily="18" charset="0"/>
                <a:ea typeface="Calibri" panose="020F0502020204030204" pitchFamily="34" charset="0"/>
                <a:cs typeface="Times New Roman" panose="02020603050405020304" pitchFamily="18" charset="0"/>
              </a:rPr>
              <a:t>R</a:t>
            </a:r>
            <a:r>
              <a:rPr lang="tr-TR" sz="2000" b="1" dirty="0" err="1">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eject</a:t>
            </a:r>
            <a:br>
              <a:rPr lang="tr-TR" sz="20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br>
            <a:r>
              <a:rPr lang="tr-TR" sz="2000" b="1" dirty="0" err="1">
                <a:solidFill>
                  <a:srgbClr val="24292E"/>
                </a:solidFill>
                <a:latin typeface="Times New Roman" panose="02020603050405020304" pitchFamily="18" charset="0"/>
                <a:ea typeface="Calibri" panose="020F0502020204030204" pitchFamily="34" charset="0"/>
                <a:cs typeface="Times New Roman" panose="02020603050405020304" pitchFamily="18" charset="0"/>
              </a:rPr>
              <a:t>S</a:t>
            </a:r>
            <a:r>
              <a:rPr lang="tr-TR" sz="2000" b="1" dirty="0" err="1">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drop</a:t>
            </a:r>
            <a:endParaRPr lang="tr-TR"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B5DFBF2-74A2-478A-ADDB-979F973F5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894440"/>
            <a:ext cx="4446687" cy="2502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0FEA22-810E-4449-BDFD-45824155E9CE}"/>
              </a:ext>
            </a:extLst>
          </p:cNvPr>
          <p:cNvSpPr>
            <a:spLocks noGrp="1"/>
          </p:cNvSpPr>
          <p:nvPr>
            <p:ph type="title"/>
          </p:nvPr>
        </p:nvSpPr>
        <p:spPr/>
        <p:txBody>
          <a:bodyPr/>
          <a:lstStyle/>
          <a:p>
            <a:r>
              <a:rPr lang="tr-TR" dirty="0" err="1"/>
              <a:t>Rule</a:t>
            </a:r>
            <a:r>
              <a:rPr lang="tr-TR" dirty="0"/>
              <a:t> </a:t>
            </a:r>
            <a:r>
              <a:rPr lang="tr-TR" dirty="0" err="1"/>
              <a:t>Types</a:t>
            </a:r>
            <a:endParaRPr lang="tr-TR" dirty="0"/>
          </a:p>
        </p:txBody>
      </p:sp>
      <p:sp>
        <p:nvSpPr>
          <p:cNvPr id="3" name="İçerik Yer Tutucusu 2">
            <a:extLst>
              <a:ext uri="{FF2B5EF4-FFF2-40B4-BE49-F238E27FC236}">
                <a16:creationId xmlns:a16="http://schemas.microsoft.com/office/drawing/2014/main" id="{B6FEAEA4-1E7D-401E-9BF9-FD3B32D425A7}"/>
              </a:ext>
            </a:extLst>
          </p:cNvPr>
          <p:cNvSpPr>
            <a:spLocks noGrp="1"/>
          </p:cNvSpPr>
          <p:nvPr>
            <p:ph idx="1"/>
          </p:nvPr>
        </p:nvSpPr>
        <p:spPr/>
        <p:txBody>
          <a:bodyPr/>
          <a:lstStyle/>
          <a:p>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Protocols</a:t>
            </a:r>
            <a:endPar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tr-TR"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ARP, IGRP, GRE, OSPF, RIP, IPX </a:t>
            </a:r>
            <a:endPar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IP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Adresses</a:t>
            </a:r>
            <a:endPar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alert</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tcp</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!192.168.1.0/24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any</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-&gt; 192.168.1.0/24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any</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content</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“ICERIK”;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msg</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“DIŞ AĞDAN”;)</a:t>
            </a:r>
            <a:endParaRPr lang="tr-TR"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Adresses</a:t>
            </a:r>
            <a:endPar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Sections</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t>
            </a:r>
            <a:r>
              <a:rPr lang="tr-TR"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any</a:t>
            </a:r>
            <a:r>
              <a:rPr lang="tr-TR"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80, 21, 22.</a:t>
            </a:r>
            <a:endParaRPr lang="tr-TR"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04210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7DD30C-9E21-48E8-82DF-9DEF0098FBC6}"/>
              </a:ext>
            </a:extLst>
          </p:cNvPr>
          <p:cNvSpPr>
            <a:spLocks noGrp="1"/>
          </p:cNvSpPr>
          <p:nvPr>
            <p:ph type="title"/>
          </p:nvPr>
        </p:nvSpPr>
        <p:spPr/>
        <p:txBody>
          <a:bodyPr/>
          <a:lstStyle/>
          <a:p>
            <a:r>
              <a:rPr lang="tr-TR" dirty="0" err="1"/>
              <a:t>Rule</a:t>
            </a:r>
            <a:r>
              <a:rPr lang="tr-TR" dirty="0"/>
              <a:t> </a:t>
            </a:r>
            <a:r>
              <a:rPr lang="tr-TR" dirty="0" err="1"/>
              <a:t>Options</a:t>
            </a:r>
            <a:endParaRPr lang="tr-TR" dirty="0"/>
          </a:p>
        </p:txBody>
      </p:sp>
      <p:sp>
        <p:nvSpPr>
          <p:cNvPr id="3" name="İçerik Yer Tutucusu 2">
            <a:extLst>
              <a:ext uri="{FF2B5EF4-FFF2-40B4-BE49-F238E27FC236}">
                <a16:creationId xmlns:a16="http://schemas.microsoft.com/office/drawing/2014/main" id="{8601B2DB-9FC5-4CC0-ADE2-2FF03DC15237}"/>
              </a:ext>
            </a:extLst>
          </p:cNvPr>
          <p:cNvSpPr>
            <a:spLocks noGrp="1"/>
          </p:cNvSpPr>
          <p:nvPr>
            <p:ph idx="1"/>
          </p:nvPr>
        </p:nvSpPr>
        <p:spPr/>
        <p:txBody>
          <a:bodyPr/>
          <a:lstStyle/>
          <a:p>
            <a:r>
              <a:rPr lang="en-US" b="0" i="0" dirty="0">
                <a:solidFill>
                  <a:srgbClr val="000000"/>
                </a:solidFill>
                <a:effectLst/>
                <a:latin typeface="Arial" panose="020B0604020202020204" pitchFamily="34" charset="0"/>
              </a:rPr>
              <a:t>Rule options give snort rules flexibility and strength, and are also the most important part of these rules. The ‘;’ character is placed after each typed parameter when creating the rule Options section. The main rule options, usually used in snort rules, consist of</a:t>
            </a:r>
            <a:r>
              <a:rPr lang="tr-TR" b="0" i="0" dirty="0">
                <a:solidFill>
                  <a:srgbClr val="000000"/>
                </a:solidFill>
                <a:effectLst/>
                <a:latin typeface="Arial" panose="020B0604020202020204" pitchFamily="34" charset="0"/>
              </a:rPr>
              <a:t>.</a:t>
            </a:r>
          </a:p>
          <a:p>
            <a:endParaRPr lang="tr-TR" dirty="0"/>
          </a:p>
        </p:txBody>
      </p:sp>
      <p:pic>
        <p:nvPicPr>
          <p:cNvPr id="5" name="Resim 4">
            <a:extLst>
              <a:ext uri="{FF2B5EF4-FFF2-40B4-BE49-F238E27FC236}">
                <a16:creationId xmlns:a16="http://schemas.microsoft.com/office/drawing/2014/main" id="{1F386223-FDEE-4F46-9131-06B7193DE12A}"/>
              </a:ext>
            </a:extLst>
          </p:cNvPr>
          <p:cNvPicPr>
            <a:picLocks noChangeAspect="1"/>
          </p:cNvPicPr>
          <p:nvPr/>
        </p:nvPicPr>
        <p:blipFill>
          <a:blip r:embed="rId2"/>
          <a:stretch>
            <a:fillRect/>
          </a:stretch>
        </p:blipFill>
        <p:spPr>
          <a:xfrm>
            <a:off x="1259632" y="4149080"/>
            <a:ext cx="4324350" cy="2590800"/>
          </a:xfrm>
          <a:prstGeom prst="rect">
            <a:avLst/>
          </a:prstGeom>
        </p:spPr>
      </p:pic>
    </p:spTree>
    <p:extLst>
      <p:ext uri="{BB962C8B-B14F-4D97-AF65-F5344CB8AC3E}">
        <p14:creationId xmlns:p14="http://schemas.microsoft.com/office/powerpoint/2010/main" val="1950310290"/>
      </p:ext>
    </p:extLst>
  </p:cSld>
  <p:clrMapOvr>
    <a:masterClrMapping/>
  </p:clrMapOvr>
</p:sld>
</file>

<file path=ppt/theme/theme1.xml><?xml version="1.0" encoding="utf-8"?>
<a:theme xmlns:a="http://schemas.openxmlformats.org/drawingml/2006/main" name="Satış eğitimi sunusu">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_26714067_TF02819076" id="{E31F1C6B-7E02-4139-9FF8-9E6BFA94BC44}" vid="{1FD1549A-4032-4B7C-9579-369478E37A3B}"/>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Satış eğitimi slaytları</Template>
  <TotalTime>48</TotalTime>
  <Words>402</Words>
  <Application>Microsoft Office PowerPoint</Application>
  <PresentationFormat>Ekran Gösterisi (4:3)</PresentationFormat>
  <Paragraphs>39</Paragraphs>
  <Slides>8</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Calibri</vt:lpstr>
      <vt:lpstr>Times New Roman</vt:lpstr>
      <vt:lpstr>Wingdings</vt:lpstr>
      <vt:lpstr>Satış eğitimi sunusu</vt:lpstr>
      <vt:lpstr>SNORT &amp; SNORT RULES</vt:lpstr>
      <vt:lpstr>Definition of Snort</vt:lpstr>
      <vt:lpstr>Snort working principles</vt:lpstr>
      <vt:lpstr>Plugins while using Snort</vt:lpstr>
      <vt:lpstr>Snort Writing Rules</vt:lpstr>
      <vt:lpstr>Snort Rule Headers</vt:lpstr>
      <vt:lpstr>Rule Types</vt:lpstr>
      <vt:lpstr>Rule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SNORT &amp; SNORT RULES</dc:title>
  <dc:creator>Fatih Eyup</dc:creator>
  <cp:lastModifiedBy>Fatih Eyup</cp:lastModifiedBy>
  <cp:revision>6</cp:revision>
  <dcterms:created xsi:type="dcterms:W3CDTF">2021-06-09T23:05:16Z</dcterms:created>
  <dcterms:modified xsi:type="dcterms:W3CDTF">2021-06-09T23:53:39Z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