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F192-439A-4C08-A14A-6A733E564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41FFACC-96AA-4265-8C80-12D99FF44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FD1D02C-0A60-4E92-BAB6-189226CF8961}"/>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5" name="Footer Placeholder 4">
            <a:extLst>
              <a:ext uri="{FF2B5EF4-FFF2-40B4-BE49-F238E27FC236}">
                <a16:creationId xmlns:a16="http://schemas.microsoft.com/office/drawing/2014/main" id="{F27B1F66-2156-4F34-A772-CA10CF4ECD4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B881B0F-C710-4931-AF36-6EFC55493C90}"/>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28483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A15-4E76-4D7D-8CBD-2FEBC3CA7BF1}"/>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3B81522-EFBC-484B-920E-98977D8A22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659D247-4A2F-4844-AF4B-A70E4DB658DD}"/>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5" name="Footer Placeholder 4">
            <a:extLst>
              <a:ext uri="{FF2B5EF4-FFF2-40B4-BE49-F238E27FC236}">
                <a16:creationId xmlns:a16="http://schemas.microsoft.com/office/drawing/2014/main" id="{039B2663-4DCF-4731-B0BB-CDC1B233AB3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8530E77-7085-4CC6-AE8A-E027AEA14BD2}"/>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3934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896C7-72AC-4890-B20C-1BF22D681C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AEC7A34-484B-4396-9E42-189703374D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F2D3D4D-2B9C-4301-A044-6A808E2B2F4A}"/>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5" name="Footer Placeholder 4">
            <a:extLst>
              <a:ext uri="{FF2B5EF4-FFF2-40B4-BE49-F238E27FC236}">
                <a16:creationId xmlns:a16="http://schemas.microsoft.com/office/drawing/2014/main" id="{93F1073A-8190-4E75-90EF-C03EFDD545F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3A6930A-B314-414F-B3E0-C1723B39F541}"/>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68002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4BEA-290B-434C-AC94-4E9F93C359F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3A7DBA8-76E0-4AF6-A364-C306003D4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85D3713-B0D8-43E6-BC40-37F736AD5D7B}"/>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5" name="Footer Placeholder 4">
            <a:extLst>
              <a:ext uri="{FF2B5EF4-FFF2-40B4-BE49-F238E27FC236}">
                <a16:creationId xmlns:a16="http://schemas.microsoft.com/office/drawing/2014/main" id="{D40F447A-C650-4834-BC81-BD65B0C73B0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45596E6-547F-4EF4-8A04-0034A1DEC426}"/>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162033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8D3B-1278-40FA-B473-8D0665BEE3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BCE57DFE-5A7F-487D-9936-225773D1F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F23862-900D-43B4-A293-5F14727469D5}"/>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5" name="Footer Placeholder 4">
            <a:extLst>
              <a:ext uri="{FF2B5EF4-FFF2-40B4-BE49-F238E27FC236}">
                <a16:creationId xmlns:a16="http://schemas.microsoft.com/office/drawing/2014/main" id="{4E384A17-97EE-4636-9FF3-888188F796A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66BF0B3-7535-4A61-A871-0E57CF3CC3B2}"/>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08093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4315-C368-4B09-9A23-E6B170AA5DF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E8512C8-7903-406E-9933-8E69EB99B5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2FFD7B7B-9BB7-4276-B711-58E22DB4BD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E27CB8BD-F0D4-44F0-867C-906E869BEA7A}"/>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6" name="Footer Placeholder 5">
            <a:extLst>
              <a:ext uri="{FF2B5EF4-FFF2-40B4-BE49-F238E27FC236}">
                <a16:creationId xmlns:a16="http://schemas.microsoft.com/office/drawing/2014/main" id="{0B350512-29D2-4D39-B405-C61F73AD2FB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E88B9E6-3CFF-4863-AFC8-AB91EE4F17C5}"/>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30682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A75F-3152-4719-B0D2-8829680E362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620D4BEA-2A18-45CD-A10F-9941A0FBE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277FDE-5D60-4B53-A378-29E2953634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A27A9FE6-0FB0-4AFF-AD63-552462D17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0D4292-E927-4706-831E-72A143F853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CDD7959-3BBF-466E-958C-FE42EF0C8DE1}"/>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8" name="Footer Placeholder 7">
            <a:extLst>
              <a:ext uri="{FF2B5EF4-FFF2-40B4-BE49-F238E27FC236}">
                <a16:creationId xmlns:a16="http://schemas.microsoft.com/office/drawing/2014/main" id="{7850C9C4-9403-44C2-88A2-4A48F5C02F5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3C102E27-8136-405E-8CC6-A6E2ACD3AC76}"/>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172717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68BD-94D7-4883-B003-5097DFEED570}"/>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5AE401DF-35FF-4421-A4CE-FF4538991684}"/>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4" name="Footer Placeholder 3">
            <a:extLst>
              <a:ext uri="{FF2B5EF4-FFF2-40B4-BE49-F238E27FC236}">
                <a16:creationId xmlns:a16="http://schemas.microsoft.com/office/drawing/2014/main" id="{94634C15-987A-4E50-A05B-C93C8846087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BDFF5A7-76A8-433F-AE36-3052BFF6944E}"/>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51952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DB8D4-130C-45F3-89B5-63E5B6EBB967}"/>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3" name="Footer Placeholder 2">
            <a:extLst>
              <a:ext uri="{FF2B5EF4-FFF2-40B4-BE49-F238E27FC236}">
                <a16:creationId xmlns:a16="http://schemas.microsoft.com/office/drawing/2014/main" id="{71DD4D37-2846-4CAC-B6D6-8C25965EEF34}"/>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B387F4E6-3027-42E6-B58C-05F004986397}"/>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160292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98AE-6565-46AF-BC44-C3669A1A4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D7760140-B776-4C75-81ED-99B33EBD5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2F6C6F6C-7139-4B8C-9FB7-81254DDE2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295D59-FD8D-4785-AF1A-7F5567E4C24B}"/>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6" name="Footer Placeholder 5">
            <a:extLst>
              <a:ext uri="{FF2B5EF4-FFF2-40B4-BE49-F238E27FC236}">
                <a16:creationId xmlns:a16="http://schemas.microsoft.com/office/drawing/2014/main" id="{010DDB71-9B84-4D28-970B-4D1829BA51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F7289C6-BAE1-41CD-967D-F91B78E2184F}"/>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33058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F000-0C74-4C76-AE0D-A804F5C5A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2161811C-3BC1-4B27-9E94-877BFB595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171B8DA-A5E6-4A7F-9991-8228726C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A1371B-2854-4715-A5F1-D203862CC6FA}"/>
              </a:ext>
            </a:extLst>
          </p:cNvPr>
          <p:cNvSpPr>
            <a:spLocks noGrp="1"/>
          </p:cNvSpPr>
          <p:nvPr>
            <p:ph type="dt" sz="half" idx="10"/>
          </p:nvPr>
        </p:nvSpPr>
        <p:spPr/>
        <p:txBody>
          <a:bodyPr/>
          <a:lstStyle/>
          <a:p>
            <a:fld id="{3AECF661-09DA-4BB0-A1B7-0C6B2F366087}" type="datetimeFigureOut">
              <a:rPr lang="tr-TR" smtClean="0"/>
              <a:t>9.04.2018</a:t>
            </a:fld>
            <a:endParaRPr lang="tr-TR"/>
          </a:p>
        </p:txBody>
      </p:sp>
      <p:sp>
        <p:nvSpPr>
          <p:cNvPr id="6" name="Footer Placeholder 5">
            <a:extLst>
              <a:ext uri="{FF2B5EF4-FFF2-40B4-BE49-F238E27FC236}">
                <a16:creationId xmlns:a16="http://schemas.microsoft.com/office/drawing/2014/main" id="{C8ACEF1B-9726-446C-B086-21C0F98FED8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C93C73D-2C05-46B4-B8E1-E06C8199E087}"/>
              </a:ext>
            </a:extLst>
          </p:cNvPr>
          <p:cNvSpPr>
            <a:spLocks noGrp="1"/>
          </p:cNvSpPr>
          <p:nvPr>
            <p:ph type="sldNum" sz="quarter" idx="12"/>
          </p:nvPr>
        </p:nvSpPr>
        <p:spPr/>
        <p:txBody>
          <a:bodyPr/>
          <a:lstStyle/>
          <a:p>
            <a:fld id="{787FF5D9-852B-4DFB-8F51-300D1A0662EF}" type="slidenum">
              <a:rPr lang="tr-TR" smtClean="0"/>
              <a:t>‹#›</a:t>
            </a:fld>
            <a:endParaRPr lang="tr-TR"/>
          </a:p>
        </p:txBody>
      </p:sp>
    </p:spTree>
    <p:extLst>
      <p:ext uri="{BB962C8B-B14F-4D97-AF65-F5344CB8AC3E}">
        <p14:creationId xmlns:p14="http://schemas.microsoft.com/office/powerpoint/2010/main" val="414078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D9C89-8EEF-403B-9D09-9B7BE5FA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220E7FA-449A-4570-B8EF-C7696D9BC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001695B-FBFF-484A-BBE0-B6C8A2E71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CF661-09DA-4BB0-A1B7-0C6B2F366087}" type="datetimeFigureOut">
              <a:rPr lang="tr-TR" smtClean="0"/>
              <a:t>9.04.2018</a:t>
            </a:fld>
            <a:endParaRPr lang="tr-TR"/>
          </a:p>
        </p:txBody>
      </p:sp>
      <p:sp>
        <p:nvSpPr>
          <p:cNvPr id="5" name="Footer Placeholder 4">
            <a:extLst>
              <a:ext uri="{FF2B5EF4-FFF2-40B4-BE49-F238E27FC236}">
                <a16:creationId xmlns:a16="http://schemas.microsoft.com/office/drawing/2014/main" id="{64C6A7A3-2CA6-4BBB-A591-0574EB7CF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7A6C552-1A90-419A-8265-08F1B23C0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FF5D9-852B-4DFB-8F51-300D1A0662EF}" type="slidenum">
              <a:rPr lang="tr-TR" smtClean="0"/>
              <a:t>‹#›</a:t>
            </a:fld>
            <a:endParaRPr lang="tr-TR"/>
          </a:p>
        </p:txBody>
      </p:sp>
    </p:spTree>
    <p:extLst>
      <p:ext uri="{BB962C8B-B14F-4D97-AF65-F5344CB8AC3E}">
        <p14:creationId xmlns:p14="http://schemas.microsoft.com/office/powerpoint/2010/main" val="231257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6D2048F-C2CD-476C-8B2F-778CDFF2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740" y="178184"/>
            <a:ext cx="3262520" cy="2941983"/>
          </a:xfrm>
          <a:prstGeom prst="rect">
            <a:avLst/>
          </a:prstGeom>
        </p:spPr>
      </p:pic>
      <p:sp>
        <p:nvSpPr>
          <p:cNvPr id="15" name="TextBox 14">
            <a:extLst>
              <a:ext uri="{FF2B5EF4-FFF2-40B4-BE49-F238E27FC236}">
                <a16:creationId xmlns:a16="http://schemas.microsoft.com/office/drawing/2014/main" id="{B5AA4BDC-39CF-4A26-92E1-E8C14B206ED5}"/>
              </a:ext>
            </a:extLst>
          </p:cNvPr>
          <p:cNvSpPr txBox="1"/>
          <p:nvPr/>
        </p:nvSpPr>
        <p:spPr>
          <a:xfrm>
            <a:off x="2584175" y="3429000"/>
            <a:ext cx="6546574" cy="369332"/>
          </a:xfrm>
          <a:prstGeom prst="rect">
            <a:avLst/>
          </a:prstGeom>
          <a:noFill/>
        </p:spPr>
        <p:txBody>
          <a:bodyPr wrap="square" rtlCol="0">
            <a:spAutoFit/>
          </a:bodyPr>
          <a:lstStyle/>
          <a:p>
            <a:r>
              <a:rPr lang="tr-TR" dirty="0"/>
              <a:t>                                </a:t>
            </a:r>
            <a:r>
              <a:rPr lang="tr-TR" b="1" dirty="0"/>
              <a:t>VERİ TABANI TASARIM VE UYGULAMASI</a:t>
            </a:r>
          </a:p>
        </p:txBody>
      </p:sp>
      <p:sp>
        <p:nvSpPr>
          <p:cNvPr id="17" name="TextBox 16">
            <a:extLst>
              <a:ext uri="{FF2B5EF4-FFF2-40B4-BE49-F238E27FC236}">
                <a16:creationId xmlns:a16="http://schemas.microsoft.com/office/drawing/2014/main" id="{6C13544C-013A-4786-A5D9-7C0DBA3BBC00}"/>
              </a:ext>
            </a:extLst>
          </p:cNvPr>
          <p:cNvSpPr txBox="1"/>
          <p:nvPr/>
        </p:nvSpPr>
        <p:spPr>
          <a:xfrm>
            <a:off x="4464740" y="4273393"/>
            <a:ext cx="5009321" cy="369332"/>
          </a:xfrm>
          <a:prstGeom prst="rect">
            <a:avLst/>
          </a:prstGeom>
          <a:noFill/>
        </p:spPr>
        <p:txBody>
          <a:bodyPr wrap="square" rtlCol="0">
            <a:spAutoFit/>
          </a:bodyPr>
          <a:lstStyle/>
          <a:p>
            <a:r>
              <a:rPr lang="tr-TR" b="1" dirty="0"/>
              <a:t>HAYVAN BARINAĞI OTOMASYONU</a:t>
            </a:r>
          </a:p>
        </p:txBody>
      </p:sp>
      <p:sp>
        <p:nvSpPr>
          <p:cNvPr id="18" name="TextBox 17">
            <a:extLst>
              <a:ext uri="{FF2B5EF4-FFF2-40B4-BE49-F238E27FC236}">
                <a16:creationId xmlns:a16="http://schemas.microsoft.com/office/drawing/2014/main" id="{EF0D2C7E-6D4D-47CB-8F43-317BD91F8AF3}"/>
              </a:ext>
            </a:extLst>
          </p:cNvPr>
          <p:cNvSpPr txBox="1"/>
          <p:nvPr/>
        </p:nvSpPr>
        <p:spPr>
          <a:xfrm>
            <a:off x="4313582" y="5133485"/>
            <a:ext cx="3564836" cy="369332"/>
          </a:xfrm>
          <a:prstGeom prst="rect">
            <a:avLst/>
          </a:prstGeom>
          <a:noFill/>
        </p:spPr>
        <p:txBody>
          <a:bodyPr wrap="square" rtlCol="0">
            <a:spAutoFit/>
          </a:bodyPr>
          <a:lstStyle/>
          <a:p>
            <a:r>
              <a:rPr lang="tr-TR" dirty="0"/>
              <a:t>                   </a:t>
            </a:r>
            <a:r>
              <a:rPr lang="tr-TR" b="1" dirty="0"/>
              <a:t>SELCAN KAZAN </a:t>
            </a:r>
          </a:p>
        </p:txBody>
      </p:sp>
    </p:spTree>
    <p:extLst>
      <p:ext uri="{BB962C8B-B14F-4D97-AF65-F5344CB8AC3E}">
        <p14:creationId xmlns:p14="http://schemas.microsoft.com/office/powerpoint/2010/main" val="76010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9AA752-DA45-49FD-A0F8-93FF19471011}"/>
              </a:ext>
            </a:extLst>
          </p:cNvPr>
          <p:cNvSpPr/>
          <p:nvPr/>
        </p:nvSpPr>
        <p:spPr>
          <a:xfrm>
            <a:off x="728869" y="569197"/>
            <a:ext cx="7752521" cy="5160002"/>
          </a:xfrm>
          <a:prstGeom prst="rect">
            <a:avLst/>
          </a:prstGeom>
        </p:spPr>
        <p:txBody>
          <a:bodyPr wrap="square">
            <a:spAutoFit/>
          </a:bodyPr>
          <a:lstStyle/>
          <a:p>
            <a:pPr>
              <a:lnSpc>
                <a:spcPct val="107000"/>
              </a:lnSpc>
              <a:spcAft>
                <a:spcPts val="800"/>
              </a:spcAft>
            </a:pPr>
            <a:r>
              <a:rPr lang="tr-TR" dirty="0">
                <a:latin typeface="Calibri" panose="020F0502020204030204" pitchFamily="34" charset="0"/>
                <a:ea typeface="Calibri" panose="020F0502020204030204" pitchFamily="34" charset="0"/>
                <a:cs typeface="Times New Roman" panose="02020603050405020304" pitchFamily="18" charset="0"/>
              </a:rPr>
              <a:t> </a:t>
            </a:r>
            <a:r>
              <a:rPr lang="tr-TR" b="1" dirty="0">
                <a:latin typeface="Comic Sans MS" panose="030F0702030302020204" pitchFamily="66" charset="0"/>
                <a:ea typeface="Calibri" panose="020F0502020204030204" pitchFamily="34" charset="0"/>
                <a:cs typeface="Times New Roman" panose="02020603050405020304" pitchFamily="18" charset="0"/>
              </a:rPr>
              <a:t>CREATE TABLE Veteriner Hekim </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TC INT (11)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Soyad VARCHAR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SicilNo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DiplomaNo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Telefon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Mail VARCHAR,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PRIMARY KEY (TC),</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FOREIGN KEY (SicilNo) REFERENCES Veteriner Hekim,</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FOREIGN KEY (DiplomaNo) REFERENCES Veteriner Hekim</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3913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44D31-2438-4119-ADCF-F5EDD988821D}"/>
              </a:ext>
            </a:extLst>
          </p:cNvPr>
          <p:cNvSpPr/>
          <p:nvPr/>
        </p:nvSpPr>
        <p:spPr>
          <a:xfrm>
            <a:off x="1060174" y="557334"/>
            <a:ext cx="6877878" cy="4365106"/>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Hayvanlar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Küpe 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Ad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Cins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Tür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Renk VARCHAR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PRIMARY KEY (Küpe No)</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ALTER TABLE Hayvanlar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ADD DOGUM_TARİHİ DATE</a:t>
            </a:r>
          </a:p>
        </p:txBody>
      </p:sp>
    </p:spTree>
    <p:extLst>
      <p:ext uri="{BB962C8B-B14F-4D97-AF65-F5344CB8AC3E}">
        <p14:creationId xmlns:p14="http://schemas.microsoft.com/office/powerpoint/2010/main" val="384740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00E0D1-1111-4392-B266-616FF40719B6}"/>
              </a:ext>
            </a:extLst>
          </p:cNvPr>
          <p:cNvSpPr/>
          <p:nvPr/>
        </p:nvSpPr>
        <p:spPr>
          <a:xfrm>
            <a:off x="1232452" y="622852"/>
            <a:ext cx="8998226" cy="5213800"/>
          </a:xfrm>
          <a:prstGeom prst="rect">
            <a:avLst/>
          </a:prstGeom>
        </p:spPr>
        <p:txBody>
          <a:bodyPr wrap="square">
            <a:spAutoFit/>
          </a:bodyPr>
          <a:lstStyle/>
          <a:p>
            <a:pPr lvl="1" algn="just">
              <a:spcBef>
                <a:spcPts val="800"/>
              </a:spcBef>
              <a:spcAft>
                <a:spcPts val="200"/>
              </a:spcAft>
            </a:pPr>
            <a:r>
              <a:rPr lang="tr-TR" b="1" dirty="0">
                <a:effectLst/>
                <a:latin typeface="Comic Sans MS" panose="030F0702030302020204" pitchFamily="66" charset="0"/>
                <a:ea typeface="Times New Roman" panose="02020603050405020304" pitchFamily="18" charset="0"/>
              </a:rPr>
              <a:t>1. Projenin Amacı</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Amacımız hayvan barınaklarındaki hayvanların veteriner hekimler tarafından, sağlıklarının korunması, hastalıklarının tedavisi, takibi  konularında araştırma ve uygulama yapan bir otomasyon sistemi geliştirmektir.</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a:lnSpc>
                <a:spcPct val="125000"/>
              </a:lnSpc>
              <a:spcAft>
                <a:spcPts val="0"/>
              </a:spcAft>
            </a:pPr>
            <a:endParaRPr lang="tr-TR" b="1" dirty="0">
              <a:latin typeface="Comic Sans MS" panose="030F0702030302020204" pitchFamily="66" charset="0"/>
              <a:ea typeface="Times New Roman" panose="02020603050405020304" pitchFamily="18" charset="0"/>
              <a:cs typeface="Times New Roman" panose="02020603050405020304" pitchFamily="18" charset="0"/>
            </a:endParaRP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2. </a:t>
            </a:r>
            <a:r>
              <a:rPr lang="tr-TR" b="1" dirty="0">
                <a:effectLst/>
                <a:latin typeface="Comic Sans MS" panose="030F0702030302020204" pitchFamily="66" charset="0"/>
                <a:ea typeface="Times New Roman" panose="02020603050405020304" pitchFamily="18" charset="0"/>
              </a:rPr>
              <a:t>Projenin Kapsamı</a:t>
            </a:r>
          </a:p>
          <a:p>
            <a:pPr>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marL="180340" indent="269240">
              <a:lnSpc>
                <a:spcPct val="125000"/>
              </a:lnSpc>
              <a:spcAft>
                <a:spcPts val="0"/>
              </a:spcAft>
            </a:pPr>
            <a:r>
              <a:rPr lang="tr-TR" b="1" dirty="0">
                <a:effectLst/>
                <a:latin typeface="Comic Sans MS" panose="030F0702030302020204" pitchFamily="66" charset="0"/>
                <a:ea typeface="Times New Roman" panose="02020603050405020304" pitchFamily="18" charset="0"/>
                <a:cs typeface="Times New Roman" panose="02020603050405020304" pitchFamily="18" charset="0"/>
              </a:rPr>
              <a:t>Bu projenin kapsamı barınaklardaki hayvanların bakımlarını takip etmek amacıyla hazırlanan windows tabanlı  bilgi ortamları tasarlamak ve oluşturmaktır. Barınaklara gelen hayvanların veteriner hekimler tarafından isimleri, cinsleri, yaşları, kiloları, aşıları, muayene tarihleri, tahlil sonuçları ve hayvanları sahiplenen kişilerin bilgilerinin bulunduğu ve elde edilen bütün verilerin düzenli ve planlı bir şekilde kayıtlarının tutulmasıdır.</a:t>
            </a:r>
          </a:p>
        </p:txBody>
      </p:sp>
    </p:spTree>
    <p:extLst>
      <p:ext uri="{BB962C8B-B14F-4D97-AF65-F5344CB8AC3E}">
        <p14:creationId xmlns:p14="http://schemas.microsoft.com/office/powerpoint/2010/main" val="234757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CB989-DC85-4A06-86D2-8344D1A779A6}"/>
              </a:ext>
            </a:extLst>
          </p:cNvPr>
          <p:cNvSpPr/>
          <p:nvPr/>
        </p:nvSpPr>
        <p:spPr>
          <a:xfrm>
            <a:off x="1298714" y="1948069"/>
            <a:ext cx="8945217" cy="2317558"/>
          </a:xfrm>
          <a:prstGeom prst="rect">
            <a:avLst/>
          </a:prstGeom>
        </p:spPr>
        <p:txBody>
          <a:bodyPr wrap="square">
            <a:spAutoFit/>
          </a:bodyPr>
          <a:lstStyle/>
          <a:p>
            <a:pPr lvl="1" algn="just">
              <a:spcBef>
                <a:spcPts val="800"/>
              </a:spcBef>
              <a:spcAft>
                <a:spcPts val="200"/>
              </a:spcAft>
            </a:pPr>
            <a:r>
              <a:rPr lang="tr-TR" sz="2000" b="1" dirty="0">
                <a:effectLst/>
                <a:latin typeface="Comic Sans MS" panose="030F0702030302020204" pitchFamily="66" charset="0"/>
                <a:ea typeface="Times New Roman" panose="02020603050405020304" pitchFamily="18" charset="0"/>
              </a:rPr>
              <a:t>3.  Proje Çalışanları ve Görevleri</a:t>
            </a:r>
          </a:p>
          <a:p>
            <a:pPr>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 </a:t>
            </a:r>
          </a:p>
          <a:p>
            <a:pPr indent="180340">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Gülzade ODABAŞ: Proje kalite kontrol – veri tabanı  sürecinde</a:t>
            </a:r>
          </a:p>
          <a:p>
            <a:pPr indent="180340">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Ece Nur DOĞAN: Veri tabanı tasarım sürecinde</a:t>
            </a:r>
          </a:p>
          <a:p>
            <a:pPr indent="180340">
              <a:lnSpc>
                <a:spcPct val="125000"/>
              </a:lnSpc>
              <a:spcAft>
                <a:spcPts val="0"/>
              </a:spcAft>
            </a:pPr>
            <a:r>
              <a:rPr lang="tr-TR" sz="2000" b="1" dirty="0">
                <a:effectLst/>
                <a:latin typeface="Comic Sans MS" panose="030F0702030302020204" pitchFamily="66" charset="0"/>
                <a:ea typeface="Times New Roman" panose="02020603050405020304" pitchFamily="18" charset="0"/>
                <a:cs typeface="Times New Roman" panose="02020603050405020304" pitchFamily="18" charset="0"/>
              </a:rPr>
              <a:t>Furkan CANER: yazılım geliştirme sürecinde</a:t>
            </a:r>
          </a:p>
        </p:txBody>
      </p:sp>
    </p:spTree>
    <p:extLst>
      <p:ext uri="{BB962C8B-B14F-4D97-AF65-F5344CB8AC3E}">
        <p14:creationId xmlns:p14="http://schemas.microsoft.com/office/powerpoint/2010/main" val="270493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8F1430-44A2-4412-88EB-827C53CEE647}"/>
              </a:ext>
            </a:extLst>
          </p:cNvPr>
          <p:cNvSpPr txBox="1"/>
          <p:nvPr/>
        </p:nvSpPr>
        <p:spPr>
          <a:xfrm>
            <a:off x="1484244" y="530087"/>
            <a:ext cx="7606747" cy="369332"/>
          </a:xfrm>
          <a:prstGeom prst="rect">
            <a:avLst/>
          </a:prstGeom>
          <a:noFill/>
        </p:spPr>
        <p:txBody>
          <a:bodyPr wrap="square" rtlCol="0">
            <a:spAutoFit/>
          </a:bodyPr>
          <a:lstStyle/>
          <a:p>
            <a:r>
              <a:rPr lang="tr-TR" b="1" dirty="0">
                <a:latin typeface="Comic Sans MS" panose="030F0702030302020204" pitchFamily="66" charset="0"/>
              </a:rPr>
              <a:t>KAVRAMSAL MODEL ( VARLIKLAR VE İLİŞKİLER)</a:t>
            </a:r>
          </a:p>
        </p:txBody>
      </p:sp>
      <p:pic>
        <p:nvPicPr>
          <p:cNvPr id="6" name="Picture 5">
            <a:extLst>
              <a:ext uri="{FF2B5EF4-FFF2-40B4-BE49-F238E27FC236}">
                <a16:creationId xmlns:a16="http://schemas.microsoft.com/office/drawing/2014/main" id="{BDA1DF2A-5125-47F4-A502-D05FB340B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1293250"/>
            <a:ext cx="11284226" cy="4634402"/>
          </a:xfrm>
          <a:prstGeom prst="rect">
            <a:avLst/>
          </a:prstGeom>
        </p:spPr>
      </p:pic>
    </p:spTree>
    <p:extLst>
      <p:ext uri="{BB962C8B-B14F-4D97-AF65-F5344CB8AC3E}">
        <p14:creationId xmlns:p14="http://schemas.microsoft.com/office/powerpoint/2010/main" val="361671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A3F64-ED24-48D6-A7CF-6F575534C926}"/>
              </a:ext>
            </a:extLst>
          </p:cNvPr>
          <p:cNvSpPr txBox="1"/>
          <p:nvPr/>
        </p:nvSpPr>
        <p:spPr>
          <a:xfrm>
            <a:off x="1696279" y="530088"/>
            <a:ext cx="6745356" cy="369332"/>
          </a:xfrm>
          <a:prstGeom prst="rect">
            <a:avLst/>
          </a:prstGeom>
          <a:noFill/>
        </p:spPr>
        <p:txBody>
          <a:bodyPr wrap="square" rtlCol="0">
            <a:spAutoFit/>
          </a:bodyPr>
          <a:lstStyle/>
          <a:p>
            <a:r>
              <a:rPr lang="tr-TR" b="1" dirty="0">
                <a:latin typeface="Comic Sans MS" panose="030F0702030302020204" pitchFamily="66" charset="0"/>
              </a:rPr>
              <a:t>KAVRAMSAL MODEL (VARLIKLAR VE NİTELİKLER)</a:t>
            </a:r>
          </a:p>
        </p:txBody>
      </p:sp>
      <p:pic>
        <p:nvPicPr>
          <p:cNvPr id="6" name="Picture 5">
            <a:extLst>
              <a:ext uri="{FF2B5EF4-FFF2-40B4-BE49-F238E27FC236}">
                <a16:creationId xmlns:a16="http://schemas.microsoft.com/office/drawing/2014/main" id="{6AE48308-0BFC-4F61-9CCB-EC5F71D0A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02" y="923918"/>
            <a:ext cx="11973298" cy="4920291"/>
          </a:xfrm>
          <a:prstGeom prst="rect">
            <a:avLst/>
          </a:prstGeom>
        </p:spPr>
      </p:pic>
    </p:spTree>
    <p:extLst>
      <p:ext uri="{BB962C8B-B14F-4D97-AF65-F5344CB8AC3E}">
        <p14:creationId xmlns:p14="http://schemas.microsoft.com/office/powerpoint/2010/main" val="2844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622394-18F9-4B93-A2FC-149614A29518}"/>
              </a:ext>
            </a:extLst>
          </p:cNvPr>
          <p:cNvSpPr txBox="1"/>
          <p:nvPr/>
        </p:nvSpPr>
        <p:spPr>
          <a:xfrm>
            <a:off x="4346713" y="344557"/>
            <a:ext cx="6798365" cy="369332"/>
          </a:xfrm>
          <a:prstGeom prst="rect">
            <a:avLst/>
          </a:prstGeom>
          <a:noFill/>
        </p:spPr>
        <p:txBody>
          <a:bodyPr wrap="square" rtlCol="0">
            <a:spAutoFit/>
          </a:bodyPr>
          <a:lstStyle/>
          <a:p>
            <a:r>
              <a:rPr lang="tr-TR" b="1" dirty="0">
                <a:latin typeface="Comic Sans MS" panose="030F0702030302020204" pitchFamily="66" charset="0"/>
              </a:rPr>
              <a:t>MANTIKSAL MODEL</a:t>
            </a:r>
          </a:p>
        </p:txBody>
      </p:sp>
      <p:pic>
        <p:nvPicPr>
          <p:cNvPr id="6" name="Picture 5">
            <a:extLst>
              <a:ext uri="{FF2B5EF4-FFF2-40B4-BE49-F238E27FC236}">
                <a16:creationId xmlns:a16="http://schemas.microsoft.com/office/drawing/2014/main" id="{20196969-65C9-4456-A7DA-9627C6D5B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215817"/>
            <a:ext cx="11675165" cy="4797777"/>
          </a:xfrm>
          <a:prstGeom prst="rect">
            <a:avLst/>
          </a:prstGeom>
        </p:spPr>
      </p:pic>
    </p:spTree>
    <p:extLst>
      <p:ext uri="{BB962C8B-B14F-4D97-AF65-F5344CB8AC3E}">
        <p14:creationId xmlns:p14="http://schemas.microsoft.com/office/powerpoint/2010/main" val="217032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D74BB-5F08-4044-A5DA-8903C11700C6}"/>
              </a:ext>
            </a:extLst>
          </p:cNvPr>
          <p:cNvSpPr txBox="1"/>
          <p:nvPr/>
        </p:nvSpPr>
        <p:spPr>
          <a:xfrm>
            <a:off x="4439478" y="371061"/>
            <a:ext cx="6506818" cy="369332"/>
          </a:xfrm>
          <a:prstGeom prst="rect">
            <a:avLst/>
          </a:prstGeom>
          <a:noFill/>
        </p:spPr>
        <p:txBody>
          <a:bodyPr wrap="square" rtlCol="0">
            <a:spAutoFit/>
          </a:bodyPr>
          <a:lstStyle/>
          <a:p>
            <a:r>
              <a:rPr lang="tr-TR" b="1" dirty="0">
                <a:latin typeface="Comic Sans MS" panose="030F0702030302020204" pitchFamily="66" charset="0"/>
              </a:rPr>
              <a:t>FİZİKSEL MODEL </a:t>
            </a:r>
          </a:p>
        </p:txBody>
      </p:sp>
      <p:sp>
        <p:nvSpPr>
          <p:cNvPr id="5" name="Rectangle 4">
            <a:extLst>
              <a:ext uri="{FF2B5EF4-FFF2-40B4-BE49-F238E27FC236}">
                <a16:creationId xmlns:a16="http://schemas.microsoft.com/office/drawing/2014/main" id="{CCDD3895-48F0-47A6-8D01-A96F25FEE760}"/>
              </a:ext>
            </a:extLst>
          </p:cNvPr>
          <p:cNvSpPr/>
          <p:nvPr/>
        </p:nvSpPr>
        <p:spPr>
          <a:xfrm>
            <a:off x="649355" y="939504"/>
            <a:ext cx="9077740" cy="5558958"/>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Veteriner Hekim </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TC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Soyad  VARCHAR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SicilNo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DiplomaNo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Tel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ReçeteNo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PRIMARY KEY (TC),</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(SicilNo) REFERENCES Veteriner Teknikeri,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(DiplomaNo) REFERENCES Veteriner Teknikeri,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(ReçeteNo)  REFERENCES Veteriner Hizmeti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03148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428261-9F58-4138-943E-96DE844A967E}"/>
              </a:ext>
            </a:extLst>
          </p:cNvPr>
          <p:cNvSpPr/>
          <p:nvPr/>
        </p:nvSpPr>
        <p:spPr>
          <a:xfrm>
            <a:off x="808383" y="742865"/>
            <a:ext cx="7646504" cy="4365106"/>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Veteriner Hizmeti</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TC İNT (11)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Soyad VARCHAR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RandevuNo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TahlilNo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ReçeteNo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PRIMARY KEY (TC),</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FOREIGN KEY (ReçeteNo) REFERENCES Veteriner Hekim</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6847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D0616-54E9-4276-B1D9-9E211F7AD75D}"/>
              </a:ext>
            </a:extLst>
          </p:cNvPr>
          <p:cNvSpPr/>
          <p:nvPr/>
        </p:nvSpPr>
        <p:spPr>
          <a:xfrm>
            <a:off x="848139" y="475736"/>
            <a:ext cx="7116418" cy="5561972"/>
          </a:xfrm>
          <a:prstGeom prst="rect">
            <a:avLst/>
          </a:prstGeom>
        </p:spPr>
        <p:txBody>
          <a:bodyPr wrap="square">
            <a:spAutoFit/>
          </a:bodyPr>
          <a:lstStyle/>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CREATE TABLE Hayvan Bakıcısı</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KüpeNo İNT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TC İNT (11)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 VARCHAR (25)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Soyad VRCHAR (30)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Psikolojik Durum VARCHAR (100)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Deneyim VARCHAR (50) NOT NULL,</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SicilNo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Adres VARCHAR,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Mail VARCHAR,</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Tel İNT,</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  PRIMARY KEY (KüpeNo)</a:t>
            </a:r>
          </a:p>
          <a:p>
            <a:pPr>
              <a:lnSpc>
                <a:spcPct val="107000"/>
              </a:lnSpc>
              <a:spcAft>
                <a:spcPts val="800"/>
              </a:spcAft>
            </a:pPr>
            <a:r>
              <a:rPr lang="tr-TR" b="1" dirty="0">
                <a:latin typeface="Comic Sans MS" panose="030F0702030302020204" pitchFamily="66"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54099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382</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Comic Sans MS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gülzade</dc:creator>
  <cp:lastModifiedBy>gülzade</cp:lastModifiedBy>
  <cp:revision>6</cp:revision>
  <dcterms:created xsi:type="dcterms:W3CDTF">2018-04-09T19:08:27Z</dcterms:created>
  <dcterms:modified xsi:type="dcterms:W3CDTF">2018-04-09T19:38:50Z</dcterms:modified>
</cp:coreProperties>
</file>