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A3B0BD-745C-48FF-AB41-9D2177A9EBA2}">
  <a:tblStyle styleId="{13A3B0BD-745C-48FF-AB41-9D2177A9EB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c8817299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bc8817299d_1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8817299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bc8817299d_1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c8817299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bc8817299d_1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c8817299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“Simple”, but we are a research project</a:t>
            </a:r>
            <a:endParaRPr/>
          </a:p>
        </p:txBody>
      </p:sp>
      <p:sp>
        <p:nvSpPr>
          <p:cNvPr id="119" name="Google Shape;119;g2bc8817299d_1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c8817299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c8817299d_1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c8817299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bc8817299d_2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c8817299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bc8817299d_1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c8817299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bc8817299d_1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c8817299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bc8817299d_1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969582" y="1597819"/>
            <a:ext cx="4488617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24200" y="2914650"/>
            <a:ext cx="53339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786883"/>
            <a:ext cx="8229600" cy="602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536953"/>
            <a:ext cx="8229600" cy="3057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LCOE_logo_HWHT.png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175610"/>
            <a:ext cx="1832899" cy="30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481733"/>
            <a:ext cx="4038600" cy="311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481733"/>
            <a:ext cx="4038600" cy="311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786883"/>
            <a:ext cx="8229600" cy="602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17548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800226"/>
            <a:ext cx="3008313" cy="5526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575050" y="805290"/>
            <a:ext cx="5111750" cy="378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352888"/>
            <a:ext cx="3008313" cy="3241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57200" y="897322"/>
            <a:ext cx="2573672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/>
          <p:nvPr>
            <p:ph idx="2" type="pic"/>
          </p:nvPr>
        </p:nvSpPr>
        <p:spPr>
          <a:xfrm>
            <a:off x="3200400" y="897322"/>
            <a:ext cx="5486400" cy="3637715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326032"/>
            <a:ext cx="2573672" cy="3209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1619250" y="3183731"/>
            <a:ext cx="7302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" sz="2940"/>
              <a:t>Project name: Compensation for an Analogic Pressure Sensor (CAPS)</a:t>
            </a:r>
            <a:endParaRPr sz="29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" sz="2940"/>
              <a:t> </a:t>
            </a:r>
            <a:br>
              <a:rPr lang="en" sz="2940"/>
            </a:br>
            <a:r>
              <a:rPr lang="en" sz="2940"/>
              <a:t>Team members:</a:t>
            </a:r>
            <a:endParaRPr sz="29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" sz="2940"/>
              <a:t>Erik Cura and Brendan Hon </a:t>
            </a:r>
            <a:endParaRPr sz="2940"/>
          </a:p>
        </p:txBody>
      </p:sp>
      <p:sp>
        <p:nvSpPr>
          <p:cNvPr id="100" name="Google Shape;100;p20"/>
          <p:cNvSpPr/>
          <p:nvPr/>
        </p:nvSpPr>
        <p:spPr>
          <a:xfrm>
            <a:off x="0" y="0"/>
            <a:ext cx="6111425" cy="4583569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101" name="Google Shape;10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828989"/>
            <a:ext cx="2335649" cy="394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520125" y="2685301"/>
            <a:ext cx="8229600" cy="2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</a:t>
            </a:r>
            <a:r>
              <a:rPr lang="en" sz="2800"/>
              <a:t> accuracy, sensitivity, and linearity of piezoresistive MEMS pressure sensors are significantly impacted by temperature variations, presenting challenges in achieving reliable measurements. </a:t>
            </a:r>
            <a:endParaRPr sz="28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25" y="666675"/>
            <a:ext cx="3559290" cy="201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915" y="677775"/>
            <a:ext cx="4759788" cy="199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4491350" y="51075"/>
            <a:ext cx="44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Problem statement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17900" y="2260476"/>
            <a:ext cx="8229600" cy="24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sponsor has tasked us with the </a:t>
            </a:r>
            <a:r>
              <a:rPr lang="en" sz="2800"/>
              <a:t>research, development, and analysis of a </a:t>
            </a:r>
            <a:r>
              <a:rPr lang="en" sz="2800"/>
              <a:t>completely</a:t>
            </a:r>
            <a:r>
              <a:rPr lang="en" sz="2800"/>
              <a:t> analog temperature compensation board for a piezoresistive pressure sensor following two separate strategies.</a:t>
            </a:r>
            <a:endParaRPr sz="28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1442175"/>
            <a:ext cx="644842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4514325" y="78625"/>
            <a:ext cx="47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Solution Proposal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57200" y="656158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Diagram of subsystems and interface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388" y="1258975"/>
            <a:ext cx="5031225" cy="38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628525" y="3311050"/>
            <a:ext cx="1321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Brendan Hon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628525" y="2165663"/>
            <a:ext cx="1321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Erik Cura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57200" y="786883"/>
            <a:ext cx="8229600" cy="602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100"/>
              <a:t>Task partition</a:t>
            </a:r>
            <a:r>
              <a:rPr lang="en" sz="3100"/>
              <a:t>: Strategy #1</a:t>
            </a:r>
            <a:endParaRPr sz="31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69400" y="1389700"/>
            <a:ext cx="48174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Develop a signal conditioning circuit incorporating a temperature compensation model aimed at </a:t>
            </a:r>
            <a:r>
              <a:rPr lang="en" sz="1600"/>
              <a:t>modifying</a:t>
            </a:r>
            <a:r>
              <a:rPr lang="en" sz="1600"/>
              <a:t> the output voltage of the pressure sensor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Strategy Deliverables: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Derivation of a sensor compensation model through the application of statistical and machine learning techniques.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POC board design testing and verified for 1 piezoresistive sensor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Conducting a comparative analysis of Strategy #2, evaluating cost, accuracy, versatility, and implementation feasibility.</a:t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25" y="1544125"/>
            <a:ext cx="2796876" cy="32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Task partition: Strategy #2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457200" y="1536953"/>
            <a:ext cx="82296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Strategy #2: Supply and output voltage manipulation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Output voltage change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Piezoelectric effective resistance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Supply voltage response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Strategy Deliverables: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Development of optimal behavior and model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Design optimized for versatility and accuracy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Working prototype PCB board for single sensor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57200" y="786883"/>
            <a:ext cx="8229600" cy="602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100"/>
              <a:t>Subsystem progress in past 1.5 months</a:t>
            </a:r>
            <a:endParaRPr sz="3100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57200" y="1442578"/>
            <a:ext cx="82296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Subsystem #1:</a:t>
            </a:r>
            <a:endParaRPr sz="18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S</a:t>
            </a:r>
            <a:r>
              <a:rPr lang="en" sz="1800"/>
              <a:t>tatistical models and strategies were used to create preliminary regression equation</a:t>
            </a:r>
            <a:endParaRPr sz="18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Feasibility testing </a:t>
            </a:r>
            <a:r>
              <a:rPr lang="en" sz="1800"/>
              <a:t>through</a:t>
            </a:r>
            <a:r>
              <a:rPr lang="en" sz="1800"/>
              <a:t> implementation of regression model in SPICE</a:t>
            </a:r>
            <a:endParaRPr sz="18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Parts Analysis </a:t>
            </a:r>
            <a:endParaRPr sz="18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Presentation and approval of solution to the sponsor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Subsystem #2:</a:t>
            </a:r>
            <a:endParaRPr sz="18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Creation of preliminary regression equation</a:t>
            </a:r>
            <a:endParaRPr sz="18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Research on how to implement input voltage manipulation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57200" y="786883"/>
            <a:ext cx="8229600" cy="602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Execution plan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0" y="1580800"/>
            <a:ext cx="8948274" cy="29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57200" y="786883"/>
            <a:ext cx="8229600" cy="602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Validation plan</a:t>
            </a:r>
            <a:endParaRPr/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952500" y="155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{13A3B0BD-745C-48FF-AB41-9D2177A9EBA2}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Task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Specification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Result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Owner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Output Signal Limit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0-150mV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All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Maximum Area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Area Shall not Exceed 10mm by 50m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All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Prediction Accuracy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&lt;2% error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All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Resistance Operating Range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Board to remain functional for 6000 to 9000 ohms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All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Input Voltage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The input voltage for the CAPS board shall be 5V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All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Thermal Operation Range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System should be able to operate from 20C to 100C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All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