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7008800" cy="9294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 rot="10800000">
            <a:off x="-11798300" y="-11798300"/>
            <a:ext cx="11798300" cy="125047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01675" y="4414837"/>
            <a:ext cx="56054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idx="2" type="sldImg"/>
          </p:nvPr>
        </p:nvSpPr>
        <p:spPr>
          <a:xfrm>
            <a:off x="2190750" y="706437"/>
            <a:ext cx="2627312" cy="34845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701675" y="4414837"/>
            <a:ext cx="5607048" cy="4183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2190750" y="706437"/>
            <a:ext cx="2627312" cy="34845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01675" y="4414837"/>
            <a:ext cx="5607048" cy="4183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585" y="0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01675" y="4414837"/>
            <a:ext cx="5607048" cy="4183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585" y="0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701675" y="4414837"/>
            <a:ext cx="5607048" cy="4183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585" y="0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701675" y="4414837"/>
            <a:ext cx="5607048" cy="4183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2190750" y="706437"/>
            <a:ext cx="2627312" cy="34845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701675" y="4414837"/>
            <a:ext cx="5607048" cy="4183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2190750" y="706437"/>
            <a:ext cx="2627312" cy="34845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01675" y="4414837"/>
            <a:ext cx="5607048" cy="4183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2011" cy="363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2011" cy="363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8012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4800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6629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8012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2011" cy="363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2011" cy="363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1.jpg"/><Relationship Id="rId6" Type="http://schemas.openxmlformats.org/officeDocument/2006/relationships/image" Target="../media/image02.png"/><Relationship Id="rId7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6857999"/>
            <a:ext cx="9144000" cy="46035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5"/>
            <a:ext cx="2209799" cy="89534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/>
        </p:nvSpPr>
        <p:spPr>
          <a:xfrm>
            <a:off x="152400" y="149225"/>
            <a:ext cx="6686548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4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22" name="Shape 22"/>
          <p:cNvSpPr txBox="1"/>
          <p:nvPr/>
        </p:nvSpPr>
        <p:spPr>
          <a:xfrm>
            <a:off x="457200" y="2438400"/>
            <a:ext cx="8229600" cy="368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Development Team: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Juan D. Cardozo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Yukio Rivera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Joseph Campuzano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Elizabeth Cepernich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Andrew De Neve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Andy Wong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457200" y="1046162"/>
            <a:ext cx="8229600" cy="1260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Thingder </a:t>
            </a:r>
            <a:br>
              <a:rPr b="0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1/12/2016</a:t>
            </a:r>
          </a:p>
        </p:txBody>
      </p:sp>
      <p:sp>
        <p:nvSpPr>
          <p:cNvPr id="24" name="Shape 24"/>
          <p:cNvSpPr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0075" y="111125"/>
            <a:ext cx="2209799" cy="89534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152400" y="149225"/>
            <a:ext cx="6686548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4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Thingder 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457200" y="2286000"/>
            <a:ext cx="8229600" cy="38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bartering service that will connect people that want to trade objects. The service will use a ratings system that will take into account several factors when matching people to trade to find the best fit.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0075" y="111125"/>
            <a:ext cx="2209799" cy="89534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/>
        </p:nvSpPr>
        <p:spPr>
          <a:xfrm>
            <a:off x="92075" y="92075"/>
            <a:ext cx="6583361" cy="106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–User Stories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Thingder</a:t>
            </a:r>
            <a:b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1: User stories</a:t>
            </a:r>
            <a: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457200" y="2468560"/>
            <a:ext cx="8229600" cy="4206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457200" y="2286000"/>
            <a:ext cx="8229600" cy="38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a login page + profile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be able to post items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a simple user-interface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be able to specify 	  category/condition/price range of items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0075" y="111125"/>
            <a:ext cx="2209799" cy="89534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92075" y="92075"/>
            <a:ext cx="6583361" cy="106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–User Stories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Thingder</a:t>
            </a:r>
            <a:b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2: User stories</a:t>
            </a:r>
            <a: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457200" y="2468560"/>
            <a:ext cx="8229600" cy="4206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457200" y="2286000"/>
            <a:ext cx="8229600" cy="38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a GUI for a simple rating system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be able to match trades with other people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be able to match with locals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0075" y="111125"/>
            <a:ext cx="2209799" cy="89534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92075" y="92075"/>
            <a:ext cx="6583361" cy="106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–User Stories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Thingder</a:t>
            </a:r>
            <a:b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3: User stories</a:t>
            </a:r>
            <a: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457200" y="2468560"/>
            <a:ext cx="8229600" cy="4206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457200" y="2286000"/>
            <a:ext cx="8229600" cy="38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457200" y="2286000"/>
            <a:ext cx="8229600" cy="384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457200" y="2286000"/>
            <a:ext cx="8229600" cy="38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be able to buy/sell items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be able to pay online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be able to negotiate in direct messages on the site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be able to sort items by user rating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get Email notifications about matches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799" cy="89534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152400" y="149225"/>
            <a:ext cx="6762750" cy="106838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Thingder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Challenges: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web2py, API’s and python.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schedules of team members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Unfamiliarity with SCRUM and agile development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799" cy="89534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152400" y="149225"/>
            <a:ext cx="6762750" cy="58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Thingder System layout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79" name="Shape 79"/>
          <p:cNvSpPr/>
          <p:nvPr/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457200" y="2195510"/>
            <a:ext cx="8229600" cy="384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7399" y="2700386"/>
            <a:ext cx="5913348" cy="35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3025" y="1762900"/>
            <a:ext cx="1023701" cy="125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875" y="1522504"/>
            <a:ext cx="2703598" cy="2027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Shape 85"/>
          <p:cNvCxnSpPr/>
          <p:nvPr/>
        </p:nvCxnSpPr>
        <p:spPr>
          <a:xfrm flipH="1" rot="10800000">
            <a:off x="4933200" y="2509400"/>
            <a:ext cx="698698" cy="5987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6" name="Shape 86"/>
          <p:cNvCxnSpPr/>
          <p:nvPr/>
        </p:nvCxnSpPr>
        <p:spPr>
          <a:xfrm rot="10800000">
            <a:off x="2916948" y="2788548"/>
            <a:ext cx="827100" cy="58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7" name="Shape 87"/>
          <p:cNvCxnSpPr>
            <a:endCxn id="84" idx="3"/>
          </p:cNvCxnSpPr>
          <p:nvPr/>
        </p:nvCxnSpPr>
        <p:spPr>
          <a:xfrm flipH="1">
            <a:off x="2796473" y="2479354"/>
            <a:ext cx="2495100" cy="5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88" name="Shape 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3387" y="2900793"/>
            <a:ext cx="1674431" cy="58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