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344" r:id="rId4"/>
    <p:sldId id="345" r:id="rId5"/>
    <p:sldId id="348" r:id="rId6"/>
    <p:sldId id="349" r:id="rId7"/>
    <p:sldId id="350" r:id="rId8"/>
    <p:sldId id="346" r:id="rId9"/>
    <p:sldId id="347" r:id="rId10"/>
  </p:sldIdLst>
  <p:sldSz cx="9144000" cy="5143500" type="screen16x9"/>
  <p:notesSz cx="6858000" cy="9144000"/>
  <p:embeddedFontLst>
    <p:embeddedFont>
      <p:font typeface="Livvic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bold r:id="rId17"/>
      <p:italic r:id="rId18"/>
      <p:boldItalic r:id="rId19"/>
    </p:embeddedFont>
    <p:embeddedFont>
      <p:font typeface="Squad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0506C6-4CA1-4BFB-B47D-3D2D6FB195DA}">
  <a:tblStyle styleId="{AA0506C6-4CA1-4BFB-B47D-3D2D6FB19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177154ED-4C26-7A57-9328-88747E5E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6D350EC3-825E-096D-1406-96A5F435A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748BD509-68B8-8043-1152-33246E9D7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4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B060C10D-47A3-3EA1-DFED-C57F1E51D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64269732-E5DB-A39C-938D-27B4302EF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A2E62BB6-021A-64EC-C383-CB071E4C2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53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7E4A01E6-7A8F-9159-7E8B-E77ED57D7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9E463449-46E9-B914-A6CD-709450FCD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58213B6C-6623-CC86-DD55-AC9374A76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7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E45FC72B-F1B7-D01B-3850-005D84845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035C2E3B-654D-6D61-6D00-A7261AD35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F3D84C73-6CC1-2782-CE52-10268021F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2EC0ED70-4CD8-E527-1758-6CADD06C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D8180093-43AF-3B5B-2A57-DF95C395C9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7A31F2B5-10A2-FEC0-0AC0-5DBA958DD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4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EB1A1A60-6B6A-3364-9CF3-218A1E32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>
            <a:extLst>
              <a:ext uri="{FF2B5EF4-FFF2-40B4-BE49-F238E27FC236}">
                <a16:creationId xmlns:a16="http://schemas.microsoft.com/office/drawing/2014/main" id="{CB670662-C55A-3435-8AA2-DF11FEC87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>
            <a:extLst>
              <a:ext uri="{FF2B5EF4-FFF2-40B4-BE49-F238E27FC236}">
                <a16:creationId xmlns:a16="http://schemas.microsoft.com/office/drawing/2014/main" id="{7296723B-57A9-E7B5-CCD8-08D2A7B26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8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>
          <a:extLst>
            <a:ext uri="{FF2B5EF4-FFF2-40B4-BE49-F238E27FC236}">
              <a16:creationId xmlns:a16="http://schemas.microsoft.com/office/drawing/2014/main" id="{5B428BA4-3736-D27A-C8DB-AE6748C1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>
            <a:extLst>
              <a:ext uri="{FF2B5EF4-FFF2-40B4-BE49-F238E27FC236}">
                <a16:creationId xmlns:a16="http://schemas.microsoft.com/office/drawing/2014/main" id="{576EC782-9CBF-E11E-0493-0C6D964A0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>
            <a:extLst>
              <a:ext uri="{FF2B5EF4-FFF2-40B4-BE49-F238E27FC236}">
                <a16:creationId xmlns:a16="http://schemas.microsoft.com/office/drawing/2014/main" id="{D7AD3A22-2E8A-400D-BDB9-5FD84A04F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6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709" r:id="rId5"/>
    <p:sldLayoutId id="214748371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Hotel Reservation Manager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4"/>
            <a:ext cx="8229600" cy="87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 dirty="0"/>
              <a:t>Национална програма „Обучение за ИТ умения и кариера“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 dirty="0"/>
              <a:t>Екип: </a:t>
            </a:r>
            <a:r>
              <a:rPr lang="bg-BG" sz="1400" dirty="0" err="1"/>
              <a:t>Едже</a:t>
            </a:r>
            <a:r>
              <a:rPr lang="bg-BG" sz="1400" dirty="0"/>
              <a:t> Шериф, Елица Караилиева, Иешим Садула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 dirty="0"/>
              <a:t>Група 08, Хасково, 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055897" y="1854884"/>
            <a:ext cx="7032205" cy="1433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Увод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Проектът</a:t>
            </a:r>
            <a:r>
              <a:rPr lang="ru-RU" dirty="0"/>
              <a:t> Hotel </a:t>
            </a:r>
            <a:r>
              <a:rPr lang="ru-RU" dirty="0" err="1"/>
              <a:t>Reservation</a:t>
            </a:r>
            <a:r>
              <a:rPr lang="ru-RU" dirty="0"/>
              <a:t> Manager е приложение, </a:t>
            </a:r>
            <a:r>
              <a:rPr lang="ru-RU" dirty="0" err="1"/>
              <a:t>реализирано</a:t>
            </a:r>
            <a:r>
              <a:rPr lang="ru-RU" dirty="0"/>
              <a:t> чрез слой за </a:t>
            </a:r>
            <a:r>
              <a:rPr lang="ru-RU" dirty="0" err="1"/>
              <a:t>данни</a:t>
            </a:r>
            <a:r>
              <a:rPr lang="ru-RU" dirty="0"/>
              <a:t>, слой за услуги и </a:t>
            </a:r>
            <a:r>
              <a:rPr lang="ru-RU" dirty="0" err="1"/>
              <a:t>презентационен</a:t>
            </a:r>
            <a:r>
              <a:rPr lang="ru-RU" dirty="0"/>
              <a:t> слой.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Web </a:t>
            </a:r>
            <a:r>
              <a:rPr lang="ru-RU" dirty="0" err="1"/>
              <a:t>базиран</a:t>
            </a:r>
            <a:r>
              <a:rPr lang="ru-RU" dirty="0"/>
              <a:t> интерфейс, </a:t>
            </a:r>
            <a:r>
              <a:rPr lang="ru-RU" dirty="0" err="1"/>
              <a:t>използвани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Entity</a:t>
            </a:r>
            <a:r>
              <a:rPr lang="ru-RU" dirty="0"/>
              <a:t> Framework,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външни</a:t>
            </a:r>
            <a:r>
              <a:rPr lang="ru-RU" dirty="0"/>
              <a:t> библиотеки, с </a:t>
            </a:r>
            <a:r>
              <a:rPr lang="ru-RU" dirty="0" err="1"/>
              <a:t>помощта</a:t>
            </a:r>
            <a:r>
              <a:rPr lang="ru-RU" dirty="0"/>
              <a:t> на </a:t>
            </a:r>
            <a:r>
              <a:rPr lang="ru-RU" dirty="0" err="1"/>
              <a:t>които</a:t>
            </a:r>
            <a:r>
              <a:rPr lang="ru-RU" dirty="0"/>
              <a:t> да се </a:t>
            </a:r>
            <a:r>
              <a:rPr lang="ru-RU" dirty="0" err="1"/>
              <a:t>реализират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допълнителни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работата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проекта е </a:t>
            </a:r>
            <a:r>
              <a:rPr lang="ru-RU" dirty="0" err="1"/>
              <a:t>ползвана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система.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4EEEF0E6-EDEB-9F49-7CB1-70B43D85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C4AF38F3-2935-5713-A146-B00B836021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5897" y="1854884"/>
            <a:ext cx="7032205" cy="1433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2. Разпределение на ролите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Бази данни – </a:t>
            </a:r>
            <a:r>
              <a:rPr lang="bg-BG" dirty="0" err="1"/>
              <a:t>Едже</a:t>
            </a:r>
            <a:r>
              <a:rPr lang="bg-BG" dirty="0"/>
              <a:t> Шериф;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</a:t>
            </a:r>
            <a:r>
              <a:rPr lang="bg-BG" dirty="0" err="1"/>
              <a:t>Контолери</a:t>
            </a:r>
            <a:r>
              <a:rPr lang="bg-BG" dirty="0"/>
              <a:t> – </a:t>
            </a:r>
            <a:r>
              <a:rPr lang="bg-BG" dirty="0" err="1"/>
              <a:t>Едже</a:t>
            </a:r>
            <a:r>
              <a:rPr lang="bg-BG" dirty="0"/>
              <a:t> Шериф, Елица Караилиева, Иешим Садула;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</a:t>
            </a:r>
            <a:r>
              <a:rPr lang="en-US" dirty="0"/>
              <a:t>View Models - </a:t>
            </a:r>
            <a:r>
              <a:rPr lang="bg-BG" dirty="0" err="1"/>
              <a:t>Едже</a:t>
            </a:r>
            <a:r>
              <a:rPr lang="bg-BG" dirty="0"/>
              <a:t> Шериф, Елица Караилиева, Иешим Садула;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</a:t>
            </a:r>
            <a:r>
              <a:rPr lang="en-US" dirty="0"/>
              <a:t>View - </a:t>
            </a:r>
            <a:r>
              <a:rPr lang="bg-BG" dirty="0" err="1"/>
              <a:t>Едже</a:t>
            </a:r>
            <a:r>
              <a:rPr lang="bg-BG" dirty="0"/>
              <a:t> Шериф, Елица Караилиева;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</a:t>
            </a:r>
            <a:r>
              <a:rPr lang="en-US" dirty="0" err="1"/>
              <a:t>FrontEnd</a:t>
            </a:r>
            <a:r>
              <a:rPr lang="en-US" dirty="0"/>
              <a:t> </a:t>
            </a:r>
            <a:r>
              <a:rPr lang="bg-BG" dirty="0"/>
              <a:t>разработка – Иешим Садула;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• Документация – Иешим Садула;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1EB328A5-08AE-ED71-2777-49203397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C435BCF2-9402-EFAE-E9D8-A3E1871AA8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7260" y="354496"/>
            <a:ext cx="1210785" cy="39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3. Реализация</a:t>
            </a:r>
            <a:endParaRPr lang="en-US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8F54C1-E7BF-8C59-1140-CC32B30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918446"/>
            <a:ext cx="3362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7308F4B2-FDB8-23C8-A2DC-C705078B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38F24784-35F7-C2B1-1A42-53B68F86FB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7260" y="354496"/>
            <a:ext cx="1210785" cy="39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3. Реализация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73653-153B-3A14-6445-5FF22851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3032" y="918446"/>
            <a:ext cx="223793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65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9C5AE48D-2022-537F-145B-0CBB3773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68FA26C3-2879-A291-810A-4E320C9417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7260" y="354496"/>
            <a:ext cx="1210785" cy="39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3. Реализация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59B729-F86F-29A7-ABE3-CA1A0F35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45324" y="1584564"/>
            <a:ext cx="5053351" cy="1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3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67E44453-7F35-75B0-BE47-9FAC1B2A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8F816599-7CC7-F8CC-48D8-6C2F327D69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7260" y="354496"/>
            <a:ext cx="1210785" cy="39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3. Реализация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18B41-1F25-C240-21A9-5609C3C5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986" y="1411926"/>
            <a:ext cx="3624028" cy="23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8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AB4C71D4-F70A-0A2D-0956-B2E3FBCE2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5">
            <a:extLst>
              <a:ext uri="{FF2B5EF4-FFF2-40B4-BE49-F238E27FC236}">
                <a16:creationId xmlns:a16="http://schemas.microsoft.com/office/drawing/2014/main" id="{387504F5-944E-7340-7A86-6D737A2146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5897" y="1854884"/>
            <a:ext cx="7032205" cy="1433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4. Заключение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Hotel </a:t>
            </a:r>
            <a:r>
              <a:rPr lang="ru-RU" dirty="0" err="1"/>
              <a:t>Reservation</a:t>
            </a:r>
            <a:r>
              <a:rPr lang="ru-RU" dirty="0"/>
              <a:t> Manager е </a:t>
            </a:r>
            <a:r>
              <a:rPr lang="ru-RU" dirty="0" err="1"/>
              <a:t>модерно</a:t>
            </a:r>
            <a:r>
              <a:rPr lang="ru-RU" dirty="0"/>
              <a:t> приложение, </a:t>
            </a:r>
            <a:r>
              <a:rPr lang="ru-RU" dirty="0" err="1"/>
              <a:t>улесняващо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клиентите</a:t>
            </a:r>
            <a:r>
              <a:rPr lang="ru-RU" dirty="0"/>
              <a:t> и </a:t>
            </a:r>
            <a:r>
              <a:rPr lang="ru-RU" dirty="0" err="1"/>
              <a:t>служителите</a:t>
            </a:r>
            <a:r>
              <a:rPr lang="ru-RU" dirty="0"/>
              <a:t> на </a:t>
            </a:r>
            <a:r>
              <a:rPr lang="ru-RU" dirty="0" err="1"/>
              <a:t>туристическия</a:t>
            </a:r>
            <a:r>
              <a:rPr lang="ru-RU" dirty="0"/>
              <a:t> сектор. </a:t>
            </a:r>
            <a:r>
              <a:rPr lang="ru-RU" dirty="0" err="1"/>
              <a:t>Използвайки</a:t>
            </a:r>
            <a:r>
              <a:rPr lang="ru-RU" dirty="0"/>
              <a:t> най-</a:t>
            </a:r>
            <a:r>
              <a:rPr lang="ru-RU" dirty="0" err="1"/>
              <a:t>актуалните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и </a:t>
            </a:r>
            <a:r>
              <a:rPr lang="ru-RU" dirty="0" err="1"/>
              <a:t>поддръжка</a:t>
            </a:r>
            <a:r>
              <a:rPr lang="ru-RU" dirty="0"/>
              <a:t> на приложение, то е </a:t>
            </a:r>
            <a:r>
              <a:rPr lang="ru-RU" dirty="0" err="1"/>
              <a:t>идеалния</a:t>
            </a:r>
            <a:r>
              <a:rPr lang="ru-RU" dirty="0"/>
              <a:t> продукт за </a:t>
            </a:r>
            <a:r>
              <a:rPr lang="ru-RU" dirty="0" err="1"/>
              <a:t>доразвиване</a:t>
            </a:r>
            <a:r>
              <a:rPr lang="ru-RU" dirty="0"/>
              <a:t> по </a:t>
            </a:r>
            <a:r>
              <a:rPr lang="ru-RU" dirty="0" err="1"/>
              <a:t>нуждите</a:t>
            </a:r>
            <a:r>
              <a:rPr lang="ru-RU" dirty="0"/>
              <a:t> на потребителя.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1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>
          <a:extLst>
            <a:ext uri="{FF2B5EF4-FFF2-40B4-BE49-F238E27FC236}">
              <a16:creationId xmlns:a16="http://schemas.microsoft.com/office/drawing/2014/main" id="{A718B1AC-4115-DC15-C056-EC785366D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>
            <a:extLst>
              <a:ext uri="{FF2B5EF4-FFF2-40B4-BE49-F238E27FC236}">
                <a16:creationId xmlns:a16="http://schemas.microsoft.com/office/drawing/2014/main" id="{3F9E2D76-0AF8-B62E-3074-90708BE61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Благодарим за вниманието!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13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Squada One</vt:lpstr>
      <vt:lpstr>Roboto Condensed Light</vt:lpstr>
      <vt:lpstr>Livvic</vt:lpstr>
      <vt:lpstr>Arial</vt:lpstr>
      <vt:lpstr>Tech Startup XL by Slidesgo</vt:lpstr>
      <vt:lpstr>Hotel Reservation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Yeshim Sadula</dc:creator>
  <cp:lastModifiedBy>Елица Караилиева 06</cp:lastModifiedBy>
  <cp:revision>2</cp:revision>
  <dcterms:modified xsi:type="dcterms:W3CDTF">2025-04-06T07:09:30Z</dcterms:modified>
</cp:coreProperties>
</file>