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5" r:id="rId1"/>
  </p:sldMasterIdLst>
  <p:notesMasterIdLst>
    <p:notesMasterId r:id="rId18"/>
  </p:notesMasterIdLst>
  <p:sldIdLst>
    <p:sldId id="288" r:id="rId2"/>
    <p:sldId id="294" r:id="rId3"/>
    <p:sldId id="258" r:id="rId4"/>
    <p:sldId id="273" r:id="rId5"/>
    <p:sldId id="291" r:id="rId6"/>
    <p:sldId id="286" r:id="rId7"/>
    <p:sldId id="278" r:id="rId8"/>
    <p:sldId id="289" r:id="rId9"/>
    <p:sldId id="295" r:id="rId10"/>
    <p:sldId id="296" r:id="rId11"/>
    <p:sldId id="297" r:id="rId12"/>
    <p:sldId id="292" r:id="rId13"/>
    <p:sldId id="290" r:id="rId14"/>
    <p:sldId id="285"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p:cViewPr>
        <p:scale>
          <a:sx n="75" d="100"/>
          <a:sy n="75" d="100"/>
        </p:scale>
        <p:origin x="272" y="-108"/>
      </p:cViewPr>
      <p:guideLst/>
    </p:cSldViewPr>
  </p:slideViewPr>
  <p:notesTextViewPr>
    <p:cViewPr>
      <p:scale>
        <a:sx n="1" d="1"/>
        <a:sy n="1" d="1"/>
      </p:scale>
      <p:origin x="0" y="0"/>
    </p:cViewPr>
  </p:notesTextViewPr>
  <p:sorterViewPr>
    <p:cViewPr>
      <p:scale>
        <a:sx n="100" d="100"/>
        <a:sy n="100" d="100"/>
      </p:scale>
      <p:origin x="0" y="-38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5E7CC3-5193-4AE7-B73D-A82A4E275231}" type="doc">
      <dgm:prSet loTypeId="urn:microsoft.com/office/officeart/2005/8/layout/venn1" loCatId="relationship" qsTypeId="urn:microsoft.com/office/officeart/2005/8/quickstyle/simple1" qsCatId="simple" csTypeId="urn:microsoft.com/office/officeart/2005/8/colors/accent1_2" csCatId="accent1" phldr="1"/>
      <dgm:spPr/>
    </dgm:pt>
    <dgm:pt modelId="{D964351F-AD44-42B3-8BB4-1271DDA5DBC9}">
      <dgm:prSet phldrT="[Text]"/>
      <dgm:spPr>
        <a:solidFill>
          <a:schemeClr val="accent6"/>
        </a:solidFill>
      </dgm:spPr>
      <dgm:t>
        <a:bodyPr/>
        <a:lstStyle/>
        <a:p>
          <a:r>
            <a:rPr lang="en-US" dirty="0">
              <a:solidFill>
                <a:schemeClr val="bg1"/>
              </a:solidFill>
            </a:rPr>
            <a:t>HAUSA</a:t>
          </a:r>
        </a:p>
      </dgm:t>
    </dgm:pt>
    <dgm:pt modelId="{9B3E4DF8-204C-4E5D-BA51-FEF8E925391D}" type="parTrans" cxnId="{65AABEEE-E536-4295-ABF5-979E73BC5B55}">
      <dgm:prSet/>
      <dgm:spPr/>
      <dgm:t>
        <a:bodyPr/>
        <a:lstStyle/>
        <a:p>
          <a:endParaRPr lang="en-US"/>
        </a:p>
      </dgm:t>
    </dgm:pt>
    <dgm:pt modelId="{0CE39EDF-0A68-4902-AC33-44B8BBBF80CC}" type="sibTrans" cxnId="{65AABEEE-E536-4295-ABF5-979E73BC5B55}">
      <dgm:prSet/>
      <dgm:spPr/>
      <dgm:t>
        <a:bodyPr/>
        <a:lstStyle/>
        <a:p>
          <a:endParaRPr lang="en-US"/>
        </a:p>
      </dgm:t>
    </dgm:pt>
    <dgm:pt modelId="{0241CC29-0DFC-423D-A9BC-7749B0AB83C8}">
      <dgm:prSet phldrT="[Text]"/>
      <dgm:spPr>
        <a:solidFill>
          <a:schemeClr val="accent6"/>
        </a:solidFill>
      </dgm:spPr>
      <dgm:t>
        <a:bodyPr/>
        <a:lstStyle/>
        <a:p>
          <a:r>
            <a:rPr lang="en-US" dirty="0">
              <a:solidFill>
                <a:schemeClr val="bg1"/>
              </a:solidFill>
            </a:rPr>
            <a:t>IGBO</a:t>
          </a:r>
        </a:p>
      </dgm:t>
    </dgm:pt>
    <dgm:pt modelId="{53572E4A-4CE8-4E32-9CEA-65C2F094AF10}" type="parTrans" cxnId="{F6596BA2-8FE0-4FA7-AFA2-05E3DCC5E73F}">
      <dgm:prSet/>
      <dgm:spPr/>
      <dgm:t>
        <a:bodyPr/>
        <a:lstStyle/>
        <a:p>
          <a:endParaRPr lang="en-US"/>
        </a:p>
      </dgm:t>
    </dgm:pt>
    <dgm:pt modelId="{7922FFDD-8985-4974-A1ED-0148F0596474}" type="sibTrans" cxnId="{F6596BA2-8FE0-4FA7-AFA2-05E3DCC5E73F}">
      <dgm:prSet/>
      <dgm:spPr/>
      <dgm:t>
        <a:bodyPr/>
        <a:lstStyle/>
        <a:p>
          <a:endParaRPr lang="en-US"/>
        </a:p>
      </dgm:t>
    </dgm:pt>
    <dgm:pt modelId="{30AC82EA-E1A4-450A-9100-1B33394281F7}">
      <dgm:prSet phldrT="[Text]"/>
      <dgm:spPr>
        <a:solidFill>
          <a:schemeClr val="accent6"/>
        </a:solidFill>
      </dgm:spPr>
      <dgm:t>
        <a:bodyPr/>
        <a:lstStyle/>
        <a:p>
          <a:r>
            <a:rPr lang="en-US" dirty="0">
              <a:solidFill>
                <a:schemeClr val="bg1"/>
              </a:solidFill>
            </a:rPr>
            <a:t>YORUBA</a:t>
          </a:r>
        </a:p>
      </dgm:t>
    </dgm:pt>
    <dgm:pt modelId="{710DE7D5-6B55-4233-A48A-87C731337324}" type="parTrans" cxnId="{507B3322-7B83-49FD-AFFF-A7475AEB4DD4}">
      <dgm:prSet/>
      <dgm:spPr/>
      <dgm:t>
        <a:bodyPr/>
        <a:lstStyle/>
        <a:p>
          <a:endParaRPr lang="en-US"/>
        </a:p>
      </dgm:t>
    </dgm:pt>
    <dgm:pt modelId="{E6F8838E-2809-433B-8595-C0019EC171E5}" type="sibTrans" cxnId="{507B3322-7B83-49FD-AFFF-A7475AEB4DD4}">
      <dgm:prSet/>
      <dgm:spPr/>
      <dgm:t>
        <a:bodyPr/>
        <a:lstStyle/>
        <a:p>
          <a:endParaRPr lang="en-US"/>
        </a:p>
      </dgm:t>
    </dgm:pt>
    <dgm:pt modelId="{0EC88DE0-EC81-4152-B173-B9D99C49C512}" type="pres">
      <dgm:prSet presAssocID="{7C5E7CC3-5193-4AE7-B73D-A82A4E275231}" presName="compositeShape" presStyleCnt="0">
        <dgm:presLayoutVars>
          <dgm:chMax val="7"/>
          <dgm:dir/>
          <dgm:resizeHandles val="exact"/>
        </dgm:presLayoutVars>
      </dgm:prSet>
      <dgm:spPr/>
    </dgm:pt>
    <dgm:pt modelId="{DEAA2C94-02CA-479A-8BCF-5AB0EBD861F3}" type="pres">
      <dgm:prSet presAssocID="{D964351F-AD44-42B3-8BB4-1271DDA5DBC9}" presName="circ1" presStyleLbl="vennNode1" presStyleIdx="0" presStyleCnt="3"/>
      <dgm:spPr/>
    </dgm:pt>
    <dgm:pt modelId="{CB5FF7A6-B8D6-4BDB-8ECF-9B46F7BF77C5}" type="pres">
      <dgm:prSet presAssocID="{D964351F-AD44-42B3-8BB4-1271DDA5DBC9}" presName="circ1Tx" presStyleLbl="revTx" presStyleIdx="0" presStyleCnt="0">
        <dgm:presLayoutVars>
          <dgm:chMax val="0"/>
          <dgm:chPref val="0"/>
          <dgm:bulletEnabled val="1"/>
        </dgm:presLayoutVars>
      </dgm:prSet>
      <dgm:spPr/>
    </dgm:pt>
    <dgm:pt modelId="{71984AA9-83F1-4EA9-BDB9-F904B607CDB6}" type="pres">
      <dgm:prSet presAssocID="{0241CC29-0DFC-423D-A9BC-7749B0AB83C8}" presName="circ2" presStyleLbl="vennNode1" presStyleIdx="1" presStyleCnt="3"/>
      <dgm:spPr/>
    </dgm:pt>
    <dgm:pt modelId="{8B704EA4-C24D-4F3D-9FF1-F704507B8846}" type="pres">
      <dgm:prSet presAssocID="{0241CC29-0DFC-423D-A9BC-7749B0AB83C8}" presName="circ2Tx" presStyleLbl="revTx" presStyleIdx="0" presStyleCnt="0">
        <dgm:presLayoutVars>
          <dgm:chMax val="0"/>
          <dgm:chPref val="0"/>
          <dgm:bulletEnabled val="1"/>
        </dgm:presLayoutVars>
      </dgm:prSet>
      <dgm:spPr/>
    </dgm:pt>
    <dgm:pt modelId="{37DFF62C-ED07-42E5-B103-2C81F36FE43E}" type="pres">
      <dgm:prSet presAssocID="{30AC82EA-E1A4-450A-9100-1B33394281F7}" presName="circ3" presStyleLbl="vennNode1" presStyleIdx="2" presStyleCnt="3"/>
      <dgm:spPr/>
    </dgm:pt>
    <dgm:pt modelId="{C576FF39-12F3-48F4-8E85-EC67581CBC84}" type="pres">
      <dgm:prSet presAssocID="{30AC82EA-E1A4-450A-9100-1B33394281F7}" presName="circ3Tx" presStyleLbl="revTx" presStyleIdx="0" presStyleCnt="0">
        <dgm:presLayoutVars>
          <dgm:chMax val="0"/>
          <dgm:chPref val="0"/>
          <dgm:bulletEnabled val="1"/>
        </dgm:presLayoutVars>
      </dgm:prSet>
      <dgm:spPr/>
    </dgm:pt>
  </dgm:ptLst>
  <dgm:cxnLst>
    <dgm:cxn modelId="{3CFD3B09-54A1-44C5-B144-18BF13244664}" type="presOf" srcId="{0241CC29-0DFC-423D-A9BC-7749B0AB83C8}" destId="{8B704EA4-C24D-4F3D-9FF1-F704507B8846}" srcOrd="1" destOrd="0" presId="urn:microsoft.com/office/officeart/2005/8/layout/venn1"/>
    <dgm:cxn modelId="{F2136617-5753-4EA3-8F16-AAA8C10257F6}" type="presOf" srcId="{30AC82EA-E1A4-450A-9100-1B33394281F7}" destId="{C576FF39-12F3-48F4-8E85-EC67581CBC84}" srcOrd="1" destOrd="0" presId="urn:microsoft.com/office/officeart/2005/8/layout/venn1"/>
    <dgm:cxn modelId="{507B3322-7B83-49FD-AFFF-A7475AEB4DD4}" srcId="{7C5E7CC3-5193-4AE7-B73D-A82A4E275231}" destId="{30AC82EA-E1A4-450A-9100-1B33394281F7}" srcOrd="2" destOrd="0" parTransId="{710DE7D5-6B55-4233-A48A-87C731337324}" sibTransId="{E6F8838E-2809-433B-8595-C0019EC171E5}"/>
    <dgm:cxn modelId="{25A2BD23-0AC3-4A62-8623-BF2C166EB13C}" type="presOf" srcId="{30AC82EA-E1A4-450A-9100-1B33394281F7}" destId="{37DFF62C-ED07-42E5-B103-2C81F36FE43E}" srcOrd="0" destOrd="0" presId="urn:microsoft.com/office/officeart/2005/8/layout/venn1"/>
    <dgm:cxn modelId="{F3E58A36-2FBD-4D9D-AFB1-130BAD28BCFE}" type="presOf" srcId="{D964351F-AD44-42B3-8BB4-1271DDA5DBC9}" destId="{CB5FF7A6-B8D6-4BDB-8ECF-9B46F7BF77C5}" srcOrd="1" destOrd="0" presId="urn:microsoft.com/office/officeart/2005/8/layout/venn1"/>
    <dgm:cxn modelId="{4031525C-EC87-42A3-948E-630538D7B6B6}" type="presOf" srcId="{7C5E7CC3-5193-4AE7-B73D-A82A4E275231}" destId="{0EC88DE0-EC81-4152-B173-B9D99C49C512}" srcOrd="0" destOrd="0" presId="urn:microsoft.com/office/officeart/2005/8/layout/venn1"/>
    <dgm:cxn modelId="{19218C71-18AC-41A6-ADE1-728435D1AA3C}" type="presOf" srcId="{0241CC29-0DFC-423D-A9BC-7749B0AB83C8}" destId="{71984AA9-83F1-4EA9-BDB9-F904B607CDB6}" srcOrd="0" destOrd="0" presId="urn:microsoft.com/office/officeart/2005/8/layout/venn1"/>
    <dgm:cxn modelId="{2E65F888-CBC1-4DF2-A802-C5B2D3AC8CE7}" type="presOf" srcId="{D964351F-AD44-42B3-8BB4-1271DDA5DBC9}" destId="{DEAA2C94-02CA-479A-8BCF-5AB0EBD861F3}" srcOrd="0" destOrd="0" presId="urn:microsoft.com/office/officeart/2005/8/layout/venn1"/>
    <dgm:cxn modelId="{F6596BA2-8FE0-4FA7-AFA2-05E3DCC5E73F}" srcId="{7C5E7CC3-5193-4AE7-B73D-A82A4E275231}" destId="{0241CC29-0DFC-423D-A9BC-7749B0AB83C8}" srcOrd="1" destOrd="0" parTransId="{53572E4A-4CE8-4E32-9CEA-65C2F094AF10}" sibTransId="{7922FFDD-8985-4974-A1ED-0148F0596474}"/>
    <dgm:cxn modelId="{65AABEEE-E536-4295-ABF5-979E73BC5B55}" srcId="{7C5E7CC3-5193-4AE7-B73D-A82A4E275231}" destId="{D964351F-AD44-42B3-8BB4-1271DDA5DBC9}" srcOrd="0" destOrd="0" parTransId="{9B3E4DF8-204C-4E5D-BA51-FEF8E925391D}" sibTransId="{0CE39EDF-0A68-4902-AC33-44B8BBBF80CC}"/>
    <dgm:cxn modelId="{ABDBC373-236D-4A30-BD1F-3674ABE1BE73}" type="presParOf" srcId="{0EC88DE0-EC81-4152-B173-B9D99C49C512}" destId="{DEAA2C94-02CA-479A-8BCF-5AB0EBD861F3}" srcOrd="0" destOrd="0" presId="urn:microsoft.com/office/officeart/2005/8/layout/venn1"/>
    <dgm:cxn modelId="{3B913538-805D-458B-845B-465C875DE42F}" type="presParOf" srcId="{0EC88DE0-EC81-4152-B173-B9D99C49C512}" destId="{CB5FF7A6-B8D6-4BDB-8ECF-9B46F7BF77C5}" srcOrd="1" destOrd="0" presId="urn:microsoft.com/office/officeart/2005/8/layout/venn1"/>
    <dgm:cxn modelId="{4CD96160-1C8E-4E27-A8C4-CD3821200E12}" type="presParOf" srcId="{0EC88DE0-EC81-4152-B173-B9D99C49C512}" destId="{71984AA9-83F1-4EA9-BDB9-F904B607CDB6}" srcOrd="2" destOrd="0" presId="urn:microsoft.com/office/officeart/2005/8/layout/venn1"/>
    <dgm:cxn modelId="{D4833B61-09DB-427C-8782-ACDF5517191B}" type="presParOf" srcId="{0EC88DE0-EC81-4152-B173-B9D99C49C512}" destId="{8B704EA4-C24D-4F3D-9FF1-F704507B8846}" srcOrd="3" destOrd="0" presId="urn:microsoft.com/office/officeart/2005/8/layout/venn1"/>
    <dgm:cxn modelId="{2F9910CB-1153-4F74-B878-CA3B6FCC47D3}" type="presParOf" srcId="{0EC88DE0-EC81-4152-B173-B9D99C49C512}" destId="{37DFF62C-ED07-42E5-B103-2C81F36FE43E}" srcOrd="4" destOrd="0" presId="urn:microsoft.com/office/officeart/2005/8/layout/venn1"/>
    <dgm:cxn modelId="{41342E0F-0983-433C-9E12-4A7C94760D9C}" type="presParOf" srcId="{0EC88DE0-EC81-4152-B173-B9D99C49C512}" destId="{C576FF39-12F3-48F4-8E85-EC67581CBC84}"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A2C94-02CA-479A-8BCF-5AB0EBD861F3}">
      <dsp:nvSpPr>
        <dsp:cNvPr id="0" name=""/>
        <dsp:cNvSpPr/>
      </dsp:nvSpPr>
      <dsp:spPr>
        <a:xfrm>
          <a:off x="2845191" y="52314"/>
          <a:ext cx="2511082" cy="2511082"/>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r>
            <a:rPr lang="en-US" sz="3400" kern="1200" dirty="0">
              <a:solidFill>
                <a:schemeClr val="bg1"/>
              </a:solidFill>
            </a:rPr>
            <a:t>HAUSA</a:t>
          </a:r>
        </a:p>
      </dsp:txBody>
      <dsp:txXfrm>
        <a:off x="3180002" y="491753"/>
        <a:ext cx="1841460" cy="1129986"/>
      </dsp:txXfrm>
    </dsp:sp>
    <dsp:sp modelId="{71984AA9-83F1-4EA9-BDB9-F904B607CDB6}">
      <dsp:nvSpPr>
        <dsp:cNvPr id="0" name=""/>
        <dsp:cNvSpPr/>
      </dsp:nvSpPr>
      <dsp:spPr>
        <a:xfrm>
          <a:off x="3751273" y="1621740"/>
          <a:ext cx="2511082" cy="2511082"/>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r>
            <a:rPr lang="en-US" sz="3400" kern="1200" dirty="0">
              <a:solidFill>
                <a:schemeClr val="bg1"/>
              </a:solidFill>
            </a:rPr>
            <a:t>IGBO</a:t>
          </a:r>
        </a:p>
      </dsp:txBody>
      <dsp:txXfrm>
        <a:off x="4519246" y="2270436"/>
        <a:ext cx="1506649" cy="1381095"/>
      </dsp:txXfrm>
    </dsp:sp>
    <dsp:sp modelId="{37DFF62C-ED07-42E5-B103-2C81F36FE43E}">
      <dsp:nvSpPr>
        <dsp:cNvPr id="0" name=""/>
        <dsp:cNvSpPr/>
      </dsp:nvSpPr>
      <dsp:spPr>
        <a:xfrm>
          <a:off x="1939109" y="1621740"/>
          <a:ext cx="2511082" cy="2511082"/>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r>
            <a:rPr lang="en-US" sz="3400" kern="1200" dirty="0">
              <a:solidFill>
                <a:schemeClr val="bg1"/>
              </a:solidFill>
            </a:rPr>
            <a:t>YORUBA</a:t>
          </a:r>
        </a:p>
      </dsp:txBody>
      <dsp:txXfrm>
        <a:off x="2175569" y="2270436"/>
        <a:ext cx="1506649" cy="138109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7D9EA-BF39-4376-B3FE-8D6F7ABA7491}" type="datetimeFigureOut">
              <a:rPr lang="en-US" smtClean="0"/>
              <a:t>7/6/2021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F6DF4E-52B8-4A94-8697-2A599DA7423F}" type="slidenum">
              <a:rPr lang="en-US" smtClean="0"/>
              <a:t>‹#›</a:t>
            </a:fld>
            <a:endParaRPr lang="en-US"/>
          </a:p>
        </p:txBody>
      </p:sp>
    </p:spTree>
    <p:extLst>
      <p:ext uri="{BB962C8B-B14F-4D97-AF65-F5344CB8AC3E}">
        <p14:creationId xmlns:p14="http://schemas.microsoft.com/office/powerpoint/2010/main" val="1930900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F6DF4E-52B8-4A94-8697-2A599DA7423F}" type="slidenum">
              <a:rPr lang="en-US" smtClean="0"/>
              <a:t>4</a:t>
            </a:fld>
            <a:endParaRPr lang="en-US"/>
          </a:p>
        </p:txBody>
      </p:sp>
    </p:spTree>
    <p:extLst>
      <p:ext uri="{BB962C8B-B14F-4D97-AF65-F5344CB8AC3E}">
        <p14:creationId xmlns:p14="http://schemas.microsoft.com/office/powerpoint/2010/main" val="972543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5E3A-2CAC-4EC1-9B6A-8AB3ADFE37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676781-8DE9-4D53-A446-FDA58DF040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03BCD2-46CA-4483-B11F-495FA28742A1}"/>
              </a:ext>
            </a:extLst>
          </p:cNvPr>
          <p:cNvSpPr>
            <a:spLocks noGrp="1"/>
          </p:cNvSpPr>
          <p:nvPr>
            <p:ph type="dt" sz="half" idx="10"/>
          </p:nvPr>
        </p:nvSpPr>
        <p:spPr/>
        <p:txBody>
          <a:bodyPr/>
          <a:lstStyle/>
          <a:p>
            <a:fld id="{B61BEF0D-F0BB-DE4B-95CE-6DB70DBA9567}" type="datetimeFigureOut">
              <a:rPr lang="en-US" smtClean="0"/>
              <a:pPr/>
              <a:t>7/6/2021</a:t>
            </a:fld>
            <a:endParaRPr lang="en-US" dirty="0"/>
          </a:p>
        </p:txBody>
      </p:sp>
      <p:sp>
        <p:nvSpPr>
          <p:cNvPr id="5" name="Footer Placeholder 4">
            <a:extLst>
              <a:ext uri="{FF2B5EF4-FFF2-40B4-BE49-F238E27FC236}">
                <a16:creationId xmlns:a16="http://schemas.microsoft.com/office/drawing/2014/main" id="{AC469AC1-E0C0-441C-8C81-5A030CC85F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96AFE4-4008-497C-8A19-E486C1B2E76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91850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E46D-1A5A-4D26-820A-2F1B944F20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983DF3-5447-427D-B2BF-471D0AF383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0B800-5D13-4F7F-A9F2-BCAE64BCCA9F}"/>
              </a:ext>
            </a:extLst>
          </p:cNvPr>
          <p:cNvSpPr>
            <a:spLocks noGrp="1"/>
          </p:cNvSpPr>
          <p:nvPr>
            <p:ph type="dt" sz="half" idx="10"/>
          </p:nvPr>
        </p:nvSpPr>
        <p:spPr/>
        <p:txBody>
          <a:bodyPr/>
          <a:lstStyle/>
          <a:p>
            <a:fld id="{056C12CE-626C-44E4-9C87-028119F54751}" type="datetimeFigureOut">
              <a:rPr lang="en-US" smtClean="0"/>
              <a:t>7/6/2021</a:t>
            </a:fld>
            <a:endParaRPr lang="en-US"/>
          </a:p>
        </p:txBody>
      </p:sp>
      <p:sp>
        <p:nvSpPr>
          <p:cNvPr id="5" name="Footer Placeholder 4">
            <a:extLst>
              <a:ext uri="{FF2B5EF4-FFF2-40B4-BE49-F238E27FC236}">
                <a16:creationId xmlns:a16="http://schemas.microsoft.com/office/drawing/2014/main" id="{57E0805C-991A-4695-A5FB-E65A33178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F59C70-A808-4E6F-B408-801CE8E7E98A}"/>
              </a:ext>
            </a:extLst>
          </p:cNvPr>
          <p:cNvSpPr>
            <a:spLocks noGrp="1"/>
          </p:cNvSpPr>
          <p:nvPr>
            <p:ph type="sldNum" sz="quarter" idx="12"/>
          </p:nvPr>
        </p:nvSpPr>
        <p:spPr/>
        <p:txBody>
          <a:bodyPr/>
          <a:lstStyle/>
          <a:p>
            <a:fld id="{358D3535-4360-414E-BCD6-1F0C0ED536CB}" type="slidenum">
              <a:rPr lang="en-US" smtClean="0"/>
              <a:t>‹#›</a:t>
            </a:fld>
            <a:endParaRPr lang="en-US"/>
          </a:p>
        </p:txBody>
      </p:sp>
    </p:spTree>
    <p:extLst>
      <p:ext uri="{BB962C8B-B14F-4D97-AF65-F5344CB8AC3E}">
        <p14:creationId xmlns:p14="http://schemas.microsoft.com/office/powerpoint/2010/main" val="3781333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735EDC-C328-4A33-BE3D-D66934B7E7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C80FC4-76C8-4EAD-AE59-898EA35A3B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07505-A52B-4272-81EA-63349DA0E584}"/>
              </a:ext>
            </a:extLst>
          </p:cNvPr>
          <p:cNvSpPr>
            <a:spLocks noGrp="1"/>
          </p:cNvSpPr>
          <p:nvPr>
            <p:ph type="dt" sz="half" idx="10"/>
          </p:nvPr>
        </p:nvSpPr>
        <p:spPr/>
        <p:txBody>
          <a:bodyPr/>
          <a:lstStyle/>
          <a:p>
            <a:fld id="{056C12CE-626C-44E4-9C87-028119F54751}" type="datetimeFigureOut">
              <a:rPr lang="en-US" smtClean="0"/>
              <a:t>7/6/2021</a:t>
            </a:fld>
            <a:endParaRPr lang="en-US"/>
          </a:p>
        </p:txBody>
      </p:sp>
      <p:sp>
        <p:nvSpPr>
          <p:cNvPr id="5" name="Footer Placeholder 4">
            <a:extLst>
              <a:ext uri="{FF2B5EF4-FFF2-40B4-BE49-F238E27FC236}">
                <a16:creationId xmlns:a16="http://schemas.microsoft.com/office/drawing/2014/main" id="{A6D76EA5-CB71-4F14-9412-86250ABE6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1CF32-4BE0-4F6D-AB2D-B775107F3B3D}"/>
              </a:ext>
            </a:extLst>
          </p:cNvPr>
          <p:cNvSpPr>
            <a:spLocks noGrp="1"/>
          </p:cNvSpPr>
          <p:nvPr>
            <p:ph type="sldNum" sz="quarter" idx="12"/>
          </p:nvPr>
        </p:nvSpPr>
        <p:spPr/>
        <p:txBody>
          <a:bodyPr/>
          <a:lstStyle/>
          <a:p>
            <a:fld id="{358D3535-4360-414E-BCD6-1F0C0ED536CB}" type="slidenum">
              <a:rPr lang="en-US" smtClean="0"/>
              <a:t>‹#›</a:t>
            </a:fld>
            <a:endParaRPr lang="en-US"/>
          </a:p>
        </p:txBody>
      </p:sp>
    </p:spTree>
    <p:extLst>
      <p:ext uri="{BB962C8B-B14F-4D97-AF65-F5344CB8AC3E}">
        <p14:creationId xmlns:p14="http://schemas.microsoft.com/office/powerpoint/2010/main" val="156293122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D625-622A-4BC4-8A74-933C00ECB7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3BEFDC-3F9F-4A08-94E9-5343D1AB0A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474F40-D3B7-4221-BE15-06679448148E}"/>
              </a:ext>
            </a:extLst>
          </p:cNvPr>
          <p:cNvSpPr>
            <a:spLocks noGrp="1"/>
          </p:cNvSpPr>
          <p:nvPr>
            <p:ph type="dt" sz="half" idx="10"/>
          </p:nvPr>
        </p:nvSpPr>
        <p:spPr/>
        <p:txBody>
          <a:bodyPr/>
          <a:lstStyle/>
          <a:p>
            <a:fld id="{056C12CE-626C-44E4-9C87-028119F54751}" type="datetimeFigureOut">
              <a:rPr lang="en-US" smtClean="0"/>
              <a:t>7/6/2021</a:t>
            </a:fld>
            <a:endParaRPr lang="en-US"/>
          </a:p>
        </p:txBody>
      </p:sp>
      <p:sp>
        <p:nvSpPr>
          <p:cNvPr id="5" name="Footer Placeholder 4">
            <a:extLst>
              <a:ext uri="{FF2B5EF4-FFF2-40B4-BE49-F238E27FC236}">
                <a16:creationId xmlns:a16="http://schemas.microsoft.com/office/drawing/2014/main" id="{FBF6718B-34DD-4093-BB9F-39A9ED1BC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6C3E8-5792-4B15-A743-130B5EA5916B}"/>
              </a:ext>
            </a:extLst>
          </p:cNvPr>
          <p:cNvSpPr>
            <a:spLocks noGrp="1"/>
          </p:cNvSpPr>
          <p:nvPr>
            <p:ph type="sldNum" sz="quarter" idx="12"/>
          </p:nvPr>
        </p:nvSpPr>
        <p:spPr/>
        <p:txBody>
          <a:bodyPr/>
          <a:lstStyle/>
          <a:p>
            <a:fld id="{358D3535-4360-414E-BCD6-1F0C0ED536CB}" type="slidenum">
              <a:rPr lang="en-US" smtClean="0"/>
              <a:t>‹#›</a:t>
            </a:fld>
            <a:endParaRPr lang="en-US"/>
          </a:p>
        </p:txBody>
      </p:sp>
    </p:spTree>
    <p:extLst>
      <p:ext uri="{BB962C8B-B14F-4D97-AF65-F5344CB8AC3E}">
        <p14:creationId xmlns:p14="http://schemas.microsoft.com/office/powerpoint/2010/main" val="68890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0110-0C0B-4764-B92E-47AC60A7FE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1C2597-F6F4-4F94-B2E5-B24201DA5E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572D90-131A-4A8C-A5B0-CB38004CC8BD}"/>
              </a:ext>
            </a:extLst>
          </p:cNvPr>
          <p:cNvSpPr>
            <a:spLocks noGrp="1"/>
          </p:cNvSpPr>
          <p:nvPr>
            <p:ph type="dt" sz="half" idx="10"/>
          </p:nvPr>
        </p:nvSpPr>
        <p:spPr/>
        <p:txBody>
          <a:bodyPr/>
          <a:lstStyle/>
          <a:p>
            <a:fld id="{056C12CE-626C-44E4-9C87-028119F54751}" type="datetimeFigureOut">
              <a:rPr lang="en-US" smtClean="0"/>
              <a:t>7/6/2021</a:t>
            </a:fld>
            <a:endParaRPr lang="en-US"/>
          </a:p>
        </p:txBody>
      </p:sp>
      <p:sp>
        <p:nvSpPr>
          <p:cNvPr id="5" name="Footer Placeholder 4">
            <a:extLst>
              <a:ext uri="{FF2B5EF4-FFF2-40B4-BE49-F238E27FC236}">
                <a16:creationId xmlns:a16="http://schemas.microsoft.com/office/drawing/2014/main" id="{FD6A3C5A-07D5-463C-BCD5-F8E9BB81E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20E68-1926-4235-A458-1B5A5D4EE532}"/>
              </a:ext>
            </a:extLst>
          </p:cNvPr>
          <p:cNvSpPr>
            <a:spLocks noGrp="1"/>
          </p:cNvSpPr>
          <p:nvPr>
            <p:ph type="sldNum" sz="quarter" idx="12"/>
          </p:nvPr>
        </p:nvSpPr>
        <p:spPr/>
        <p:txBody>
          <a:bodyPr/>
          <a:lstStyle/>
          <a:p>
            <a:fld id="{358D3535-4360-414E-BCD6-1F0C0ED536CB}" type="slidenum">
              <a:rPr lang="en-US" smtClean="0"/>
              <a:t>‹#›</a:t>
            </a:fld>
            <a:endParaRPr lang="en-US"/>
          </a:p>
        </p:txBody>
      </p:sp>
    </p:spTree>
    <p:extLst>
      <p:ext uri="{BB962C8B-B14F-4D97-AF65-F5344CB8AC3E}">
        <p14:creationId xmlns:p14="http://schemas.microsoft.com/office/powerpoint/2010/main" val="25978916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D820-4064-46AD-8730-A3CDC5E7F2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F248D4-77F7-4DF9-A928-A1F6888646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B4B4B8-F81E-4FCC-AEA7-93C6362AF8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F8AE6F-6E54-421B-9DBD-9C396EF1A1DE}"/>
              </a:ext>
            </a:extLst>
          </p:cNvPr>
          <p:cNvSpPr>
            <a:spLocks noGrp="1"/>
          </p:cNvSpPr>
          <p:nvPr>
            <p:ph type="dt" sz="half" idx="10"/>
          </p:nvPr>
        </p:nvSpPr>
        <p:spPr/>
        <p:txBody>
          <a:bodyPr/>
          <a:lstStyle/>
          <a:p>
            <a:fld id="{056C12CE-626C-44E4-9C87-028119F54751}" type="datetimeFigureOut">
              <a:rPr lang="en-US" smtClean="0"/>
              <a:t>7/6/2021</a:t>
            </a:fld>
            <a:endParaRPr lang="en-US"/>
          </a:p>
        </p:txBody>
      </p:sp>
      <p:sp>
        <p:nvSpPr>
          <p:cNvPr id="6" name="Footer Placeholder 5">
            <a:extLst>
              <a:ext uri="{FF2B5EF4-FFF2-40B4-BE49-F238E27FC236}">
                <a16:creationId xmlns:a16="http://schemas.microsoft.com/office/drawing/2014/main" id="{E7AB04B7-B9E2-47DD-AE5B-E0B9EB1163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B1B23-790E-41DF-9EF0-71BEDBB10420}"/>
              </a:ext>
            </a:extLst>
          </p:cNvPr>
          <p:cNvSpPr>
            <a:spLocks noGrp="1"/>
          </p:cNvSpPr>
          <p:nvPr>
            <p:ph type="sldNum" sz="quarter" idx="12"/>
          </p:nvPr>
        </p:nvSpPr>
        <p:spPr/>
        <p:txBody>
          <a:bodyPr/>
          <a:lstStyle/>
          <a:p>
            <a:fld id="{358D3535-4360-414E-BCD6-1F0C0ED536CB}" type="slidenum">
              <a:rPr lang="en-US" smtClean="0"/>
              <a:t>‹#›</a:t>
            </a:fld>
            <a:endParaRPr lang="en-US"/>
          </a:p>
        </p:txBody>
      </p:sp>
    </p:spTree>
    <p:extLst>
      <p:ext uri="{BB962C8B-B14F-4D97-AF65-F5344CB8AC3E}">
        <p14:creationId xmlns:p14="http://schemas.microsoft.com/office/powerpoint/2010/main" val="3487121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1370-645C-454F-84A3-6DB6339DF2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8BC3B8-980F-47FF-B569-CB33AD0E0A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5CA398-7BFC-4E1E-AF36-1EB64636B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0B473B-0E73-4BB9-9530-3168F4E6F7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F036F8-550A-4529-A296-024A05BF5E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1FD498-865C-4D46-96AA-C90BB0EC8E1B}"/>
              </a:ext>
            </a:extLst>
          </p:cNvPr>
          <p:cNvSpPr>
            <a:spLocks noGrp="1"/>
          </p:cNvSpPr>
          <p:nvPr>
            <p:ph type="dt" sz="half" idx="10"/>
          </p:nvPr>
        </p:nvSpPr>
        <p:spPr/>
        <p:txBody>
          <a:bodyPr/>
          <a:lstStyle/>
          <a:p>
            <a:fld id="{056C12CE-626C-44E4-9C87-028119F54751}" type="datetimeFigureOut">
              <a:rPr lang="en-US" smtClean="0"/>
              <a:t>7/6/2021</a:t>
            </a:fld>
            <a:endParaRPr lang="en-US"/>
          </a:p>
        </p:txBody>
      </p:sp>
      <p:sp>
        <p:nvSpPr>
          <p:cNvPr id="8" name="Footer Placeholder 7">
            <a:extLst>
              <a:ext uri="{FF2B5EF4-FFF2-40B4-BE49-F238E27FC236}">
                <a16:creationId xmlns:a16="http://schemas.microsoft.com/office/drawing/2014/main" id="{1FA8E52E-9935-4819-8E2C-CDB9E1C436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4BC84A-CDF8-483C-947A-C483F03A4079}"/>
              </a:ext>
            </a:extLst>
          </p:cNvPr>
          <p:cNvSpPr>
            <a:spLocks noGrp="1"/>
          </p:cNvSpPr>
          <p:nvPr>
            <p:ph type="sldNum" sz="quarter" idx="12"/>
          </p:nvPr>
        </p:nvSpPr>
        <p:spPr/>
        <p:txBody>
          <a:bodyPr/>
          <a:lstStyle/>
          <a:p>
            <a:fld id="{358D3535-4360-414E-BCD6-1F0C0ED536CB}" type="slidenum">
              <a:rPr lang="en-US" smtClean="0"/>
              <a:t>‹#›</a:t>
            </a:fld>
            <a:endParaRPr lang="en-US"/>
          </a:p>
        </p:txBody>
      </p:sp>
    </p:spTree>
    <p:extLst>
      <p:ext uri="{BB962C8B-B14F-4D97-AF65-F5344CB8AC3E}">
        <p14:creationId xmlns:p14="http://schemas.microsoft.com/office/powerpoint/2010/main" val="354542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2CF87-1AF1-43E6-8B2A-A91FBB751B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5150E4-3154-4E18-A178-56B545A8CD9B}"/>
              </a:ext>
            </a:extLst>
          </p:cNvPr>
          <p:cNvSpPr>
            <a:spLocks noGrp="1"/>
          </p:cNvSpPr>
          <p:nvPr>
            <p:ph type="dt" sz="half" idx="10"/>
          </p:nvPr>
        </p:nvSpPr>
        <p:spPr/>
        <p:txBody>
          <a:bodyPr/>
          <a:lstStyle/>
          <a:p>
            <a:fld id="{056C12CE-626C-44E4-9C87-028119F54751}" type="datetimeFigureOut">
              <a:rPr lang="en-US" smtClean="0"/>
              <a:t>7/6/2021</a:t>
            </a:fld>
            <a:endParaRPr lang="en-US"/>
          </a:p>
        </p:txBody>
      </p:sp>
      <p:sp>
        <p:nvSpPr>
          <p:cNvPr id="4" name="Footer Placeholder 3">
            <a:extLst>
              <a:ext uri="{FF2B5EF4-FFF2-40B4-BE49-F238E27FC236}">
                <a16:creationId xmlns:a16="http://schemas.microsoft.com/office/drawing/2014/main" id="{7FCC20A5-5BF9-4928-885F-2448E30A73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71603-3B53-4D96-A02B-15B3A4B78723}"/>
              </a:ext>
            </a:extLst>
          </p:cNvPr>
          <p:cNvSpPr>
            <a:spLocks noGrp="1"/>
          </p:cNvSpPr>
          <p:nvPr>
            <p:ph type="sldNum" sz="quarter" idx="12"/>
          </p:nvPr>
        </p:nvSpPr>
        <p:spPr/>
        <p:txBody>
          <a:bodyPr/>
          <a:lstStyle/>
          <a:p>
            <a:fld id="{358D3535-4360-414E-BCD6-1F0C0ED536CB}" type="slidenum">
              <a:rPr lang="en-US" smtClean="0"/>
              <a:t>‹#›</a:t>
            </a:fld>
            <a:endParaRPr lang="en-US"/>
          </a:p>
        </p:txBody>
      </p:sp>
    </p:spTree>
    <p:extLst>
      <p:ext uri="{BB962C8B-B14F-4D97-AF65-F5344CB8AC3E}">
        <p14:creationId xmlns:p14="http://schemas.microsoft.com/office/powerpoint/2010/main" val="201378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273509-9597-47A3-9F91-FE1E0CE7A671}"/>
              </a:ext>
            </a:extLst>
          </p:cNvPr>
          <p:cNvSpPr>
            <a:spLocks noGrp="1"/>
          </p:cNvSpPr>
          <p:nvPr>
            <p:ph type="dt" sz="half" idx="10"/>
          </p:nvPr>
        </p:nvSpPr>
        <p:spPr/>
        <p:txBody>
          <a:bodyPr/>
          <a:lstStyle/>
          <a:p>
            <a:fld id="{056C12CE-626C-44E4-9C87-028119F54751}" type="datetimeFigureOut">
              <a:rPr lang="en-US" smtClean="0"/>
              <a:t>7/6/2021</a:t>
            </a:fld>
            <a:endParaRPr lang="en-US"/>
          </a:p>
        </p:txBody>
      </p:sp>
      <p:sp>
        <p:nvSpPr>
          <p:cNvPr id="3" name="Footer Placeholder 2">
            <a:extLst>
              <a:ext uri="{FF2B5EF4-FFF2-40B4-BE49-F238E27FC236}">
                <a16:creationId xmlns:a16="http://schemas.microsoft.com/office/drawing/2014/main" id="{05F478F2-13C3-40C7-A053-0B2AC9592F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D82BA-9BB6-46B9-A9DF-60CD457BAE81}"/>
              </a:ext>
            </a:extLst>
          </p:cNvPr>
          <p:cNvSpPr>
            <a:spLocks noGrp="1"/>
          </p:cNvSpPr>
          <p:nvPr>
            <p:ph type="sldNum" sz="quarter" idx="12"/>
          </p:nvPr>
        </p:nvSpPr>
        <p:spPr/>
        <p:txBody>
          <a:bodyPr/>
          <a:lstStyle/>
          <a:p>
            <a:fld id="{358D3535-4360-414E-BCD6-1F0C0ED536CB}" type="slidenum">
              <a:rPr lang="en-US" smtClean="0"/>
              <a:t>‹#›</a:t>
            </a:fld>
            <a:endParaRPr lang="en-US"/>
          </a:p>
        </p:txBody>
      </p:sp>
    </p:spTree>
    <p:extLst>
      <p:ext uri="{BB962C8B-B14F-4D97-AF65-F5344CB8AC3E}">
        <p14:creationId xmlns:p14="http://schemas.microsoft.com/office/powerpoint/2010/main" val="160781287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2A57-EAFC-464B-A04F-D0C494B8E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25E5B4-EFE0-407A-ABA4-8925D85DDB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9B0963-1AFF-48AD-A24F-238E522FF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FCB94-BD05-470F-8EFE-00070FDF1967}"/>
              </a:ext>
            </a:extLst>
          </p:cNvPr>
          <p:cNvSpPr>
            <a:spLocks noGrp="1"/>
          </p:cNvSpPr>
          <p:nvPr>
            <p:ph type="dt" sz="half" idx="10"/>
          </p:nvPr>
        </p:nvSpPr>
        <p:spPr/>
        <p:txBody>
          <a:bodyPr/>
          <a:lstStyle/>
          <a:p>
            <a:fld id="{056C12CE-626C-44E4-9C87-028119F54751}" type="datetimeFigureOut">
              <a:rPr lang="en-US" smtClean="0"/>
              <a:t>7/6/2021</a:t>
            </a:fld>
            <a:endParaRPr lang="en-US"/>
          </a:p>
        </p:txBody>
      </p:sp>
      <p:sp>
        <p:nvSpPr>
          <p:cNvPr id="6" name="Footer Placeholder 5">
            <a:extLst>
              <a:ext uri="{FF2B5EF4-FFF2-40B4-BE49-F238E27FC236}">
                <a16:creationId xmlns:a16="http://schemas.microsoft.com/office/drawing/2014/main" id="{A5CC5E90-6DE8-4D2B-8965-179258F353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2A389F-100D-489F-9A00-9329C0D4AF4E}"/>
              </a:ext>
            </a:extLst>
          </p:cNvPr>
          <p:cNvSpPr>
            <a:spLocks noGrp="1"/>
          </p:cNvSpPr>
          <p:nvPr>
            <p:ph type="sldNum" sz="quarter" idx="12"/>
          </p:nvPr>
        </p:nvSpPr>
        <p:spPr/>
        <p:txBody>
          <a:bodyPr/>
          <a:lstStyle/>
          <a:p>
            <a:fld id="{358D3535-4360-414E-BCD6-1F0C0ED536CB}" type="slidenum">
              <a:rPr lang="en-US" smtClean="0"/>
              <a:t>‹#›</a:t>
            </a:fld>
            <a:endParaRPr lang="en-US"/>
          </a:p>
        </p:txBody>
      </p:sp>
    </p:spTree>
    <p:extLst>
      <p:ext uri="{BB962C8B-B14F-4D97-AF65-F5344CB8AC3E}">
        <p14:creationId xmlns:p14="http://schemas.microsoft.com/office/powerpoint/2010/main" val="419571996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0EED8-8B87-486A-9CE8-A5F435FE0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F98975-7CCA-4329-884F-6A03B35A0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BE8C7C-BDCB-4A75-88D1-5EE4CAE63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99C03-8468-44A0-A675-D62FBED9611C}"/>
              </a:ext>
            </a:extLst>
          </p:cNvPr>
          <p:cNvSpPr>
            <a:spLocks noGrp="1"/>
          </p:cNvSpPr>
          <p:nvPr>
            <p:ph type="dt" sz="half" idx="10"/>
          </p:nvPr>
        </p:nvSpPr>
        <p:spPr/>
        <p:txBody>
          <a:bodyPr/>
          <a:lstStyle/>
          <a:p>
            <a:fld id="{056C12CE-626C-44E4-9C87-028119F54751}" type="datetimeFigureOut">
              <a:rPr lang="en-US" smtClean="0"/>
              <a:t>7/6/2021</a:t>
            </a:fld>
            <a:endParaRPr lang="en-US"/>
          </a:p>
        </p:txBody>
      </p:sp>
      <p:sp>
        <p:nvSpPr>
          <p:cNvPr id="6" name="Footer Placeholder 5">
            <a:extLst>
              <a:ext uri="{FF2B5EF4-FFF2-40B4-BE49-F238E27FC236}">
                <a16:creationId xmlns:a16="http://schemas.microsoft.com/office/drawing/2014/main" id="{30BF08FD-469F-4E52-AD54-43366D7C8F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20D422-959E-4628-8FB5-E80CB0090E21}"/>
              </a:ext>
            </a:extLst>
          </p:cNvPr>
          <p:cNvSpPr>
            <a:spLocks noGrp="1"/>
          </p:cNvSpPr>
          <p:nvPr>
            <p:ph type="sldNum" sz="quarter" idx="12"/>
          </p:nvPr>
        </p:nvSpPr>
        <p:spPr/>
        <p:txBody>
          <a:bodyPr/>
          <a:lstStyle/>
          <a:p>
            <a:fld id="{358D3535-4360-414E-BCD6-1F0C0ED536CB}" type="slidenum">
              <a:rPr lang="en-US" smtClean="0"/>
              <a:t>‹#›</a:t>
            </a:fld>
            <a:endParaRPr lang="en-US"/>
          </a:p>
        </p:txBody>
      </p:sp>
    </p:spTree>
    <p:extLst>
      <p:ext uri="{BB962C8B-B14F-4D97-AF65-F5344CB8AC3E}">
        <p14:creationId xmlns:p14="http://schemas.microsoft.com/office/powerpoint/2010/main" val="392368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4F7E91-4593-437A-AD80-04D9F9AD2F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B59BF9-DACC-4037-8687-5B135E94B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4D495E-E713-46C7-9949-64A0DC8A42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C12CE-626C-44E4-9C87-028119F54751}" type="datetimeFigureOut">
              <a:rPr lang="en-US" smtClean="0"/>
              <a:t>7/6/2021</a:t>
            </a:fld>
            <a:endParaRPr lang="en-US"/>
          </a:p>
        </p:txBody>
      </p:sp>
      <p:sp>
        <p:nvSpPr>
          <p:cNvPr id="5" name="Footer Placeholder 4">
            <a:extLst>
              <a:ext uri="{FF2B5EF4-FFF2-40B4-BE49-F238E27FC236}">
                <a16:creationId xmlns:a16="http://schemas.microsoft.com/office/drawing/2014/main" id="{CC739B7D-E2E9-4825-B5E6-452B78CFF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5F1800-AC83-4EA9-87F4-C2693B323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D3535-4360-414E-BCD6-1F0C0ED536CB}" type="slidenum">
              <a:rPr lang="en-US" smtClean="0"/>
              <a:t>‹#›</a:t>
            </a:fld>
            <a:endParaRPr lang="en-US"/>
          </a:p>
        </p:txBody>
      </p:sp>
    </p:spTree>
    <p:extLst>
      <p:ext uri="{BB962C8B-B14F-4D97-AF65-F5344CB8AC3E}">
        <p14:creationId xmlns:p14="http://schemas.microsoft.com/office/powerpoint/2010/main" val="2124559395"/>
      </p:ext>
    </p:extLst>
  </p:cSld>
  <p:clrMap bg1="lt1" tx1="dk1" bg2="lt2" tx2="dk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 id="2147484240" r:id="rId5"/>
    <p:sldLayoutId id="2147484241" r:id="rId6"/>
    <p:sldLayoutId id="2147484242" r:id="rId7"/>
    <p:sldLayoutId id="2147484243" r:id="rId8"/>
    <p:sldLayoutId id="2147484244" r:id="rId9"/>
    <p:sldLayoutId id="2147484245" r:id="rId10"/>
    <p:sldLayoutId id="21474842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diagramLayout" Target="../diagrams/layout1.xml"/><Relationship Id="rId7" Type="http://schemas.openxmlformats.org/officeDocument/2006/relationships/image" Target="../media/image17.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D96B37-C3B8-40BF-B5EC-3BFD149A6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 cy="990600"/>
          </a:xfrm>
          <a:prstGeom prst="rect">
            <a:avLst/>
          </a:prstGeom>
        </p:spPr>
      </p:pic>
      <p:pic>
        <p:nvPicPr>
          <p:cNvPr id="4" name="Picture 3">
            <a:extLst>
              <a:ext uri="{FF2B5EF4-FFF2-40B4-BE49-F238E27FC236}">
                <a16:creationId xmlns:a16="http://schemas.microsoft.com/office/drawing/2014/main" id="{5609D155-4601-4B41-96A3-500CEC9115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1400" y="0"/>
            <a:ext cx="990600" cy="990600"/>
          </a:xfrm>
          <a:prstGeom prst="rect">
            <a:avLst/>
          </a:prstGeom>
        </p:spPr>
      </p:pic>
      <p:sp>
        <p:nvSpPr>
          <p:cNvPr id="12" name="Rectangle 11">
            <a:extLst>
              <a:ext uri="{FF2B5EF4-FFF2-40B4-BE49-F238E27FC236}">
                <a16:creationId xmlns:a16="http://schemas.microsoft.com/office/drawing/2014/main" id="{D18ABED0-E2FA-49EF-9080-AEC1136E7C8D}"/>
              </a:ext>
            </a:extLst>
          </p:cNvPr>
          <p:cNvSpPr/>
          <p:nvPr/>
        </p:nvSpPr>
        <p:spPr>
          <a:xfrm>
            <a:off x="70708" y="1031034"/>
            <a:ext cx="12191999" cy="1222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accent6">
                    <a:lumMod val="50000"/>
                  </a:schemeClr>
                </a:solidFill>
                <a:effectLst>
                  <a:outerShdw blurRad="38100" dist="38100" dir="2700000" algn="tl">
                    <a:srgbClr val="000000">
                      <a:alpha val="43137"/>
                    </a:srgbClr>
                  </a:outerShdw>
                </a:effectLst>
              </a:rPr>
              <a:t>DESIGN AND IMPLEMETATION OF AN ACCESS CONTROL SYSTEM USING A BLUETOOTH DEVICE</a:t>
            </a:r>
          </a:p>
        </p:txBody>
      </p:sp>
      <p:grpSp>
        <p:nvGrpSpPr>
          <p:cNvPr id="31" name="Group 30">
            <a:extLst>
              <a:ext uri="{FF2B5EF4-FFF2-40B4-BE49-F238E27FC236}">
                <a16:creationId xmlns:a16="http://schemas.microsoft.com/office/drawing/2014/main" id="{92B8C249-DCC6-4902-B7BE-E03226571D90}"/>
              </a:ext>
            </a:extLst>
          </p:cNvPr>
          <p:cNvGrpSpPr/>
          <p:nvPr/>
        </p:nvGrpSpPr>
        <p:grpSpPr>
          <a:xfrm>
            <a:off x="165100" y="3849822"/>
            <a:ext cx="12192002" cy="1726670"/>
            <a:chOff x="-2" y="3604614"/>
            <a:chExt cx="12263122" cy="1726670"/>
          </a:xfrm>
        </p:grpSpPr>
        <p:sp>
          <p:nvSpPr>
            <p:cNvPr id="23" name="Rectangle 22">
              <a:extLst>
                <a:ext uri="{FF2B5EF4-FFF2-40B4-BE49-F238E27FC236}">
                  <a16:creationId xmlns:a16="http://schemas.microsoft.com/office/drawing/2014/main" id="{C9D8BA30-5C09-49E1-8E56-406E23258E4C}"/>
                </a:ext>
              </a:extLst>
            </p:cNvPr>
            <p:cNvSpPr/>
            <p:nvPr/>
          </p:nvSpPr>
          <p:spPr>
            <a:xfrm>
              <a:off x="-2" y="3604614"/>
              <a:ext cx="12192000" cy="807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6">
                      <a:lumMod val="50000"/>
                    </a:schemeClr>
                  </a:solidFill>
                  <a:effectLst>
                    <a:outerShdw blurRad="38100" dist="38100" dir="2700000" algn="tl">
                      <a:srgbClr val="000000">
                        <a:alpha val="43137"/>
                      </a:srgbClr>
                    </a:outerShdw>
                  </a:effectLst>
                </a:rPr>
                <a:t>UGWU, IKECHUKWU A. </a:t>
              </a:r>
            </a:p>
            <a:p>
              <a:pPr algn="ctr"/>
              <a:r>
                <a:rPr lang="en-US" sz="3600" b="1" dirty="0">
                  <a:solidFill>
                    <a:schemeClr val="accent6">
                      <a:lumMod val="50000"/>
                    </a:schemeClr>
                  </a:solidFill>
                  <a:effectLst>
                    <a:outerShdw blurRad="38100" dist="38100" dir="2700000" algn="tl">
                      <a:srgbClr val="000000">
                        <a:alpha val="43137"/>
                      </a:srgbClr>
                    </a:outerShdw>
                  </a:effectLst>
                </a:rPr>
                <a:t>2015/197993</a:t>
              </a:r>
            </a:p>
            <a:p>
              <a:pPr algn="ctr"/>
              <a:r>
                <a:rPr lang="en-US" sz="3600" b="1" dirty="0">
                  <a:solidFill>
                    <a:schemeClr val="accent6">
                      <a:lumMod val="50000"/>
                    </a:schemeClr>
                  </a:solidFill>
                  <a:effectLst>
                    <a:outerShdw blurRad="38100" dist="38100" dir="2700000" algn="tl">
                      <a:srgbClr val="000000">
                        <a:alpha val="43137"/>
                      </a:srgbClr>
                    </a:outerShdw>
                  </a:effectLst>
                </a:rPr>
                <a:t>UGWUANYI, ANTHONY .C</a:t>
              </a:r>
            </a:p>
            <a:p>
              <a:pPr algn="ctr"/>
              <a:r>
                <a:rPr lang="en-US" sz="3600" b="1" dirty="0">
                  <a:solidFill>
                    <a:schemeClr val="accent6">
                      <a:lumMod val="50000"/>
                    </a:schemeClr>
                  </a:solidFill>
                  <a:effectLst>
                    <a:outerShdw blurRad="38100" dist="38100" dir="2700000" algn="tl">
                      <a:srgbClr val="000000">
                        <a:alpha val="43137"/>
                      </a:srgbClr>
                    </a:outerShdw>
                  </a:effectLst>
                </a:rPr>
                <a:t>2015/200280.</a:t>
              </a:r>
            </a:p>
          </p:txBody>
        </p:sp>
        <p:sp>
          <p:nvSpPr>
            <p:cNvPr id="26" name="Rectangle 25">
              <a:extLst>
                <a:ext uri="{FF2B5EF4-FFF2-40B4-BE49-F238E27FC236}">
                  <a16:creationId xmlns:a16="http://schemas.microsoft.com/office/drawing/2014/main" id="{EF6A99AE-49BF-489F-A7B3-BED900E2BA20}"/>
                </a:ext>
              </a:extLst>
            </p:cNvPr>
            <p:cNvSpPr/>
            <p:nvPr/>
          </p:nvSpPr>
          <p:spPr>
            <a:xfrm>
              <a:off x="0" y="4582368"/>
              <a:ext cx="12192001" cy="7489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6">
                    <a:lumMod val="50000"/>
                  </a:schemeClr>
                </a:solidFill>
              </a:endParaRPr>
            </a:p>
            <a:p>
              <a:pPr algn="ctr"/>
              <a:endParaRPr lang="en-US" sz="2800" dirty="0">
                <a:solidFill>
                  <a:schemeClr val="accent6">
                    <a:lumMod val="50000"/>
                  </a:schemeClr>
                </a:solidFill>
              </a:endParaRPr>
            </a:p>
            <a:p>
              <a:pPr algn="ctr"/>
              <a:endParaRPr lang="en-US" sz="2800" dirty="0">
                <a:solidFill>
                  <a:schemeClr val="accent6">
                    <a:lumMod val="50000"/>
                  </a:schemeClr>
                </a:solidFill>
              </a:endParaRPr>
            </a:p>
            <a:p>
              <a:pPr algn="ctr"/>
              <a:endParaRPr lang="en-US" sz="2800" dirty="0">
                <a:solidFill>
                  <a:schemeClr val="accent6">
                    <a:lumMod val="50000"/>
                  </a:schemeClr>
                </a:solidFill>
              </a:endParaRPr>
            </a:p>
            <a:p>
              <a:pPr algn="ctr"/>
              <a:endParaRPr lang="en-US" sz="2800" dirty="0">
                <a:solidFill>
                  <a:schemeClr val="accent6">
                    <a:lumMod val="50000"/>
                  </a:schemeClr>
                </a:solidFill>
              </a:endParaRPr>
            </a:p>
            <a:p>
              <a:pPr algn="ctr"/>
              <a:r>
                <a:rPr lang="en-US" sz="2800" b="1" dirty="0">
                  <a:solidFill>
                    <a:schemeClr val="accent6">
                      <a:lumMod val="50000"/>
                    </a:schemeClr>
                  </a:solidFill>
                  <a:effectLst>
                    <a:outerShdw blurRad="38100" dist="38100" dir="2700000" algn="tl">
                      <a:srgbClr val="000000">
                        <a:alpha val="43137"/>
                      </a:srgbClr>
                    </a:outerShdw>
                  </a:effectLst>
                </a:rPr>
                <a:t>SUPERVISOR : ENGR. ALOCHUKWU ANIMALU</a:t>
              </a:r>
            </a:p>
            <a:p>
              <a:pPr algn="ctr"/>
              <a:r>
                <a:rPr lang="en-US" sz="2800" dirty="0">
                  <a:solidFill>
                    <a:schemeClr val="accent6">
                      <a:lumMod val="50000"/>
                    </a:schemeClr>
                  </a:solidFill>
                  <a:effectLst>
                    <a:outerShdw blurRad="38100" dist="38100" dir="2700000" algn="tl">
                      <a:srgbClr val="000000">
                        <a:alpha val="43137"/>
                      </a:srgbClr>
                    </a:outerShdw>
                  </a:effectLst>
                </a:rPr>
                <a:t>Department of Electronic Engineering, University of Nigeria, Nsukka</a:t>
              </a:r>
            </a:p>
            <a:p>
              <a:pPr algn="ctr"/>
              <a:r>
                <a:rPr lang="en-US" sz="2800" dirty="0">
                  <a:solidFill>
                    <a:schemeClr val="accent6">
                      <a:lumMod val="50000"/>
                    </a:schemeClr>
                  </a:solidFill>
                </a:rPr>
                <a:t> </a:t>
              </a:r>
            </a:p>
          </p:txBody>
        </p:sp>
        <p:sp>
          <p:nvSpPr>
            <p:cNvPr id="30" name="Rectangle 29">
              <a:extLst>
                <a:ext uri="{FF2B5EF4-FFF2-40B4-BE49-F238E27FC236}">
                  <a16:creationId xmlns:a16="http://schemas.microsoft.com/office/drawing/2014/main" id="{176715D7-108C-4730-BAB3-CF4E319C837D}"/>
                </a:ext>
              </a:extLst>
            </p:cNvPr>
            <p:cNvSpPr/>
            <p:nvPr/>
          </p:nvSpPr>
          <p:spPr>
            <a:xfrm>
              <a:off x="-2" y="4246880"/>
              <a:ext cx="12263122" cy="335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6">
                    <a:lumMod val="50000"/>
                  </a:schemeClr>
                </a:solidFill>
              </a:endParaRPr>
            </a:p>
          </p:txBody>
        </p:sp>
      </p:grpSp>
      <p:sp>
        <p:nvSpPr>
          <p:cNvPr id="2" name="TextBox 1">
            <a:extLst>
              <a:ext uri="{FF2B5EF4-FFF2-40B4-BE49-F238E27FC236}">
                <a16:creationId xmlns:a16="http://schemas.microsoft.com/office/drawing/2014/main" id="{1B41C4B1-105C-439E-99F8-A2C77FC78679}"/>
              </a:ext>
            </a:extLst>
          </p:cNvPr>
          <p:cNvSpPr txBox="1"/>
          <p:nvPr/>
        </p:nvSpPr>
        <p:spPr>
          <a:xfrm>
            <a:off x="1997613" y="2525897"/>
            <a:ext cx="7371471" cy="646331"/>
          </a:xfrm>
          <a:prstGeom prst="rect">
            <a:avLst/>
          </a:prstGeom>
          <a:noFill/>
        </p:spPr>
        <p:txBody>
          <a:bodyPr wrap="square" rtlCol="0">
            <a:spAutoFit/>
          </a:bodyPr>
          <a:lstStyle/>
          <a:p>
            <a:pPr algn="ctr"/>
            <a:r>
              <a:rPr lang="en-US" sz="3600" dirty="0">
                <a:solidFill>
                  <a:schemeClr val="accent6">
                    <a:lumMod val="50000"/>
                  </a:schemeClr>
                </a:solidFill>
              </a:rPr>
              <a:t>        </a:t>
            </a:r>
            <a:r>
              <a:rPr lang="en-US" sz="3600" b="1" dirty="0">
                <a:solidFill>
                  <a:schemeClr val="accent6">
                    <a:lumMod val="50000"/>
                  </a:schemeClr>
                </a:solidFill>
                <a:effectLst>
                  <a:outerShdw blurRad="38100" dist="38100" dir="2700000" algn="tl">
                    <a:srgbClr val="000000">
                      <a:alpha val="43137"/>
                    </a:srgbClr>
                  </a:outerShdw>
                </a:effectLst>
              </a:rPr>
              <a:t>BY</a:t>
            </a:r>
            <a:endParaRPr lang="en-US"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8574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CBD3F8-3123-4842-99DC-4308E4B1A987}"/>
              </a:ext>
            </a:extLst>
          </p:cNvPr>
          <p:cNvSpPr txBox="1"/>
          <p:nvPr/>
        </p:nvSpPr>
        <p:spPr>
          <a:xfrm>
            <a:off x="1045029" y="119743"/>
            <a:ext cx="10896600" cy="58477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CONNECTING AND TESTING THE DRIVER MODULE</a:t>
            </a:r>
          </a:p>
        </p:txBody>
      </p:sp>
      <p:sp>
        <p:nvSpPr>
          <p:cNvPr id="3" name="TextBox 2">
            <a:extLst>
              <a:ext uri="{FF2B5EF4-FFF2-40B4-BE49-F238E27FC236}">
                <a16:creationId xmlns:a16="http://schemas.microsoft.com/office/drawing/2014/main" id="{3B3B59C9-70ED-42B5-81B0-694ACD3CC345}"/>
              </a:ext>
            </a:extLst>
          </p:cNvPr>
          <p:cNvSpPr txBox="1"/>
          <p:nvPr/>
        </p:nvSpPr>
        <p:spPr>
          <a:xfrm>
            <a:off x="1045029" y="1295400"/>
            <a:ext cx="10189028" cy="5290457"/>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36728B44-C66E-4B5A-BD92-A08A08A13DD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6057" y="838200"/>
            <a:ext cx="11168743" cy="6019799"/>
          </a:xfrm>
          <a:prstGeom prst="rect">
            <a:avLst/>
          </a:prstGeom>
          <a:noFill/>
          <a:ln>
            <a:noFill/>
          </a:ln>
        </p:spPr>
      </p:pic>
    </p:spTree>
    <p:extLst>
      <p:ext uri="{BB962C8B-B14F-4D97-AF65-F5344CB8AC3E}">
        <p14:creationId xmlns:p14="http://schemas.microsoft.com/office/powerpoint/2010/main" val="3665587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CBD3F8-3123-4842-99DC-4308E4B1A987}"/>
              </a:ext>
            </a:extLst>
          </p:cNvPr>
          <p:cNvSpPr txBox="1"/>
          <p:nvPr/>
        </p:nvSpPr>
        <p:spPr>
          <a:xfrm>
            <a:off x="1045029" y="119743"/>
            <a:ext cx="10896600" cy="584775"/>
          </a:xfrm>
          <a:prstGeom prst="rect">
            <a:avLst/>
          </a:prstGeom>
          <a:noFill/>
        </p:spPr>
        <p:txBody>
          <a:bodyPr wrap="square" rtlCol="0">
            <a:spAutoFit/>
          </a:bodyPr>
          <a:lstStyle/>
          <a:p>
            <a:pPr algn="ct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CONNECTING THE WHOLE SYSTEM</a:t>
            </a:r>
          </a:p>
        </p:txBody>
      </p:sp>
      <p:sp>
        <p:nvSpPr>
          <p:cNvPr id="3" name="TextBox 2">
            <a:extLst>
              <a:ext uri="{FF2B5EF4-FFF2-40B4-BE49-F238E27FC236}">
                <a16:creationId xmlns:a16="http://schemas.microsoft.com/office/drawing/2014/main" id="{3B3B59C9-70ED-42B5-81B0-694ACD3CC345}"/>
              </a:ext>
            </a:extLst>
          </p:cNvPr>
          <p:cNvSpPr txBox="1"/>
          <p:nvPr/>
        </p:nvSpPr>
        <p:spPr>
          <a:xfrm>
            <a:off x="1045029" y="1295400"/>
            <a:ext cx="10189028" cy="5290457"/>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AA320621-B6BF-48B9-B746-177E72A7E3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794658"/>
            <a:ext cx="11266714" cy="6063342"/>
          </a:xfrm>
          <a:prstGeom prst="rect">
            <a:avLst/>
          </a:prstGeom>
          <a:noFill/>
          <a:ln>
            <a:noFill/>
          </a:ln>
        </p:spPr>
      </p:pic>
    </p:spTree>
    <p:extLst>
      <p:ext uri="{BB962C8B-B14F-4D97-AF65-F5344CB8AC3E}">
        <p14:creationId xmlns:p14="http://schemas.microsoft.com/office/powerpoint/2010/main" val="3643691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B9794C0-FA60-437E-8DE1-8F45419E48ED}"/>
              </a:ext>
            </a:extLst>
          </p:cNvPr>
          <p:cNvSpPr/>
          <p:nvPr/>
        </p:nvSpPr>
        <p:spPr>
          <a:xfrm>
            <a:off x="86218" y="55154"/>
            <a:ext cx="2103988" cy="917023"/>
          </a:xfrm>
          <a:prstGeom prst="round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effectLst>
                  <a:outerShdw blurRad="38100" dist="38100" dir="2700000" algn="tl">
                    <a:srgbClr val="000000">
                      <a:alpha val="43137"/>
                    </a:srgbClr>
                  </a:outerShdw>
                </a:effectLst>
              </a:rPr>
              <a:t>FLOW CHART</a:t>
            </a:r>
          </a:p>
        </p:txBody>
      </p:sp>
      <p:grpSp>
        <p:nvGrpSpPr>
          <p:cNvPr id="5" name="Group 4">
            <a:extLst>
              <a:ext uri="{FF2B5EF4-FFF2-40B4-BE49-F238E27FC236}">
                <a16:creationId xmlns:a16="http://schemas.microsoft.com/office/drawing/2014/main" id="{489E2EE8-6C03-4400-B0DA-4DFAE7CB4A9F}"/>
              </a:ext>
            </a:extLst>
          </p:cNvPr>
          <p:cNvGrpSpPr/>
          <p:nvPr/>
        </p:nvGrpSpPr>
        <p:grpSpPr>
          <a:xfrm>
            <a:off x="2996083" y="-4082"/>
            <a:ext cx="6381867" cy="6858000"/>
            <a:chOff x="2996083" y="-4082"/>
            <a:chExt cx="6381867" cy="6858000"/>
          </a:xfrm>
        </p:grpSpPr>
        <p:pic>
          <p:nvPicPr>
            <p:cNvPr id="3" name="Picture 2">
              <a:extLst>
                <a:ext uri="{FF2B5EF4-FFF2-40B4-BE49-F238E27FC236}">
                  <a16:creationId xmlns:a16="http://schemas.microsoft.com/office/drawing/2014/main" id="{C9E7F26D-F4A9-46B3-963E-651B8C422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6083" y="-4082"/>
              <a:ext cx="6381867" cy="6858000"/>
            </a:xfrm>
            <a:prstGeom prst="rect">
              <a:avLst/>
            </a:prstGeom>
          </p:spPr>
        </p:pic>
        <p:cxnSp>
          <p:nvCxnSpPr>
            <p:cNvPr id="6" name="Straight Arrow Connector 5">
              <a:extLst>
                <a:ext uri="{FF2B5EF4-FFF2-40B4-BE49-F238E27FC236}">
                  <a16:creationId xmlns:a16="http://schemas.microsoft.com/office/drawing/2014/main" id="{B4E90717-6A6C-4260-AB2F-872F79386313}"/>
                </a:ext>
              </a:extLst>
            </p:cNvPr>
            <p:cNvCxnSpPr>
              <a:cxnSpLocks/>
            </p:cNvCxnSpPr>
            <p:nvPr/>
          </p:nvCxnSpPr>
          <p:spPr>
            <a:xfrm>
              <a:off x="6271229" y="481693"/>
              <a:ext cx="0" cy="148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79885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2DEE-C344-4816-9D55-07163C9CD29D}"/>
              </a:ext>
            </a:extLst>
          </p:cNvPr>
          <p:cNvSpPr>
            <a:spLocks noGrp="1"/>
          </p:cNvSpPr>
          <p:nvPr>
            <p:ph type="title"/>
          </p:nvPr>
        </p:nvSpPr>
        <p:spPr>
          <a:xfrm>
            <a:off x="838200" y="365126"/>
            <a:ext cx="10515600" cy="1028274"/>
          </a:xfrm>
        </p:spPr>
        <p:txBody>
          <a:bodyPr/>
          <a:lstStyle/>
          <a:p>
            <a:pPr algn="ctr"/>
            <a:r>
              <a:rPr lang="en-US" b="1" dirty="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IT WORKS</a:t>
            </a:r>
          </a:p>
        </p:txBody>
      </p:sp>
      <p:graphicFrame>
        <p:nvGraphicFramePr>
          <p:cNvPr id="4" name="Diagram 3">
            <a:extLst>
              <a:ext uri="{FF2B5EF4-FFF2-40B4-BE49-F238E27FC236}">
                <a16:creationId xmlns:a16="http://schemas.microsoft.com/office/drawing/2014/main" id="{895F5593-D899-4D68-BA93-1DD31F7CE36D}"/>
              </a:ext>
            </a:extLst>
          </p:cNvPr>
          <p:cNvGraphicFramePr/>
          <p:nvPr>
            <p:extLst>
              <p:ext uri="{D42A27DB-BD31-4B8C-83A1-F6EECF244321}">
                <p14:modId xmlns:p14="http://schemas.microsoft.com/office/powerpoint/2010/main" val="2033367245"/>
              </p:ext>
            </p:extLst>
          </p:nvPr>
        </p:nvGraphicFramePr>
        <p:xfrm>
          <a:off x="-1" y="2672862"/>
          <a:ext cx="8201465" cy="4185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2" name="Picture 31">
            <a:extLst>
              <a:ext uri="{FF2B5EF4-FFF2-40B4-BE49-F238E27FC236}">
                <a16:creationId xmlns:a16="http://schemas.microsoft.com/office/drawing/2014/main" id="{EB7D2CC4-DA26-4A77-B3FF-419F28BF3F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5150" y="3896754"/>
            <a:ext cx="2266501" cy="1885047"/>
          </a:xfrm>
          <a:prstGeom prst="ellipse">
            <a:avLst/>
          </a:prstGeom>
          <a:ln>
            <a:noFill/>
          </a:ln>
          <a:effectLst>
            <a:softEdge rad="112500"/>
          </a:effectLst>
        </p:spPr>
      </p:pic>
      <p:pic>
        <p:nvPicPr>
          <p:cNvPr id="8" name="Content Placeholder 7">
            <a:extLst>
              <a:ext uri="{FF2B5EF4-FFF2-40B4-BE49-F238E27FC236}">
                <a16:creationId xmlns:a16="http://schemas.microsoft.com/office/drawing/2014/main" id="{8474DA81-6006-4DFA-8F41-1701BE8C228A}"/>
              </a:ext>
            </a:extLst>
          </p:cNvPr>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1696720" y="1544320"/>
            <a:ext cx="8422640" cy="5313679"/>
          </a:xfrm>
        </p:spPr>
      </p:pic>
    </p:spTree>
    <p:extLst>
      <p:ext uri="{BB962C8B-B14F-4D97-AF65-F5344CB8AC3E}">
        <p14:creationId xmlns:p14="http://schemas.microsoft.com/office/powerpoint/2010/main" val="1790271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4333C-B1CD-4EB9-B46F-A1D6ECA5499C}"/>
              </a:ext>
            </a:extLst>
          </p:cNvPr>
          <p:cNvSpPr>
            <a:spLocks noGrp="1"/>
          </p:cNvSpPr>
          <p:nvPr>
            <p:ph type="title"/>
          </p:nvPr>
        </p:nvSpPr>
        <p:spPr>
          <a:xfrm>
            <a:off x="838200" y="365126"/>
            <a:ext cx="10683240" cy="529549"/>
          </a:xfrm>
        </p:spPr>
        <p:txBody>
          <a:bodyPr>
            <a:normAutofit fontScale="90000"/>
          </a:bodyPr>
          <a:lstStyle/>
          <a:p>
            <a:pPr algn="ctr"/>
            <a:r>
              <a:rPr lang="en-US" b="1" dirty="0">
                <a:solidFill>
                  <a:srgbClr val="23183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SIGNIFICANCE AND CONTRIBUTION</a:t>
            </a:r>
          </a:p>
        </p:txBody>
      </p:sp>
      <p:sp>
        <p:nvSpPr>
          <p:cNvPr id="3" name="Content Placeholder 2">
            <a:extLst>
              <a:ext uri="{FF2B5EF4-FFF2-40B4-BE49-F238E27FC236}">
                <a16:creationId xmlns:a16="http://schemas.microsoft.com/office/drawing/2014/main" id="{E2D19B2A-2556-4676-B403-919908CFA3D9}"/>
              </a:ext>
            </a:extLst>
          </p:cNvPr>
          <p:cNvSpPr>
            <a:spLocks noGrp="1"/>
          </p:cNvSpPr>
          <p:nvPr>
            <p:ph idx="1"/>
          </p:nvPr>
        </p:nvSpPr>
        <p:spPr>
          <a:xfrm>
            <a:off x="576470" y="894676"/>
            <a:ext cx="11615530" cy="3687524"/>
          </a:xfrm>
        </p:spPr>
        <p:txBody>
          <a:bodyPr>
            <a:noAutofit/>
          </a:bodyPr>
          <a:lstStyle/>
          <a:p>
            <a:pPr marL="0" indent="0">
              <a:lnSpc>
                <a:spcPct val="100000"/>
              </a:lnSpc>
              <a:buNone/>
            </a:pPr>
            <a:r>
              <a:rPr lang="en-US" b="1" dirty="0">
                <a:solidFill>
                  <a:srgbClr val="23183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 system will be of great use in the following areas:</a:t>
            </a:r>
          </a:p>
          <a:p>
            <a:pPr>
              <a:lnSpc>
                <a:spcPct val="100000"/>
              </a:lnSpc>
              <a:buFont typeface="Wingdings" panose="05000000000000000000" pitchFamily="2" charset="2"/>
              <a:buChar char="v"/>
            </a:pPr>
            <a:r>
              <a:rPr lang="en-US" b="1" dirty="0">
                <a:solidFill>
                  <a:srgbClr val="23183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will help reduce carrying your keys around thereby reducing the risk of loosing your keys.</a:t>
            </a:r>
          </a:p>
          <a:p>
            <a:pPr>
              <a:lnSpc>
                <a:spcPct val="100000"/>
              </a:lnSpc>
              <a:buFont typeface="Wingdings" panose="05000000000000000000" pitchFamily="2" charset="2"/>
              <a:buChar char="v"/>
            </a:pPr>
            <a:r>
              <a:rPr lang="en-US" b="1" dirty="0">
                <a:solidFill>
                  <a:srgbClr val="23183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Since it’s a sliding door, you don’t have to turn the door knob to open your door which makes opening doors less stressful</a:t>
            </a:r>
            <a:br>
              <a:rPr lang="en-US" sz="2000" dirty="0"/>
            </a:br>
            <a:br>
              <a:rPr lang="en-US" sz="2000" dirty="0"/>
            </a:br>
            <a:endParaRPr lang="en-US" sz="2000" dirty="0">
              <a:solidFill>
                <a:schemeClr val="accent6">
                  <a:lumMod val="50000"/>
                </a:schemeClr>
              </a:solidFill>
            </a:endParaRPr>
          </a:p>
        </p:txBody>
      </p:sp>
      <p:pic>
        <p:nvPicPr>
          <p:cNvPr id="5" name="Picture 4">
            <a:extLst>
              <a:ext uri="{FF2B5EF4-FFF2-40B4-BE49-F238E27FC236}">
                <a16:creationId xmlns:a16="http://schemas.microsoft.com/office/drawing/2014/main" id="{FE13DC14-4C90-464C-A46E-54FD99474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82200"/>
            <a:ext cx="12192000" cy="2407880"/>
          </a:xfrm>
          <a:prstGeom prst="rect">
            <a:avLst/>
          </a:prstGeom>
        </p:spPr>
      </p:pic>
    </p:spTree>
    <p:extLst>
      <p:ext uri="{BB962C8B-B14F-4D97-AF65-F5344CB8AC3E}">
        <p14:creationId xmlns:p14="http://schemas.microsoft.com/office/powerpoint/2010/main" val="1976886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49BD-5875-482E-9F95-BB8D94592794}"/>
              </a:ext>
            </a:extLst>
          </p:cNvPr>
          <p:cNvSpPr>
            <a:spLocks noGrp="1"/>
          </p:cNvSpPr>
          <p:nvPr>
            <p:ph type="title"/>
          </p:nvPr>
        </p:nvSpPr>
        <p:spPr>
          <a:xfrm>
            <a:off x="0" y="1"/>
            <a:ext cx="12192000" cy="956602"/>
          </a:xfrm>
        </p:spPr>
        <p:txBody>
          <a:bodyPr/>
          <a:lstStyle/>
          <a:p>
            <a:pPr algn="ctr"/>
            <a:r>
              <a:rPr lang="en-US" b="1" dirty="0">
                <a:solidFill>
                  <a:srgbClr val="23183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CONCLUSION</a:t>
            </a:r>
          </a:p>
        </p:txBody>
      </p:sp>
      <p:sp>
        <p:nvSpPr>
          <p:cNvPr id="3" name="Content Placeholder 2">
            <a:extLst>
              <a:ext uri="{FF2B5EF4-FFF2-40B4-BE49-F238E27FC236}">
                <a16:creationId xmlns:a16="http://schemas.microsoft.com/office/drawing/2014/main" id="{61CBDB1A-D83D-488D-81D6-7F648C12A0E9}"/>
              </a:ext>
            </a:extLst>
          </p:cNvPr>
          <p:cNvSpPr>
            <a:spLocks noGrp="1"/>
          </p:cNvSpPr>
          <p:nvPr>
            <p:ph idx="1"/>
          </p:nvPr>
        </p:nvSpPr>
        <p:spPr>
          <a:xfrm>
            <a:off x="337626" y="956603"/>
            <a:ext cx="11854374" cy="4614203"/>
          </a:xfrm>
        </p:spPr>
        <p:txBody>
          <a:bodyPr>
            <a:noAutofit/>
          </a:bodyPr>
          <a:lstStyle/>
          <a:p>
            <a:pPr algn="just">
              <a:lnSpc>
                <a:spcPct val="150000"/>
              </a:lnSpc>
              <a:buFont typeface="Wingdings" panose="05000000000000000000" pitchFamily="2" charset="2"/>
              <a:buChar char="v"/>
            </a:pPr>
            <a:r>
              <a:rPr lang="en-US" sz="20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This is an ongoing project. This paper gives basic idea of how to control home security for smart home, especially for sliding door locks. We use sliding door system (DVD ROM) as a prototype for indoor and outdoor lock system. It also provide a security and easy for Android phone/tab users. This project based on Android and Arduino platform both of which are Free Open Source Software. So the implementation rate is inexpensive and it is reasonable by a common person. Accomplishment of wireless Bluetooth connection in microcontroller permits the system installation in more easy way. </a:t>
            </a:r>
          </a:p>
          <a:p>
            <a:pPr algn="just">
              <a:lnSpc>
                <a:spcPct val="150000"/>
              </a:lnSpc>
              <a:buFont typeface="Wingdings" panose="05000000000000000000" pitchFamily="2" charset="2"/>
              <a:buChar char="v"/>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system has been successfully designed and prototyped to control the door condition using an Android Bluetooth-enabled phone and Bluetooth modules via Bluetooth HC-05. We have discussed a simple prototype in this paper but in future it can be extended to many other regions.</a:t>
            </a:r>
            <a:endParaRPr lang="en-US" sz="2000" b="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78DFEA6-8BB0-4F46-A46A-36A0A592A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15281"/>
            <a:ext cx="12192000" cy="1442720"/>
          </a:xfrm>
          <a:prstGeom prst="rect">
            <a:avLst/>
          </a:prstGeom>
        </p:spPr>
      </p:pic>
    </p:spTree>
    <p:extLst>
      <p:ext uri="{BB962C8B-B14F-4D97-AF65-F5344CB8AC3E}">
        <p14:creationId xmlns:p14="http://schemas.microsoft.com/office/powerpoint/2010/main" val="3285253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EAB8-93B7-4730-B099-99DA621FE656}"/>
              </a:ext>
            </a:extLst>
          </p:cNvPr>
          <p:cNvSpPr>
            <a:spLocks noGrp="1"/>
          </p:cNvSpPr>
          <p:nvPr>
            <p:ph type="title"/>
          </p:nvPr>
        </p:nvSpPr>
        <p:spPr>
          <a:xfrm>
            <a:off x="112542" y="2208628"/>
            <a:ext cx="12191999" cy="2067950"/>
          </a:xfrm>
        </p:spPr>
        <p:txBody>
          <a:bodyPr/>
          <a:lstStyle/>
          <a:p>
            <a:pPr algn="ctr"/>
            <a:r>
              <a:rPr lang="en-US" sz="7200" dirty="0">
                <a:solidFill>
                  <a:schemeClr val="accent6">
                    <a:lumMod val="50000"/>
                  </a:schemeClr>
                </a:solidFill>
                <a:latin typeface="Gill Sans MT" panose="020B0502020104020203" pitchFamily="34" charset="0"/>
              </a:rPr>
              <a:t>THANKS</a:t>
            </a:r>
          </a:p>
        </p:txBody>
      </p:sp>
      <p:pic>
        <p:nvPicPr>
          <p:cNvPr id="5" name="Picture 4">
            <a:extLst>
              <a:ext uri="{FF2B5EF4-FFF2-40B4-BE49-F238E27FC236}">
                <a16:creationId xmlns:a16="http://schemas.microsoft.com/office/drawing/2014/main" id="{045956FE-0A06-4A23-A6E7-60373C882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208628" cy="2208628"/>
          </a:xfrm>
          <a:prstGeom prst="rect">
            <a:avLst/>
          </a:prstGeom>
        </p:spPr>
      </p:pic>
      <p:pic>
        <p:nvPicPr>
          <p:cNvPr id="7" name="Picture 6">
            <a:extLst>
              <a:ext uri="{FF2B5EF4-FFF2-40B4-BE49-F238E27FC236}">
                <a16:creationId xmlns:a16="http://schemas.microsoft.com/office/drawing/2014/main" id="{F6319EC0-411A-4C6F-9EB8-97268D8A4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0578" y="4431322"/>
            <a:ext cx="2581422" cy="2426677"/>
          </a:xfrm>
          <a:prstGeom prst="rect">
            <a:avLst/>
          </a:prstGeom>
        </p:spPr>
      </p:pic>
    </p:spTree>
    <p:extLst>
      <p:ext uri="{BB962C8B-B14F-4D97-AF65-F5344CB8AC3E}">
        <p14:creationId xmlns:p14="http://schemas.microsoft.com/office/powerpoint/2010/main" val="23463752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EEFB-C620-4287-B7DE-37BBD16DFFB3}"/>
              </a:ext>
            </a:extLst>
          </p:cNvPr>
          <p:cNvSpPr>
            <a:spLocks noGrp="1"/>
          </p:cNvSpPr>
          <p:nvPr>
            <p:ph type="title"/>
          </p:nvPr>
        </p:nvSpPr>
        <p:spPr>
          <a:xfrm>
            <a:off x="838200" y="82096"/>
            <a:ext cx="10515600" cy="962933"/>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1983BA46-1B98-40D2-9A32-DF972E0FAD30}"/>
              </a:ext>
            </a:extLst>
          </p:cNvPr>
          <p:cNvSpPr txBox="1"/>
          <p:nvPr/>
        </p:nvSpPr>
        <p:spPr>
          <a:xfrm>
            <a:off x="381000" y="1175657"/>
            <a:ext cx="11440886" cy="4893647"/>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this paper, we describe the use of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BluetoothTM</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technology for the development</a:t>
            </a:r>
          </a:p>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novel applications for home and intelligent buildings scenarios, as well as scenarios in which security and access control is necessary (e.g., garages). The design of the solution has been done following a hierarchical scheme, starting from a simple and functional module and providing new features that will give an added value to the final product. This methodology allows to generate a wide range of products with several features for the final consumer and end users. The developed system is low cost, autonomous, scalable (both from a physical point of view and functionality) and capable of interacting and being controlled by the end user and by other similar modules in range.</a:t>
            </a:r>
          </a:p>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Establishing communication with the system is quite simple as well as cost effective, since the universal key for these access points can be managed by user’s mobile phone or PDAs.</a:t>
            </a:r>
          </a:p>
        </p:txBody>
      </p:sp>
    </p:spTree>
    <p:extLst>
      <p:ext uri="{BB962C8B-B14F-4D97-AF65-F5344CB8AC3E}">
        <p14:creationId xmlns:p14="http://schemas.microsoft.com/office/powerpoint/2010/main" val="4051073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A17C46-66C8-49E4-81F2-9BE13632B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2733"/>
            <a:ext cx="12180035" cy="2326698"/>
          </a:xfrm>
          <a:prstGeom prst="rect">
            <a:avLst/>
          </a:prstGeom>
        </p:spPr>
      </p:pic>
      <p:sp>
        <p:nvSpPr>
          <p:cNvPr id="2" name="Title 1">
            <a:extLst>
              <a:ext uri="{FF2B5EF4-FFF2-40B4-BE49-F238E27FC236}">
                <a16:creationId xmlns:a16="http://schemas.microsoft.com/office/drawing/2014/main" id="{30E209F5-E921-4164-9B11-94B00365B56C}"/>
              </a:ext>
            </a:extLst>
          </p:cNvPr>
          <p:cNvSpPr>
            <a:spLocks noGrp="1"/>
          </p:cNvSpPr>
          <p:nvPr>
            <p:ph type="title"/>
          </p:nvPr>
        </p:nvSpPr>
        <p:spPr>
          <a:xfrm>
            <a:off x="11964" y="18568"/>
            <a:ext cx="8034756" cy="892336"/>
          </a:xfrm>
        </p:spPr>
        <p:txBody>
          <a:bodyPr>
            <a:normAutofit fontScale="90000"/>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AND MOTIVATION</a:t>
            </a:r>
          </a:p>
        </p:txBody>
      </p:sp>
      <p:sp>
        <p:nvSpPr>
          <p:cNvPr id="19" name="Rectangle 18">
            <a:extLst>
              <a:ext uri="{FF2B5EF4-FFF2-40B4-BE49-F238E27FC236}">
                <a16:creationId xmlns:a16="http://schemas.microsoft.com/office/drawing/2014/main" id="{48E6F928-35AE-4107-8119-6DD9CFC48653}"/>
              </a:ext>
            </a:extLst>
          </p:cNvPr>
          <p:cNvSpPr/>
          <p:nvPr/>
        </p:nvSpPr>
        <p:spPr>
          <a:xfrm>
            <a:off x="11962" y="3429000"/>
            <a:ext cx="4825081" cy="491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v"/>
            </a:pPr>
            <a:endParaRPr lang="en-US" sz="2400" dirty="0">
              <a:solidFill>
                <a:schemeClr val="accent6">
                  <a:lumMod val="50000"/>
                </a:schemeClr>
              </a:solidFill>
            </a:endParaRPr>
          </a:p>
        </p:txBody>
      </p:sp>
      <p:sp>
        <p:nvSpPr>
          <p:cNvPr id="3" name="TextBox 2">
            <a:extLst>
              <a:ext uri="{FF2B5EF4-FFF2-40B4-BE49-F238E27FC236}">
                <a16:creationId xmlns:a16="http://schemas.microsoft.com/office/drawing/2014/main" id="{AE31290A-26B3-4C83-9956-463D5207D15B}"/>
              </a:ext>
            </a:extLst>
          </p:cNvPr>
          <p:cNvSpPr txBox="1"/>
          <p:nvPr/>
        </p:nvSpPr>
        <p:spPr>
          <a:xfrm>
            <a:off x="108856" y="799861"/>
            <a:ext cx="12071179" cy="3816429"/>
          </a:xfrm>
          <a:prstGeom prst="rect">
            <a:avLst/>
          </a:prstGeom>
          <a:noFill/>
        </p:spPr>
        <p:txBody>
          <a:bodyPr wrap="square" rtlCol="0">
            <a:spAutoFit/>
          </a:bodyPr>
          <a:lstStyle/>
          <a:p>
            <a:r>
              <a:rPr lang="en-US" sz="2800" b="1" dirty="0">
                <a:solidFill>
                  <a:srgbClr val="23183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Imagine coming home from work after a long day at work, only to realize you’ve forgotten your key at the office, or worst still your key fell into the drain.</a:t>
            </a:r>
          </a:p>
          <a:p>
            <a:r>
              <a:rPr lang="en-US" sz="2800" b="1" dirty="0">
                <a:solidFill>
                  <a:srgbClr val="23183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Now getting into your house is a problem, you either have to burgle your house or drive all the way through traffic to get your key back.</a:t>
            </a: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means of securing / guarding an entrance or a lock vary, some make use of padlocks, passwords locks, some RFID sensor or the fingerprint, and others face recognition methods.</a:t>
            </a:r>
            <a:endParaRPr lang="en-US" sz="2800" b="1" dirty="0">
              <a:solidFill>
                <a:srgbClr val="23183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dirty="0">
                <a:solidFill>
                  <a:srgbClr val="231838"/>
                </a:solidFill>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3845829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79EF-F6F5-49F1-9DE7-97FA7D364D52}"/>
              </a:ext>
            </a:extLst>
          </p:cNvPr>
          <p:cNvSpPr>
            <a:spLocks noGrp="1"/>
          </p:cNvSpPr>
          <p:nvPr>
            <p:ph type="title"/>
          </p:nvPr>
        </p:nvSpPr>
        <p:spPr>
          <a:xfrm>
            <a:off x="0" y="89171"/>
            <a:ext cx="7833359" cy="478301"/>
          </a:xfrm>
        </p:spPr>
        <p:txBody>
          <a:bodyPr>
            <a:normAutofit fontScale="90000"/>
          </a:bodyPr>
          <a:lstStyle/>
          <a:p>
            <a:r>
              <a:rPr lang="en-US" b="1" dirty="0">
                <a:solidFill>
                  <a:srgbClr val="231838"/>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BACKGROUND OF STUDY</a:t>
            </a:r>
          </a:p>
        </p:txBody>
      </p:sp>
      <p:sp>
        <p:nvSpPr>
          <p:cNvPr id="3" name="Content Placeholder 2">
            <a:extLst>
              <a:ext uri="{FF2B5EF4-FFF2-40B4-BE49-F238E27FC236}">
                <a16:creationId xmlns:a16="http://schemas.microsoft.com/office/drawing/2014/main" id="{6BA8C4AC-2EBD-43EA-8B7B-CB20AE0BAE01}"/>
              </a:ext>
            </a:extLst>
          </p:cNvPr>
          <p:cNvSpPr>
            <a:spLocks noGrp="1"/>
          </p:cNvSpPr>
          <p:nvPr>
            <p:ph idx="1"/>
          </p:nvPr>
        </p:nvSpPr>
        <p:spPr>
          <a:xfrm>
            <a:off x="0" y="525344"/>
            <a:ext cx="6268721" cy="6105378"/>
          </a:xfrm>
          <a:noFill/>
        </p:spPr>
        <p:txBody>
          <a:bodyPr>
            <a:noAutofit/>
          </a:bodyPr>
          <a:lstStyle/>
          <a:p>
            <a:pPr marL="0" indent="0" algn="just">
              <a:lnSpc>
                <a:spcPct val="150000"/>
              </a:lnSpc>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Access control is a security technique that regulates who or what can view or use resources in a computing environment. It is a fundamental concept in security that minimizes risk to the business or organization. </a:t>
            </a:r>
          </a:p>
          <a:p>
            <a:pPr marL="0" indent="0" algn="just">
              <a:lnSpc>
                <a:spcPct val="150000"/>
              </a:lnSpc>
              <a:buNone/>
            </a:pP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325784F9-2005-46D0-8617-475C5C68E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3688" y="3987945"/>
            <a:ext cx="5688312" cy="2870055"/>
          </a:xfrm>
          <a:prstGeom prst="rect">
            <a:avLst/>
          </a:prstGeom>
        </p:spPr>
      </p:pic>
      <p:pic>
        <p:nvPicPr>
          <p:cNvPr id="15" name="Picture 14">
            <a:extLst>
              <a:ext uri="{FF2B5EF4-FFF2-40B4-BE49-F238E27FC236}">
                <a16:creationId xmlns:a16="http://schemas.microsoft.com/office/drawing/2014/main" id="{358E5816-8F3F-453F-B221-68D6A72190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394199"/>
            <a:ext cx="6503688" cy="2463801"/>
          </a:xfrm>
          <a:prstGeom prst="rect">
            <a:avLst/>
          </a:prstGeom>
        </p:spPr>
      </p:pic>
      <p:pic>
        <p:nvPicPr>
          <p:cNvPr id="1026" name="Picture 2" descr="Physical and logical access controls - A pre-requsite for Internal Co…">
            <a:extLst>
              <a:ext uri="{FF2B5EF4-FFF2-40B4-BE49-F238E27FC236}">
                <a16:creationId xmlns:a16="http://schemas.microsoft.com/office/drawing/2014/main" id="{7C02773F-D8CF-47ED-B602-57AFE5018E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3688" y="786023"/>
            <a:ext cx="5672609" cy="3142510"/>
          </a:xfrm>
          <a:prstGeom prst="rect">
            <a:avLst/>
          </a:prstGeom>
          <a:noFill/>
        </p:spPr>
      </p:pic>
    </p:spTree>
    <p:extLst>
      <p:ext uri="{BB962C8B-B14F-4D97-AF65-F5344CB8AC3E}">
        <p14:creationId xmlns:p14="http://schemas.microsoft.com/office/powerpoint/2010/main" val="32649684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D7BE-2FC7-4B4F-BE85-8B738F3FE050}"/>
              </a:ext>
            </a:extLst>
          </p:cNvPr>
          <p:cNvSpPr>
            <a:spLocks noGrp="1"/>
          </p:cNvSpPr>
          <p:nvPr>
            <p:ph type="title"/>
          </p:nvPr>
        </p:nvSpPr>
        <p:spPr>
          <a:xfrm>
            <a:off x="838200" y="365125"/>
            <a:ext cx="10515600" cy="488315"/>
          </a:xfrm>
        </p:spPr>
        <p:txBody>
          <a:bodyPr>
            <a:normAutofit fontScale="90000"/>
          </a:bodyPr>
          <a:lstStyle/>
          <a:p>
            <a:r>
              <a:rPr lang="en-US" b="1" dirty="0">
                <a:effectLst>
                  <a:outerShdw blurRad="38100" dist="38100" dir="2700000" algn="tl">
                    <a:srgbClr val="000000">
                      <a:alpha val="43137"/>
                    </a:srgbClr>
                  </a:outerShdw>
                </a:effectLst>
              </a:rPr>
              <a:t>LITERATURE REVIEW</a:t>
            </a:r>
          </a:p>
        </p:txBody>
      </p:sp>
      <p:sp>
        <p:nvSpPr>
          <p:cNvPr id="3" name="Content Placeholder 2">
            <a:extLst>
              <a:ext uri="{FF2B5EF4-FFF2-40B4-BE49-F238E27FC236}">
                <a16:creationId xmlns:a16="http://schemas.microsoft.com/office/drawing/2014/main" id="{ACBD00AB-7A4C-4363-A82A-04DDC4DD735A}"/>
              </a:ext>
            </a:extLst>
          </p:cNvPr>
          <p:cNvSpPr>
            <a:spLocks noGrp="1"/>
          </p:cNvSpPr>
          <p:nvPr>
            <p:ph idx="1"/>
          </p:nvPr>
        </p:nvSpPr>
        <p:spPr>
          <a:xfrm>
            <a:off x="838200" y="1127760"/>
            <a:ext cx="10515600" cy="5049203"/>
          </a:xfrm>
        </p:spPr>
        <p:txBody>
          <a:bodyPr>
            <a:normAutofit/>
          </a:bodyPr>
          <a:lstStyle/>
          <a:p>
            <a:pPr>
              <a:lnSpc>
                <a:spcPct val="100000"/>
              </a:lnSpc>
              <a:buFont typeface="Wingdings" panose="05000000000000000000" pitchFamily="2" charset="2"/>
              <a:buChar char="Ø"/>
            </a:pP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Bluetooth Enabled door lock by Richard </a:t>
            </a:r>
            <a:r>
              <a:rPr lang="en-US" sz="36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Hoptroff</a:t>
            </a: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nSpc>
                <a:spcPct val="100000"/>
              </a:lnSpc>
              <a:buFont typeface="Wingdings" panose="05000000000000000000" pitchFamily="2" charset="2"/>
              <a:buChar char="Ø"/>
            </a:pP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RFID based door lock by Shilpi Banerjee.</a:t>
            </a:r>
          </a:p>
          <a:p>
            <a:pPr>
              <a:lnSpc>
                <a:spcPct val="100000"/>
              </a:lnSpc>
              <a:buFont typeface="Wingdings" panose="05000000000000000000" pitchFamily="2" charset="2"/>
              <a:buChar char="Ø"/>
            </a:pP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Bluetooth-based Home Automation System by M. Ryan.</a:t>
            </a:r>
          </a:p>
          <a:p>
            <a:pPr>
              <a:lnSpc>
                <a:spcPct val="100000"/>
              </a:lnSpc>
              <a:buFont typeface="Wingdings" panose="05000000000000000000" pitchFamily="2" charset="2"/>
              <a:buChar char="Ø"/>
            </a:pP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SMS-based Home Automation System by A. </a:t>
            </a:r>
            <a:r>
              <a:rPr lang="en-US" sz="36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Alheraish</a:t>
            </a: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nSpc>
                <a:spcPct val="100000"/>
              </a:lnSpc>
              <a:buFont typeface="Wingdings" panose="05000000000000000000" pitchFamily="2" charset="2"/>
              <a:buChar char="Ø"/>
            </a:pP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Android Based Security And Remote Surveillance System.</a:t>
            </a:r>
          </a:p>
          <a:p>
            <a:pPr marL="0" indent="0">
              <a:lnSpc>
                <a:spcPct val="100000"/>
              </a:lnSpc>
              <a:buNone/>
            </a:pP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12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8A16-3624-44C7-9E08-BF631F3799E4}"/>
              </a:ext>
            </a:extLst>
          </p:cNvPr>
          <p:cNvSpPr>
            <a:spLocks noGrp="1"/>
          </p:cNvSpPr>
          <p:nvPr>
            <p:ph type="title"/>
          </p:nvPr>
        </p:nvSpPr>
        <p:spPr>
          <a:xfrm>
            <a:off x="109053" y="0"/>
            <a:ext cx="12192000" cy="740157"/>
          </a:xfrm>
        </p:spPr>
        <p:txBody>
          <a:bodyPr>
            <a:normAutofit/>
          </a:bodyPr>
          <a:lstStyle/>
          <a:p>
            <a:pPr algn="ctr"/>
            <a:r>
              <a:rPr lang="en-US" b="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p>
        </p:txBody>
      </p:sp>
      <p:sp>
        <p:nvSpPr>
          <p:cNvPr id="4" name="Content Placeholder 3">
            <a:extLst>
              <a:ext uri="{FF2B5EF4-FFF2-40B4-BE49-F238E27FC236}">
                <a16:creationId xmlns:a16="http://schemas.microsoft.com/office/drawing/2014/main" id="{6C5C3D45-B0DD-49D2-B99E-0B1703935119}"/>
              </a:ext>
            </a:extLst>
          </p:cNvPr>
          <p:cNvSpPr>
            <a:spLocks noGrp="1"/>
          </p:cNvSpPr>
          <p:nvPr>
            <p:ph idx="1"/>
          </p:nvPr>
        </p:nvSpPr>
        <p:spPr>
          <a:xfrm>
            <a:off x="838200" y="1087121"/>
            <a:ext cx="10515600" cy="5405120"/>
          </a:xfrm>
        </p:spPr>
        <p:txBody>
          <a:bodyPr/>
          <a:lstStyle/>
          <a:p>
            <a:pPr>
              <a:lnSpc>
                <a:spcPct val="200000"/>
              </a:lnSpc>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aim for this project is to design and develop a smart door lock using a Bluetooth module as the medium for connecting the controller (smartphone) to the door lock, for house safety and future technology usage. The development of this system will be using the android phone to open and close a door through Bluetooth with a smart phone.</a:t>
            </a:r>
          </a:p>
        </p:txBody>
      </p:sp>
    </p:spTree>
    <p:extLst>
      <p:ext uri="{BB962C8B-B14F-4D97-AF65-F5344CB8AC3E}">
        <p14:creationId xmlns:p14="http://schemas.microsoft.com/office/powerpoint/2010/main" val="519827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0A0D5AD-113C-4D8E-AAF1-59EF732FA123}"/>
              </a:ext>
            </a:extLst>
          </p:cNvPr>
          <p:cNvGrpSpPr/>
          <p:nvPr/>
        </p:nvGrpSpPr>
        <p:grpSpPr>
          <a:xfrm>
            <a:off x="211016" y="-367056"/>
            <a:ext cx="14710776" cy="824256"/>
            <a:chOff x="0" y="-367056"/>
            <a:chExt cx="14710776" cy="824256"/>
          </a:xfrm>
        </p:grpSpPr>
        <p:sp>
          <p:nvSpPr>
            <p:cNvPr id="22" name="Rectangle 29">
              <a:extLst>
                <a:ext uri="{FF2B5EF4-FFF2-40B4-BE49-F238E27FC236}">
                  <a16:creationId xmlns:a16="http://schemas.microsoft.com/office/drawing/2014/main" id="{BD576331-F634-4FA9-822F-2AA2A628CB75}"/>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6" name="Rectangle 61">
              <a:extLst>
                <a:ext uri="{FF2B5EF4-FFF2-40B4-BE49-F238E27FC236}">
                  <a16:creationId xmlns:a16="http://schemas.microsoft.com/office/drawing/2014/main" id="{D5DCB9C9-08D0-4852-94F0-DD01FED70E37}"/>
                </a:ext>
              </a:extLst>
            </p:cNvPr>
            <p:cNvSpPr>
              <a:spLocks noChangeArrowheads="1"/>
            </p:cNvSpPr>
            <p:nvPr/>
          </p:nvSpPr>
          <p:spPr bwMode="auto">
            <a:xfrm>
              <a:off x="2518776" y="-36705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7" name="Rectangle 64">
              <a:extLst>
                <a:ext uri="{FF2B5EF4-FFF2-40B4-BE49-F238E27FC236}">
                  <a16:creationId xmlns:a16="http://schemas.microsoft.com/office/drawing/2014/main" id="{2FF9D696-8297-4477-AA47-A9C521E9DFF4}"/>
                </a:ext>
              </a:extLst>
            </p:cNvPr>
            <p:cNvSpPr>
              <a:spLocks noChangeArrowheads="1"/>
            </p:cNvSpPr>
            <p:nvPr/>
          </p:nvSpPr>
          <p:spPr bwMode="auto">
            <a:xfrm>
              <a:off x="2518776" y="901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pSp>
      <p:sp>
        <p:nvSpPr>
          <p:cNvPr id="29" name="Rectangle: Rounded Corners 28">
            <a:extLst>
              <a:ext uri="{FF2B5EF4-FFF2-40B4-BE49-F238E27FC236}">
                <a16:creationId xmlns:a16="http://schemas.microsoft.com/office/drawing/2014/main" id="{48D0D7DD-8B20-41C0-84CE-CCA011663781}"/>
              </a:ext>
            </a:extLst>
          </p:cNvPr>
          <p:cNvSpPr/>
          <p:nvPr/>
        </p:nvSpPr>
        <p:spPr>
          <a:xfrm>
            <a:off x="1360280" y="50055"/>
            <a:ext cx="9471440" cy="681646"/>
          </a:xfrm>
          <a:prstGeom prst="round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Methodology</a:t>
            </a:r>
          </a:p>
        </p:txBody>
      </p:sp>
      <p:grpSp>
        <p:nvGrpSpPr>
          <p:cNvPr id="2" name="Group 1">
            <a:extLst>
              <a:ext uri="{FF2B5EF4-FFF2-40B4-BE49-F238E27FC236}">
                <a16:creationId xmlns:a16="http://schemas.microsoft.com/office/drawing/2014/main" id="{600705E7-CBD1-4984-99ED-92FA424A3109}"/>
              </a:ext>
            </a:extLst>
          </p:cNvPr>
          <p:cNvGrpSpPr/>
          <p:nvPr/>
        </p:nvGrpSpPr>
        <p:grpSpPr>
          <a:xfrm>
            <a:off x="943986" y="771790"/>
            <a:ext cx="10726059" cy="5863313"/>
            <a:chOff x="1488445" y="232911"/>
            <a:chExt cx="10726059" cy="5975228"/>
          </a:xfrm>
        </p:grpSpPr>
        <p:pic>
          <p:nvPicPr>
            <p:cNvPr id="24" name="Picture 23">
              <a:extLst>
                <a:ext uri="{FF2B5EF4-FFF2-40B4-BE49-F238E27FC236}">
                  <a16:creationId xmlns:a16="http://schemas.microsoft.com/office/drawing/2014/main" id="{5FF26791-20AC-49D5-880A-F08723EB9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727" y="1994168"/>
              <a:ext cx="1376957" cy="1065746"/>
            </a:xfrm>
            <a:prstGeom prst="rect">
              <a:avLst/>
            </a:prstGeom>
          </p:spPr>
        </p:pic>
        <p:pic>
          <p:nvPicPr>
            <p:cNvPr id="26" name="Picture 25">
              <a:extLst>
                <a:ext uri="{FF2B5EF4-FFF2-40B4-BE49-F238E27FC236}">
                  <a16:creationId xmlns:a16="http://schemas.microsoft.com/office/drawing/2014/main" id="{BA73650C-EBBB-471F-81A3-3EA19FDED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122" y="457199"/>
              <a:ext cx="1444878" cy="1707584"/>
            </a:xfrm>
            <a:prstGeom prst="rect">
              <a:avLst/>
            </a:prstGeom>
          </p:spPr>
        </p:pic>
        <p:pic>
          <p:nvPicPr>
            <p:cNvPr id="33" name="Picture 32">
              <a:extLst>
                <a:ext uri="{FF2B5EF4-FFF2-40B4-BE49-F238E27FC236}">
                  <a16:creationId xmlns:a16="http://schemas.microsoft.com/office/drawing/2014/main" id="{FF6B0B8F-F74D-4F1B-A8C8-486077EFE3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6755" y="2944771"/>
              <a:ext cx="1931453" cy="1373517"/>
            </a:xfrm>
            <a:prstGeom prst="rect">
              <a:avLst/>
            </a:prstGeom>
          </p:spPr>
        </p:pic>
        <p:pic>
          <p:nvPicPr>
            <p:cNvPr id="35" name="Picture 34">
              <a:extLst>
                <a:ext uri="{FF2B5EF4-FFF2-40B4-BE49-F238E27FC236}">
                  <a16:creationId xmlns:a16="http://schemas.microsoft.com/office/drawing/2014/main" id="{755EA460-A8AC-4DF1-AA81-F1F7B3D883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98548" y="2235220"/>
              <a:ext cx="1388712" cy="2083068"/>
            </a:xfrm>
            <a:prstGeom prst="rect">
              <a:avLst/>
            </a:prstGeom>
          </p:spPr>
        </p:pic>
        <p:pic>
          <p:nvPicPr>
            <p:cNvPr id="38" name="Picture 37">
              <a:extLst>
                <a:ext uri="{FF2B5EF4-FFF2-40B4-BE49-F238E27FC236}">
                  <a16:creationId xmlns:a16="http://schemas.microsoft.com/office/drawing/2014/main" id="{F6C80E2B-3569-43BC-B4CD-DFC06B4D56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75727" y="4114743"/>
              <a:ext cx="1656133" cy="1656133"/>
            </a:xfrm>
            <a:prstGeom prst="rect">
              <a:avLst/>
            </a:prstGeom>
          </p:spPr>
        </p:pic>
        <p:pic>
          <p:nvPicPr>
            <p:cNvPr id="40" name="Picture 39">
              <a:extLst>
                <a:ext uri="{FF2B5EF4-FFF2-40B4-BE49-F238E27FC236}">
                  <a16:creationId xmlns:a16="http://schemas.microsoft.com/office/drawing/2014/main" id="{0981CEAD-5265-4E45-9909-30AA8504F5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62651" y="2409694"/>
              <a:ext cx="1931454" cy="1931454"/>
            </a:xfrm>
            <a:prstGeom prst="rect">
              <a:avLst/>
            </a:prstGeom>
          </p:spPr>
        </p:pic>
        <p:sp>
          <p:nvSpPr>
            <p:cNvPr id="41" name="Arrow: Bent 40">
              <a:extLst>
                <a:ext uri="{FF2B5EF4-FFF2-40B4-BE49-F238E27FC236}">
                  <a16:creationId xmlns:a16="http://schemas.microsoft.com/office/drawing/2014/main" id="{FE2A1623-C098-4EC1-90FF-1DFD14293A43}"/>
                </a:ext>
              </a:extLst>
            </p:cNvPr>
            <p:cNvSpPr/>
            <p:nvPr/>
          </p:nvSpPr>
          <p:spPr>
            <a:xfrm>
              <a:off x="2346960" y="1087124"/>
              <a:ext cx="2292333" cy="907041"/>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2" name="Arrow: Down 41">
              <a:extLst>
                <a:ext uri="{FF2B5EF4-FFF2-40B4-BE49-F238E27FC236}">
                  <a16:creationId xmlns:a16="http://schemas.microsoft.com/office/drawing/2014/main" id="{E5C91763-302B-462E-BC08-59D2E4D3ACBD}"/>
                </a:ext>
              </a:extLst>
            </p:cNvPr>
            <p:cNvSpPr/>
            <p:nvPr/>
          </p:nvSpPr>
          <p:spPr>
            <a:xfrm>
              <a:off x="5254783" y="2194159"/>
              <a:ext cx="275399" cy="73910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Arrow: Right 42">
              <a:extLst>
                <a:ext uri="{FF2B5EF4-FFF2-40B4-BE49-F238E27FC236}">
                  <a16:creationId xmlns:a16="http://schemas.microsoft.com/office/drawing/2014/main" id="{96893D6A-BD5A-4DE0-B6A5-2077F4A99BA2}"/>
                </a:ext>
              </a:extLst>
            </p:cNvPr>
            <p:cNvSpPr/>
            <p:nvPr/>
          </p:nvSpPr>
          <p:spPr>
            <a:xfrm>
              <a:off x="6377672" y="3375421"/>
              <a:ext cx="1065514" cy="3113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Arrow: Right 48">
              <a:extLst>
                <a:ext uri="{FF2B5EF4-FFF2-40B4-BE49-F238E27FC236}">
                  <a16:creationId xmlns:a16="http://schemas.microsoft.com/office/drawing/2014/main" id="{C0C931DB-F3C4-463A-8277-97A1B1CCD864}"/>
                </a:ext>
              </a:extLst>
            </p:cNvPr>
            <p:cNvSpPr/>
            <p:nvPr/>
          </p:nvSpPr>
          <p:spPr>
            <a:xfrm>
              <a:off x="9402696" y="3312252"/>
              <a:ext cx="924358" cy="3192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Arrow: Bent-Up 49">
              <a:extLst>
                <a:ext uri="{FF2B5EF4-FFF2-40B4-BE49-F238E27FC236}">
                  <a16:creationId xmlns:a16="http://schemas.microsoft.com/office/drawing/2014/main" id="{33B7F31A-7731-4690-B004-259C7E38150A}"/>
                </a:ext>
              </a:extLst>
            </p:cNvPr>
            <p:cNvSpPr/>
            <p:nvPr/>
          </p:nvSpPr>
          <p:spPr>
            <a:xfrm>
              <a:off x="3431860" y="4389661"/>
              <a:ext cx="2073486" cy="708615"/>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867AB2B4-2D9E-4EAB-AF22-9B6A1451D195}"/>
                </a:ext>
              </a:extLst>
            </p:cNvPr>
            <p:cNvSpPr txBox="1"/>
            <p:nvPr/>
          </p:nvSpPr>
          <p:spPr>
            <a:xfrm>
              <a:off x="4321894" y="232911"/>
              <a:ext cx="2913416"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Hc-05 (Bluetooth module)</a:t>
              </a:r>
            </a:p>
          </p:txBody>
        </p:sp>
        <p:sp>
          <p:nvSpPr>
            <p:cNvPr id="52" name="TextBox 51">
              <a:extLst>
                <a:ext uri="{FF2B5EF4-FFF2-40B4-BE49-F238E27FC236}">
                  <a16:creationId xmlns:a16="http://schemas.microsoft.com/office/drawing/2014/main" id="{7CAE5BED-D79A-480F-95F9-FA81D4C9DAA1}"/>
                </a:ext>
              </a:extLst>
            </p:cNvPr>
            <p:cNvSpPr txBox="1"/>
            <p:nvPr/>
          </p:nvSpPr>
          <p:spPr>
            <a:xfrm>
              <a:off x="7545451" y="2009493"/>
              <a:ext cx="1911567"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L298N BRIDGE</a:t>
              </a:r>
            </a:p>
          </p:txBody>
        </p:sp>
        <p:sp>
          <p:nvSpPr>
            <p:cNvPr id="53" name="TextBox 52">
              <a:extLst>
                <a:ext uri="{FF2B5EF4-FFF2-40B4-BE49-F238E27FC236}">
                  <a16:creationId xmlns:a16="http://schemas.microsoft.com/office/drawing/2014/main" id="{74DA3A2D-7CF0-4150-A7B7-8A71F3E1303D}"/>
                </a:ext>
              </a:extLst>
            </p:cNvPr>
            <p:cNvSpPr txBox="1"/>
            <p:nvPr/>
          </p:nvSpPr>
          <p:spPr>
            <a:xfrm>
              <a:off x="10498548" y="1770185"/>
              <a:ext cx="1715956"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Sliding Door</a:t>
              </a:r>
            </a:p>
          </p:txBody>
        </p:sp>
        <p:sp>
          <p:nvSpPr>
            <p:cNvPr id="54" name="TextBox 53">
              <a:extLst>
                <a:ext uri="{FF2B5EF4-FFF2-40B4-BE49-F238E27FC236}">
                  <a16:creationId xmlns:a16="http://schemas.microsoft.com/office/drawing/2014/main" id="{D3A5A18F-97CC-4386-96C1-5C340786A7E4}"/>
                </a:ext>
              </a:extLst>
            </p:cNvPr>
            <p:cNvSpPr txBox="1"/>
            <p:nvPr/>
          </p:nvSpPr>
          <p:spPr>
            <a:xfrm rot="5400000">
              <a:off x="3273236" y="3401362"/>
              <a:ext cx="1707585"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Arduino UNO</a:t>
              </a:r>
            </a:p>
          </p:txBody>
        </p:sp>
        <p:sp>
          <p:nvSpPr>
            <p:cNvPr id="55" name="TextBox 54">
              <a:extLst>
                <a:ext uri="{FF2B5EF4-FFF2-40B4-BE49-F238E27FC236}">
                  <a16:creationId xmlns:a16="http://schemas.microsoft.com/office/drawing/2014/main" id="{0ABAC648-1C6A-427F-B359-17AF7C8BDBC5}"/>
                </a:ext>
              </a:extLst>
            </p:cNvPr>
            <p:cNvSpPr txBox="1"/>
            <p:nvPr/>
          </p:nvSpPr>
          <p:spPr>
            <a:xfrm>
              <a:off x="1775727" y="3167216"/>
              <a:ext cx="1399623"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Smartphone</a:t>
              </a:r>
            </a:p>
          </p:txBody>
        </p:sp>
        <p:sp>
          <p:nvSpPr>
            <p:cNvPr id="56" name="TextBox 55">
              <a:extLst>
                <a:ext uri="{FF2B5EF4-FFF2-40B4-BE49-F238E27FC236}">
                  <a16:creationId xmlns:a16="http://schemas.microsoft.com/office/drawing/2014/main" id="{680874C6-E55A-48D3-ABEA-2B4D5007AC9B}"/>
                </a:ext>
              </a:extLst>
            </p:cNvPr>
            <p:cNvSpPr txBox="1"/>
            <p:nvPr/>
          </p:nvSpPr>
          <p:spPr>
            <a:xfrm>
              <a:off x="1488445" y="5838807"/>
              <a:ext cx="241808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12V DC Power Supply</a:t>
              </a:r>
            </a:p>
          </p:txBody>
        </p:sp>
      </p:grpSp>
    </p:spTree>
    <p:extLst>
      <p:ext uri="{BB962C8B-B14F-4D97-AF65-F5344CB8AC3E}">
        <p14:creationId xmlns:p14="http://schemas.microsoft.com/office/powerpoint/2010/main" val="220603264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FA57066C-D933-4039-BA40-86960C6D6E01}"/>
              </a:ext>
            </a:extLst>
          </p:cNvPr>
          <p:cNvSpPr/>
          <p:nvPr/>
        </p:nvSpPr>
        <p:spPr>
          <a:xfrm>
            <a:off x="772886" y="87086"/>
            <a:ext cx="10101943" cy="720354"/>
          </a:xfrm>
          <a:prstGeom prst="round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AND IMPLEMENTATION</a:t>
            </a:r>
          </a:p>
        </p:txBody>
      </p:sp>
      <p:pic>
        <p:nvPicPr>
          <p:cNvPr id="5" name="Picture 4">
            <a:extLst>
              <a:ext uri="{FF2B5EF4-FFF2-40B4-BE49-F238E27FC236}">
                <a16:creationId xmlns:a16="http://schemas.microsoft.com/office/drawing/2014/main" id="{C2CAE5A6-C70B-4348-A8F4-B806774D1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1" y="903514"/>
            <a:ext cx="8850085" cy="5954486"/>
          </a:xfrm>
          <a:prstGeom prst="rect">
            <a:avLst/>
          </a:prstGeom>
        </p:spPr>
      </p:pic>
    </p:spTree>
    <p:extLst>
      <p:ext uri="{BB962C8B-B14F-4D97-AF65-F5344CB8AC3E}">
        <p14:creationId xmlns:p14="http://schemas.microsoft.com/office/powerpoint/2010/main" val="58406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CBD3F8-3123-4842-99DC-4308E4B1A987}"/>
              </a:ext>
            </a:extLst>
          </p:cNvPr>
          <p:cNvSpPr txBox="1"/>
          <p:nvPr/>
        </p:nvSpPr>
        <p:spPr>
          <a:xfrm>
            <a:off x="1045029" y="119743"/>
            <a:ext cx="10896600"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CONNECTING AND TESTING THE HC-05</a:t>
            </a:r>
          </a:p>
        </p:txBody>
      </p:sp>
      <p:sp>
        <p:nvSpPr>
          <p:cNvPr id="3" name="TextBox 2">
            <a:extLst>
              <a:ext uri="{FF2B5EF4-FFF2-40B4-BE49-F238E27FC236}">
                <a16:creationId xmlns:a16="http://schemas.microsoft.com/office/drawing/2014/main" id="{3B3B59C9-70ED-42B5-81B0-694ACD3CC345}"/>
              </a:ext>
            </a:extLst>
          </p:cNvPr>
          <p:cNvSpPr txBox="1"/>
          <p:nvPr/>
        </p:nvSpPr>
        <p:spPr>
          <a:xfrm>
            <a:off x="1045029" y="1295400"/>
            <a:ext cx="10189028" cy="5290457"/>
          </a:xfrm>
          <a:prstGeom prst="rect">
            <a:avLst/>
          </a:prstGeom>
          <a:noFill/>
        </p:spPr>
        <p:txBody>
          <a:bodyPr wrap="square" rtlCol="0">
            <a:spAutoFit/>
          </a:bodyPr>
          <a:lstStyle/>
          <a:p>
            <a:endParaRPr lang="en-US" dirty="0"/>
          </a:p>
        </p:txBody>
      </p:sp>
      <p:pic>
        <p:nvPicPr>
          <p:cNvPr id="4" name="Picture 3">
            <a:extLst>
              <a:ext uri="{FF2B5EF4-FFF2-40B4-BE49-F238E27FC236}">
                <a16:creationId xmlns:a16="http://schemas.microsoft.com/office/drawing/2014/main" id="{A2DBC00A-F6B0-41DF-91CF-811DFD0DC4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827630"/>
            <a:ext cx="11266713" cy="6030370"/>
          </a:xfrm>
          <a:prstGeom prst="rect">
            <a:avLst/>
          </a:prstGeom>
          <a:noFill/>
          <a:ln>
            <a:noFill/>
          </a:ln>
        </p:spPr>
      </p:pic>
    </p:spTree>
    <p:extLst>
      <p:ext uri="{BB962C8B-B14F-4D97-AF65-F5344CB8AC3E}">
        <p14:creationId xmlns:p14="http://schemas.microsoft.com/office/powerpoint/2010/main" val="413457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7336</TotalTime>
  <Words>729</Words>
  <Application>Microsoft Office PowerPoint</Application>
  <PresentationFormat>Widescreen</PresentationFormat>
  <Paragraphs>58</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Gill Sans MT</vt:lpstr>
      <vt:lpstr>Times New Roman</vt:lpstr>
      <vt:lpstr>Wingdings</vt:lpstr>
      <vt:lpstr>Office Theme</vt:lpstr>
      <vt:lpstr>PowerPoint Presentation</vt:lpstr>
      <vt:lpstr>ABSTRACT</vt:lpstr>
      <vt:lpstr>PROBLEM AND MOTIVATION</vt:lpstr>
      <vt:lpstr> BACKGROUND OF STUDY</vt:lpstr>
      <vt:lpstr>LITERATURE REVIEW</vt:lpstr>
      <vt:lpstr>OBJECTIVES</vt:lpstr>
      <vt:lpstr>PowerPoint Presentation</vt:lpstr>
      <vt:lpstr>PowerPoint Presentation</vt:lpstr>
      <vt:lpstr>PowerPoint Presentation</vt:lpstr>
      <vt:lpstr>PowerPoint Presentation</vt:lpstr>
      <vt:lpstr>PowerPoint Presentation</vt:lpstr>
      <vt:lpstr>PowerPoint Presentation</vt:lpstr>
      <vt:lpstr>HOW IT WORKS</vt:lpstr>
      <vt:lpstr>SIGNIFICANCE AND CONTRIBUTION</vt:lpstr>
      <vt:lpstr>RESULT AND 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 Commuter bus stop proximity alert system</dc:title>
  <dc:creator>NGWU STAN_C</dc:creator>
  <cp:lastModifiedBy>DANIEL GABRIEL</cp:lastModifiedBy>
  <cp:revision>223</cp:revision>
  <dcterms:created xsi:type="dcterms:W3CDTF">2019-03-23T17:57:49Z</dcterms:created>
  <dcterms:modified xsi:type="dcterms:W3CDTF">2021-07-07T11:42:04Z</dcterms:modified>
</cp:coreProperties>
</file>