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7" r:id="rId10"/>
  </p:sldIdLst>
  <p:sldSz cx="9144000" cy="6858000" type="screen4x3"/>
  <p:notesSz cx="6858000" cy="9144000"/>
  <p:defaultTextStyle>
    <a:defPPr>
      <a:defRPr lang="af-Z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82" autoAdjust="0"/>
    <p:restoredTop sz="94660"/>
  </p:normalViewPr>
  <p:slideViewPr>
    <p:cSldViewPr>
      <p:cViewPr varScale="1">
        <p:scale>
          <a:sx n="69" d="100"/>
          <a:sy n="69" d="100"/>
        </p:scale>
        <p:origin x="-136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af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A116C9-939E-4C82-8BB5-241BCB3BC91F}" type="datetimeFigureOut">
              <a:rPr lang="af-ZA" smtClean="0"/>
              <a:t>2015/09/22</a:t>
            </a:fld>
            <a:endParaRPr lang="af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f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f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af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5C44A-BCBD-4137-8EC7-C37EA2C0D642}" type="slidenum">
              <a:rPr lang="af-ZA" smtClean="0"/>
              <a:t>‹#›</a:t>
            </a:fld>
            <a:endParaRPr lang="af-ZA"/>
          </a:p>
        </p:txBody>
      </p:sp>
    </p:spTree>
    <p:extLst>
      <p:ext uri="{BB962C8B-B14F-4D97-AF65-F5344CB8AC3E}">
        <p14:creationId xmlns:p14="http://schemas.microsoft.com/office/powerpoint/2010/main" val="703949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f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5C44A-BCBD-4137-8EC7-C37EA2C0D642}" type="slidenum">
              <a:rPr lang="af-ZA" smtClean="0"/>
              <a:t>1</a:t>
            </a:fld>
            <a:endParaRPr lang="af-ZA"/>
          </a:p>
        </p:txBody>
      </p:sp>
    </p:spTree>
    <p:extLst>
      <p:ext uri="{BB962C8B-B14F-4D97-AF65-F5344CB8AC3E}">
        <p14:creationId xmlns:p14="http://schemas.microsoft.com/office/powerpoint/2010/main" val="1558953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f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5C44A-BCBD-4137-8EC7-C37EA2C0D642}" type="slidenum">
              <a:rPr lang="af-ZA" smtClean="0"/>
              <a:t>8</a:t>
            </a:fld>
            <a:endParaRPr lang="af-ZA"/>
          </a:p>
        </p:txBody>
      </p:sp>
    </p:spTree>
    <p:extLst>
      <p:ext uri="{BB962C8B-B14F-4D97-AF65-F5344CB8AC3E}">
        <p14:creationId xmlns:p14="http://schemas.microsoft.com/office/powerpoint/2010/main" val="115071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f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af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317DB-DCA6-44BD-839C-A9CA04C9AA5D}" type="datetimeFigureOut">
              <a:rPr lang="af-ZA" smtClean="0"/>
              <a:t>2015/09/22</a:t>
            </a:fld>
            <a:endParaRPr lang="af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f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0A5F2-794B-4356-BBD7-A946BB05B245}" type="slidenum">
              <a:rPr lang="af-ZA" smtClean="0"/>
              <a:t>‹#›</a:t>
            </a:fld>
            <a:endParaRPr lang="af-ZA"/>
          </a:p>
        </p:txBody>
      </p:sp>
    </p:spTree>
    <p:extLst>
      <p:ext uri="{BB962C8B-B14F-4D97-AF65-F5344CB8AC3E}">
        <p14:creationId xmlns:p14="http://schemas.microsoft.com/office/powerpoint/2010/main" val="1891921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f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f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317DB-DCA6-44BD-839C-A9CA04C9AA5D}" type="datetimeFigureOut">
              <a:rPr lang="af-ZA" smtClean="0"/>
              <a:t>2015/09/22</a:t>
            </a:fld>
            <a:endParaRPr lang="af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f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0A5F2-794B-4356-BBD7-A946BB05B245}" type="slidenum">
              <a:rPr lang="af-ZA" smtClean="0"/>
              <a:t>‹#›</a:t>
            </a:fld>
            <a:endParaRPr lang="af-ZA"/>
          </a:p>
        </p:txBody>
      </p:sp>
    </p:spTree>
    <p:extLst>
      <p:ext uri="{BB962C8B-B14F-4D97-AF65-F5344CB8AC3E}">
        <p14:creationId xmlns:p14="http://schemas.microsoft.com/office/powerpoint/2010/main" val="1415374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f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f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317DB-DCA6-44BD-839C-A9CA04C9AA5D}" type="datetimeFigureOut">
              <a:rPr lang="af-ZA" smtClean="0"/>
              <a:t>2015/09/22</a:t>
            </a:fld>
            <a:endParaRPr lang="af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f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0A5F2-794B-4356-BBD7-A946BB05B245}" type="slidenum">
              <a:rPr lang="af-ZA" smtClean="0"/>
              <a:t>‹#›</a:t>
            </a:fld>
            <a:endParaRPr lang="af-ZA"/>
          </a:p>
        </p:txBody>
      </p:sp>
    </p:spTree>
    <p:extLst>
      <p:ext uri="{BB962C8B-B14F-4D97-AF65-F5344CB8AC3E}">
        <p14:creationId xmlns:p14="http://schemas.microsoft.com/office/powerpoint/2010/main" val="2577666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f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f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317DB-DCA6-44BD-839C-A9CA04C9AA5D}" type="datetimeFigureOut">
              <a:rPr lang="af-ZA" smtClean="0"/>
              <a:t>2015/09/22</a:t>
            </a:fld>
            <a:endParaRPr lang="af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f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0A5F2-794B-4356-BBD7-A946BB05B245}" type="slidenum">
              <a:rPr lang="af-ZA" smtClean="0"/>
              <a:t>‹#›</a:t>
            </a:fld>
            <a:endParaRPr lang="af-ZA"/>
          </a:p>
        </p:txBody>
      </p:sp>
    </p:spTree>
    <p:extLst>
      <p:ext uri="{BB962C8B-B14F-4D97-AF65-F5344CB8AC3E}">
        <p14:creationId xmlns:p14="http://schemas.microsoft.com/office/powerpoint/2010/main" val="3375254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af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317DB-DCA6-44BD-839C-A9CA04C9AA5D}" type="datetimeFigureOut">
              <a:rPr lang="af-ZA" smtClean="0"/>
              <a:t>2015/09/22</a:t>
            </a:fld>
            <a:endParaRPr lang="af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f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0A5F2-794B-4356-BBD7-A946BB05B245}" type="slidenum">
              <a:rPr lang="af-ZA" smtClean="0"/>
              <a:t>‹#›</a:t>
            </a:fld>
            <a:endParaRPr lang="af-ZA"/>
          </a:p>
        </p:txBody>
      </p:sp>
    </p:spTree>
    <p:extLst>
      <p:ext uri="{BB962C8B-B14F-4D97-AF65-F5344CB8AC3E}">
        <p14:creationId xmlns:p14="http://schemas.microsoft.com/office/powerpoint/2010/main" val="1562205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f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f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f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317DB-DCA6-44BD-839C-A9CA04C9AA5D}" type="datetimeFigureOut">
              <a:rPr lang="af-ZA" smtClean="0"/>
              <a:t>2015/09/22</a:t>
            </a:fld>
            <a:endParaRPr lang="af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f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0A5F2-794B-4356-BBD7-A946BB05B245}" type="slidenum">
              <a:rPr lang="af-ZA" smtClean="0"/>
              <a:t>‹#›</a:t>
            </a:fld>
            <a:endParaRPr lang="af-ZA"/>
          </a:p>
        </p:txBody>
      </p:sp>
    </p:spTree>
    <p:extLst>
      <p:ext uri="{BB962C8B-B14F-4D97-AF65-F5344CB8AC3E}">
        <p14:creationId xmlns:p14="http://schemas.microsoft.com/office/powerpoint/2010/main" val="1027437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af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f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f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317DB-DCA6-44BD-839C-A9CA04C9AA5D}" type="datetimeFigureOut">
              <a:rPr lang="af-ZA" smtClean="0"/>
              <a:t>2015/09/22</a:t>
            </a:fld>
            <a:endParaRPr lang="af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f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0A5F2-794B-4356-BBD7-A946BB05B245}" type="slidenum">
              <a:rPr lang="af-ZA" smtClean="0"/>
              <a:t>‹#›</a:t>
            </a:fld>
            <a:endParaRPr lang="af-ZA"/>
          </a:p>
        </p:txBody>
      </p:sp>
    </p:spTree>
    <p:extLst>
      <p:ext uri="{BB962C8B-B14F-4D97-AF65-F5344CB8AC3E}">
        <p14:creationId xmlns:p14="http://schemas.microsoft.com/office/powerpoint/2010/main" val="69661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f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317DB-DCA6-44BD-839C-A9CA04C9AA5D}" type="datetimeFigureOut">
              <a:rPr lang="af-ZA" smtClean="0"/>
              <a:t>2015/09/22</a:t>
            </a:fld>
            <a:endParaRPr lang="af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f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0A5F2-794B-4356-BBD7-A946BB05B245}" type="slidenum">
              <a:rPr lang="af-ZA" smtClean="0"/>
              <a:t>‹#›</a:t>
            </a:fld>
            <a:endParaRPr lang="af-ZA"/>
          </a:p>
        </p:txBody>
      </p:sp>
    </p:spTree>
    <p:extLst>
      <p:ext uri="{BB962C8B-B14F-4D97-AF65-F5344CB8AC3E}">
        <p14:creationId xmlns:p14="http://schemas.microsoft.com/office/powerpoint/2010/main" val="3670301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317DB-DCA6-44BD-839C-A9CA04C9AA5D}" type="datetimeFigureOut">
              <a:rPr lang="af-ZA" smtClean="0"/>
              <a:t>2015/09/22</a:t>
            </a:fld>
            <a:endParaRPr lang="af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f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0A5F2-794B-4356-BBD7-A946BB05B245}" type="slidenum">
              <a:rPr lang="af-ZA" smtClean="0"/>
              <a:t>‹#›</a:t>
            </a:fld>
            <a:endParaRPr lang="af-ZA"/>
          </a:p>
        </p:txBody>
      </p:sp>
    </p:spTree>
    <p:extLst>
      <p:ext uri="{BB962C8B-B14F-4D97-AF65-F5344CB8AC3E}">
        <p14:creationId xmlns:p14="http://schemas.microsoft.com/office/powerpoint/2010/main" val="1057164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f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f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317DB-DCA6-44BD-839C-A9CA04C9AA5D}" type="datetimeFigureOut">
              <a:rPr lang="af-ZA" smtClean="0"/>
              <a:t>2015/09/22</a:t>
            </a:fld>
            <a:endParaRPr lang="af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f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0A5F2-794B-4356-BBD7-A946BB05B245}" type="slidenum">
              <a:rPr lang="af-ZA" smtClean="0"/>
              <a:t>‹#›</a:t>
            </a:fld>
            <a:endParaRPr lang="af-ZA"/>
          </a:p>
        </p:txBody>
      </p:sp>
    </p:spTree>
    <p:extLst>
      <p:ext uri="{BB962C8B-B14F-4D97-AF65-F5344CB8AC3E}">
        <p14:creationId xmlns:p14="http://schemas.microsoft.com/office/powerpoint/2010/main" val="41316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f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f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317DB-DCA6-44BD-839C-A9CA04C9AA5D}" type="datetimeFigureOut">
              <a:rPr lang="af-ZA" smtClean="0"/>
              <a:t>2015/09/22</a:t>
            </a:fld>
            <a:endParaRPr lang="af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f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0A5F2-794B-4356-BBD7-A946BB05B245}" type="slidenum">
              <a:rPr lang="af-ZA" smtClean="0"/>
              <a:t>‹#›</a:t>
            </a:fld>
            <a:endParaRPr lang="af-ZA"/>
          </a:p>
        </p:txBody>
      </p:sp>
    </p:spTree>
    <p:extLst>
      <p:ext uri="{BB962C8B-B14F-4D97-AF65-F5344CB8AC3E}">
        <p14:creationId xmlns:p14="http://schemas.microsoft.com/office/powerpoint/2010/main" val="4082495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af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f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317DB-DCA6-44BD-839C-A9CA04C9AA5D}" type="datetimeFigureOut">
              <a:rPr lang="af-ZA" smtClean="0"/>
              <a:t>2015/09/22</a:t>
            </a:fld>
            <a:endParaRPr lang="af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f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0A5F2-794B-4356-BBD7-A946BB05B245}" type="slidenum">
              <a:rPr lang="af-ZA" smtClean="0"/>
              <a:t>‹#›</a:t>
            </a:fld>
            <a:endParaRPr lang="af-ZA"/>
          </a:p>
        </p:txBody>
      </p:sp>
    </p:spTree>
    <p:extLst>
      <p:ext uri="{BB962C8B-B14F-4D97-AF65-F5344CB8AC3E}">
        <p14:creationId xmlns:p14="http://schemas.microsoft.com/office/powerpoint/2010/main" val="369413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f-Z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32656"/>
            <a:ext cx="8640960" cy="6264696"/>
          </a:xfrm>
        </p:spPr>
        <p:txBody>
          <a:bodyPr>
            <a:normAutofit/>
          </a:bodyPr>
          <a:lstStyle/>
          <a:p>
            <a:endParaRPr lang="af-ZA" sz="1600" dirty="0" smtClean="0"/>
          </a:p>
          <a:p>
            <a:endParaRPr lang="af-ZA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cap="all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sz="2800" cap="al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for Biometric-based Online Voter Registration and Voting System</a:t>
            </a:r>
            <a:endParaRPr lang="af-ZA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af-ZA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af-ZA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af-ZA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endParaRPr lang="af-ZA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af-ZA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af-ZA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ARONU, UCHECHUKWU CHUKWUKA</a:t>
            </a:r>
          </a:p>
          <a:p>
            <a:endParaRPr lang="af-ZA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af-ZA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af-ZA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af-ZA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SUPERVISOR: </a:t>
            </a:r>
            <a:r>
              <a:rPr lang="af-ZA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 OGECHUKWU N. ILOANUSI</a:t>
            </a:r>
          </a:p>
          <a:p>
            <a:endParaRPr lang="af-ZA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af-ZA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SEPTEMBER, 2015.</a:t>
            </a:r>
          </a:p>
        </p:txBody>
      </p:sp>
    </p:spTree>
    <p:extLst>
      <p:ext uri="{BB962C8B-B14F-4D97-AF65-F5344CB8AC3E}">
        <p14:creationId xmlns:p14="http://schemas.microsoft.com/office/powerpoint/2010/main" val="2747956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8496944" cy="6264696"/>
          </a:xfrm>
        </p:spPr>
        <p:txBody>
          <a:bodyPr>
            <a:normAutofit/>
          </a:bodyPr>
          <a:lstStyle/>
          <a:p>
            <a:endParaRPr lang="af-ZA" sz="2000" dirty="0" smtClean="0"/>
          </a:p>
          <a:p>
            <a:r>
              <a:rPr lang="af-ZA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OUTLINE</a:t>
            </a:r>
          </a:p>
          <a:p>
            <a:endParaRPr lang="af-ZA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af-ZA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af-ZA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af-ZA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 OF THE PROBLEM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af-ZA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af-ZA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SIGNIFICANCE OF THE WORK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af-ZA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 OF THE WORK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af-ZA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PLAN</a:t>
            </a:r>
            <a:endParaRPr lang="af-ZA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52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8496944" cy="6336704"/>
          </a:xfrm>
        </p:spPr>
        <p:txBody>
          <a:bodyPr>
            <a:normAutofit/>
          </a:bodyPr>
          <a:lstStyle/>
          <a:p>
            <a:endParaRPr lang="af-Z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af-ZA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endParaRPr lang="af-ZA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af-ZA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af-ZA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ELECTIONS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af-ZA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af-ZA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Importance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af-ZA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af-ZA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BIOMETRICS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af-ZA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Brief explanation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af-ZA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Brief Introduction of Fingerprints, Face and Iris</a:t>
            </a:r>
          </a:p>
          <a:p>
            <a:pPr algn="l"/>
            <a:endParaRPr lang="af-ZA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af-ZA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af-ZA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899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51520" y="260648"/>
            <a:ext cx="8568952" cy="6336704"/>
          </a:xfrm>
        </p:spPr>
        <p:txBody>
          <a:bodyPr/>
          <a:lstStyle/>
          <a:p>
            <a:endParaRPr lang="af-ZA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af-ZA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 OF THE PROBLEM</a:t>
            </a:r>
          </a:p>
          <a:p>
            <a:endParaRPr lang="af-ZA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af-ZA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Problematic software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af-ZA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Duplicate Registration and duplicate votes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af-ZA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Impersonation of voters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af-ZA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Stealing of ballot boxes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af-ZA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 of registeration and voting data during manual reconciliation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af-ZA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Inability of eligible citizens outside the country to register and vote.</a:t>
            </a:r>
            <a:endParaRPr lang="af-ZA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507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8496944" cy="6336704"/>
          </a:xfrm>
        </p:spPr>
        <p:txBody>
          <a:bodyPr/>
          <a:lstStyle/>
          <a:p>
            <a:endParaRPr lang="af-ZA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af-ZA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af-ZA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Model an online voter registration and voting system.</a:t>
            </a:r>
            <a:endParaRPr lang="af-ZA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propose fused multimodal biometrics for voter registration and voting.</a:t>
            </a:r>
            <a:endParaRPr lang="af-ZA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eliminate multiple citizen identity in a voting system.</a:t>
            </a:r>
            <a:endParaRPr lang="af-ZA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eliminate voter impersonation in a voting system.</a:t>
            </a:r>
            <a:endParaRPr lang="af-ZA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enable qualified citizens vote from any approved part of the country or the world. </a:t>
            </a:r>
            <a:endParaRPr lang="af-ZA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>
              <a:buFont typeface="Wingdings" panose="05000000000000000000" pitchFamily="2" charset="2"/>
              <a:buChar char="Ø"/>
            </a:pP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GB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eliminnate</a:t>
            </a: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use of ballot papers and ballot boxes for voting.</a:t>
            </a:r>
            <a:endParaRPr lang="af-ZA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ensure secure and accurate reconciliation of registered voter details and casted votes from any part of the country or the world</a:t>
            </a:r>
            <a:endParaRPr lang="af-ZA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af-ZA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af-ZA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506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23528" y="332656"/>
            <a:ext cx="8496944" cy="6264696"/>
          </a:xfrm>
        </p:spPr>
        <p:txBody>
          <a:bodyPr/>
          <a:lstStyle/>
          <a:p>
            <a:endParaRPr lang="af-Z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af-ZA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SIGNIFICANCE OF THE WORK</a:t>
            </a:r>
          </a:p>
          <a:p>
            <a:endParaRPr lang="af-ZA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af-ZA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the commitment of the government towards boosting the confidence of voters in the electoral system and their votes. </a:t>
            </a:r>
            <a:endParaRPr lang="af-ZA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af-ZA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Encourage </a:t>
            </a:r>
            <a:r>
              <a:rPr lang="af-ZA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greater participation in elections and greatly reduce if not eliminate the need for violence. </a:t>
            </a:r>
            <a:endParaRPr lang="af-ZA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 </a:t>
            </a: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country money spent on damages from election related violence. </a:t>
            </a:r>
            <a:endParaRPr lang="en-GB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af-ZA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Expunge </a:t>
            </a:r>
            <a:r>
              <a:rPr lang="af-ZA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negative image of Nigeria as a corrupt and unruly country in the international </a:t>
            </a:r>
            <a:r>
              <a:rPr lang="af-ZA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community.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</a:t>
            </a: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willingness of the country to welcome positive advances in technology and make </a:t>
            </a:r>
            <a:r>
              <a:rPr lang="en-GB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Nigeria more attractive </a:t>
            </a: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GB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investors.</a:t>
            </a:r>
            <a:endParaRPr lang="af-ZA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af-ZA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af-ZA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af-ZA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af-ZA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95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23528" y="332656"/>
            <a:ext cx="8496944" cy="6192688"/>
          </a:xfrm>
        </p:spPr>
        <p:txBody>
          <a:bodyPr/>
          <a:lstStyle/>
          <a:p>
            <a:endParaRPr lang="af-ZA" dirty="0" smtClean="0"/>
          </a:p>
          <a:p>
            <a:r>
              <a:rPr lang="af-ZA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 OF THE WORK</a:t>
            </a:r>
          </a:p>
          <a:p>
            <a:endParaRPr lang="af-ZA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of </a:t>
            </a: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model for the system</a:t>
            </a:r>
            <a:endParaRPr lang="af-ZA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of Architectural model of the system</a:t>
            </a:r>
            <a:endParaRPr lang="af-ZA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>
              <a:buFont typeface="Wingdings" panose="05000000000000000000" pitchFamily="2" charset="2"/>
              <a:buChar char="Ø"/>
            </a:pP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of 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model of the system</a:t>
            </a:r>
            <a:endParaRPr lang="af-ZA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of system data flow model</a:t>
            </a:r>
            <a:endParaRPr lang="af-ZA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of system interface model</a:t>
            </a:r>
            <a:endParaRPr lang="af-ZA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af-ZA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970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8496944" cy="6264696"/>
          </a:xfrm>
        </p:spPr>
        <p:txBody>
          <a:bodyPr/>
          <a:lstStyle/>
          <a:p>
            <a:r>
              <a:rPr lang="af-ZA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METHODOLOGY/ WORK </a:t>
            </a:r>
            <a:r>
              <a:rPr lang="af-ZA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af-ZA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Gnatt chart in fig. 1 illustrates the project plan from September 2015 to December 2015. The activities in figure 1 are described as follows.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af-ZA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AutoNum type="alphaUcPeriod"/>
            </a:pPr>
            <a:r>
              <a:rPr lang="af-ZA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of voting and biometric authentication</a:t>
            </a:r>
          </a:p>
          <a:p>
            <a:pPr marL="457200" indent="-457200" algn="l">
              <a:buAutoNum type="alphaUcPeriod"/>
            </a:pPr>
            <a:r>
              <a:rPr lang="af-ZA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of system models</a:t>
            </a:r>
          </a:p>
          <a:p>
            <a:pPr marL="457200" indent="-457200" algn="l">
              <a:buAutoNum type="alphaUcPeriod"/>
            </a:pPr>
            <a:r>
              <a:rPr lang="af-ZA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pPr marL="457200" indent="-457200" algn="l">
              <a:buAutoNum type="alphaUcPeriod"/>
            </a:pPr>
            <a:r>
              <a:rPr lang="af-ZA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of data obtained</a:t>
            </a:r>
          </a:p>
          <a:p>
            <a:pPr marL="457200" indent="-457200" algn="l">
              <a:buAutoNum type="alphaUcPeriod"/>
            </a:pPr>
            <a:r>
              <a:rPr lang="af-ZA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results with existing techniques</a:t>
            </a:r>
          </a:p>
          <a:p>
            <a:pPr marL="457200" indent="-457200" algn="l">
              <a:buAutoNum type="alphaUcPeriod"/>
            </a:pPr>
            <a:r>
              <a:rPr lang="af-ZA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Collation of thesis</a:t>
            </a:r>
          </a:p>
          <a:p>
            <a:pPr marL="457200" indent="-457200" algn="l">
              <a:buAutoNum type="alphaUcPeriod"/>
            </a:pPr>
            <a:r>
              <a:rPr lang="af-ZA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Publication</a:t>
            </a:r>
            <a:endParaRPr lang="af-ZA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773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5949280"/>
            <a:ext cx="6400800" cy="576064"/>
          </a:xfrm>
        </p:spPr>
        <p:txBody>
          <a:bodyPr>
            <a:normAutofit/>
          </a:bodyPr>
          <a:lstStyle/>
          <a:p>
            <a:r>
              <a:rPr lang="af-ZA" sz="2400" dirty="0" smtClean="0">
                <a:solidFill>
                  <a:schemeClr val="tx1"/>
                </a:solidFill>
              </a:rPr>
              <a:t>Fig. 1: Project Plan</a:t>
            </a:r>
            <a:endParaRPr lang="af-ZA" sz="2400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AronuUC\Desktop\Captur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48680"/>
            <a:ext cx="9005517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594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2814</TotalTime>
  <Words>389</Words>
  <Application>Microsoft Office PowerPoint</Application>
  <PresentationFormat>On-screen Show (4:3)</PresentationFormat>
  <Paragraphs>87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AronuUC</dc:creator>
  <cp:lastModifiedBy>AronuUC</cp:lastModifiedBy>
  <cp:revision>33</cp:revision>
  <dcterms:created xsi:type="dcterms:W3CDTF">2015-09-20T12:37:00Z</dcterms:created>
  <dcterms:modified xsi:type="dcterms:W3CDTF">2015-09-23T07:17:34Z</dcterms:modified>
</cp:coreProperties>
</file>