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C"/>
    <a:srgbClr val="0B5574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9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29/04/2023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29/04/2023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4016" y="2853674"/>
            <a:ext cx="9531927" cy="10564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Predicting customer buying </a:t>
            </a:r>
            <a:r>
              <a:rPr lang="en-US" sz="2800" b="1" dirty="0" err="1">
                <a:latin typeface="+mn-lt"/>
              </a:rPr>
              <a:t>behaviour</a:t>
            </a:r>
            <a:endParaRPr lang="en-US" sz="2800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sz="1600" dirty="0" smtClean="0">
                <a:latin typeface="+mn-lt"/>
              </a:rPr>
              <a:t>29</a:t>
            </a:r>
            <a:r>
              <a:rPr lang="en-GB" sz="1600" dirty="0" smtClean="0">
                <a:latin typeface="+mn-lt"/>
              </a:rPr>
              <a:t>/</a:t>
            </a:r>
            <a:r>
              <a:rPr lang="tr-TR" sz="1600" dirty="0" smtClean="0">
                <a:latin typeface="+mn-lt"/>
              </a:rPr>
              <a:t>04</a:t>
            </a:r>
            <a:r>
              <a:rPr lang="en-GB" sz="1600" dirty="0" smtClean="0">
                <a:latin typeface="+mn-lt"/>
              </a:rPr>
              <a:t>/202</a:t>
            </a:r>
            <a:r>
              <a:rPr lang="tr-TR" sz="1600" dirty="0" smtClean="0">
                <a:latin typeface="+mn-lt"/>
              </a:rPr>
              <a:t>3</a:t>
            </a:r>
            <a:endParaRPr lang="en-GB" sz="1600" dirty="0">
              <a:latin typeface="+mn-lt"/>
            </a:endParaRP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8" r="16850"/>
          <a:stretch/>
        </p:blipFill>
        <p:spPr bwMode="auto">
          <a:xfrm>
            <a:off x="3819372" y="1501252"/>
            <a:ext cx="4749421" cy="55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084066" y="4913434"/>
            <a:ext cx="2220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smtClean="0"/>
              <a:t>By: Ece Yavuzyılmaz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225288"/>
            <a:ext cx="10679445" cy="673590"/>
          </a:xfrm>
        </p:spPr>
        <p:txBody>
          <a:bodyPr/>
          <a:lstStyle/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predictive model to understand factors that influence buying 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+mn-lt"/>
              </a:rPr>
              <a:t>behaviour</a:t>
            </a:r>
            <a:endParaRPr lang="en-GB" sz="18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AutoShape 2" descr="data:image/png;base64,iVBORw0KGgoAAAANSUhEUgAAAroAAAHHCAYAAABQqfubAAAAOXRFWHRTb2Z0d2FyZQBNYXRwbG90bGliIHZlcnNpb24zLjcuMSwgaHR0cHM6Ly9tYXRwbG90bGliLm9yZy/bCgiHAAAACXBIWXMAAA9hAAAPYQGoP6dpAACOI0lEQVR4nOzde1yP9/8/8Mclnd8dRBRSSkcTFVGNmsNynNgco3KK0TBr0sepcpw5hbHZrLAcNqOZc0wklhzKKUlTmUVzKjmU6vr94df19V7RQUnvHvfb7bp93u/rel2v1/N1XfPp2avX9boEURRFEBEREREpmHo1HQARERERUXVgoktEREREComJLhEREREpJCa6RERERKSQmOgSERERkUJioktEREREComJLhEREREpJCa6RERERKSQmOgSERERkUJioktEREREComJLhHROy48PByCIODMmTM1HUqlrV27FuHh4W+lrS1btmDlypXlLm9iYgJBEErdnj17Vi0xLly4EJGRkdVSNxH9n/o1HQARESm+tWvXolGjRvDx8an2trZs2YJLly5h6tSp5T6nXbt2+OKLL0rsV1FRqcLI/s/ChQvxySefwMPDo1rqJ6IXmOgSEVG1efLkCTQ0NGo6jDI1a9YMI0aMqOkw3khRURHy8/OhpqZW06EQvTM4dYGIqBby8fGBTCZDRkYG+vbtC5lMhmbNmuGbb74BAFy8eBFdu3aFpqYmjI2NsWXLFrnzi6dDHD9+HOPHj0fDhg2hra0NLy8vPHjwoER7a9euRevWraGqqoqmTZti0qRJePjwoVwZNzc3vPfeezh79iy6dOkCDQ0N/O9//4OJiQkuX76MY8eOSVMC3NzcAAD379+Hv78/2rRpA5lMBm1tbfTq1QuJiYlydUdHR0MQBPz8889YsGABmjdvDjU1NXTr1g3Xr1+Xi2Hv3r1IT0+X2jIxMXnj6/3w4UNMnToVRkZGUFVVRatWrfDVV1+hqKhIrtzSpUvh7OyMhg0bQl1dHQ4ODtixY4dcGUEQ8PjxY2zcuFGKsXik28fHp9R4g4KCIAhCiXr8/PwQEREh3ZsDBw4AAG7duoXRo0ejSZMmUFVVRevWrfHjjz+WqHf16tVo3bo1NDQ00KBBA7Rv377EfytEtRlHdImIaqnCwkL06tULXbp0wZIlSxAREQE/Pz9oampi5syZ8PT0xMCBA/Htt9/Cy8sLTk5OaNmypVwdfn5+0NXVRVBQEJKTk7Fu3Tqkp6dLiSXwIskKDg5G9+7d8emnn0rl4uPjERsbC2VlZam+e/fuoVevXhg6dChGjBiBJk2awM3NDZ999hlkMhlmzpwJAGjSpAkA4K+//kJkZCQGDRqEli1b4s6dO/juu+/g6uqKK1euoGnTpnLxLl68GPXq1YO/vz+ys7OxZMkSeHp6Ii4uDgAwc+ZMZGdn4++//8aKFSsAADKZrMxr+fz5c9y9e1dun4aGBjQ0NPDkyRO4urri1q1bGD9+PFq0aIGTJ08iMDAQmZmZcvOBQ0ND8dFHH8HT0xP5+fnYtm0bBg0ahD179qBPnz4AgM2bN2Ps2LFwdHSEr68vAMDMzKzMGEvzxx9/4Oeff4afnx8aNWoEExMT3LlzB506dZISYX19fezfvx9jxoxBTk6ONKXj+++/x+TJk/HJJ59gypQpePbsGS5cuIC4uDgMHz68UvEQvXNEIiJ6p4WFhYkAxPj4eGmft7e3CEBcuHChtO/Bgweiurq6KAiCuG3bNmn/1atXRQDi3LlzS9Tp4OAg5ufnS/uXLFkiAhB/++03URRFMSsrS1RRURE//PBDsbCwUCq3Zs0aEYD4448/SvtcXV1FAOK3335bog+tW7cWXV1dS+x/9uyZXL2iKIo3btwQVVVVxZCQEGnf0aNHRQCitbW1mJeXJ+0PDQ0VAYgXL16U9vXp00c0NjYu0darGBsbiwBKbMXXa968eaKmpqZ47do1ufNmzJghKikpiRkZGdK+J0+eyJXJz88X33vvPbFr165y+zU1NUVvb+8SsXh7e5ca+9y5c8X//sgGINarV0+8fPmy3P4xY8aIhoaG4t27d+X2Dx06VNTR0ZFi7N+/v9i6deuSF4RIgXDqAhFRLTZ27Fjps66uLiwtLaGpqYnBgwdL+y0tLaGrq4u//vqrxPm+vr5yI7Kffvop6tevj3379gEADh8+jPz8fEydOhX16v3fj4xx48ZBW1sbe/fulatPVVUVo0aNKnf8qqqqUr2FhYW4d+8eZDIZLC0tce7cuRLlR40aJfeAWOfOnQGg1L5VRMeOHREVFSW3eXl5AQB++eUXdO7cGQ0aNMDdu3elrXv37igsLMTx48eletTV1aXPDx48QHZ2Njp37lxqX6qCq6srbGxspO+iKOLXX39Fv379IIqiXLzu7u7Izs6WYtHV1cXff/+N+Pj4aomN6F3AqQtERLWUmpoa9PX15fbp6OigefPmJeZz6ujolDr31tzcXO67TCaDoaEh0tLSAADp6ekAXiTLL1NRUYGpqal0vFizZs0qtFJBUVERQkNDsXbtWty4cQOFhYXSsYYNG5Yo36JFC7nvDRo0AIBS+1YRjRo1Qvfu3Us9lpKSggsXLpS41sWysrKkz3v27MH8+fORkJCAvLw8af9/70dV+e9UlH///RcPHz7E+vXrsX79+tfGGxAQgMOHD8PR0RGtWrXChx9+iOHDh8PFxaVaYiWqCUx0iYhqKSUlpQrtF0WxOsMBID+iWR4LFy7E7NmzMXr0aMybNw96enqoV68epk6dWuJBL6Bm+lZUVIQePXpg+vTppR63sLAAAMTExOCjjz5Cly5dsHbtWhgaGkJZWRlhYWHlfsDrVQnxy78AvOy/17v4mo0YMQLe3t6lnmNrawsAsLa2RnJyMvbs2YMDBw7g119/xdq1azFnzhwEBweXK16idx0TXSKiOiwlJQUffPCB9D03NxeZmZno3bs3AMDY2BgAkJycDFNTU6lcfn4+bty48cpR0P96VQK3Y8cOfPDBB9iwYYPc/ocPH6JRo0YV6ktZbVWWmZkZcnNzy+zrr7/+CjU1NRw8eBCqqqrS/rCwsHLH2KBBgxKrWQAoMXL+Kvr6+tDS0kJhYWG57o2mpiaGDBmCIUOGID8/HwMHDsSCBQsQGBjIZcpIIXCOLhFRHbZ+/Xo8f/5c+r5u3ToUFBSgV69eAIDu3btDRUUFq1atkhs13bBhA7Kzs6WVBMqiqalZagKnpKRUYjT2l19+wa1btyrRm/9rKzs7u9Ln/9fgwYNx6tQpHDx4sMSxhw8foqCgAMCLvgiCIDf6mpaWVuob0F51PczMzJCdnY0LFy5I+zIzM7Fr165yxaqkpISPP/4Yv/76Ky5dulTi+L///it9vnfvntwxFRUV2NjYQBRFuf8miGozjugSEdVh+fn56NatGwYPHozk5GSsXbsW77//Pj766CMAL0YIAwMDERwcjJ49e+Kjjz6SynXo0KHcL1lwcHDAunXrMH/+fLRq1QqNGzdG165d0bdvX4SEhGDUqFFwdnbGxYsXERERITd6XFEODg7Yvn07pk2bhg4dOkAmk6Ffv36Vru/LL7/E7t270bdvX/j4+MDBwQGPHz/GxYsXsWPHDqSlpaFRo0bo06cPli9fjp49e2L48OHIysrCN998g1atWsklrsUxHj58GMuXL0fTpk3RsmVLdOzYEUOHDkVAQAAGDBiAyZMn48mTJ1i3bh0sLCzK/UDb4sWLcfToUXTs2BHjxo2DjY0N7t+/j3PnzuHw4cO4f/8+AODDDz+EgYEBXFxc0KRJEyQlJWHNmjXo06cPtLS0Kn29iN4pNbjiAxERlcOrlhfT1NQsUdbV1bXUJaOMjY3FPn36lKjz2LFjoq+vr9igQQNRJpOJnp6e4r1790qcv2bNGtHKykpUVlYWmzRpIn766afigwcPytW2KIri7du3xT59+ohaWloiAGmpsWfPnolffPGFaGhoKKqrq4suLi7iqVOnRFdXV7nlyIqXF/vll1/k6r1x44YIQAwLC5P25ebmisOHDxd1dXVFAGUuNfbfa1OaR48eiYGBgWKrVq1EFRUVsVGjRqKzs7O4dOlSueXZNmzYIJqbm4uqqqqilZWVGBYWVurSYFevXhW7dOkiqquriwDklho7dOiQ+N5774kqKiqipaWl+NNPP71yebFJkyaVGu+dO3fESZMmiUZGRqKysrJoYGAgduvWTVy/fr1U5rvvvhO7dOkiNmzYUFRVVRXNzMzEL7/8UszOzn7ttSCqTQRRfAtPJxAR0TslPDwco0aNQnx8PNq3b1/T4RARVQvO0SUiIiIihcREl4iIiIgUEhNdIiIiIlJInKNLRERERAqJI7pEREREpJCY6BIRERGRQuILI6jOKioqwj///AMtLa0qf2UoERERVQ9RFPHo0SM0bdoU9eq9fsyWiS7VWf/88w+MjIxqOgwiIiKqhJs3b6J58+avLcNEl+qs4ldc3rx5E9ra2jUcDREREZVHTk4OjIyMyvWqaia6VGcVT1fQ1tZmoktERFTLlGfaIRNdqvPuP3qK54JyTYdBRESkUBpqqdd0CFx1gYiIiIgUExNdIiIiIlJITHSJiIiISCEx0SUiIiIihcREl4iIiIgUEhNdBSAIAiIjI2s6jFd6W/G969eBiIiI3i4mukRERESkkJjovuOeP39e0yEQERER1UpMdKuQm5sb/Pz84OfnBx0dHTRq1AizZ8+GKIoASv/Tuq6uLsLDwwEAaWlpEAQB27dvh6urK9TU1BAREQEA+PHHH9G6dWuoqqrC0NAQfn5+cvXcvXsXAwYMgIaGBszNzbF7927pWGFhIcaMGYOWLVtCXV0dlpaWCA0NlTs/Ojoajo6O0NTUhK6uLlxcXJCeni4d/+2332Bvbw81NTWYmpoiODgYBQUFlbpON2/exODBg6Grqws9PT30798faWlp0vH4+Hj06NEDjRo1go6ODlxdXXHu3Dm5OlJSUtClSxeoqanBxsYGUVFRlYqFiIiIFBcT3Sq2ceNG1K9fH6dPn0ZoaCiWL1+OH374oUJ1zJgxA1OmTEFSUhLc3d2xbt06TJo0Cb6+vrh48SJ2796NVq1ayZ0THByMwYMH48KFC+jduzc8PT1x//59AEBRURGaN2+OX375BVeuXMGcOXPwv//9Dz///DMAoKCgAB4eHnB1dcWFCxdw6tQp+Pr6Sq/Wi4mJgZeXF6ZMmYIrV67gu+++Q3h4OBYsWFDh6/P8+XO4u7tDS0sLMTExiI2NhUwmQ8+ePZGfnw8AePToEby9vXHixAn8+eefMDc3R+/evfHo0SOpPwMHDoSKigri4uLw7bffIiAgoMy28/LykJOTI7cRERGR4hLE4uFGemNubm7IysrC5cuXpSRxxowZ2L17N65cuQJBELBr1y54eHhI5+jq6mLlypXw8fFBWloaWrZsiZUrV2LKlClSmWbNmmHUqFGYP39+qe0KgoBZs2Zh3rx5AIDHjx9DJpNh//796NmzZ6nn+Pn54fbt29ixYwfu37+Phg0bIjo6Gq6uriXKdu/eHd26dUNgYKC076effsL06dPxzz//lHldXu73Tz/9hPnz5yMpKUm6Rvn5+dDV1UVkZCQ+/PDDEucXFRVBV1cXW7ZsQd++fXHo0CH06dMH6enpaNq0KQDgwIED6NWrV4nr+7KgoCAEBweX2H/j79vQ0tYusx9ERERUftX1CuCcnBzo6OggOzsb2mX8/OaIbhXr1KmTlMABgJOTE1JSUlBYWFjuOtq3by99zsrKwj///INu3bq99hxbW1vps6amJrS1tZGVlSXt++abb+Dg4AB9fX3IZDKsX78eGRkZAAA9PT34+PjA3d0d/fr1Q2hoKDIzM6VzExMTERISAplMJm3jxo1DZmYmnjx5Uu5+Fdd1/fp1aGlpSXXp6enh2bNnSE1NBQDcuXMH48aNg7m5OXR0dKCtrY3c3Fwp3qSkJBgZGUlJLvDiOpclMDAQ2dnZ0nbz5s0KxU5ERES1S/2aDqAuEQQB/x1AL+1hM01NTemzunr5fhtSVlYu0VZRUREAYNu2bfD398eyZcvg5OQELS0tfP3114iLi5PKh4WFYfLkyThw4AC2b9+OWbNmISoqCp06dUJubi6Cg4MxcODAEu2qqamVK75iubm5cHBwkOYev0xfXx8A4O3tjXv37iE0NBTGxsZQVVWFk5OTNLWhslRVVaGqqvpGdRAREVHtwUS3ir2cPAKQ5pgqKSlBX19fbqQ0JSWlzBFRLS0tmJiY4MiRI/jggw8qFVNsbCycnZ0xceJEaV/x6OnL7OzsYGdnh8DAQDg5OWHLli3o1KkT7O3tkZycXGJecGXY29tj+/btaNy48Sv/3BAbG4u1a9eid+/eAF48vHb37l3puLW1NW7evInMzEwYGhoCeHGdiYiIiF7GqQtVLCMjA9OmTUNycjK2bt2K1atXS/Ntu3btijVr1uD8+fM4c+YMJkyYUGIktjRBQUFYtmwZVq1ahZSUFJw7dw6rV68ud0zm5uY4c+YMDh48iGvXrmH27NmIj4+Xjt+4cQOBgYE4deoU0tPTcejQIaSkpMDa2hoAMGfOHGzatAnBwcG4fPkykpKSsG3bNsyaNauCVwfw9PREo0aN0L9/f8TExODGjRuIjo7G5MmT8ffff0vxbt68GUlJSYiLi4Onp6fcyHb37t1hYWEBb29vJCYmIiYmBjNnzqxwLERERKTYmOhWMS8vLzx9+hSOjo6YNGkSpkyZAl9fXwDAsmXLYGRkhM6dO2P48OHw9/eHhoZGmXV6e3tj5cqVWLt2LVq3bo2+ffsiJSWl3DGNHz8eAwcOxJAhQ9CxY0fcu3dPbnRXQ0MDV69exccffwwLCwv4+vpi0qRJGD9+PADA3d0de/bswaFDh9ChQwd06tQJK1asgLGxcQWvzou2jh8/jhYtWmDgwIGwtrbGmDFj8OzZM2mEd8OGDXjw4AHs7e0xcuRITJ48GY0bN5bqqFevHnbt2iVd57Fjx1ZqBQgiIiJSbFx1oQq5ubmhXbt2WLlyZU2HQuVQ/NQmV10gIiKqelx1gYiIiIiomjDRpTcSEREht+zYy1vr1q1rOjwiIiKqw7jqQhWKjo6u6RDeuo8++ggdO3Ys9Vh5HrQjIiIiqi5MdOmNaGlpQUtLq6bDICIiIiqBUxeIiIiISCFxRJfqPD0tdWhX05OhREREVHM4oktEREREComJLhEREREpJCa6RERERKSQmOgSERERkULiw2hU56VnPYTW06KaDoOIiKqQSRPdmg6B3gEc0SUiIiIihcREl4iIiIgUEhNdIiIiIlJITHSJiIiISCEx0SUiIiIihcREl4iIiIgUEhNdeucJgoDIyMiaDoOIiIhqGSa6VG3y8/NrOgQiIiKqw5joUpVxc3ODn58fpk6dikaNGsHd3R3Hjh2Do6MjVFVVYWhoiBkzZqCgoEA6x8TEBCtXrpSrp127dggKCpKOA8CAAQMgCIL0HQB+++032NvbQ01NDaampggODparm4iIiOo2JrpUpTZu3AgVFRXExsYiKCgIvXv3RocOHZCYmIh169Zhw4YNmD9/frnri4+PBwCEhYUhMzNT+h4TEwMvLy9MmTIFV65cwXfffYfw8HAsWLCgWvpFREREtQ9fAUxVytzcHEuWLAEAbNq0CUZGRlizZg0EQYCVlRX++ecfBAQEYM6cOahXr+zfs/T19QEAurq6MDAwkPYHBwdjxowZ8Pb2BgCYmppi3rx5mD59OubOnVtqXXl5ecjLy5O+5+TkVLqfRERE9O5joktVysHBQfqclJQEJycnCIIg7XNxcUFubi7+/vtvtGjRotLtJCYmIjY2Vm4Et7CwEM+ePcOTJ0+goaFR4pxFixYhODi40m0SERFR7cJEl6qUpqZmhcrXq1cPoijK7Xv+/HmZ5+Xm5iI4OBgDBw4scUxNTa3UcwIDAzFt2jTpe05ODoyMjCoULxEREdUeTHSp2lhbW+PXX3+FKIrSqG5sbCy0tLTQvHlzAC+mJmRmZkrn5OTk4MaNG3L1KCsro7CwUG6fvb09kpOT0apVq3LHo6qqClVV1cp2h4iIiGoZPoxG1WbixIm4efMmPvvsM1y9ehW//fYb5s6di2nTpknzc7t27YrNmzcjJiYGFy9ehLe3N5SUlOTqMTExwZEjR3D79m08ePAAADBnzhxs2rQJwcHBuHz5MpKSkrBt2zbMmjXrrfeTiIiI3k1MdKnaNGvWDPv27cPp06fRtm1bTJgwAWPGjJFLRgMDA+Hq6oq+ffuiT58+8PDwgJmZmVw9y5YtQ1RUFIyMjGBnZwcAcHd3x549e3Do0CF06NABnTp1wooVK2BsbPxW+0hERETvLkH87wRJojoiJycHOjo6uJCSDi0t7ZoOh4iIqpBJE92aDoGqSfHP7+zsbGhrv/7nN0d0iYiIiEghMdElIiIiIoXERJeIiIiIFBITXSIiIiJSSEx0iYiIiEgh8YURVOcZN9Yt86lNIiIiqn04oktEREREComJLhEREREpJCa6RERERKSQmOgSERERkUJioktEREREComrLlCdl5B6GzLZ45oOg4hI4dibG9Z0CFTHcUSXiIiIiBQSE10iIiIiUkhMdImIiIhIITHRJSIiIiKFxESXiIiIiBQSE91aSBRF+Pr6Qk9PD4IgQFdXF1OnTpWOm5iYYOXKleWuLy0tDYIgICEhoUrjrGgcRERERFWJiW4tdODAAYSHh2PPnj3IzMzEe++9J3c8Pj4evr6+VdpmeHg4dHV1q7ROIiIiourEdXRrodTUVBgaGsLZ2RkAUL++/G3U19evibDeGfn5+VBRUanpMIiIiKiGcUS3lvHx8cFnn32GjIwMCIIAExOTEmX+O2Xg6tWreP/996GmpgYbGxscPnwYgiAgMjJS7ry//voLH3zwATQ0NNC2bVucOnUKABAdHY1Ro0YhOzsbgiBAEAQEBQWVK94nT55g9OjR0NLSQosWLbB+/Xq54xcvXkTXrl2hrq6Ohg0bwtfXF7m5udJxNzc3uWkZAODh4QEfHx+5/s6bNw9eXl7Q1tau8tFsIiIiqp2Y6NYyoaGhCAkJQfPmzZGZmYn4+PjXli8sLISHhwc0NDQQFxeH9evXY+bMmaWWnTlzJvz9/ZGQkAALCwsMGzYMBQUFcHZ2xsqVK6GtrY3MzExkZmbC39+/XPEuW7YM7du3x/nz5zFx4kR8+umnSE5OBgA8fvwY7u7uaNCgAeLj4/HLL7/g8OHD8PPzq9hFAbB06VK0bdsW58+fx+zZs0stk5eXh5ycHLmNiIiIFBenLtQyOjo60NLSgpKSEgwMDMosHxUVhdTUVERHR0vlFyxYgB49epQo6+/vjz59+gAAgoOD0bp1a1y/fh1WVlbQ0dGBIAjlavNlvXv3xsSJEwEAAQEBWLFiBY4ePQpLS0ts2bIFz549w6ZNm6CpqQkAWLNmDfr164evvvoKTZo0KXc7Xbt2xRdffPHaMosWLUJwcHCF4iciIqLaiyO6Ci45ORlGRkZyCaqjo2OpZW1tbaXPhoYv3k+elZX1Ru2/XGdxolxcZ1JSEtq2bSsluQDg4uKCoqIiadS3vNq3b19mmcDAQGRnZ0vbzZs3K9QGERER1S4c0SWJsrKy9FkQBABAUVFRldVZXG9F6qxXrx5EUZTb9/z58xLlXk6WX0VVVRWqqqrlbpuIiIhqN47oKjhLS0vcvHkTd+7ckfaVNa+3NCoqKigsLKzK0GBtbY3ExEQ8fvxY2hcbG4t69erB0tISwIsVJDIzM6XjhYWFuHTpUpXGQURERIqJia6C69GjB8zMzODt7Y0LFy4gNjYWs2bNAvB/o7blYWJigtzcXBw5cgR3797FkydP3jg2T09PqKmpwdvbG5cuXcLRo0fx2WefYeTIkdL83K5du2Lv3r3Yu3cvrl69ik8//RQPHz5847aJiIhI8THRVXBKSkqIjIxEbm4uOnTogLFjx0qrLqipqZW7HmdnZ0yYMAFDhgyBvr4+lixZ8saxaWho4ODBg7h//z46dOiATz75BN26dcOaNWukMqNHj4a3tze8vLzg6uoKU1NTfPDBB2/cNhERESk+QfzvBEhSeLGxsXj//fdx/fp1mJmZ1XQ4NSYnJwc6Ojo4di4ZMplWTYdDRKRw7M0NazoEUkDFP7+zs7Ohra392rJ8GK0O2LVrF2QyGczNzXH9+nVMmTIFLi4udTrJJSIiIsXHRLcOePToEQICApCRkYFGjRqhe/fuWLZs2RvVGRMTg169er3y+MtvNyMiIiKqCZy6QJXy9OlT3Lp165XHW7Vq9RajqRxOXSAiql6cukDVgVMXqNqpq6vXimSWiIiI6i6uukBERERECokjulTntTMzKPNPH0RERFT7cESXiIiIiBQSE10iIiIiUkhMdImIiIhIITHRJSIiIiKFxIfRqM47ev4GNLmOLhEpsO4OpjUdAlGN4IguERERESkkJrpEREREpJCY6BIRERGRQmKiS0REREQKiYkuERERESkkJrpVyM3NDVOnTq3pMBAdHQ1BEPDw4cNqa+P27dvo0aMHNDU1oaurW23tEBEREVUWE91arqaS6xUrViAzMxMJCQm4du3aG9VlYmKClStXVk1gRERERP8f19GlSklNTYWDgwPMzc1rOhQiIiKiUnFEt5rk5eXB398fzZo1g6amJjp27Ijo6GjpeHh4OHR1dXHw4EFYW1tDJpOhZ8+eyMzMlMoUFBRg8uTJ0NXVRcOGDREQEABvb294eHgAAHx8fHDs2DGEhoZCEAQIgoC0tDTp/LNnz6J9+/bQ0NCAs7MzkpOTyx3/unXrYGZmBhUVFVhaWmLz5s3SMRMTE/z666/YtGkTBEGAj4/Pa+sSRRFBQUFo0aIFVFVV0bRpU0yePBnAixHp9PR0fP7551IfAODevXsYNmwYmjVrBg0NDbRp0wZbt26V6ty0aRMaNmyIvLw8ubY8PDwwcuTIcveTiIiIFBcT3Wri5+eHU6dOYdu2bbhw4QIGDRqEnj17IiUlRSrz5MkTLF26FJs3b8bx48eRkZEBf39/6fhXX32FiIgIhIWFITY2Fjk5OYiMjJSOh4aGwsnJCePGjUNmZiYyMzNhZGQkHZ85cyaWLVuGM2fOoH79+hg9enS5Yt+1axemTJmCL774ApcuXcL48eMxatQoHD16FAAQHx+Pnj17YvDgwcjMzERoaOhr6/v111+xYsUKfPfdd0hJSUFkZCTatGkDANi5cyeaN2+OkJAQqQ8A8OzZMzg4OGDv3r24dOkSfH19MXLkSJw+fRoAMGjQIBQWFmL37t1SO1lZWdi7d2+5+0lERESKjVMXqkFGRgbCwsKQkZGBpk2bAgD8/f1x4MABhIWFYeHChQCA58+f49tvv4WZmRmAF8lxSEiIVM/q1asRGBiIAQMGAADWrFmDffv2Scd1dHSgoqICDQ0NGBgYlIhjwYIFcHV1BQDMmDEDffr0wbNnz6Cmpvba+JcuXQofHx9MnDgRADBt2jT8+eefWLp0KT744APo6+tDVVUV6urqpbZb2vUwMDBA9+7doaysjBYtWsDR0REAoKenByUlJWhpacnV1axZM7mk/7PPPsPBgwfx888/w9HREerq6hg+fDjCwsIwaNAgAMBPP/2EFi1awM3NrdQ48vLy5EaAc3JyyoydiIiIai+O6FaDixcvorCwEBYWFpDJZNJ27NgxpKamSuU0NDSkJBcADA0NkZWVBQDIzs7GnTt3pIQQAJSUlODg4FDuOGxtbeXqBiDV/zpJSUlwcXGR2+fi4oKkpKRyt/2yQYMG4enTpzA1NcW4ceOwa9cuFBQUvPacwsJCzJs3D23atIGenh5kMhkOHjyIjIwMqcy4ceNw6NAh3Lp1C8CL6SA+Pj7S9If/WrRoEXR0dKTt5dFvIiIiUjwc0a0Gubm5UFJSwtmzZ6GkpCR3TCaTSZ+VlZXljgmCAFEUqyyOl+svTv6KioqqrP7yMjIyQnJyMg4fPoyoqChMnDgRX3/9NY4dO1biGhT7+uuvERoaipUrV6JNmzbQ1NTE1KlTkZ+fL5Wxs7ND27ZtsWnTJnz44Ye4fPky9u7d+8o4AgMDMW3aNOl7Tk4Ok10iIiIFxhHdamBnZ4fCwkJkZWWhVatWclt5/tQPvJiW0KRJE8THx0v7CgsLce7cOblyKioqKCwsrNL4ra2tERsbK7cvNjYWNjY2la5TXV0d/fr1w6pVqxAdHY1Tp07h4sWLAErvQ2xsLPr3748RI0agbdu2MDU1LXUZs7FjxyI8PBxhYWHo3r37axNXVVVVaGtry21ERESkuDiiWw0sLCzg6ekJLy8vLFu2DHZ2dvj3339x5MgR2Nraok+fPuWq57PPPsOiRYvQqlUrWFlZYfXq1Xjw4IHcn+ZNTEwQFxeHtLQ0yGQy6OnpvXH8X375JQYPHgw7Ozt0794dv//+O3bu3InDhw9Xqr7w8HAUFhaiY8eO0NDQwE8//QR1dXUYGxtLfTh+/DiGDh0KVVVVNGrUCObm5tixYwdOnjyJBg0aYPny5bhz506JZHv48OHw9/fH999/j02bNr1x34mIiEhxcES3moSFhcHLywtffPEFLC0t4eHhgfj4eLRo0aLcdQQEBGDYsGHw8vKCk5MTZDIZ3N3d5R4m8/f3h5KSEmxsbKCvry83h7WyPDw8EBoaiqVLl6J169b47rvvEBYW9sqHvMqiq6uL77//Hi4uLrC1tcXhw4fx+++/o2HDhgCAkJAQpKWlwczMDPr6+gCAWbNmwd7eHu7u7nBzc4OBgYG0rNrLdHR08PHHH0Mmk5V6nIiIiOouQazKSaFUrYqKimBtbY3Bgwdj3rx5NR3OO6Nbt25o3bo1Vq1aVaHzcnJyoKOjg8joBGjKtKopOiKimtfdwbSmQyCqMsU/v7Ozs8uchsipC++w9PR0HDp0CK6ursjLy8OaNWtw48YNDB8+vKZDeyc8ePAA0dHRiI6Oxtq1a2s6HCIiInrHcOrCO6xevXoIDw9Hhw4d4OLigosXL+Lw4cOwtrZ+o3pbt24tt+zZy1tERESF64uIiHhlfa1bt36jWF/Hzs4OPj4++Oqrr2BpaVlt7RAREVHtxKkLdVB6ejqeP39e6rEmTZpAS6tif8Z/9OgR7ty5U+oxZWVl6aGzdw2nLhBRXcGpC6RIOHWBXquqE08tLa0KJ8dERERE1Y1TF4iIiIhIIXFEl+q8D+xa8uURRERECogjukRERESkkJjoEhEREZFCYqJLRERERAqJiS4RERERKSQmukRERESkkLjqAtV5u2KuQkNTVtNhEJGCGORmU9MhENH/xxFdIiIiIlJITHSJiIiISCEx0SUiIiIihcREl4iIiIgUEhNdIiIiIlJITHSriJubG6ZOnVqtbZiYmGDlypU1GkNVEQQBkZGR5S4fHR0NQRDw8OHDaouJiIiIFAuXF1MgO3fuhLKyck2HUS6ZmZlo0KBBucs7OzsjMzMTOjo61RgVERERKRImugpET0+vpkMoU35+PlRUVGBgYFCh8ypzDhEREdVtnLpQhQoKCuDn5wcdHR00atQIs2fPhiiKAIAHDx7Ay8sLDRo0gIaGBnr16oWUlBS583/99Ve0bt0aqqqqMDExwbJly17b3g8//ABdXV0cOXIEQMmpCyYmJli4cCFGjx4NLS0ttGjRAuvXr5er4+TJk2jXrh3U1NTQvn17REZGQhAEJCQklKvPx44dg6OjI1RVVWFoaIgZM2agoKBAOu7m5gY/Pz9MnToVjRo1gru7O4CSUxfKiuO/UxfCw8Ohq6uLgwcPwtraGjKZDD179kRmZma54iYiIiLFx0S3Cm3cuBH169fH6dOnERoaiuXLl+OHH34AAPj4+ODMmTPYvXs3Tp06BVEU0bt3bzx//hwAcPbsWQwePBhDhw7FxYsXERQUhNmzZyM8PLzUtpYsWYIZM2bg0KFD6Nat2ytjWrZsGdq3b4/z589j4sSJ+PTTT5GcnAwAyMnJQb9+/dCmTRucO3cO8+bNQ0BAQLn7e+vWLfTu3RsdOnRAYmIi1q1bhw0bNmD+/PklrouKigpiY2Px7bfflqinsnE8efIES5cuxebNm3H8+HFkZGTA39//leXz8vKQk5MjtxEREZHi4tSFKmRkZIQVK1ZAEARYWlri4sWLWLFiBdzc3LB7927ExsbC2dkZABAREQEjIyNERkZi0KBBWL58Obp164bZs2cDACwsLHDlyhV8/fXX8PHxkWsnICAAmzdvxrFjx9C6devXxtS7d29MnDhROm/FihU4evQoLC0tsWXLFgiCgO+//x5qamqwsbHBrVu3MG7cuHL1d+3atTAyMsKaNWsgCAKsrKzwzz//ICAgAHPmzEG9ei9+jzI3N8eSJUteWU9l43j+/Dm+/fZbmJmZAQD8/PwQEhLyyvKLFi1CcHBwufpGREREtR9HdKtQp06dIAiC9N3JyQkpKSm4cuUK6tevj44dO0rHGjZsCEtLSyQlJQEAkpKS4OLiIlefi4sLUlJSUFhYKO1btmwZvv/+e5w4caLMJBcAbG1tpc+CIMDAwABZWVkAgOTkZNja2kJNTU0q4+joWO7+JiUlwcnJSa7PLi4uyM3Nxd9//y3tc3BweG09lY1DQ0NDSnIBwNDQUOpbaQIDA5GdnS1tN2/eLLMNIiIiqr2Y6NYynTt3RmFhIX7++edylf/vKgyCIKCoqKg6QnslTU3Naqm3tL4Vz4kujaqqKrS1teU2IiIiUlxMdKtQXFyc3Pc///wT5ubmsLGxQUFBgdzxe/fuITk5GTY2NgAAa2trxMbGyp0fGxsLCwsLKCkpSfscHR2xf/9+LFy4EEuXLn2jeIunV+Tl5Un74uPjy32+tbW1NN/45Zi1tLTQvHnztxYHERERUWmY6FahjIwMTJs2DcnJydi6dStWr16NKVOmwNzcHP3798e4ceNw4sQJJCYmYsSIEWjWrBn69+8PAPjiiy9w5MgRzJs3D9euXcPGjRuxZs2aUh+ucnZ2xr59+xAcHPzaF0iUZfjw4SgqKoKvry+SkpJw8OBBKXl+eTrCq0ycOBE3b97EZ599hqtXr+K3337D3LlzMW3aNGl+7tuIg4iIiKg0THSrkJeXF54+fQpHR0dMmjQJU6ZMga+vLwAgLCwMDg4O6Nu3L5ycnCCKIvbt2yf9+d3e3h4///wztm3bhvfeew9z5sxBSEhIiQfRir3//vvYu3cvZs2ahdWrV1cqXm1tbfz+++9ISEhAu3btMHPmTMyZMwcA5ObLvkqzZs2wb98+nD59Gm3btsWECRMwZswYzJo1663GQURERFQaQXzdpEaqcyIiIjBq1ChkZ2dDXV1doePIycmBjo4OwvfEQUNTVi1tEFHdM8jNpqZDIFJoxT+/s7Ozy3zehsuL1XGbNm2CqakpmjVrhsTERAQEBGDw4MFvPcl9V+IgIiIixcGpC3Xc7du3MWLECFhbW+Pzzz/HoEGDpLenTZgwATKZrNRtwoQJby0OIiIiosrg1AV6paysrFe+PUxbWxuNGzd+yxFVLU5dIKLqwKkLRNWLUxeoSjRu3LjWJ7NERERUdzHRpTpvQGcrvjyCiIhIAXGOLhEREREpJCa6RERERKSQmOgSERERkUJioktEREREComJLhEREREpJK66QHXeT7+fhboG19EleheMGtChpkMgIgXCEV0iIiIiUkhMdImIiIhIITHRJSIiIiKFxESXiIiIiBQSE10iIiIiUkhMdBWIKIrw9fWFnp4eBEGArq4upk6dKh03MTHBypUry11fWloaBEFAQkJClcf6XxWNjYiIiKgsTHQVyIEDBxAeHo49e/YgMzMT7733ntzx+Ph4+Pr6Vmmb4eHh0NXVrdI6iYiIiKoC19FVIKmpqTA0NISzszMAoH59+durr69fE2ERERER1QiO6CoIHx8ffPbZZ8jIyIAgCDAxMSlR5r/TA65evYr3338fampqsLGxweHDhyEIAiIjI+XO++uvv/DBBx9AQ0MDbdu2xalTpwAA0dHRGDVqFLKzsyEIAgRBQFBQUJmxZmVloV+/flBXV0fLli0RERFRoszy5cvRpk0baGpqwsjICBMnTkRubi4A4PHjx9DW1saOHTvkzomMjISmpiYePXpUZgxERESk+JjoKojQ0FCEhISgefPmyMzMRHx8/GvLFxYWwsPDAxoaGoiLi8P69esxc+bMUsvOnDkT/v7+SEhIgIWFBYYNG4aCggI4Oztj5cqV0NbWRmZmJjIzM+Hv719mrD4+Prh58yaOHj2KHTt2YO3atcjKypIrU69ePaxatQqXL1/Gxo0b8ccff2D69OkAAE1NTQwdOhRhYWFy54SFheGTTz6BlpZWqe3m5eUhJydHbiMiIiLFxakLCkJHRwdaWlpQUlKCgYFBmeWjoqKQmpqK6OhoqfyCBQvQo0ePEmX9/f3Rp08fAEBwcDBat26N69evw8rKCjo6OhAEoVxtAsC1a9ewf/9+nD59Gh06vHjV54YNG2BtbS1X7r8P0c2fPx8TJkzA2rVrAQBjx46Fs7MzMjMzYWhoiKysLOzbtw+HDx9+ZduLFi1CcHBwueIkIiKi2o8junVUcnIyjIyM5BJUR0fHUsva2tpKnw0NDQGgxAhseSUlJaF+/fpwcHCQ9llZWZV4oO3w4cPo1q0bmjVrBi0tLYwcORL37t3DkydPpFhbt26NjRs3AgB++uknGBsbo0uXLq9sOzAwENnZ2dJ28+bNSvWBiIiIaocqS3QfPnxYVVXRO0ZZWVn6LAgCAKCoqKja2ktLS0Pfvn1ha2uLX3/9FWfPnsU333wDAMjPz5fKjR07FuHh4QBeTFsYNWqUFF9pVFVVoa2tLbcRERGR4qpUovvVV19h+/bt0vfBgwejYcOGaNasGRITE6ssOKo+lpaWuHnzJu7cuSPtK2teb2lUVFRQWFhY7vJWVlYoKCjA2bNnpX3JyclyvyidPXsWRUVFWLZsGTp16gQLCwv8888/JeoaMWIE0tPTsWrVKly5cgXe3t4Vjp+IiIgUV6US3W+//RZGRkYAXsz1jIqKwv79+9GrVy98+eWXVRogVY8ePXrAzMwM3t7euHDhAmJjYzFr1iwAeO2o6H+ZmJggNzcXR44cwd27d6WpBa9iaWmJnj17Yvz48YiLi8PZs2cxduxYqKurS2VatWqF58+fY/Xq1fjrr7+wefNmfPvttyXqatCgAQYOHIgvv/wSH374IZo3b17uuImIiEjxVSrRvX37tpTo7tmzB4MHD8aHH36I6dOnV2pUkN4+JSUlREZGIjc3Fx06dMDYsWOlVRfU1NTKXY+zszMmTJiAIUOGQF9fH0uWLCnznLCwMDRt2hSurq4YOHAgfH190bhxY+l427ZtsXz5cnz11Vd47733EBERgUWLFpVa15gxY5Cfn4/Ro0eXO2YiIiKqGwRRFMWKntS0aVPs2LEDzs7OsLS0xPz58zFo0CAkJyejQ4cOXLaploqNjcX777+P69evw8zMrKbDKZfNmzfj888/xz///AMVFZUKnZuTkwMdHR1889MfUNeQVVOERFQRowZ0qOkQiOgdV/zzOzs7u8znbSq1vNjAgQMxfPhwmJub4969e+jVqxcA4Pz582jVqlVlqqQasGvXLshkMpibm+P69euYMmUKXFxcakWS++TJE2RmZmLx4sUYP358hZNcIiIiUnyVmrqwYsUK+Pn5wcbGBlFRUZDJXoyGZWZmYuLEiVUaIFWfR48eYdKkSbCysoKPjw86dOiA33777Y3qjImJgUwme+VWVZYsWQIrKysYGBggMDCwyuolIiIixVGpqQtEr/L06VPcunXrlcffpRF/Tl0gevdw6gIRlaXapy4AL+ZGfvfdd/jrr79w6tQpGBsbY+XKlWjZsiX69+9f2WqpllNXV3+nklkiIiKquyo1dWHdunWYNm0aevXqhYcPH0rrqOrq6mLlypVVGR8RERERUaVUauqCjY0NFi5cCA8PD2hpaSExMRGmpqa4dOkS3NzccPfu3eqIlahKVeRPH0RERPRuqMjP70qN6N64cQN2dnYl9quqquLx48eVqZKIiIiIqEpVKtFt2bIlEhISSuw/cOAArK2t3zQmIiIiIqI3VqmH0aZNm4ZJkybh2bNnEEURp0+fxtatW7Fo0SL88MMPVR0jEREREVGFVSrRHTt2LNTV1TFr1iw8efIEw4cPR9OmTREaGoqhQ4dWdYxERERERBVW4US3oKAAW7Zsgbu7Ozw9PfHkyRPk5uaicePG1REfEREREVGlVDjRrV+/PiZMmICkpCQAgIaGBjQ0NKo8MKK35bvw41BX16zpMIiqjd+4D2o6BCKiGlGph9EcHR1x/vz5qo6FiIiIiKjKVGqO7sSJE/HFF1/g77//hoODAzQ15UfDbG1tqyQ4IiIiIqLKqlSiW/zA2eTJk6V9giBAFEUIgiC9KY2IiIiIqKZUKtG9ceNGVcdBRERERFSlKpXoGhsbV3UcRERERERVqlIPo23atOm1W10kiiJ8fX2hp6cHQRCgq6uLqVOnSsdNTEywcuXKcteXlpYGQRBKfQNdVatobFUtPDwcurq6NdY+ERERKaZKjehOmTJF7vvz58/x5MkTqKioQENDA15eXlUSXG1y4MABhIeHIzo6Gqampvjkk0/kjsfHx5d4aO9NhYeHY+rUqXj48GGV1ludTExMMHXqVLlfAoYMGYLevXvXXFBERESkkCqV6D548KDEvpSUFHz66af48ssv3zio2ig1NRWGhoZwdnYG8GK94Zfp6+vXRFhvhSiKKCwsLNHn8lJXV4e6unoVR0VERER1XaWmLpTG3NwcixcvLjHaWxf4+Pjgs88+Q0ZGBgRBgImJSYky/50ecPXqVbz//vtQU1ODjY0NDh8+DEEQEBkZKXfeX3/9hQ8++AAaGhpo27YtTp06BQCIjo7GqFGjkJ2dDUEQIAgCgoKCyow1KysL/fr1g7q6Olq2bImIiAi546VNmXj48CEEQUB0dLTUtiAI2L9/PxwcHKCqqooTJ04gNTUV/fv3R5MmTSCTydChQwccPnxYqsfNzQ3p6en4/PPPpZiB0qcurFu3DmZmZlBRUYGlpSU2b94sd1wQBPzwww8YMGAANDQ0YG5ujt27d5fZfyIiIqo7qizRBV6MYv7zzz9VWWWtEBoaipCQEDRv3hyZmZmIj49/bfnCwkJ4eHhAQ0MDcXFxWL9+PWbOnFlq2ZkzZ8Lf3x8JCQmwsLDAsGHDUFBQAGdnZ6xcuRLa2trIzMxEZmYm/P39y4zVx8cHN2/exNGjR7Fjxw6sXbsWWVlZler3jBkzsHjxYiQlJcHW1ha5ubno3bs3jhw5gvPnz6Nnz57o168fMjIyAAA7d+5E8+bNERISIsVcml27dmHKlCn44osvcOnSJYwfPx6jRo3C0aNH5coFBwdj8ODBuHDhAnr37g1PT0/cv3//lfHm5eUhJydHbiMiIiLFVam/Nf935EwURWRmZmLNmjVwcXGpksBqEx0dHWhpaUFJSQkGBgZllo+KikJqaiqio6Ol8gsWLECPHj1KlPX390efPn0AvEjsWrdujevXr8PKygo6OjoQBKFcbQLAtWvXsH//fpw+fRodOnQAAGzYsAHW1tbl7aqckJAQuZj19PTQtm1b6fu8efOwa9cu7N69G35+ftDT04OSkhK0tLReG/PSpUvh4+ODiRMnAgCmTZuGP//8E0uXLsUHH/zfq0x9fHwwbNgwAMDChQuxatUqnD59Gj179iy13kWLFiE4OLhSfSUiIqLap1KJroeHh9x3QRCgr6+Prl27YtmyZVURl0JLTk6GkZGRXLLn6OhYatmX3zJnaGgI4MX0Aysrqwq3m5SUhPr168PBwUHaZ2VlVekVD9q3by/3PTc3F0FBQdi7dy8yMzNRUFCAp0+fSiO6FYnT19dXbp+LiwtCQ0Pl9r18bTQ1NaGtrf3a0enAwEBMmzZN+p6TkwMjI6MKxUZERES1R6US3aKioqqOg15BWVlZ+lw8p7U6r3+9ei9ms4iiKO17/vx5qWX/u4qEv78/oqKisHTpUrRq1Qrq6ur45JNPkJ+fXy2xvnxtgBfX53XXRlVVFaqqqtUSCxEREb17KjVHNyQkBE+ePCmx/+nTpwgJCXnjoBSdpaUlbt68iTt37kj7yprXWxoVFZUKvW7ZysoKBQUFOHv2rLQvOTlZbnmy4tUhXp4/W961fGNjY+Hj44MBAwagTZs2MDAwQFpaWoVjtra2RmxsbIm6bWxsyhUHEREREVDJRDc4OBi5ubkl9j958oRzIMuhR48eMDMzg7e3Ny5cuIDY2FjMmjULwP+N2paHiYkJcnNzceTIEdy9e7fUXz5eZmlpiZ49e2L8+PGIi4vD2bNnMXbsWLmlvdTV1dGpUyfpIbNjx45JsZXF3NwcO3fuREJCAhITEzF8+PASI6wmJiY4fvw4bt26hbt375Zaz5dffonw8HCsW7cOKSkpWL58OXbu3Fmuh+2IiIiIilUq0RVFsdSELDExEXp6em8clKJTUlJCZGQkcnNz0aFDB4wdO1ZadUFNTa3c9Tg7O2PChAkYMmQI9PX1sWTJkjLPCQsLQ9OmTeHq6oqBAwfC19cXjRs3livz448/oqCgAA4ODpg6dSrmz59frniWL1+OBg0awNnZGf369YO7uzvs7e3lyoSEhCAtLQ1mZmavXFvYw8MDoaGhWLp0KVq3bo3vvvsOYWFhcHNzK1ccRERERAAgiC9PxixDgwYNIAgCsrOzoa2tLZfsFhYWIjc3FxMmTMA333xTLcEqstjYWLz//vu4fv06zMzMajqcOiEnJwc6OjpYEvo71NWr9q11RO8Sv3EflF2IiKiWKP75XZyPvk6FHkZbuXIlRFHE6NGjERwcDB0dHemYiooKTExM4OTkVLmo65hdu3ZBJpPB3Nwc169fx5QpU+Di4sIkl4iIiKiKVCjR9fb2BgC0bNkSzs7OJZ56p/J79OgRAgICkJGRgUaNGqF79+5vvDRbTEwMevXq9crjpc2rJiIiIlJUlVpezNXVVfr87NmzEstHlTWMTICXlxe8vLyqtM727duXe4UEIiIiIkVXqUT3yZMnmD59On7++Wfcu3evxPGKLHlFVUddXR2tWrWq6TCIiIiI3gmVSnS//PJLHD16FOvWrcPIkSPxzTff4NatW/juu++wePHiqo6RqFqN9+nCv0IQEREpoEolur///js2bdoENzc3jBo1Cp07d0arVq1gbGyMiIgIeHp6VnWcREREREQVUql1dO/fvw9TU1MAL+bj3r9/HwDw/vvv4/jx41UXHRERERFRJVUq0TU1NcWNGzcAvHit7M8//wzgxUivrq5ulQVHRERERFRZlUp0R40ahcTERADAjBkz8M0330BNTQ2ff/45vvzyyyoNkIiIiIioMir0ZrRXSU9Px9mzZ9GqVSvY2tpWRVxE1a4ib1YhIiKid0O1vRmtNM+ePYOxsTGMjY3ftCqiGrFu6X6oqWnUdBhUTab8r19Nh0BERDWkUlMXCgsLMW/ePDRr1gwymQx//fUXAGD27NnYsGFDlQZIRERERFQZlUp0FyxYgPDwcCxZsgQqKirS/vfeew8//PBDlQVHRERERFRZlUp0N23ahPXr18PT0xNKSkrS/rZt2+Lq1atVFhwRERERUWVVKtG9detWqa+aLSoqwvPnz984KCIiIiKiN1WpRNfGxgYxMTEl9u/YsQN2dnZvHBQRERER0Zuq1KoLc+bMgbe3N27duoWioiLs3LkTycnJ2LRpE/bs2VPVMRIRERERVViFRnT/+usviKKI/v374/fff8fhw4ehqamJOXPmICkpCb///jt69OhRXbESEREREZVbhUZ0zc3NkZmZicaNG6Nz587Q09PDxYsX0aRJk+qKj6hUhYWFEAQB9epVavYNERER1QEVyhL++xK1/fv34/Hjx1UaUE1yc3PD5MmTMX36dOjp6cHAwABBQUEAgLS0NAiCgISEBKn8w4cPIQgCoqOjAQDR0dEQBAEHDx6EnZ0d1NXV0bVrV2RlZWH//v2wtraGtrY2hg8fjidPnpQ7Jj8/P/j5+UFHRweNGjXC7Nmz5e7F5s2b0b59e2hpacHAwADDhw9HVlaWdPzBgwfw9PSEvr4+1NXVYW5ujrCwMABAfn4+/Pz8YGhoCDU1NRgbG2PRokVyfRw7diz09fWhra2Nrl27Sq9/BoCgoCC0a9cOmzdvhomJCXR0dDB06FA8evRIKvPo0SN4enpCU1MThoaGWLFiBdzc3DB16lSpTF5eHvz9/dGsWTNoamqiY8eO0nUFgPDwcOjq6mL37t2wsbGBqqoqMjIyEB0dDUdHR2hqakJXVxcuLi5IT08v17UlIiIixfZGw2FV8Pbgd87GjRuhqamJuLg4LFmyBCEhIYiKiqpQHUFBQVizZg1OnjyJmzdvYvDgwVi5ciW2bNmCvXv34tChQ1i9enWFYqpfvz5Onz6N0NBQLF++XG694ufPn2PevHlITExEZGQk0tLS4OPjIx2fPXs2rly5gv379yMpKQnr1q1Do0aNAACrVq3C7t278fPPPyM5ORkREREwMTGRzh00aJCUqJ89exb29vbo1q0b7t+/L5VJTU1FZGQk9uzZgz179uDYsWNYvHixdHzatGmIjY3F7t27ERUVhZiYGJw7d06uj35+fjh16hS2bduGCxcuYNCgQejZsydSUlKkMk+ePMFXX32FH374AZcvX4aenh48PDzg6uqKCxcu4NSpU/D19YUgCKVex7y8POTk5MhtREREpLgqNHVBEIQSScSrkoraytbWFnPnzgXwYqrGmjVrcOTIEZibm5e7jvnz58PFxQUAMGbMGAQGBiI1NRWmpqYAgE8++QRHjx5FQEBAueozMjLCihUrIAgCLC0tcfHiRaxYsQLjxo0DAIwePVoqa2pqilWrVqFDhw7Izc2FTCZDRkYG7Ozs0L59ewCQS2QzMjJgbm6O999/H4IgyL3K+cSJEzh9+jSysrKgqqoKAFi6dCkiIyOxY8cO+Pr6AnixrFx4eDi0tLQAACNHjsSRI0ewYMECPHr0CBs3bsSWLVvQrVs3AEBYWBiaNm0qF0NYWBgyMjKk/f7+/jhw4ADCwsKwcOFCAC8S+rVr16Jt27YAgPv37yM7Oxt9+/aFmZkZAMDa2vqV13HRokUIDg4u1zUnIiKi2q9Cia4oivDx8ZGSnmfPnmHChAnQ1NSUK7dz586qi/Ats7W1lftuaGgoNw2gonU0adIEGhoaUpJbvO/06dPlrq9Tp05yv1A4OTlh2bJlKCwshJKSEs6ePYugoCAkJibiwYMHKCoqAvAigbSxscGnn36Kjz/+GOfOncOHH34IDw8PODs7AwB8fHzQo0cPWFpaomfPnujbty8+/PBDAEBiYiJyc3PRsGFDuXiePn2K1NRU6buJiYmU5ALy1+yvv/7C8+fP4ejoKB3X0dGBpaWl9P3ixYsoLCyEhYWFXDt5eXlybauoqMhdWz09Pfj4+MDd3R09evRA9+7dMXjwYBgaGpZ6HQMDAzFt2jTpe05ODoyMjEotS0RERLVfhRJdb29vue8jRoyo0mDeBcrKynLfBUFAUVGR9NDTy9M1XvVyjJfrEAThlXVWhcePH8Pd3R3u7u6IiIiAvr4+MjIy4O7ujvz8fABAr169kJ6ejn379iEqKgrdunXDpEmTsHTpUtjb2+PGjRvYv38/Dh8+jMGDB6N79+7YsWMHcnNzYWhoKDdXtpiurm6p/a1M/3Jzc6WE/eU37QGATCaTPqurq5f4C0JYWBgmT56MAwcOYPv27Zg1axaioqLQqVOnEu2oqqpKv6QRERGR4qtQolv8AFNdpK+vDwDIzMyUXorx8oNp1SkuLk7u+59//glzc3MoKSnh6tWruHfvHhYvXiyNTp45c6ZEHfr6+vD29oa3tzc6d+6ML7/8EkuXLgUAaGtrY8iQIRgyZAg++eQT9OzZE/fv34e9vT1u376N+vXry013qAhTU1MoKysjPj4eLVq0AABkZ2fj2rVr6NKlCwDAzs4OhYWFyMrKQufOnSvchp2dHezs7BAYGAgnJyds2bKl1ESXiIiI6pZKvTCiLlJXV0enTp2wePFitGzZEllZWZg1a9ZbaTsjIwPTpk3D+PHjce7cOaxevRrLli0DALRo0QIqKipYvXo1JkyYgEuXLmHevHly58+ZMwcODg5o3bo18vLysGfPHmku6/Lly2FoaAg7OzvUq1cPv/zyCwwMDKCrq4vu3bvDyckJHh4eWLJkCSwsLPDPP/9g7969GDBggDTn93W0tLTg7e2NL7/8Enp6emjcuDHmzp2LevXqSaOzFhYW8PT0hJeXF5YtWwY7Ozv8+++/OHLkCGxtbdGnT59S675x4wbWr1+Pjz76CE2bNkVycjJSUlLg5eX1JpebiIiIFAQXIa2AH3/8EQUFBXBwcMDUqVMxf/78t9Kul5cXnj59CkdHR0yaNAlTpkyRHgTT19dHeHg4fvnlF9jY2GDx4sXSSG0xFRUVBAYGwtbWFl26dIGSkhK2bdsG4EUiumTJErRv3x4dOnRAWloa9u3bJyWi+/btQ5cuXTBq1ChYWFhg6NChSE9Pr9DaycuXL4eTkxP69u2L7t27w8XFBdbW1lBTU5PKhIWFwcvLC1988QUsLS3h4eEhNwpcGg0NDVy9ehUff/wxLCws4Ovri0mTJmH8+PEVubxERESkoARREdcIUyBubm5o164dVq5cWdOhVJnHjx+jWbNmWLZsGcaMGVNjceTk5EBHRweLZ2+DmppGjcVB1WvK//rVdAhERFSFin9+Z2dnQ1tb+7VlOXWBqt358+dx9epVODo6Ijs7GyEhIQCA/v3713BkREREpMiY6Nag4uW/XuXKlStvMZrqtXTpUiQnJ0NFRQUODg6IiYmRXlpBREREVB2Y6Nagpk2bvnblhqZNm5a6tFdtY2dnh7Nnz9Z0GERERFTHMNGtQfXr10erVq1qOgwiIiIihcRVF4iIiIhIIXFEl+q8T/17lfnUJhEREdU+HNElIiIiIoXERJeIiIiIFBITXSIiIiJSSEx0iYiIiEgh8WE0qvNWTf8ZaqqK/wpg/9DhNR0CERHRW8URXSIiIiJSSEx0iYiIiEghMdElIiIiIoXERJeIiIiIFBITXSIiIiJSSEx0iYiIiEghMdF9A+Hh4dDV1a2y+kRRhK+vL/T09CAIAhISEuDm5oapU6dKZUxMTLBy5cpy15mWlibVpQiio6MhCAIePnxY06EQERHRO67OJbqCICAyMrJK6hoyZAiuXbtWJXUBwIEDBxAeHo49e/YgMzMT7733Xoky8fHx8PX1rbI2gapP2ImIiIjeBXxhxBtQV1eHurp6ldWXmpoKQ0NDODs7v7KMvr5+lbVHREREpMhqdER3z5490NXVRWFhIQAgISEBgiBgxowZUpmxY8dixIgRuHfvHoYNG4ZmzZpBQ0MDbdq0wdatW+Xqc3Nzw+TJkzF9+nTo6enBwMAAQUFB0nETExMAwIABAyAIgvQ9MTERH3zwAbS0tKCtrQ0HBwecOXOmzPj/OxIaFBSEdu3aYfPmzTAxMYGOjg6GDh2KR48elVmXj48PPvvsM2RkZMjF9l//nbpw9epVvP/++1BTU4ONjQ0OHz5c6qj1X3/9hQ8++AAaGhpo27YtTp06BeDFVIBRo0YhOzsbgiBAEAS5a/YqJiYmmD9/Pry8vCCTyWBsbIzdu3fj33//Rf/+/SGTyWBra1viOp44cQKdO3eGuro6jIyMMHnyZDx+/Fg6vnnzZrRv3x5aWlowMDDA8OHDkZWV9co40tPT0a9fPzRo0ACamppo3bo19u3bV2b8REREpPhqNNHt3LkzHj16hPPnzwMAjh07hkaNGiE6Oloqc+zYMbi5ueHZs2dwcHDA3r17cenSJfj6+mLkyJE4ffq0XJ0bN26EpqYm4uLisGTJEoSEhCAqKgrAiz/7A0BYWBgyMzOl756enmjevDni4+Nx9uxZzJgxA8rKypXqU2pqKiIjI7Fnzx7s2bMHx44dw+LFi8s8LzQ0FCEhIWjevLlcbK9TWFgIDw8PaGhoIC4uDuvXr8fMmTNLLTtz5kz4+/sjISEBFhYWGDZsGAoKCuDs7IyVK1dCW1sbmZmZyMzMhL+/f7n6umLFCri4uOD8+fPo06cPRo4cCS8vL4wYMQLnzp2DmZkZvLy8IIqidG169uyJjz/+GBcuXMD27dtx4sQJ+Pn5SXU+f/4c8+bNQ2JiIiIjI5GWlgYfH59XxjBp0iTk5eXh+PHjuHjxIr766ivIZLJSy+bl5SEnJ0duIyIiIsVVo1MXdHR00K5dO0RHR6N9+/aIjo7G559/juDgYOTm5iI7OxvXr1+Hq6srmjVrJpeAffbZZzh48CB+/vlnODo6SvttbW0xd+5cAIC5uTnWrFmDI0eOoEePHtKf/XV1dWFgYCCdk5GRgS+//BJWVlbSeZVVVFSE8PBwaGlpAQBGjhyJI0eOYMGCBWVeCy0tLSgpKcnF9jpRUVFITU1FdHS0dM6CBQvQo0ePEmX9/f3Rp08fAEBwcDBat26N69evw8rKCjo6OhAEodztFuvduzfGjx8PAJgzZw7WrVuHDh06YNCgQQCAgIAAODk54c6dOzAwMMCiRYvg6ekpPVxnbm6OVatWwdXVFevWrYOamhpGjx4t1W9qaopVq1ahQ4cOyM3NLTWBzcjIwMcff4w2bdpI57zKokWLEBwcXKE+EhERUe1V4w+jubq6Ijo6GqIoIiYmBgMHDoS1tTVOnDiBY8eOoWnTpjA3N0dhYSHmzZuHNm3aQE9PDzKZDAcPHkRGRoZcfba2tnLfDQ0NX/unbwCYNm0axo4di+7du2Px4sVITU2tdH9MTEykJLe87VdWcnIyjIyM5BLUl5P+l718XQwNDQHgjeN6uc4mTZoAgJRwvryvuJ3ExESEh4dDJpNJm7u7O4qKinDjxg0AwNmzZ9GvXz+0aNECWlpacHV1BYAS97nY5MmTMX/+fLi4uGDu3Lm4cOHCK+MNDAxEdna2tN28efMNek9ERETvuhpPdN3c3HDixAkkJiZCWVkZVlZWcHNzQ3R0NI4dOyYlOl9//TVCQ0MREBCAo0ePIiEhAe7u7sjPz5er779TDgRBQFFR0WtjCAoKwuXLl9GnTx/88ccfsLGxwa5duyrVn8q0/za8HJcgCADwxnGVVufr2snNzcX48eORkJAgbYmJiUhJSYGZmRkeP34Md3d3aGtrIyIiAvHx8dJ9+O99LjZ27Fj89ddfGDlyJC5evIj27dtj9erVpZZVVVWFtra23EZERESKq8YT3eJ5uitWrJCS2uJENzo6Gm5ubgCA2NhY9O/fHyNGjEDbtm1hampaqaW9lJWVpYffXmZhYYHPP/8chw4dwsCBAxEWFvZG/XobLC0tcfPmTdy5c0faV565vf+loqJS6jWpavb29rhy5QpatWpVYlNRUcHVq1dx7949LF68GJ07d4aVlVW5Rp2NjIwwYcIE7Ny5E1988QW+//77au8LERERvftqPNFt0KABbG1tERERISW1Xbp0wblz53Dt2jUp+TU3N0dUVBROnjyJpKQkjB8/Xi7BKy8TExMcOXIEt2/fxoMHD/D06VP4+fkhOjoa6enpiI2NRXx8PKytrauym9WiR48eMDMzg7e3Ny5cuIDY2FjMmjULwP+NppaHiYkJcnNzceTIEdy9exdPnjyplngDAgJw8uRJ+Pn5ISEhASkpKfjtt9+kh9FatGgBFRUVrF69Gn/99Rd2796NefPmvbbOqVOn4uDBg7hx4wbOnTuHo0eP1op7R0RERNWvxhNd4MU83cLCQinR1dPTg42NDQwMDGBpaQkAmDVrFuzt7eHu7g43NzcYGBjAw8Ojwm0tW7YMUVFRMDIygp2dHZSUlHDv3j14eXnBwsICgwcPRq9evWrFQ0tKSkqIjIxEbm4uOnTogLFjx0qrLqipqZW7HmdnZ0yYMAFDhgyBvr4+lixZUi3x2tra4tixY7h27Ro6d+4MOzs7zJkzB02bNgXwYo3g8PBw/PLLL7CxscHixYuxdOnS19ZZWFiISZMmwdraGj179oSFhQXWrl1bLfETERFR7SKIxWs/kUKIjY3F+++/j+vXr8PMzKymw3mn5eTkQEdHB/PGfw81VY2aDqfa+YcOr+kQiIiI3ljxz+/s7Owyn7fhm9FquV27dkEmk8Hc3BzXr1/HlClT4OLiwiSXiIiI6rx3YurCu6pXr15yS2G9vC1cuLBCdWVkZLyyLplM9srls8ry6NEjTJo0CVZWVvDx8UGHDh3w22+/VaquYjExMa+NlYiIiKg24Ijua/zwww94+vRpqcf09PQqVFfTpk2RkJDw2uOV4eXlBS8vr0qd+yrt27d/baxEREREtQET3ddo1qxZldVVv359tGrVqsrqq07q6uq1JlYiIiKiV+HDaFRnVWQyOxEREb0bKvLzm3N0iYiIiEghMdElIiIiIoXERJeIiIiIFBITXSIiIiJSSEx0iYiIiEghcXkxqvOWjv4RasrqNR1GCf/bOr6mQyAiIqrVOKJLRERERAqJiS4RERERKSQmukRERESkkJjoEhEREZFCYqJLRERERAqJiW4tsH79ehgZGaFevXpYuXJlTYcDAAgKCkK7du1qOgwiIiKiV6qzia4gCIiMjKzpMMqUk5MDPz8/BAQE4NatW/D19a3pkN454eHh0NXVrekwiIiI6B1TZxPdmpafn1+uchkZGXj+/Dn69OkDQ0NDaGhoVKq958+fVzoGIiIiotronUh09+zZA11dXRQWFgIAEhISIAgCZsyYIZUZO3YsRowYgXv37mHYsGFo1qwZNDQ00KZNG2zdulWuPjc3N0yePBnTp0+Hnp4eDAwMEBQUJB03MTEBAAwYMACCIEjfExMT8cEHH0BLSwva2tpwcHDAmTNnyoy/eEQxMjIS5ubmUFNTg7u7O27evCmVKf5T/w8//ICWLVtCTU0NAPDw4UOMHTsW+vr60NbWRteuXZGYmCjV26ZNGwCAqakpBEFAWloaAOC3336Dvb091NTUYGpqiuDgYBQUFEjtCYKAdevW4aOPPoKmpiYWLFhQqRiKLV68GE2aNIGWlhbGjBmDZ8+elXldikVHR8PR0RGamprQ1dWFi4sL0tPTpeNl9WX58uVo06YNNDU1YWRkhIkTJyI3N1eqe9SoUcjOzoYgCBAEQe5eExERUd31TiS6nTt3xqNHj3D+/HkAwLFjx9CoUSNER0dLZY4dOwY3Nzc8e/YMDg4O2Lt3Ly5dugRfX1+MHDkSp0+flqtz48aN0NTURFxcHJYsWYKQkBBERUUBAOLj4wEAYWFhyMzMlL57enqiefPmiI+Px9mzZzFjxgwoKyuXqw9PnjzBggULsGnTJsTGxuLhw4cYOnSoXJnr16/j119/xc6dO5GQkAAAGDRoELKysrB//36cPXsW9vb26NatG+7fv48hQ4bg8OHDAIDTp08jMzMTRkZGiImJgZeXF6ZMmYIrV67gu+++Q3h4OBYsWCDXXlBQEAYMGICLFy9i9OjRlYoBAH7++WcEBQVh4cKFOHPmDAwNDbF27dpyXZeCggJ4eHjA1dUVFy5cwKlTp+Dr6wtBEACgXH2pV68eVq1ahcuXL2Pjxo34448/MH36dACAs7MzVq5cCW1tbWRmZiIzMxP+/v6lxpKXl4ecnBy5jYiIiBSXIIqiWNNBAICDgwOGDRsGf39/DBgwAB06dEBwcDDu3buH7OxsNG/eHNeuXYO5uXmJc/v27QsrKyssXboUwIsR3cLCQsTExEhlHB0d0bVrVyxevBjAixHPXbt2wcPDQyqjra2N1atXw9vbu0Kxh4eHY9SoUfjzzz/RsWNHAMDVq1dhbW2NuLg4ODo6SonirVu3oK+vDwA4ceIE+vTpg6ysLKiqqkr1tWrVCtOnT4evry8SEhJgZ2eHGzduSCPP3bt3R7du3RAYGCid89NPP2H69On4559/pP5NnToVK1askMpUNgZnZ2fY2dnhm2++kY536tQJz549k5LlV7l//z4aNmyI6OhouLq6ljhenr78144dOzBhwgTcvXtXuv5Tp07Fw4cPXxtLUFAQgoODS+yf/fEKvgKYiIiolsjJyYGOjg6ys7Ohra392rLvxIguALi6uiI6OhqiKCImJgYDBw6EtbU1Tpw4gWPHjqFp06YwNzdHYWEh5s2bhzZt2kBPTw8ymQwHDx5ERkaGXH22trZy3w0NDZGVlfXaGKZNm4axY8eie/fuWLx4MVJTU8sdf/369dGhQwfpu5WVFXR1dZGUlCTtMzY2lhJM4MVUidzcXDRs2BAymUzabty48dq2ExMTERISInfOuHHjkJmZiSdPnkjl2rdvX+LcysSQlJQkJfDFnJycynVd9PT04OPjA3d3d/Tr1w+hoaHIzMysUF8OHz6Mbt26oVmzZtDS0sLIkSNx7949ub6WR2BgILKzs6Xt5aklREREpHjq13QAxdzc3PDjjz8iMTERysrKsLKygpubG6Kjo/HgwQNpNPDrr79GaGgoVq5cKc3bnDp1aokHq/475UAQBBQVFb02hqCgIAwfPhx79+7F/v37MXfuXGzbtg0DBgyokj5qamrKfc/NzYWhoaHcFI1ir1tFIDc3F8HBwRg4cGCJY8XzbktrrypjqIiwsDBMnjwZBw4cwPbt2zFr1ixERUWhU6dOZfYlLS0Nffv2xaeffooFCxZAT08PJ06cwJgxY5Cfn1+hh/NUVVXlRq2JiIhIsb0ziW7xPN0VK1ZISa2bmxsWL16MBw8e4IsvvgAAxMbGon///hgxYgQAoKioCNeuXYONjU2F2lNWVpYefnuZhYUFLCws8Pnnn2PYsGEICwsrV6JbUFCAM2fOwNHREQCQnJyMhw8fwtra+pXn2Nvb4/bt26hfv740LaE87O3tkZycjFatWpX7nDeJoXgKhpeXl7Tvzz//rFA7dnZ2sLOzQ2BgIJycnLBlyxZ06tSpzL6cPXsWRUVFWLZsGerVe/EHiJ9//lmujIqKSqn3koiIiOq2d2bqQoMGDWBra4uIiAi4ubkBALp06YJz587h2rVrUvJrbm6OqKgonDx5EklJSRg/fjzu3LlT4fZMTExw5MgR3L59Gw8ePMDTp0/h5+eH6OhopKenIzY2FvHx8a9NVF+mrKyMzz77DHFxcTh79ix8fHzQqVMnKfEtTffu3eHk5AQPDw8cOnQIaWlpOHnyJGbOnPna1R7mzJmDTZs2ITg4GJcvX0ZSUhK2bduGWbNmVfg6lCeGKVOm4Mcff0RYWBiuXbuGuXPn4vLly+Wq/8aNGwgMDMSpU6eQnp6OQ4cOISUlRbquZfWlVatWeP78OVavXo2//voLmzdvxrfffivXhomJCXJzc3HkyBHcvXu3wlMaiIiISDG9M4ku8GKebmFhoZTo6unpwcbGBgYGBrC0tAQAzJo1C/b29nB3d4ebmxsMDAzkHigrr2XLliEqKgpGRkaws7ODkpIS7t27By8vL1hYWGDw4MHo1atXqQ8vlUZDQwMBAQEYPnw4XFxcIJPJsH379teeIwgC9u3bhy5dumDUqFGwsLDA0KFDkZ6ejiZNmrzyPHd3d+zZsweHDh1Chw4d0KlTJ6xYsQLGxsYVugbljWHIkCGYPXs2pk+fDgcHB6Snp+PTTz8tV/0aGhq4evUqPv74Y1hYWMDX1xeTJk3C+PHjy9WXtm3bYvny5fjqq6/w3nvvISIiAosWLZJrw9nZGRMmTMCQIUOgr6+PJUuWVPg6EBERkeJ5Z1ZdqM3K+9Q/vVuKn9rkqgtERES1R61cdYGIiIiIqCox0S2HXr16yS1/9fK2cOHCmg6vxr3q2shkMrm1jImIiIjepndm1YV32Q8//ICnT5+WekxPT09aK7auet1LI5o1a/b2AiEiIiJ6CRPdcmCy9npVscwZERERUVXj1AUiIiIiUkhcdYHqrIo8tUlERETvBq66QERERER1HhNdIiIiIlJITHSJiIiISCEx0SUiIiIihcTlxajOW9BrOVTrq9V0GACAkGMzajoEIiIihcERXSIiIiJSSEx0iYiIiEghMdElIiIiIoXERJeIiIiIFBITXSIiIiJSSEx06whBEBAZGVnTYRARERG9NXUq0X3Xkj0TExOsXLmypsMgIiIiUkh1KtGtjQoLC1FUVFTTYRARERHVOjWW6O7Zswe6urooLCwEACQkJEAQBMyY8X8L5o8dOxYjRozAvXv3MGzYMDRr1gwaGhpo06YNtm7dKlefm5sbJk+ejOnTp0NPTw8GBgYICgqSjpuYmAAABgwYAEEQpO+JiYn44IMPoKWlBW1tbTg4OODMmTPl6sOJEyfQuXNnqKurw8jICJMnT8bjx48BAJs2bYJMJkNKSopUfuLEibCyssKTJ0/g5uaG9PR0fP755xAEAYIgAADCw8Ohq6uL3bt3w8bGBqqqqsjIyEB8fDx69OiBRo0aQUdHB66urjh37lyFrnlmZiZ69eoFdXV1mJqaYseOHXLHAwICYGFhAQ0NDZiammL27Nl4/vy5XJn58+ejcePG0NLSwtixYzFjxgy0a9dOOl5QUIDJkydDV1cXDRs2REBAALy9veHh4SGVOXDgAN5//32pTN++fZGamirXzsmTJ9GuXTuoqamhffv2iIyMhCAISEhIkMpcunQJvXr1gkwmQ5MmTTBy5EjcvXu3QteEiIiIFFeNJbqdO3fGo0ePcP78eQDAsWPH0KhRI0RHR0tljh07Bjc3Nzx79gwODg7Yu3cvLl26BF9fX4wcORKnT5+Wq3Pjxo3Q1NREXFwclixZgpCQEERFRQEA4uPjAQBhYWHIzMyUvnt6eqJ58+aIj4/H2bNnMWPGDCgrK5cZf2pqKnr27ImPP/4YFy5cwPbt23HixAn4+fkBALy8vNC7d294enqioKAAe/fuxQ8//ICIiAhoaGhg586daN68OUJCQpCZmYnMzEyp7idPnuCrr77CDz/8gMuXL6Nx48Z49OgRvL29ceLECfz5558wNzdH79698ejRo3Jf89mzZ+Pjjz9GYmIiPD09MXToUCQlJUnHtbS0EB4ejitXriA0NBTff/89VqxYIR2PiIjAggUL8NVXX+Hs2bNo0aIF1q1bJ9fGV199hYiICISFhSE2NhY5OTklpos8fvwY06ZNw5kzZ3DkyBHUq1cPAwYMkEauc3Jy0K9fP7Rp0wbnzp3DvHnzEBAQIFfHw4cP0bVrV9jZ2eHMmTM4cOAA7ty5g8GDB5f7ehAREZFiE0RRFGuqcQcHBwwbNgz+/v4YMGAAOnTogODgYNy7dw/Z2dlo3rw5rl27BnNz8xLn9u3bF1ZWVli6dCmAFyO6hYWFiImJkco4Ojqia9euWLx4MYAXc3R37dolN7qora2N1atXw9vbu0Kxjx07FkpKSvjuu++kfSdOnICrqyseP34MNTU1PHjwALa2tujXrx927tyJyZMn43//+59U3sTEBFOnTsXUqVOlfeHh4Rg1ahQSEhLQtm3bV7ZfVFQEXV1dbNmyBX379i0zXkEQMGHCBLnEtFOnTrC3t8fatWtLPWfp0qXYtm2bNMLdqVMntG/fHmvWrJHKvP/++8jNzZVGWg0MDODv7w9/f38AL6ZemJqaws7O7pXzo+/evQt9fX1cvHgR7733Hr799lvMmjULf//9N9TUXrya94cffsC4ceNw/vx5tGvXDvPnz0dMTAwOHjwo1fP333/DyMgIycnJsLCwKNFOXl4e8vLypO85OTkwMjLCdOe5fAUwERFRLZGTkwMdHR1kZ2dDW1v7tWVrdI6uq6sroqOjIYoiYmJiMHDgQFhbW+PEiRM4duwYmjZtCnNzcxQWFmLevHlo06YN9PT0IJPJcPDgQWRkZMjVZ2trK/fd0NAQWVlZr41h2rRpGDt2LLp3747FixeX+BP6qyQmJiI8PBwymUza3N3dUVRUhBs3bgAAGjRogA0bNmDdunUwMzOTm5bxOioqKiX6cufOHYwbNw7m5ubQ0dGBtrY2cnNzS1yD13Fycirx/eUR3e3bt8PFxQUGBgaQyWSYNWuWXP3JyclwdHSUq+Pl79nZ2bhz547cPiUlJTg4OMidk5KSgmHDhsHU1BTa2trSNJLitpKTk2Fraysluf9tB3hx/Y8ePSp3/a2srADglfdw0aJF0NHRkTYjI6PSLxQREREphBpNdN3c3HDixAkkJiZCWVkZVlZWcHNzQ3R0NI4dOwZXV1cAwNdff43Q0FAEBATg6NGjSEhIgLu7O/Lz8+Xq+++UA0EQynyQKygoCJcvX0afPn3wxx9/wMbGBrt27Soz9tzcXIwfPx4JCQnSlpiYiJSUFJiZmUnljh8/DiUlJWRmZkrzd8uirq4uzdkt5u3tjYSEBISGhuLkyZNISEhAw4YNS1yDyjp16hQ8PT3Ru3dv7NmzB+fPn8fMmTOrrP6X9evXD/fv38f333+PuLg4xMXFAUCF2srNzUW/fv3krn9CQgJSUlLQpUuXUs8JDAxEdna2tN28ebNK+kNERETvphpNdIvn6a5YsUJKaosT3ejoaLi5uQEAYmNj0b9/f4wYMQJt27aFqakprl27VuH2lJWVpYffXmZhYYHPP/8chw4dwsCBAxEWFlZmXfb29rhy5QpatWpVYlNRUQHw4oGqr776Cr///jtkMpk0f7eYiopKqfGUJjY2FpMnT0bv3r3RunVrqKqqVvjBqz///LPEd2traylWY2NjzJw5E+3bt4e5uTnS09PlyltaWkpzm4u9/F1HRwdNmjSR21dYWCj30Ny9e/eQnJyMWbNmoVu3brC2tsaDBw9KtHPx4kW5aQb/bdfe3h6XL1+GiYlJieuvqalZav9VVVWhra0ttxEREZHiqtFEt0GDBrC1tUVERISU1Hbp0gXnzp3DtWvXpOTX3NwcUVFROHnyJJKSkjB+/HjcuXOnwu2ZmJjgyJEjuH37Nh48eICnT5/Cz88P0dHRSE9PR2xsLOLj46Xk73UCAgJw8uRJ+Pn5SSOJv/32m5TMPnr0CCNHjsTkyZPRq1cvREREYPv27XIrHZiYmOD48eO4detWmUmrubk5Nm/ejKSkJMTFxcHT0xPq6uoV6v8vv/yCH3/8EdeuXcPcuXNx+vRpKV5zc3NkZGRg27ZtSE1NxapVq0qMbH/22WfYsGEDNm7ciJSUFMyfPx8XLlyQG33+7LPPsGjRIvz2229ITk7GlClT8ODBA6lMgwYN0LBhQ6xfvx7Xr1/HH3/8gWnTpsm1M3z4cBQVFcHX1xdJSUk4ePCgNBe7uJ5Jkybh/v37GDZsGOLj45GamoqDBw9i1KhR5f7lgYiIiBRbja+j6+rqisLCQinR1dPTg42NDQwMDGBpaQkAmDVrFuzt7eHu7g43NzcYGBjIPVBWXsuWLUNUVBSMjIxgZ2cHJSUl3Lt3D15eXrCwsMDgwYPRq1cvBAcHl1mXra0tjh07hmvXrqFz586ws7PDnDlz0LRpUwDAlClToKmpiYULFwIA2rRpg4ULF2L8+PG4desWACAkJARpaWkwMzODvr7+a9vbsGEDHjx4AHt7eymBbty4cYX6HxwcjG3btsHW1habNm3C1q1bYWNjAwD46KOP8Pnnn8PPzw/t2rXDyZMnMXv2bLnzPT09ERgYCH9/f9jb2+PGjRvw8fGRm0sbEBCAYcOGwcvLC05OTtLc5eIy9erVw7Zt23D27Fm89957+Pzzz/H111/LtaOtrY3ff/8dCQkJaNeuHWbOnIk5c+YAgFRP06ZNERsbi8LCQnz44Ydo06YNpk6dCl1dXdSrV+P/WRMREdE7oEZXXaDar0ePHjAwMMDmzZtLPV5UVARra2sMHjwY8+bNq3Q7ERERGDVqFLKzsys8kv0qxU9tctUFIiKi2qMiqy7Uf0sxkQJ48uQJvv32W7i7u0NJSQlbt27F4cOHpbWKASA9PR2HDh2Cq6sr8vLysGbNGty4cQPDhw+vUFubNm2CqakpmjVrhsTERAQEBGDw4MFVluQSERGR4uPfeF+h+I1bpW3F0xHeFREREa+MtXXr1lXWjiAI2LdvH7p06QIHBwf8/vvv+PXXX9G9e3epTL169RAeHo4OHTrAxcUFFy9exOHDh8s17/llt2/fxogRI2BtbY3PP/8cgwYNwvr166usL0RERKT4OHXhFW7duoWnT5+WekxPTw96enpvOaJXe/To0SsfzlNWVoaxsfFbjqh24NQFIiKi2odTF6pAs2bNajqEctPS0oKWllZNh0FERET0TuHUBSIiIiJSSJy6QHVWRf70QURERO+Givz85oguERERESkkJrpEREREpJCY6BIRERGRQmKiS0REREQKiYkuERERESkkrqNLdd6sdjOhWk/1rbb59fWlb7U9IiKiuogjukRERESkkJjoEhEREZFCYqJLRERERAqJiS4RERERKSQmukRERESkkJjovqMEQUBkZGRNhwETExOsXLmypsMol6CgILRr166mwyAiIqJ3BBNdIiIiIlJITHSJiIiISCEx0a1GO3bsQJs2baCuro6GDRuie/fuePz4MeLj49GjRw80atQIOjo6cHV1xblz515b182bNzF48GDo6upCT08P/fv3R1pamnQ8Ojoajo6O0NTUhK6uLlxcXJCenl6uOH///Xd06NABampqaNSoEQYMGCB3/MmTJxg9ejS0tLTQokULrF+/Xu54QEAALCwsoKGhAVNTU8yePRvPnz+XjhdPKdi8eTNMTEygo6ODoUOH4tGjR1IZNzc3TJ48GdOnT4eenh4MDAwQFBQk187Dhw8xduxY6OvrQ1tbG127dkViYmK5+khERER1DxPdapKZmYlhw4Zh9OjRSEpKQnR0NAYOHAhRFPHo0SN4e3vjxIkT+PPPP2Fubo7evXvLJX4ve/78Odzd3aGlpYWYmBjExsZCJpOhZ8+eyM/PR0FBATw8PODq6ooLFy7g1KlT8PX1hSAIZca5d+9eDBgwAL1798b58+dx5MgRODo6ypVZtmwZ2rdvj/Pnz2PixIn49NNPkZycLB3X0tJCeHg4rly5gtDQUHz//fdYsWKFXB2pqamIjIzEnj17sGfPHhw7dgyLFy+WK7Nx40ZoamoiLi4OS5YsQUhICKKioqTjgwYNQlZWFvbv34+zZ8/C3t4e3bp1w/3798vsJwDk5eUhJydHbiMiIiLFJYiiKNZ0EIro3LlzcHBwQFpaGoyNjV9btqioCLq6utiyZQv69u0L4MXDaLt27YKHhwd++uknzJ8/H0lJSVLymp+fD11dXURGRqJ9+/Zo2LAhoqOj4erqWqE4nZ2dYWpqip9++qnU4yYmJujcuTM2b94MABBFEQYGBggODsaECRNKPWfp0qXYtm0bzpw5A+DFiO7XX3+N27dvQ0tLCwAwffp0HD9+HH/++SeAFyO6hYWFiImJkepxdHRE165dsXjxYpw4cQJ9+vRBVlYWVFX/73W9rVq1wvTp0+Hr64ugoCBERkYiISGh1LiCgoIQHBxcYv9nLf34CmAiIqJaIicnBzo6OsjOzoa2tvZry3JEt5q0bdsW3bp1Q5s2bTBo0CB8//33ePDgAQDgzp07GDduHMzNzaGjowNtbW3k5uYiIyOj1LoSExNx/fp1aGlpQSaTQSaTQU9PD8+ePUNqair09PTg4+MDd3d39OvXD6GhocjMzCxXnAkJCejWrdtry9ja2kqfBUGAgYEBsrKypH3bt2+Hi4sLDAwMIJPJMGvWrBJ9MTExkZJcADA0NJSr47/t/LdMYmIicnNz0bBhQ+kayGQy3LhxA6mpqeXqa2BgILKzs6Xt5s2b5TqPiIiIaqf6NR2AolJSUkJUVBROnjyJQ4cOYfXq1Zg5cybi4uLw6aef4t69ewgNDYWxsTFUVVXh5OSE/Pz8UuvKzc2Fg4MDIiIiShzT19cHAISFhWHy5Mk4cOAAtm/fjlmzZiEqKgqdOnV6bZzq6upl9kVZWVnuuyAIKCoqAgCcOnUKnp6eCA4Ohru7O3R0dLBt2zYsW7as3HWUp0xubi4MDQ0RHR1dIj5dXd0y+wAAqqqqcqPBREREpNiY6FYjQRDg4uICFxcXzJkzB8bGxti1axdiY2Oxdu1a9O7dG8CLB83u3r37ynrs7e2xfft2NG7c+LVD9HZ2drCzs0NgYCCcnJywZcuWMhNdW1tbHDlyBKNGjapUH0+ePAljY2PMnDlT2lfeh+Aqwt7eHrdv30b9+vVhYmJS5fUTERGR4uHUhWoSFxeHhQsX4syZM8jIyMDOnTvx77//wtraGubm5ti8eTOSkpIQFxcHT0/P146senp6olGjRujfvz9iYmJw48YNREdHY/Lkyfj7779x48YNBAYG4tSpU0hPT8ehQ4eQkpICa2vrMuOcO3cutm7dirlz5yIpKQkXL17EV199Ve5+mpubIyMjA9u2bUNqaipWrVqFXbt2lfv88urevTucnJzg4eGBQ4cOIS0tDSdPnsTMmTOlucBEREREL2OiW020tbVx/Phx9O7dGxYWFpg1axaWLVuGXr16YcOGDXjw4AHs7e0xcuRITJ48GY0bN35lXRoaGjh+/DhatGiBgQMHwtraGmPGjMGzZ8+gra0NDQ0NXL16FR9//DEsLCzg6+uLSZMmYfz48WXG6ebmhl9++QW7d+9Gu3bt0LVrV5w+fbrc/fzoo4/w+eefw8/PD+3atcPJkycxe/bscp9fXoIgYN++fejSpQtGjRoFCwsLDB06FOnp6WjSpEmVt0dERES1H1ddoDqr+KlNrrpARERUe3DVBSIiIiKq85joKrjWrVvLLcf18lbaKg5EREREioKrLii4ffv2yb2O92Wc20pERESKjImugivrrWxEREREioqJLtV58xMWlDmZnYiIiGofztElIiIiIoXERJeIiIiIFBITXSIiIiJSSEx0iYiIiEghMdElIiIiIoXEVReozhtvOg4q9ZQBABuzfqrhaIiIiKiqcESXiIiIiBQSE10iIiIiUkhMdImIiIhIITHRJSIiIiKFxESXiIiIiBQSE12SExQUhHbt2tV0GERERERvjIluHeHm5oapU6eWWc7f3x9Hjhx56+0SERERVTWuo0sAAFEUUVhYCJlMBplMVtPhEBEREb0xjujWAT4+Pjh27BhCQ0MhCAIEQUB4eDgEQcD+/fvh4OAAVVVVnDhxosTUBR8fH3h4eCA4OBj6+vrQ1tbGhAkTkJ+fX6l2b9y4gVatWmHp0qVyZRMSEiAIAq5fvw4AEAQB69atQ69evaCurg5TU1Ps2LFD7pybN29i8ODB0NXVhZ6eHvr374+0tLQ3vl5ERESkGJjo1gGhoaFwcnLCuHHjkJmZiczMTBgZGQEAZsyYgcWLFyMpKQm2tralnn/kyBEkJSUhOjoaW7duxc6dOxEcHFypdlu0aIHRo0cjLCxMrmxYWBi6dOmCVq1aSftmz56Njz/+GImJifD09MTQoUORlJQEAHj+/Dnc3d2hpaWFmJgYxMbGQiaToWfPnuVKwomIiEjxMdGtA3R0dKCiogINDQ0YGBjAwMAASkpKAICQkBD06NEDZmZm0NPTK/V8FRUV/Pjjj2jdujX69OmDkJAQrFq1CkVFRZVq18fHB8nJyTh9+jSAF0nrli1bMHr0aLnzBw0ahLFjx8LCwgLz5s1D+/btsXr1agDA9u3bUVRUhB9++AFt2rSBtbU1wsLCkJGRgejo6FLjycvLQ05OjtxGREREiouJbh3Xvn37Msu0bdsWGhoa0ncnJyfk5ubi5s2blWqzadOm6NOnD3788UcAwO+//468vDwMGjRIrpyTk1OJ78UjuomJibh+/Tq0tLSkecV6enp49uwZUlNTS2130aJF0NHRkbbiUW0iIiJSTHwYrY7T1NSskXbHjh2LkSNHYsWKFQgLC8OQIUPkkumy5ObmwsHBARERESWO6evrl3pOYGAgpk2bJn3PyclhsktERKTAmOjWESoqKigsLKzUuYmJiXj69CnU1dUBAH/++SdkMlm5ksRXtdu7d29oampi3bp1OHDgAI4fP16izJ9//gkvLy+573Z2dgAAe3t7bN++HY0bN4a2tna5+qGqqgpVVdVylSUiIqLaj1MX6ggTExPExcUhLS0Nd+/eLXN+7cvy8/MxZswYXLlyBfv27cPcuXPh5+eHevXK/s/nVe0Wz9UNDAyEubl5iWkKAPDLL7/gxx9/xLVr1zB37lycPn0afn5+AABPT080atQI/fv3R0xMDG7cuIHo6GhMnjwZf//9d7n7RkRERIqLiW4d4e/vDyUlJdjY2EBfXx8ZGRnlPrdbt24wNzdHly5dMGTIEHz00UcICgp643bHjBmD/Px8jBo1qtRzg4ODsW3bNtja2mLTpk3YunUrbGxsAAAaGho4fvw4WrRogYEDB8La2hpjxozBs2fPyj3CS0RERIpNEEVRrOkg6N3l4+ODhw8fIjIyssrrjomJQbdu3XDz5k00adJE7pggCNi1axc8PDyqvN1iOTk50NHRwdCGg6FSTxkAsDHrp2prj4iIiN5c8c/v7OzsMge3OEeX3rq8vDz8+++/CAoKwqBBg0okuURERERVgVMXqNIyMjKkpb1K2141PWLr1q0wNjbGw4cPsWTJkrccNREREdUVnLpAlVZQUPDaV+6amJigfv13948GnLpARERU+3DqAr0V9evXl3tlLxEREdG7hFMXiIiIiEghcUSX6rzv/vqeS5IREREpII7oEhEREZFC4ogu1VnFz2Hm5OTUcCRERERUXsU/t8uzngITXaqz7t27BwAwMjKq4UiIiIiooh49egQdHZ3XlmGiS3WWnp4egBfrAZf1D0WR5OTkwMjICDdv3qxzc5Prat/Zb/a7rqirfa9r/RZFEY8ePULTpk3LLMtEl+qsevVeTFHX0dGpE//H8F/a2tp1st9A3e07+1231NV+A3W373Wp3+UdoOLDaERERESkkJjoEhEREZFCYqJLdZaqqirmzp0LVVXVmg7lraqr/Qbqbt/Zb/a7rqirfa+r/S4PQSzP2gxERERERLUMR3SJiIiISCEx0SUiIiIihcREl4iIiIgUEhNdIiIiIlJITHSp1vrmm29gYmICNTU1dOzYEadPn35t+V9++QVWVlZQU1NDmzZtsG/fPrnjoihizpw5MDQ0hLq6Orp3746UlBS5Mvfv34enpye0tbWhq6uLMWPGIDc3t8r7Vpaq7Pvz588REBCANm3aQFNTE02bNoWXlxf++ecfuTpMTEwgCILctnjx4mrp36tU9T338fEp0aeePXvKlXkX7nlV9/u/fS7evv76a6lMbbvfly9fxscffyzFvXLlykrV+ezZM0yaNAkNGzaETCbDxx9/jDt37lRlt8pU1f1etGgROnToAC0tLTRu3BgeHh5ITk6WK+Pm5lbifk+YMKGqu1amqu57UFBQiX5ZWVnJlVHEe17av19BEDBp0iSpzLtyz6udSFQLbdu2TVRRURF//PFH8fLly+K4ceNEXV1d8c6dO6WWj42NFZWUlMQlS5aIV65cEWfNmiUqKyuLFy9elMosXrxY1NHRESMjI8XExETxo48+Elu2bCk+ffpUKtOzZ0+xbdu24p9//inGxMSIrVq1EocNG1bt/X1ZVff94cOHYvfu3cXt27eLV69eFU+dOiU6OjqKDg4OcvUYGxuLISEhYmZmprTl5uZWe3+LVcc99/b2Fnv27CnXp/v378vVU9P3vDr6/XJ/MzMzxR9//FEUBEFMTU2VytS2+3369GnR399f3Lp1q2hgYCCuWLGiUnVOmDBBNDIyEo8cOSKeOXNG7NSpk+js7Fxd3axUjC8rT7/d3d3FsLAw8dKlS2JCQoLYu3dvsUWLFnL309XVVRw3bpzc/c7Ozq6ubpaqOvo+d+5csXXr1nL9+vfff+XKKOI9z8rKkutzVFSUCEA8evSoVOZduOdvAxNdqpUcHR3FSZMmSd8LCwvFpk2biosWLSq1/ODBg8U+ffrI7evYsaM4fvx4URRFsaioSDQwMBC//vpr6fjDhw9FVVVVcevWraIoiuKVK1dEAGJ8fLxUZv/+/aIgCOKtW7eqrG9lqeq+l+b06dMiADE9PV3aZ2xsXOr/ob4t1dFvb29vsX///q9s812452/jfvfv31/s2rWr3L7adr9f9qrYy6rz4cOHorKysvjLL79IZZKSkkQA4qlTp96gN+VXHf3+r6ysLBGAeOzYMWmfq6urOGXKlMqEXGWqo+9z584V27Zt+8rz6so9nzJlimhmZiYWFRVJ+96Fe/42cOoC1Tr5+fk4e/YsunfvLu2rV68eunfvjlOnTpV6zqlTp+TKA4C7u7tU/saNG7h9+7ZcGR0dHXTs2FEqc+rUKejq6qJ9+/ZSme7du6NevXqIi4ursv69TnX0vTTZ2dkQBAG6urpy+xcvXoyGDRvCzs4OX3/9NQoKCirfmQqozn5HR0ejcePGsLS0xKeffop79+7J1VGT9/xt3O87d+5g7969GDNmTIljtel+V0WdZ8+exfPnz+XKWFlZoUWLFpVut6pjrArZ2dkAAD09Pbn9ERERaNSoEd577z0EBgbiyZMnVdZmWaqz7ykpKWjatClMTU3h6emJjIwM6VhduOf5+fn46aefMHr0aAiCIHesJu/521K/pgMgqqi7d++isLAQTZo0kdvfpEkTXL16tdRzbt++XWr527dvS8eL972uTOPGjeWO169fH3p6elKZ6lYdff+vZ8+eISAgAMOGDYO2tra0f/LkybC3t4eenh5OnjyJwMBAZGZmYvny5W/Yq7JVV7979uyJgQMHomXLlkhNTcX//vc/9OrVC6dOnYKSklKN3/O3cb83btwILS0tDBw4UG5/bbvfVVHn7du3oaKiUuIXvNddv6pUHf3+r6KiIkydOhUuLi547733pP3Dhw+HsbExmjZtigsXLiAgIADJycnYuXNnlbRblurqe8eOHREeHg5LS0tkZmYiODgYnTt3xqVLl6ClpVUn7nlkZCQePnwIHx8fuf01fc/fFia6RCR5/vw5Bg8eDFEUsW7dOrlj06ZNkz7b2tpCRUUF48ePx6JFi2rtayeHDh0qfW7Tpg1sbW1hZmaG6OhodOvWrQYje3t+/PFHeHp6Qk1NTW6/It5vAiZNmoRLly7hxIkTcvt9fX2lz23atIGhoSG6deuG1NRUmJmZve0wq0yvXr2kz7a2tujYsSOMjY3x888/l/pXDEW0YcMG9OrVC02bNpXbr6j3/L84dYFqnUaNGkFJSanEU7F37tyBgYFBqecYGBi8tnzx/5ZVJisrS+54QUEB7t+//8p2q1p19L1YcZKbnp6OqKgoudHc0nTs2BEFBQVIS0ureEcqqDr7/TJTU1M0atQI169fl+qoyXte3f2OiYlBcnIyxo4dW2Ys7/r9roo6DQwMkJ+fj4cPH1ZZu1Ud45vw8/PDnj17cPToUTRv3vy1ZTt27AgA0r+F6lbdfS+mq6sLCwsLuX/jinzP09PTcfjw4XL/Gwfe3j1/W5joUq2joqICBwcHHDlyRNpXVFSEI0eOwMnJqdRznJyc5MoDQFRUlFS+ZcuWMDAwkCuTk5ODuLg4qYyTkxMePnyIs2fPSmX++OMPFBUVSf8HUd2qo+/A/yW5KSkpOHz4MBo2bFhmLAkJCahXr16JP+1Xh+rq93/9/fffuHfvHgwNDaU6avKeV3e/N2zYAAcHB7Rt27bMWN71+10VdTo4OEBZWVmuTHJyMjIyMirdblXHWBmiKMLPzw+7du3CH3/8gZYtW5Z5TkJCAgBI/xaqW3X1/b9yc3ORmpoq9UtR73mxsLAwNG7cGH369Cmz7Nu+529NTT8NR1QZ27ZtE1VVVcXw8HDxypUroq+vr6irqyvevn1bFEVRHDlypDhjxgypfGxsrFi/fn1x6dKlYlJSkjh37txSlxfT1dUVf/vtN/HChQti//79S11ezM7OToyLixNPnDghmpub18jyYlXZ9/z8fPGjjz4SmzdvLiYkJMgtNZOXlyeKoiiePHlSXLFihZiQkCCmpqaKP/30k6ivry96eXnV2n4/evRI9Pf3F0+dOiXeuHFDPHz4sGhvby+am5uLz549k+qp6XteHf+ti6IoZmdnixoaGuK6detKtFkb73deXp54/vx58fz586KhoaHo7+8vnj9/XkxJSSl3naL4YqmpFi1aiH/88Yd45swZ0cnJSXRycqrV/f70/7V39zFVV38cwN8Xfl7uA/deAe1GIiDxEKKUzFA0uJqh1CgfsNnDDAjRcEYu54ylKaBuPfhQMlfiAiNdalSKz0mxlOkUDZqBIIgz807rDlNABeX9+6P5rStgoCB0+7y273a/55zv+Z5zvpfx2eF7DikpNJlMLCoqsvv5bmxsJElWV1czIyODJSUlrK2t5bZt2+jn58eoqKj71u/u6vu8efNYVFTE2tpaFhcX86mnnmK/fv148eJFpYwjPnPyz90bvL29uWDBglb37C3P/H6QQFf8a61Zs4be3t5Uq9UMDw/n4cOHlTyLxcL4+Hi78lu2bGFgYCDVajVDQkK4c+dOu/yWlhYuWrSIZrOZLi4uHDduHCsrK+3K2Gw2vvjii3R1daXRaGRiYiKvXLnSbX1sT1f2vba2lgDaPG7tuXjs2DGOGDGCJpOJGo2GwcHBXL58uV1AeD90Zb8bGxs5fvx49u/fn3369KGPjw+Tk5Ptgh6ydzzzrv6uk+Qnn3xCrVbLS5cutcr7Nz7v9r7HFoulw3WS5NWrVzl79my6ublRp9Nx8uTJtFqt3dnNVrq63+39fOfk5JAkz549y6ioKLq7u9PFxYX+/v6cP39+j+yp2tV9nzZtGj09PalWqzlgwABOmzaN1dXVdvd0xGdOknv37iWAVr/HyN71zLubiiS7fdpYCCGEEEKI+0ze0RVCCCGEEA5JAl0hhBBCCOGQJNAVQgghhBAOSQJdIYQQQgjhkCTQFUIIIYQQDkkCXSGEEEII4ZAk0BVCCCGEEA5JAl0hhBBCCOGQJNAVQogekJCQAJVK1eqorq7ukvpzc3PRt2/fLqnrbiUkJGDSpEk92oY7OXPmDFQqFUpLS3u6KR3y22+/ISUlBd7e3nBxccGDDz6ICRMmoLi4uKebJkSv9b+eboAQQvxXxcTEICcnxy6tf//+PdSa9jU3N6NPnz493Ywu1dTU1NNN6LS4uDg0NTVhw4YN8PPzw4ULF1BYWAibzdZt92xqaoJare62+oXobjKjK4QQPeTWrNzfD2dnZwDAtm3bEBYWBo1GAz8/P6Snp+PGjRvKtStXrsTQoUOh1+sxcOBAzJ49G/X19QCAoqIiJCYm4o8//lBmipcsWQIAUKlU+Oabb+za0bdvX+Tm5gL4a5Zz8+bNsFgs0Gg02LhxIwBg/fr1CA4OhkajwSOPPIK1a9d2qr9jxozB66+/jrlz58LNzQ1msxnZ2dloaGhAYmIiDAYD/P39sXv3buWaoqIiqFQq7Ny5E6GhodBoNBg5ciROnDhhV3d+fj5CQkLg4uICX19frFixwi7f19cXmZmZeOWVV2A0GjFz5kwMGjQIADBs2DCoVCqMGTMGAHD06FFER0ejX79+MJlMsFgsOH78uF19KpUK69evx+TJk6HT6RAQEIDt27fblfn5558RGxsLo9EIg8GAyMhI1NTUKPmdGc9Lly7hwIEDePfddzF27Fj4+PggPDwcaWlpeO655+zKzZo1C2azGRqNBkOGDMGOHTvuaZwA4ODBg4iMjIRWq8XAgQORmpqKhoaGdtsrRK9BIYQQ9118fDwnTpzYZt4PP/xAo9HI3Nxc1tTUcN++ffT19eWSJUuUMqtWreJ3333H2tpaFhYWMigoiCkpKSTJ69evc/Xq1TQajbRarbRarbxy5QpJEgC//vpru/uZTCbm5OSQJGtrawmAvr6+zM/P5+nTp3n+/Hl+/vnn9PT0VNLy8/Pp7u7O3NzcDvfRYrHQYDAwMzOTVVVVzMzMpLOzM59++mmuW7eOVVVVTElJoYeHBxsaGkiS33//PQEwODiY+/bt408//cTY2Fj6+vqyqamJJFlSUkInJydmZGSwsrKSOTk51Gq1Sp9I0sfHh0ajkR988AGrq6tZXV3NI0eOEAD3799Pq9VKm81GkiwsLGReXh4rKipYXl7OpKQkms1mXr58WakPAL28vLhp0yaeOnWKqampdHV1Veo4d+4c3d3dOWXKFB49epSVlZX89NNPefLkSZLs9Hg2NzfT1dWVc+fO5bVr19osc/PmTY4cOZIhISHct28fa2pqWFBQwF27dt3TOFVXV1Ov13PVqlWsqqpicXExhw0bxoSEhHafvRC9hQS6QgjRA+Lj4+ns7Ey9Xq8cU6dOJUmOGzeOy5cvtyufl5dHT0/PduvbunUrPTw8lPOcnByaTKZW5Toa6K5evdquzMMPP8xNmzbZpWVmZjIiIuKOfbw90H3iiSeU8xs3blCv13P69OlKmtVqJQAeOnSI5F+B7hdffKGUsdls1Gq13Lx5M0nypZdeYnR0tN2958+fz8GDByvnPj4+nDRpkl2ZW3398ccf2+0D+WcAaTAYWFBQoKQB4MKFC5Xz+vp6AuDu3btJkmlpaRw0aJASjN/ubsbzyy+/pJubGzUaDUeNGsW0tDSWlZUp+Xv37qWTkxMrKyvbvP5uxykpKYkzZ860Sztw4ACdnJx49erVdtsrRG8gry4IIUQPGTt2LEpLS5Xjo48+AgCUlZUhIyMDrq6uypGcnAyr1YrGxkYAwP79+zFu3DgMGDAABoMB06dPh81mU/Lv1fDhw5XPDQ0NqKmpQVJSkl2bli5daven+I4IDQ1VPjs7O8PDwwNDhw5V0sxmMwDg4sWLdtdFREQon93d3REUFISKigoAQEVFBUaPHm1XfvTo0Th16hRu3rzZZp/u5MKFC0hOTkZAQABMJhOMRiPq6+tx9uzZdvui1+thNBqVdpeWliIyMrLNd5vvdjzj4uJw/vx5bN++HTExMSgqKkJYWJjy2klpaSm8vLwQGBjY5vV3O05lZWXIzc21a+uECRPQ0tKC2tradtsrRG8gi9GEEKKH6PV6+Pv7t0qvr69Heno6pkyZ0ipPo9HgzJkziI2NRUpKCpYtWwZ3d3ccPHgQSUlJaGpqgk6na/eeKpUKJO3Smpub22zb39sDANnZ2RgxYoRduVvvFHfU7YGfSqWyS1OpVACAlpaWTtXbEX/v053Ex8fDZrPhww8/hI+PD1xcXBAREdFqAVtbfbnVbq1W22799zKeGo0G0dHRiI6OxqJFizBjxgwsXrwYCQkJd7xnZ9w+TvX19Zg1axZSU1NblfX29u6SewrRXSTQFUKIXiYsLAyVlZVtBsEAcOzYMbS0tGDFihVwcvrzD3NbtmyxK6NWq+1m6W7p378/rFarcn7q1Kl/nAU2m8146KGHcPr0abz88sud7U6XOHz4sBJU1dXVoaqqCsHBwQCA4ODgVltsFRcXIzAw8I6B463dBG4fp+LiYqxduxbPPPMMAOCXX37B77//3qn2hoaGYsOGDW3uWNGV4zl48GBlcWFoaCjOnTuHqqqqNmd173acwsLCUF5e3u73UYjeTAJdIYToZd555x3ExsbC29sbU6dOhZOTE8rKynDixAksXboU/v7+aG5uxpo1a/Dss8+iuLgYH3/8sV0dvr6+qK+vR2FhIR599FHodDrodDo8+eSTyMrKQkREBG7evIkFCxZ0aOuw9PR0pKamwmQyISYmBtevX0dJSQnq6urw5ptvdtdQKDIyMuDh4QGz2Yy3334b/fr1U/bonTdvHh5//HFkZmZi2rRpOHToELKysv5xV4gHHngAWq0We/bsgZeXFzQaDUwmEwICApCXl4fhw4fj8uXLmD9/fqdnS+fMmYM1a9bghRdeQFpaGkwmEw4fPozw8HAEBQV1ejxtNhuef/55vPrqqwgNDYXBYEBJSQnee+89TJw4EQBgsVgQFRWFuLg4rFy5Ev7+/jh58iRUKhViYmLuepwWLFiAkSNHYs6cOZgxYwb0ej3Ky8vx7bffIisrq1PjIsR919MvCQshxH/RnXZdIMk9e/Zw1KhR1Gq1NBqNDA8P57p165T8lStX0tPTk1qtlhMmTOBnn31GAKyrq1PKvPbaa/Tw8CAALl68mCT566+/cvz48dTr9QwICOCuXbvaXIzW1gKtjRs38rHHHqNaraabmxujoqL41VdfdbiPFouFb7zxhl0ZHx8frlq1yi4Nf1swd2sxWkFBAUNCQqhWqxkeHm63CIv8c6HW4MGD2adPH3p7e/P999//x/uQZHZ2NgcOHEgnJydaLBaS5PHjxzl8+HBqNBoGBARw69atra7HPyzqI8mysjKOHz+eOp2OBoOBkZGRrKmpUfI7M57Xrl3jW2+9xbCwMJpMJup0OgYFBXHhwoVsbGxUytlsNiYmJtLDw4MajYZDhgzhjh077nmcjhw5wujoaLq6ulKv1zM0NJTLli1rs61C9CYq8raXtYQQQoheoqioCGPHjkVdXV2P/6c3IcS/j+y6IIQQQgghHJIEukIIIYQQwiHJqwtCCCGEEMIhyYyuEEIIIYRwSBLoCiGEEEIIhySBrhBCCCGEcEgS6AohhBBCCIckga4QQgghhHBIEugKIYQQQgiHJIGuEEIIIYRwSBLoCiGEEEIIhySBrhBCCCGEcEj/B3+pLdLFOyIm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roAAAHHCAYAAABQqfubAAAAOXRFWHRTb2Z0d2FyZQBNYXRwbG90bGliIHZlcnNpb24zLjcuMSwgaHR0cHM6Ly9tYXRwbG90bGliLm9yZy/bCgiHAAAACXBIWXMAAA9hAAAPYQGoP6dpAACOI0lEQVR4nOzde1yP9/8/8Mclnd8dRBRSSkcTFVGNmsNynNgco3KK0TBr0sepcpw5hbHZrLAcNqOZc0wklhzKKUlTmUVzKjmU6vr94df19V7RQUnvHvfb7bp93u/rel2v1/N1XfPp2avX9boEURRFEBEREREpmHo1HQARERERUXVgoktEREREComJLhEREREpJCa6RERERKSQmOgSERERkUJioktEREREComJLhEREREpJCa6RERERKSQmOgSERERkUJioktEREREComJLhHROy48PByCIODMmTM1HUqlrV27FuHh4W+lrS1btmDlypXlLm9iYgJBEErdnj17Vi0xLly4EJGRkdVSNxH9n/o1HQARESm+tWvXolGjRvDx8an2trZs2YJLly5h6tSp5T6nXbt2+OKLL0rsV1FRqcLI/s/ChQvxySefwMPDo1rqJ6IXmOgSEVG1efLkCTQ0NGo6jDI1a9YMI0aMqOkw3khRURHy8/OhpqZW06EQvTM4dYGIqBby8fGBTCZDRkYG+vbtC5lMhmbNmuGbb74BAFy8eBFdu3aFpqYmjI2NsWXLFrnzi6dDHD9+HOPHj0fDhg2hra0NLy8vPHjwoER7a9euRevWraGqqoqmTZti0qRJePjwoVwZNzc3vPfeezh79iy6dOkCDQ0N/O9//4OJiQkuX76MY8eOSVMC3NzcAAD379+Hv78/2rRpA5lMBm1tbfTq1QuJiYlydUdHR0MQBPz8889YsGABmjdvDjU1NXTr1g3Xr1+Xi2Hv3r1IT0+X2jIxMXnj6/3w4UNMnToVRkZGUFVVRatWrfDVV1+hqKhIrtzSpUvh7OyMhg0bQl1dHQ4ODtixY4dcGUEQ8PjxY2zcuFGKsXik28fHp9R4g4KCIAhCiXr8/PwQEREh3ZsDBw4AAG7duoXRo0ejSZMmUFVVRevWrfHjjz+WqHf16tVo3bo1NDQ00KBBA7Rv377EfytEtRlHdImIaqnCwkL06tULXbp0wZIlSxAREQE/Pz9oampi5syZ8PT0xMCBA/Htt9/Cy8sLTk5OaNmypVwdfn5+0NXVRVBQEJKTk7Fu3Tqkp6dLiSXwIskKDg5G9+7d8emnn0rl4uPjERsbC2VlZam+e/fuoVevXhg6dChGjBiBJk2awM3NDZ999hlkMhlmzpwJAGjSpAkA4K+//kJkZCQGDRqEli1b4s6dO/juu+/g6uqKK1euoGnTpnLxLl68GPXq1YO/vz+ys7OxZMkSeHp6Ii4uDgAwc+ZMZGdn4++//8aKFSsAADKZrMxr+fz5c9y9e1dun4aGBjQ0NPDkyRO4urri1q1bGD9+PFq0aIGTJ08iMDAQmZmZcvOBQ0ND8dFHH8HT0xP5+fnYtm0bBg0ahD179qBPnz4AgM2bN2Ps2LFwdHSEr68vAMDMzKzMGEvzxx9/4Oeff4afnx8aNWoEExMT3LlzB506dZISYX19fezfvx9jxoxBTk6ONKXj+++/x+TJk/HJJ59gypQpePbsGS5cuIC4uDgMHz68UvEQvXNEIiJ6p4WFhYkAxPj4eGmft7e3CEBcuHChtO/Bgweiurq6KAiCuG3bNmn/1atXRQDi3LlzS9Tp4OAg5ufnS/uXLFkiAhB/++03URRFMSsrS1RRURE//PBDsbCwUCq3Zs0aEYD4448/SvtcXV1FAOK3335bog+tW7cWXV1dS+x/9uyZXL2iKIo3btwQVVVVxZCQEGnf0aNHRQCitbW1mJeXJ+0PDQ0VAYgXL16U9vXp00c0NjYu0darGBsbiwBKbMXXa968eaKmpqZ47do1ufNmzJghKikpiRkZGdK+J0+eyJXJz88X33vvPbFr165y+zU1NUVvb+8SsXh7e5ca+9y5c8X//sgGINarV0+8fPmy3P4xY8aIhoaG4t27d+X2Dx06VNTR0ZFi7N+/v9i6deuSF4RIgXDqAhFRLTZ27Fjps66uLiwtLaGpqYnBgwdL+y0tLaGrq4u//vqrxPm+vr5yI7Kffvop6tevj3379gEADh8+jPz8fEydOhX16v3fj4xx48ZBW1sbe/fulatPVVUVo0aNKnf8qqqqUr2FhYW4d+8eZDIZLC0tce7cuRLlR40aJfeAWOfOnQGg1L5VRMeOHREVFSW3eXl5AQB++eUXdO7cGQ0aNMDdu3elrXv37igsLMTx48eletTV1aXPDx48QHZ2Njp37lxqX6qCq6srbGxspO+iKOLXX39Fv379IIqiXLzu7u7Izs6WYtHV1cXff/+N+Pj4aomN6F3AqQtERLWUmpoa9PX15fbp6OigefPmJeZz6ujolDr31tzcXO67TCaDoaEh0tLSAADp6ekAXiTLL1NRUYGpqal0vFizZs0qtFJBUVERQkNDsXbtWty4cQOFhYXSsYYNG5Yo36JFC7nvDRo0AIBS+1YRjRo1Qvfu3Us9lpKSggsXLpS41sWysrKkz3v27MH8+fORkJCAvLw8af9/70dV+e9UlH///RcPHz7E+vXrsX79+tfGGxAQgMOHD8PR0RGtWrXChx9+iOHDh8PFxaVaYiWqCUx0iYhqKSUlpQrtF0WxOsMBID+iWR4LFy7E7NmzMXr0aMybNw96enqoV68epk6dWuJBL6Bm+lZUVIQePXpg+vTppR63sLAAAMTExOCjjz5Cly5dsHbtWhgaGkJZWRlhYWHlfsDrVQnxy78AvOy/17v4mo0YMQLe3t6lnmNrawsAsLa2RnJyMvbs2YMDBw7g119/xdq1azFnzhwEBweXK16idx0TXSKiOiwlJQUffPCB9D03NxeZmZno3bs3AMDY2BgAkJycDFNTU6lcfn4+bty48cpR0P96VQK3Y8cOfPDBB9iwYYPc/ocPH6JRo0YV6ktZbVWWmZkZcnNzy+zrr7/+CjU1NRw8eBCqqqrS/rCwsHLH2KBBgxKrWQAoMXL+Kvr6+tDS0kJhYWG57o2mpiaGDBmCIUOGID8/HwMHDsSCBQsQGBjIZcpIIXCOLhFRHbZ+/Xo8f/5c+r5u3ToUFBSgV69eAIDu3btDRUUFq1atkhs13bBhA7Kzs6WVBMqiqalZagKnpKRUYjT2l19+wa1btyrRm/9rKzs7u9Ln/9fgwYNx6tQpHDx4sMSxhw8foqCgAMCLvgiCIDf6mpaWVuob0F51PczMzJCdnY0LFy5I+zIzM7Fr165yxaqkpISPP/4Yv/76Ky5dulTi+L///it9vnfvntwxFRUV2NjYQBRFuf8miGozjugSEdVh+fn56NatGwYPHozk5GSsXbsW77//Pj766CMAL0YIAwMDERwcjJ49e+Kjjz6SynXo0KHcL1lwcHDAunXrMH/+fLRq1QqNGzdG165d0bdvX4SEhGDUqFFwdnbGxYsXERERITd6XFEODg7Yvn07pk2bhg4dOkAmk6Ffv36Vru/LL7/E7t270bdvX/j4+MDBwQGPHz/GxYsXsWPHDqSlpaFRo0bo06cPli9fjp49e2L48OHIysrCN998g1atWsklrsUxHj58GMuXL0fTpk3RsmVLdOzYEUOHDkVAQAAGDBiAyZMn48mTJ1i3bh0sLCzK/UDb4sWLcfToUXTs2BHjxo2DjY0N7t+/j3PnzuHw4cO4f/8+AODDDz+EgYEBXFxc0KRJEyQlJWHNmjXo06cPtLS0Kn29iN4pNbjiAxERlcOrlhfT1NQsUdbV1bXUJaOMjY3FPn36lKjz2LFjoq+vr9igQQNRJpOJnp6e4r1790qcv2bNGtHKykpUVlYWmzRpIn766afigwcPytW2KIri7du3xT59+ohaWloiAGmpsWfPnolffPGFaGhoKKqrq4suLi7iqVOnRFdXV7nlyIqXF/vll1/k6r1x44YIQAwLC5P25ebmisOHDxd1dXVFAGUuNfbfa1OaR48eiYGBgWKrVq1EFRUVsVGjRqKzs7O4dOlSueXZNmzYIJqbm4uqqqqilZWVGBYWVurSYFevXhW7dOkiqquriwDklho7dOiQ+N5774kqKiqipaWl+NNPP71yebFJkyaVGu+dO3fESZMmiUZGRqKysrJoYGAgduvWTVy/fr1U5rvvvhO7dOkiNmzYUFRVVRXNzMzEL7/8UszOzn7ttSCqTQRRfAtPJxAR0TslPDwco0aNQnx8PNq3b1/T4RARVQvO0SUiIiIihcREl4iIiIgUEhNdIiIiIlJInKNLRERERAqJI7pEREREpJCY6BIRERGRQuILI6jOKioqwj///AMtLa0qf2UoERERVQ9RFPHo0SM0bdoU9eq9fsyWiS7VWf/88w+MjIxqOgwiIiKqhJs3b6J58+avLcNEl+qs4ldc3rx5E9ra2jUcDREREZVHTk4OjIyMyvWqaia6VGcVT1fQ1tZmoktERFTLlGfaIRNdqvPuP3qK54JyTYdBRESkUBpqqdd0CFx1gYiIiIgUExNdIiIiIlJITHSJiIiISCEx0SUiIiIihcREl4iIiIgUEhNdBSAIAiIjI2s6jFd6W/G969eBiIiI3i4mukRERESkkJjovuOeP39e0yEQERER1UpMdKuQm5sb/Pz84OfnBx0dHTRq1AizZ8+GKIoASv/Tuq6uLsLDwwEAaWlpEAQB27dvh6urK9TU1BAREQEA+PHHH9G6dWuoqqrC0NAQfn5+cvXcvXsXAwYMgIaGBszNzbF7927pWGFhIcaMGYOWLVtCXV0dlpaWCA0NlTs/Ojoajo6O0NTUhK6uLlxcXJCeni4d/+2332Bvbw81NTWYmpoiODgYBQUFlbpON2/exODBg6Grqws9PT30798faWlp0vH4+Hj06NEDjRo1go6ODlxdXXHu3Dm5OlJSUtClSxeoqanBxsYGUVFRlYqFiIiIFBcT3Sq2ceNG1K9fH6dPn0ZoaCiWL1+OH374oUJ1zJgxA1OmTEFSUhLc3d2xbt06TJo0Cb6+vrh48SJ2796NVq1ayZ0THByMwYMH48KFC+jduzc8PT1x//59AEBRURGaN2+OX375BVeuXMGcOXPwv//9Dz///DMAoKCgAB4eHnB1dcWFCxdw6tQp+Pr6Sq/Wi4mJgZeXF6ZMmYIrV67gu+++Q3h4OBYsWFDh6/P8+XO4u7tDS0sLMTExiI2NhUwmQ8+ePZGfnw8AePToEby9vXHixAn8+eefMDc3R+/evfHo0SOpPwMHDoSKigri4uLw7bffIiAgoMy28/LykJOTI7cRERGR4hLE4uFGemNubm7IysrC5cuXpSRxxowZ2L17N65cuQJBELBr1y54eHhI5+jq6mLlypXw8fFBWloaWrZsiZUrV2LKlClSmWbNmmHUqFGYP39+qe0KgoBZs2Zh3rx5AIDHjx9DJpNh//796NmzZ6nn+Pn54fbt29ixYwfu37+Phg0bIjo6Gq6uriXKdu/eHd26dUNgYKC076effsL06dPxzz//lHldXu73Tz/9hPnz5yMpKUm6Rvn5+dDV1UVkZCQ+/PDDEucXFRVBV1cXW7ZsQd++fXHo0CH06dMH6enpaNq0KQDgwIED6NWrV4nr+7KgoCAEBweX2H/j79vQ0tYusx9ERERUftX1CuCcnBzo6OggOzsb2mX8/OaIbhXr1KmTlMABgJOTE1JSUlBYWFjuOtq3by99zsrKwj///INu3bq99hxbW1vps6amJrS1tZGVlSXt++abb+Dg4AB9fX3IZDKsX78eGRkZAAA9PT34+PjA3d0d/fr1Q2hoKDIzM6VzExMTERISAplMJm3jxo1DZmYmnjx5Uu5+Fdd1/fp1aGlpSXXp6enh2bNnSE1NBQDcuXMH48aNg7m5OXR0dKCtrY3c3Fwp3qSkJBgZGUlJLvDiOpclMDAQ2dnZ0nbz5s0KxU5ERES1S/2aDqAuEQQB/x1AL+1hM01NTemzunr5fhtSVlYu0VZRUREAYNu2bfD398eyZcvg5OQELS0tfP3114iLi5PKh4WFYfLkyThw4AC2b9+OWbNmISoqCp06dUJubi6Cg4MxcODAEu2qqamVK75iubm5cHBwkOYev0xfXx8A4O3tjXv37iE0NBTGxsZQVVWFk5OTNLWhslRVVaGqqvpGdRAREVHtwUS3ir2cPAKQ5pgqKSlBX19fbqQ0JSWlzBFRLS0tmJiY4MiRI/jggw8qFVNsbCycnZ0xceJEaV/x6OnL7OzsYGdnh8DAQDg5OWHLli3o1KkT7O3tkZycXGJecGXY29tj+/btaNy48Sv/3BAbG4u1a9eid+/eAF48vHb37l3puLW1NW7evInMzEwYGhoCeHGdiYiIiF7GqQtVLCMjA9OmTUNycjK2bt2K1atXS/Ntu3btijVr1uD8+fM4c+YMJkyYUGIktjRBQUFYtmwZVq1ahZSUFJw7dw6rV68ud0zm5uY4c+YMDh48iGvXrmH27NmIj4+Xjt+4cQOBgYE4deoU0tPTcejQIaSkpMDa2hoAMGfOHGzatAnBwcG4fPkykpKSsG3bNsyaNauCVwfw9PREo0aN0L9/f8TExODGjRuIjo7G5MmT8ffff0vxbt68GUlJSYiLi4Onp6fcyHb37t1hYWEBb29vJCYmIiYmBjNnzqxwLERERKTYmOhWMS8vLzx9+hSOjo6YNGkSpkyZAl9fXwDAsmXLYGRkhM6dO2P48OHw9/eHhoZGmXV6e3tj5cqVWLt2LVq3bo2+ffsiJSWl3DGNHz8eAwcOxJAhQ9CxY0fcu3dPbnRXQ0MDV69exccffwwLCwv4+vpi0qRJGD9+PADA3d0de/bswaFDh9ChQwd06tQJK1asgLGxcQWvzou2jh8/jhYtWmDgwIGwtrbGmDFj8OzZM2mEd8OGDXjw4AHs7e0xcuRITJ48GY0bN5bqqFevHnbt2iVd57Fjx1ZqBQgiIiJSbFx1oQq5ubmhXbt2WLlyZU2HQuVQ/NQmV10gIiKqelx1gYiIiIiomjDRpTcSEREht+zYy1vr1q1rOjwiIiKqw7jqQhWKjo6u6RDeuo8++ggdO3Ys9Vh5HrQjIiIiqi5MdOmNaGlpQUtLq6bDICIiIiqBUxeIiIiISCFxRJfqPD0tdWhX05OhREREVHM4oktEREREComJLhEREREpJCa6RERERKSQmOgSERERkULiw2hU56VnPYTW06KaDoOIiKqQSRPdmg6B3gEc0SUiIiIihcREl4iIiIgUEhNdIiIiIlJITHSJiIiISCEx0SUiIiIihcREl4iIiIgUEhNdeucJgoDIyMiaDoOIiIhqGSa6VG3y8/NrOgQiIiKqw5joUpVxc3ODn58fpk6dikaNGsHd3R3Hjh2Do6MjVFVVYWhoiBkzZqCgoEA6x8TEBCtXrpSrp127dggKCpKOA8CAAQMgCIL0HQB+++032NvbQ01NDaampggODparm4iIiOo2JrpUpTZu3AgVFRXExsYiKCgIvXv3RocOHZCYmIh169Zhw4YNmD9/frnri4+PBwCEhYUhMzNT+h4TEwMvLy9MmTIFV65cwXfffYfw8HAsWLCgWvpFREREtQ9fAUxVytzcHEuWLAEAbNq0CUZGRlizZg0EQYCVlRX++ecfBAQEYM6cOahXr+zfs/T19QEAurq6MDAwkPYHBwdjxowZ8Pb2BgCYmppi3rx5mD59OubOnVtqXXl5ecjLy5O+5+TkVLqfRERE9O5joktVysHBQfqclJQEJycnCIIg7XNxcUFubi7+/vtvtGjRotLtJCYmIjY2Vm4Et7CwEM+ePcOTJ0+goaFR4pxFixYhODi40m0SERFR7cJEl6qUpqZmhcrXq1cPoijK7Xv+/HmZ5+Xm5iI4OBgDBw4scUxNTa3UcwIDAzFt2jTpe05ODoyMjCoULxEREdUeTHSp2lhbW+PXX3+FKIrSqG5sbCy0tLTQvHlzAC+mJmRmZkrn5OTk4MaNG3L1KCsro7CwUG6fvb09kpOT0apVq3LHo6qqClVV1cp2h4iIiGoZPoxG1WbixIm4efMmPvvsM1y9ehW//fYb5s6di2nTpknzc7t27YrNmzcjJiYGFy9ehLe3N5SUlOTqMTExwZEjR3D79m08ePAAADBnzhxs2rQJwcHBuHz5MpKSkrBt2zbMmjXrrfeTiIiI3k1MdKnaNGvWDPv27cPp06fRtm1bTJgwAWPGjJFLRgMDA+Hq6oq+ffuiT58+8PDwgJmZmVw9y5YtQ1RUFIyMjGBnZwcAcHd3x549e3Do0CF06NABnTp1wooVK2BsbPxW+0hERETvLkH87wRJojoiJycHOjo6uJCSDi0t7ZoOh4iIqpBJE92aDoGqSfHP7+zsbGhrv/7nN0d0iYiIiEghMdElIiIiIoXERJeIiIiIFBITXSIiIiJSSEx0iYiIiEgh8YURVOcZN9Yt86lNIiIiqn04oktEREREComJLhEREREpJCa6RERERKSQmOgSERERkUJioktEREREComrLlCdl5B6GzLZ45oOg4hI4dibG9Z0CFTHcUSXiIiIiBQSE10iIiIiUkhMdImIiIhIITHRJSIiIiKFxESXiIiIiBQSE91aSBRF+Pr6Qk9PD4IgQFdXF1OnTpWOm5iYYOXKleWuLy0tDYIgICEhoUrjrGgcRERERFWJiW4tdODAAYSHh2PPnj3IzMzEe++9J3c8Pj4evr6+VdpmeHg4dHV1q7ROIiIiourEdXRrodTUVBgaGsLZ2RkAUL++/G3U19evibDeGfn5+VBRUanpMIiIiKiGcUS3lvHx8cFnn32GjIwMCIIAExOTEmX+O2Xg6tWreP/996GmpgYbGxscPnwYgiAgMjJS7ry//voLH3zwATQ0NNC2bVucOnUKABAdHY1Ro0YhOzsbgiBAEAQEBQWVK94nT55g9OjR0NLSQosWLbB+/Xq54xcvXkTXrl2hrq6Ohg0bwtfXF7m5udJxNzc3uWkZAODh4QEfHx+5/s6bNw9eXl7Q1tau8tFsIiIiqp2Y6NYyoaGhCAkJQfPmzZGZmYn4+PjXli8sLISHhwc0NDQQFxeH9evXY+bMmaWWnTlzJvz9/ZGQkAALCwsMGzYMBQUFcHZ2xsqVK6GtrY3MzExkZmbC39+/XPEuW7YM7du3x/nz5zFx4kR8+umnSE5OBgA8fvwY7u7uaNCgAeLj4/HLL7/g8OHD8PPzq9hFAbB06VK0bdsW58+fx+zZs0stk5eXh5ycHLmNiIiIFBenLtQyOjo60NLSgpKSEgwMDMosHxUVhdTUVERHR0vlFyxYgB49epQo6+/vjz59+gAAgoOD0bp1a1y/fh1WVlbQ0dGBIAjlavNlvXv3xsSJEwEAAQEBWLFiBY4ePQpLS0ts2bIFz549w6ZNm6CpqQkAWLNmDfr164evvvoKTZo0KXc7Xbt2xRdffPHaMosWLUJwcHCF4iciIqLaiyO6Ci45ORlGRkZyCaqjo2OpZW1tbaXPhoYv3k+elZX1Ru2/XGdxolxcZ1JSEtq2bSsluQDg4uKCoqIiadS3vNq3b19mmcDAQGRnZ0vbzZs3K9QGERER1S4c0SWJsrKy9FkQBABAUVFRldVZXG9F6qxXrx5EUZTb9/z58xLlXk6WX0VVVRWqqqrlbpuIiIhqN47oKjhLS0vcvHkTd+7ckfaVNa+3NCoqKigsLKzK0GBtbY3ExEQ8fvxY2hcbG4t69erB0tISwIsVJDIzM6XjhYWFuHTpUpXGQURERIqJia6C69GjB8zMzODt7Y0LFy4gNjYWs2bNAvB/o7blYWJigtzcXBw5cgR3797FkydP3jg2T09PqKmpwdvbG5cuXcLRo0fx2WefYeTIkdL83K5du2Lv3r3Yu3cvrl69ik8//RQPHz5847aJiIhI8THRVXBKSkqIjIxEbm4uOnTogLFjx0qrLqipqZW7HmdnZ0yYMAFDhgyBvr4+lixZ8saxaWho4ODBg7h//z46dOiATz75BN26dcOaNWukMqNHj4a3tze8vLzg6uoKU1NTfPDBB2/cNhERESk+QfzvBEhSeLGxsXj//fdx/fp1mJmZ1XQ4NSYnJwc6Ojo4di4ZMplWTYdDRKRw7M0NazoEUkDFP7+zs7Ohra392rJ8GK0O2LVrF2QyGczNzXH9+nVMmTIFLi4udTrJJSIiIsXHRLcOePToEQICApCRkYFGjRqhe/fuWLZs2RvVGRMTg169er3y+MtvNyMiIiKqCZy6QJXy9OlT3Lp165XHW7Vq9RajqRxOXSAiql6cukDVgVMXqNqpq6vXimSWiIiI6i6uukBERERECokjulTntTMzKPNPH0RERFT7cESXiIiIiBQSE10iIiIiUkhMdImIiIhIITHRJSIiIiKFxIfRqM47ev4GNLmOLhEpsO4OpjUdAlGN4IguERERESkkJrpEREREpJCY6BIRERGRQmKiS0REREQKiYkuERERESkkJrpVyM3NDVOnTq3pMBAdHQ1BEPDw4cNqa+P27dvo0aMHNDU1oaurW23tEBEREVUWE91arqaS6xUrViAzMxMJCQm4du3aG9VlYmKClStXVk1gRERERP8f19GlSklNTYWDgwPMzc1rOhQiIiKiUnFEt5rk5eXB398fzZo1g6amJjp27Ijo6GjpeHh4OHR1dXHw4EFYW1tDJpOhZ8+eyMzMlMoUFBRg8uTJ0NXVRcOGDREQEABvb294eHgAAHx8fHDs2DGEhoZCEAQIgoC0tDTp/LNnz6J9+/bQ0NCAs7MzkpOTyx3/unXrYGZmBhUVFVhaWmLz5s3SMRMTE/z666/YtGkTBEGAj4/Pa+sSRRFBQUFo0aIFVFVV0bRpU0yePBnAixHp9PR0fP7551IfAODevXsYNmwYmjVrBg0NDbRp0wZbt26V6ty0aRMaNmyIvLw8ubY8PDwwcuTIcveTiIiIFBcT3Wri5+eHU6dOYdu2bbhw4QIGDRqEnj17IiUlRSrz5MkTLF26FJs3b8bx48eRkZEBf39/6fhXX32FiIgIhIWFITY2Fjk5OYiMjJSOh4aGwsnJCePGjUNmZiYyMzNhZGQkHZ85cyaWLVuGM2fOoH79+hg9enS5Yt+1axemTJmCL774ApcuXcL48eMxatQoHD16FAAQHx+Pnj17YvDgwcjMzERoaOhr6/v111+xYsUKfPfdd0hJSUFkZCTatGkDANi5cyeaN2+OkJAQqQ8A8OzZMzg4OGDv3r24dOkSfH19MXLkSJw+fRoAMGjQIBQWFmL37t1SO1lZWdi7d2+5+0lERESKjVMXqkFGRgbCwsKQkZGBpk2bAgD8/f1x4MABhIWFYeHChQCA58+f49tvv4WZmRmAF8lxSEiIVM/q1asRGBiIAQMGAADWrFmDffv2Scd1dHSgoqICDQ0NGBgYlIhjwYIFcHV1BQDMmDEDffr0wbNnz6Cmpvba+JcuXQofHx9MnDgRADBt2jT8+eefWLp0KT744APo6+tDVVUV6urqpbZb2vUwMDBA9+7doaysjBYtWsDR0REAoKenByUlJWhpacnV1axZM7mk/7PPPsPBgwfx888/w9HREerq6hg+fDjCwsIwaNAgAMBPP/2EFi1awM3NrdQ48vLy5EaAc3JyyoydiIiIai+O6FaDixcvorCwEBYWFpDJZNJ27NgxpKamSuU0NDSkJBcADA0NkZWVBQDIzs7GnTt3pIQQAJSUlODg4FDuOGxtbeXqBiDV/zpJSUlwcXGR2+fi4oKkpKRyt/2yQYMG4enTpzA1NcW4ceOwa9cuFBQUvPacwsJCzJs3D23atIGenh5kMhkOHjyIjIwMqcy4ceNw6NAh3Lp1C8CL6SA+Pj7S9If/WrRoEXR0dKTt5dFvIiIiUjwc0a0Gubm5UFJSwtmzZ6GkpCR3TCaTSZ+VlZXljgmCAFEUqyyOl+svTv6KioqqrP7yMjIyQnJyMg4fPoyoqChMnDgRX3/9NY4dO1biGhT7+uuvERoaipUrV6JNmzbQ1NTE1KlTkZ+fL5Wxs7ND27ZtsWnTJnz44Ye4fPky9u7d+8o4AgMDMW3aNOl7Tk4Ok10iIiIFxhHdamBnZ4fCwkJkZWWhVatWclt5/tQPvJiW0KRJE8THx0v7CgsLce7cOblyKioqKCwsrNL4ra2tERsbK7cvNjYWNjY2la5TXV0d/fr1w6pVqxAdHY1Tp07h4sWLAErvQ2xsLPr3748RI0agbdu2MDU1LXUZs7FjxyI8PBxhYWHo3r37axNXVVVVaGtry21ERESkuDiiWw0sLCzg6ekJLy8vLFu2DHZ2dvj3339x5MgR2Nraok+fPuWq57PPPsOiRYvQqlUrWFlZYfXq1Xjw4IHcn+ZNTEwQFxeHtLQ0yGQy6OnpvXH8X375JQYPHgw7Ozt0794dv//+O3bu3InDhw9Xqr7w8HAUFhaiY8eO0NDQwE8//QR1dXUYGxtLfTh+/DiGDh0KVVVVNGrUCObm5tixYwdOnjyJBg0aYPny5bhz506JZHv48OHw9/fH999/j02bNr1x34mIiEhxcES3moSFhcHLywtffPEFLC0t4eHhgfj4eLRo0aLcdQQEBGDYsGHw8vKCk5MTZDIZ3N3d5R4m8/f3h5KSEmxsbKCvry83h7WyPDw8EBoaiqVLl6J169b47rvvEBYW9sqHvMqiq6uL77//Hi4uLrC1tcXhw4fx+++/o2HDhgCAkJAQpKWlwczMDPr6+gCAWbNmwd7eHu7u7nBzc4OBgYG0rNrLdHR08PHHH0Mmk5V6nIiIiOouQazKSaFUrYqKimBtbY3Bgwdj3rx5NR3OO6Nbt25o3bo1Vq1aVaHzcnJyoKOjg8joBGjKtKopOiKimtfdwbSmQyCqMsU/v7Ozs8uchsipC++w9PR0HDp0CK6ursjLy8OaNWtw48YNDB8+vKZDeyc8ePAA0dHRiI6Oxtq1a2s6HCIiInrHcOrCO6xevXoIDw9Hhw4d4OLigosXL+Lw4cOwtrZ+o3pbt24tt+zZy1tERESF64uIiHhlfa1bt36jWF/Hzs4OPj4++Oqrr2BpaVlt7RAREVHtxKkLdVB6ejqeP39e6rEmTZpAS6tif8Z/9OgR7ty5U+oxZWVl6aGzdw2nLhBRXcGpC6RIOHWBXquqE08tLa0KJ8dERERE1Y1TF4iIiIhIIXFEl+q8D+xa8uURRERECogjukRERESkkJjoEhEREZFCYqJLRERERAqJiS4RERERKSQmukRERESkkLjqAtV5u2KuQkNTVtNhEJGCGORmU9MhENH/xxFdIiIiIlJITHSJiIiISCEx0SUiIiIihcREl4iIiIgUEhNdIiIiIlJITHSriJubG6ZOnVqtbZiYmGDlypU1GkNVEQQBkZGR5S4fHR0NQRDw8OHDaouJiIiIFAuXF1MgO3fuhLKyck2HUS6ZmZlo0KBBucs7OzsjMzMTOjo61RgVERERKRImugpET0+vpkMoU35+PlRUVGBgYFCh8ypzDhEREdVtnLpQhQoKCuDn5wcdHR00atQIs2fPhiiKAIAHDx7Ay8sLDRo0gIaGBnr16oWUlBS583/99Ve0bt0aqqqqMDExwbJly17b3g8//ABdXV0cOXIEQMmpCyYmJli4cCFGjx4NLS0ttGjRAuvXr5er4+TJk2jXrh3U1NTQvn17REZGQhAEJCQklKvPx44dg6OjI1RVVWFoaIgZM2agoKBAOu7m5gY/Pz9MnToVjRo1gru7O4CSUxfKiuO/UxfCw8Ohq6uLgwcPwtraGjKZDD179kRmZma54iYiIiLFx0S3Cm3cuBH169fH6dOnERoaiuXLl+OHH34AAPj4+ODMmTPYvXs3Tp06BVEU0bt3bzx//hwAcPbsWQwePBhDhw7FxYsXERQUhNmzZyM8PLzUtpYsWYIZM2bg0KFD6Nat2ytjWrZsGdq3b4/z589j4sSJ+PTTT5GcnAwAyMnJQb9+/dCmTRucO3cO8+bNQ0BAQLn7e+vWLfTu3RsdOnRAYmIi1q1bhw0bNmD+/PklrouKigpiY2Px7bfflqinsnE8efIES5cuxebNm3H8+HFkZGTA39//leXz8vKQk5MjtxEREZHi4tSFKmRkZIQVK1ZAEARYWlri4sWLWLFiBdzc3LB7927ExsbC2dkZABAREQEjIyNERkZi0KBBWL58Obp164bZs2cDACwsLHDlyhV8/fXX8PHxkWsnICAAmzdvxrFjx9C6devXxtS7d29MnDhROm/FihU4evQoLC0tsWXLFgiCgO+//x5qamqwsbHBrVu3MG7cuHL1d+3atTAyMsKaNWsgCAKsrKzwzz//ICAgAHPmzEG9ei9+jzI3N8eSJUteWU9l43j+/Dm+/fZbmJmZAQD8/PwQEhLyyvKLFi1CcHBwufpGREREtR9HdKtQp06dIAiC9N3JyQkpKSm4cuUK6tevj44dO0rHGjZsCEtLSyQlJQEAkpKS4OLiIlefi4sLUlJSUFhYKO1btmwZvv/+e5w4caLMJBcAbG1tpc+CIMDAwABZWVkAgOTkZNja2kJNTU0q4+joWO7+JiUlwcnJSa7PLi4uyM3Nxd9//y3tc3BweG09lY1DQ0NDSnIBwNDQUOpbaQIDA5GdnS1tN2/eLLMNIiIiqr2Y6NYynTt3RmFhIX7++edylf/vKgyCIKCoqKg6QnslTU3Naqm3tL4Vz4kujaqqKrS1teU2IiIiUlxMdKtQXFyc3Pc///wT5ubmsLGxQUFBgdzxe/fuITk5GTY2NgAAa2trxMbGyp0fGxsLCwsLKCkpSfscHR2xf/9+LFy4EEuXLn2jeIunV+Tl5Un74uPjy32+tbW1NN/45Zi1tLTQvHnztxYHERERUWmY6FahjIwMTJs2DcnJydi6dStWr16NKVOmwNzcHP3798e4ceNw4sQJJCYmYsSIEWjWrBn69+8PAPjiiy9w5MgRzJs3D9euXcPGjRuxZs2aUh+ucnZ2xr59+xAcHPzaF0iUZfjw4SgqKoKvry+SkpJw8OBBKXl+eTrCq0ycOBE3b97EZ599hqtXr+K3337D3LlzMW3aNGl+7tuIg4iIiKg0THSrkJeXF54+fQpHR0dMmjQJU6ZMga+vLwAgLCwMDg4O6Nu3L5ycnCCKIvbt2yf9+d3e3h4///wztm3bhvfeew9z5sxBSEhIiQfRir3//vvYu3cvZs2ahdWrV1cqXm1tbfz+++9ISEhAu3btMHPmTMyZMwcA5ObLvkqzZs2wb98+nD59Gm3btsWECRMwZswYzJo1663GQURERFQaQXzdpEaqcyIiIjBq1ChkZ2dDXV1doePIycmBjo4OwvfEQUNTVi1tEFHdM8jNpqZDIFJoxT+/s7Ozy3zehsuL1XGbNm2CqakpmjVrhsTERAQEBGDw4MFvPcl9V+IgIiIixcGpC3Xc7du3MWLECFhbW+Pzzz/HoEGDpLenTZgwATKZrNRtwoQJby0OIiIiosrg1AV6paysrFe+PUxbWxuNGzd+yxFVLU5dIKLqwKkLRNWLUxeoSjRu3LjWJ7NERERUdzHRpTpvQGcrvjyCiIhIAXGOLhEREREpJCa6RERERKSQmOgSERERkUJioktEREREComJLhEREREpJK66QHXeT7+fhboG19EleheMGtChpkMgIgXCEV0iIiIiUkhMdImIiIhIITHRJSIiIiKFxESXiIiIiBQSE10iIiIiUkhMdBWIKIrw9fWFnp4eBEGArq4upk6dKh03MTHBypUry11fWloaBEFAQkJClcf6XxWNjYiIiKgsTHQVyIEDBxAeHo49e/YgMzMT7733ntzx+Ph4+Pr6Vmmb4eHh0NXVrdI6iYiIiKoC19FVIKmpqTA0NISzszMAoH59+durr69fE2ERERER1QiO6CoIHx8ffPbZZ8jIyIAgCDAxMSlR5r/TA65evYr3338fampqsLGxweHDhyEIAiIjI+XO++uvv/DBBx9AQ0MDbdu2xalTpwAA0dHRGDVqFLKzsyEIAgRBQFBQUJmxZmVloV+/flBXV0fLli0RERFRoszy5cvRpk0baGpqwsjICBMnTkRubi4A4PHjx9DW1saOHTvkzomMjISmpiYePXpUZgxERESk+JjoKojQ0FCEhISgefPmyMzMRHx8/GvLFxYWwsPDAxoaGoiLi8P69esxc+bMUsvOnDkT/v7+SEhIgIWFBYYNG4aCggI4Oztj5cqV0NbWRmZmJjIzM+Hv719mrD4+Prh58yaOHj2KHTt2YO3atcjKypIrU69ePaxatQqXL1/Gxo0b8ccff2D69OkAAE1NTQwdOhRhYWFy54SFheGTTz6BlpZWqe3m5eUhJydHbiMiIiLFxakLCkJHRwdaWlpQUlKCgYFBmeWjoqKQmpqK6OhoqfyCBQvQo0ePEmX9/f3Rp08fAEBwcDBat26N69evw8rKCjo6OhAEoVxtAsC1a9ewf/9+nD59Gh06vHjV54YNG2BtbS1X7r8P0c2fPx8TJkzA2rVrAQBjx46Fs7MzMjMzYWhoiKysLOzbtw+HDx9+ZduLFi1CcHBwueIkIiKi2o8junVUcnIyjIyM5BJUR0fHUsva2tpKnw0NDQGgxAhseSUlJaF+/fpwcHCQ9llZWZV4oO3w4cPo1q0bmjVrBi0tLYwcORL37t3DkydPpFhbt26NjRs3AgB++uknGBsbo0uXLq9sOzAwENnZ2dJ28+bNSvWBiIiIaocqS3QfPnxYVVXRO0ZZWVn6LAgCAKCoqKja2ktLS0Pfvn1ha2uLX3/9FWfPnsU333wDAMjPz5fKjR07FuHh4QBeTFsYNWqUFF9pVFVVoa2tLbcRERGR4qpUovvVV19h+/bt0vfBgwejYcOGaNasGRITE6ssOKo+lpaWuHnzJu7cuSPtK2teb2lUVFRQWFhY7vJWVlYoKCjA2bNnpX3JyclyvyidPXsWRUVFWLZsGTp16gQLCwv8888/JeoaMWIE0tPTsWrVKly5cgXe3t4Vjp+IiIgUV6US3W+//RZGRkYAXsz1jIqKwv79+9GrVy98+eWXVRogVY8ePXrAzMwM3t7euHDhAmJjYzFr1iwAeO2o6H+ZmJggNzcXR44cwd27d6WpBa9iaWmJnj17Yvz48YiLi8PZs2cxduxYqKurS2VatWqF58+fY/Xq1fjrr7+wefNmfPvttyXqatCgAQYOHIgvv/wSH374IZo3b17uuImIiEjxVSrRvX37tpTo7tmzB4MHD8aHH36I6dOnV2pUkN4+JSUlREZGIjc3Fx06dMDYsWOlVRfU1NTKXY+zszMmTJiAIUOGQF9fH0uWLCnznLCwMDRt2hSurq4YOHAgfH190bhxY+l427ZtsXz5cnz11Vd47733EBERgUWLFpVa15gxY5Cfn4/Ro0eXO2YiIiKqGwRRFMWKntS0aVPs2LEDzs7OsLS0xPz58zFo0CAkJyejQ4cOXLaploqNjcX777+P69evw8zMrKbDKZfNmzfj888/xz///AMVFZUKnZuTkwMdHR1889MfUNeQVVOERFQRowZ0qOkQiOgdV/zzOzs7u8znbSq1vNjAgQMxfPhwmJub4969e+jVqxcA4Pz582jVqlVlqqQasGvXLshkMpibm+P69euYMmUKXFxcakWS++TJE2RmZmLx4sUYP358hZNcIiIiUnyVmrqwYsUK+Pn5wcbGBlFRUZDJXoyGZWZmYuLEiVUaIFWfR48eYdKkSbCysoKPjw86dOiA33777Y3qjImJgUwme+VWVZYsWQIrKysYGBggMDCwyuolIiIixVGpqQtEr/L06VPcunXrlcffpRF/Tl0gevdw6gIRlaXapy4AL+ZGfvfdd/jrr79w6tQpGBsbY+XKlWjZsiX69+9f2WqpllNXV3+nklkiIiKquyo1dWHdunWYNm0aevXqhYcPH0rrqOrq6mLlypVVGR8RERERUaVUauqCjY0NFi5cCA8PD2hpaSExMRGmpqa4dOkS3NzccPfu3eqIlahKVeRPH0RERPRuqMjP70qN6N64cQN2dnYl9quqquLx48eVqZKIiIiIqEpVKtFt2bIlEhISSuw/cOAArK2t3zQmIiIiIqI3VqmH0aZNm4ZJkybh2bNnEEURp0+fxtatW7Fo0SL88MMPVR0jEREREVGFVSrRHTt2LNTV1TFr1iw8efIEw4cPR9OmTREaGoqhQ4dWdYxERERERBVW4US3oKAAW7Zsgbu7Ozw9PfHkyRPk5uaicePG1REfEREREVGlVDjRrV+/PiZMmICkpCQAgIaGBjQ0NKo8MKK35bvw41BX16zpMIiqjd+4D2o6BCKiGlGph9EcHR1x/vz5qo6FiIiIiKjKVGqO7sSJE/HFF1/g77//hoODAzQ15UfDbG1tqyQ4IiIiIqLKqlSiW/zA2eTJk6V9giBAFEUIgiC9KY2IiIiIqKZUKtG9ceNGVcdBRERERFSlKpXoGhsbV3UcRERERERVqlIPo23atOm1W10kiiJ8fX2hp6cHQRCgq6uLqVOnSsdNTEywcuXKcteXlpYGQRBKfQNdVatobFUtPDwcurq6NdY+ERERKaZKjehOmTJF7vvz58/x5MkTqKioQENDA15eXlUSXG1y4MABhIeHIzo6Gqampvjkk0/kjsfHx5d4aO9NhYeHY+rUqXj48GGV1ludTExMMHXqVLlfAoYMGYLevXvXXFBERESkkCqV6D548KDEvpSUFHz66af48ssv3zio2ig1NRWGhoZwdnYG8GK94Zfp6+vXRFhvhSiKKCwsLNHn8lJXV4e6unoVR0VERER1XaWmLpTG3NwcixcvLjHaWxf4+Pjgs88+Q0ZGBgRBgImJSYky/50ecPXqVbz//vtQU1ODjY0NDh8+DEEQEBkZKXfeX3/9hQ8++AAaGhpo27YtTp06BQCIjo7GqFGjkJ2dDUEQIAgCgoKCyow1KysL/fr1g7q6Olq2bImIiAi546VNmXj48CEEQUB0dLTUtiAI2L9/PxwcHKCqqooTJ04gNTUV/fv3R5MmTSCTydChQwccPnxYqsfNzQ3p6en4/PPPpZiB0qcurFu3DmZmZlBRUYGlpSU2b94sd1wQBPzwww8YMGAANDQ0YG5ujt27d5fZfyIiIqo7qizRBV6MYv7zzz9VWWWtEBoaipCQEDRv3hyZmZmIj49/bfnCwkJ4eHhAQ0MDcXFxWL9+PWbOnFlq2ZkzZ8Lf3x8JCQmwsLDAsGHDUFBQAGdnZ6xcuRLa2trIzMxEZmYm/P39y4zVx8cHN2/exNGjR7Fjxw6sXbsWWVlZler3jBkzsHjxYiQlJcHW1ha5ubno3bs3jhw5gvPnz6Nnz57o168fMjIyAAA7d+5E8+bNERISIsVcml27dmHKlCn44osvcOnSJYwfPx6jRo3C0aNH5coFBwdj8ODBuHDhAnr37g1PT0/cv3//lfHm5eUhJydHbiMiIiLFVam/Nf935EwURWRmZmLNmjVwcXGpksBqEx0dHWhpaUFJSQkGBgZllo+KikJqaiqio6Ol8gsWLECPHj1KlPX390efPn0AvEjsWrdujevXr8PKygo6OjoQBKFcbQLAtWvXsH//fpw+fRodOnQAAGzYsAHW1tbl7aqckJAQuZj19PTQtm1b6fu8efOwa9cu7N69G35+ftDT04OSkhK0tLReG/PSpUvh4+ODiRMnAgCmTZuGP//8E0uXLsUHH/zfq0x9fHwwbNgwAMDChQuxatUqnD59Gj179iy13kWLFiE4OLhSfSUiIqLap1KJroeHh9x3QRCgr6+Prl27YtmyZVURl0JLTk6GkZGRXLLn6OhYatmX3zJnaGgI4MX0Aysrqwq3m5SUhPr168PBwUHaZ2VlVekVD9q3by/3PTc3F0FBQdi7dy8yMzNRUFCAp0+fSiO6FYnT19dXbp+LiwtCQ0Pl9r18bTQ1NaGtrf3a0enAwEBMmzZN+p6TkwMjI6MKxUZERES1R6US3aKioqqOg15BWVlZ+lw8p7U6r3+9ei9ms4iiKO17/vx5qWX/u4qEv78/oqKisHTpUrRq1Qrq6ur45JNPkJ+fXy2xvnxtgBfX53XXRlVVFaqqqtUSCxEREb17KjVHNyQkBE+ePCmx/+nTpwgJCXnjoBSdpaUlbt68iTt37kj7yprXWxoVFZUKvW7ZysoKBQUFOHv2rLQvOTlZbnmy4tUhXp4/W961fGNjY+Hj44MBAwagTZs2MDAwQFpaWoVjtra2RmxsbIm6bWxsyhUHEREREVDJRDc4OBi5ubkl9j958oRzIMuhR48eMDMzg7e3Ny5cuIDY2FjMmjULwP+N2paHiYkJcnNzceTIEdy9e7fUXz5eZmlpiZ49e2L8+PGIi4vD2bNnMXbsWLmlvdTV1dGpUyfpIbNjx45JsZXF3NwcO3fuREJCAhITEzF8+PASI6wmJiY4fvw4bt26hbt375Zaz5dffonw8HCsW7cOKSkpWL58OXbu3Fmuh+2IiIiIilUq0RVFsdSELDExEXp6em8clKJTUlJCZGQkcnNz0aFDB4wdO1ZadUFNTa3c9Tg7O2PChAkYMmQI9PX1sWTJkjLPCQsLQ9OmTeHq6oqBAwfC19cXjRs3livz448/oqCgAA4ODpg6dSrmz59frniWL1+OBg0awNnZGf369YO7uzvs7e3lyoSEhCAtLQ1mZmavXFvYw8MDoaGhWLp0KVq3bo3vvvsOYWFhcHNzK1ccRERERAAgiC9PxixDgwYNIAgCsrOzoa2tLZfsFhYWIjc3FxMmTMA333xTLcEqstjYWLz//vu4fv06zMzMajqcOiEnJwc6OjpYEvo71NWr9q11RO8Sv3EflF2IiKiWKP75XZyPvk6FHkZbuXIlRFHE6NGjERwcDB0dHemYiooKTExM4OTkVLmo65hdu3ZBJpPB3Nwc169fx5QpU+Di4sIkl4iIiKiKVCjR9fb2BgC0bNkSzs7OJZ56p/J79OgRAgICkJGRgUaNGqF79+5vvDRbTEwMevXq9crjpc2rJiIiIlJUlVpezNXVVfr87NmzEstHlTWMTICXlxe8vLyqtM727duXe4UEIiIiIkVXqUT3yZMnmD59On7++Wfcu3evxPGKLHlFVUddXR2tWrWq6TCIiIiI3gmVSnS//PJLHD16FOvWrcPIkSPxzTff4NatW/juu++wePHiqo6RqFqN9+nCv0IQEREpoEolur///js2bdoENzc3jBo1Cp07d0arVq1gbGyMiIgIeHp6VnWcREREREQVUql1dO/fvw9TU1MAL+bj3r9/HwDw/vvv4/jx41UXHRERERFRJVUq0TU1NcWNGzcAvHit7M8//wzgxUivrq5ulQVHRERERFRZlUp0R40ahcTERADAjBkz8M0330BNTQ2ff/45vvzyyyoNkIiIiIioMir0ZrRXSU9Px9mzZ9GqVSvY2tpWRVxE1a4ib1YhIiKid0O1vRmtNM+ePYOxsTGMjY3ftCqiGrFu6X6oqWnUdBhUTab8r19Nh0BERDWkUlMXCgsLMW/ePDRr1gwymQx//fUXAGD27NnYsGFDlQZIRERERFQZlUp0FyxYgPDwcCxZsgQqKirS/vfeew8//PBDlQVHRERERFRZlUp0N23ahPXr18PT0xNKSkrS/rZt2+Lq1atVFhwRERERUWVVKtG9detWqa+aLSoqwvPnz984KCIiIiKiN1WpRNfGxgYxMTEl9u/YsQN2dnZvHBQRERER0Zuq1KoLc+bMgbe3N27duoWioiLs3LkTycnJ2LRpE/bs2VPVMRIRERERVViFRnT/+usviKKI/v374/fff8fhw4ehqamJOXPmICkpCb///jt69OhRXbESEREREZVbhUZ0zc3NkZmZicaNG6Nz587Q09PDxYsX0aRJk+qKj6hUhYWFEAQB9epVavYNERER1QEVyhL++xK1/fv34/Hjx1UaUE1yc3PD5MmTMX36dOjp6cHAwABBQUEAgLS0NAiCgISEBKn8w4cPIQgCoqOjAQDR0dEQBAEHDx6EnZ0d1NXV0bVrV2RlZWH//v2wtraGtrY2hg8fjidPnpQ7Jj8/P/j5+UFHRweNGjXC7Nmz5e7F5s2b0b59e2hpacHAwADDhw9HVlaWdPzBgwfw9PSEvr4+1NXVYW5ujrCwMABAfn4+/Pz8YGhoCDU1NRgbG2PRokVyfRw7diz09fWhra2Nrl27Sq9/BoCgoCC0a9cOmzdvhomJCXR0dDB06FA8evRIKvPo0SN4enpCU1MThoaGWLFiBdzc3DB16lSpTF5eHvz9/dGsWTNoamqiY8eO0nUFgPDwcOjq6mL37t2wsbGBqqoqMjIyEB0dDUdHR2hqakJXVxcuLi5IT08v17UlIiIixfZGw2FV8Pbgd87GjRuhqamJuLg4LFmyBCEhIYiKiqpQHUFBQVizZg1OnjyJmzdvYvDgwVi5ciW2bNmCvXv34tChQ1i9enWFYqpfvz5Onz6N0NBQLF++XG694ufPn2PevHlITExEZGQk0tLS4OPjIx2fPXs2rly5gv379yMpKQnr1q1Do0aNAACrVq3C7t278fPPPyM5ORkREREwMTGRzh00aJCUqJ89exb29vbo1q0b7t+/L5VJTU1FZGQk9uzZgz179uDYsWNYvHixdHzatGmIjY3F7t27ERUVhZiYGJw7d06uj35+fjh16hS2bduGCxcuYNCgQejZsydSUlKkMk+ePMFXX32FH374AZcvX4aenh48PDzg6uqKCxcu4NSpU/D19YUgCKVex7y8POTk5MhtREREpLgqNHVBEIQSScSrkoraytbWFnPnzgXwYqrGmjVrcOTIEZibm5e7jvnz58PFxQUAMGbMGAQGBiI1NRWmpqYAgE8++QRHjx5FQEBAueozMjLCihUrIAgCLC0tcfHiRaxYsQLjxo0DAIwePVoqa2pqilWrVqFDhw7Izc2FTCZDRkYG7Ozs0L59ewCQS2QzMjJgbm6O999/H4IgyL3K+cSJEzh9+jSysrKgqqoKAFi6dCkiIyOxY8cO+Pr6AnixrFx4eDi0tLQAACNHjsSRI0ewYMECPHr0CBs3bsSWLVvQrVs3AEBYWBiaNm0qF0NYWBgyMjKk/f7+/jhw4ADCwsKwcOFCAC8S+rVr16Jt27YAgPv37yM7Oxt9+/aFmZkZAMDa2vqV13HRokUIDg4u1zUnIiKi2q9Cia4oivDx8ZGSnmfPnmHChAnQ1NSUK7dz586qi/Ats7W1lftuaGgoNw2gonU0adIEGhoaUpJbvO/06dPlrq9Tp05yv1A4OTlh2bJlKCwshJKSEs6ePYugoCAkJibiwYMHKCoqAvAigbSxscGnn36Kjz/+GOfOncOHH34IDw8PODs7AwB8fHzQo0cPWFpaomfPnujbty8+/PBDAEBiYiJyc3PRsGFDuXiePn2K1NRU6buJiYmU5ALy1+yvv/7C8+fP4ejoKB3X0dGBpaWl9P3ixYsoLCyEhYWFXDt5eXlybauoqMhdWz09Pfj4+MDd3R09evRA9+7dMXjwYBgaGpZ6HQMDAzFt2jTpe05ODoyMjEotS0RERLVfhRJdb29vue8jRoyo0mDeBcrKynLfBUFAUVGR9NDTy9M1XvVyjJfrEAThlXVWhcePH8Pd3R3u7u6IiIiAvr4+MjIy4O7ujvz8fABAr169kJ6ejn379iEqKgrdunXDpEmTsHTpUtjb2+PGjRvYv38/Dh8+jMGDB6N79+7YsWMHcnNzYWhoKDdXtpiurm6p/a1M/3Jzc6WE/eU37QGATCaTPqurq5f4C0JYWBgmT56MAwcOYPv27Zg1axaioqLQqVOnEu2oqqpKv6QRERGR4qtQolv8AFNdpK+vDwDIzMyUXorx8oNp1SkuLk7u+59//glzc3MoKSnh6tWruHfvHhYvXiyNTp45c6ZEHfr6+vD29oa3tzc6d+6ML7/8EkuXLgUAaGtrY8iQIRgyZAg++eQT9OzZE/fv34e9vT1u376N+vXry013qAhTU1MoKysjPj4eLVq0AABkZ2fj2rVr6NKlCwDAzs4OhYWFyMrKQufOnSvchp2dHezs7BAYGAgnJyds2bKl1ESXiIiI6pZKvTCiLlJXV0enTp2wePFitGzZEllZWZg1a9ZbaTsjIwPTpk3D+PHjce7cOaxevRrLli0DALRo0QIqKipYvXo1JkyYgEuXLmHevHly58+ZMwcODg5o3bo18vLysGfPHmku6/Lly2FoaAg7OzvUq1cPv/zyCwwMDKCrq4vu3bvDyckJHh4eWLJkCSwsLPDPP/9g7969GDBggDTn93W0tLTg7e2NL7/8Enp6emjcuDHmzp2LevXqSaOzFhYW8PT0hJeXF5YtWwY7Ozv8+++/OHLkCGxtbdGnT59S675x4wbWr1+Pjz76CE2bNkVycjJSUlLg5eX1JpebiIiIFAQXIa2AH3/8EQUFBXBwcMDUqVMxf/78t9Kul5cXnj59CkdHR0yaNAlTpkyRHgTT19dHeHg4fvnlF9jY2GDx4sXSSG0xFRUVBAYGwtbWFl26dIGSkhK2bdsG4EUiumTJErRv3x4dOnRAWloa9u3bJyWi+/btQ5cuXTBq1ChYWFhg6NChSE9Pr9DaycuXL4eTkxP69u2L7t27w8XFBdbW1lBTU5PKhIWFwcvLC1988QUsLS3h4eEhNwpcGg0NDVy9ehUff/wxLCws4Ovri0mTJmH8+PEVubxERESkoARREdcIUyBubm5o164dVq5cWdOhVJnHjx+jWbNmWLZsGcaMGVNjceTk5EBHRweLZ2+DmppGjcVB1WvK//rVdAhERFSFin9+Z2dnQ1tb+7VlOXWBqt358+dx9epVODo6Ijs7GyEhIQCA/v3713BkREREpMiY6Nag4uW/XuXKlStvMZrqtXTpUiQnJ0NFRQUODg6IiYmRXlpBREREVB2Y6Nagpk2bvnblhqZNm5a6tFdtY2dnh7Nnz9Z0GERERFTHMNGtQfXr10erVq1qOgwiIiIihcRVF4iIiIhIIXFEl+q8T/17lfnUJhEREdU+HNElIiIiIoXERJeIiIiIFBITXSIiIiJSSEx0iYiIiEgh8WE0qvNWTf8ZaqqK/wpg/9DhNR0CERHRW8URXSIiIiJSSEx0iYiIiEghMdElIiIiIoXERJeIiIiIFBITXSIiIiJSSEx0iYiIiEghMdF9A+Hh4dDV1a2y+kRRhK+vL/T09CAIAhISEuDm5oapU6dKZUxMTLBy5cpy15mWlibVpQiio6MhCAIePnxY06EQERHRO67OJbqCICAyMrJK6hoyZAiuXbtWJXUBwIEDBxAeHo49e/YgMzMT7733Xoky8fHx8PX1rbI2gapP2ImIiIjeBXxhxBtQV1eHurp6ldWXmpoKQ0NDODs7v7KMvr5+lbVHREREpMhqdER3z5490NXVRWFhIQAgISEBgiBgxowZUpmxY8dixIgRuHfvHoYNG4ZmzZpBQ0MDbdq0wdatW+Xqc3Nzw+TJkzF9+nTo6enBwMAAQUFB0nETExMAwIABAyAIgvQ9MTERH3zwAbS0tKCtrQ0HBwecOXOmzPj/OxIaFBSEdu3aYfPmzTAxMYGOjg6GDh2KR48elVmXj48PPvvsM2RkZMjF9l//nbpw9epVvP/++1BTU4ONjQ0OHz5c6qj1X3/9hQ8++AAaGhpo27YtTp06BeDFVIBRo0YhOzsbgiBAEAS5a/YqJiYmmD9/Pry8vCCTyWBsbIzdu3fj33//Rf/+/SGTyWBra1viOp44cQKdO3eGuro6jIyMMHnyZDx+/Fg6vnnzZrRv3x5aWlowMDDA8OHDkZWV9co40tPT0a9fPzRo0ACamppo3bo19u3bV2b8REREpPhqNNHt3LkzHj16hPPnzwMAjh07hkaNGiE6Oloqc+zYMbi5ueHZs2dwcHDA3r17cenSJfj6+mLkyJE4ffq0XJ0bN26EpqYm4uLisGTJEoSEhCAqKgrAiz/7A0BYWBgyMzOl756enmjevDni4+Nx9uxZzJgxA8rKypXqU2pqKiIjI7Fnzx7s2bMHx44dw+LFi8s8LzQ0FCEhIWjevLlcbK9TWFgIDw8PaGhoIC4uDuvXr8fMmTNLLTtz5kz4+/sjISEBFhYWGDZsGAoKCuDs7IyVK1dCW1sbmZmZyMzMhL+/f7n6umLFCri4uOD8+fPo06cPRo4cCS8vL4wYMQLnzp2DmZkZvLy8IIqidG169uyJjz/+GBcuXMD27dtx4sQJ+Pn5SXU+f/4c8+bNQ2JiIiIjI5GWlgYfH59XxjBp0iTk5eXh+PHjuHjxIr766ivIZLJSy+bl5SEnJ0duIyIiIsVVo1MXdHR00K5dO0RHR6N9+/aIjo7G559/juDgYOTm5iI7OxvXr1+Hq6srmjVrJpeAffbZZzh48CB+/vlnODo6SvttbW0xd+5cAIC5uTnWrFmDI0eOoEePHtKf/XV1dWFgYCCdk5GRgS+//BJWVlbSeZVVVFSE8PBwaGlpAQBGjhyJI0eOYMGCBWVeCy0tLSgpKcnF9jpRUVFITU1FdHS0dM6CBQvQo0ePEmX9/f3Rp08fAEBwcDBat26N69evw8rKCjo6OhAEodztFuvduzfGjx8PAJgzZw7WrVuHDh06YNCgQQCAgIAAODk54c6dOzAwMMCiRYvg6ekpPVxnbm6OVatWwdXVFevWrYOamhpGjx4t1W9qaopVq1ahQ4cOyM3NLTWBzcjIwMcff4w2bdpI57zKokWLEBwcXKE+EhERUe1V4w+jubq6Ijo6GqIoIiYmBgMHDoS1tTVOnDiBY8eOoWnTpjA3N0dhYSHmzZuHNm3aQE9PDzKZDAcPHkRGRoZcfba2tnLfDQ0NX/unbwCYNm0axo4di+7du2Px4sVITU2tdH9MTEykJLe87VdWcnIyjIyM5BLUl5P+l718XQwNDQHgjeN6uc4mTZoAgJRwvryvuJ3ExESEh4dDJpNJm7u7O4qKinDjxg0AwNmzZ9GvXz+0aNECWlpacHV1BYAS97nY5MmTMX/+fLi4uGDu3Lm4cOHCK+MNDAxEdna2tN28efMNek9ERETvuhpPdN3c3HDixAkkJiZCWVkZVlZWcHNzQ3R0NI4dOyYlOl9//TVCQ0MREBCAo0ePIiEhAe7u7sjPz5er779TDgRBQFFR0WtjCAoKwuXLl9GnTx/88ccfsLGxwa5duyrVn8q0/za8HJcgCADwxnGVVufr2snNzcX48eORkJAgbYmJiUhJSYGZmRkeP34Md3d3aGtrIyIiAvHx8dJ9+O99LjZ27Fj89ddfGDlyJC5evIj27dtj9erVpZZVVVWFtra23EZERESKq8YT3eJ5uitWrJCS2uJENzo6Gm5ubgCA2NhY9O/fHyNGjEDbtm1hampaqaW9lJWVpYffXmZhYYHPP/8chw4dwsCBAxEWFvZG/XobLC0tcfPmTdy5c0faV565vf+loqJS6jWpavb29rhy5QpatWpVYlNRUcHVq1dx7949LF68GJ07d4aVlVW5Rp2NjIwwYcIE7Ny5E1988QW+//77au8LERERvftqPNFt0KABbG1tERERISW1Xbp0wblz53Dt2jUp+TU3N0dUVBROnjyJpKQkjB8/Xi7BKy8TExMcOXIEt2/fxoMHD/D06VP4+fkhOjoa6enpiI2NRXx8PKytrauym9WiR48eMDMzg7e3Ny5cuIDY2FjMmjULwP+NppaHiYkJcnNzceTIEdy9exdPnjyplngDAgJw8uRJ+Pn5ISEhASkpKfjtt9+kh9FatGgBFRUVrF69Gn/99Rd2796NefPmvbbOqVOn4uDBg7hx4wbOnTuHo0eP1op7R0RERNWvxhNd4MU83cLCQinR1dPTg42NDQwMDGBpaQkAmDVrFuzt7eHu7g43NzcYGBjAw8Ojwm0tW7YMUVFRMDIygp2dHZSUlHDv3j14eXnBwsICgwcPRq9evWrFQ0tKSkqIjIxEbm4uOnTogLFjx0qrLqipqZW7HmdnZ0yYMAFDhgyBvr4+lixZUi3x2tra4tixY7h27Ro6d+4MOzs7zJkzB02bNgXwYo3g8PBw/PLLL7CxscHixYuxdOnS19ZZWFiISZMmwdraGj179oSFhQXWrl1bLfETERFR7SKIxWs/kUKIjY3F+++/j+vXr8PMzKymw3mn5eTkQEdHB/PGfw81VY2aDqfa+YcOr+kQiIiI3ljxz+/s7Owyn7fhm9FquV27dkEmk8Hc3BzXr1/HlClT4OLiwiSXiIiI6rx3YurCu6pXr15yS2G9vC1cuLBCdWVkZLyyLplM9srls8ry6NEjTJo0CVZWVvDx8UGHDh3w22+/VaquYjExMa+NlYiIiKg24Ijua/zwww94+vRpqcf09PQqVFfTpk2RkJDw2uOV4eXlBS8vr0qd+yrt27d/baxEREREtQET3ddo1qxZldVVv359tGrVqsrqq07q6uq1JlYiIiKiV+HDaFRnVWQyOxEREb0bKvLzm3N0iYiIiEghMdElIiIiIoXERJeIiIiIFBITXSIiIiJSSEx0iYiIiEghcXkxqvOWjv4RasrqNR1GCf/bOr6mQyAiIqrVOKJLRERERAqJiS4RERERKSQmukRERESkkJjoEhEREZFCYqJLRERERAqJiW4tsH79ehgZGaFevXpYuXJlTYcDAAgKCkK7du1qOgwiIiKiV6qzia4gCIiMjKzpMMqUk5MDPz8/BAQE4NatW/D19a3pkN454eHh0NXVrekwiIiI6B1TZxPdmpafn1+uchkZGXj+/Dn69OkDQ0NDaGhoVKq958+fVzoGIiIiotronUh09+zZA11dXRQWFgIAEhISIAgCZsyYIZUZO3YsRowYgXv37mHYsGFo1qwZNDQ00KZNG2zdulWuPjc3N0yePBnTp0+Hnp4eDAwMEBQUJB03MTEBAAwYMACCIEjfExMT8cEHH0BLSwva2tpwcHDAmTNnyoy/eEQxMjIS5ubmUFNTg7u7O27evCmVKf5T/w8//ICWLVtCTU0NAPDw4UOMHTsW+vr60NbWRteuXZGYmCjV26ZNGwCAqakpBEFAWloaAOC3336Dvb091NTUYGpqiuDgYBQUFEjtCYKAdevW4aOPPoKmpiYWLFhQqRiKLV68GE2aNIGWlhbGjBmDZ8+elXldikVHR8PR0RGamprQ1dWFi4sL0tPTpeNl9WX58uVo06YNNDU1YWRkhIkTJyI3N1eqe9SoUcjOzoYgCBAEQe5eExERUd31TiS6nTt3xqNHj3D+/HkAwLFjx9CoUSNER0dLZY4dOwY3Nzc8e/YMDg4O2Lt3Ly5dugRfX1+MHDkSp0+flqtz48aN0NTURFxcHJYsWYKQkBBERUUBAOLj4wEAYWFhyMzMlL57enqiefPmiI+Px9mzZzFjxgwoKyuXqw9PnjzBggULsGnTJsTGxuLhw4cYOnSoXJnr16/j119/xc6dO5GQkAAAGDRoELKysrB//36cPXsW9vb26NatG+7fv48hQ4bg8OHDAIDTp08jMzMTRkZGiImJgZeXF6ZMmYIrV67gu+++Q3h4OBYsWCDXXlBQEAYMGICLFy9i9OjRlYoBAH7++WcEBQVh4cKFOHPmDAwNDbF27dpyXZeCggJ4eHjA1dUVFy5cwKlTp+Dr6wtBEACgXH2pV68eVq1ahcuXL2Pjxo34448/MH36dACAs7MzVq5cCW1tbWRmZiIzMxP+/v6lxpKXl4ecnBy5jYiIiBSXIIqiWNNBAICDgwOGDRsGf39/DBgwAB06dEBwcDDu3buH7OxsNG/eHNeuXYO5uXmJc/v27QsrKyssXboUwIsR3cLCQsTExEhlHB0d0bVrVyxevBjAixHPXbt2wcPDQyqjra2N1atXw9vbu0Kxh4eHY9SoUfjzzz/RsWNHAMDVq1dhbW2NuLg4ODo6SonirVu3oK+vDwA4ceIE+vTpg6ysLKiqqkr1tWrVCtOnT4evry8SEhJgZ2eHGzduSCPP3bt3R7du3RAYGCid89NPP2H69On4559/pP5NnToVK1askMpUNgZnZ2fY2dnhm2++kY536tQJz549k5LlV7l//z4aNmyI6OhouLq6ljhenr78144dOzBhwgTcvXtXuv5Tp07Fw4cPXxtLUFAQgoODS+yf/fEKvgKYiIiolsjJyYGOjg6ys7Ohra392rLvxIguALi6uiI6OhqiKCImJgYDBw6EtbU1Tpw4gWPHjqFp06YwNzdHYWEh5s2bhzZt2kBPTw8ymQwHDx5ERkaGXH22trZy3w0NDZGVlfXaGKZNm4axY8eie/fuWLx4MVJTU8sdf/369dGhQwfpu5WVFXR1dZGUlCTtMzY2lhJM4MVUidzcXDRs2BAymUzabty48dq2ExMTERISInfOuHHjkJmZiSdPnkjl2rdvX+LcysSQlJQkJfDFnJycynVd9PT04OPjA3d3d/Tr1w+hoaHIzMysUF8OHz6Mbt26oVmzZtDS0sLIkSNx7949ub6WR2BgILKzs6Xt5aklREREpHjq13QAxdzc3PDjjz8iMTERysrKsLKygpubG6Kjo/HgwQNpNPDrr79GaGgoVq5cKc3bnDp1aokHq/475UAQBBQVFb02hqCgIAwfPhx79+7F/v37MXfuXGzbtg0DBgyokj5qamrKfc/NzYWhoaHcFI1ir1tFIDc3F8HBwRg4cGCJY8XzbktrrypjqIiwsDBMnjwZBw4cwPbt2zFr1ixERUWhU6dOZfYlLS0Nffv2xaeffooFCxZAT08PJ06cwJgxY5Cfn1+hh/NUVVXlRq2JiIhIsb0ziW7xPN0VK1ZISa2bmxsWL16MBw8e4IsvvgAAxMbGon///hgxYgQAoKioCNeuXYONjU2F2lNWVpYefnuZhYUFLCws8Pnnn2PYsGEICwsrV6JbUFCAM2fOwNHREQCQnJyMhw8fwtra+pXn2Nvb4/bt26hfv740LaE87O3tkZycjFatWpX7nDeJoXgKhpeXl7Tvzz//rFA7dnZ2sLOzQ2BgIJycnLBlyxZ06tSpzL6cPXsWRUVFWLZsGerVe/EHiJ9//lmujIqKSqn3koiIiOq2d2bqQoMGDWBra4uIiAi4ubkBALp06YJz587h2rVrUvJrbm6OqKgonDx5EklJSRg/fjzu3LlT4fZMTExw5MgR3L59Gw8ePMDTp0/h5+eH6OhopKenIzY2FvHx8a9NVF+mrKyMzz77DHFxcTh79ix8fHzQqVMnKfEtTffu3eHk5AQPDw8cOnQIaWlpOHnyJGbOnPna1R7mzJmDTZs2ITg4GJcvX0ZSUhK2bduGWbNmVfg6lCeGKVOm4Mcff0RYWBiuXbuGuXPn4vLly+Wq/8aNGwgMDMSpU6eQnp6OQ4cOISUlRbquZfWlVatWeP78OVavXo2//voLmzdvxrfffivXhomJCXJzc3HkyBHcvXu3wlMaiIiISDG9M4ku8GKebmFhoZTo6unpwcbGBgYGBrC0tAQAzJo1C/b29nB3d4ebmxsMDAzkHigrr2XLliEqKgpGRkaws7ODkpIS7t27By8vL1hYWGDw4MHo1atXqQ8vlUZDQwMBAQEYPnw4XFxcIJPJsH379teeIwgC9u3bhy5dumDUqFGwsLDA0KFDkZ6ejiZNmrzyPHd3d+zZsweHDh1Chw4d0KlTJ6xYsQLGxsYVugbljWHIkCGYPXs2pk+fDgcHB6Snp+PTTz8tV/0aGhq4evUqPv74Y1hYWMDX1xeTJk3C+PHjy9WXtm3bYvny5fjqq6/w3nvvISIiAosWLZJrw9nZGRMmTMCQIUOgr6+PJUuWVPg6EBERkeJ5Z1ZdqM3K+9Q/vVuKn9rkqgtERES1R61cdYGIiIiIqCox0S2HXr16yS1/9fK2cOHCmg6vxr3q2shkMrm1jImIiIjepndm1YV32Q8//ICnT5+WekxPT09aK7auet1LI5o1a/b2AiEiIiJ6CRPdcmCy9npVscwZERERUVXj1AUiIiIiUkhcdYHqrIo8tUlERETvBq66QERERER1HhNdIiIiIlJITHSJiIiISCEx0SUiIiIihcTlxajOW9BrOVTrq9V0GACAkGMzajoEIiIihcERXSIiIiJSSEx0iYiIiEghMdElIiIiIoXERJeIiIiIFBITXSIiIiJSSEx06whBEBAZGVnTYRARERG9NXUq0X3Xkj0TExOsXLmypsMgIiIiUkh1KtGtjQoLC1FUVFTTYRARERHVOjWW6O7Zswe6urooLCwEACQkJEAQBMyY8X8L5o8dOxYjRozAvXv3MGzYMDRr1gwaGhpo06YNtm7dKlefm5sbJk+ejOnTp0NPTw8GBgYICgqSjpuYmAAABgwYAEEQpO+JiYn44IMPoKWlBW1tbTg4OODMmTPl6sOJEyfQuXNnqKurw8jICJMnT8bjx48BAJs2bYJMJkNKSopUfuLEibCyssKTJ0/g5uaG9PR0fP755xAEAYIgAADCw8Ohq6uL3bt3w8bGBqqqqsjIyEB8fDx69OiBRo0aQUdHB66urjh37lyFrnlmZiZ69eoFdXV1mJqaYseOHXLHAwICYGFhAQ0NDZiammL27Nl4/vy5XJn58+ejcePG0NLSwtixYzFjxgy0a9dOOl5QUIDJkydDV1cXDRs2REBAALy9veHh4SGVOXDgAN5//32pTN++fZGamirXzsmTJ9GuXTuoqamhffv2iIyMhCAISEhIkMpcunQJvXr1gkwmQ5MmTTBy5EjcvXu3QteEiIiIFFeNJbqdO3fGo0ePcP78eQDAsWPH0KhRI0RHR0tljh07Bjc3Nzx79gwODg7Yu3cvLl26BF9fX4wcORKnT5+Wq3Pjxo3Q1NREXFwclixZgpCQEERFRQEA4uPjAQBhYWHIzMyUvnt6eqJ58+aIj4/H2bNnMWPGDCgrK5cZf2pqKnr27ImPP/4YFy5cwPbt23HixAn4+fkBALy8vNC7d294enqioKAAe/fuxQ8//ICIiAhoaGhg586daN68OUJCQpCZmYnMzEyp7idPnuCrr77CDz/8gMuXL6Nx48Z49OgRvL29ceLECfz5558wNzdH79698ejRo3Jf89mzZ+Pjjz9GYmIiPD09MXToUCQlJUnHtbS0EB4ejitXriA0NBTff/89VqxYIR2PiIjAggUL8NVXX+Hs2bNo0aIF1q1bJ9fGV199hYiICISFhSE2NhY5OTklpos8fvwY06ZNw5kzZ3DkyBHUq1cPAwYMkEauc3Jy0K9fP7Rp0wbnzp3DvHnzEBAQIFfHw4cP0bVrV9jZ2eHMmTM4cOAA7ty5g8GDB5f7ehAREZFiE0RRFGuqcQcHBwwbNgz+/v4YMGAAOnTogODgYNy7dw/Z2dlo3rw5rl27BnNz8xLn9u3bF1ZWVli6dCmAFyO6hYWFiImJkco4Ojqia9euWLx4MYAXc3R37dolN7qora2N1atXw9vbu0Kxjx07FkpKSvjuu++kfSdOnICrqyseP34MNTU1PHjwALa2tujXrx927tyJyZMn43//+59U3sTEBFOnTsXUqVOlfeHh4Rg1ahQSEhLQtm3bV7ZfVFQEXV1dbNmyBX379i0zXkEQMGHCBLnEtFOnTrC3t8fatWtLPWfp0qXYtm2bNMLdqVMntG/fHmvWrJHKvP/++8jNzZVGWg0MDODv7w9/f38AL6ZemJqaws7O7pXzo+/evQt9fX1cvHgR7733Hr799lvMmjULf//9N9TUXrya94cffsC4ceNw/vx5tGvXDvPnz0dMTAwOHjwo1fP333/DyMgIycnJsLCwKNFOXl4e8vLypO85OTkwMjLCdOe5fAUwERFRLZGTkwMdHR1kZ2dDW1v7tWVrdI6uq6sroqOjIYoiYmJiMHDgQFhbW+PEiRM4duwYmjZtCnNzcxQWFmLevHlo06YN9PT0IJPJcPDgQWRkZMjVZ2trK/fd0NAQWVlZr41h2rRpGDt2LLp3747FixeX+BP6qyQmJiI8PBwymUza3N3dUVRUhBs3bgAAGjRogA0bNmDdunUwMzOTm5bxOioqKiX6cufOHYwbNw7m5ubQ0dGBtrY2cnNzS1yD13Fycirx/eUR3e3bt8PFxQUGBgaQyWSYNWuWXP3JyclwdHSUq+Pl79nZ2bhz547cPiUlJTg4OMidk5KSgmHDhsHU1BTa2trSNJLitpKTk2Fraysluf9tB3hx/Y8ePSp3/a2srADglfdw0aJF0NHRkTYjI6PSLxQREREphBpNdN3c3HDixAkkJiZCWVkZVlZWcHNzQ3R0NI4dOwZXV1cAwNdff43Q0FAEBATg6NGjSEhIgLu7O/Lz8+Xq+++UA0EQynyQKygoCJcvX0afPn3wxx9/wMbGBrt27Soz9tzcXIwfPx4JCQnSlpiYiJSUFJiZmUnljh8/DiUlJWRmZkrzd8uirq4uzdkt5u3tjYSEBISGhuLkyZNISEhAw4YNS1yDyjp16hQ8PT3Ru3dv7NmzB+fPn8fMmTOrrP6X9evXD/fv38f333+PuLg4xMXFAUCF2srNzUW/fv3krn9CQgJSUlLQpUuXUs8JDAxEdna2tN28ebNK+kNERETvphpNdIvn6a5YsUJKaosT3ejoaLi5uQEAYmNj0b9/f4wYMQJt27aFqakprl27VuH2lJWVpYffXmZhYYHPP/8chw4dwsCBAxEWFlZmXfb29rhy5QpatWpVYlNRUQHw4oGqr776Cr///jtkMpk0f7eYiopKqfGUJjY2FpMnT0bv3r3RunVrqKqqVvjBqz///LPEd2traylWY2NjzJw5E+3bt4e5uTnS09PlyltaWkpzm4u9/F1HRwdNmjSR21dYWCj30Ny9e/eQnJyMWbNmoVu3brC2tsaDBw9KtHPx4kW5aQb/bdfe3h6XL1+GiYlJieuvqalZav9VVVWhra0ttxEREZHiqtFEt0GDBrC1tUVERISU1Hbp0gXnzp3DtWvXpOTX3NwcUVFROHnyJJKSkjB+/HjcuXOnwu2ZmJjgyJEjuH37Nh48eICnT5/Cz88P0dHRSE9PR2xsLOLj46Xk73UCAgJw8uRJ+Pn5SSOJv/32m5TMPnr0CCNHjsTkyZPRq1cvREREYPv27XIrHZiYmOD48eO4detWmUmrubk5Nm/ejKSkJMTFxcHT0xPq6uoV6v8vv/yCH3/8EdeuXcPcuXNx+vRpKV5zc3NkZGRg27ZtSE1NxapVq0qMbH/22WfYsGEDNm7ciJSUFMyfPx8XLlyQG33+7LPPsGjRIvz2229ITk7GlClT8ODBA6lMgwYN0LBhQ6xfvx7Xr1/HH3/8gWnTpsm1M3z4cBQVFcHX1xdJSUk4ePCgNBe7uJ5Jkybh/v37GDZsGOLj45GamoqDBw9i1KhR5f7lgYiIiBRbja+j6+rqisLCQinR1dPTg42NDQwMDGBpaQkAmDVrFuzt7eHu7g43NzcYGBjIPVBWXsuWLUNUVBSMjIxgZ2cHJSUl3Lt3D15eXrCwsMDgwYPRq1cvBAcHl1mXra0tjh07hmvXrqFz586ws7PDnDlz0LRpUwDAlClToKmpiYULFwIA2rRpg4ULF2L8+PG4desWACAkJARpaWkwMzODvr7+a9vbsGEDHjx4AHt7eymBbty4cYX6HxwcjG3btsHW1habNm3C1q1bYWNjAwD46KOP8Pnnn8PPzw/t2rXDyZMnMXv2bLnzPT09ERgYCH9/f9jb2+PGjRvw8fGRm0sbEBCAYcOGwcvLC05OTtLc5eIy9erVw7Zt23D27Fm89957+Pzzz/H111/LtaOtrY3ff/8dCQkJaNeuHWbOnIk5c+YAgFRP06ZNERsbi8LCQnz44Ydo06YNpk6dCl1dXdSrV+P/WRMREdE7oEZXXaDar0ePHjAwMMDmzZtLPV5UVARra2sMHjwY8+bNq3Q7ERERGDVqFLKzsys8kv0qxU9tctUFIiKi2qMiqy7Uf0sxkQJ48uQJvv32W7i7u0NJSQlbt27F4cOHpbWKASA9PR2HDh2Cq6sr8vLysGbNGty4cQPDhw+vUFubNm2CqakpmjVrhsTERAQEBGDw4MFVluQSERGR4uPfeF+h+I1bpW3F0xHeFREREa+MtXXr1lXWjiAI2LdvH7p06QIHBwf8/vvv+PXXX9G9e3epTL169RAeHo4OHTrAxcUFFy9exOHDh8s17/llt2/fxogRI2BtbY3PP/8cgwYNwvr166usL0RERKT4OHXhFW7duoWnT5+WekxPTw96enpvOaJXe/To0SsfzlNWVoaxsfFbjqh24NQFIiKi2odTF6pAs2bNajqEctPS0oKWllZNh0FERET0TuHUBSIiIiJSSJy6QHVWRf70QURERO+Givz85oguERERESkkJrpEREREpJCY6BIRERGRQmKiS0REREQKiYkuERERESkkrqNLdd6sdjOhWk/1rbb59fWlb7U9IiKiuogjukRERESkkJjoEhEREZFCYqJLRERERAqJiS4RERERKSQmukRERESkkJjovqMEQUBkZGRNhwETExOsXLmypsMol6CgILRr166mwyAiIqJ3BBNdIiIiIlJITHSJiIiISCEx0a1GO3bsQJs2baCuro6GDRuie/fuePz4MeLj49GjRw80atQIOjo6cHV1xblz515b182bNzF48GDo6upCT08P/fv3R1pamnQ8Ojoajo6O0NTUhK6uLlxcXJCenl6uOH///Xd06NABampqaNSoEQYMGCB3/MmTJxg9ejS0tLTQokULrF+/Xu54QEAALCwsoKGhAVNTU8yePRvPnz+XjhdPKdi8eTNMTEygo6ODoUOH4tGjR1IZNzc3TJ48GdOnT4eenh4MDAwQFBQk187Dhw8xduxY6OvrQ1tbG127dkViYmK5+khERER1DxPdapKZmYlhw4Zh9OjRSEpKQnR0NAYOHAhRFPHo0SN4e3vjxIkT+PPPP2Fubo7evXvLJX4ve/78Odzd3aGlpYWYmBjExsZCJpOhZ8+eyM/PR0FBATw8PODq6ooLFy7g1KlT8PX1hSAIZca5d+9eDBgwAL1798b58+dx5MgRODo6ypVZtmwZ2rdvj/Pnz2PixIn49NNPkZycLB3X0tJCeHg4rly5gtDQUHz//fdYsWKFXB2pqamIjIzEnj17sGfPHhw7dgyLFy+WK7Nx40ZoamoiLi4OS5YsQUhICKKioqTjgwYNQlZWFvbv34+zZ8/C3t4e3bp1w/3798vsJwDk5eUhJydHbiMiIiLFJYiiKNZ0EIro3LlzcHBwQFpaGoyNjV9btqioCLq6utiyZQv69u0L4MXDaLt27YKHhwd++uknzJ8/H0lJSVLymp+fD11dXURGRqJ9+/Zo2LAhoqOj4erqWqE4nZ2dYWpqip9++qnU4yYmJujcuTM2b94MABBFEQYGBggODsaECRNKPWfp0qXYtm0bzpw5A+DFiO7XX3+N27dvQ0tLCwAwffp0HD9+HH/++SeAFyO6hYWFiImJkepxdHRE165dsXjxYpw4cQJ9+vRBVlYWVFX/73W9rVq1wvTp0+Hr64ugoCBERkYiISGh1LiCgoIQHBxcYv9nLf34CmAiIqJaIicnBzo6OsjOzoa2tvZry3JEt5q0bdsW3bp1Q5s2bTBo0CB8//33ePDgAQDgzp07GDduHMzNzaGjowNtbW3k5uYiIyOj1LoSExNx/fp1aGlpQSaTQSaTQU9PD8+ePUNqair09PTg4+MDd3d39OvXD6GhocjMzCxXnAkJCejWrdtry9ja2kqfBUGAgYEBsrKypH3bt2+Hi4sLDAwMIJPJMGvWrBJ9MTExkZJcADA0NJSr47/t/LdMYmIicnNz0bBhQ+kayGQy3LhxA6mpqeXqa2BgILKzs6Xt5s2b5TqPiIiIaqf6NR2AolJSUkJUVBROnjyJQ4cOYfXq1Zg5cybi4uLw6aef4t69ewgNDYWxsTFUVVXh5OSE/Pz8UuvKzc2Fg4MDIiIiShzT19cHAISFhWHy5Mk4cOAAtm/fjlmzZiEqKgqdOnV6bZzq6upl9kVZWVnuuyAIKCoqAgCcOnUKnp6eCA4Ohru7O3R0dLBt2zYsW7as3HWUp0xubi4MDQ0RHR1dIj5dXd0y+wAAqqqqcqPBREREpNiY6FYjQRDg4uICFxcXzJkzB8bGxti1axdiY2Oxdu1a9O7dG8CLB83u3r37ynrs7e2xfft2NG7c+LVD9HZ2drCzs0NgYCCcnJywZcuWMhNdW1tbHDlyBKNGjapUH0+ePAljY2PMnDlT2lfeh+Aqwt7eHrdv30b9+vVhYmJS5fUTERGR4uHUhWoSFxeHhQsX4syZM8jIyMDOnTvx77//wtraGubm5ti8eTOSkpIQFxcHT0/P146senp6olGjRujfvz9iYmJw48YNREdHY/Lkyfj7779x48YNBAYG4tSpU0hPT8ehQ4eQkpICa2vrMuOcO3cutm7dirlz5yIpKQkXL17EV199Ve5+mpubIyMjA9u2bUNqaipWrVqFXbt2lfv88urevTucnJzg4eGBQ4cOIS0tDSdPnsTMmTOlucBEREREL2OiW020tbVx/Phx9O7dGxYWFpg1axaWLVuGXr16YcOGDXjw4AHs7e0xcuRITJ48GY0bN35lXRoaGjh+/DhatGiBgQMHwtraGmPGjMGzZ8+gra0NDQ0NXL16FR9//DEsLCzg6+uLSZMmYfz48WXG6ebmhl9++QW7d+9Gu3bt0LVrV5w+fbrc/fzoo4/w+eefw8/PD+3atcPJkycxe/bscp9fXoIgYN++fejSpQtGjRoFCwsLDB06FOnp6WjSpEmVt0dERES1H1ddoDqr+KlNrrpARERUe3DVBSIiIiKq85joKrjWrVvLLcf18lbaKg5EREREioKrLii4ffv2yb2O92Wc20pERESKjImugivrrWxEREREioqJLtV58xMWlDmZnYiIiGofztElIiIiIoXERJeIiIiIFBITXSIiIiJSSEx0iYiIiEghMdElIiIiIoXEVReozhtvOg4q9ZQBABuzfqrhaIiIiKiqcESXiIiIiBQSE10iIiIiUkhMdImIiIhIITHRJSIiIiKFxESXiIiIiBQSE12SExQUhHbt2tV0GERERERvjIluHeHm5oapU6eWWc7f3x9Hjhx56+0SERERVTWuo0sAAFEUUVhYCJlMBplMVtPhEBEREb0xjujWAT4+Pjh27BhCQ0MhCAIEQUB4eDgEQcD+/fvh4OAAVVVVnDhxosTUBR8fH3h4eCA4OBj6+vrQ1tbGhAkTkJ+fX6l2b9y4gVatWmHp0qVyZRMSEiAIAq5fvw4AEAQB69atQ69evaCurg5TU1Ps2LFD7pybN29i8ODB0NXVhZ6eHvr374+0tLQ3vl5ERESkGJjo1gGhoaFwcnLCuHHjkJmZiczMTBgZGQEAZsyYgcWLFyMpKQm2tralnn/kyBEkJSUhOjoaW7duxc6dOxEcHFypdlu0aIHRo0cjLCxMrmxYWBi6dOmCVq1aSftmz56Njz/+GImJifD09MTQoUORlJQEAHj+/Dnc3d2hpaWFmJgYxMbGQiaToWfPnuVKwomIiEjxMdGtA3R0dKCiogINDQ0YGBjAwMAASkpKAICQkBD06NEDZmZm0NPTK/V8FRUV/Pjjj2jdujX69OmDkJAQrFq1CkVFRZVq18fHB8nJyTh9+jSAF0nrli1bMHr0aLnzBw0ahLFjx8LCwgLz5s1D+/btsXr1agDA9u3bUVRUhB9++AFt2rSBtbU1wsLCkJGRgejo6FLjycvLQ05OjtxGREREiouJbh3Xvn37Msu0bdsWGhoa0ncnJyfk5ubi5s2blWqzadOm6NOnD3788UcAwO+//468vDwMGjRIrpyTk1OJ78UjuomJibh+/Tq0tLSkecV6enp49uwZUlNTS2130aJF0NHRkbbiUW0iIiJSTHwYrY7T1NSskXbHjh2LkSNHYsWKFQgLC8OQIUPkkumy5ObmwsHBARERESWO6evrl3pOYGAgpk2bJn3PyclhsktERKTAmOjWESoqKigsLKzUuYmJiXj69CnU1dUBAH/++SdkMlm5ksRXtdu7d29oampi3bp1OHDgAI4fP16izJ9//gkvLy+573Z2dgAAe3t7bN++HY0bN4a2tna5+qGqqgpVVdVylSUiIqLaj1MX6ggTExPExcUhLS0Nd+/eLXN+7cvy8/MxZswYXLlyBfv27cPcuXPh5+eHevXK/s/nVe0Wz9UNDAyEubl5iWkKAPDLL7/gxx9/xLVr1zB37lycPn0afn5+AABPT080atQI/fv3R0xMDG7cuIHo6GhMnjwZf//9d7n7RkRERIqLiW4d4e/vDyUlJdjY2EBfXx8ZGRnlPrdbt24wNzdHly5dMGTIEHz00UcICgp643bHjBmD/Px8jBo1qtRzg4ODsW3bNtja2mLTpk3YunUrbGxsAAAaGho4fvw4WrRogYEDB8La2hpjxozBs2fPyj3CS0RERIpNEEVRrOkg6N3l4+ODhw8fIjIyssrrjomJQbdu3XDz5k00adJE7pggCNi1axc8PDyqvN1iOTk50NHRwdCGg6FSTxkAsDHrp2prj4iIiN5c8c/v7OzsMge3OEeX3rq8vDz8+++/CAoKwqBBg0okuURERERVgVMXqNIyMjKkpb1K2141PWLr1q0wNjbGw4cPsWTJkrccNREREdUVnLpAlVZQUPDaV+6amJigfv13948GnLpARERU+3DqAr0V9evXl3tlLxEREdG7hFMXiIiIiEghcUSX6rzv/vqeS5IREREpII7oEhEREZFC4ogu1VnFz2Hm5OTUcCRERERUXsU/t8uzngITXaqz7t27BwAwMjKq4UiIiIiooh49egQdHZ3XlmGiS3WWnp4egBfrAZf1D0WR5OTkwMjICDdv3qxzc5Prat/Zb/a7rqirfa9r/RZFEY8ePULTpk3LLMtEl+qsevVeTFHX0dGpE//H8F/a2tp1st9A3e07+1231NV+A3W373Wp3+UdoOLDaERERESkkJjoEhEREZFCYqJLdZaqqirmzp0LVVXVmg7lraqr/Qbqbt/Zb/a7rqirfa+r/S4PQSzP2gxERERERLUMR3SJiIiISCEx0SUiIiIihcREl4iIiIgUEhNdIiIiIlJITHSp1vrmm29gYmICNTU1dOzYEadPn35t+V9++QVWVlZQU1NDmzZtsG/fPrnjoihizpw5MDQ0hLq6Orp3746UlBS5Mvfv34enpye0tbWhq6uLMWPGIDc3t8r7Vpaq7Pvz588REBCANm3aQFNTE02bNoWXlxf++ecfuTpMTEwgCILctnjx4mrp36tU9T338fEp0aeePXvKlXkX7nlV9/u/fS7evv76a6lMbbvfly9fxscffyzFvXLlykrV+ezZM0yaNAkNGzaETCbDxx9/jDt37lRlt8pU1f1etGgROnToAC0tLTRu3BgeHh5ITk6WK+Pm5lbifk+YMKGqu1amqu57UFBQiX5ZWVnJlVHEe17av19BEDBp0iSpzLtyz6udSFQLbdu2TVRRURF//PFH8fLly+K4ceNEXV1d8c6dO6WWj42NFZWUlMQlS5aIV65cEWfNmiUqKyuLFy9elMosXrxY1NHRESMjI8XExETxo48+Elu2bCk+ffpUKtOzZ0+xbdu24p9//inGxMSIrVq1EocNG1bt/X1ZVff94cOHYvfu3cXt27eLV69eFU+dOiU6OjqKDg4OcvUYGxuLISEhYmZmprTl5uZWe3+LVcc99/b2Fnv27CnXp/v378vVU9P3vDr6/XJ/MzMzxR9//FEUBEFMTU2VytS2+3369GnR399f3Lp1q2hgYCCuWLGiUnVOmDBBNDIyEo8cOSKeOXNG7NSpk+js7Fxd3axUjC8rT7/d3d3FsLAw8dKlS2JCQoLYu3dvsUWLFnL309XVVRw3bpzc/c7Ozq6ubpaqOvo+d+5csXXr1nL9+vfff+XKKOI9z8rKkutzVFSUCEA8evSoVOZduOdvAxNdqpUcHR3FSZMmSd8LCwvFpk2biosWLSq1/ODBg8U+ffrI7evYsaM4fvx4URRFsaioSDQwMBC//vpr6fjDhw9FVVVVcevWraIoiuKVK1dEAGJ8fLxUZv/+/aIgCOKtW7eqrG9lqeq+l+b06dMiADE9PV3aZ2xsXOr/ob4t1dFvb29vsX///q9s812452/jfvfv31/s2rWr3L7adr9f9qrYy6rz4cOHorKysvjLL79IZZKSkkQA4qlTp96gN+VXHf3+r6ysLBGAeOzYMWmfq6urOGXKlMqEXGWqo+9z584V27Zt+8rz6so9nzJlimhmZiYWFRVJ+96Fe/42cOoC1Tr5+fk4e/YsunfvLu2rV68eunfvjlOnTpV6zqlTp+TKA4C7u7tU/saNG7h9+7ZcGR0dHXTs2FEqc+rUKejq6qJ9+/ZSme7du6NevXqIi4ursv69TnX0vTTZ2dkQBAG6urpy+xcvXoyGDRvCzs4OX3/9NQoKCirfmQqozn5HR0ejcePGsLS0xKeffop79+7J1VGT9/xt3O87d+5g7969GDNmTIljtel+V0WdZ8+exfPnz+XKWFlZoUWLFpVut6pjrArZ2dkAAD09Pbn9ERERaNSoEd577z0EBgbiyZMnVdZmWaqz7ykpKWjatClMTU3h6emJjIwM6VhduOf5+fn46aefMHr0aAiCIHesJu/521K/pgMgqqi7d++isLAQTZo0kdvfpEkTXL16tdRzbt++XWr527dvS8eL972uTOPGjeWO169fH3p6elKZ6lYdff+vZ8+eISAgAMOGDYO2tra0f/LkybC3t4eenh5OnjyJwMBAZGZmYvny5W/Yq7JVV7979uyJgQMHomXLlkhNTcX//vc/9OrVC6dOnYKSklKN3/O3cb83btwILS0tDBw4UG5/bbvfVVHn7du3oaKiUuIXvNddv6pUHf3+r6KiIkydOhUuLi547733pP3Dhw+HsbExmjZtigsXLiAgIADJycnYuXNnlbRblurqe8eOHREeHg5LS0tkZmYiODgYnTt3xqVLl6ClpVUn7nlkZCQePnwIHx8fuf01fc/fFia6RCR5/vw5Bg8eDFEUsW7dOrlj06ZNkz7b2tpCRUUF48ePx6JFi2rtayeHDh0qfW7Tpg1sbW1hZmaG6OhodOvWrQYje3t+/PFHeHp6Qk1NTW6/It5vAiZNmoRLly7hxIkTcvt9fX2lz23atIGhoSG6deuG1NRUmJmZve0wq0yvXr2kz7a2tujYsSOMjY3x888/l/pXDEW0YcMG9OrVC02bNpXbr6j3/L84dYFqnUaNGkFJSanEU7F37tyBgYFBqecYGBi8tnzx/5ZVJisrS+54QUEB7t+//8p2q1p19L1YcZKbnp6OqKgoudHc0nTs2BEFBQVIS0ureEcqqDr7/TJTU1M0atQI169fl+qoyXte3f2OiYlBcnIyxo4dW2Ys7/r9roo6DQwMkJ+fj4cPH1ZZu1Ud45vw8/PDnj17cPToUTRv3vy1ZTt27AgA0r+F6lbdfS+mq6sLCwsLuX/jinzP09PTcfjw4XL/Gwfe3j1/W5joUq2joqICBwcHHDlyRNpXVFSEI0eOwMnJqdRznJyc5MoDQFRUlFS+ZcuWMDAwkCuTk5ODuLg4qYyTkxMePnyIs2fPSmX++OMPFBUVSf8HUd2qo+/A/yW5KSkpOHz4MBo2bFhmLAkJCahXr16JP+1Xh+rq93/9/fffuHfvHgwNDaU6avKeV3e/N2zYAAcHB7Rt27bMWN71+10VdTo4OEBZWVmuTHJyMjIyMirdblXHWBmiKMLPzw+7du3CH3/8gZYtW5Z5TkJCAgBI/xaqW3X1/b9yc3ORmpoq9UtR73mxsLAwNG7cGH369Cmz7Nu+529NTT8NR1QZ27ZtE1VVVcXw8HDxypUroq+vr6irqyvevn1bFEVRHDlypDhjxgypfGxsrFi/fn1x6dKlYlJSkjh37txSlxfT1dUVf/vtN/HChQti//79S11ezM7OToyLixNPnDghmpub18jyYlXZ9/z8fPGjjz4SmzdvLiYkJMgtNZOXlyeKoiiePHlSXLFihZiQkCCmpqaKP/30k6ivry96eXnV2n4/evRI9Pf3F0+dOiXeuHFDPHz4sGhvby+am5uLz549k+qp6XteHf+ti6IoZmdnixoaGuK6detKtFkb73deXp54/vx58fz586KhoaHo7+8vnj9/XkxJSSl3naL4YqmpFi1aiH/88Yd45swZ0cnJSXRycqrV/f70/7V39zFVV38cwN8Xfl7uA/deAe1GIiDxEKKUzFA0uJqh1CgfsNnDDAjRcEYu54ylKaBuPfhQMlfiAiNdalSKz0mxlOkUDZqBIIgz807rDlNABeX9+6P5rStgoCB0+7y273a/55zv+Z5zvpfx2eF7DikpNJlMLCoqsvv5bmxsJElWV1czIyODJSUlrK2t5bZt2+jn58eoqKj71u/u6vu8efNYVFTE2tpaFhcX86mnnmK/fv148eJFpYwjPnPyz90bvL29uWDBglb37C3P/H6QQFf8a61Zs4be3t5Uq9UMDw/n4cOHlTyLxcL4+Hi78lu2bGFgYCDVajVDQkK4c+dOu/yWlhYuWrSIZrOZLi4uHDduHCsrK+3K2Gw2vvjii3R1daXRaGRiYiKvXLnSbX1sT1f2vba2lgDaPG7tuXjs2DGOGDGCJpOJGo2GwcHBXL58uV1AeD90Zb8bGxs5fvx49u/fn3369KGPjw+Tk5Ptgh6ydzzzrv6uk+Qnn3xCrVbLS5cutcr7Nz7v9r7HFoulw3WS5NWrVzl79my6ublRp9Nx8uTJtFqt3dnNVrq63+39fOfk5JAkz549y6ioKLq7u9PFxYX+/v6cP39+j+yp2tV9nzZtGj09PalWqzlgwABOmzaN1dXVdvd0xGdOknv37iWAVr/HyN71zLubiiS7fdpYCCGEEEKI+0ze0RVCCCGEEA5JAl0hhBBCCOGQJNAVQgghhBAOSQJdIYQQQgjhkCTQFUIIIYQQDkkCXSGEEEII4ZAk0BVCCCGEEA5JAl0hhBBCCOGQJNAVQogekJCQAJVK1eqorq7ukvpzc3PRt2/fLqnrbiUkJGDSpEk92oY7OXPmDFQqFUpLS3u6KR3y22+/ISUlBd7e3nBxccGDDz6ICRMmoLi4uKebJkSv9b+eboAQQvxXxcTEICcnxy6tf//+PdSa9jU3N6NPnz493Ywu1dTU1NNN6LS4uDg0NTVhw4YN8PPzw4ULF1BYWAibzdZt92xqaoJare62+oXobjKjK4QQPeTWrNzfD2dnZwDAtm3bEBYWBo1GAz8/P6Snp+PGjRvKtStXrsTQoUOh1+sxcOBAzJ49G/X19QCAoqIiJCYm4o8//lBmipcsWQIAUKlU+Oabb+za0bdvX+Tm5gL4a5Zz8+bNsFgs0Gg02LhxIwBg/fr1CA4OhkajwSOPPIK1a9d2qr9jxozB66+/jrlz58LNzQ1msxnZ2dloaGhAYmIiDAYD/P39sXv3buWaoqIiqFQq7Ny5E6GhodBoNBg5ciROnDhhV3d+fj5CQkLg4uICX19frFixwi7f19cXmZmZeOWVV2A0GjFz5kwMGjQIADBs2DCoVCqMGTMGAHD06FFER0ejX79+MJlMsFgsOH78uF19KpUK69evx+TJk6HT6RAQEIDt27fblfn5558RGxsLo9EIg8GAyMhI1NTUKPmdGc9Lly7hwIEDePfddzF27Fj4+PggPDwcaWlpeO655+zKzZo1C2azGRqNBkOGDMGOHTvuaZwA4ODBg4iMjIRWq8XAgQORmpqKhoaGdtsrRK9BIYQQ9118fDwnTpzYZt4PP/xAo9HI3Nxc1tTUcN++ffT19eWSJUuUMqtWreJ3333H2tpaFhYWMigoiCkpKSTJ69evc/Xq1TQajbRarbRarbxy5QpJEgC//vpru/uZTCbm5OSQJGtrawmAvr6+zM/P5+nTp3n+/Hl+/vnn9PT0VNLy8/Pp7u7O3NzcDvfRYrHQYDAwMzOTVVVVzMzMpLOzM59++mmuW7eOVVVVTElJoYeHBxsaGkiS33//PQEwODiY+/bt408//cTY2Fj6+vqyqamJJFlSUkInJydmZGSwsrKSOTk51Gq1Sp9I0sfHh0ajkR988AGrq6tZXV3NI0eOEAD3799Pq9VKm81GkiwsLGReXh4rKipYXl7OpKQkms1mXr58WakPAL28vLhp0yaeOnWKqampdHV1Veo4d+4c3d3dOWXKFB49epSVlZX89NNPefLkSZLs9Hg2NzfT1dWVc+fO5bVr19osc/PmTY4cOZIhISHct28fa2pqWFBQwF27dt3TOFVXV1Ov13PVqlWsqqpicXExhw0bxoSEhHafvRC9hQS6QgjRA+Lj4+ns7Ey9Xq8cU6dOJUmOGzeOy5cvtyufl5dHT0/PduvbunUrPTw8lPOcnByaTKZW5Toa6K5evdquzMMPP8xNmzbZpWVmZjIiIuKOfbw90H3iiSeU8xs3blCv13P69OlKmtVqJQAeOnSI5F+B7hdffKGUsdls1Gq13Lx5M0nypZdeYnR0tN2958+fz8GDByvnPj4+nDRpkl2ZW3398ccf2+0D+WcAaTAYWFBQoKQB4MKFC5Xz+vp6AuDu3btJkmlpaRw0aJASjN/ubsbzyy+/pJubGzUaDUeNGsW0tDSWlZUp+Xv37qWTkxMrKyvbvP5uxykpKYkzZ860Sztw4ACdnJx49erVdtsrRG8gry4IIUQPGTt2LEpLS5Xjo48+AgCUlZUhIyMDrq6uypGcnAyr1YrGxkYAwP79+zFu3DgMGDAABoMB06dPh81mU/Lv1fDhw5XPDQ0NqKmpQVJSkl2bli5daven+I4IDQ1VPjs7O8PDwwNDhw5V0sxmMwDg4sWLdtdFREQon93d3REUFISKigoAQEVFBUaPHm1XfvTo0Th16hRu3rzZZp/u5MKFC0hOTkZAQABMJhOMRiPq6+tx9uzZdvui1+thNBqVdpeWliIyMrLNd5vvdjzj4uJw/vx5bN++HTExMSgqKkJYWJjy2klpaSm8vLwQGBjY5vV3O05lZWXIzc21a+uECRPQ0tKC2tradtsrRG8gi9GEEKKH6PV6+Pv7t0qvr69Heno6pkyZ0ipPo9HgzJkziI2NRUpKCpYtWwZ3d3ccPHgQSUlJaGpqgk6na/eeKpUKJO3Smpub22zb39sDANnZ2RgxYoRduVvvFHfU7YGfSqWyS1OpVACAlpaWTtXbEX/v053Ex8fDZrPhww8/hI+PD1xcXBAREdFqAVtbfbnVbq1W22799zKeGo0G0dHRiI6OxqJFizBjxgwsXrwYCQkJd7xnZ9w+TvX19Zg1axZSU1NblfX29u6SewrRXSTQFUKIXiYsLAyVlZVtBsEAcOzYMbS0tGDFihVwcvrzD3NbtmyxK6NWq+1m6W7p378/rFarcn7q1Kl/nAU2m8146KGHcPr0abz88sud7U6XOHz4sBJU1dXVoaqqCsHBwQCA4ODgVltsFRcXIzAw8I6B463dBG4fp+LiYqxduxbPPPMMAOCXX37B77//3qn2hoaGYsOGDW3uWNGV4zl48GBlcWFoaCjOnTuHqqqqNmd173acwsLCUF5e3u73UYjeTAJdIYToZd555x3ExsbC29sbU6dOhZOTE8rKynDixAksXboU/v7+aG5uxpo1a/Dss8+iuLgYH3/8sV0dvr6+qK+vR2FhIR599FHodDrodDo8+eSTyMrKQkREBG7evIkFCxZ0aOuw9PR0pKamwmQyISYmBtevX0dJSQnq6urw5ptvdtdQKDIyMuDh4QGz2Yy3334b/fr1U/bonTdvHh5//HFkZmZi2rRpOHToELKysv5xV4gHHngAWq0We/bsgZeXFzQaDUwmEwICApCXl4fhw4fj8uXLmD9/fqdnS+fMmYM1a9bghRdeQFpaGkwmEw4fPozw8HAEBQV1ejxtNhuef/55vPrqqwgNDYXBYEBJSQnee+89TJw4EQBgsVgQFRWFuLg4rFy5Ev7+/jh58iRUKhViYmLuepwWLFiAkSNHYs6cOZgxYwb0ej3Ky8vx7bffIisrq1PjIsR919MvCQshxH/RnXZdIMk9e/Zw1KhR1Gq1NBqNDA8P57p165T8lStX0tPTk1qtlhMmTOBnn31GAKyrq1PKvPbaa/Tw8CAALl68mCT566+/cvz48dTr9QwICOCuXbvaXIzW1gKtjRs38rHHHqNaraabmxujoqL41VdfdbiPFouFb7zxhl0ZHx8frlq1yi4Nf1swd2sxWkFBAUNCQqhWqxkeHm63CIv8c6HW4MGD2adPH3p7e/P999//x/uQZHZ2NgcOHEgnJydaLBaS5PHjxzl8+HBqNBoGBARw69atra7HPyzqI8mysjKOHz+eOp2OBoOBkZGRrKmpUfI7M57Xrl3jW2+9xbCwMJpMJup0OgYFBXHhwoVsbGxUytlsNiYmJtLDw4MajYZDhgzhjh077nmcjhw5wujoaLq6ulKv1zM0NJTLli1rs61C9CYq8raXtYQQQoheoqioCGPHjkVdXV2P/6c3IcS/j+y6IIQQQgghHJIEukIIIYQQwiHJqwtCCCGEEMIhyYyuEEIIIYRwSBLoCiGEEEIIhySBrhBCCCGEcEgS6AohhBBCCIckga4QQgghhHBIEugKIYQQQgiHJIGuEEIIIYRwSBLoCiGEEEIIhySBrhBCCCGEcEj/B3+pLdLFOyIm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237" y="3188835"/>
            <a:ext cx="4715111" cy="3371237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8" descr="data:image/png;base64,iVBORw0KGgoAAAANSUhEUgAAAkcAAAHMCAYAAADf3AxxAAAAOXRFWHRTb2Z0d2FyZQBNYXRwbG90bGliIHZlcnNpb24zLjcuMSwgaHR0cHM6Ly9tYXRwbG90bGliLm9yZy/bCgiHAAAACXBIWXMAAA9hAAAPYQGoP6dpAACjIklEQVR4nOzdd1yV5f/H8dfhsDcqIiqKWxy4NfdII3OPHLg1K0eWq9ya5SizLEel5gRHjhxZbs2ve++toDhQUZYi81y/P/hxkgAFBG/G5/l48NBzr/M+h8M5n3Pd13XdOqWUQgghhBBCAGCidQAhhBBCiKxEiiMhhBBCiBdIcSSEEEII8QIpjoQQQgghXiDFkRBCCCHEC6Q4EkIIIYR4gRRHQgghhBAvkOJICCGEEOIFUhwJIYQQQrxAiiORJbi7u9O7d2+tY+Q6jRo1olGjRlrHeKVJkyah0+kICgrSOkqWo9PpmDRpUoYcy9/fH51Ox5IlSzLkeABHjx7F3NycW7duZdgxM1qXLl3o1KmT1jFEFiLFUS6wZMkSdDqd8cfU1JRChQrRu3dv7t69q3W8LO3Zs2d89dVXeHp6Ym1tjYODA/Xr12fZsmVklyvvXLx4kUmTJuHv7691lCTi4uJYvHgxjRo1Ik+ePFhYWODu7k6fPn04fvy41vEyxIoVK5g1a5bWMRJ5k5nGjh1L165dKVq0qHFZo0aNEr0nWVlZ4enpyaxZszAYDMke5/Hjx4wcOZIyZcpgaWlJnjx58PLy4s8//0zxvsPCwvjyyy+pVKkStra2WFlZUaFCBb744gvu3btn3O6LL75g3bp1nDlzJtWPKze8dnM1JXK8xYsXK0BNnjxZLV++XC1YsED169dP6fV6VaJECfX8+XOtI6rIyEgVHR2tdYxEAgMDVfny5ZWJiYny9vZWv/76q/rxxx9VgwYNFKA6d+6sYmNjtY75SmvWrFGA2rNnT5J1UVFRKioq6s2HUkpFRESod999VwGqQYMGasaMGeq3335T48ePV2XKlFE6nU4FBAQopZSaOHGiAtSjR480yfo6WrRooYoWLZppx3/+/LmKiYlJ0z4pZTIYDOr58+cZ9ro+deqUAtTBgwcTLW/YsKEqXLiwWr58uVq+fLn64YcfVI0aNRSgxowZk+Q4ly9fVoUKFVLm5ubqo48+UgsWLFAzZsxQlStXVoAaMWJEkn1u3LihihUrpvR6verSpYuaM2eOmj9/vho8eLDKmzevKlWqVKLta9asqXr06JGqx5WW167InqQ4ygUSiqNjx44lWv7FF18oQK1evVqjZNp6/vy5iouLS3G9l5eXMjExURs3bkyybsSIEQpQ06dPz8yIyXr69Gmatn9ZcaSlQYMGKUD98MMPSdbFxsaqGTNmvNHiyGAwqIiIiAw/bmYUR3Fxca/1pSazC7YEQ4YMUUWKFFEGgyHR8oYNG6ry5csnWvb8+XNVtGhRZWdnl6g4i46OVhUqVFDW1tbq8OHDifaJjY1VnTt3VoBatWqVcXlMTIyqVKmSsra2Vv/73/+S5AoNDU1ShH333XfKxsZGhYeHv/JxpeW1+zpe9/cs0k+Ko1wgpeLozz//VICaOnVqouWXLl1SHTp0UE5OTsrCwkJVq1Yt2QIhODhYffbZZ6po0aLK3NxcFSpUSPXo0SPRB1hkZKSaMGGCKlGihDI3N1eFCxdWI0eOVJGRkYmOVbRoUdWrVy+llFLHjh1TgFqyZEmS+9y6dasC1ObNm43L7ty5o/r06aPy58+vzM3NVbly5dRvv/2WaL89e/YoQK1cuVKNHTtWFSxYUOl0OhUcHJzsc3bo0CEFqL59+ya7PiYmRpUqVUo5OTkZP1D9/PwUoGbMmKG+//57VaRIEWVpaakaNGigzp07l+QYqXmeE353e/fuVQMGDFDOzs7K0dFRKaWUv7+/GjBggCpdurSytLRUefLkUR07dlR+fn5J9v/vT0Kh1LBhQ9WwYcMkz9Pq1avV119/rQoVKqQsLCxUkyZN1LVr15I8hjlz5qhixYopS0tLVaNGDbVv374kx0xOQECAMjU1Vc2aNXvpdgkSiqNr166pXr16KQcHB2Vvb6969+6tnj17lmjbRYsWqcaNGytnZ2dlbm6uPDw81Lx585Ics2jRoqpFixZq69atqlq1asrCwsL4YZfaYyil1F9//aUaNGigbG1tlZ2dnapevbry9fVVSsU/v/997l8sSlL79wGoQYMGKR8fH1WuXDllamqq/vjjD+O6iRMnGrcNCwtTn376qfHv0tnZWTVt2lSdOHHilZkSXsOLFy9OdP+XLl1S77//vsqXL5+ytLRUpUuXTraF57+KFCmievfunWR5csWRUkp17NhRAerevXvGZStXrjS2fCcnJCREOTo6qrJlyxqXrVq1SgFqypQpr8yY4MyZMwpQ69evf+l2aX3t9urVK9lCNOE1/aLkfs+///67cnJySvZ5DA0NVRYWFmr48OHGZal9TYmXM83w83Qi20jog+Lk5GRcduHCBerWrUuhQoUYNWoUNjY2/P7777Rt25Z169bRrl07AJ4+fUr9+vW5dOkSffv2pWrVqgQFBbFp0ybu3LlDvnz5MBgMtG7dmv379/Phhx/i4eHBuXPn+OGHH7h69SobNmxINlf16tUpXrw4v//+O7169Uq0bvXq1Tg5OeHl5QXAgwcPeOutt9DpdAwePBhnZ2f+/vtv+vXrR1hYGJ999lmi/b/66ivMzc0ZMWIEUVFRmJubJ5th8+bNAPTs2TPZ9aampnh7e/Pll19y4MABmjZtaly3bNkywsPDGTRoEJGRkfz44480adKEc+fO4eLikqbnOcHAgQNxdnZmwoQJPHv2DIBjx45x8OBBunTpQuHChfH39+fnn3+mUaNGXLx4EWtraxo0aMCQIUP46aefGDNmDB4eHgDGf1Myffp0TExMGDFiBKGhoXz77bd069aNI0eOGLf5+eefGTx4MPXr12fo0KH4+/vTtm1bnJycKFy48EuP//fffxMbG0uPHj1eut1/derUiWLFijFt2jROnjzJwoULyZ8/P998802iXOXLl6d169aYmpqyefNmBg4ciMFgYNCgQYmOd+XKFbp27cpHH31E//79KVOmTJqOsWTJEvr27Uv58uUZPXo0jo6OnDp1iq1bt+Lt7c3YsWMJDQ3lzp07/PDDDwDY2toCpPnvY/fu3fz+++8MHjyYfPny4e7unuxz9PHHH7N27VoGDx5MuXLlePz4Mfv37+fSpUtUrVr1pZmSc/bsWerXr4+ZmRkffvgh7u7u3Lhxg82bNzNlypQU97t79y63b9+matWqKW7zXwkdwh0dHY3LXvW36ODgQJs2bVi6dCnXr1+nZMmSbNq0CSBNr69y5cphZWXFgQMHkvz9vSi9r93U+u/vuVSpUrRr147169fz66+/JnrP2rBhA1FRUXTp0gVI+2tKvITW1ZnIfAmtBzt37lSPHj1SAQEBau3atcrZ2VlZWFgkav59++23VcWKFRN9yzAYDKpOnTqJztFPmDAhxW9ZCU3oy5cvVyYmJkmatX/55RcFqAMHDhiXvdhypJRSo0ePVmZmZurJkyfGZVFRUcrR0TFRa06/fv2Uq6urCgoKSnQfXbp0UQ4ODsZWnYQWkeLFi6fq1Enbtm0VkGLLklJKrV+/XgHqp59+Ukr9+63byspK3blzx7jdkSNHFKCGDh1qXJba5znhd1evXr0k/UCSexwJLV7Lli0zLnvZabWUWo48PDwS9UX68ccfFWBsAYuKilJ58+ZVNWrUSNTfZcmSJQp4ZcvR0KFDFaBOnTr10u0SJHzL/m9LXrt27VTevHkTLUvuefHy8lLFixdPtKxo0aIKUFu3bk2yfWqOERISouzs7FStWrWSnPp48TRSSqew0vL3ASgTExN14cKFJMfhPy1HDg4OatCgQUm2e1FKmZJrOWrQoIGys7NTt27dSvExJmfnzp1JWnkTNGzYUJUtW1Y9evRIPXr0SF2+fFmNHDlSAapFixaJtq1cubJycHB46X19//33ClCbNm1SSilVpUqVV+6TnNKlS6vmzZu/dJu0vnbT2nKU3O9527ZtyT6X7733XqLXZFpeU+LlZLRaLtK0aVOcnZ1xc3OjY8eO2NjYsGnTJuO3/CdPnrB79246depEeHg4QUFBBAUF8fjxY7y8vLh27ZpxdNu6deuoVKlSst+wdDodAGvWrMHDw4OyZcsajxUUFESTJk0A2LNnT4pZO3fuTExMDOvXrzcu2759OyEhIXTu3BkApRTr1q2jVatWKKUS3YeXlxehoaGcPHky0XF79eqFlZXVK5+r8PBwAOzs7FLcJmFdWFhYouVt27alUKFCxts1a9akVq1a/PXXX0DanucE/fv3R6/XJ1r24uOIiYnh8ePHlCxZEkdHxySPO6369OmT6Btq/fr1Abh58yYAx48f5/Hjx/Tv3x9T038boLt165aoJTIlCc/Zy57f5Hz88ceJbtevX5/Hjx8n+h28+LyEhoYSFBREw4YNuXnzJqGhoYn2L1asmLEV8kWpOcaOHTsIDw9n1KhRWFpaJto/4W/gZdL699GwYUPKlSv3yuM6Ojpy5MiRRKOx0uvRo0fs27ePvn37UqRIkUTrXvUYHz9+DJDi6+Hy5cs4Ozvj7OxM2bJlmTFjBq1bt04yjUB4ePgrXyf//VsMCwtL82srIeurpotI72s3tZL7PTdp0oR8+fKxevVq47Lg4GB27NhhfD+E13vPFYnJabVcZO7cuZQuXZrQ0FAWLVrEvn37sLCwMK6/fv06SinGjx/P+PHjkz3Gw4cPKVSoEDdu3KBDhw4vvb9r165x6dIlnJ2dUzxWSipVqkTZsmVZvXo1/fr1A+JPqeXLl8/4h/7o0SNCQkKYP38+8+fPT9V9FCtW7KWZEyS88YWHhydq4n9RSgVUqVKlkmxbunRpfv/9dyBtz/PLcj9//pxp06axePFi7t69m2hqgf8WAWn13w/ChA+44OBgAOOcNSVLlky0nampaYqne15kb28P/PscZkSuhGMeOHCAiRMncujQISIiIhJtHxoaioODg/F2Sq+H1Bzjxo0bAFSoUCFNjyFBWv8+Uvva/fbbb+nVqxdubm5Uq1aN9957j549e1K8ePE0Z0wohtP7GIEUp7xwd3dnwYIFGAwGbty4wZQpU3j06FGSQtPOzu6VBct//xbt7e2N2dOa9VVFX3pfu6mV3O/Z1NSUDh06sGLFCqKiorCwsGD9+vXExMQkKo5e5z1XJCbFUS5Ss2ZNqlevDsS3btSrVw9vb2+uXLmCra2tcX6RESNGJPttGpJ+GL6MwWCgYsWKfP/998mud3Nze+n+nTt3ZsqUKQQFBWFnZ8emTZvo2rWrsaUiIW/37t2T9E1K4Onpmeh2alqNIL5PzoYNGzh79iwNGjRIdpuzZ88CpOrb/IvS8zwnl/uTTz5h8eLFfPbZZ9SuXRsHBwd0Oh1dunRJca6Y1PpvK1WClD7o0qps2bIAnDt3jsqVK6d6v1flunHjBm+//TZly5bl+++/x83NDXNzc/766y9++OGHJM9Lcs9rWo+RXmn9+0jta7dTp07Ur1+fP/74g+3btzNjxgy++eYb1q9fT/PmzV87d2rlzZsX+Leg/i8bG5tEffXq1q1L1apVGTNmDD/99JNxuYeHB6dPn+b27dtJiuME//1bLFu2LKdOnSIgIOCV7zMvCg4OTvbLzYvS+tpNqdiKi4tLdnlKv+cuXbrw66+/8vfff9O2bVt+//13ypYtS6VKlYzbvO57rviXFEe5lF6vZ9q0aTRu3Jg5c+YwatQo4zdLMzOzRG9aySlRogTnz59/5TZnzpzh7bffTtVphv/q3LkzX375JevWrcPFxYWwsDBjx0MAZ2dn7OzsiIuLe2XetGrZsiXTpk1j2bJlyRZHcXFxrFixAicnJ+rWrZto3bVr15Jsf/XqVWOLSlqe55dZu3YtvXr1YubMmcZlkZGRhISEJNouPc/9qyRM6Hf9+nUaN25sXB4bG4u/v3+SovS/mjdvjl6vx8fHJ0M7tm7evJmoqCg2bdqU6IM0LacTUnuMEiVKAHD+/PmXfmlI6fl/3b+Pl3F1dWXgwIEMHDiQhw8fUrVqVaZMmWIsjlJ7fwmv1Vf9rScnoYjw8/NL1faenp50796dX3/9lREjRhif+5YtW7Jy5UqWLVvGuHHjkuwXFhbGxo0bKVu2rPH30KpVK1auXImPjw+jR49O1f3HxsYSEBBA69atX7pdWl+7Tk5OSf4mgTTPGN6gQQNcXV1ZvXo19erVY/fu3YwdOzbRNpn5msptpM9RLtaoUSNq1qzJrFmziIyMJH/+/DRq1Ihff/2V+/fvJ9n+0aNHxv936NCBM2fO8McffyTZLuFbfKdOnbh79y4LFixIss3z58+No65S4uHhQcWKFVm9ejWrV6/G1dU1UaGi1+vp0KED69atS/bN+8W8aVWnTh2aNm3K4sWLk52Bd+zYsVy9epXPP/88yTe9DRs2JOozdPToUY4cOWL8YErL8/wyer0+SUvO7Nmzk3wjtbGxAUj2DTq9qlevTt68eVmwYAGxsbHG5b6+vim2FLzIzc2N/v37s337dmbPnp1kvcFgYObMmdy5cydNuRJalv57inHx4sUZfox33nkHOzs7pk2bRmRkZKJ1L+5rY2OT7GnO1/37SE5cXFyS+8qfPz8FCxYkKirqlZn+y9nZmQYNGrBo0SJu376daN2rWhELFSqEm5tbmmaL/vzzz4mJiUnU8tGxY0fKlSvH9OnTkxzLYDAwYMAAgoODmThxYqJ9KlasyJQpUzh06FCS+wkPD09SWFy8eJHIyEjq1Knz0oxpfe2WKFGC0NBQY+sWwP3795N973wZExMTOnbsyObNm1m+fDmxsbGJTqlB5rymcitpOcrlRo4cyfvvv8+SJUv4+OOPmTt3LvXq1aNixYr079+f4sWL8+DBAw4dOsSdO3eM0+uPHDmStWvX8v7779O3b1+qVavGkydP2LRpE7/88guVKlWiR48e/P7773z88cfs2bOHunXrEhcXx+XLl/n999/Ztm2b8TRfSjp37syECROwtLSkX79+mJgkruenT5/Onj17qFWrFv3796dcuXI8efKEkydPsnPnTp48eZLu52bZsmW8/fbbtGnTBm9vb+rXr09UVBTr169n7969dO7cmZEjRybZr2TJktSrV48BAwYQFRXFrFmzyJs3L59//rlxm9Q+zy/TsmVLli9fjoODA+XKlePQoUPs3LnTeDojQeXKldHr9XzzzTeEhoZiYWFBkyZNyJ8/f7qfG3NzcyZNmsQnn3xCkyZN6NSpE/7+/ixZsoQSJUqk6lvrzJkzuXHjBkOGDGH9+vW0bNkSJycnbt++zZo1a7h8+XKilsLUeOeddzA3N6dVq1Z89NFHPH36lAULFpA/f/5kC9HXOYa9vT0//PADH3zwATVq1MDb2xsnJyfOnDlDREQES5cuBaBatWqsXr2aYcOGUaNGDWxtbWnVqlWG/H38V3h4OIULF6Zjx47GS2bs3LmTY8eOJWphTClTcn766Sfq1atH1apV+fDDDylWrBj+/v5s2bKF06dPvzRPmzZt+OOPP1LVlwfiT4u99957LFy4kPHjx5M3b17Mzc1Zu3Ytb7/9NvXq1aNPnz5Ur16dkJAQVqxYwcmTJxk+fHii14qZmRnr16+nadOmNGjQgE6dOlG3bl3MzMy4cOGCsdX3xakIduzYgbW1Nc2aNXtlzrS8drt06cIXX3xBu3btGDJkCBEREfz888+ULl06zQMnOnfuzOzZs5k4cSIVK1ZMMiVHZrymcq03P0BOvGkpTQKpVPwMrCVKlFAlSpQwDhW/ceOG6tmzpypQoIAyMzNThQoVUi1btlRr165NtO/jx4/V4MGDjdP6Fy5cWPXq1SvRsPro6Gj1zTffqPLlyysLCwvl5OSkqlWrpr788ksVGhpq3O6/Q/kTXLt2zThR3f79+5N9fA8ePFCDBg1Sbm5uyszMTBUoUEC9/fbbav78+cZtEoaor1mzJk3PXXh4uJo0aZIqX768srKyUnZ2dqpu3bpqyZIlSYYyvzgJ5MyZM5Wbm5uysLBQ9evXV2fOnEly7NQ8zy/73QUHB6s+ffqofPnyKVtbW+Xl5aUuX76c7HO5YMECVbx4caXX61M1CeR/n6eUJgf86aefVNGiRZWFhYWqWbOmOnDggKpWrZp69913U/Hsxs8mvHDhQlW/fn3l4OCgzMzMVNGiRVWfPn0SDZVOaYbshOfnxYkvN23apDw9PZWlpaVyd3dX33zzjVq0aFGS7RImgUxOao+RsG2dOnWUlZWVsre3VzVr1lQrV640rn/69Kny9vZWjo6OSSaBTO3fB/8/OWByeGEof1RUlBo5cqSqVKmSsrOzUzY2NqpSpUpJJrBMKVNKv+fz58+rdu3aKUdHR2VpaanKlCmjxo8fn2yeF508eVIBSYaWpzQJpFJK7d27N8n0BEop9fDhQzVs2DBVsmRJZWFhoRwdHVXTpk2Nw/eTExwcrCZMmKAqVqyorK2tlaWlpapQoYIaPXq0un//fqJta9Wqpbp37/7Kx5Qgta9dpZTavn27qlChgjI3N1dlypRRPj4+L50EMiUGg0G5ubkpQH399dfJbpPa15R4OZ1S2eTqmUJkcf7+/hQrVowZM2YwYsQIreNowmAw4OzsTPv27ZNt2he5z9tvv03BggVZvny51lFSdPr0aapWrcrJkyfTNEBA5FzS50gIkS6RkZFJ+p0sW7aMJ0+e0KhRI21CiSxn6tSprF69Os0dkN+k6dOn07FjRymMhJH0ORJCpMvhw4cZOnQo77//Pnnz5uXkyZP89ttvVKhQgffff1/reCKLqFWrFtHR0VrHeKlVq1ZpHUFkMVIcCSHSxd3dHTc3N3766SeePHlCnjx56NmzJ9OnT0/xmnVCCJEdSJ8jIYQQQogXSJ8jIYQQQogXSHEkhBBCCPEC6XNE/PDje/fuYWdnJ1OuCyGEENmEUorw8HAKFiyYZJLg1yHFEXDv3j25IJ8QQgiRTQUEBFC4cOEMO54UR4CdnR0Q/+Ta29trnEYIIYQQqREWFoabm5vxczyjSHHEv1eotre3l+JICCGEyGYyukuMdMgWQgghhHiBFEdCCCGEEC+Q4kgIIYQQ4gVSHAkhhBBCvECKIyGEEEKIF0hxJIQQQgjxAimOhBBCCCFeIMWREEIIIcQLpDgSQgghhHiBFEdCCCGEEC/IcsXRvn37aNWqFQULFkSn07Fhw4ZX7rN3716qVq2KhYUFJUuWZMmSJZmeUwghhBA5U5Yrjp49e0alSpWYO3duqrb38/OjRYsWNG7cmNOnT/PZZ5/xwQcfsG3btkxOKoQQQoicKMtdeLZ58+Y0b9481dv/8ssvFCtWjJkzZwLg4eHB/v37+eGHH/Dy8sqsmEIIIYTIobJcy1FaHTp0iKZNmyZa5uXlxaFDhzRKJIQQQojMFv00mltHb2XKsbNcy1FaBQYG4uLikmiZi4sLYWFhPH/+HCsrqyT7REVFERUVZbwdFhaW6TmFEEIIkXZR4VEEXQri4YWHPLr4iEcX4n+Cbwczn/mZcp/ZvjhKj2nTpvHll19qHUMIIYQQ/y8qPOrf4ueFf0Nvhya7vQkmvO3wNr6hvhmeJdsXRwUKFODBgweJlj148AB7e/tkW40ARo8ezbBhw4y3w8LCcHNzy9ScQgghhICosP8vgi4+4uGFhwRdjG8VCgtI+SyObQFbnMs5E+ocinJWtOnUBudyzsSaxeLrIMVRErVr1+avv/5KtGzHjh3Url07xX0sLCywsLDI7GhCCCFErhUZGpns6bCwO68ogso7x/+UcyZ/+fw4l3PGwtGC7777jnHjxmFra0v7L9pjndc607rFZLni6OnTp1y/ft1428/Pj9OnT5MnTx6KFCnC6NGjuXv3LsuWLQPg448/Zs6cOXz++ef07duX3bt38/vvv7NlyxatHoIQQgiRa0SGRiZ7OuylRZCrLfnL5ydfuXzGAsi5nDNWeZKe8QkICKBXx17s2bMHgEaNGqV4ZiijZLni6Pjx4zRu3Nh4O+H0V69evViyZAn379/n9u3bxvXFihVjy5YtDB06lB9//JHChQuzcOFCGcYvhBBCZKDIkMhkT4eF3w1PcR+7gnbxhc//twQl/GvllLriZs2aNXz00UcEBwdjbW3NTz/9RN++fdHpdBn1sJKlU0qpTL2HbCAsLAwHBwdCQ0Oxt7fXOo4QQgihmYQi6OGFh4lag8LvvaQIKpS4CMpfPj/5PPKlugj6L4PBwAcffMDixYsBqFGjBr6+vpQqVSrRdpn1+Z3lWo6EEEIIkfmeBz9P9nTYq4qgRKfDyjvj7OGMpaNlhmYzMTHBysoKExMTRo8ezcSJEzEzM8vQ+3gZaTlCWo6EEELkXM+DnxsLnxdPhz29/zTFfewL2yc5FeZczhlLh4wtgl4UGxtLWFgYefLkASAiIoIzZ868dICVtBwJIYQQIkXPnzxP9nTY08CXFEFu9smeDsvMIig5fn5+dO/eHTMzM3bt2oVer8fa2vqlhVFmkuJICCGEyEYiHkckezrsVUWQ8TRYQjHk4YyFvbbT2iil8PHxYdCgQYSHh2Nvb8+lS5eoUKGCprmkOBJCCCGyoIjHEcmeDnv24FmK+zgUcUh6OiwLFEHJCQkJYcCAAaxatQqAunXr4uPjg7u7u7bBkOJICCGE0FREUESyp8OePXxJEVTUIdnTYRZ2Wa8ISs4///xDjx49CAgIQK/XM2nSJEaNGoWpadYoS7JGCiGEECKHe/boWbKnw15WBDm6OyaZJyhf2exTBCXHYDAwZMgQAgICKFGiBL6+vtSqVUvrWIlIcSSEEEJkoIigCB6ef5ikNSjiUUSK+zi6OyYqgPKXz0++svkwtzV/g8nfDBMTE5YtW8bcuXP5/vvvsbW11TpSEjKUHxnKL4QQ4vU8e/SMkwtOcuufW9zYfiPF7RyLOSa5bEY+j3yY2+S8IiiBUoqFCxfy9OlThg4dmqHHlqH8QgghRBYRdjeMW/tucWvfLW7vu82ji48SrXcq7pTs6bCcXAQlJygoiP79+7NhwwZMTU155513KF++vNaxXkmKIyGEEOIllFIE3ww2FkK39t0i+GZwku3yV8iPqaUpbZe2xbmcswZJs5bt27fTu3dv7t+/j5mZGdOmTcPDw0PrWKkixZEQQgjxAmVQPLr0KFEx9N9LauhMdLhWdaVIgyIUbVCUIvWKYJ3XWqPEWUtkZCSjR49m1qxZAHh4eLBixQoqV66saa60kOJICCFErmaINRB4JvDfYuh/t3j++HmibfTmegrVLGQshtxqu2XJuYO0FhcXR4MGDTh27BgAgwYN4ttvv8XaOnsVjlIcCSGEyFVio2K5d/yesRi6feA20eHRibYxszbDrY6bsRgqVLMQZlZv7sKn2ZVer6dbt274+/uzaNEiWrZsqXWkdJHRashoNSGEyMmin0Vz5/AdYzF05/AdYiNjE21j4WBB0fpFjcWQa1VX9GZ6jRJnL4GBgQQFBRkv+WEwGHjy5An58uXL9PuW0WpCCCFEKkSGRHL7wG1jMXTv+D0MsYZE29jkt4nvK/T/xVD+Cvkx0ZtolDj72rx5M3379sXR0ZFTp05ha2uLiYnJGymMMpMUR0IIIbK1Zw+fcet//w6rDzwTCP85J2Jf2J6iDYtStEH8T94yedHpdNoEzgEiIiIYMWIEP//8MwAFCxYkKCgoS07omB5SHAkhhMhWQgNCE80xFHQ5KMk2eUrlMRZCRRsUxaGogxRDGeTkyZN069aNy5cvAzB8+HCmTJmChUXO6aAuxZEQQogsSynFk+tPEg2rD/EPSbJd/or5jYVQkfpFsHO1e/NhcziDwcB3333HuHHjiImJwdXVlWXLltG0aVOto2U4KY6EEEJkGcqgeHjhYaJi6Gng00Tb6PTxcwwZi6F6RbDKY6VR4txDp9OxZ88eYmJiaNeuHQsWLCBv3rxax8oUUhwJIYTQ3JXNVzi18BS3/neLyODIROv05noK1SpkLIYK1y6cra9Kn93ExsZiamqKTqdj8eLFbN26lV69euXo05QylB8Zyi+EEFqJDInk/OrzbPl4i3GZmU38HEMJxVChmoUwtZTv8m9aeHg4Q4YMQafTsWjRIq3jJEuG8gshhMj2DHEG7p+4z/Vt17mx7QZ3Dt9BxcV/R7dxsaHrpq4UqFJA5hjS2OHDh+nWrRs3b97ExMSE4cOHZ4sLxmYUKY6EEEJkqvB74dzYfoMb225wY/sNnj9JfGmOvGXyUrJ5SRqObyh9hzQWGxvL1KlTmTx5MnFxcRQpUgQfH59cVRiBFEdCCCEyWGxULLf33+bGthtc33qdh+ceJlpvYW9B8abFKeFVghJeJXAs6qhNUJGIn58f3bt35+DBgwB07dqVefPm4ejoqG0wDUhxJIQQ4rUopXhy7Un8qbKtN/Df609MRMy/G+igYPWClPAqQUmvkhSqVUhOm2UxcXFxeHl5ce3aNezt7Zk3bx7dunXTOpZmpDgSQgiRZlFhUfjt9uP61vi+Q/+de8i2gK2xZahEsxJY58teV2XPbfR6PbNmzWLatGksX74cd3d3rSNpSkarIaPVhBDiVZRBcf/UfeOpsjuH7iS6XpneXE+RekXiW4feLUn+ivlz9FDvnGDfvn2EhobSqlUr4zKlVLb6vcloNSGEEG/U08Cn/3ak3nGDiEcRidbnKZXHWAy5N3LH3MZco6QiLaKjo5k0aRLTp0/HwcGBs2fP4ubmBpCtCqPMJMWREEIIAOKi4wg4GGA8VRZ4OjDRenM7c4q//W9HaqdiTholFel15coVunXrxokTJwBo3759ruxw/SpSHAkhRC5liDPw8PxD48gy/z3+RD+NTrSNazVXY0fqwrULS0fqbEopxcKFC/nss8+IiIjAycmJBQsW0KFDB62jZUlSHAkhRC707OEzFtVdxJPrTxItt3GxocQ7/3aktslvo1FCkVHi4uJ4//33+eOPPwBo0qQJS5cupXDhwhony7qkOBJCiFwi+mk01/66xqX1l7i45iLKED8eJ1/ZfFTqVYkSXiUoUKkAOhPpd5KT6PV63NzcMDMzY+rUqQwbNgwTExOtY2VpMloNGa0mhMi5ngc/5+rmq1xaf4kb224QGxlrXJenVB5a/9aaovWLaphQZIbIyEjCwsLInz8/AM+fP+fatWt4enpqnCxjyWg1IYQQqfLs4TMub7jMpXWX8Nvtl2jIvVMJJzw6eFCuQzkKVi8orUQ50IULF/D29sbR0ZHdu3ej1+uxsrLKcYVRZpLiSAghcoCwO2FcWn+JS+sucXv/beMpMwDn8s7GgkjmH8q5lFLMmTOHkSNHEhUVhbOzMzdu3KB06dJaR8t2pDgSQohs6smNJ1xaF18Q3T16N9E612queHTwwKO9B/nK5NMooXhTAgMD6dOnD1u3bgWgefPmLF68GBcXF42TZU9SHAkhRDahlOLRxUfGgujB2Qf/rtRBkbpFKNu+LB7tPeRirrnI5s2b6du3L0FBQVhaWjJjxgwGDRokLYSvQYojIYTIwpRS3D9x33jK7PHVx8Z1Or0O90bueHTwoGzbsti52mmYVGghNjaWsWPHEhQUhKenJytWrKB8+fJax8r2pDgSQogsRhkUAQcD4gui9ZcIvRVqXKc311O8WXE8OnhQpnUZrPPKBV1zM1NTU3x9fVm+fDlfffUVFhYWWkfKEWQoPzKUXwiRNUSGRrJn/B4urrnI08CnxuVm1maUbF4Sjw4elG5RGgt7+QDMrQwGAzNnzsRgMPDFF19oHUdzMpRfCCFyqPB74Rz+8TAHvz1oXGbhYEGZVmUo274sJb1KYmZtpmFCkRXcuXOHXr16GYfnt2nThrJly2odK0eS4kgIITTwPPg5l9Zd4tyKc/jv9Yf/b8PXm+tpML4BdT+vi95crmMm4q1Zs4aPPvqI4OBgrK2t+fHHHylTpozWsXIsKY6EEOINiYmI4crmK5xfeZ5rf13DEPPv5Ixudd2o0LUClXpWwsJOTpuJeOHh4Xz66acsXrwYgOrVq+Pr6ytzF2UyKY6EECITxcXEcXPnTc6vOM/lDZcTXfU+f8X8VPSuSIUuFXB0d9QupMiSYmNjqVOnDufPn0en0zFmzBgmTpyImZmcYs1sUhwJIUQGSxhtdm7FOS6uuUhEUIRxnaO7IxW8K1Cxa0XyV8ivYUqR1ZmamvLhhx/y3Xff4ePjQ/369bWOlGvIaDVktJoQ4vUppXhw9gHnV57n/MrzhN7+d/i9tbM15TuXp6J3RQq/VVgm5xMp8vPzIzQ0lMqVKwPxr6vw8HD5bEqBjFYTQogsKPhmMOdWnuP8ivM8uvjIuNzczhyP9h5U9K5IsSbFMDE10TClyOqUUvj6+jJw4ECcnZ05ffo0dnZ26HQ6KYw0IMWREEKk0dMHT7nw+wXOrzjPncN3jMv15npKtShFRe+KlGpRCjMr6RsiXi0kJIQBAwawatUqADw9PQkPD8fOTmY814oUR0IIkQanl5xmY5+Nxts6Ex3FmhSjgncFPNp5YOloqWE6kd3s27ePHj16cPv2bfR6PZMmTWLUqFGYmsrHs5bk2RdCiFQwxBo4+N1Bdo3eZVzmNcuL8p3KyzXNRJrFxsYyYcIEpk+fjlKKEiVK4OvrS61atbSOJpDiSAghXioqPIpTi05xZNYRQvxDALDOZ02vvb3IX15Gm4n00ev1nDlzBqUUffv2ZdasWXIaLQuR4kgIIZIRfi+cI7OPcOKXE0SGRALxRVG1j6pRa0gtbPLbaJxQZDdKKaKjo7GwsECn07F48WL2799P+/bttY4m/kOKIyGEeMGDcw84NPMQ51acM85gnadUHmoPr02lnpWkk7VIl8ePH9O/f3/s7OxYunQpAPnz55fCKIuS4kgIkesppbi58yaHvjvEje03jMuL1C9C7eG1KdOqDDoTmZtIpM+OHTvo1asX9+/fx8zMjLFjx8rlP7I4KY6EELlWXHQc51ed59DMQzw4+wCIH33m0cGD2sNrU7hWYY0TiuwsMjKSMWPG8MMPPwDg4eEh10XLJqQ4EkLkOpEhkZyYf4IjPx4h/F44AGY2ZlTpV4W3PnsLp2JOGicU2d2FCxfw9vbm7NmzAAwcOJAZM2ZgbW2tcTKRGlIcCSFyjRD/EA7/eJhTC08ZLwBr62pLrSG1qPZRNaycrDROKHKC2NhYWrZsib+/P87OzixatIiWLVtqHUukgRRHQohc4a/Bf3H85+MoQ/zlJPNXyE/t4bWp0LUCphbyVigyjqmpKT///DOzZ89m0aJFuLi4aB1JpJFceBa58KwQOd2hHw6xfdh2AIo2KEq9MfUo8U4JuQCsyDB//vkn0dHRiUafKaXkNZbJMuvzO0teCXHu3Lm4u7tjaWlJrVq1OHr06Eu3nzVrFmXKlMHKygo3NzeGDh1KZGTkG0orhMiqHl99zPaR242FUYUuFej9T29KepWUDy2RISIiIhg4cCCtWrWib9++3L5927hOXmPZV5ZrS169ejXDhg3jl19+oVatWsyaNQsvLy+uXLlC/vxJZ6NdsWIFo0aNYtGiRdSpU4erV6/Su3dvdDod33//vQaPQAihpdioWC7/cZkTv57Af6+/cblTCSda/NxCu2Aixzl58iTdunXj8uXLAPTr109OoeUQWe60Wq1atahRowZz5swBwGAw4ObmxieffMKoUaOSbD948GAuXbrErl3/Xu9o+PDhHDlyhP3796fqPuW0mhDZX9CVIE4uOMnpJad5/vg5ED8sv9R7paj6YVVKNS+FiWmWbCwX2YzBYGDmzJmMHTuWmJgYXF1dWbp0Kc2aNdM6Wq6TWZ/fWarlKDo6mhMnTjB69GjjMhMTE5o2bcqhQ4eS3adOnTr4+Phw9OhRatasyc2bN/nrr7/o0aNHivcTFRVFVFSU8XZYWFjGPQghxBsTGxXLpfWXOPHrCW79c8u43K6QHVU/qEqVvlVwKOKgYUKR08TExNC8eXPjF/J27doxf/588uXLp3EykZGyVHEUFBREXFxckmZJFxcXY7Plf3l7exMUFES9evVQShEbG8vHH3/MmDFjUryfadOm8eWXX2ZodiHEmxN0OYgTC05wZumZxK1ELUpR7cNqlHy3pLQSiUxhZmZGxYoVOXToED/++CP9+vWTvkU5UJYqjtJj7969TJ06lXnz5lGrVi2uX7/Op59+yldffcX48eOT3Wf06NEMGzbMeDssLAw3N7c3FVkIkQ5KKQ7POsyVjVcStRLZF7anygdVqNqvKvaF5bS4yHjh4eGEh4dTsGBBIP4L9qBBgyhZsqTGyURmyVLFUb58+dDr9Tx48CDR8gcPHlCgQIFk9xk/fjw9evTggw8+AKBixYo8e/aMDz/8kLFjx2JikvTbo4WFBRYWFhn/AIQQmWa993rOrzoPxLcSlW5ZmqofVo1vJdJLK5HIHIcPH6Z79+4UKFCAvXv3YmpqiqWlpRRGOVyWekcxNzenWrVqiTpXGwwGdu3aRe3atZPdJyIiIkkBpNfrgfhvmkKI7M0QZ+Dwj4eNhRHAZ7c+o8vGLpRuUVoKI5EpYmNjmTx5MvXq1ePGjRsEBAQQEBCgdSzxhmSpliOAYcOG0atXL6pXr07NmjWZNWsWz549o0+fPgD07NmTQoUKMW3aNABatWrF999/T5UqVYyn1caPH0+rVq2MRZIQInu6f+o+m/tv5v6J+wA4FHFgwPkBWNhJy6/IPH5+fnTv3p2DBw8C0LVrV+bNm4ejo6O2wcQbk+WKo86dO/Po0SMmTJhAYGAglStXZuvWrcZO2rdv307UUjRu3Dh0Oh3jxo3j7t27ODs706pVK6ZMmaLVQxBCvKbop9HsmbiHI7OOoAwKCwcLGk5oiGcPTymMRKZRSuHr68vAgQMJDw/Hzs6On3/+mW7dumkdTbxhWW6eIy3IPEdCZB1Xt1zlr4F/EXo7FIDyncvz7qx3sS1gq3EykdPFxMRQo0YNzpw5Q926dVm+fDnFihXTOpZ4iVwxz5EQIvcKvx/O1k+3cnHNRQAcijrQ4ucWlGpeSuNkIrcwMzNjxYoVrF+/nlGjRmFqKh+RuZX85oUQmlIGxYn5J9g5aidRoVHo9DreGvoWjSY1wtzGXOt4IgeLiYlh0qRJWFlZMW7cOADKlStHuXLlNE4mtCbFkRBCMw/PP+TPj/4k4GD8KKCC1QvSakErClROfuoOITLK1atX6datG8ePH0ev19O1a1dKlCihdSyRRUhxJIR446LCo9g/fT8Hvz2IIdaAua05TaY0ocagGjI0X2QqpRQLFy7ks88+IyIiAicnJxYsWCCFkUhEiiMhxBu1d9Je/vnyH+PtMm3K0Hx2cxzc5BpoInMFBQXRv39/NmzYAECTJk1YunQphQsX1jaYyHJeqzg6deoUK1eu5PLly0RERLBz504Abt26xZEjR2jatCl58uTJkKBCiOxLKYXfbj+OzT3G5T/+vU5ip/Wd8GjnoWEykVvExMTw1ltvcePGDczMzJg2bRpDhw5N9ioKQqS7OPr888+ZOXOmcRbqFy+8p5TC29ubmTNn8umnn75+SiFEthQZGsmZpWc4Nu8Yj688TrRuZNBIrPNaa5RM5DZmZmYMGzaMOXPm4OvrS5UqVbSOJLKwdM1ztHjxYvr162ecbHHlypVMnz6duLg44zZ16tTBysoq0aVAsiqZ50iIjPXg3AOOzT3GWZ+zxDyLAcDc1hzPnp7UGFiD/OXza5xQ5Abnz5/n+fPn1KhRA4j/4h4ZGYmVlZXGyURGyVLzHM2bNw8PDw/WrVuHqakp5uZJh9uWLVvWeJpNCJHzxcXEcWn9JY7PO86tfbeMy/N55KPGoBpU6lEJC3uZ3VpkPqUUc+bMYeTIkbi6unLmzBns7e3R6XRSGIlUSVdxdPHiRfr37//SCbJcXFx4+PBhuoMJIbKHsLthnJh/gpPzT/I08CkAOr2Osm3LUmNQDdwbuSc67S5EZgoMDKRPnz5s3boVAA8PD6KjozVOJbKbdBVHpqamr3yx3bt3D1tbme5fiJzq2LxjXFxzkVv/u4WKiz87b+NiQ7UPq1Htw2rYF5ZT1OLN+vPPP+nbty+PHj3C0tKSGTNmMGjQICnORZqlqziqWLEiu3fvJi4uDr1en2R9wsi1atWqvXZAIUTWopTi8KzDbB+23bisSL0i1BhUA4/2HujNk74nCJGZYmJi+PTTT/n5558B8PT0ZMWKFZQvX17jZCK7StcYxr59+3L16lU+/vhjoqKiEq0LCwujd+/eBAYG0r9//wwJKYTQniHWwLmV55hfdX6iwqj3vt70+V8fKnSpIIWR0ISpqSl3794FYPjw4Rw9elQKI/Fa0jVaDcDb25tVq1Zha2uLo6Mjd+/epVq1aly6dIlnz57Ru3dvFi1alNF5M4WMVhMiZTERMZxafIpDMw8R4hcCgJmNGVX7V6X+6PrY5LfRNqDIlQwGA5GRkVhbx08H8ejRI86ePcvbb7+tcTLxJmXW53e6iyOABQsWMGfOHM6fP2+c78jDw4MhQ4bw0UcfZVjIzCbFkRBJRTyO4Ni8Yxz96SgRQREAWOezpuaQmtQcVBOrPDLqR2gjICCAXr16UbBgQXx8fLSOIzSUJYujBM+fPyc4OBh7e/ts2QlbiiMh/hV6O5RD3x/i5MKTxjmKHN0dqT2iNlX6VMHM2kzjhCI3W7NmDR9++CEhISFYW1tz/vx5ihUrpnUsoZEsNc/Rvn37cHd3p0iRIgBYWVklmTsiICAAPz8/GjRo8PophRCZzv8ff/435X/47/HHEGsAwKWSC3W/qEv598tjYiqXWRDaCQ8P55NPPmHp0qUA1KhRA19fXymMRKZI17td48aNWbJkyUu3WbZsGY0bN07P4YUQb9jppadZ2mgpN3fcxBBrwL2xO922duOjUx9RsWtFKYyEpg4fPkzlypVZunQpJiYmjB07lgMHDlCqVCmto4kcKl0tR6k5E2cwGGRuCSGyuOhn0Wwbuo2TC04al72/5n3KdSynYSoh/hUdHU2nTp0ICAigSJEi+Pj4UL9+fa1jiRwu3ReefZVr167h4OCQWYcXQryme8fvsb7beh5ffQw6qP5xdd6e9jaWDpZaRxPCyNzcnN9++40lS5Ywd+5cHB0dtY4kcoFUF0d9+/ZNdHvDhg34+/sn2S4uLo6AgAD27dtH8+bNXzugECJjGeIMHPzuIHvG7cEQa8CukB3tlrWjWBPpuyG0p5TCx8cHMzMzunTpAkCzZs1o1qyZxslEbpLq0WomJv/2OdDpdC89tabT6ahRowY+Pj6ULFny9VNmMhmtJnKL0IBQNvTcgP9efwA8OnjQan4rGZYvsoSQkBAGDBjAqlWrsLOz4/z588aBP0IkR/PRan5+fkB8VV+8eHE+++wzPv300yTb6fV6nJycsLGRieGEyEourLnAnx/+SWRIJGY2ZjSf3ZzKvStL30CRJfzzzz/06NGDgIAA9Ho9n3/+OQULFtQ6lsilUl0cFS1a1Pj/xYsXU6VKlUTLhBBZU1R4FFuHbOX0ktMAFKpZiPa+7clTMo+2wYQgvsP1pEmTmD59OkopSpQoga+vL7Vq1dI6msjF0tUhu1evXhmdQwiRSdZ7r+fqn1fRmeioN6YeDSc0RG8m10AT2ouKiqJ+/focO3YMiO/b+uOPP2bLyYRFzvJao9UiIyM5duwY9+7dS3IB2gQ9e/Z8nbsQQqRTbFQseyft5eqfVwHw/subkl5Zvw+gyD0sLCxo0KAB169fZ8GCBXTo0EHrSEIAr3H5kLlz5zJ+/HhCQ0OTXa+UQqfTERcX91oB3wTpkC1ymoCDAWz6YBNBl4IAKPFOCbpv665xKiEgKCiI58+f4+bmBsS3HgUFBVGoUCGNk4nsKLM+v9M17e369ev55JNPcHNz47vvvkMpRZs2bZg6dSrvvvsuSik6dOjAokWLMiyoEOLVosKi+GvwXyyqt4igS0HY5Leh5fyWdN3cVetoQrB9+3YqVqxI586diY2NBeJbj6QwEllNuoqjWbNmkT9/fg4dOsTQoUMBqFy5Ml988QVbtmzBx8eHDRs2SIdtId6gK5uuMLfcXI7NPQYKKvepzKBLg6jWvxp6c+ljJLQTGRnJ0KFD8fLyIjAwkJCQEAIDA7WOJUSK0lUcnT17ltatW2NtbW1c9uLpM29vb5o0acLkyZNfP6EQ4qWeBj5lTac1rGqzivC74TiVcKLHzh60WdRG5i8Smjt//jw1a9Zk1qxZAAwcOJDjx49TuHBhbYMJ8RLp6pAdExODs7Oz8baVlRUhISGJtqlUqRLz589/rXBCiJc7vfQ02z7bRmRIJDq9jjoj6tBwQkPMrM20jiZyOaUUc+bMYeTIkURFReHs7MyiRYto2bKl1tGEeKV0FUcFCxbk/v37xttFixbl1KlTiba5desWpqaZduk2IXK9gEMBbOy9EQDXaq60WtAK1yquGqcSIl5MTAyLFy8mKiqK5s2bs3jxYlxcXLSOJUSqpKt6qVGjBidP/nsV73fffZcff/yRadOm0bp1a/bv38/69etp2rRphgUVQiS2ffh2AAq/VZg+/+uDiWm6zpILkaESRiqbm5uzYsUKdu7cyaBBg2QmdpGtpGso/x9//MGYMWP4+++/cXd359GjR1SvXp07d+4A8X8cDg4O7Nu3j4oVK2Z46IwmQ/lFdqKUYv+0/eweuxuATus64dHeQ+NUIreLiIhg+PDh5M+fny+//FLrOCKXyKzP73TPc/RfwcHBLFy4kJs3b1K0aFF69OiRbYZnSnEksovYqFi2fLzFeCmQIvWL0Htvb3Qm8q1caOfkyZN069aNy5cvY2pqyvXr12W0sngjNL/w7Ks4OTkxcuTIjDqcEOI/nj54yu/tfyfgYAA6Ex3vfP8OtYbUktMVQjMGg4HvvvuOcePGERMTg6urK0uXLpXCSGR7mdZJ4X//+x+NGjXKrMMLkasEnglkYc2FBBwMwMLBAu+/vHnr07ekMBKaCQgIoGnTpnzxxRfExMTQrl07zp07R7NmzbSOJsRrS1fL0ZMnTzA1NU22Cevw4cOMHz+e3bt3v3Y4IQRc+uMSf3T/g5iIGPKUykPXzV3JVyaf1rFELhYVFUWdOnW4c+cO1tbW/PTTT/Tt21eKdZFjpKnlaPXq1RQvXhxnZ2ecnJyoVKkSBw8eBOD+/fu0b9+eunXrsmvXLqpWrcqmTZsyJbQQuYFSin1f7+P39r8TExFD8WbF+eDIB1IYCc1ZWFgwfvx4qlevzqlTp+jXr58URiJHSXWH7F27dhmbS21sbAB49uwZ9vb2bN++nXbt2nH//n2qVq3KxIkTadWqVealzmDSIVtkNTERMWzsu5ELqy8AUHNITbxmeslwfaGZw4cPo5Sidu3aQHzxHhsbi5mZTDgqtKP5hWdnzZqFiYkJq1atIjw8nPDwcHx9fQkPD6dZs2bG0WrHjx/PVoWREFnRHz3/4MLqC5iYmtByfkua/9hcCiOhidjYWCZPnky9evXo0qWL8WoIOp1OCiORY6X63fbYsWO0aNGCTp06GZd17dqVFi1a8PTpU3755Rf69u2bKSGFyE32frmXS+suAdByfkuq9a+mcSKRW/n5+dGwYUMmTpxIXFwcdevWldNnIldIdXH0+PFjypcvn2R5wrK2bdtmWCghcqOYiBh2fL6Dfyb9A0Cxt4tRuXdlbUOJXEkpxfLly439Su3t7fHx8WHFihU4ODhoHU+ITJfq0WpxcXFYWlomWZ6wTPrqCJF+/v/4s/mDzTy5/gQA53LOdN/WXb6lizcuKiqK3r17s2rVKgDq1q2Lj48P7u7u2gYT4g2SK8MKoaGosCh2fLGDE7+cAMCukB0tfm5BmVZlNE4mcitzc3MiIyPR6/VMmjSJUaNGyUXERa6T6tFqJiYm5MuXj3z5Eg8jDgoK4vHjx5Qpk/TNXKfTceHChYxJmolktJrQwtUtV9ny8RbC7oQBUO2jajT9pimWDklbaIXITNHR0URFRWFnZwfEv6/fvHmTmjVrapxMiJfLEpcPCQoKIigoKNl1ly9fzpBAQuR0TwOfsqTREh5feQyAUwknWi1oRbHGxTROJnKjq1ev0q1bN0qUKMHKlSvR6XTJfhEWIjdJdXFkMBgyM4cQuULYnTB+cPvBeLv2iNo0/rIxZtYyJFq8WUopFi5cyGeffUZERAQ3btzgzp07uLm5aR1NCM3JiWQh3hBDrIG/Bv1lvO29xZtS75XSMJHIrYKCgujfvz8bNmwAoEmTJixdupTChQtrG0yILEJmlRPiDQj2C2Zxg8Vc2XQFgLpf1JXCSGhix44deHp6smHDBszMzJgxYwY7duyQwkiIF0jLkRCZ7KzvWbYM2EJ0eDQW9ha0+KUFFbtW1DqWyIUiIyPp27cv9+/fx8PDA19fX6pUqaJ1LCGyHCmOhMgkkaGR/DXoL875ngPAra4b7X3a4+juqG0wkWtZWlqydOlS1q1bx4wZM7C2ttY6khBZUqqH8udkMpRfZLSAQwGs915PiH8IOhMdDSY0oMHYBnJ9NPFGKaWYM2cOTk5OdO/eXes4QmS4LDGUXwjxcpc3XGbbsG2E+IUA4OjuSHvf9rjVkRFA4s0KDAykT58+bN26FVtbWxo1aiT9ioRIJSmOhMggJ+af4M+P/jTedm/kTucNnWVSR/HGbd68mb59+xIUFISlpSXTpk2jUKFCWscSItuQ4kiIDHBy4UljYVSpZyWK1C9CRe+KMn+ReKMiIiIYMWIEP//8MwCenp6sWLEi2YuGCyFS9lrF0R9//MHKlSu5fPkyERERXL9+HYifLXvTpk1069ZNvq2IHO/UolNs7r8ZgFqf1cLrey+5YKx4454/f06NGjW4ePEiAMOHD2fKlClYWFhonEyI7CddxZHBYKBr166sXbsWACsrK54/f25c7+TkxNixY4mLi2P06NEZk1SILOj00tNs+mATADWH1JTCSGjGysqKli1bEhwczNKlS2nWrJnWkYTIttI1dOaHH35gzZo1fPTRRwQHBzNixIhE611cXKhfvz5btmzJkJBCZEVnlp9hY5+NoKDG4Bq8O+tdKYzEG3Xnzh38/PyMt7/66ivOnTsnhZEQryldxdGSJUuoUaMG8+bNw97ePtkPhJIlSyb6o02LuXPn4u7ujqWlJbVq1eLo0aMv3T4kJIRBgwbh6uqKhYUFpUuX5q+//nrpPkK8jkt/XGJDrw2goPqA6jT/qbkURuKNWrNmDZ6ennTt2pWYmBgAzM3NyZs3r8bJhMj+0lUcXb9+nfr16790m7x58/L48eM0H3v16tUMGzaMiRMncvLkSSpVqoSXlxcPHz5Mdvvo6GiaNWuGv78/a9eu5cqVKyxYsED6OolME3YnjN/b/w4KKveuzHtz3pPCSLwx4eHh9O3bl06dOhEcHExcXBxPnjzROpYQOUq6+hxZWVkRGhr60m1u3bqFo6Njmo/9/fff079/f/r06QPAL7/8wpYtW1i0aBGjRo1Ksv2iRYt48uQJBw8exMwsfmSQu7t7mu9XiNSIi4njj55/AGBqaUrTb5qiM5HCSLwZhw8fpnv37ty4cQOdTseYMWOYOHGi8b1PCJEx0tVyVKVKFbZt20ZkZGSy6588ecLWrVt566230nTc6OhoTpw4QdOmTf8NaGJC06ZNOXToULL7bNq0idq1azNo0CBcXFyoUKECU6dOJS4uLk33LcSrRIZEsuK9Ffjv8Qeg1YJW2OS30TaUyBViY2P56quvqFevHjdu3KBIkSLs3buXr7/+WgojITJBuoqjIUOGcOfOHTp06MCdO3cSrbtx4wbt2rUjNDSUIUOGpOm4QUFBxMXF4eLikmi5i4sLgYGBye5z8+ZN1q5dS1xcHH/99Rfjx49n5syZfP311yneT1RUFGFhYYl+hHiZYL9gFtVdxM2dNzGzMaPLxi54dvfUOpbIJQwGAxs3biQuLo6uXbty5swZGjRooHUsIXKsdJ1Wa9OmDV988QXffPMNRYsWxcYm/ttz/vz5efz4MUopxo8fT5MmTTI0bHIMBgP58+dn/vz56PV6qlWrxt27d5kxYwYTJ05Mdp9p06bx5ZdfZno2kTMEHApgVZtVRDyKwK6gHV3/7IprFVetY4kcTimFUgoTExPMzc3x9fXl2LFjco00Id6AdF8Fc9q0aWzbto2WLVtibW2NXq/HYDDw7rvv8vfff6er+MiXLx96vZ4HDx4kWv7gwQMKFCiQ7D6urq6ULl0avV5vXObh4UFgYCDR0dHJ7jN69GhCQ0ONPwEBAWnOKnKH86vPs7TxUiIeRVCgSgE+OPqBFEYi04WEhODt7c2ECROMy8qUKSOFkRBvyGvNkN2sWbMMnU/D3NycatWqsWvXLtq2bQvEtwzt2rWLwYMHJ7tP3bp1WbFiBQaDAROT+Frv6tWruLq6Ym5unuw+FhYWMmuseCllUPwz+R/++fIfAMq0LkN73/aY2yb/mhIio+zbt48ePXpw+/ZtzM3NGTBggIy+FeINS/dQ/swybNgwFixYwNKlS7l06RIDBgzg2bNnxtFrPXv2TDTr9oABA3jy5AmffvopV69eZcuWLUydOpVBgwZlWkaR803WTzYWRm8Ne4tO6ztJYSQyVXR0NGPGjKFRo0bcvn2bEiVKsG/fPimMhNBAulqOSpcuTe3atenRowedOnUiT548GRaoc+fOPHr0iAkTJhAYGEjlypXZunWrsZP27du3jS1EAG5ubmzbto2hQ4fi6elJoUKF+PTTT/niiy8yLJPIPZRBsX3kduNtpxJOeM300jCRyA2uXr1Kt27dOH78OAB9+/Zl1qxZ2NnZaZxMiNxJp5RSad2pdevWbNu2jdjYWMzMzGjevDk9evSgZcuWKZ7KysrCwsJwcHAgNDQUe3t7reMIjUSGRrK+23qubbkGQJF6Rei9r7dM8Cgy1fPnz3F3d+fhw4c4OTkxf/58OnbsqHUsIbKFzPr8TldxBPD48WNWrlzJ8uXLOXbsGDqdDgcHB95//326d+/+yhm0sxIpjkTQ5SBWtVnF46uPMbU0pdWCVjJUX7wxv/32GytWrGDp0qUULlxY6zhCZBtZrjh60fXr11m2bBm+vr74+fmh0+koWrQo3bp146uvvsqInJlKiqPc7eqfV1nfbT1RYVHYF7an84bOFKxWUOtYIgfbsWMHVlZW1KtXD0g8bF8IkXpZujh60cGDB1m2bBmLFy8mNjY2W8xULcVR7rW281ou/H4BiD+N9v7a97F1sdU4lcipIiMjGTNmDD/88ANubm6cOXMGJycnrWMJkW1l1uf3aw3l/69r166xbds2du7cSUxMjPTVEFnaWZ+zxsKoygdVaDG3BXpz/Sv2EiJ9Lly4gLe3N2fPngWgVatWMqWIEFnUaxdHQUFBrFy5Eh8fH44fP45SCicnJz766CN69OiRERmFyHBXNl3hz4//BMClkgutF7TWOJHIqZRSzJkzh5EjRxIVFYWzszOLFi2iZcuWWkcTQqQgXcVRZGQkGzZswMfHhx07dhATE4O5uTlt2rShR48etGjRIluOWhM5nzIo9n65l32T9wHgWs2VXnt6aZxK5FQRERF06NCBrVu3AtC8eXMWL16c5PqRQoisJV3FkYuLC0+fPkUpZZzvqHPnznLuXGRpkSGR/NHjD67+eRWAGoNr4DXTS06liUxjZWWFra0tFhYWfPfddwwaNEi6GwiRDaSrQ3bJkiXp0aMH3bt3p0SJEpmR642SDtk5X8DBADb03sCTa0/QW+hp+WtLKveqrHUskQNFREQQExODg4MDAE+ePOH+/fuUL19e42RC5DxZqkN2Zl4+RIiMtqLFCq79FT+xo0MRBzqt7yRD9UWmOHXqFN7e3lSsWJHVq1ej0+nIkydPhl5FQAiR+TJ0tJoQWc2Dcw+MhRFA/+P9sXG20TCRyIkMBgMzZ85k7NixxMTEEBoaSmBgIK6urlpHE0KkQ6qKo8mTJ6PT6Rg0aBB58uRh8uTJqTq4Tqdj/PjxrxVQiPS6vf82K1utNN4efGWwFEYiw925c4devXqxe/duANq1a8f8+fPJly+fxsmEEOmVqj5HJiYm6HQ6Ll26ROnSpVM9i6tOp5NJIIUmrmy+wtpOa4mNjMWtrhtdN3fFyslK61gih1m7di0ffvghwcHBWFtb8+OPP9KvXz/pdC3EG6Jpn6M9e/YAUKRIkUS3hciKTi85zaYPNqHiFKVblqbj6o6YWZtpHUvkMBEREQwdOpTg4GCqV6+Or68vpUuX1jqWECIDZPjlQ7IjaTnKOZa/s5ybO24CUKlXJVotaIXeTIbqi8yxZ88edu7cyaRJkzAzkwJciDctsz6/03WVw2XLlhmnwE/J+fPnWbZsWbpCCZEeB2YcMBZGtT6tRZvFbaQwEhkmNjaWr776iiVLlhiXNW7cmClTpkhhJEQOk67iqHfv3mzYsOGl22zcuJE+ffqk5/BCpNnVP6+y8/OdxtvvznpX+n2IDOPn50ejRo2YMGECgwcP5v79+1pHEkJkokwbyh8XF5fqjttCpFf4vXC2frqVi2svGpe9v/Z9DROJnEQpha+vLwMHDiQ8PBx7e3vmzZsnQ/SFyOEyrTg6deqUTHwmMo0hzsDxX46za/QuosOj0el11B5em4YTGmJuI9f1E68vJCSEgQMHsnJl/HQQdevWxcfHB3d3d22DCSEyXaqLoyZNmiS6vWTJEvbu3Ztku7i4OO7cuYO/vz+dOnV67YBC/Nfjq49ZVHcREUERABSqVYiWv7akQKUCGicTOUVERARVq1bFz88PvV7PpEmTGDVqFKamMm+uELlBqv/SXyyEdDod/v7++Pv7J9nOxMSEPHny8P777zNr1qwMiCjEv54GPmVOmTnG2+/NfY9qH1XDRC+ncEXGsba2pnPnzqxZswZfX19q1aqldSQhxBuUrqH8JiYmTJo0iQkTJmRGpjdOhvJnD1c2XWFD7w1EBkcC0HNXT4o1KaZxKpFTXL16FRMTE0qWLAlAdHQ0UVFR2NnZaZxMCJGSLHXh2T179sh5d/HGxETEsG34Nk78cgIAF08XWvzcArc6bhonEzmBUoqFCxfy2WefUa5cOQ4ePIiZmRnm5uaYm0v/NSFyo3QVRw0bNszoHEIk68G5B6zttJagy0EA1B5emyZTmmBqIX0/xOsLCgqif//+xqlJ7O3tCQsLI2/evNoGE0JoKlWfMAmTObZr1w47O7s0Te7Ys2fP9CUTuZ4hzsAvnr8AYOtqS9ulbSnRrITGqUROsX37dnr37s39+/cxMzNj2rRpDB06VKYgEUKk/8Kzr5pgTyklF54V6aaU4tfKv/Lg7AMAPrv1GQ5FHDROJXKCqKgoRo8ezQ8//ACAh4cHK1asoHLlytoGE0KkmaZ9jhYtWoROpzNOfLZ48eIMCyBEcv6Z/I+xMHJv7C6FkcgwJiYm7N+/H4BBgwbx7bffYm1trXEqIURWIheeRVqOsppTi0+xqe8mALx+8OKtz97SOJHI7pRSxMXFGecpunbtGleuXKFly5YaJxNCvI4sdeFZITLL9W3X+fPDPwGoN7qeFEbitQUGBvLee+8xbtw447JSpUpJYSSESFG6iqOAgAB2795NRESEcZnBYOCbb76hbt26NG3alC1btmRYSJE73Nh+g5UtV2KINeDZ3ZMmU5q8eichXmLz5s1UrFiRrVu3Mnv2bB48eKB1JCFENpCu8dDjx49n8+bNBAYGGpdNmTKFiRMnGm//888/HDx4kBo1arx+SpHjRYZG4uPlA4BbHTda/9b6lZ3+hUhJREQEw4cP55df4kc7enp6smLFClxcXDROJoTIDtLVcnTgwAGaNm2KmZkZEH8+f86cOZQtW5bbt29z9OhRbGxsmDFjRoaGFTlT9NNoVry3wni71YJW6M31GiYS2dnJkyepWrWqsTAaPnw4R48epXz58honE0JkF+lqOXr48CFFixY13j59+jSPHj1i0qRJFC5cmMKFC9O2bVv++eefDAsqcqaY5zGsarOKgIMBWDpa0vXPrjiXc9Y6lsimnj59SrNmzXjy5AkFCxZk6dKlNG3aVOtYQohsJl0tRwaDAYPBYLy9d+9edDodTZr820ekUKFCiU67CfFfsVGx/N7hd/x2+2Fua063rd0oUreI1rFENmZra8vMmTNp164dZ8+elcJICJEu6SqOihQpwtGjR423N2zYgKurK2XKlDEuCwwMxNHR8bUDipwp+lk0q9qs4vrf1zG1MsV7izeFaxXWOpbIhtasWcPevXuNt3v16sW6devkEiBCiHRL12m1Dh06MGXKFDp27IilpSX79+9n8ODBiba5ePEixYsXz5CQIudZXH8xgacCMTE1ocvGLhRtUPTVOwnxgvDwcIYMGcKSJUsoVKgQZ8+eJU+ePNKRXwjx2tJVHI0YMYLt27ezfv16IH4kyKRJk4zrb926xdGjRxk1alSGhBQ5y7NHzwg8FX/KtVLvSnK9NJFmhw8fplu3bty8eROdTkfv3r2xs7PTOpYQIodIV3Fkb2/P4cOHOX/+PBB/bSK9PvHoovXr11O9evXXTyhylKjwKOPINL25nmbfNtM4kchOYmNjmTp1KpMnTyYuLo4iRYrg4+ND/fr1tY4mhMhB0lUcJahQoUKyy4sWLZpoNJsQEN8Be3Xb1dw7fg/rfNb0/qc3Vk5WWscS2cTTp0/x8vLi4MGDAHh7ezN37lzp2yiEyHCvVRxB/JxHp0+fJiwsDHt7eypXrkzdunUzIpvIQQxxBtZ3W//vyLS/u8mQfZEmNjY2uLm5YW9vz7x58+jWrZvWkYQQOVS6i6ODBw/Sp08frl+/DsRPBJnQEbJUqVIsXryY2rVrZ0xKke2t6biGyxsuozfX02VjFwpWL6h1JJENhISEYDAYjB2tf/75Z0JCQihWrJjW0YQQOVi6iqMLFy7wzjvvEBERQbNmzWjcuDGurq4EBgayZ88etm/fjpeXF4cPH6ZcuXIZnVlkM6cWneLyhssA1B1Vl2JN5INNvNo///xDjx49qF69OuvWrUOn0+Hk5ISTk5PW0YQQOVy6iqPJkycTHR3NX3/9xbvvvpto3RdffMHWrVtp3bo1kydPZtWqVRkSVGRPd4/dZcvA+IsQ2xW0o9GkRtoGElledHQ0kyZNYvr06SilMDc359GjR+TPn1/raEKIXCJdk0Du3buXjh07JimMErz77rt07NiRPXv2vFY4kb2F3w9nddvVxEXFUbpVaYYGDJU5aMRLXblyhTp16jBt2jSUUvTt25dTp05JYSSEeKPSVRyFhoa+8px/sWLFCA0NTVcokf3FRsayut1qwu+F41zOmfY+7dGZSGEkkqeUYsGCBVStWpUTJ07g5OTE2rVr+e2332T+IiHEG5eu02oFCxbk8OHDL93myJEjFCwonW5zI6UUi+ot4v6J+1g6WdJlYxcs7C20jiWysGfPnvH1118TERFBkyZNWLp0KYULy+VkhBDaSFfLUevWrdm7dy/jx48nMjIy0brIyEgmTpzInj17aNOmTYaEFNnLhl4buH/iPgDv//4+eUrm0TiRyOpsbW3x8fFhxowZ7NixQwojIYSmdEopldadHj9+TK1atfDz8yNv3rzUrFkTFxcXHjx4wLFjx3j06BHFixfn6NGj5MmT9T8Yw8LCcHBwIDQ0FHt7e63jZGtPbjxhXvl5xEXFATBRTdQ4kciKIiMjGTNmDB4eHvTv31/rOEKIbCqzPr/TVRwBBAUF8fnnn7Nq1apErUeWlpZ07dqVb775hnz58mVY0MwkxVHGuLnrJmveX0NkcPzr4VP/T3Es6qhtKJHlnD9/Hm9vb86dO4eNjQ1+fn44O8uEoEKItMtyxVGCmJgYLl++bJwhu2zZspiZmWVUvjdCiqPXo5Ti6OyjbBu2DRWnKFSzEJ3/6IxdQelIK/6llGLOnDmMHDmSqKgonJ2dWbRoES1bttQ6mhAim8qsz+80dcgODg5m9uzZHDt2DJ1OR61atRg0aBAVK1bMsEAie1EGxfeFvudp4FMAPHt40mp+K0wtX/vKNCIHCQwMpE+fPmzduhWA5s2bs3jxYlxcXDROJoQQSaX6E+zx48fUqFGDW7dukdDYtGXLFpYsWcKRI0eyRd8ikbEMcQY29dtkLIwqdKlA26VtZS4jkUh4eDhVqlQhMDAQS0tLZsyYwaBBg+R1IoTIslI9Wm3q1Kn4+/vTqFEjVq1axapVq2jUqBE3btxg+vTpmZlRZEFxMXGs77aeM0vPoNPraDC+Ae1928sHnkjCzs6ODz74AE9PT44fP87gwYPldSKEyNJS3efIw8ODuLg4Ll26hF6vByAuLo5y5cqh1+u5ePFipgbNTNLnKG1io2JZ2XIlN3fexMTMhI6rO+LRzkPrWCILOXXqFNbW1pQpUwaI75toMBiwsJD5roQQGSezPr9T3XJ069YtvLy8jIURgF6vx8vLC39//wwLJLK+OWXmcHPnTXR6HV02dJHCSBgZDAZmzJhBrVq18Pb2Jjo6GgAzMzMpjIQQ2Uaq+xxFRkYmO9w2b968REVFZWgokXVd33qd0Fvxl4Xx7O5JqfdKaZxIZBV37tyhV69e7N69G4CiRYvy/PlzzM3NNU4mhBBpk64ZskXuFH4/nD96/gFA9YHVabukrbaBRJaxZs0aPD092b17N9bW1ixYsIB169bh4OCgdTQhhEizNI233r9/P99++22SZQAzZswgue5Ln3/++WvEE1mFMij+6PEHEY8icPF0wWuml9aRRBYQERHB4MGDWbx4MQDVq1fH19eX0qVLa5xMCCHSL9Udsk1M0t7IpNPpiIuLS/N+b5p0yH61H4r8QFhAGGbWZnx44kPylc0es5+LzBUbG0v9+vU5cuQIY8aMYeLEidluElghRPal+SSQCd8MRe5z5/AdwgLCAKg9vLYURrlcbGwsBoMBc3NzTE1N8fHx4e7duzRo0EDraEIIkSFe+/IhOYG0HKVMKcXSxku59c8tACYYJsgcNbmYn58f3bt3p27duklOsQshxJum+VD+N23u3Lm4u7tjaWlJrVq1OHr0aKr2W7VqFTqdjrZt22ZuwFzixvYb3PrnFnoLPZ/d/kwKo1xKKcXy5cupVKkSBw8eZMGCBQQFBWkdSwghMkWWLI5Wr17NsGHDmDhxIidPnqRSpUp4eXnx8OHDl+7n7+/PiBEjqF+//htKmrMpg2LX6F0A1BhYAwc3GXmUG4WEhODt7U3Pnj0JDw+nbt26nDp1inz55PSqECJnypLF0ffff0///v3p06cP5cqV45dffsHa2ppFixaluE9cXBzdunXjyy+/pHjx4m8wbc51ce1FAk8FYm5rTr3R9bSOIzTwzz//4OnpyapVq9Dr9Xz11Vfs3bsXd3d3raMJIUSmyXLFUXR0NCdOnKBp06bGZSYmJjRt2pRDhw6luN/kyZPJnz8//fr1e+V9REVFERYWluhHJBb9NJp1XdcB8Z2wbZxtNE4k3rTQ0FDatGlDQEAAJUqU4MCBA4wbNw5T0zTNACKEENlOliuOgoKCiIuLw8XFJdFyFxcXAgMDk91n//79/PbbbyxYsCBV9zFt2jQcHByMP25ubq+dOydRSrGw1kKUQWGVx4raw2prHUlowMHBgZ9++om+ffty6tQpatWqpXUkIYR4I7JccZRW4eHh9OjRgwULFqS6D8To0aMJDQ01/gQEBGRyyuzlzLIzPLr4CIB3vn8HC3u5JlZuoJRiwYIF7Ny507isZ8+e/Pbbb9jZ2WmYTAgh3qws1z6eL18+9Ho9Dx48SLT8wYMHFChQIMn2N27cwN/fn1atWhmXGQwGAExNTbly5QolSpRItI+FhYVcBDMFYXfC2PrpVgCaTG1C5V6VtQ0k3oigoCD69+/Phg0bcHV15cKFCzg5OWkdSwghNPFaxVF0dDQ7d+7k8uXLPHv2jPHjxwPxF6kNCwsjX758aZ5Z29zcnGrVqrFr1y7jcHyDwcCuXbsYPHhwku3Lli3LuXPnEi0bN24c4eHh/Pjjj3LKLA2UUmzqt4mo0CgK1SpE3ZF1tY4k3oDt27fTu3dv7t+/j5mZGcOGDZNrogkhcrV0F0ebNm3iww8/5NGjRyil0Ol0xuLo7Nmz1K5dm+XLl+Pt7Z3mYw8bNoxevXpRvXp1atasyaxZs3j27Bl9+vQB4pv6CxUqxLRp07C0tKRChQqJ9nd0dARIsly83J8f/cmN7TcwtTSl7dK2mJhm+7Ou4iUiIyMZPXo0s2bNAsDDwwNfX1+qVKmibTAhhNBYuoqjAwcO0LFjR1xdXfnxxx85fPgwK1euNK6vWbMmJUuWZN26dekqjjp37syjR4+YMGECgYGBVK5cma1btxo7ad++fTtd13oTKbv1v1ucWnQKgHpj6pGvjMxhk5OFhoZSv359Y6vrwIEDmTFjBtbW1honE0II7aWrOPrqq69wdHTkxIkT5MuXj8ePHyfZpnr16hw5ciTdwQYPHpzsaTSAvXv3vnTfJUuWpPt+c6OwO2Gs6bgGFaco17EcDcbJNbJyOnt7eypUqEBgYCCLFi2iZcuWWkcSQogsI13F0ZEjR+jYseNLR4e5ubmxcePGdAcTb87m/pt59vAZLp4utFnSRi4RkkMFBgZiZmZG3rx50el0zJs3j6ioqCTTZgghRG6XrnNTUVFRr7zAW0hIiJz6ygYeX3vMje03AGi7tC3mNuYaJxKZYfPmzVSsWJF+/fqRcK1pR0dHKYyEECIZ6apeihcvzrFjx166zaFDhyhbtmy6Qok3Z++EvSiDonTL0hSonHSqBJG9RUREMHDgQFq3bk1QUBB+fn4EBwdrHUsIIbK0dBVHHTp04MCBAyxevDjZ9d999x3nz5+nc+fOrxVOZK7AM4GcX3UegMZfN9Y4jchoJ0+epFq1avz8889A/CjQo0ePkidPHo2TCSFE1pauPkcjR45k3bp1fPDBB6xYsYKoqCgAPv/8cw4dOsTBgwepXLlyih2qRdawsU98n7AKXSpQoJK0GuUUBoOB7777jnHjxhETE4OrqytLly6lWbNmWkcTQohsIV3Fka2tLf/73/8YPHgwv//+O3FxcUB8i5FOp6NTp07MmzdPZqHOwvz2+BF4Kv5adY0mN9I2jMhQT58+Zd68ecTExNCuXTsWLFhA3rx5tY4lhBDZRrongXRycsLX15effvqJY8eO8eTJE+zt7alRo4Z08swGziw9Y/x/3lLywZkTJEzGam9vj6+vL5cuXaJfv34y+lAIIdJIpxKGruRiYWFhODg4EBoa+spReDnB3aN3WVhrIQD9DvWj8FuFNU4kXkd4eDhDhgzhrbfe4qOPPtI6jhBCvDGZ9fktY+1zGWVQbOwb39eoUq9KUhhlc4cPH6Zy5cosWbKEESNG8OTJE60jCSFEtpeu02pNmjRJ1XY6nY5du3al5y5EJlnebDmPLjzC1MqUptObah1HpFNsbCxTp05l8uTJxMXFUaRIEZYvXy4j0YQQIgOkqzh61eU7dDqdsf+DyDriouO4e+wuAOY25tgWsNU4kUgPPz8/unfvzsGDBwHo2rUr8+bNM15wWQghxOtJ12k1g8GQ7E9ISAi7d++mVq1adOzYkejo6IzOK17D9pHbiQ6P/50MODdA4zQiPUJCQqhWrRoHDx7Ezs4OHx8fVqxYIYWREEJkoAztc2Rvb0+jRo3Ytm0bR48eZcqUKRl5ePEaziw/w9GfjgLQdXNXaTXKphwdHRkyZAh169blzJkzdOvWTetIQgiR42TaaLUBAwawdetW/Pz8MuPwGSqnj1a7vf82i+vHz2ZeZ2Qdmn0rkwFmJ/v27cPZ2RkPDw8gvr8RgKlpumfiEEKIHCHbjVYzMTHh/v37mXV4kQanFp8y/r/JlNR1phfai4mJYezYsTRq1Ahvb2/jTPSmpqZSGAkhRCbKlHfYmzdvsmbNGtzd3TPj8CINQvxDuLz+MgDVPq6G3kyvcSKRGlevXqVbt24cP34cgCpVqhAbGyuzzgshxBuQruKob9++yS6PjY3l7t277N+/n5iYGCZPnvxa4cTriX4WzcpWK4kMiaRg9YK8+8O7WkcSr6CUYuHChXz22WdERETg5OTE/Pnz6dixo9bRhBAi10hXcbRkyZKXri9TpgzDhw/ngw8+SM/hRQb5o8cfPDz/EL2FnvfXvo+ppZyKycrCw8Pp2bMnGzZsAOLnE1u6dCmFC8tEnUII8Sal69MypU7WJiYmODo6Ymdn91qhxOuLeR7D3aPxcxqVbVsWx6KO2gYSr2RlZcXDhw8xMzNj6tSpDBs2DBMTmcReCCHetHQVRzqdDnNzcwoUKJDReUQG2frZVsLvhmNhb0Gr+a20jiNSkNDJ2sLCAlNTU3x8fAgJCaFKlSoaJxNCiNwrXV9LixUrxpgxYzI6i8ggp5ec5uT8k6CDTus6YWEvnXizogsXLlCzZs1Ef0vFihWTwkgIITSWruLIycmJvHnzZnQWkQH8//FnY5/4C8s2GNeA4k2La5xI/JdSitmzZ1O9enXOnj2Lj48PwcHBWscSQgjx/9JVHNWvX58jR45kdBbxmm7tu8WK91YAULBGQRpOaKhxIvFfgYGBtGjRgiFDhhAZGcm7777LmTNncHJy0jqaEEKI/5eu4mjatGmcPXuWyZMnG2frFdoKPBPIkoZLiImIocQ7Jeizrw8mptKZNyv5888/8fT05O+//8bCwoLZs2fz119/Sd89IYTIYtJ1+ZC+ffty7do1Dh48SIECBahUqRIuLi7odLrEB9fp+O233zIsbGbJ7pcPUQbFr1V/5cGZBxSqWYhee3thZmWmdSzxguDgYIoVK0ZoaCienp6sWLGC8uXLax1LCCGytcz6/E51caTX65k0aRLjx49P9fBinU5HXFzcawV8E7JzcRQXE8eGXhs4v/I8AO1XtKdi14oapxLJWbFiBSdOnGDq1Kky07UQQmSAzPr8TvVQfqUUCXVUdriYbG4xq+gsnt5/iompCe182lGhcwWtIwnAYDAwc+ZMPD098fLyAsDb2xtvb2+NkwkhhHiVdM1zVLRo0YzOIdLhyY0nPL3/FIAOKztQrmM5jRMJgDt37tCrVy92795NgQIFuHTpEo6OjlrHEkIIkUrSYzcbOzr7qPH/UhhlDWvWrMHT05Pdu3djY2PDlClTcHBw0DqWEEKINEhTy9F/O1wL7YTeDuX4z/FXbO+xo4fGaUR4eDhDhgwxXnewRo0a+Pr6UqpUKW2DCSGESLM0tRxNmjQJvV6f6h9TU7nQaWbZPXY3cdFxuDdyp9jbxbSOk6s9efKEypUrs2TJEnQ6HWPHjuXAgQNSGAkhRDaVpurF3t5e+k5kAQdnHuSsz1kAmkxpIi16GsuTJw916tQhNjaW5cuX06BBA60jCSGEeA1pKo6GDh3KhAkTMiuLSIWzvmfZMWIHANU+qoZbHTeNE+VOfn5+2NjYkD9/fgDmzp2LwWCQLw9CCJEDSIfsbEQpxR/d/wCgxuAatPylpcaJch+lFMuXL6dSpUr069fPOL2FtKoKIUTOIcVRNnJs7jHj/xtPbqxhktwpJCQEb29vevbsSXh4OCEhIYSFhWkdSwghRAaTHtPZQPSzaJY1Wcbdo3eNy6ycrDRMlPvs27ePHj16cPv2bfR6PV9++SWjRo1Cr9drHU0IIUQGk+IoG9g9drexMPLs7sl7897TOFHuERMTw6RJk5g2bRpKKUqUKIGvry+1atXSOpoQQohMkuriyGAwZGYOkYILv1/gyI9HAKjcpzJtFrXROFHu8vz5c1auXIlSin79+jFr1ixsbW21jiWEECITSctRFnZhzQXWdl4LQJH6RWj9W2uNE+UOCZ2sdTod9vb2rFixgrt379KhQweNkwkhhHgTpEN2FnXv+D3WdlprvN1mURuZz+gNCAoKol27dvz888/GZW+99ZYURkIIkYtIcZQFKaXYOWqn8fa4qHHkKZlHw0S5w/bt26lYsSIbN25kzJgxhIaGah1JCCGEBqQ4yoKubLyC3y4/AAZeHIjeXEZEZabIyEiGDh2Kl5cXgYGBeHh4sHfvXrlgrBBC5FLS5yiLiYuOY837awCoN7oezh7OGifK2c6fP4+3tzfnzp0DYODAgcyYMQNra2uNkwkhhNCKFEdZzK3/3cIQa8Dc1pz6Y+trHSdHe/z4MbVr1+bp06c4OzuzaNEiWraUWceFECK3k+Ioi/HbHX86zSqvFeY25hqnydny5s3L559/zqFDh1i8eDEuLi5aRxJCCJEFSHGUhYTfC2f/1P0AvDPzHY3T5EybN2+mWLFiVKhQAYAxY8ZgYmIiIwGFEEIYSYfsLGRV21UAmNmYUbZNWY3T5CwREREMGDCA1q1b061bNyIjIwHQ6/VSGAkhhEhEWo6yiAPfHuDesXsANBjfABNTqVszysmTJ/H29ubKlSsANG3aVAoiIYQQKZJP4Czgxo4b7Pwifl6j6gOqU++LehonyhkMBgPffvstb731FleuXMHV1ZUdO3Ywc+ZMLCwstI4nhBAii5KWI409ffCU1e1WA1CgcgGafdtM40Q5Q3BwMB06dGDPnj0AtGvXjgULFpA3b16NkwkhhMjqpOVIY/9M/oeYZzEA9D3QF3NbGaGWEezt7YmJicHa2pqFCxeybt06KYyEEEKkirQcaSjochDH5x0HoJ1PO8yszTROlL2Fh4djZmaGpaUler0eX19foqKiKFWqlNbRhBBCZCPScqShhOunWThY4NnNU+M02dvhw4epXLkyo0aNMi4rUqSIFEZCCCHSTIojjTy5/oSbO24CUKq5fICnV2xsLJMnT6ZevXrcvHmTDRs2EBYWpnUsIYQQ2ZgURxpZXH8xMRExOJdzpu2ytlrHyZb8/Pxo2LAhEydOJC4uDm9vb06fPo29vb3W0YQQQmRjUhxpYN+UfTwNfApA5b6V0ZvpNU6UvSilWL58OZUqVeLgwYPY29vj4+ODr68vjo6OWscTQgiRzUmH7Dfs6YOn7J2wFwD3Ru7UGlJL20DZ0OPHj/nkk08IDw+nbt26+Pj44O7urnUsIYQQOYQUR2/YsXnHUAaFQ1EHeu3ppXWcbClfvnz8+uuvXLt2jVGjRmFqKi9jIYQQGUc+Vd6gyxsus2/yPgCaftNU4zTZR3R0NJMmTaJevXq89957AHTu3FnjVEIIIXKqLNvnaO7cubi7u2NpaUmtWrU4evRoitsuWLCA+vXr4+TkhJOTE02bNn3p9lpQSnH4h8PG2+U7ldcwTfZx5coV6tSpw7Rp0+jTpw/h4eFaRxJCCJHDZcniaPXq1QwbNoyJEydy8uRJKlWqhJeXFw8fPkx2+71799K1a1f27NnDoUOHcHNz45133uHu3btvOHnK1nuv59a+WwD03tdbLnz6CkopFixYQNWqVTlx4gROTk7MmzcPOzs7raMJIYTI4XRKKaV1iP+qVasWNWrUYM6cOUD8BUTd3Nz45JNPEk3yl5K4uDicnJyYM2cOPXv2fOX2YWFhODg4EBoaminDwGOexzDDeQYxz2Ko83kdmn0j1097maCgIPr378+GDRsAaNKkCUuXLqVw4cLaBhNCCJGlZNbnd5brcxQdHc2JEycYPXq0cZmJiQlNmzbl0KFDqTpGREQEMTEx5MmTJ9n1UVFRREVFGW9n9qSBU62nAmBqZUrjLxtn6n1ld48ePaJSpUrcv38fMzMzpk2bxtChQzExyZKNnEIIIXKgLPeJExQURFxcHC4uLomWu7i4EBgYmKpjfPHFFxQsWJCmTZPv9Dxt2jQcHByMP25ubq+dOyXRT6ON/y/dsjSmllmuHs1SnJ2deeedd/Dw8ODIkSMMHz5cCiMhhBBvVI77pJ4+fTqrVq1i7969WFpaJrvN6NGjGTZsmPF2WFhYphVI+6fvN/6/4+qOmXIf2d2FCxfIly+fsSCeM2cOJiYmWFtba5xMCCFEbpTlvpLny5cPvV7PgwcPEi1/8OABBQoUeOm+3333HdOnT2f79u14eqZ8IVcLCwvs7e0T/WSGqPAoDs44CEDxpsWlE/Z/KKWYPXs21apVo2/fviR0f7O1tZXCSAghhGayXHFkbm5OtWrV2LVrl3GZwWBg165d1K5dO8X9vv32W7766iu2bt1K9erV30TUV9r8wWbiouMAqDemnsZpspbAwEDee+89hgwZYuz/9ezZM41TCSGEEFmwOAIYNmwYCxYsYOnSpVy6dIkBAwbw7Nkz+vTpA0DPnj0Tddj+5ptvGD9+PIsWLcLd3Z3AwEACAwN5+vSpVg+BkwtPcuH3C6CDvgf7UqxxMc2yZDWbN2+mYsWKbN26FUtLS+bMmcOff/6Jra2t1tGEEEKIrNnnqHPnzjx69IgJEyYQGBhI5cqV2bp1q7FPyu3btxN10v3555+Jjo6mY8fEfXomTpzIpEmT3mR0AJ4GPmXLwC0AVOxaEbfamdfhOzuJiIhg+PDh/PLLLwB4enqyYsUKypeXCTGFEEJkHVlynqM3LSPnSVAGxS+VfuHh+fgJK4ffH45tAWkRAQgPD6dKlSrcuHGD4cOHM2XKFCwsLLSOJYQQIpvKNfMcZXer2qwyFkZdNnbJ9YWRwWAA4ueqsrOzY+XKlYSGhqY4zYIQQgihtSzZ5yi7ev7kOVf/vApA/XH1KdO6jMaJtHXnzh2aNWtmnOkcoEaNGlIYCSGEyNKkOMpAh2f9e2HZRpMaaRckC1izZg2enp7s3r2byZMna9o5XgghhEgLKY4y0PmV5wFov6I9Jvrc+dSGh4fTp08fOnXqRHBwMDVq1ODQoUMyEk0IIUS2kTs/wTPBkxtPeHL9CSamJpRuWVrrOJo4fPgwlStXZsmSJeh0OsaOHcuBAwcoVaqU1tGEEEKIVJMO2RnkxrYbALjVdcPCLveNwHrw4AGNGzcmMjKSIkWK4OPjQ/369bWOJYQQQqSZFEcZ5Orm+I7YJd8tqXESbbi4uDB+/HjOnz/PvHnzcHR01DqSEEIIkS5SHGWAoCtBXN96HYCybctqnObNUErh4+NDpUqVjNexGz16tFw/TgghRLYnfY4ywLImywCwymtFvrL5NE6T+UJCQvD29qZnz554e3vz/PlzACmMhBBC5AjScvSaQvxDCL8XDkCDcQ00TpP5/vnnH3r06EFAQAB6vZ4uXbpgZmamdSwhhBAiw0hx9Jourrto/P9bn72lYZLMFR0dzaRJk5g+fTpKKUqUKIGvry+1atXSOpoQQgiRoaQ4eg3KoNgxYgcADSc21DhN5nn06BHvvfcex48fB6Bv377MmjULOzs7jZMJIYQQGU+Ko9dw1ves8f91RtbRMEnmypMnDzY2Njg5OTF//nw6duyodSQhhBAi00hxlE5KKfZO3AtAjUE1MLcx1zZQBgsKCsLGxgYrKyv0ej0+Pj4AFC5cWONkQgghROaS0Wrp9PDcQ0L8QjC1MqXZt820jpOhtm/fjqenJ59//rlxWeHChaUwEkIIkStIcZROCfMaFWtSDDPrnDFaKzIykmHDhuHl5cX9+/fZtWsXz5490zqWEEII8UZJcZRO1/+OL45yyozYFy5coFatWvzwww8ADBw4kOPHj2NjY6NxMiGEEOLNkuIoHUIDQvH/xx+AUi2y90VVlVLMnj2batWqcfbsWZydndm8eTNz587F2tpa63hCCCHEGycdstNh74S9oMC9kTtOxZy0jvNaHj58yMSJE4mKiqJ58+YsXrwYFxcXrWOJXCwmJoa4uDitYwghNKLX6zWfXFiKozRSSnF542UAyncur3Ga1+fi4sKCBQu4f/8+gwYNkkuACM2EhYURFBREVFSU1lGEEBqzsLAgX7582Nvba3L/UhylUfDNYCKDIwHw7OGpcZq0i4iIYMSIEbz33nu0bNkSgA4dOmicSuR2YWFh3L17F1tbW/Lly4eZmZkU6kLkQkopYmJiCA0N5e7duwCaFEhSHKXRyQUnAShcu3C2m9vo5MmTdOvWjcuXL7Nu3Tpu3rwpHa5FlhAUFIStrS2FCxeWokiIXM7Kygo7Ozvu3LlDUFCQJsWRdMhOA2VQBBwIAMDcNvsURgaDgRkzZvDWW29x+fJlXF1d8fHxkcJIZAkxMTFERUXh4OAghZEQAgCdToeDgwNRUVHExMS88fuXlqM0uLrlKrf330ZnoqP57OZax0mVO3fu0KtXL3bv3g1Au3btWLBgAXnz5tU4mRDxEjpfa90BUwiRtSS8J8TFxb3x9wcpjtLg/MrzAFQfUJ18ZfJpnObV7t+/j6enJ8HBwVhbW/Pjjz/Sr18/+XYusiR5XQohXqTle4IUR6kU4h/Chd8vAFClbxWN06SOq6sr7dq14+zZs/j6+lK6dGmtIwkhhBBZnhRHqXRuxTlUnKJYk2K4VnXVOk6Kjhw5QpEiRXB1jc84e/ZszMzM5JSFEEIIkUrSITuVbu68CYBHBw+NkyQvNjaWyZMnU7duXfr06YPBYADA2tpaCiMhhBAiDaQ4SgVlUNw9Gj/fQtGGRTVOk5Sfnx8NGzZk4sSJxMXFkSdPHplITwihiXv37mFjY8PUqVO1jiKykO7du1O0aFEiIyO1jpIqUhylwt2jd4l5FoO5rTl5S2edUV5KKXx8fKhUqRIHDx7E3t4eHx8fVqxYgZWVldbxhBCp5O/vj06nS/RjZmZGoUKF6NSpE8ePH3/p/qGhoXz11VfUqFEDR0dHLC0tKVasGL169eLkyZOvvP9du3bh7e2Nu7s7VlZW2NjY4OHhwUcffcSRI0fS9FjGjh2LtbU1Q4YMSdN+Ip6vry81a9bExsYGJycnWrZsmarf4Yt69+6d5PX04k9ynj9/zvfff0/VqlVxcnLC0dGRSpUqMWXKFEJDQxNt+/jxY+bPn0/r1q0pXry4cTbr5s2bs23btmSPP2HCBO7evcusWbPS9Fi0In2OUuHIT/FvDkUbFEVvptc4TbywsDA+/vhjVq5cCUDdunVZvnw5xYoV0ziZECK9SpQoQffu3QF49uwZJ06cYM2aNWzYsIGdO3fSoEGDJPscO3aM1q1bExgYSIUKFejZsyfW1tZcunSJVatWsXz5ciZOnMjEiROT7Pv8+XP69u3LqlWrsLa2pmnTpsaBG1evXsXX15f58+ezbNkyevTo8cr8165dY9myZYwdOxZbW9vXfDZynylTpjBu3DiKFi3Kxx9/THh4OKtWraJOnTrs2rWLunXrpul4n376KY6Ojq/cLiYmhsaNG3PkyBEqV65M7969AdizZw/jxo1j5cqVHD161Hgx8jVr1jBgwAAKFizI22+/TaFChbhz5w7r1q1j69atfPvtt4wcOTLRfZQuXZo2bdowffp0Pvnkk6w/z54SKjQ0VAEqNDQ02fW/VP5FTWKS+nPgn284WcqePn2qSpUqpfR6vZo8ebKKiYnROpIQ6fL8+XN18eJF9fz5c62jaMbPz08BysvLK8m6adOmKUA1aNAgybpbt26pPHnyKBMTE/Xzzz8nWX/58mVVokQJBai5c+cmWd+1a1cFqGbNmqnAwMAk64ODg9Xnn3+ufvrpp1Q9jhEjRihAXb16NVXbi39dvXpVmZqaqtKlS6uQkBDj8lOnTikLCwvl4eGh4uLiUnWsXr16KUD5+fmlavvVq1crQLVr1y7JujZt2ihALV261Lhs165datOmTUnyXL58WTk4OCgzMzN19+7dJMdav369AtTChQtTlSs17w2v+vxOLymO1Kuf3Ck2U9QkJqnr266/4WSJRUdHJ3oxnjhxQh0+fFjDREK8PimOXl4cPXz4UAHKxsYmybpu3bopQI0dOzbFY58/f16ZmZkpe3v7RB+6u3fvVoAqXbq0evbs2UvzRUZGvvIxxMXFKWdnZ1W5cuVk169fv1516dJFlShRQllZWSl7e3tVr149tXbt2iTbJjwfvXr1UhcvXlRt27ZVefLkSfKBv2HDBtWkSRPl6OioLCwsVPny5dWMGTNUbGxsouOFhISo6dOnqwYNGihXV1dlZmamXF1dVY8ePdT169q+rycYPXp0kiIkQe/evRWg/vnnn1QdK63FUUIBPn/+/CTr5s+frwD13XffpepYH374oQLUmjVrkqyLiopS1tbWql69eqk6lpbFkfQ5eoWngU+JeRY/dXnhtwprluPq1avUqVOHn376ybisatWq1KpVS7NMQmQ2pRTRz6Kz/I9SKtOfC1PTxL0gnj17xu+//46lpSUjRoxIcb/y5cvTvn17wsLCWLNmjXH5b7/9BsCIESOMp0tSYmFh8cp8586d49GjR7z11lvJrh89ejQXLlygXr16fPrpp7z//vtcuXKFjh07Mnv27GT3uX79Om+99RaPHj2id+/e9OrVC3Nzc+Px2rZty5UrV2jfvj0DBw7EysqKkSNH0qVLl0THuXTpEhMmTMDKyop27drx2WefUb16dVasWEHNmjW5devWKx9fZtu7dy8A77zzTpJ1Xl5eAPzzzz9pOuaff/7JtGnT+P777/n777+Jjo5OdrsKFSoA8PfffydZt2XLFnQ6HY0bN07VfSaMjv7v6xXA3NycatWqcfjwYZ49e5bah6EJ6XP0CvdP3gcgX9l8WNi/+g0ioymlWLhwIZ999hkRERHcvXuXDz/88JVvZkLkBDERMUyznaZ1jFca/XR0pl2IeuHChQDUq1cv0fLjx48TExNDzZo1X9mv5O2332b16tUcOnSIDz74AIADBw4A0KRJkwzJmXC8atWqJbv+r7/+onjx4omWPX36lDp16jB+/Hj69euX5H3twIEDTJgwgS+//DLR8h07djB9+nS8vLxYt26dsf+KUoqBAwfyyy+/sG7dOjp06ACAh4cH9+/fJ0+ePImOs2fPHpo2bcrXX3/NggULUvU4Z82aRUhISKq2BWjbti2VK1d+5XbXrl3D1taWAgUKJFlXqlQp4zZp8cknnyS67erqyuLFi43FVoIWLVrQtm1b/vjjD6pUqUKjRo2A+OfHz8+P+fPnU7Vq1VfeX1hYGGvXrsXS0pL69esnu0316tX53//+x9GjR1NdcGlBiqNXSCiOXKu9+Ykfg4KC6N+/Pxs2bADi38SWLl0qhZEQOdT169eZNGkS8G+H7D179uDi4sKMGTMSbRsYGAiAm5vbK4+bsM39+/eT7F+4cMa0iN+5cwcAFxeXZNf/tzACsLW1pXfv3gwfPpxjx47RsGHDROsLFCjA2LFjk+w3Z84cAObPn5+oY69Op2P69On8+uuvrFy50lgcOTg4JJupcePGlC9fnp07d6biEcabNWtWmlqa3N3dU1UchYaGkj9//mTXJVyV/r+jxlLSoEEDWrRowVtvvYWzszN37txh5cqVTJs2jdatW3PgwAGqV69u3F6n07Fu3TrGjBnDt99+y+nTp43revXqRbNmzVJ1vx9//DEPHjxg8uTJKV6/M+H1kfB6yaqkOHqF+yf+vzh6w7Nib9++nd69e3P//n3MzMyYOnUqw4YNw8REzoSK3MPM2ozRT0drHeOVzKwzZqLVGzduJGklKVCgAP/73/8oWbJkhtxHZnn8+DFAiq1YDx8+ZPr06fz999/cunWL58+fJ1p/7969JPtUqlTJeBrtRYcPH8bGxoZFixYle19WVlZcvnw50bK9e/cya9Ysjhw5QlBQELGxscZ1yd1HSvz9/VO9rVb69u2b6HbJkiUZP348hQoVol+/fkyePJlNmzYZ10dERNC1a1eOHDnCypUradq0KQA7d+7k008/5e+//+bIkSO4u7uneJ+jR49m5cqVvPvuu4wZMybF7RJa74KCgl7jEWY+KY5e4dHFRwC4VEr+21BmuHfvHq1atSI6OhoPDw98fX2pUiV7XM9NiIyk0+ky7XRVVuTl5cXWrVsBePToEUuXLuWLL76gdevWHD16NNHw+ITTLwEBAa88bsI2CZcVStjf39+fu3fvJtuqk1YJc6slN8nfkydPqFGjBrdv36Zu3bo0bdoUR0dH9Ho9p0+fZuPGjclOXJtSK9STJ0+IjY1NUki+6MU+LWvWrKFz587Y2tri5eWFu7s71tbW6HQ6lixZkiX6HDk4OKTYMhQWFmbc5nX06tWLQYMGGU+BJpg6dSqbNm1i48aNtG7d2ri8c+fOWFpa0rZtW6ZMmZLiqcfx48czffp0mjRpwvr169HrU57yJqEozupnQKQ4eonH1x7z+Gr8tyH7QvZv7H4LFizI5MmTuX37NjNmzMjyLyIhRMZzdnZmxIgRhIaG8vXXXzNu3LhEE+hVr14dMzMzTpw4QWho6Es/OHft2gVA7dq1jcvq1q2Lv78/u3btypDiyNnZGYgvXP7rt99+4/bt23z11VeMGzcu0brp06ezcePGZI+Z0oSF9vb26HS6VLc+TJo0CUtLS06cOGHsv5Ng1apVqTpGgszqc1SqVCkOHTpEYGBgkn5HCX2N/ps9rfR6PY6OjgQHBydantARO7k+QAnLTp06lewxx48fz9dff02jRo3YvHnzKycgTnh9JLxesqwMHfuWTaU0FHDr0K1qEpPUHI85ymAwZNr9GwwGNXv2bHXq1KlEy4TIDWQo/8uH8kdERKiCBQsqMzOzJEOzvb29FaDGjx+f4rEvXryozM3NlZ2dnQoODjYuTxjKX6ZMGRUREfHSfKkZyr9x40YFqC+//DLJuo8++kgB6uzZs0nWvffeewpQixcvNi57cSh/cpo3b56m+ZQsLCxU1apVkyy/d++eMjMzU2n5KCxatKgCUv3z4uN6mVGjRmXYUP6U3Lp1y/g7f1GFChUUoG7cuJFkn+vXrytA1alTJ8m6cePGKUA1bNjwldNBJOjSpUuqf3cylD+LOvzDYQAK1yqc4jeY1xUYGEiLFi345JNP8Pb2NjZJZ9b9CSGyFysrK7744gtiYmL46quvEq2bOnUqTk5OTJ061Tiq7UXXrl2jTZs2REdHM3369ET9gRo3bkzXrl2NQ+EfPnyYZP+wsDDGjBnD/PnzX5mzfv36mJiYJHu5kaJF469JuX///kTLV6xYwV9//fXKY/9XwqVJ+vbta+zr9KLAwEAuXbqU6P6vX7/OgwcPjMsiIyMZMGAAMTExabpvf39/VPwcgan6SZht+lX69OmDqalpkst1nD59mpUrV+Lh4ZFkxOKNGze4fPlyoscQGBjI3bt3kxw/JCTEmMXb2zvRuoSZt7/88kvjRcsB4uLijDOr/7dVacKECXz99dfUr1+fLVu2pPoMx5EjR3B1dX3tVrBMl6GlVjaVXOUZfj9cTWKSmsQkdXZF0m87GWHz5s3K2dlZAcrCwkLNnj1bWoxEriMtRy9vOVIq/jkqWLCgMjU1TTJp4aFDh1T+/PkVoDw9PdWQIUPUqFGjVJs2bZS5ubnS6XRq0qRJyR43IiLC+E3e2tpatW3bVn3++edq5MiRqm3btsrOzk4Bavny5al6HI0bN1b29vZJfpcBAQHKwcFB6fV69f7776sRI0aoZs2aKRMTE9W+ffs0txwppdT48eMVoBwdHVWXLl3UF198oT744APVqFEjpdfr1bRp04zbzp49WwHK1dVVffLJJ2rAgAGqZMmSqkSJEqpSpUppajnKTF9//bUCVNGiRdWwYcNU//79lZ2dnbKwsFD79+9Psn1CK9aLLYp79uxRpqamqkGDBqpfv35q1KhRqlu3bipv3rwKUE2aNEny+7l165YqUKCAAlT58uXVJ598oj755BNVrlw5BahSpUqpJ0+eGLdfvHixApSpqakaPny4mjhxYpKfPXv2JMmb0Ao1YMCAVD0fMkO2xpJ7cjf03WAsjmIiM/bSHM+ePVMDBgwwNrt6enqq8+fPZ+h9CJFdSHH06uJIqX8/4Hv06JFk3ZMnT9SkSZNU1apVlb29vTI3N1dFihRRPXv2VMePH3/l/e/YsUN17dpVFS1aVFlaWipLS0tVqlQp9cEHH6gjR46k+nEkXIZi9erVSdadPn1avfPOO8rJyUnZ2dmphg0bqp07dxo/aNNaHCXkbtWqlXJ2dlZmZmaqQIECqnbt2uqrr75St2/fNm5nMBjUL7/8osqXL68sLS1VgQIFVL9+/dTDhw9Vw4YNs0xxpJRSPj4+qnr16srKyko5ODio9957T504cSLZbZMrjm7fvq0++OADValSJZU3b15lamqqHB0dVYMGDdQvv/ySZPbwBHfv3lWDBw9WJUuWVObm5sri/9q796ga8/0P4O/dbvfsmBQnpehCEkdNblNyi1hCktEg0ckYxxy3QS7jduR+W9VhTDjMuEcGuTdIChFGF8ugZlHkVpihUrp/fn/47X32rh3tpL3V57XWXqu+z/f5Pp/v8639fNZz+T6CQHZ2djR79mylxIiIKDAw8L2XEwMDAytsY/HixQSAkpOTq7QvNJkciYhqYWpXLZeTkyN/UkA2n0T40HCkHk1Fx286YshPQ97TQtU9ffoUbm5u8sdMAwICsHLlyirNQMtYXVRQUID09HS0bNkSUqlU0+GwD1BcXAw7OzvY2NggKipK0+EwLVJSUgJbW1u0bNkS586dq9I6VfluUHX8rgl8z1ElZPMbtRncpkbbNTU1hZmZGczMzHDmzBkEBwdzYsQYqxMkEglWrVqFs2fP4vLly5oOh2mRnTt34sGDBwgKCtJ0KFXCj/KrcC/qHnIe/f+8ElYfNq8E8HYm0CZNmqBBgwbQ0dFBWFgYJBIJjI2NP7htxhjTJiNHjkRGRobKG6VZ/SUSibB169YqvYZEG3BypMKDC/+bEMys44fNjH3gwAF8++238PHxwcaNG9+2aVb7ryJhjLHaMnv2bE2HwLRM+Vm7tR1fVlPh4vKLAAC3ldV/IWNubi7GjRuHESNG4OXLl0hISKgwXT5jjDHGtA8nR+WUFpVCJH47x5Bld8tqtXHlyhV07NgR27dvh0gkwoIFCxAXF/femUMZY4wxpnl8Wa2cZ7eegUoJUiMpLHuqlxyVlJRg5cqVWLp0KUpLS2FpaYndu3ejV69eHylaxhhjjNU0PnNUzv2Y+wCA5k7N1Z6l+vnz51i/fj1KS0sxatQo3LhxgxMjxqqIZxVhjCnS5HcCnzkq58zMMwAAi+4Waq9rZmaGbdu2ITc3F2PGjKnp0Birk2Rv8C4uLuZLz4wxOdlrUWTfEbWJzxwpyP8rX/6z7aD3v/fl1atXGDVqlNIbpb28vDgxYkwNEokEgiAgOzubzx4xxgC8PWuUnZ0NQRAgkUhqfft85khB+tl0AG/nNjLvYv7OuufPn4efnx8ePnyI2NhYuLu78+y+jFWTsbExHj9+jEePHsHQ0BASiYRfvsxYPUREKC4uRnZ2Nl6/fo3mzZtrJA5OjhTc2HkDAGA3xK7SOkVFRQgMDMSaNWtARLCxsUFYWBgnRox9ANm0/y9evFD5RnHGWP0iCAKaN29eo68EUQcnRwoexD2AFFIYWRupXJ6amorRo0cjISEBwNtJrdavX4/PPvusFqNkrG5q1KgRGjVqhOLiYpSWlmo6HMaYhojFYo1cSlPEyZEK7bzbVSh7+PAhOnXqhPz8fDRu3Bhbt26Ft7e3BqJjrG6TSCQa/2JkjNVvnByVIxgKMLIyqlBuYWGBMWPG4O7du9i5cydatGhR+8Exxhhj7KPj5KgcxcQoKioK7du3h7n525uzf/jhB0gkEujo8EN+jDHGWF2ltUf50NBQWFtbQyqVwtnZGdeuXXtn/QMHDqBt27aQSqVwcHBAZGRktbb7xZQvUFBQgBkzZqB///7w9/dHWVkZgLc3iHFixBhjjNVtWnmk379/PwICAhAYGIjExEQ4OjrC3d0dz549U1n/8uXLGDVqFL755hskJSVh6NChGDp0KH7//Xe1tqvXUA/0d4KTkxPWrVsHAGjTpo18IirGGGOM1X0i0sJZ15ydnfHFF1/gxx9/BACUlZXBwsICU6dOxdy5cyvUHzlyJPLy8nDixAl5WdeuXdGhQwds3rz5vdvLycmBoaEhRrUbhYi0CBQWFqJp06bYtm0bBg8eXHMdY4wxxliNkR2/s7Oza/Sxf607c1RUVISEhAT069dPXqajo4N+/fohPj5e5Trx8fFK9QHA3d290vqV2XdnHwoLCzFw4EDcvHmTEyPGGGOsHtK6G7JfvHiB0tJSmJqaKpWbmpoiJSVF5TqZmZkq62dmZqqsX1hYiMLCQvnv2dnZAABdHV2sXL0SEyZMgEgkQk5Ozod0hTHGGGMfkew4XdMXwbQuOaoNq1atwpIlSyqUl5SVYM6cOZgzZ44GomKMMcZYdfz5558wNDSssfa0LjkyNjaGWCxGVlaWUnlWVhaaNWumcp1mzZqpVX/evHkICAiQ//7q1StYWVkhIyOjRncuU19OTg4sLCzw8OFDjU0bz/6Hx0N78FhoDx4L7ZGdnQ1LS0s0adKkRtvVuuRIT08PnTt3RnR0NIYOHQrg7Q3Z0dHRmDJlisp1XFxcEB0djenTp8vLoqKi4OLiorK+IAgQBKFCuaGhIf+hawnZqySYduDx0B48FtqDx0J71PQ0O1qXHAFAQEAA/P390aVLF/lj9Xl5efj6668BAP/4xz/QvHlzrFq1CgAwbdo0uLq6Ijg4GB4eHggPD8f169exZcsWTXaDMcYYY58grUyORo4ciefPn2PRokXIzMxEhw4dcOrUKflN1xkZGUpZYrdu3bB3714sXLgQ8+fPh62tLY4cOQJ7e3tNdYExxhhjnyitTI4AYMqUKZVeRouNja1QNnz4cAwfPrxa2xIEAYGBgSovtbHaxWOhXXg8tAePhfbgsdAeH2sstHISSMYYY4wxTdG6SSAZY4wxxjSJkyPGGGOMMQWcHDHGGGOMKeDkiDHGGGNMQb1JjkJDQ2FtbQ2pVApnZ2dcu3btnfUPHDiAtm3bQiqVwsHBAZGRkbUUad2nzlhs3boVPXv2ROPGjdG4cWP069fvvWPH1KPu/4ZMeHg4RCKRfLJW9uHUHYtXr15h8uTJMDMzgyAIaNOmDX9X1RB1x2LdunWws7ODvr4+LCwsMGPGDBQUFNRStHXXhQsX4OnpCXNzc4hEIhw5cuS968TGxqJTp04QBAGtW7fGjh071N8w1QPh4eGkp6dH27Zto1u3btE///lPMjIyoqysLJX1L126RGKxmNauXUu3b9+mhQsXkkQioZs3b9Zy5HWPumPh6+tLoaGhlJSURHfu3KGxY8eSoaEhPXr0qJYjr5vUHQ+Z9PR0at68OfXs2ZO8vLxqJ9g6Tt2xKCwspC5dutCgQYMoLi6O0tPTKTY2lpKTk2s58rpH3bEICwsjQRAoLCyM0tPT6fTp02RmZkYzZsyo5cjrnsjISFqwYAFFREQQADp8+PA766elpVGDBg0oICCAbt++TRs2bCCxWEynTp1Sa7v1IjlycnKiyZMny38vLS0lc3NzWrVqlcr6I0aMIA8PD6UyZ2dn+vbbbz9qnPWBumNRXklJCRkYGNDOnTs/Voj1SnXGo6SkhLp160Y//fQT+fv7c3JUQ9Qdi02bNlGrVq2oqKiotkKsN9Qdi8mTJ5Obm5tSWUBAAHXv3v2jxlnfVCU5mjNnDrVv316pbOTIkeTu7q7Wtur8ZbWioiIkJCSgX79+8jIdHR3069cP8fHxKteJj49Xqg8A7u7uldZnVVOdsSgvPz8fxcXFNf6SwfqouuOxdOlSmJiY4JtvvqmNMOuF6ozFsWPH4OLigsmTJ8PU1BT29vZYuXIlSktLayvsOqk6Y9GtWzckJCTIL72lpaUhMjISgwYNqpWY2f/U1PFba2fIrikvXrxAaWmp/NUjMqampkhJSVG5TmZmpsr6mZmZHy3O+qA6Y1He999/D3Nz8wp//Ex91RmPuLg4/Pzzz0hOTq6FCOuP6oxFWloazp07h9GjRyMyMhJ3797FpEmTUFxcjMDAwNoIu06qzlj4+vrixYsX6NGjB4gIJSUl+Ne//oX58+fXRshMQWXH75ycHLx58wb6+vpVaqfOnzlidcfq1asRHh6Ow4cPQyqVajqceic3Nxd+fn7YunUrjI2NNR1OvVdWVgYTExNs2bIFnTt3xsiRI7FgwQJs3rxZ06HVO7GxsVi5ciU2btyIxMRERERE4OTJk1i2bJmmQ2PVVOfPHBkbG0MsFiMrK0upPCsrC82aNVO5TrNmzdSqz6qmOmMhExQUhNWrV+Ps2bP4/PPPP2aY9Ya643Hv3j3cv38fnp6e8rKysjIAgK6uLlJTU2FjY/Nxg66jqvO/YWZmBolEArFYLC9r164dMjMzUVRUBD09vY8ac11VnbH497//DT8/P4wfPx4A4ODggLy8PEyYMAELFixQelE6+7gqO343atSoymeNgHpw5khPTw+dO3dGdHS0vKysrAzR0dFwcXFRuY6Li4tSfQCIioqqtD6rmuqMBQCsXbsWy5Ytw6lTp9ClS5faCLVeUHc82rZti5s3byI5OVn+GTJkCPr06YPk5GRYWFjUZvh1SnX+N7p37467d+/KE1QA+OOPP2BmZsaJ0Qeozljk5+dXSIBkSSvx60trVY0dv9W7V/zTFB4eToIg0I4dO+j27ds0YcIEMjIyoszMTCIi8vPzo7lz58rrX7p0iXR1dSkoKIju3LlDgYGB/Ch/DVF3LFavXk16enp08OBBevr0qfyTm5urqS7UKeqOR3n8tFrNUXcsMjIyyMDAgKZMmUKpqal04sQJMjExoeXLl2uqC3WGumMRGBhIBgYGtG/fPkpLS6MzZ86QjY0NjRgxQlNdqDNyc3MpKSmJkpKSCACFhIRQUlISPXjwgIiI5s6dS35+fvL6skf5Z8+eTXfu3KHQ0FB+lP9dNmzYQJaWlqSnp0dOTk505coV+TJXV1fy9/dXqv/LL79QmzZtSE9Pj9q3b08nT56s5YjrLnXGwsrKigBU+AQGBtZ+4HWUuv8bijg5qlnqjsXly5fJ2dmZBEGgVq1a0YoVK6ikpKSWo66b1BmL4uJiWrx4MdnY2JBUKiULCwuaNGkSvXz5svYDr2NiYmJUHgNk+9/f359cXV0rrNOhQwfS09OjVq1a0fbt29XeroiIz/kxxhhjjMnU+XuOGGOMMcbUwckRY4wxxpgCTo4YY4wxxhRwcsQYY4wxpoCTI8YYY4wxBZwcMcYYY4wp4OSIMcYYY0wBJ0eM1VG9e/eGSCTSdBhawdraGtbW1mqtw/uPsfqLkyPGNOz+/fsQiUTv/Lx69UrTYVabtbW1Ul/EYjGMjY3Rv39/HD16VGNxLV68GCKRCLGxsRqLoapksSp+GjRoAHt7eyxYsAA5OTkfvI2xY8dCJBLh/v37Hx4wY584XU0HwBh7y8bGBmPGjFG5TCqV1nI0NUssFmPhwoUAgKKiIqSkpODYsWOIiopCUFAQZs6c+VG3X/5FlFWxa9cu5Ofnf4Roqs/b2xv29vYA3r5pPDIyEitXrsSJEydw7do1CIKg4QgZqxs4OWJMS7Ru3RqLFy/WdBgfha6uboW+nTlzBgMGDMCiRYswceJENGjQ4KNt38bGRu11LC0tP0IkH+arr76Cj4+P/PeCggJ07doVN27cwN69e/H1119rMDrG6g6+rMbYJyIhIQFTpkyBvb09DA0Noa+vDwcHB6xevRrFxcVVaqOsrAw//fQTnJyc0KRJE+jr66NFixbw9PRUeXnpwoUL8PT0hLGxMQRBgK2tLRYuXFgjZ1T69+8POzs75Ofn49atW/Ly48ePo0+fPvI+Ojo6IiQkBCUlJRXaiImJwcCBA2Fubg5BEGBqaoqePXtiy5YtSvXK33PUu3dvLFmyBADQp08f+aWq8nUU7znavXs3RCIRli5dqrI/iYmJEIlEGD16tFL5s2fPMGPGDLRu3RqCIMDY2Bje3t74/fffq7yvKiOVSuXbS0hIUFr25MkTBAYGomvXrjAxMYEgCLC2tsakSZPw7NkzpbrW1tbYuXMnAKBly5by/dG7d2+leunp6Rg/fjwsLS0hCALMzMwwduxYPHjw4IP7wpg24TNHjH0itm7diuPHj6NXr14YNGgQ8vPzERsbi3nz5uG3337DoUOH3tvGvHnzsHbtWtjY2MDX1xcGBgZ4/Pgx4uLicPbsWaWD4aZNmzB58mQYGRnB09MTJiYmuH79OlasWIGYmBjExMRAT0+vRvomS0JCQkIwc+ZMNGnSBL6+vmjYsCGOHTuGmTNn4uLFi4iIiJDXPXnyJDw9PWFkZAQvLy+YmZnh+fPnuHHjBnbv3o0JEyZUur2xY8cCAM6fPw9/f395UmRkZFTpOsOGDcPEiRMRFhaGRYsWVVi+e/duAICfn5+87N69e+jduzcePXqE/v37Y+jQoXj27BkOHTqE06dPIzo6Gs7Ozursqkrp6ip/nV+4cAHBwcHo27cvnJ2dIZFIkJSUhE2bNuH06dNITEyEoaEhAGD69OnYsWMHbty4gWnTpsn3g2KyePXqVbi7uyMvLw+DBw+Gra0t7t+/j7CwMPz666+Ij49Hq1ataqQvjGkcMcY0Kj09nQCQjY0NBQYGVvjEx8cTEdGDBw+opKREad2ysjIaN24cAaC4uDilZa6urlT+X7xJkyZkbm5OeXl5FeL4888/5T/funWLdHV1ydHRkV68eKFUb9WqVQSAgoKCqtQ/KysrEgShQvnZs2dJJBJRw4YNKT8/n+7evUu6urpkYmJCGRkZ8noFBQXUo0cPAkC7du2Slw8bNowAUHJycoW2y8dsZWVFVlZWSmWBgYEEgGJiYlTGrWr/jRkzhgDQ1atXlcpLSkrI1NSUmjVrpjRG3bp1I7FYTKdOnVKqn5qaSgYGBuTg4KBy2+XJYt23b59S+Zs3b8jR0ZEA0IEDB5SWZWVlUW5uboW2du7cSQBo+fLlSuX+/v4EgNLT0yusU1RURNbW1mRgYECJiYlKyy5evEhisZgGDx5cpb4w9ing5IgxDZMlR5V9/vOf/7xz/YSEBAJAixcvViqvLDmytramgoKCd7b53XffEQC6cOFChWWlpaXUtGlT6ty5c5X6Z2VlRWKxWJ7szZ8/n7y9vUlXV5cAUEhICBERLV26lADQmjVrKrRx6dIlAkBubm7yMllylJqaWqUYaiI5On36NAGgqVOnKpVHRkYSAJo+fbq8LDExkQDQuHHjVLYfEBBAAOjmzZvvjV8Wq7e3t3w/Tpw4kSwtLQkAffnll1RaWvredojeJtSNGjWi3r17K5W/KzmKiIggALR06VKVbQ4bNox0dHQoOzu7SjEwpu34shpjWsLd3R2nTp2qdHlRURF+/PFHhIeHIyUlBa9fvwYRyZc/efLkvdvw8fHBxo0bYW9vDx8fH/Tp0wcuLi7Q19dXqnflyhUAkF/6KU8ikSAlJaWqXUNpaan8Hh8dHR00btwYbm5umDx5MoYMGQIASEpKAoAK97kAgIuLC6RSKZKTk5X6EhERga5du8LX1xd9+/ZFz549YWxsXOW41NW3b1+YmZkhPDwcISEh8ktZe/bsAaB8SU22D7OyslTeaC/bfykpKfIn0N7n0KFDFS6fDh8+HPv371c5J1NERAT++9//IjExES9fvkRpaal8WVX+XmRkfUlNTVXZl8zMTJSVleGPP/5Aly5dqtwuY9qKkyPGPhFfffUVjh8/jjZt2mDkyJEwMTGBRCLBq1evsH79ehQWFr63jfXr16Nly5bYvn07li9fjuXLl0MqlWLEiBEIDg6WJxZ//fUXAGDFihU1ErsgCCgoKHhnHdlcPaamphWWiUQimJqa4vHjx/Ky4cOH48iRIwgJCcHmzZsRGhoKkUiEPn36IDg4GB06dKiR2BWJxWL4+voiODgYp0+fhoeHB16/fo0jR47g73//Ozp16iSvK9uHJ0+exMmTJyttMy8vr8rb37dvH3x8fFBSUoLU1FTMmjULBw4cgJ2dHZYtW6ZUNzg4GLNmzULTpk3Rv39/tGjRQp4Er1u3rkp/L+X7EhYW9s566vSFMW3GyRFjn4DffvsNx48fh7u7O06ePAmxWCxfduXKFaxfv75K7ejq6mLWrFmYNWsWnjx5gvPnz2P79u3YtWsXMjMzcfr0aQBAo0aNALxNWAwMDGq+QyrItpmVlQUrKyulZUSErKwseR0ZLy8veHl5ITc3F5cuXUJERAR+/vlnDBgwACkpKe+8wbq6/Pz8EBwcjD179sDDwwOHDh1Cfn6+0lkjxf5s2LABU6ZMqdEYdHV10b59exw+fBgODg5YsWIFvvzyS3lyVlJSgmXLlsHMzAzJyckwMTGRr0tEWLt2rVrbk/Xl+PHjGDx4cM11hDEtxY/yM/YJuHfvHgDAw8NDKTECgIsXL1arTXNzc4waNQqnTp1C69atcfbsWbx58wYA5E9QyS6n1IaOHTsCgMopBa5evYqCgoJKzwYZGBhgwIAB2LJlC8aOHYusrCxcvXr1nduT7UfFS01V4ejoCAcHBxw9ehS5ubnYs2ePykf4ZfswPj5erfbVIZVKERQUBCLC3Llz5eUvXrxAdnY2XFxclBIjALh+/bp8nBW9a3/URl8Y0yacHDH2CZCdSYmLi1Mqv3XrFlatWlWlNgoLC3H58uUK5Xl5eXj9+jUkEgl0dN5+JUyaNAm6urqYOnUqMjIyKqzz6tUr+T1CNcXX1xe6uroICQlRuh+mqKgI33//PYD/PYIPvH1UXdWBXDaHz/tmFW/SpAkA4OHDh2rH6ufnhzdv3uCHH37AuXPn4OrqCgsLC6U6Tk5OcHZ2xr59+7B///4KbZSVleH8+fNqb7s8Ly8vdOrUCVFRUfJE2cTEBPr6+khMTFSak+rly5eYOnWqynbetT+8vLxgaWmJkJAQXLhwocLy4uLiCn+bjH3K+LIaY58AJycnODk54ZdffsHTp0/RtWtXZGRk4NixY/Dw8MDBgwff28abN2/QvXt3tGnTBp07d4alpSVev36NEydOIDMzE7NmzZK/fsLe3h4bN27ExIkTYWdnh0GDBsHGxga5ublIS0vD+fPnMXbsWGzevLnG+mhjY4M1a9Zg5syZ+PzzzzFixAg0bNgQx48fR2pqKry8vJRer/Ldd9/hyZMn6NGjh/z9bXFxcbh27Rq6du2KHj16vHN7sskf58+fj1u3bsHQ0BBGRkZVugTm6+uLuXPnYsmSJSgrK6twSU1m37596NOnD3x8fLBu3Tp06tQJ+vr6yMjIQHx8PJ4/f/7ee7GqYvHixRgyZAgWLVqEmJgY6OjoYNKkSQgODoajoyM8PT2Rk5ODX3/9FVZWVjA3N6/QhpubG4KCgjBhwgR4e3ujYcOGsLKygp+fHwRBwMGDBzFw4EC4urrCzc0NDg4OEIlEePDgAS5evIi//e1vat2kz5hW0+zDcowx2aP87u7u76z37NkzGjduHJmbm5NUKiUHBwcKDQ2ltLQ0AkD+/v5K9cs/il5UVERr1qyh/v37U4sWLUhPT49MTU2pV69etHfvXiorK6uwzWvXrpGPjw+Zm5uTRCIhY2Nj6tSpE82dO5fu3LlTpf5VNs9RZY4ePUqurq5kYGBAgiCQg4MDBQcHU3FxsVK98PBwGjFiBNnY2FCDBg3I0NCQHB0dac2aNRXm91H1KD8R0Y4dO8jBwYEEQSAASnVUPcqvqF+/fgSApFLpOx9h/+uvv2jhwoVkb29P+vr69Nlnn5GtrS35+vpSRERElfZJZfMcKerSpQsBoOjoaCJ6O94rVqwgW1tbEgSBLC0taebMmZSbm1vp/li7di3Z2tqSRCIhAOTq6qq0/NGjRzRt2jR5m40aNaJ27drR+PHj5dtlrC4QESk8C8wYY4wxVs/xPUeMMcYYYwo4OWKMMcYYU8DJEWOMMcaYAk6OGGOMMcYUcHLEGGOMMaaAkyPGGGOMMQWcHDHGGGOMKeDkiDHGGGNMASdHjDHGGGMKODlijDHGGFPAyRFjjDHGmAJOjhhjjDHGFHByxBhjjDGm4P8Aa4DnI3Fvlhk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2" y="3188835"/>
            <a:ext cx="4272674" cy="3371238"/>
          </a:xfrm>
          <a:prstGeom prst="rect">
            <a:avLst/>
          </a:prstGeom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155575" y="1324843"/>
            <a:ext cx="548004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We have trained the data set with </a:t>
            </a:r>
            <a:r>
              <a:rPr lang="tr-TR" sz="1600" dirty="0">
                <a:solidFill>
                  <a:schemeClr val="accent6">
                    <a:lumMod val="50000"/>
                  </a:schemeClr>
                </a:solidFill>
              </a:rPr>
              <a:t>‘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Random </a:t>
            </a:r>
            <a:r>
              <a:rPr lang="tr-TR" sz="1600" b="1" i="1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sz="1600" b="1" i="1" dirty="0" err="1" smtClean="0">
                <a:solidFill>
                  <a:schemeClr val="accent6">
                    <a:lumMod val="50000"/>
                  </a:schemeClr>
                </a:solidFill>
              </a:rPr>
              <a:t>orest</a:t>
            </a:r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1600" b="1" i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tr-TR" sz="1600" b="1" i="1" dirty="0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assifier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1600" b="1" i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sz="1600" b="1" i="1" dirty="0" err="1">
                <a:solidFill>
                  <a:schemeClr val="accent6">
                    <a:lumMod val="50000"/>
                  </a:schemeClr>
                </a:solidFill>
              </a:rPr>
              <a:t>odel</a:t>
            </a:r>
            <a:r>
              <a:rPr lang="tr-TR" sz="16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received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endParaRPr lang="tr-TR" sz="105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Model accuracy score with 100 decision-trees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: 0.8371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AUC score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0.</a:t>
            </a:r>
            <a:r>
              <a:rPr lang="tr-TR" sz="1600" b="1" dirty="0" smtClean="0">
                <a:solidFill>
                  <a:schemeClr val="accent6">
                    <a:lumMod val="50000"/>
                  </a:schemeClr>
                </a:solidFill>
              </a:rPr>
              <a:t>582  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(AUC </a:t>
            </a:r>
            <a:r>
              <a:rPr lang="tr-TR" sz="1600" dirty="0" err="1" smtClean="0">
                <a:solidFill>
                  <a:schemeClr val="accent6">
                    <a:lumMod val="50000"/>
                  </a:schemeClr>
                </a:solidFill>
              </a:rPr>
              <a:t>score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1600" dirty="0" err="1" smtClean="0">
                <a:solidFill>
                  <a:schemeClr val="accent6">
                    <a:lumMod val="50000"/>
                  </a:schemeClr>
                </a:solidFill>
              </a:rPr>
              <a:t>should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 be </a:t>
            </a:r>
            <a:r>
              <a:rPr lang="tr-TR" sz="1600" dirty="0" err="1" smtClean="0">
                <a:solidFill>
                  <a:schemeClr val="accent6">
                    <a:lumMod val="50000"/>
                  </a:schemeClr>
                </a:solidFill>
              </a:rPr>
              <a:t>increased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5873084" y="1294065"/>
            <a:ext cx="6318915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ur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top 5 most important factors that affect customer </a:t>
            </a:r>
            <a:r>
              <a:rPr lang="tr-TR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bookings:</a:t>
            </a:r>
            <a:endParaRPr lang="tr-TR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 err="1">
                <a:solidFill>
                  <a:schemeClr val="accent6">
                    <a:lumMod val="50000"/>
                  </a:schemeClr>
                </a:solidFill>
              </a:rPr>
              <a:t>Purchase_lead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 err="1">
                <a:solidFill>
                  <a:schemeClr val="accent6">
                    <a:lumMod val="50000"/>
                  </a:schemeClr>
                </a:solidFill>
              </a:rPr>
              <a:t>Route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light_</a:t>
            </a:r>
            <a:r>
              <a:rPr lang="tr-TR" sz="1600" dirty="0" err="1">
                <a:solidFill>
                  <a:schemeClr val="accent6">
                    <a:lumMod val="50000"/>
                  </a:schemeClr>
                </a:solidFill>
              </a:rPr>
              <a:t>hour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ength_of_stay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tr-TR" sz="1600" dirty="0" err="1">
                <a:solidFill>
                  <a:schemeClr val="accent6">
                    <a:lumMod val="50000"/>
                  </a:schemeClr>
                </a:solidFill>
              </a:rPr>
              <a:t>Booking_origin</a:t>
            </a:r>
            <a:endParaRPr lang="tr-TR" sz="1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13" name="Düz Bağlayıcı 12"/>
          <p:cNvCxnSpPr/>
          <p:nvPr/>
        </p:nvCxnSpPr>
        <p:spPr>
          <a:xfrm flipH="1">
            <a:off x="5635623" y="1324843"/>
            <a:ext cx="13648" cy="52352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86177072-acf3-469b-be5f-1201de6410bb"/>
    <ds:schemaRef ds:uri="http://purl.org/dc/dcmitype/"/>
    <ds:schemaRef ds:uri="http://www.w3.org/XML/1998/namespace"/>
    <ds:schemaRef ds:uri="81b85e46-be1c-4d4d-af3f-3ff4749bae08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82</Words>
  <Application>Microsoft Office PowerPoint</Application>
  <PresentationFormat>Özel</PresentationFormat>
  <Paragraphs>15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Sunusu</vt:lpstr>
      <vt:lpstr>predictive model to understand factors that influence buying behaviour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Samsung</cp:lastModifiedBy>
  <cp:revision>21</cp:revision>
  <cp:lastPrinted>2022-06-09T07:44:13Z</cp:lastPrinted>
  <dcterms:created xsi:type="dcterms:W3CDTF">2022-02-22T07:39:05Z</dcterms:created>
  <dcterms:modified xsi:type="dcterms:W3CDTF">2023-04-29T14:16:38Z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