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60" d="100"/>
          <a:sy n="60" d="100"/>
        </p:scale>
        <p:origin x="-1020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21/04/2023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British Airw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605" y="-443254"/>
            <a:ext cx="5558481" cy="3335088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2111460" y="3096229"/>
            <a:ext cx="86001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Web </a:t>
            </a:r>
            <a:r>
              <a:rPr lang="tr-TR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craping to </a:t>
            </a:r>
            <a:r>
              <a:rPr lang="tr-TR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G</a:t>
            </a:r>
            <a:r>
              <a:rPr lang="en-US" sz="3600" b="1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ain</a:t>
            </a:r>
            <a:r>
              <a:rPr lang="en-US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sz="3600" b="1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ompany</a:t>
            </a:r>
            <a:r>
              <a:rPr lang="en-US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tr-TR" sz="36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I</a:t>
            </a:r>
            <a:r>
              <a:rPr lang="en-US" sz="3600" b="1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nsights</a:t>
            </a:r>
            <a:endParaRPr lang="en-US" sz="36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875198" y="5178851"/>
            <a:ext cx="2378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By: Ece Yavuzyılmaz</a:t>
            </a:r>
            <a:endParaRPr lang="en-US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5478015" y="6191935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b="1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21/04/2023</a:t>
            </a:r>
            <a:endParaRPr lang="en-US" sz="1200" b="1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5575" y="1483568"/>
            <a:ext cx="3338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Sentiment Analysis</a:t>
            </a:r>
            <a:endParaRPr lang="en-US" sz="2800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3855574" y="676549"/>
            <a:ext cx="287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VADER </a:t>
            </a:r>
            <a:r>
              <a:rPr 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Analysis </a:t>
            </a:r>
            <a:r>
              <a:rPr lang="tr-TR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onclusion</a:t>
            </a:r>
            <a:endParaRPr lang="en-US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3942576" y="3667347"/>
            <a:ext cx="3138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Textblob</a:t>
            </a:r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 </a:t>
            </a:r>
            <a:r>
              <a:rPr 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Analysis</a:t>
            </a:r>
            <a:r>
              <a:rPr lang="tr-TR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 C</a:t>
            </a:r>
            <a:r>
              <a:rPr lang="en-US" dirty="0" err="1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onclusion</a:t>
            </a:r>
            <a:endParaRPr lang="en-US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155575" y="2282744"/>
            <a:ext cx="32507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tr-TR" sz="16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ADER</a:t>
            </a:r>
            <a:r>
              <a:rPr lang="en-US" sz="16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and </a:t>
            </a:r>
            <a:r>
              <a:rPr lang="en-US" sz="1600" dirty="0" err="1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Textblob</a:t>
            </a:r>
            <a:r>
              <a:rPr 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  analyzes were used for sentiment analysis</a:t>
            </a:r>
            <a:r>
              <a:rPr lang="en-US" sz="16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tr-TR" sz="16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Analysis results from clearing 1000 reviews submitted by customers are shown following.</a:t>
            </a:r>
            <a:endParaRPr lang="en-US" sz="1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AutoShape 2" descr="data:image/png;base64,iVBORw0KGgoAAAANSUhEUgAAAyQAAAGACAYAAABcGKbVAAAAOXRFWHRTb2Z0d2FyZQBNYXRwbG90bGliIHZlcnNpb24zLjcuMSwgaHR0cHM6Ly9tYXRwbG90bGliLm9yZy/bCgiHAAAACXBIWXMAAA9hAAAPYQGoP6dpAACfBUlEQVR4nOzdd3hUZfbA8e+9k94LSQgBElpC70U6YqcqrhU76rqua98VZW3I2lbXFV1X1t3V34INFZEggtI70mvopJOE9F5m7vv7I2QgJCEBEu5kcj7Pw7M7d+7cOTNm5p3zlvNqSimFEEIIIYQQQphANzsAIYQQQgghRMslCYkQQgghhBDCNJKQCCGEEEIIIUwjCYkQQgghhBDCNJKQCCGEEEIIIUwjCYkQQgghhBDCNJKQCCGEEEIIIUwjCYkQQgghhBDCNJKQCCGEEEIIIUwjCYloNrZs2UJMTAxbtmwxO5Qm19SvNSYmhg8++KBJri2EEM3J3XffzYQJE+o9Lzk5mZiYGBYsWHDBz/HBBx8QExNDdnb2xYRouunTpzN27NgmufaCBQuIiYkhOTm5Sa4vmgdJSMQleeSRR+jTpw+FhYV1nvPMM8/Qs2dPcnJyLmNkjWfNmjXExMQwYsQIDMMwOxwhhGj2YmJiGvSvsTpl0tPT+eCDD4iLi2uU65npiSeeICYmhr/+9a9mhyJEo3ExOwDRvE2aNIlVq1axfPlybrzxxhr3l5SUsHLlSkaMGEFgYODlD7ARLFq0iIiICFJSUti8eTPDhg0zO6RLtmfPHiwWi9lhCCFaqLfffrva7R9++IENGzbUON6pU6dGeb6MjAw+/PBDIiIi6NatW6Nc0wyFhYWsWrWKiIgIfvzxR5599lk0TTM7rEsyefJkxo8fj5ubm9mhCBNJQiIuydixY/H29iY2NrbWhGTFihUUFxczadKkyx9cPYqLi/Hy8qr3nJUrV/L000+zYMECYmNjnSIhcXd3NzsEIUQLNnny5Gq3d+/ezYYNG2ocF9UtW7YMwzB4/fXXuffee9m6dSuDBw82O6xLYrFYpINMyJQtcWk8PDy49tpr2bx5M1lZWTXuX7x4Md7e3owdO5bc3FzeeustJk6cSL9+/ejfvz8PPvggBw8erPG4tLQ0Hn30Ufr27cvQoUN5/fXXKS8vrzWG3bt3M23aNAYMGECfPn2466672L59e7VzqubvHj16lGeeeYZBgwZx55131vv6fvnlF0pLS7n++usZN24cP//8M2VlZTXOi4mJYebMmSxfvpwJEybQs2dPxo8fz9q1a6udl5KSwiuvvMJ1111H7969GTJkCI8//ni9c2dnz55Njx49ap1//OKLLzJw4EB7XHv37mXatGkMGTKE3r17M3bsWJ5//vka8Z69hqSwsJC//OUvjB07lp49ezJ06FDuv/9+9u/fX+97JIQQTcEwDD777DPGjx9Pr169GDZsGC+99BJ5eXn2c2bPnk3Xrl3ZtGlTtce++OKL9OzZk4MHD7JlyxZ+85vfAPD888/bp4OduxZk37593H777fbvzS+//LJBcW7atIk777yTvn37MnDgQH73u99x7NixWs/NycnhiSeeoH///gwZMoRZs2bV2qbUpapT7IorrqBTp07ExsbWOKdqTcb27dt54403uOKKK+jbty+///3va7Qhy5cv5+GHH2bEiBH07NmTq6++mn/84x/YbLY6Y1BKMXbsWH73u9/VuK+srIwBAwbw0ksv2Y/NnTuX8ePH06dPHwYNGsSUKVOqxV3bGpKGtGPCuUhCIi7ZxIkTsVqt/PTTT9WO5+bmsn79eq655ho8PDxISkpi+fLljBkzhunTpzNt2jQOHz7MXXfdRXp6uv1xpaWl3Hvvvaxfv56pU6fyyCOPsG3btlrny27atImpU6dSVFTEY489xlNPPUV+fj733nsve/bsqXH+E088QUlJCU899RS33HJLva8tNjaWIUOGEBISwvjx4ykqKmLlypW1nrt9+3ZeeeUVxo0bxx//+EfKysp4/PHHq62d2bt3Lzt37mT8+PH8+c9/5vbbb2fz5s3cc889lJSU1BnH5MmTsVqtLFmypNrx8vJyli1bxrXXXou7uztZWVlMmzaN5ORkHn74YV588UUmTpzI7t27z/s6X375Zb788kuuvfZaXn75ZR544AHc3d3rbFSFEKKpvfTSS/z1r3+lf//+zJgxw/5Ddtq0aVRUVADwu9/9jm7dujFjxgz7WsZ169Yxf/58Hn30Ubp27UqnTp14/PHHAbjtttt4++23efvttxk0aJD9ufLy8nj44Yfp0aMHf/zjH2ndujWvvPIK33777Xlj3LhxIw8++CBZWVk89thj3HfffezcuZM77rij1o6mJ598krKyMp555hlGjRrF3LlzefHFFxv0fqSnp7NlyxbGjx8PwPjx41m2bFmdnXWzZs3i4MGDPPbYY9xxxx2sWrWKmTNnVjvn+++/x8vLi/vvv58ZM2bQo0cPZs+ezTvvvFNnHJqmMXHiRNatW0dubm61+1auXElhYaF9VsT8+fOZNWsWnTp14oUXXuAPf/gD3bp1O2+bdLHtmGjmlBCXyGq1quHDh6vbbrut2vEvv/xSRUdHq3Xr1imllCorK1M2m63aOUlJSapnz57qww8/tB/77LPPVHR0tFqyZIn9WHFxsbrmmmtUdHS02rx5s1JKKcMw1LXXXqseeOABZRiG/dySkhI1duxYdf/999uPzZ49W0VHR6unn366wa8rMzNTde/eXc2fP99+7LbbblO/+93vapwbHR2tevTooRISEuzH4uLiVHR0tJo7d2612M61c+dOFR0drb7//nv7sc2bN1d7rVXPfcstt1R77M8//1ztvF9++UVFR0erPXv2nPe1RUdHq9mzZ9tvDxgwQL366qvnfYwQQjSVV199VUVHR9tvb926VUVHR6tFixZVO2/t2rU1jh86dEj16NFDzZgxQ+Xl5amRI0eqKVOmqIqKCvs5e/bsUdHR0eq7776r8dx33XWXio6OVv/973/tx8rKytTkyZPV0KFDVXl5uVKqsr069xpV5+Tk5NiPxcXFqa5du6o//elP9mNVbdAjjzxS7blfeeUVFR0dreLi4up9j/7zn/+o3r17q4KCAqWUUidOnFDR0dHql19+qXbed999p6Kjo9V9991XrW18/fXXVbdu3VR+fr79WG1t0osvvqj69OmjysrK7Meee+45deWVV9pvHz9+XEVHR6svvvii2mMfeeQRdeWVV9qf93e/+50aP378eV9XVbxJSUlKqYa3Y8K5yAiJuGQWi4Xx48ezc+fOaj1CixcvplWrVgwdOhQANzc3dL3yT85ms5GTk4OXlxcdOnTgwIED9setXbuWkJAQrr/+evsxT09Pbr311mrPGxcXR3x8PBMnTiQnJ4fs7Gyys7MpLi5m6NChbN26tUZVrNtvv73Br+vHH39E0zSuvfZa+7EJEyawdu3aalMGqgwbNoz27dvbb3ft2hUfHx+SkpLsxzw8POz/v6KigpycHNq3b4+fn1+196A2kydPZvfu3SQmJtqPxcbGEh4ebp9D7OvrC8Dq1avtPYgN4efnx+7du6uNVAkhhFmWLl2Kr68vw4cPt3+3Z2dn06NHD7y8vKpV34qOjubxxx/nm2++Ydq0aeTk5PDWW2/h4tLwZbIuLi7cdttt9ttubm7cdtttZGVl1Tl1NSMjg7i4OG666SYCAgLsx7t27cqwYcNYs2ZNjcdMnTq12u277roLoMb03trExsYyevRofHx8AIiKiqJHjx4sWrSo1vNvvfXWagveBw4ciM1mIyUlxX7s7DapsLCQ7OxsBg4cSElJCcePH68zlg4dOtCnT59qU69yc3NZt24dEydOtD+vn58faWlptc5YqMvFtmOieZNF7aJRTJw4kc8++4zFixfzyCOPkJaWxrZt27j77rvti9UMw+B///sfX3zxBcnJydXmqJ79ZZ6SkkJkZGSNyiEdOnSodjs+Ph6A5557rs64CgoK8Pf3t99u27Ztg1/TokWL6N27N7m5ufZh6W7dulFRUcHSpUurNV4A4eHhNa7h7+9Pfn6+/XZpaSlz5sxhwYIFpKeno5SqFuv5jBs3jtdff51Fixbx2GOPUVBQwKpVq7jvvvvs79XgwYO57rrr+PDDD/nss88YPHgwV199NRMnTjxvBZNnn32W6dOnM2bMGHr06MHo0aO58cYbadeuXb3vkxBCNLaEhAQKCgrsHVrnOnfN4rRp0/jxxx/Zs2cPTz/9NJ07d76g5wsNDa1R5CQqKgqobJP69u1b4zGpqalAzbYJKquDrV+/vkbxlMjIyGrntW/fHl3X611HeOzYMQ4cOMDkyZNJSEiwHx8yZAiff/45hYWF9kSlSps2bard9vPzA6jWJh05coS///3vbN68uUb5/vrapMmTJ/Paa6+RkpJCREQES5cupaKiolphgoceeoiNGzdyyy23EBkZyfDhw5kwYQIDBgyo87oX246J5k0SEtEoevbsSceOHfnxxx955JFHWLx4MUopJk6caD/n448/5v333+fmm2/miSeewN/fH13Xef3116v9MG+oqsf86U9/qrOM47kNTEOrS8XHx7N3716AaiMkVWJjY2skJHVVCTn7tb322mssWLCAe++9l759++Lr64umaTz11FP1vgf+/v5ceeWVxMbG8thjj7F06VLKy8urVTDTNI3Zs2eza9cuVq1axbp163jhhRf49NNP+frrr/H29q712uPGjWPgwIH88ssvbNiwgf/85z988sknfPDBB4wePfq8cQkhRGMzDIPg4OA61zIEBQVVu52UlGT/oX748OEmj6+xNLRkb9UoyBtvvMEbb7xR4/5ly5Zx8803VztWNSPhXFVtTX5+PnfddRc+Pj48/vjjtG/fHnd3d/bv388777xT775b48eP54033iA2NpZHHnmERYsW2X8LVOnUqRNLly5l9erVrFu3jp9//pkvvviC3//+9/Z1Pee62HZMNG+SkIhGM3HiRN5//30OHjzI4sWLiYqKonfv3vb7ly1bxpAhQ3j99derPS4/P7/aHiUREREcPnwYpVS1L+sTJ05Ue1xV772Pj0+jl+KNjY3F1dWVt99+u8aX+vbt25k7dy6pqak1eqDqs2zZMm688UamT59uP1ZWVlZvT1SVyZMn8+ijj7Jnzx5iY2Pp3r07Xbp0qXFe37596du3L0899RSxsbE8++yzLFmy5LwL+UNDQ5k6dSpTp04lKyuLm266iY8//lgSEiHEZde+fXs2bdpE//79q00rqo1hGEyfPh0fHx/uvfdePv74Y6677rpqnUn1/fDPyMioMZpRNQofERFR62Oqvv/PbZsAjh8/TmBgYI1OsYSEhGojzwkJCRiGcd7Re6WUvcBKbdUhP/roI2JjY2skJPX59ddfyc3N5cMPP6y2wL+hO6YHBAQwZswYYmNjmThxIjt27OCFF16ocZ6Xlxfjxo1j3LhxlJeX84c//IGPP/6Y3/72t+ftJLyYdkw0X7KGRDSaqtGQ2bNnExcXV210BCpHEM4dBfjpp59qrFsYNWoUGRkZLF261H6spKSE+fPnVzuvZ8+etG/fnv/+978UFRXViKe2ErkNFRsby4ABAxg3bhzXX399tX8PPvggULlG5kLVNooyd+7c85ZYPNuoUaMIDAzk3//+N1u3bq2xv0teXl6N97hq9KiuSiw2m61GQhQcHExoaGidjxFCiKZ0ww03YLPZ+Oijj2rcZ7Vaq007+vTTT9m5cyczZ87kiSeeoF+/frzyyivV2gBPT0+g+nSlc6/59ddf22+Xl5fz9ddfExQURI8ePWp9TGhoKN26dWPhwoXVrnv48GE2bNhQa2fO559/Xu32vHnzgMrv9rps376dlJQUpkyZUqM9qipJv2XLlgteA1jV2XZ2m1FeXs4XX3zR4GtMnjyZo0eP8vbbb9vXk57t7CqTULk2p1OnTiil6lwfcjHtmGj+ZIRENJp27drRr18/VqxYAVAjIRkzZgz/+Mc/eP755+nXrx+HDx8mNja2xjqFW2+9lc8//5znnnuO/fv3ExISwg8//FCjl0zXdWbNmsVDDz3EhAkTmDJlCmFhYfbSiD4+Pnz88ccX/Dp2795NQkJCjcWHVcLCwujevTuxsbE8/PDDF3TtMWPG8MMPP+Dj40Pnzp3ZtWsXGzdurLaG5nxcXV0ZP3488+bNq/XL//vvv+fLL7/k6quvpn379hQVFTF//nx8fHzqbPCKiooYPXo01113HV27dsXLy4uNGzeyd+/eaiM5QghxuQwePJjbbruNOXPmEBcXx/Dhw3F1dSU+Pp6lS5cyY8YMrr/+eo4dO8b777/PlClTGDt2LABvvvkmN954I6+++irvv/8+gL14yFdffYW3tzdeXl707t3b3v6EhobyySefkJKSQlRUFEuWLCEuLo7XXnsNV1fXOuP805/+xEMPPcRtt93Gb37zG0pLS5k3bx6+vr489thjNc5PTk7mkUceYeTIkezatYtFixYxYcIEunbtWudzxMbGYrFYGDNmTK33jx07lvfee48lS5Zw//33N/Qtpl+/fvj7+zN9+nTuvvtuNE3jhx9+uKAp1KNHjyYgIIClS5cyatQogoODq90/bdo0WrVqRf/+/QkODub48ePMmzev2uL8c11MOyaaP0lIRKOaOHEiO3fupHfv3jUW7z3yyCOUlJQQGxvLkiVL6N69O3PmzOHdd9+tdp6npyefffYZr732GvPmzcPDw4OJEycyatQo++hElSFDhvD111/z0UcfMW/ePIqLiwkJCaF379411ng0VFXVkKrGrTZjx47lgw8+4ODBg+dtSM41Y8YMdF0nNjaWsrIy+vfvz6efflrjdZ3P5MmTmTdvHkOHDiU0NLTafYMHD2bv3r0sWbKEzMxMfH196d27N++8806dC9Q9PDy444472LBhAz///DNKKdq3b8/LL7/coM0jhRCiKcycOZOePXvy1Vdf8d5772GxWIiIiGDSpEn0798fm83Gc889R2BgYLWpQlFRUTz99NP85S9/YcmSJYwbNw5XV1fefPNN/va3v/HKK69gtVp544037N+L/v7+vPnmm8yaNYv58+fTqlUrXnrppRrVHc81bNgw/v3vfzN79mxmz56Ni4sLgwYN4o9//GOt37l///vfef/993n33XdxcXHhrrvu4k9/+lOd168qotKvX786O66io6Np27YtixYtuqCEJDAwkI8//pi33nqLv//97/j5+TFp0iSGDh3KtGnTGnQNNzc3xo0bxxdffFFtMXuV2267jdjYWD799FOKi4tp3bo1d999N48++mid17yYdkw0f5q6mNXEQgjTHDx4kMmTJ/PWW29x4403mh2OEEKIFuz111/n22+/ZcOGDfapcUJcKFlDIkQzM3/+fLy8vGqt/iWEEEJcLmVlZSxatIjrrrtOkhFxSWTKlhDNxMqVKzl69Cjz589n6tSpNaq3CCGEEJdDVlYWGzduZNmyZeTm5nLPPfeYHZJo5mTKlhDNxNixY8nMzGTEiBG8/fbbdS4IFEIIIZrSli1buOeeewgODubRRx+17zgvxMWShEQIIYQQQghhGllDIoQQQgghhDCNJCRCCCGEEEII00hCIoQQQgghhDCNJCRCCCGEEEII00hCIoQQQgghhDCNJCRCCCGEEEII00hCIoQQQgghhDCNJCRCCCGEEEII00hCIoQQQgghhDCNJCRCCCGEEEII00hCIoQQQgghhDCNJCRCCCGEEEII00hCIoQQQgghhDCNJCRCCCGEEEII00hCIoQQQgghhDCNJCRCCCGEEEII00hCIoQQQgghhDCNJCRCiGq2bNlCTEwM+fn5ZocihBBCiBZAEhIhmsj06dOJiYnhX//6V7Xjy5cvJyYmptGeJzk5mZiYGOLi4hrtmkIIIYQQl4skJEI0IXd3dz755BPy8vLMDoXy8nKzQxBCCCGEqEESEiGa0LBhw2jVqhVz5syp85xt27Zx55130rt3b0aPHs2sWbMoLi623x8TE8Py5curPWbgwIEsWLAAgKuuugqAG2+8kZiYGO6++26gcoTm0Ucf5Z///CcjRozg+uuvB2DhwoVMmTKFfv36MXz4cJ555hmysrIa9XULIYQQQjSUJCRCNCFd13n66aeZN28eaWlpNe5PTEzkoYce4tprr2XRokW89957bN++nddee63Bz/HNN98A8Nlnn7F+/Xo++OAD+32bNm3ixIkTfPrpp/akyGq18sQTT7Bo0SL+8Y9/kJKSwvTp0y/xlQohhBBCXBxJSIRoYtdccw3dunVj9uzZNe6bM2cOEydO5L777iMqKor+/fszY8YMFi5cSFlZWYOuHxQUBEBAQAAhISEEBATY7/Py8mLWrFl06dKFLl26APCb3/yG0aNH065dO/r27cuMGTNYu3YtRUVFl/5ihRBCCCEukIvZAQjREjz77LPce++9TJs2rdrxgwcPcujQIWJjY+3HlFIYhkFycjKdOnW6pOeNjo7Gzc2t2rF9+/bx4YcfcvDgQfLy8lBKAXDy5Ek6d+58Sc8nhBBCCHGhJCER4jIYNGgQI0aM4N1332XKlCn248XFxdx+++32dR9nCw8PB0DTNHvSUMVqtTboeT09PavdLi4uZtq0aYwYMYJ33nmHwMBATp48ybRp06ioqLjQlyWEEEIIcckkIRHiMnnmmWe48cYb6dChg/1Y9+7dOXr0KJGRkXU+LigoiIyMDPvt+Ph4SkpK7LddXV0BsNls9cZw/PhxcnNzefbZZ+0Jz759+y74tQghhBBCNBZZQyLEZRITE8PEiROZO3eu/dhDDz3Ezp07mTlzJnFxccTHx7N8+XJmzpxpP+eKK67g888/58CBA+zdu5eXX37ZnoQABAcH4+Hhwbp168jMzKSgoKDOGNq0aYOrqytz584lKSmJFStW8NFHHzXNCxZCCCGEaABJSIS4jB5//HEMw7Df7tq1K3PnziU+Pp4777yTm266idmzZxMaGmo/57nnniM8PJypU6fy7LPP8sADD+Dh4WG/38XFhT//+c98/fXXjBw5kkcffbTO5w8KCuLNN99k6dKljBs3jk8++YTnnnuuaV6sEEIIIUQDaOrcyelCCCGEEEIIcZnICIkQQgghhBDCNJKQCCGEEEIIIUwjCYkQQgghhBDCNJKQCCGEEEIIIUwjCYkQQgghhBDCNJKQCCGEEEIIIUwjCYkQQgghhBDCNJKQCCGEEEIIIUzjYnYAQphBKYVNKTRA0zR0Tav3fAXomoZSCq2e86seY5zed1TXtAY9RgghhHOoamdAoaE1qB0wlEJDAZXn1Xe+MgxQRuUNTUfTpZ9ZNE+SkAinZTVs6JpeLdkos1nJKSvmVGkBWaVF5JWXUmIrp9haTom1ghJrOSW2CvvtMpsVg8qkYmL7XkyI7MWc+bspLrUCoOsari46ri46bq4W3F0tuLtZ8HB3wcPdgqe7K95ervh6uxHg606gn0e1GJVhA6XQLPJRFEKI5samDJQCl7MSAathkFNWREZJAdllxRRbyymyVrYzZ/+rOlZms2KoqpYG5oy8E2PZp6j96ysPaBq4uIG7F3h4gbs3uHuieXhXO6b5BKACw8C/FZqbpz0ee9KiW6RjTDgs+RUkmj3jdINgOd0glNkqSC7KJakwh7SSfLJLi8gqKyK7rIhia0XjPrehKCu3UVZuA85/7eAAD+6d3BPb2m8g8QD4h6D5t4KAMAiLhFYRaBZXAJTNKo2HEEI4iKrRjqrEo8KwkVqUS1pJPqdKC8ksKSSztJBTpYXklZfYk4tGenKoKKv8V5hz5vC5p519w90T/EIqkxP/VpX/G9AaFRaJ5ulTeb5hAzQZVREOQRIS0ezYDMOefGSVFpFQmE1KUQ5JRbkkF+aQVVZkcoS18/N2r/w/SQchIxEyEu0NiALQdAgKRwttD2GRaGFRqND2aK6Vj1M2q4ykCCHEZWA1jGrJR1JhDicKskgozCKxMJu04gJU46YdjausBE4lwqlz2hkAb38IjUQLbV/ZzrTugOYTUHmOYauc+iWdYeIyk183wqFVrcOw6DpKKVKK8ziYm8bhvAyO5mVQZC03O8QG8/VxQykFp5JqP0EZkJWCykqBuE2nGw8NAkIqk5TwTtChN1pQ68rrKANNt1zGVyCEEM7JZhj2NR4ZJQUcyDl5OgHJJq0437GTjwtVlAcn9qBO7Dnzqjx9KpOU8E5okT1Q4R3QdIt0hInLRv7KhMOxKQP99LK+5KKcsxKQU5TYGnfK1eXk5+2GYTPAsF3AoxTkZqByM+DwNtSar8EnAK19d4jsAVE90Tx9KucIgwy9CyFEAxinF5vrmk5RRTkHck5yIPckcblp5JQVmx3e5VdSCAn7UQn7UZsXgas7RHSpbGuieqK1igBkpF40HfmrEg6hahpWhWFjf85JdmYmsTc7lSJrmdmhNRo/bzc0a9ml97MV5qIObIQDG1FolWtPInugRfVEtY1Gs7igDJuMngghxFkMZaChYSjF0fwM9uec5EBOGslFOc40/tE4Ksogfh8qfh9q7Xzw9EFr1w0iu0OXAWge3iibDc0i7YxoHJKQCNNUJSFFFeXszEpid1YycblpVFzQCELz4e/rjlZa2MgNn4LMZFRmMmr7sspKLB16o3e7AtWhF+iWyipeMnIihGiBqpIQBcTlprM1I55dWcnNerTdFCWFqMNb4fBW1PK50C4GLXogRA9G8/CS5ERcMklIxGVlUwYWTafUVsGWjHh+zYjnWH6mc83PrYOfjztkpTbtk1jL4cg2jCPbKstCdh6A1u0KVLsY+ymaJsmJEMJ5Ve3/pAFH807x66l4dmQmO9WIu6mUAYlxqMQ41IrPTycngyB6UGVyIiP04iJIQiKaXOWmgpUbQx3OTWd9+nF2ZyU77UhIbXRNw8vDBZWfefmetKwEtX99ZS17Lz+06IFo3YZCeEdpMIQQTqdq1D2xMJvNGSfYfiqR/IpSs8NybmcnJys/h3Zd0XoMh+iBgAayKbBoIElIRJOpahyyyopYn3aMzeknyClvgYsFAR9vVzRNw8g6aU4AxfmoXStRu1aCXyu03qOgz5Xg5gkoGTURQjRL6vRoiFUZbEo/zpqTR0guyjU3qJbKsJ1ZGL/qS7Qew9H6jgW/YOkEE/WShEQ0uqoqWXtzUlmecpAjeRlmh2Q6+x4kpxLNDQQgPxO1fgFq82K0rkPQBlwHweHSYAghmo2qDq/M0kJWph5mU/pxWRfiSEoKUNuWorYtg8ju6H3GoDr2BaQapKidJCSiUVROy6pMRjakHWNFyiEySgvMDsth+Hq7Vf6ftOPmBnI2azlq3zrUvnXQLga9/7Wojn1kfxMhhMOynV6kvjcnlVWphziUm94CViA2ZwoS9mMk7K8sWd9zFPQbCx6Vu8XLdC5RRRIScUkMpdA1jUJrGStSDrH25JFmtVnh5eLn44bNZkCpg05ZSzqEkXQI/Fuh9RkLvUeDq5tM5RJCOASbMlAK1p48ws8pcS1zr5DmrjAXtXkRattPaD1Hog0ej/L2R6YNC5CERFykqkQks7SQn5L282tGPFZlmB2Ww/LzdoPmMJ0gLxO1dj5q0yK0fmNh8DhwcZchdiGEKSoTEcWak0dZlnyAvPISs0MSl8paUbmmcc8atO7D0K6YeHqdiSFtTQsmCYm4IFWJSHZZEYsS9rA1IwFDBszr5efjjl5WTLNJ2SpKUb8uQe1ejTbwOhhwLegWmcolhLgsqhKR1SePsCzpgFTLckaGrXLa8P4NaF0HVyYmga0lMWmhJCERDVJVyaSgopQf4nezKeOEvda7qF+ArzsUm1Rh61KUFaM2fI/asRxt8DjoO7ayjKMkJkKIJmBTBoZSrEk9wrJkSURaBGWg4jaj4rZAl/7oI25GBYQCssakJZGERNTLUAZlNis/Ju5j9ckjLWr/kMbi4+WKSssyO4yLV1KAWvM1avvPlb1YPUcASGIihGgUNsNA0zTWpx1jccJeSURaJAVHtmMc3YnWayTa8Ckody8ZLWkhJCERdbIZBmiwPPkgPyXtl5KKF8nLwwWLRceWk252KJeuMAe1/H+orT+hDZ+C1nWwlAsWQlw0Qxnoms7hvAzmH99OanGe2SEJsykDtWcNKm4L2qDrYNA4GZlvASQhETUopdA0jWP5p/j86FbSSvLNDqlZs5f8zUwyN5DGlHcKtWQOtr1r0K+5F+XfSqqkCCEuiFKK7LJivjq2jb3ZqWaHIxxNRSlq4w+ovevRRt+KFj1QOsCcmCQkohpDKQoryvj6+Ha2nUowOxyn4OdzelPEkyfMDaQpJB3E+L8X0QZeD1dMlF4sIUS9bIaBgeLHxH38khwnFRrF+RVkoRb/E1vbaPSxd6GC28jaEickCYkAzszfXZFykMWJeym1Wc0OyWn4ebthGAryTpkdStOwWVFbFqMObkG/6m6I6oFShoyYCCGqqRp935uTytfHtpEte4mIC5F8GGPeq5WVH4feCIBmkQ4wZyEJiUApRUJhFnOP/Crzd5uAr7cbqiUkeHmnMBb8DboMRB87FeXpI4sRhRBAZfWsMpuVeUd+ZXtmotnhiObKsFWWpD+6E/36aaiwKBktcRKSkLRgNqNymPz7+F0sTzmEkv1EmoSfjxtaRWnLeXePbMNI2Ic27CbodxUoJYmJEC1U1ajIvuxU5h35VapnicaRfRLjy7+g9bsaRtwMui7ThZs5SUhaKEMp0kry+ffBDTIq0sQCfD3QSnJaTkICUF6KWv0l6thO9HG/RXl6S2MhRAtjMwwqlI0vjm5lS0a82eEIZ6MUascvqOO70a+9H9pG2xNg0fxIt2ULY5zedGpp0n7+snOpJCOXga+3G6og2+wwzJF0EOP//gzH9wBnNtgUQjivqs/5wbx0Xt62WJIR0bRyMzDmv42xfG7lmkbZK61ZkhGSFsQ4XWLxPwc3crwg0+xwWgRXFx13NwtGbobZoZintAhj0YdovUajXXkHSobWhXBaNmVgMwy+OradDenHzA5HtBgKtWc1KuUw+sTfowJCZapwMyMJSQtQNYS5JeMEXxzdSrn0Hlw2fj6Ve5CozBSTIzGf2rumsrGY8DtUcLhU4RLCyRjK4FRJIR8dWEN6SYHZ4YiWKCu1shLXVXeh9RguU7iaEflF4OSqpmjNO/Irnx3eLMnIZebnfXoPknTZ0wWoXIj4+UzUjuUAKEP2HxDCWWzPTOL1nUslGRHmspajlv0XY+l/ZQpXMyIjJE7MpgwKK8r4aP9a4guzzA6nRfL1dqucT31Kylza2ayoNV9jS9iPPv4RlKubTOESopkylIECvjm+g1Wph80ORwg7dWADKv0E+qTfo/xlCpejk/86TkopxdG8U8zcsUSSERP5+bhh2AyQHpqa4vdhzHsVcjOkB0uIZshmVHZ6vbN7uSQjwjFlpWLMfRV1cLPZkYh6SELiZIzT1U2WJh/g73tXUlhRZnJELZuftxuaVf4b1CnvFMbns+DEXqnAJUQzopTieEEmM3f8JEVShGOzlqOW/gdj9VcopWSqsIOShMSJVK4XMZgTt46F8bsxWtbOFw7Jz9cdrbTQ7DAcW0Upxg8forYsBqQ0sBDNwcrUw/xtzwoKZKND0UyoHb9gLPqwcrd3GZV3OJKQOAmbMii1WXl3zwp2ZCaZHY44zd/HHQplr5f6KdTGhRg//RuUIT1YQjigqs6Cb47vYP7x7dLpJZqfY7swvnoDSoslKXEwkpA4AZsyyCsr4Y1dy2To3IHomoaXhwsq/5TZoTQbKm4TxrfvQEWZNBZCOJCqio2fHNzA8pSDZocjxMXLSMD4fCbkpEs740AkIWnmDGWQUpTL67uWkSGlFh2Kj7crmqahsk+aHUrzknwY4/PXoCBHGgshHIBNGZQbNv6+byXbTkkJc+EECrIxvvwLJMahlIzIOwIp+9uMKaXYn3OSf8Wtl/1FLlDu4QSSlm6kICGV8rxCevz+NkL6dT3vY9Yv+ol/LPkTCYlJ+Pi1ov/wyUT3GlntnGNxW9i25hsK8jIJDm1Dl1YzGJF1puTvf3cn899dlZskTusbwf192trv251ewGvrj/LVTX1x0Vv4Rk656RhfvY5+y59QASFSFlgIk9gMg0JrGX/fu5LUYpl+KpxIeSnG9+9XbqLYe7TZ0bR4kpA0YxvSjvH50a0yj/ci2MrK8W4XRusRfdn/0fx6z09ZtZVN36/izb+8zp4EC4knDrP2p3/j5uFNVJf+AKQlH2bFwg8ZfOVtRHbuR27qTn7/+9/z7a2D6OKjcyiriA+3JfLR9d1RCh5deoDhbQOJDvbGaiheXXeUV0d1lmSkSlEextdvoN/yR1RQuCQlQlxmNmWQUVrA3/euJLe8xOxwhGh8ykAt/x9GRRn6gGvNjqZFkylbzdTKlEPMPfqrJCMXKbhXFzreNJaQ/t0adH765j0MHXcN48aNIyAojM49htKt75Xs3hRrP2fv1qW069SbvldMILBVBLff9RDdunXj8x3HATieW0x0kDdXRAQwtG0A0cFeHM+tbOT/uzuZgeF+9Ar1bfwX25yVFGLMfxtOJcv0LSEuI5sySC7M4a1dP0syIpyeWvM1xtafzA6jRZOEpBlakXKIr49vNzuMFsWosOHi5lrtmMXFjYzUY9hsVgAyUo4SEdXTfr+ftxvDhw1ld3o+ANFB3sTnlZBaUEpKQSkJuSV0CfIiMa+E7w+l88SgyMv3gpqT0iKMb/4K6fGSlAhxGdhOr018b+9KSmwVZocjxGWh1n2LsXmR2WG0WJKQNDMrUg4yX5KRyy6oZye2LF3Bvn37UEpx6uRxDu5ejWHYKD1dTKC4MBcvb3/7Y/x83Anx9yWzpLJB7xToxZODI3nwx/089ON+nhwSRadAL15Zd5RnhnRgfXIuk+bvYMq3O9mWKnO1qykvwfj2XUg5KiWBhWhCNmWQWpTHe3tXSDIiWhy18QeMDd+bHUaLJGtImpHlKQf55vgOs8NokSInjCLM5sptt92GzTDw9PInutdIdm9ejFZHXh/g6w7l1TcNu717OLd3D7ffXngoHW9XC33DfBn/9Xa+ntKX9MIynllxiF/uHIibRfoM7CrKML5/D33SH1Dtu6Hp8t4I0ZhsyiCtOJ+/7V1BsVWSEdEyqS2LMWxW9FG3mB1KiyItejOxPFmSETNZ3Fy5/Znfs2vXLqY99SFTH5uNr38Irm4eeHpXrvvw8gmguOjMyIaPlyuZaam08nSt9Zo5JRV8tD2RGcM7sSejgCh/T6L8PRkSEYDVMIjPlXnbNVgrMH6YDfH7ZKREiEZUlYy8u2c5xdZys8MRwlRq21KM1V+ZHUaLIgmJg1NKsSLlEN+ckGTEEbi6uuLrH4yu6xw7sInIzv3QtMqPUWhEZ1Li9wPg6eGCxaKzcesO+oT51XqtNzcd557eEbT2ccdQigrjTIECm6GwKSlYUCubFWPxR5B+QtaUCNEIbIZBenEB7+5ZQZEkI0IAoHb8ImtKLiNJSByYoRTbMhP5RtaMNDpraTkFiWkUJKYBUHoqh4LENEqzKkc4jn+3nLj/nJlHWpyWxfbla4mPjyct+SjLv/+A7MxkBo+5zX5Or0HXk3x8D7u3/Eh5YQYffPAB+04kMrVnOOfamJxDfF4Jd/aovK9niC8ncktYm5jN/ANp6LpGhwDPpnwLmjdrBcb370PeKUlKhLgENsMgs6yQd/cup8haZnY4QjgUtfEHjL1rUNJB2ORkDYmDsimDY3mn+OzQJins2wQK4lPZ/c7/2W8fm/8zAGHD+tDtgRspyyu0JycAyjBY/d1iFsz+F4bSaBPZnRvveRnfgBD7Oa3bRjN28u/ZuuYbtq6ZT8cOHfjgpivoElQ97y+12pi1/jjvXh2DrlXuOdLax50ZwzsyY/UR3Cw6b4yJxsNF9t04r9IijG/fRb/zzyhPH9mnRIgLZCiDEls57+9dRWGFJCNC1EYtn4fm5Y/q0FvWLjYhTUna53BshkF6SQFv7f6ZUqly4jAmtu/FhMhefPz1LopLrec9t3/3MEYNaIv6+4OXKboWrFUE+u0vgIubNBZCNJBSCqsy+OvuX0gozDY7HHGWOSPvxFj2KWr/erNDEVVc3NBveRbCoqTzq4lI6+1gbIZBQUUp7+9bKclIM+bn7YaynT9pEY0kMwVj4WxQSobVhbgAn8Stl2REiIawlldOE86VacJNRRISB2Iog3LDxt/3rZKdcZs5Px83tIrS+k8UjSP5EOqnf5kdhRDNxvzjO9idnWJ2GEI0H6VFGN++A8UFkpQ0AUlIHIRSCgX8Y/9qThbLpnjNXYCvB9rpDRPF5aEOb0Ot/tLsMIRwaFWVG1emHjI7FCGan8IcjAV/A8MmI/KNTBISB6FpGl8e3caR/FNmhyIaga+3K6pApkJcbmrnCow9a2SPEiFqYSiDvdkpsqeVEJciMwW17FO000VpROOQhMQBGEqxIe0469KOmh2KaASuLjrubi6Qm2F2KC2SWvVFZYMhQ+pC2NmMyo0PPzm4ASW1G4W4JOrQrxjblskoSSOShMRkNsMgpSiHL49tNTsU0Uj8fNwAUFkyP9sUNivGog+holxGSoSgstPLqgz+eWAd5ZKoC9Eo1LpvIfmwdH41EklITGQogzLDykcH1lIhf9BOw9e7MiEhLcHcQFqy/EyMHz8GGVIXAl3T+L/Dm8kolXVtQjQaZWAs/qjFL3IfO3Ysn332mf32qVOnuP/+++nbty8DBw5s8HUkITGVxr/i1pNdVmx2IKIR+Xm7Vw7jnkoyO5SWLX4fanOsDKmLFs1QilWph9iemWh2KEI4n5JCjB8+aLKy89OnTycmJoZ//at6Fcnly5cTExPT6M93PgsWLKg1wfj222+57bbb7Lc/++wzTp06xcKFC1m2bFmDry8JiYkWxu8mLjfN7DBEI/PzccOwGWDIPiRmU5sXQWJci+69Ei2XzTBILsrh2+M7zQ5FCOeVHo9aPrfJFrm7u7vzySefkJfnmBVYg4KC8PT0tN9OSkqiR48eREVFERwc3ODrSEJiApsy2JedyrLkA2aHIpqAr7cbmrXM7DAEgFIYP85p8UPqouUxlKJC2fj4wDqsStZSCdGU1P71GHGbmqSdGTZsGK1atWLOnDl1nrNt2zbuvPNOevfuzejRo5k1axbFxWdm32RkZPDwww/Tu3dvxo4dS2xsbI2pVp9++ikTJ06kb9++jB49mldeeYWioiIAtmzZwvPPP09BQQExMTHExMTwwQcfANWnbI0dO5Zly5axcOFCYmJimD59eoNfpyQkl5mhFKXWCj47vNnsUEQT8fd1RystMjsMUaW0sHKRuxAtiK5p/PfgRrLK5LtIiMtBrfz8dOdX43YA6LrO008/zbx580hLqzmrJjExkYceeohrr72WRYsW8d5777F9+3Zee+01+znPPfccGRkZzJ07lw8++ID58+eTlZVV7TqapjFjxgwWL17Mm2++yebNm/nrX/8KQL9+/XjhhRfw8fFh/fr1rF+/ngceeKBGLN9++y0jR47khhtuYP369cyYMaPhr7PBZ4pGoWsanx7eRIHs4u20/H3coTDX7DDE2dJOoLYsRklPsWgBDKVYnnJQdmIX4nIqK8H46RM0vfF/Wl9zzTV069aN2bNn17hvzpw5TJw4kfvuu4+oqCj69+/PjBkzWLhwIWVlZRw7doyNGzfy2muv0adPH3r06MGsWbMoLa3+O/S+++7jiiuuoG3btgwdOpQnn3ySn376CQA3Nzd8fX3RNI2QkBBCQkLw9vauEUtQUBBubm54eHgQEhKCr69vg1+jywW+J+ISGEqxLu0oe7NTzQ5FNBFd0/DycEHJBpcOR235Ea3LQFRQazTdYnY4QjQJmzLILi1mYfxus0MRouVJOoix/We0flc3emLy7LPPcu+99zJt2rRqxw8ePMihQ4eIjY21H1NKYRgGycnJnDhxAhcXF3r06GG/PzIyEn9//2rX2bhxI3PmzOH48eMUFhZis9koKyujpKSk2hqRpiIJyWViUwa5ZcV8J4sLnZqPlyuapmFknzQ7FHEuw4bx07/Rp/7Z7EiEaDI6laPwUkpeCHOoDQvQOvZG+Yc0aufXoEGDGDFiBO+++y5TpkyxHy8uLub222/n7rvvrvGY8PBwTpw4Ue+1k5OT+e1vf8sdd9zBU089hb+/P9u3b2fGjBlUVFRcloREpmxdJjoa/zm0iTKpvOTUqjZFJENKbDqkU4moLT/K1C3hlCpL/B7mmIzQCmEea0VlMZUm8Mwzz7Bq1Sp27jzTud29e3eOHj1KZGRkjX9ubm506NABq9XKgQNnCiklJCRUq9q1f/9+lFJMnz6dvn370qFDBzIyMqo9t6urKzZb03V0SEJyGVTN55VGwvn5ertX/p+0eFPjEHVTWxZDdppU3RJOxTg9Ci9TtYRwABmJqE2LGn1vkpiYGCZOnMjcuXPtxx566CF27tzJzJkziYuLIz4+nuXLlzNz5kwAOnXqxLBhw3jppZfYs2cPBw4c4MUXX8TDw8NeqjgyMpKKigrmzp1LUlISCxcu5Kuvvqr23BERERQXF7Np0yays7MpKSlp1NcmCUkTM5RBXnkJPyTsMTsUcRn4+bhhsxlQWmh2KKIuhg3jp08A2cVdOA9d0/m/I5tlFF4IB6F+XQKnkhq98+vxxx/HOKuSV9euXZk7dy7x8fHceeed3HTTTcyePZvQ0FD7OW+99RbBwcFMnTqVxx57jFtvvRVvb2/c3d3t13j++ef55JNPmDBhArGxsTz99NPVnrd///7cfvvtPPnkkwwdOpR///vfjfq6NCXbGDe5f+xfwx6pdtLsTWzfiwmRvfj4610Ul9be6F8zNJLuUX7w4aOXOTpxobRhN6INGY+mSb+MaN4MZbA+7RifH91qdiiiEcwZeSfGsk9R+9ebHYq4VGGR6He+2GSbJl6stLQ0Ro8ezWeffcbQoUPNDgeQRe1NyqYM9meflGSkBfHzcUcvK0ZWKDg+tTkWrcsAVGCYVN0SzZahFAUVZXx3YpfZoQghzpWegNq9CnqPaZJywA21adMmiouLiY6O5tSpU/z1r38lIiKCgQMHmhbTuaRrsAkppfjq2DazwxCXUYCvOxTnmx2GaAjDhrFiniQjolnTNY0vjm6l1FZhdihCiFqo9QugtKjR15NcCKvVynvvvceECRN47LHHCAoKYu7cubi6upoW07lkhKSJKKVYnLhPdsl1IlUDrucbefXxckWlZdV9gnAsyYdQR3dCx96SmIhmx2YYHM3PYFdWstmhiEaiV7U0DjbFR1yC8hLUmq/Qb3jItBBGjhzJyJEjTXv+hpA1JE3AUAZZpUW8sv1HrFJe1KFpaLT28qONlz8Bbp74n/4X4O5JkLs3fq4euFlc0GtpHAxDUV5ho7CkgsKickrKrHTrGIwRvx+1eyWcSob8TBNelbggAaHo982ShEQ0O4ZSvLZjCanFefWfLEwV4OZJO59AAt29KtsZ1zPtjL+bJ54urlhqWc+mlAEV5ZUj7wU5qMIcKMqDwlwoykVln4SsVJCqgQ5Pv2MGhEVKW1MHSUiayN/3riQuN83sMMRZqpKPSJ8gIn2CiPINpp1PIK6nvxwMpTCUgaZptTYM56OUQinQdQ2llH0BmyorhrR4VPoJVHoCpCdIkuKAtFG3ovW/xtQ5vkJcCEMZrDl5hK+ObTc7FHGOADdPIn2Dq7U1Pq6V1YyUUthO/+yyaNoFL3ZWhg2UAk23f18pmxUyk1EnT0BGfGVbI0mK4wmNRJ/qeAvcHYUkJI3MZhgcyD3Jh/vXmB2KALxc3OgZ2IY+wRH0CmqDu6VyvqTVMC6qMbgYShlgGGiWyhmSqjgfdXQH6thuSIoDq8z9Np27J/q0t8HdUxoL0SyU2ip44dcfKLKWmx1Ki2fRdLr4h9AnqC39WrUj0N0LqPw9oGlarSPsTUHZrKBb0DQNZS2H+P2oY7tQJ/bI2kYHoV1zL1qP4TJKUgtJSJrAazuWkFyUa3YYLVaIhw99gtvSN7gtnfxC0DUNm2FgcaDeb2WzollcUNYKiN9X2Wgc3w0lBWaH1mJpfceiXXmnJCTC4SmlWHBiFz+nxJkdSotVW2eXw7Uzhg2qRvvTTlR2hB3fXTl6IszhHYD+4Fv2DkpxhiQkjchmGOzITOTfhzaaHUqL46Lp9G/VnrFtoung1wrj9J/15eqZuhRnGg0Fx3Zj7FoJiXGVt8Xlo1vQ730N/FtJ75VwWIZS5JWX8Oeti2SNogk6+YUwJrwLA1q1x6LrDpeE1EUpAxRouo46lYTauQJ1cAvICNtlVzlF+GppZ84hCUkjMpTBS9sWc0p26b5sgt29GRnemVGtO+Pt6o5NGRe8/sORKMOGpltQuRmVDcaBjVBWbHZYLUeHXlhuetLsKIQ4r38f3MDWUwlmh9FiuFtcGBISxZVtYmjj7d9skpC6KMOorOJVUYbauxa1ZzXkpJsdVsvh6Yv+0NtoLm5mR+JQJCFpJDZlsEF2yr1sOvuFcH277vQMbIOBatZJSG1UVc+nzYaK24TauhRypcG4HPRb/gQRnaX3SjgcQykySgp4ZftiGT+9DALdvbiubTeGhXXCTbegaB6j7hfC3gmWGIexbSnE7zM7pBZBG34T2qBxUkjlLJKQNBKrYeOFrYvIKy8xOxSnFuEVwJQOfekZ1KbZ91I1lDJsgFbZk7U5FmR9UtNq1w3LLc+aHYUQtfrPwY38eire7DCcmreLGze068GVbWLQNJyuw6s29sQk+TDGum/g5HGzQ3JuHt7oD76N5uZhdiQOQxKSRmAog1+SD7IgfpfZoTitVh7eTIrsw+CQSAylWkQici5l2MAwUDt+Rm39Ccok+W0q+tSXIKStjJIIh6GUIrusmD9vXYQh4yNNwk23cFVEV25o1x1X3YLeAhKRc9kTk6M7MdZ/B9knzQ7JaWlXTES7YpKMkpwmCUkjqDBsPLdlIUXWMrNDcTreLm5MjOzFqPAuoGiRici5lGFUzv3dshi14xepNd8UOvfDMukxs6MQwk4pxdwjv7Ih/ZjZoTgdDY2R4Z2YHNkbLxd3p5uWdTGUzQa6htq/EbXhexmZbwpuHugP/RXcpNw8SEJyyWyGwdq0o3x1bJvZoTidvsFtubvLkDp3sG3plDIgOw3jp08gI9HscJyMhn7/LPAPld4rYTqlFPkVpTz/6w/YpLJWowrz9OP+mKFE+QQByA/DcyjDBtZy1MovKousiEalDboBbcQUNPmNg7wDl0jXNJanHDQ7DKfi7eLGgzHD+F33UXi5uEkyUgdN0yEwDP3OF9GGTQaZXtSIFGrzYklGhMP4KWm/JCONSEPjmoiuvNT/Btp7B6Jdpo1ymxtNt4CrO/r109BvegK8A8wOyamoPavBajU7DIcgre0lsBkGO7OSyZQyv42mb3BbZg6cSP+Q9oDzVTRpbJpuQdN1tCET0O9+BULbmx2S01CHfkUV5CCDyMJMSimKrOWsT5OpWo0lzNOP5/pey80d+uGiW2QqcD3svfeRPdDvn4XWfZi5ATmTshLU/nWni9e0bPIpvAQWXefn5ANmh+EU3HUXHpBRkYtWbbRkyARAErlLZthQv/5odhSihVPAz8kHqJAfLI3iyjbR1UZFRMNVGy258Qnw8DY7JKegdqyQAiqA7F1/kWzKIKEgmxMFWWaH0uwFu3vzWI/RtPbyA2RU5GLZv9CG3YgWFlW5tqRCCi1cCrV/PdqwG1Ee3vLjRZjCpgzWnjxqdhjNnoumM7XzIIa17mR2KM2afbQkqgf61Jcwvv/7RVfi+mr/Sb46cJKUgsp2qnOgF78b0I5R7YPILa3gw22JbEzO5WRhGYGerlwVFcTjAyPxda/7p2tRhY33tsSzIj6L3FIrEb7u3NWrDbd3D7efU2Y1eHvTCZYcO0W5zWBEu0BeHNGJVl6VGxXmllbwwqrDbEnNI9Lfk1ljutC9lY/98a+tO0ZbP3fu79P2ol53DbnpqBN7ILJHi05MpBv6Ilk0nWUyOnLJuviHMqPf9YR5+rXIEotNQdM06Ngb/c4/g18rs8Np3qwVqJ0rQObuCxPYDINfM+IpsVWYHUqz5ufqwbO9r+aKsI5mh+I0NN0CvoHoU1+Ejn0u6hph3m48NSSKb27uyzdT+jIkwp/HlsVxJLuIU8XlnCou549XRPHDLf14fUwX1ifl8OKaI+e95tsbj7MuKYe3xkaz+Lb+3NMrgr+sP8bK+DOdx29uOs6qxGzeu6Yr/5vUm4yicp74Oc5+/5ydSRRV2Pju5n4MbuPPy2vOdAjsTs9nT0YB9/SKuKjXXBdj+88tOhkBSUguilKKrNJCdmelmB1KszaqdWee6jW2soqWzOFtVJpuqZzCddfL0DbG7HCaNbV/PUiyLExg0XUZHblEkT5B/Ln/DbT3CZLR90am6RawuKJP/gPaoHEX/Pgro4IZ3T6IKH9PogI8eXJwFF6uFvZkFNAlyJv3r+3GlVHBtPf35IqIAJ4YFMWqhGysRt3r+namF3BjdCiD2wQQ4evBrd1bExPszd6MyrW+BWVWvjuYznNDO3BFRAA9Qnz4y5gu7EwvYHd6PgDHc0q4oXMIUQGe3NKtNcdziwGosBm8su4YL4/qhEVv5L+lxDhU9snK6pktlLSyF0EBa04eRcnmVBdFR+OOTgOZ2mUwOpqMjDQRTbdU1jn/zTNovUebHU7zVZANiQdk0aG4rAylSCnKJb5QpgVfrIEhkfypzzX4uLhLp1cT0XQdTdPQR96MNu634OJ6UdexGYolR09RUmGjT5hfrecUllvxcbPgcp5koF+YL6sSskkvKkMpxZaUXOLzShneNgCA/ZmFWA3F0IgA+2M6BnoR7uPOrvQCAGKCvdmSkofVUGxIyiE6qHKtzH92pzA43J+eIb4X9Rrro7b/TEte/ylrSC7S5owTZofQLFk0nYe6DqdPcOXcS5mX37SqytZqV9+D4emL2rLY5IiaJ2PPGiyRPcwO47IaO3Ys99xzD/fdd5/ZobRIGrA69bDZYTRbo8I7M7XzYAylZGTkMtGiB6J5+2F8/z5Yyxv0mMNZRdyxcDflNgMvVwuzr+tG50CvGufllFTwzx1J3NKt9XmvN2NEJ15ee5Qr523FRdfQgJmjOzOwjT8AmcXluOoafuesQ2nl6UpmcWXMD/Vty8z1x7juy21E+Lrz2pguxOeV8MPhdL68sQ+vrD3KxuQceoT4MnNU5/OuabkQKm4T2qhbwL3m628JpMvgAtkMg/05qeSVl5gdSrPjoun8rvtI+gS3lQbCBPrwm9CG32R2GM3TsV2o0qJGu9z06dOJiYnhX//6V7Xjy5cvJybm8k6xW7BgAQMHDqxx/Ntvv+W22267rLGIMyoMG7+eijc7jGbpqjYxTO08GJAiKZeTpusQEY3+m2fAzaNBj4kK8GTBb/rx1U19ua17OC+sOszRnOJq5xSWW3lk6X46BXrx+wHnL20/b18qu9ML+Md13fhmSl/+NLQDr60/zsbk3Aa/Dl93F/56VQwrpg7if5N60znQi1fXHuXZKzoQe+QUyQWl/HjbADxddD7a0YibElsrUHGbUbaWORovCckFsug6G6Qe/AVz0XQe7T6KHoFtpIEwkT5kAtrI35gdRvNj2FD71jfqtC13d3c++eQT8vLyGu2ajSkoKAhPT0+zw2iRbIbBlox4Sm2yYdqFujqiK7d2GmB2GC2WpuvQugP6b54F1/qTEjeLTqS/Jz1CfHh6SBQxwd7M3Ztqv7+o3MrDS/bj7Wrhg2u74Wqp+2drqdXG339N4LmhHbgyKpiYYG+m9mzDDZ1a8dnuZABaeblRYSjyy6p/tjJLKuxVts614GA6vm4uXBUVzNbUPK6KCsbVonNdx1ZsTW3c728VtxnN0jIXt0tCcoGKKsrZk51a/4nCTtc0Hu42gm6B4ZKMOAB90A1oQyeZHUazo/ata9QqKMOGDaNVq1bMmTOnznO2bdvGnXfeSe/evRk9ejSzZs2iuPhM72FGRgYPP/wwvXv3ZuzYscTGxjJ27Fg+++wz+zmffvopEydOpG/fvowePZpXXnmFoqLK0Z4tW7bw/PPPU1BQQExMDDExMXzwwQcA1a7zzDPP8OSTT1aLraKigiFDhrBw4UIADMNgzpw5jB07lt69ezNp0iSWLl166W9UC2TRddamnb+akKhpTHg0t3Tsb3YYLZ6mWyC0PfqUJ8Gl9h/5dVGqcvE4VI6MPPjjflx1jX9c1x13l/P/ZLUaCquhOPdnhq5pVC0V79HKBxddY3NKrv3+E7nFnCwso29YzbUh2SUV/HNHIjNGVFZosymF1ai8WoWhsDX2UuKTx1B5mS1yQ15JSC6AzTDYlH4cWwuugnChNGBazDB6BUVIMuJA9KGT0QZeb3YYzUv2SdTJ4yijcT7/uq7z9NNPM2/ePNLS0mrcn5iYyEMPPcS1117LokWLeO+999i+fTuvvfaa/ZznnnuOjIwM5s6dywcffMD8+fPJyqq+CFrTNGbMmMHixYt588032bx5M3/9618B6NevHy+88AI+Pj6sX7+e9evX88ADD9SIZeLEiaxatcqeyACsX7+e0tJSrr76agDmzJnDwoULefXVV/nxxx+57777+OMf/8ivv/7aKO9XS6FOL2ZPLMwxO5RmZVhYR+7oXHPqoTCHplsgvBP6jY9DHR05f9sSz7bUPFIKSjmcVcTftsTza2oeE7qE2JOREquN10Z3obDCZi8FbDurytb4r7ez/EQmAD5uLgwK9+OdzfH8mppLcn4p3x9KZ9HhDK6OCgYqp2Pd3DWMtzadYEtKLvtPFTJj9RH6hvnWupj+jY3Hua93BGHe7gD0b+3HosOnOJZTzDdxafSvYwH+pVAHNrTIUvOyqP0CWHSdDekyXetCTIrszYBW7WXxugPSR92CLTcdju40O5RmQ+1Zg3Zth0a73jXXXEO3bt2YPXs2r7/+erX75syZw8SJE+2LyqOiopgxYwZ33303r7zyCsnJyWzcuJFvv/2WXr16ATBr1iyuvfbaatc5e1F627ZtefLJJ3n55Zd55ZVXcHNzw9fXF03TCAkJqTPOESNG4OnpyS+//MKNN94IwOLFixk7diw+Pj6Ul5czZ84cPv30U/r16wdAu3bt2L59O19//TWDBw++xHeq5VAotsrakQsS7R/KXV0Go5SStsaBaLqOaheDdtVdqF/+r8b92SUVTF91mFPF5fi6uRAd7MUn43swrG0gv6bmsiejsurV9V9tr/a4X+4cSIRv5XSwE7klFJSfmUr7ztVdeW9LPH9acZi8MittfN15YnAkt3U/sxh++tCO6JzgiV8OUmEzGN42kBdH1twwc31SDon5Jbw1Ntp+7M4e4ew7Vcjt3++mV6gPjw5sd2lvUi1U3Gb0oZMb/bqOThKSBlJKcbI4j9Rix5zv7YgGhkQyrn1Ps8MQdVCGgX7DwxhfzoJM2VOnIdThrWhX3w2WxvvqfPbZZ7n33nuZNm1ateMHDx7k0KFDxMbGnnl+pTAMg+TkZE6cOIGLiws9epyp/hUZGYm/v3+162zcuJE5c+Zw/PhxCgsLsdlslJWVUVJS0uA1Ii4uLtxwww3ExsZy4403UlxczIoVK/jb3/4GQEJCAiUlJTVGVyoqKujWrdsFvR8tna7pbM9MMjuMZiPY3ZvfdR+FhlRtdESapqP1GoVxKgm1a2W1+2aN6VLn4wa3CeDAb0fUe/1zzwnxcuP1K6PrOLuSu4vOiyM71ZqEnG1Eu0BGtAusdszT1cJ713StN65LkpuBSjsBoZH2SpktgSQkDWSg2JbZiNUUnFx7n0Dui75CSi46ME3XUVjQb3oSY+6rUFpodkiOr6IMTuxFdezdaOtJBg0axIgRI3j33XeZMmWK/XhxcTG33347d999d43HhIeHc+JE/aXHk5OT+e1vf8sdd9zBU089hb+/P9u3b2fGjBlUVFRc0KL1iRMncvfdd5OVlcWGDRtwd3dn5MiR9lihclQnLCys2uPc3C5sDnlLppQirSSfjJICs0NpFtx1Fx7rMQZ33UX2s3Jw2pg7UFmpkHTQ7FCaBbV/A1pYlNlhXFaSkDSQRdPZKb1WDeLn6sFjPcac3vRQkhFHpukWlLc/+qTfY3z7Dsjmf/VSR7ajd+7XqNd85plnuPHGG+nQ4cx0sO7du3P06FEiIyNrfUyHDh2wWq0cOHCAnj0rRyITEhKqVe3av38/SimmT5+Ofrqn7aeffqp2HVdXV2wNKDPZv39/WrduzZIlS1i7di3XX389rq6Vm6B16tQJNzc3UlNTZXrWJTBQbD2VYHYYzYIGPBAzlNZevpKMNBP6pN9jzJsJeafMDsXhqUNb0a68A7SWU3FLPsUNlFVaJNO1GqCqvK/sjNt8aLoFIjqjjbnD7FCaBXV8d6Pv2h4TE8PEiROZO3eu/dhDDz3Ezp07mTlzJnFxccTHx7N8+XJmzpwJVCYBw4YN46WXXmLPnj0cOHCAF198EQ8PD/vUlcjISCoqKpg7dy5JSUksXLiQr776qtpzR0REUFxczKZNm8jOzqakpO49liZMmMBXX33Fxo0bmThxov24j48PDzzwAG+88Qbff/89iYmJ7N+/n7lz5/L999835lvl1Cyazg4ZiW+QCe17nd7TStqZ5kDTdXB1R7/pyQbvUdKilRZC8pFGK6LSHMgnuQFshsF2aSQaZGJkLyJ9gyUZaWY0TUfveyV0lpKZ9SorhqRDjd5QPP744xhnXbNr167MnTuX+Ph47rzzTm666SZmz55NaGio/Zy33nqL4OBgpk6dymOPPcatt96Kt7c37u7u9ms8//zzfPLJJ0yYMIHY2Fiefvrpas/bv39/br/9dp588kmGDh3Kv//97zpjnDRpEkePHiUsLIwBA6rv9fDkk0/y6KOPMmfOHMaNG8eDDz7I6tWradu2bWO8PU5PKUV6ST4ni/PNDsXhdfEPZUJkL1kz0sxougUCQtDG3G52KM2COr7b7BAuK021xGLHF+Ht3b9wLF+GGc8nyieY5/peK9O0millGFBWjPHpDFlPUg+tz5VoY6c63A+itLQ0Ro8ezWeffcbQoUPNDkdcAJsy+ClpP7EJe80OxaG56RZeGTCBAHdPLDI60mzZFrwH8fvMDsOxBYZhuf/1+s9zEvJpboDCijKO52eaHYZDc9F0HogZ2iI383EWmq6Duyfa2Klmh+Lw1Ik9DpGMbNq0iRUrVpCUlMSOHTt46qmniIiIYOBA2Y+huZF1ig1zU1RfAt29JBlpxpRhoF97P7g1vKhGi5STjsrPqv88JyGf6HrYDIOdmUko5If2+UyM7EWIp69M1WrmNN2C3nWwTN2qT34WKvuk2VFgtVp57733mDBhAo899hhBQUHMnTvXvthcNB/55aUkF+WaHYZD6+IfytiIGBmFb+Y0XQcvX7Qxt5kdisNTx3ahGlB0xBlIla16WHSdfTmpZofh0KJ8g7m2bXdpJJyEMgz0a+7FSD4sU7fOQx3dCQNDG63878UYOXKkvfSuaL5shsGBHPMTXEfmplu4P3ooNmXI6IgT0HQLWs+R2A5vk6lb56FO7EHvd5XZYVwW8qmuh1KKw3kZZofhsHRN44FomarlTOxTt6680+xQHJo6scfUZEQ4D13TOJSXbnYYDm1yVB+ZquVklGGgX/cAuErVrTolH0JZK8yO4rKQT3Y9ThbnUWwtNzsMhzUirBOhMlXL6Wi6Bb3bEAirfQ8MAZw8jrJZzY5COAFN0ziUKwlJXVp5+HBlm2gZhXcy9qlb/a82OxTHZa2ApLgWUf5Xpmydh9UwiMtNMzsMh+WmW5gU1RtF5SZVwrkow4Y+8pbKDRNr8dX+k3x14CQpBWUAdA704ncD2jGqfZD9nF1p+by/NYE9GQXomkbXYG8+Gd8DD5faRxau/nwrqYVlNY7f0T2cF0d2AqDMavD2phMsOXaKcpvBiHaBvDiiE628KncEzy2t4IVVh9mSmkekvyezxnSheysf+7VeW3eMtn7u3N/nEsvRGjZIj0eFd3KIBe6i+couKyKrrMjsMBzW5MjeSEPjnDRNh8HjUHtWQ4lMEa6Nit+HFtXT7DCanCQk5+Gi6xyS6Vp1uioiBm8Xd+m1clKaboH23Sr/JcbVuD/M242nhkQR6e8JChYeTuexZXF8d3NfugR5systn4d/2s9DfdvywvCOuOgaB7OKzvv3Mn9KX2xnTf87kl3Mgz/u47pOwfZjb246zprEHN67piu+bi7MWn+MJ36O4/Mb+wAwZ2cSRRU2vru5H18dOMnLa47yzc19Adidns+ejAJeGN6xUd4jlXwYLawDWGTqlrg4sn7k/Np5BzI4NMrsMERTsrigDR6PWvO12ZE4JJV6tEVsAOr8r/ASKKU4IglJrbxd3LihXQ9JRpycMmzoo26t9b4ro4IZ3T6IKH9PogI8eXJwFF6uFvZkFADw5qYT3NWzDQ/1a0eXIG86BHhxQ6cQ3Cx1f+0EeboS4uVm/7cmIZt2fh4MCvcHoKDMyncH03luaAeuiAigR4gPfxnThZ3pBexOr9xQ7nhOCTd0DiEqwJNburXmeG4xABU2g1fWHePlUZ2w6I3zd6tSj6JJMiIugUXXOSjTtep0U4e+2FrAdJWWTNMtaH2vAt/g+k9uiU4lo2zOv45EEpLzkPUjdbu+XXdcZUGv09N0C1poe+hy/n0tbIZiydFTlFTY6BPmR1ZJOXsyCgjydOXOhbsZ+b8t3LNoD9tP5jX4ucttBrFHM5gSE2afErU/sxCroRgaEWA/r2OgF+E+7uxKr0yEYoK92ZKSh9VQbEjKITrIG4D/7E5hcLg/PUN8L/BdOI/Uo413LdFiyfqR2kX7h9IjMFzWKLYEGmjDJpsdhWMybJCe4PTFg+RTXgdZP1I3P1cPxraJaRFDiOJ0JZSRN1PbBO7DWUUM+M9G+v57A6+uO8rs67rROdCL5PxSAP6xLZHfdG3NnHE96N7KhwcW7yM+r6RBz7siPouCMis3xYTaj2UWl+Oqa/i5V59t2srTlcziys6Dh/q2xUXXuO7LbSyPz+K1MV2Izyvhh8Pp/G5AO15Ze5Rrv9jKU78cpKDsEhellxahcmUUVVy8UyWF5FeUmh2GQ7opSkZHWgpNt6B1HwaBrc0OxSGplCOViYkTk1+UdXDRdU4UtJwdMi/EyPDOMlWrBdF0HS0gFKJ61LgvKsCTBb/px1c39eW27uG8sOowR3OKMU535NzarTVTuobRvZUP04d1pEOAJwsONqw3eMHBdEa2CyTU2/2C4vV1d+GvV8WwYuog/jepN50DvXh17VGevaIDsUdOkVxQyo+3DcDTReejHYkXdO3aqKSDUm1LXBSbMjhRkGl2GA4p0ieIjn6tZHSkJVEGWt+xZkfhkNTJY2gW5172LZ/080gszDE7BIejaxpjwqNldKSFUYYNvZaGws2iE+nvSY8QH54eEkVMsDdz96YScrriVadAr2rndwzw4mQtVbTOlVJQyqaUXG7uVr23rJWXGxWGIv+ckY3Mkgp7la1zLTiYjq+bC1dFBbM1NY+rooJxtehc17EVW1MbPoWsTqlHQaYviougAUlF0s7UZlR4FxkdaWEqN0scAa4X1gnVIqQeMzuCJie/KutQYdjIKCkwOwyH0ycoAj832cSopdF0C3ToDX7nX3SoVOXi8Qhfd0K93GpMz4rPK6GNT/2NzfeH0gnydGX0WSWEAXq08sFF19ickms/diK3mJOFZfQNq7k2JLukgn/uSGTGiMqqWjalsJ7+kVNhKGyNMCVXpR6Vsr/iouiaTpJ0fNXg5eLKFaFRMjrSErm4oXW9wuwoHE9xPqrAub8r5NNeh9SiPBTOvYDoYlzZJgabkl6rFkkZaL1G22/+bUs821LzSCko5XBWEX/bEs+vqXlM6BKCpmk80CeCeftSWXY8k4S8EmZvTeBEbgk3dw2zX+P+2L18vi+12tMYSvH9oQxujA7D5ZxqWL7uLtzcNYy3Np1gS0ou+08VMmP1EfqG+dInzK9GyG9sPM59vSMIOz3tq39rPxYdPsWxnGK+iUujfy2PuWA56ajyhq2LEeJcyUW5ZofgcIaGdpRR+JZKKbR+V5kdhUNSKYdRTryOxLknpF0kq2GQUCjrR87V2tOPmICw+k8UTknTLdBnDGrzIrBZyS6pYPqqw5wqLsfXzYXoYC8+Gd+DYW0DAbindwRlNoO3Nh4nr8xKTLA3/x7fg/b+nvZrJuWXklNavZzhpuRcThaWMSWm9r+16UM7onOCJ345SIXNYHjbQPumiWdbn5RDYn4Jb42Nth+7s0c4+04Vcvv3u+kV6sOjA9s1xlsD2WnQukPjXEu0GAXlpRTIgvZqNODKiBizwxAm0XQdWkVAm85SxfBcp5Ih+vwVL5szTTl7HbGLoJTii2NbWXtSPgxnu7Vjf8a0icYiPVctmrHkX6iDW8wOw6Fo196P1m2o7EkiGkwpxYGck8zev9rsUBxK14AwnuolPeQtmbLZUIe3on76xOxQHEvnflgmPWZ2FE1GflnWQtM0kgtzzQ7D4QwKiZJkpIVThg0tepDZYTienLTaqiILUSebUlI4pRYDW0XKYvYWTrNY0Dr3ByevKnXBsp17Kwr5dVkLpRQpMq+3mvY+gbKYXVRO24rqKQ3FOVR2WuV7I0QDuei6VNg6hwb0DW4ri9kFmqsbtJWpe9XkZqCcOFmXT30tcstLKDNkX4Gz9QlqK4vZBQCaiyu072Z2GI4l+6TZEYhmKLU41+wQHEp7nyB8peNLAMpmRevU1+wwHIthAyfeH08Sklqkl+SbHYLD6deqHbrMSRFUzu/VOvY1OwzHknfKqaufiKaRVVpkdggOpU+wdHyJSprFBa3LALPDcDyZKSgn/YxIQnIOm2FwqqTQ7DAcSqC7FxHeAbLXggBOz+/t0h9ZNHEWwwYF2WZHIZqRYms55ZLEVtMvuK10fAk7zdsfQtqbHYZDUdknwUmnbUlCci4NTpXKhohn6x0UgRRjE2fTvPwgTBqKapy450o0vmwZHakm2N2bNtLxJc6iDJtM2zpXdho46XpFSUjOYdF0GUY/R/eA1hiySaQ4izJsaJE9zA7DoThzz5VoXIZSZEjHVzVdA1pLx5eoTtPROvQ0OwqHonLSnDZpl4SkFtllxWaH4FA6+LWScr+iBi0syuwQHEt+Fkh1INEAhjKknTlHpG8QNklIxFk0TaucsiW/P84odt41zvJfuRbZZTJCUsXX1QN/N8/6TxQtiqZbILyj2WE4lpICNGk4RQPomi5Tts7RwTcYF0noxTk0F1cICjc7DMdRJAlJi2FTBnnlpWaH4TAifYLMDkE4KM0nEDx8zA7DYagSmYIjGkbXNLKk48vOoulEeAWYHYZwUFpYpNkhOI6KUpS1wuwomoQkJOcoqihHyXoJu/Y+QVKGUdRNGooziqU6n2g4Wat4Rhsvf9kMUdRK2azSzpzLSSvByjfAOYqt5WaH4FAifYKkCKOolTJs0nN1NhkhERcgr7zE7BAcRqRvkCxoF7XSLC5orTuYHYZjKc4zO4ImIQnJOYqtZWaH4FA6+AWjy7x4UQdZ2H4WJ+21Ek2jxOac0y4uRuVIvCQkog4h7cFJK0tdlIIcp0zg5ZfmWZRSFFbICEkVF02XBe2iTppugcDWZofhOJSBkspJogEMZVAhmyLahXr4yoJ2USfNxRW8/c0Ow2Go4vzKzXidjHwDnMVAUSRTtuz83DzMDkE4OmkkqpNREtEAZTbn+zFxKQLdvcwOQTg6aWvOcNLSv5KQnEUpRYkkJHYyOiLq5eEtNeLP5qQNhWhcZTar2SE4FH/p/BL18Q4wOwLHUVLolO2u872iS6JRbJOEpEqAJCSiHpqmgbef2WE4jqI8lFSlE/UolfUjdi6ajqeLm9lhCAemlEKThOQMa7lTrqmRhOQsugYlTlrf+WL4u3liOOHCKdHIZCjdTtkqQD4zoh4yEn+GjMSLehk28JF2xs5aUdkZ6GQkITmLrumSkJylMiGR3l5RD+m5OsOQZETUr1hGSOwkIRENIu2MnXLSDg1JSM4hmyKe4efmgSa7kIjzqBxKl54rO0ngRT0MWatYjRRPEfXSLdLOnM1Jvz8kITmHM9Z2vliuusXsEISjUwpcXM2OwnHI94eoh1JKSv6eRdoZUR9N06SdOZuTVumThOQc8nPiDF3TnXHdlGhUCjT5QWGnDElKRL3kL+QMXRoZ0RCSuJ7hpCPxkpCIOumaJlO2RP1kQ7MznLShEKKpWJywfKloApKQnGE4Zzsj3wSiTpKKiAaRHs4zZFG7EEI0PmlnznDSji9JSM4hi9rPMJSS90PUz0nns14UJ20oRCPSpLPnbFJaXjSItDNnOGlyJgnJueS70c6mlEyHF/XQQElDYScfGNEAukxTsrNJEi8aQgpBnOHqbnYETUK+FUWdrIZN8jNxfpoGVqvZUTgQ+cSI89PQcJGExM7qpPPhReNRSoHsEXeGi5vZETQJ+VY8i1IKN4uL2WE4jPyKUuQHljgfTdNQxflmh+E4ZE8FUQ9d03CRQhB2le2MEOdh2FDFeWZH4TA0V0lInJ6BwtMita6r5JWXyNQCUb+iXLMjcBiam6dUHRP1cpGKQXZ55cVmhyCaA2lnznBxc8o986TlPItSCk/ZfMeuMiFxzsVTohEV5podgePw8EGTJF7Uw0OXkfgqeeUyQiLqoVugUEZI7FzcnHK9orSc5/CQERK7vPISs0MQzYFM2TrD09vsCEQz4CtT++wqDBulsj5AnIemaagiSUjsXCUhcXoamoyQnCW3TBIScX6qtEiqn5zN3cvsCEQz4O2ki1IvVl6FtDWiHjJl6wwXd5xxfa8kJGfRNU1GSM4iIySiXtJrVZ27p9kRiGbA08VN9iI5S06ZrCMR9ZCpwWfIonbnp2ma9FydxaoMCqQCiqiDMgzIzTA7DMfipPXhRePSNQ1PaWvsTpUUSvlfUSdls8rU4LN5+Tnl5oiSkJzDy0kzz4uVUJAtO+mKOihUerzZQTgOFzc0qZ4kGshHkle7xKJsLE74A0s0kswUmRp8Fs03yCnbGklIzuHnKlMuzhZfmOWU5eXEpdN0Cyo9wewwHIeHrB8RDefjIglJlcSCHDRJSEQtlM2KSjtudhiOxTfI7AiahCQk5/B1dcciZTvtEgqysci+CqIuMkJyhqev2RGIZsRXRkjskotysCmZsiVqoVtAOr6q8/YzO4ImIb80z6FpGgFuMkpSJbEw2+wQhINSxfkyr/ds/q3MjkA0IzJl6wyrMkiX7xJRC03TZGrw2dw90Zx0/ZkkJLUI8pC9BKrklpdQWFFmdhjCwSjDgJMyjH42zT+k8n0Roh42w8DfTab4ne14QZYsbBc1KJsVslLNDsNxeAeYHUGTkYSkFkGyl0A1JwoyMWQ4XVSjZP3IufxDQT4nooFCPX3MDsGhJBbKwnZRnVJKFrSfyyfQ7AiajCQk57AZBkHuMkJytricNJCq+eIsmm5BJR4wOwyHogWEVs53FqIeFl2ntZe/2WE4lLjcNFnYLqpTBip+n9lROBRNEpKWQyEjJOfanZ2CLg2FOIsqLYKTx8wOw7EEhckPKtFgYVIEoZqMkgIySgrMDkM4EE23oI7vMjsMx+IbiHLSESNJSM5h0TRaechQ+tkySwtJL5EFh6KSsllRR3eClIM+Q9OceihdND4vFze8XFzNDsOh7MxMwibrSMRpqqQQTp4wOwzHEhxudgRNRhKSc2iaRmtP5yypdimkoRBVNIuL9Fqdy8c5N6oSTSvUQ9qas+3OTpEy8wKo6vjaQeW8FVFFC2nvtG2NfPJrEeThjbvFxewwHMruLGkoRCVls0KCrB+pJiDE7AhEMyTTtqo7np9JsbXc7DCEA9AsLqhju8wOw7FoOgSEmh1Fk5FfmHWI8AowOwSHcqIgiyIp/9viKcMGiXEgfwvVaP4hlRVhhGggq2EQKglJNQrFrqxkGY0XlR1fiXFmh+FYAkLRnLizXBKSWiiliHDiWs8XQ6HYlpkoDUVLp+mow9vMjsLxtIqQ0pTigugakpDUYkdmoozGt3DKsMHxPSCjZdW1ijA7giYln/pa2JRBW0lIalh78og0FC1dRRnq0K9mR+FwtPBOUvJXXBBd02kvhRBq2Jd9ktyyYhlxbME03YKxe6XZYTgcLTgCZXPeji/5dVkLF91CO2koakguyuVEvmyS2FIpw4bau1Z6rc6lWyC0nZT8FRcszNNP1iueQ6FYffKwLGVuoZQyULkZkHjQ7FAcjtYqorKio5OShKQOMmWrdqtSD6Nr8mfTEmm6BbVntdlhOJ7gNmgWKd8qLpymaUT6BJkdhsNZn3YcJSlJi6V2rkCqa9UipB2aE89Scd5Xdok8LK4EygaJNWzPTKSoQnrIWxpl2FCJcZCTbnYoDkdr3UGml4iLYiiDDr7BZofhcAoqStl+StYstkg2G+rARrOjcDyu7uDv3NUcZaz4PDr4BpNTVtwo1yrLyefYt8vJ3ncUo7wCz9AgYu6fjF9UGwBObY8jdc02ChJOYi0qYcBLv8W3fesGXz/9133E/es7gvvG0Oux2+3HlVLE/7Cak+t2YC0uxa9zO6LvGo9XWGUjaFRYOfR/sWTuOoibvw9dpo4nqHtH++MTl26gLDuPLneOA8CqDNamHeHatt2wyEhJi6HpFmy7VpgdhmNq3aFyQbtMvREXoYNvK7NDcEirTx5hcGiU2WGIy0gZNlTcJmik311OJbyTU4+OgIyQ1MlqGHT2a5x6zxVFJex487/oFgu9n5jKoJmP0unWa3H18rCfYysvx79LezrefPUFX78kM5dj3/yMf5f2Ne5LWrqB5BVbiL5rPP1feBCLuxt73puHrcIKQOra7RQkpNL/+WmEjxpA3Cff2Xt7S07lcHLdDjrcdFW1a649eeSCYxTNlzIMVGEOHNttdigOSQvv5NSlGEXT0TWdTn6SkNTmWP4pUopyZc1iC6LpFtSuVWaH4ZC0iC6V1cecmCQkdXDRdboGhDXKtRJ/2oBHkD9dH5iMX8cIPEMCCerRCc/QM3OHWw/tQ9TE0QSeNTrREMowiPtkAR0mjcEjpPpCfKUUycu3EDlhFK36dcWnXRjdHriRstwCMndWLhgrPplJcJ8YvCNCibhyEBUFxVQUVvZOHJ73Ix1vvhoXT/dq180uK2Z92jFs0lC0CJquozZ8D/LfuyYXNwgKNzsK0Yz5uXkS4OZpdhgO6fv4XbJmsYVQhg11ZDucSjQ7FIektY2p3BjRiTn3q7tEbbz88WyExapZuw/hGxnO/n9+w4an/sq2V+eQunZ7I0QI8bFrcPPzJnxk/xr3lWbmUp5XSGC3M0mOi5cHfh3bkn8sCQCfdmHkHU3EVl5B9v5juPn74OrjRfrmPeiuLoT071br8y5O2Ish8+adnjIMVHaazOmtS2h7px9GF01P1pHUbm92KsfyT0nnV0ugaRjrvzM7CsekWyC8o9NXcpSW9Dw0TaOT36UvIio5lUPK6m14hgXR+6m7aDNmIEe/XErahl2XdN3cI4mcXL+T6Hsm1np/eV4hAG5+3tWOu/l5U55XBEDr4f3waRfG1pc+IvHHdXR/5BasRaWc+GE1Xe68gePfr2Tz87PZ/d48ynLy7dfIryhlefJBSUqcnKbrGOu+BfnvXCutdQeULLwVl8BqGLKO5Dy+O7FT1is6OaUUmqajXzcN2nQ2OxzHE9oezcX5KznKp/w8bIZBtH8jrCNRCt/IcDpOuQrf9uG0GT2A8JH9SV1z8aMk1tIyDv7ne2LumYib78VXA9NdLERPHc8Vbz7BgD8/RECX9hyb/zNtrxpMYWIamTsPMuiVR/DrGMGRL5dWe+yy5AOU2SqkwpCTUoYNlXYCju00OxSHpUV2NzsE0cxZNI1ugQ0vYNLSHMvPZE9WilTccmI2ZfBT4n4qQtthuf159BufcPpdyS+EFhHdIjq+JCE5D13TiGmEdSRu/r54hVcfafEKb0Vpdt5FX7MkI4fSzFz2fvAlqx+eyeqHZ5K+aTdZuw+x+uGZlGRk4+bvA0B5flG1x5bnF+Hm713bZck5eIKi1Awixg4m91A8wb26YHF3I3RgD3IPxVePwVbBksT9F/0ahGPTdAvG2vlmh+G4dAu07SpTtsQl0TSN9j5B+Lq6139yC1W5lsS5p6u0VIYyWJFyiIUJu3li07esSD6I0b4b+t2vol3/IEjRB7S20WaHcFlIaZjz0DSNdj6BuOkWyi+huoF/53aUpGdVO1aSnoVHsP9FX9MrvBUDX/1dtWMnvl+JrbSczndcj3uQP5pFx83fh9y44/YSwtaSMvKPJ9NmzMAa17RVWDny+RK6PTSlciGzYdin6hg2o9YMfdXJw4yNiMHPzUOG1Z2IMmwQvx+SD5sdiuNq0wnN1c3sKIST6B4QzpZT8WaH4ZBSi/PYmH6cK8I6SDvjRAylKLVZWZp8oPI2MP/EDhYk7OLeLkMYGDMIvetg1K5VqC2LoaTA3IBNoUFEdIvo+HL+V3iJLJpOtP+ljZK0veYK8o8nk/DjOorTs0nfspfUtTuIuHKQ/ZyKwhIKEtMoTj0FQElaJgWJaZSdXgcCEPef7zn+3fLKuFxd8IkIrfbPxcsDi4cbPhGh6C4WNE2j7dVDSPhxHZm7DlGYnE7cf77HPcCXVv261ogzIXYNQb264Nu+smqQf+f2nNpxkMKkdFJW/op/55plhSsMG58d3iSNhBNRSoG1AmP5/8wOxaFpkT1QNucuwyguD5th0DOojdlhOLRvT+ygqKJcygA7EV3T+PzIrxRbq2+2bDUM/nNoE3/8dSEH8tLR+l6J/uBbaEMngatHHVdzUuEd0DxaxibdMkJSD5th0Cc4gn05qRd9Db8OEfR49DZOLFhBfOwaPFsF0vn26wi7orf9nMzdhzj06Q/22wf+VVltInLiaDpMHgNAaVYeXOCwdbvrh2Mrq+DQ/2KxFpfi36U9vZ+8C4tr9f/0hSkZnNp2gIEv/9Z+LGRAd3IPxbPz7U/xCgum20M31/ocB3PTWXPyCCNbd5ISjU5A0zSMVV9AYY7ZoTg0rUNvaAG9VqLpWXSdnkFt0NBQyJq82hRbK5h7ZAu/7zHa7FBEI7Apg91ZyWzLrLvMb6G1nNn7VhPi4cO0rsOIGjIRrd/VqE2LUHtWg816+QI2idapL8qwoekWs0NpcpqSFcn1Kqgo5Y+bF0gzcR7uFhdeHTBBpm41c8qwQeIBjAV/NzsUx+YdgOW375odhXAyb+xcRnxhVv0ntmD3Rw9lUGiktDPNWOVUrQpe2raYgorSBj8u0ieIB2KGEubpB4W5qPXfoQ5uduoqkPp9f4HAMKcv+QsyZatBfF09iPSROvHnU2azytStZs4+Vevn/zM7FIendegl1eVEo7Ipgx6yyWa9vj6+TaZuNXNVU7UuJBkBSCjM5uXtP/Lh/jXkubqh3/Ag+j0zoUPv+h/cHAWEogW1bhHJCEhC0iBV07bE+VVN3ZKGonnSNA0lU7UaROvUV3auF41KR6N3kLQz9Sm2VvC/I5tlenAzZVMGOzITzztVqz77clJ5busP/N/hzZT4BmG56Qn0219wuj1MtI59WkS53yryiW4AXdPo16qd2WE0C98d30lacYHUjG9mlGFgHPoVtX+D2aE4PosLRPZoEXN6xeWjaRqRPkH4SPnfeu3NTmVV6iEZpWxmbMogr7yEeUe2Nsr1NqYf56ktC/j+xG6n3MNE69zf7BAuK0lIGkDTNMK9/GnlUfveHeKMMsPKh/tXU2ZYZaSkmVCGDTJTUMs+NTuU5iGqV4vYNVeYY2CrmtUMRU3zj+/gSF4GNmlnmgVDKWyGwYf71lBkLWvUay9N3l+5h0nKIYzIs/cwacZT7T28oU3nFlHut0rLeaWXyFCKPkFtzQ6jWcgqK+KfB9aaHYZoAGXYoKwEY+H7cE7pRVE7vfuwyvdNiEamgKFhHc0Oo1kwlOLjuHXklZXIiHwzoGsa/z20kZTi3Ca5vgHMP76dJzYvYOupBIgZhP7AG2hj7gBPnyZ5zqakdejVopIRkCpbDWYoRVJhNq/vWmZ2KM3GqPDOTO082OwwRB2UUqAMjK/fgpPHzA6nefDwRn/kPZmuJZrUjK2LyCwtrP/EC1SWk8+xb5eTve8oRnkFnqFBxNw/Gb+oyj1QVj/4aq2P6/ibq2l//fBa70tYso7MHQcpPpmJ7uaCX6d2dPrN1Xi1PrPDtq3CyrH5y8j4dT+G1UpQj85ETx2Hm3/lD8WKwhIO/nchOYdO4BUaTMz9k+z7YQEc/vxHPFsF0u66YTWev42XP8/3vQ4X3SK7uTuwRQl7+DFx32V7Ph8XN6Z1HUY3/zCwWVFbl6K2/wwXuJDeLPpNT7S4qcGSkFygF7fFktEidwu9OHd2HsTI1p2loXBQxrJPUfvXmx1Gs6H1HoN21V0tpuqJuPwMZRCbsI8lSY37462iqIRtM+cQGNOBNmMG4urrRUlGNp4hgXiGBgFU24gXIHvvEQ793yKGvP44niGBtV5393vzCB3cE7+oNijD4PiClRSlZDD4tUexuLsBcHjuYrL2HqHr/Tfi4unOkS9+Ak2j//MPAHD062UUJJwk5p6JpK7eSu6RRAa++DAAeceSOfLFEgbMeLDOHuPeQRE82n2UfC4dkKEMdmYl80ncelO2Tgjx8OHBrsOJ9A6EsmLU5kWoPWscew8Tb3/0h95pcSMkDvFqt2zZQkxMDPn5+ec9b+zYsXz22WeXJ6ha2JTBkNAo056/Ofrq2DYO5abLehIHZGz9SZKRC6T1GO7UNe+F+TQ0hoZ1aPTrJv60AY8gf7o+MBm/jhF4hgQS1KOTPRkBcPf3qfYvc9chAmI61JmMAPR56i7Ch/fFOyIUn3at6frAZMqy8yhIOAmAtbiUk+t30unW6wjs1gHfqDbE3D+Z/GNJ5B1LBqD4ZCahg3vi1TqY8FEDKD6ZCYBhtXF43mKi755w3h9ne7JT+O7EzsZ4m0QjsimDpMJcPju0ybR93E6VFvLGrmW8ufsXMpSBNuaOyqlc3YZe8EbTl4vW7QqzQzDFBSUk06dPJyYmhpiYGHr27Mk111zDhx9+iNV6aZlmv379WL9+Pb6+vgAsWLCAgQMH1jjv22+/5bbbbruk57oUFk1nWFhHHPNP2DEZSvHRgTUcz8+SxYcOQimFsWslat23ZofSvASEooV3bHG9VuLy0jSNUE9fIn2C6j/5AmTtPoRvZDj7//kNG576K9tenUPq2u11nl+eV0j23iOEj+x3Qc9jLa5csOzi7QlAQcJJlM0gsPuZtTHe4a1wD/In/1gSAD7twsg9eALDZpC9/xg+bcMASFq6gYCYKPuUsvP5JeUgixP2XlCsounYlEFacT5/37eScgdYcxdfmMVL2xef3sPE3aH3MNF6jXLYZKkpXXDLOnLkSNavX8+yZcu4//77+fDDD/nPf/5zSUG4ubkREhJS73BrUFAQnp6el/RclyrI3Zsu/qGmxtDclBs2Zu9fRWJhjiQlJlNKofavR638wuxQmh2t21BZzC4uC5thMLiRR+NLTuWQsnobnmFB9H7qLtqMGcjRL5eStmFXreenbdyNxd2NVv27Nfg5lKE4+vVS/Dq3wyeisp0szy9Ec7Hg6uVR7Vw3P2/K8yuniLW/YQSarrPl+dlk7jxIzH2TKE7PIm3TbqImjOLQ3MVsnv4++z/+Bmtx3WsAYhP3sizpQIPjFU3DpgxOlRTyt70rKHawYim172HyvOPsYdK6A1pgy9kM8WwXnJBUJQ8RERHceeedDBs2jJUrV5KXl8ef/vQnBg0aRJ8+fXjwwQeJj4+3Py4lJYVHHnmEQYMG0bdvX8aPH8+aNWuA6lO2tmzZwvPPP09BQYF9NOaDDz4Aqk/ZeuaZZ3jyySerxVZRUcGQIUNYuHAhAIZhMGfOHMaOHUvv3r2ZNGkSS5cuvfB36Sw2w2B4WKdLukZLVGaz8ve9K0koyJakxERq71rUz/8Hpg2gN19aj+EtaoGhMI9F1xkSGoXemOPxSuEbGU7HKVfh2z6cNqMHED6yP6lrah8lOblhJ2FX9MLi6tLgpzjy+Y8UpWTQ/eHfXFBoLl4edH/4Zoa+/ST9/nQf3m1CODx3MZ1+cw3pm/dSeiqHwbMeQ3dzJT52zXmvtSB+Fz8l7b+g5xeNx6YM0osLeGfPLxRWNG5538ZUtYfJwvjdWEPbn97D5HHT9zDRegxH2Vpmx9clzz1wd3enoqKC6dOns2/fPv75z3/y9ddfo5Ti4YcfpqKiAoCZM2dSXl7OvHnziI2N5dlnn8XLy6vG9fr168cLL7yAj48P69evZ/369TzwwAM1zps4cSKrVq2iqKjIfmz9+vWUlpZy9dVXAzBnzhwWLlzIq6++yo8//sh9993HH//4R3799deLfr0WXWdgSHs8LbIPwYUqtVXw970rOZZ3StaUmMDYuRy1/H9IMnIR2nRGa8417UWz4+vqQe/gxvtx5Obvi1d4SLVjXuGtKM3Oq3Fu7uEEStKyCB/Z8I3ZDn++hKw9R+j77L14BPmdeV4/H5TVRsU5Ixvl+UW4+dVejvXk+p24eHrQql9Xcg/F06pfV3QXC6EDu5N7KKHeWBbG72ZRwp4Gxy4ah00ZpBbl8s6eXyhw4GTkbD8l7efxTd+yMuUQRmT303uYTANfE77vXVzRug1Fs7TMjq+LTkiUUmzcuJH169cTHh7OypUrmTVrFgMHDqRr16688847pKens3z5cgBSU1Pp378/MTExtGvXjiuvvJJBgwbVuK6bmxu+vr5omkZISAghISF4e9fckHDEiBF4enryyy+/2I8tXryYsWPH4uPjQ3l5OXPmzOH1119n5MiRtGvXjilTpjBp0iS+/vrri33ZQOVaksYeTm8pygwrs/evZldWstmhtAhVRfSMXStRq740OZrmS+s5SqZricvKpgyujujaaNfz79yOkvSsasdK0rPwCPavce7J9TvxiQzHp13req+rlOLw50vI3HmQPs/eU2MBvG9kOJpFJzfuuP1YcVomZdl5+HVqV+N65QVFJCxeS5c7b7Bfv6rH2LAZqAZ2Zv2YuI+vjm3DUEo6wC4DpRSHczN4d88KihxsmlZ9DODr49t5cvP3bDuVADGDT+9hcvtl3cNE69QPzc2j/hOd1AUnJKtXr6Zfv3706tWLhx56iHHjxnHTTTfh4uJCnz597OcFBgbSoUMHjh2r3N/gnnvu4Z///Ce33347s2fP5uDBg5cUuIuLCzfccAOxsbEAFBcXs2LFCiZOnAhAQkICJSUlPPDAA/Tr18/+74cffiAxMfGSnhvg6oiusrj9IlUYNv4Vt97eg2VI1aImYVMGVmVgtVWgde4H3jV/eIgG8PJD63aFTNcSl5VF0+niH0qEV0CjXK/tNVeQfzyZhB/XUZyeTfqWvaSu3UHEldU7Bq0lZZzadqDO0ZFd7/yP5JVnZhkc+XwJ6Zv30P2hKVg83CnLK6QsrxBbeeXsCBcvD8JH9OPo1z+Tc/AEBfGpHPz0B/w6tcW/U83Nho9+tYy21w7FPbBylMW/UzvSNu2hKPUUJ9dsx79zzSSmLqtSDzN73yrKbFbZPLGJVHV6rUg9xOx9qyixVZgc0cUrN6z8+9BG/vjrQuLyM9D6jkV/8G20KyaBa9MnClqfK1t0x1fDJ4eeNmTIEF555RVcXV0JDQ3FxcWFFStW1Pu4W265hREjRrB69Wo2bNjAv/71L5577jnuvvvuiwocKqdt3X333WRlZbFhwwbc3d0ZOXIkUJmgQOW0rbCwsGqPc3Nzu+jnhDNVUHoEtmFfTuolXaulUlT2YKUU5TItZhgWXceiSfWixmJTBvnlpXy4fzUWTWN672vQb3oK4+s3oJkMpTsKre9VLbLiiTCfzTC4KiKG/x3ZcsnX8usQQY9Hb+PEghXEx67Bs1UgnW+/jrArqlcZyvh1H6AIG9yz1uuUnMqmoqDYfjt19TYAdv31/6qdF3P/ZMKH9wWg0+3Xg76M/R/Nx7DaCOrRiS53ja9x7ex9RynJyKbbtJvsxyLGDqYgIZUdr/8b3w4RRE0cc0GvOy43jb/sXMofeoyhlaePtDONyKYMUDDvyBY2ph+v/wHNRKG1nPf3rTqzh8kVE9H6XdW0e5iERaK1jW786zYjF5yQeHp6EhkZWe1Yp06dsFqt7N69m/79K3tVcnJyOHHiBJ07n6lcEB4ezh133MEdd9zBu+++y/z582tNSFxdXbE1YFFP//79ad26NUuWLGHt2rVcf/31uLq62mNyc3MjNTWVwYMbf7dwmzK4tm03SUgu0a6sZN7YtYw/9ByDv5unNBaNwFCKE/mZ/DNunX1R4b8ObeK3XYehT/gdxsLZIFMYGsbFDa3fWCn1K0xRtbj9uxO7KLJeekdCqz7RtOpz/h89bUYPoM3oAXXeP/StJ6vdHvPvl+t9XourC9FTxxM9tWYScragnp0J6lm92pHF3ZUej9xS73Ocz6nSQl7ftZQHuw6nZ2CbFlnBqLHZDIMSWzn/2L+W4wWZZofTJKr2MInyDeaB6KGEjrkDbeD1qPXfoQ5uadQ9qbQB16Nstha7fgQaaWPEqKgorrrqKl588UW2bdvGwYMH+eMf/0hYWBhXXXUVAH/5y19Yt24dSUlJ7N+/ny1bttCpU+3VqiIiIiguLmbTpk1kZ2dTUlJS53NPmDCBr776io0bN9qnawH4+PjwwAMP8MYbb/D999+TmJjI/v37mTt3Lt9///0lv2aLphMTEEZb74BLvlZLl1qcx6wdSzmcmwGcGQIWF6aqetmak0f4296V1Sqc7MxK4vuEvRDVE23sVLNCbHa0HsPBzdxS46Jl0zWdUeFS2fFSldqs/GP/Wn5K2o+hlEzhugRKKRKLcpi1Y6nTJiNniy+o3MPkowNVe5g81Lh7mPgFo0UPbNHJCFzECEld3njjDf7yl7/wyCOPUFFRwcCBA/nXv/5lH7EwDIOZM2eSlpaGj48PI0eO5Pnnn6/1Wv379+f222/nySefJDc3l8cee4w//OEPtZ47adIkPv74YyIiIhgwoHqvzpNPPklQUBBz5swhOTkZX19funfvziOPPNIor9lmGFwd0Y3PDm9qlOu1ZEXWMv6+byUjW3fm1o79sWg6FumVbjDj9BStzw5v4mBueq3nLEs+QJinL8P7jMHIO4XadmklsJ2epqENvI7KCYbSoyrMoQFXtolhWXKcrLe7RArFDwl72JOdwgMxw2jl4YMuoyUNZjMMFPBD/G5+STmIamEVG/dkp7In+weGh3Xklg598bzpCVTqUYy130Dq0Yu+rtbvaqT6JWhKuqMviU0ZTN+ykPyKujdrEhcmyN2Le6OvoGtAa5RSMrx+HjZlYNF01pw8wncndlLWgLmtz/a+mi7+oRiL/4k6vO0yRNlMde6HZdJjZkchBACfxK1nW+alF2QRlVx1CxPb9+Katt1QSkkHWD2UUiQUZvPfQ5tIL8k3OxyHMK5dD8a17Yarixvq+G6Mdd9BVsqFXcTdC/3hd9FcL21tszOQhOQS2ZTBsqQD/CA1zxudjJacn6EM8uoZFanLXwZOJNjNE+Obv15Sz44z029/AVpHSXUtYbrK/R3ymLXzJ7NDcTodfVtxf8xQGS2pQ0sfFamPDtzScQCjW3dC1y2ouE2oDQuhIKu+hwKgDboBbcQUNFk/KwlJYyi1VjD914XNutydowp292ZKh74MDInEZhiSmFD540QpWJl6iB8T91J6ERU/3HUX3hw0CU9lYHw+Cy4woXF6rTtgufPPZkchRDUfHVjLbtnDqdG56haua9ud69p2k4qPp1WNvu/NTuGb4ztlVKQebroL93QZzIDgtmhoqF0rUL/+CCWFdT9It6A//A54+spMECQhaRSGUvyUtF92hm1C7X0CmRLVj26BrVtsYmIzDDRNY1P6cWIT9pJTXlz/g84j2N2Lmf3HYynOx/h85vm/OFsYffIfIKpXi19kKByHoQzSSwp4dfuP0kfdRHxd3RnXriej23QBaJGJSVUicjw/k+9O7ORo/imzQ2pWfF08mNZ1KF39Q8FmRW39CbX9F6hlWr/WaxT6NfeaEKVjkoSkkZTbrDy/9YdqlY1E4+saEMbNHfrR3icIQxnoLaDBqErAdmUmsTBhNyeLG6+nqpNvK57tNRbtVBLG/LfAKqN8hHfCcscLZkchRK1kLUnTC3b3ZlJkb4aERmG0kPUlhlLomkZacR7fndjFnuwLXAshqgn18OXBrsNo7x0IZcWoTT9U7mFStfGhxQV92lvg7SfTtU6ThKSR2JTBypRDfHtip9mhtAj9W7Xj+rbdifQNdtoRE5sy0NHYl5PKj4n7ONHAOakXakhIFPdHXwHHdmEs/qhRa6s3R/rtz0PrDrJ2RDgcQykySwt5edtiDBknaXIRXgGMa9+Dfq3aoYFTdoBVtZ+pRXksSz7Alox4WSfSiOx7mHj6QmFO5R4mcVvQ+l2FNuZ2map1FklIGpHVsDFj6yJyy+veN0U0rkifIEaFd+GK0Ch7Y9GcFyZWDZcXVZSx9uRR1qUdJausqMmfd1Jkb8a164Ha8QtqzddN/nwOq2MfLDc+bnYUQpzXp4c2sTnjhNlhtBh+rh6MaN2ZMW264O/maf+ebq6Uqkw5lFJsz0xk9cnDHMt3/v1EzNQ7KIK7Og/E390blZkC3v7g4S0JyVkkIWlENmWwPu0YXxzdanYoLY6XixtDQztwZUQMIR4+zarBqGwcFPrpebsrUw+xMzMJ62XeTf2hrsMZGBKJsfJz1K6Vl/W5HYKmod87CwJCZWd24bAMpcgpK+bP2xbJviSXmY5G7+AIrmwTTdeA1vb3v7l0glWNhuSWFbMq9TAb0o9TIFsWXFYjwjpxW8f+uGoamqXRtgJ0CpKQNDKbMnhpWyyZpU3fqy1q0oAOvq3oHRxB/+B2hHn5OWSjYTMMezwnCrLYlZXErqwU0yuZPN/3OiJ9AjF++BCO7zY1lstN6zEc/boHzA5DiHoppZh39FfWpx0zO5QWq5WHN32C2tI3uC2d/UPRNc3hpg+f3dmVVVrIjswk9mSncCTvlEzLMomvqzt/GTQZd0lGapCEpJHZlMH2U4n859BGs0MRQIiHD72DIujXqh2d/ELQNQ1DVc6+vpwjKFbDwKJpaJpGhWFjX3Yqu7OS2ZeTSoEDFULQgdcHTSbAxQ3j6zchPd7skC4PF1f0B96UBYaiWTCUorCilD9vjaXMuPCy36Jxebm40iOwDX2C29I7qA3uFleUUtiUwuUyJihnt21KKXtn1+6sFNKkbK9DuL3TQEaFd242MzguJ0lImsg7u3/hiJTLcygeFlfa+wQS5RNMe98gOvgG08rDB6hs4A1loKFddA9XVQME2JMPmzJIL87neEEWiYXZJBRmk1yYc9mnY10ILxc33hg4EXdrBcbnr0ELmFusDbwObeRvJBkRzYahFEuT9sumvA7Goum08fInyjeI9j5BdPBtRRsvfyx6ZZJgnF6/UdVGXIzKzQorRz6qRtpzyoo5UZBJQkFlO5NYmE2RtbwRX5m4VKGevrw6YLxTFkdoDJKQNAFDGaQVF/DajiVSCcXBeVpcaecTSBuvAPzdPPB38yTA3Ysgdy/83TzxcnE77+MNpSiqKCO3vIScsmJyy4vJKy8lt7yY5MJckoscO/moS6iHL6/0vx49Pxvji1lQdml7njg0dy/0B98GNw9ZYCiaFZth8NL2xWSWyh5CjqwqSWnnE0jg6bbF39WDIA9v/N088XX1qHdKcYm1nLzyUns7k1teQl55CWnF+ZJ8NBN/6DGGbgGtHWpanyORhKSJKKWYf3wHK1MPmR2KuAQWTcfd4oJF07BoOpqmYSiFTRkYyqDEanXaubhd/VvzZM/RkHoM47t34SJ2hG8OtKvuRus1Usr8imbHZhjsy0nlowNrzQ5FXAIN8HRxrRzxOD1KXzXiblMG5TZrs+zYEmf0b9WO33YbaXYYDk3StCZ0Y1Rv/Fw9zA5DXAKbMii2llNw1ihIXnkJhRVlFFsrnDYZATiYl8bnx7ZDm85ozrrYO6LL/7d358FVnXeax5/3nLto31ckoQ0kgQQCDMZgFDAkeIkhYHridtxOYsd4sJ2QsTtJ0ZO4prqTGU+63JWucbo8yXSmXenu6XE5HbtS46RxHGI3wkvsYLAxYBaDQYhFAkloQcu958wfQurQ2Bi0vfdK30+VioK6956fLtJ57/OucupXEEYQl1zHUX12seoyp9kuBaPgS+qJDKhroE/nB4ZGQS6oc6BXPZF+wkicS3CDuqtyEbvifQICyTgxxijguLqjfL7tUoAR237qkF5qfl9OzWKZpettlzO23ICc1ffKHzo5Fxil6upqvfTSS1d8zJYtW/TQQw8N/933fT322GO6/vrrVV1drX379l3TNT3f090zFilIqAZi0rqyuUoJhmJqp89YxJStCfCXu3+twyxwRxx7ePanNDe7WN6LT8vfs912OWPCLFkrc8MaFrJPMVu2bNFzzz0nSQoGgyosLNTnPvc5bdq0SYHA6LbibGlpUXp6ukKhkJqamrRq1So9//zzmjVr1vBjOjs75fu+0tLSJEmvvPKKHn74Yf30pz9VSUmJMjMzr7kOFrgDsak0JUt/Nu9m1ideBVricRb1PP3JjOvZ4g1x7W/2/qtOdLXJfPqLUmmt7XJGL6tQZvHthJEpqqGhQY2Njdq6davuvfde/fCHP9RPfvKTUb9ubm6uQqErb4SRmpo6HEYk6fjx48rNzdWCBQuUm5s7olDkGKObS2arIDHtkx8MYEI4MvrizMVsbnSVaI3Hmes4KkxK0+3T62yXAozKf3t7qzoHeuWsfVjKKbZdzigYOTffK9qIqSsUCik3N1dFRUX6whe+oKVLl2rbtm3q6OjQt771LS1atEj19fW6//77dfTo0eHn3XPPPaqurr7sq6mpSdKlU7ZWrVolSVq3bp2qq6t1zz33SLp0ytaWLVv03e9+V83NzaqurtbKlStH/k350r3VS+SInlggFtw0rUpFyRl0SF8l3qUJYIzRLSW1Kk/Ntl0KMGIRefrznb/SgDFyNjwqpWTaLmlEzNzlMoWVMi5z7jEoHA5rYGBAW7Zs0Z49e/TUU0/pmWeeke/7euCBBzQwMCBJevLJJ9XY2Dj8tXr1apWXlysnJ+ey13z22WclSU8//bQaGxv15JNPXvaYb3/729q8ebMKCgrU2Nion/3sZyP+HlzHUWlKlm4pmQQjmECcywwnaV1ZPVO1rgGBZIL48vWV6qUsPERc64r06b/vfkl+QrKcOx6RQnG2i1xKhsyn/oNYOgdpcEH5q6++qsbGRhUWFmrbtm363ve+p4ULF6qmpkZPPPGETp8+PTzqkZGRodzcXOXm5uqFF17Q66+/rqeeekoJCZf/HmRlZV3ynIyMjMsek5qaquTkZLmuq9zc3OHnjJQxRmtK61SaMrrXATByRkb3Vy9lZOQa8W5NENc4yk5I0R1l82yXAozKiZ52PbV/h5RVIGfNw1LchGwjZ/W9UiBIr9UU9/LLL2v+/PmaM2eONm7cqNtuu03r169XIBBQfX398OMyMzNVXl6uw4cPX/L8V155RU888YR+8IMfqLy8fKLLvyLfl+6vuZHOL8CSW0pmqTItlwMQrxHv1gRyjNHKomrVZOTbLgUYlXfOndCzR3ZJ02tkVt1ju5yrYhaulimr48wRaPHixXr++ef14osvavfu3fr+979/1SH10KFDevTRR/WNb3xDy5YtG+dKr53rOMqh8wuwoiw1W2tLmao1EgSSCeb5nu6tWqIEN2i7FGBUftP8vrafOixnToPM9Z+1Xc6VFVbKLNtguwrEiMTERJWWlmratGnDu1pVVlYqEolo9+7dw49ra2vTkSNHNGPGDEnSuXPntGnTJq1evVpf/vKXr3iNYHDwHh+NTvw5N0OdX7MyCib82sBUleAG9EDNskl9YPJ4IpBMMMc4Sgsl6E9mXm+7FGDU/vHQm9rXdkrOsjtkahbbLuejhZPkrHnQdhWIcWVlZVq1apUee+wxvfXWW9q/f7+++c1vKj8/f3jHrM2bNysxMVFf+9rX1NLSMvz1UaEjOztbCQkJ2r59u1pbW9XZ2Tmh34/ne7q3eomSAnR+ARPhrspFygwnsnZkhHjXLHCMo0W5pbppWpXtUoBR++s923S657zMLV+Riqttl3MZ5+b7pKQ0pmrhEz3++OOqra3Vpk2bdOedd8r3ff34xz8eHu148803deDAAd10001atmzZ8NfJkycve61AIKDvfOc7euaZZ9TQ0HDJ6ewTwTGOUoJhfXHmDRN6XWAqWpRbqhvyy+UQRkaMk9otivqentj9kj7obLVdCjAqAcfRXy5apyT58v7Pf5XOXf4BzQYzb6WclXfbLgOw6udHdmlr017bZQCTUnY4Wf/lutsUcgKsHRkFopxFRtKm2Q1KDYZtlwKMSsTz9Bdv/0oRJyBnw59KSTFwYnTedJnlf2y7CsC69WX1qs0stF0GMOkEHVcPzv6UAsYljIwSgcSioSH1jTXLOF0Xca+9/4KeeHeb/KRUOXf8JykQsldMKEHOmofErxUg+ZI21ixTTkKK7VKASeXLVTcMnsbOFr+jxjtomWscVaXnaW3pXNulAKN2tOusfnLgdSmnWM7tmyQbPUbGyLntP0qp2awbATS461bIcfXw7OUK8TsBjIlbS2q1MLdUDiMjY4JAEgOMMbp1eq3qs4ttlwKM2lutx/SLY3uk8rkyK+6a8OubFXdJ5XNk6LEChrmOo4KkVH2pikXuwGjVZxVpXVn9Jz8QV40WO0b4vq+NNTeqNCXLdinAqP3y+Ht648wROfNXySxYPWHXNfNXDV6THivgMo5xtDC3VJ8pqrFdChC3piWl6/6aG8WeUGOLQBIjjDFyjNHmupuUk5Bsuxxg1P7uwOs63NEis/zz0szrxv+CFfWyMSIDxJs7yuerLnOa7TKAuJMcCOtrdSvkOg4dX2OMQBJDXOMo0Q3q63UrlWxzQTAwRp5459c619st57YHpMLK8btQXungmhVOyAWuyqbZDapIzbFdBhA3XOPowdkNSg9x+OF44B2NMa7jKDshWV+tXa4AP/CIc56kv9j5S/V6UTnrvy5l5I39RVIyB3f1clwZfmeAT+QYI9cYba5bocKkdNvlADHPyOi+6iWqTMsljIwT3tUY5BpHZak5uq96KbuWIu71ehF9b9dWRQMhORselcZy69FQwsXXTGZHLeAaOMZRyAnokTkrlRlOsl0OENPunrFI1+VMZ0etcUQgiVGOMVqQU6IN5fNtlwKMWmtvl/5678tSSpacdZslNzD6F3UDg2eNZOYTRoARcB1HKYGwHpmzSskBDugFPsqG8nlqKJzBmpFxRiCJYcYYfaZ4ltZMn2O7FGDUDna06KeH3pQKymVu3ahRnVroBuSs/apUMoswAoyC6zjKSUjW5roVnFEC/Du3ltRqdfFs22VMCQSSOHB76Rx9dnqd7TKAUXv1zAf6l6a9MjOvk2nYMLIXcQNy1j4sldZy1ggwBlzjaHpKpjbN/hTz44GLVhRWcdbIBOLOEyfWls7VbSW1tssARu35D9/R22ePy1l0q8zcFdf2ZDcgZ83DUmkdYQQYQ45xNCujQJtmLWNDFUx5N+SV664ZC22XMaVw14kjnyur1y0MHWIS+NG+Rh3rOiez6m6pfO7VPclxB9eMlBFGgPHgGKO6rCJ9tXa5gkzfwhR1Xc50fanqBg4+nGC06nFmffk8rS6eZbsMYNQef/tFdfRfkLPmQSmv9MoPHgoj5XMII8A4coxRdUa+vl53k8JjsfkEEEeWFVRqY82NMhKL2CcYLXsc2lA+n1CCuOfJ05/v/JX6fcm54xEpNfujH+i4cm5/UKqYyzkjwARwjKOKtBw9UrdSiW7QdjnAhFhdNEv3zFwsiTBiA617nNpQPl/rWWyFONcT6dfju1+UF04cPE8knHjpAwLBwTBSWU8YASaQaxxNT83Sn879tJIDIdvlAONqXWm9NlQMHrNAGLHD+EySi2s7Th3WPxz8nTzx34j4NTujQJtrl0snDsn757+SvKiUkDx4ZklBBdO0AEuivqczFzr1V+/8Rp0DvbbLAcaUkXTXjEVaXjjTdilTHoEkzvm+r3fPndCP9+/QgBe1XQ4wYisKZ+qPK6+Tv+8N+Tuek/NHj0rpuZwzAlgW9Ty19ffof+z5rU5f6LRdDjAmHGN0X9USLcwtZVQkBhBIJgHP93Ws65yefO9ldQ302S4HGLE7KxZoZVGN/IF+yXUJI0CMiHqe+r2o/ue+f9X+9tO2ywFGJewGtLHmRtVmTpNDGIkJzIOYBBxjVJKcqf8872blJaTaLgcYsffaTinqefIdhzACxBDXcRR2XX297iY1FFTaLgcYsZyEZP3ZvJtVm1lIGIkhjJBMIlHfU180oh/t204PFuLOisIq3Vl5nSTRSAAxyvd9GWP0UtN+/ezI2/JZv4g4Up2er02zGxR2AnJZmxhTCCSTjHfxv/O5o7v0YtM+y9UAnyxgHH2+YoGWT6uyXQqAq+T7vva0Net/7d+hvmjEdjnAJ/q3Ti9fDrs2xhwCySS2s/WYnj7wOo0FYlZmOEkPzmpQSUoWoyJAnPF8T6d6OvXke7/Vub4e2+UAH8k1jr5QuVDLCmfYLgVXQCCZxDzf05kLXfqbva/oDDujIMbMzijUxlk3MnQOxLGo56nPi+jv3n9N75w7Ybsc4BKpwQQ9NLtBZak5dHrFOALJJBf1PEX8qP52/6s0FogJRkafnV6n26fXyRfrRYB45/m+HGP00on9eu7ILkV8z3ZJgGam52ljzY1KCYTp9IoDBJIpYKix2Hp8r37x4Ts0FrAmORDWxpqlqskoYN93YJLxfF8nutv0o32Nauntsl0OpijHGK2ZPke3ltTKZ71I3CCQTCGe7+tkT4f+dv8ONfd02C4HU0xVep6+Ur1UqaEEuTQQwKQ0OCrv6e8PvqE3Wz60XQ6mmLyEVG2cdaOKkzMZfY8zBJIpJup58iX9/Mjb2tb8Phs2YtwFHVfry+ZpVVG1PN+jtwqY5Ia2Bt5x6rD+7+G31O9FbZeEKWBpfoXuqlwo1zhM0YpDBJIp7P32U/rf77+m9v4LtkvBJFWRmqP7qpcqOyGZ3ipgivF8T6293Xr6wGs6fL7VdjmYpJICId0zc7EW5JQMh2HEHwLJFBb1PPV7Uf3jod8xtI4xFTCO1pbO1WeKZ4k934Gpa2hU9JXmA/r50V3qZRt6jKHazEJ9qeoGpQTDTAWOcwSSKW5owfu7507onw69pbN93bZLQpybnpKpr1QvVV5iGqMiACQNBpPOgT79w8HfseMjRi01mKA7KxZoUV4ZU4EnCQIJJA2Olnjy9cKxd/Vi035F2YkL1yjRDWpt6VytmFYlXz69VQAuMdQBtrP1mP7p0Fs6P9BruyTEGSNpSX6FPl+xQCE3QDsziRBIcAnP99Xa26W/P/iGDnScsV0O4sBQA/FH5fOVGAjSUwXgiqK+p/5oVM9+sFM7Th+2XQ7iRHFyhu6ecb0q0nJYKzIJEUhwmajvyTWO3jhzVM9+sFOd9GLhY5SmZOnuGYtUmppNAwHgqg3dLz4436pnDv9eR7vO2i4JMSrRDWpN6VzdNK1Kvu+zg9YkRSDBx4r6nga8qH557D1ta35fA2zdiIuSA2GtL6vXsoJKeTQQAEYo6nlyncEOsOeO7FJbf4/tkhAjXOOooWCG1pTOURKj75MegQSfyPN9dQ306RcfvqMdpw/L40dmygo7Aa0sqtItxbUKui7zdwGMicEzsnz9umm/tjbt1YXogO2SYImR0fV5pVpXVq/MUNLgvzH6PukRSHBVhn5MWvu69dyRXdrZeoxDFaeQoONqeeFM3VZSd3GdCI0DgLHn+Z76ohG9cGyPftt8QBE2WJlS6rOKdEf5PBUkpQ9vgoCpgUCCazJ0gzje1aZ/PvK29rWfsl0SxlHAOFpWMEO3T69TSjAsiZ4qAONr6GPJ+YFe/b9j7+q100eYMjzJVaXnaUP5fJWlZrON7xRFIMGIDC18/+B8q/6laa/eOdvEiMkk4hijJXkVWls6R+mhREkEEQATy/N9GUndkX69dGKfXm4+yFSuSaY6PV+3lszWrMzC4fVEmJoIJBiVoZ6Mlgud2tq0V6+dPsIQexxLDoTUUDBDq4pqlBZKYMgcQEzwfF8RL6qXTx7Qb068r/b+C7ZLwgi5xtHC3Om6uXi2ipIzCCKQRCDBGBn6MeqO9Os3J/br5ZMH1RPpt1wVrlZ+YppWFVVraX6FXOPIiBERALEn6nuSL71+5oi2Nu3T6QvnbZeEq5QUCKqhYKY+TYcXPgKBBGPO831FfU+Npw5r+8lDOtHTbrskfIxZGQX6TFGNarOm0UsFIG5EPU+OMdrT1qztJw/p3bZmdoCMUTkJKfp0UbWWFcygwwsfi0CCcTO0zuRY1zltP3lIv2v5UL3M/7UuPZSoxbllWlZYqfzENIIIgLg1dP/qHOjVjlOHteP0BzpzodN2WVNeyHE1P7tES/IrVJORL08+28TjiggkGHdDCxMjvqfftxxT4+nDOthxxnZZU0rQcTUvu1hL8ytUk1EgSfRSAZhUhjrBDnWc0fZTh/X71mPszjWBjKQZ6XlakleuRbmlCrkBdszCVSOQYEIN9Wa19nbptdMfaGfrcTX3dNgua9KqTMvVkrxyXZ9XqrAbHG6wAWCyGvoQ3Bcd0Btnjmpn63G933GaKV3jJCchRUvyynVjQYUyw8mMumNECCSwwvf94SHcs71deqvlmN4+e1xHO8+yffAoBIyjqvR81WcXaV52iTLCiTQOAKasoftfb2RAu842adfZJr3X1qx+Rk5GpTg5Q3OyijQ/u1ilqdl0dmHUCCSICcPzgPt79fvWwXBysKNlcEcVXFFyIKw5WdNUn12kusxpCrkBQggA/DtD98WIF9XetlN6++xx7T57Qt2RPtulxbyg46o6PV9zs4s0L7tY6aFERX1PjgxTfzEmCCSIOUONRn80ooMdZ7S3/ZT2tZ1Sc087oyca3MO9LDVLVen5mpM1TeWpOXKMIYQAwFUa+jDtSzrWdU7720/pYEeLDp1vYfOVi/ITU4dH3GsyChR0XNoZjBsCCWKa53uSjBxj1BPp14GO0zrY0aKDHWd0vLttSswJDrsBladmqzItV1XpeapMyx1sGOidAoBR831fnu/LdRx5vq/m7nbt7zitAx1ndKijZUqMoAQdV2Wp2apMzdGM9FxVpuUqKRCS7/vy5bMwHeOOQIK48ocBJeJFdbLnvD7sOqvjXW061tWmE93t6vMitsscsZRgWEVJGSpKzlBRcroqUnNUkJQ+PALiGAIIAIy3iOcpcHEk4FTPeR3pbNWJ7nad6O5Qc097XJ8UHzCO8hJTNS05QxWp2ZqZnqei5Ay5xlHU92QkAggmHIEEcS9y8YO6Y4x831drb7eOdp3VqZ4OtfZ2q7W3S629Xero75UfA5O+HBmlhxKVGU5SQVKaipIyVJySoeLkTKUEw5IGt0r2L/bYAQDsinqejPm3D+oXIgM60d2mpu72waDS06GzvV06398rLwbaGWnwZPSCxHQVJKWpIDFNhcnpKkrKUGY4afiE9D8MXoBNBBJMSlHfk3xd8oE+6nlq7+/RmQtdauntVFvfBfVE+i/56o70qyfSp+5I/1VPBzMySnADSggEleAGlegGFXYDSgwElR5KVFY4SZnhZOUkpCgrnKTUYMJwY+BfPNXeNQ4jHwAQRz7q/u35vroH+tTW36Ozvd1q7+9RW1+P2vouqL2/R73RAfVHo+r3Iuq7+OfVnpXiGKOQ4yrkBJQSDCstlKD0YKJSQwlKDyUoNZiojFCiMsKJSg8lKikQ+oM6/eGOOyAWEUgw5QzdnIcOBvy4G3TEiw6HEv/i8/yLYyxDvzYhN6Cg437stbyLc5MdwxA4AEwlg/d/T8aYT9wSd8CLqj8a0cDQSMzFqcnOxecGHOdj25Co78n3/au6DhCrCCQAAAAArCFKAw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/4/MTecaquUGkQAAAAASUVORK5CYII=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data:image/png;base64,iVBORw0KGgoAAAANSUhEUgAAAyQAAAGACAYAAABcGKbVAAAAOXRFWHRTb2Z0d2FyZQBNYXRwbG90bGliIHZlcnNpb24zLjcuMSwgaHR0cHM6Ly9tYXRwbG90bGliLm9yZy/bCgiHAAAACXBIWXMAAA9hAAAPYQGoP6dpAACfBUlEQVR4nOzdd3hUZfbA8e+9k94LSQgBElpC70U6YqcqrhU76rqua98VZW3I2lbXFV1X1t3V34INFZEggtI70mvopJOE9F5m7vv7I2QgJCEBEu5kcj7Pw7M7d+7cOTNm5p3zlvNqSimFEEIIIYQQQphANzsAIYQQQgghRMslCYkQQgghhBDCNJKQCCGEEEIIIUwjCYkQQgghhBDCNJKQCCGEEEIIIUwjCYkQQgghhBDCNJKQCCGEEEIIIUwjCYkQQgghhBDCNJKQCCGEEEIIIUwjCYloNrZs2UJMTAxbtmwxO5Qm19SvNSYmhg8++KBJri2EEM3J3XffzYQJE+o9Lzk5mZiYGBYsWHDBz/HBBx8QExNDdnb2xYRouunTpzN27NgmufaCBQuIiYkhOTm5Sa4vmgdJSMQleeSRR+jTpw+FhYV1nvPMM8/Qs2dPcnJyLmNkjWfNmjXExMQwYsQIDMMwOxwhhGj2YmJiGvSvsTpl0tPT+eCDD4iLi2uU65npiSeeICYmhr/+9a9mhyJEo3ExOwDRvE2aNIlVq1axfPlybrzxxhr3l5SUsHLlSkaMGEFgYODlD7ARLFq0iIiICFJSUti8eTPDhg0zO6RLtmfPHiwWi9lhCCFaqLfffrva7R9++IENGzbUON6pU6dGeb6MjAw+/PBDIiIi6NatW6Nc0wyFhYWsWrWKiIgIfvzxR5599lk0TTM7rEsyefJkxo8fj5ubm9mhCBNJQiIuydixY/H29iY2NrbWhGTFihUUFxczadKkyx9cPYqLi/Hy8qr3nJUrV/L000+zYMECYmNjnSIhcXd3NzsEIUQLNnny5Gq3d+/ezYYNG2ocF9UtW7YMwzB4/fXXuffee9m6dSuDBw82O6xLYrFYpINMyJQtcWk8PDy49tpr2bx5M1lZWTXuX7x4Md7e3owdO5bc3FzeeustJk6cSL9+/ejfvz8PPvggBw8erPG4tLQ0Hn30Ufr27cvQoUN5/fXXKS8vrzWG3bt3M23aNAYMGECfPn2466672L59e7VzqubvHj16lGeeeYZBgwZx55131vv6fvnlF0pLS7n++usZN24cP//8M2VlZTXOi4mJYebMmSxfvpwJEybQs2dPxo8fz9q1a6udl5KSwiuvvMJ1111H7969GTJkCI8//ni9c2dnz55Njx49ap1//OKLLzJw4EB7XHv37mXatGkMGTKE3r17M3bsWJ5//vka8Z69hqSwsJC//OUvjB07lp49ezJ06FDuv/9+9u/fX+97JIQQTcEwDD777DPGjx9Pr169GDZsGC+99BJ5eXn2c2bPnk3Xrl3ZtGlTtce++OKL9OzZk4MHD7JlyxZ+85vfAPD888/bp4OduxZk37593H777fbvzS+//LJBcW7atIk777yTvn37MnDgQH73u99x7NixWs/NycnhiSeeoH///gwZMoRZs2bV2qbUpapT7IorrqBTp07ExsbWOKdqTcb27dt54403uOKKK+jbty+///3va7Qhy5cv5+GHH2bEiBH07NmTq6++mn/84x/YbLY6Y1BKMXbsWH73u9/VuK+srIwBAwbw0ksv2Y/NnTuX8ePH06dPHwYNGsSUKVOqxV3bGpKGtGPCuUhCIi7ZxIkTsVqt/PTTT9WO5+bmsn79eq655ho8PDxISkpi+fLljBkzhunTpzNt2jQOHz7MXXfdRXp6uv1xpaWl3Hvvvaxfv56pU6fyyCOPsG3btlrny27atImpU6dSVFTEY489xlNPPUV+fj733nsve/bsqXH+E088QUlJCU899RS33HJLva8tNjaWIUOGEBISwvjx4ykqKmLlypW1nrt9+3ZeeeUVxo0bxx//+EfKysp4/PHHq62d2bt3Lzt37mT8+PH8+c9/5vbbb2fz5s3cc889lJSU1BnH5MmTsVqtLFmypNrx8vJyli1bxrXXXou7uztZWVlMmzaN5ORkHn74YV588UUmTpzI7t27z/s6X375Zb788kuuvfZaXn75ZR544AHc3d3rbFSFEKKpvfTSS/z1r3+lf//+zJgxw/5Ddtq0aVRUVADwu9/9jm7dujFjxgz7WsZ169Yxf/58Hn30Ubp27UqnTp14/PHHAbjtttt4++23efvttxk0aJD9ufLy8nj44Yfp0aMHf/zjH2ndujWvvPIK33777Xlj3LhxIw8++CBZWVk89thj3HfffezcuZM77rij1o6mJ598krKyMp555hlGjRrF3LlzefHFFxv0fqSnp7NlyxbGjx8PwPjx41m2bFmdnXWzZs3i4MGDPPbYY9xxxx2sWrWKmTNnVjvn+++/x8vLi/vvv58ZM2bQo0cPZs+ezTvvvFNnHJqmMXHiRNatW0dubm61+1auXElhYaF9VsT8+fOZNWsWnTp14oUXXuAPf/gD3bp1O2+bdLHtmGjmlBCXyGq1quHDh6vbbrut2vEvv/xSRUdHq3Xr1imllCorK1M2m63aOUlJSapnz57qww8/tB/77LPPVHR0tFqyZIn9WHFxsbrmmmtUdHS02rx5s1JKKcMw1LXXXqseeOABZRiG/dySkhI1duxYdf/999uPzZ49W0VHR6unn366wa8rMzNTde/eXc2fP99+7LbbblO/+93vapwbHR2tevTooRISEuzH4uLiVHR0tJo7d2612M61c+dOFR0drb7//nv7sc2bN1d7rVXPfcstt1R77M8//1ztvF9++UVFR0erPXv2nPe1RUdHq9mzZ9tvDxgwQL366qvnfYwQQjSVV199VUVHR9tvb926VUVHR6tFixZVO2/t2rU1jh86dEj16NFDzZgxQ+Xl5amRI0eqKVOmqIqKCvs5e/bsUdHR0eq7776r8dx33XWXio6OVv/973/tx8rKytTkyZPV0KFDVXl5uVKqsr069xpV5+Tk5NiPxcXFqa5du6o//elP9mNVbdAjjzxS7blfeeUVFR0dreLi4up9j/7zn/+o3r17q4KCAqWUUidOnFDR0dHql19+qXbed999p6Kjo9V9991XrW18/fXXVbdu3VR+fr79WG1t0osvvqj69OmjysrK7Meee+45deWVV9pvHz9+XEVHR6svvvii2mMfeeQRdeWVV9qf93e/+50aP378eV9XVbxJSUlKqYa3Y8K5yAiJuGQWi4Xx48ezc+fOaj1CixcvplWrVgwdOhQANzc3dL3yT85ms5GTk4OXlxcdOnTgwIED9setXbuWkJAQrr/+evsxT09Pbr311mrPGxcXR3x8PBMnTiQnJ4fs7Gyys7MpLi5m6NChbN26tUZVrNtvv73Br+vHH39E0zSuvfZa+7EJEyawdu3aalMGqgwbNoz27dvbb3ft2hUfHx+SkpLsxzw8POz/v6KigpycHNq3b4+fn1+196A2kydPZvfu3SQmJtqPxcbGEh4ebp9D7OvrC8Dq1avtPYgN4efnx+7du6uNVAkhhFmWLl2Kr68vw4cPt3+3Z2dn06NHD7y8vKpV34qOjubxxx/nm2++Ydq0aeTk5PDWW2/h4tLwZbIuLi7cdttt9ttubm7cdtttZGVl1Tl1NSMjg7i4OG666SYCAgLsx7t27cqwYcNYs2ZNjcdMnTq12u277roLoMb03trExsYyevRofHx8AIiKiqJHjx4sWrSo1vNvvfXWagveBw4ciM1mIyUlxX7s7DapsLCQ7OxsBg4cSElJCcePH68zlg4dOtCnT59qU69yc3NZt24dEydOtD+vn58faWlptc5YqMvFtmOieZNF7aJRTJw4kc8++4zFixfzyCOPkJaWxrZt27j77rvti9UMw+B///sfX3zxBcnJydXmqJ79ZZ6SkkJkZGSNyiEdOnSodjs+Ph6A5557rs64CgoK8Pf3t99u27Ztg1/TokWL6N27N7m5ufZh6W7dulFRUcHSpUurNV4A4eHhNa7h7+9Pfn6+/XZpaSlz5sxhwYIFpKeno5SqFuv5jBs3jtdff51Fixbx2GOPUVBQwKpVq7jvvvvs79XgwYO57rrr+PDDD/nss88YPHgwV199NRMnTjxvBZNnn32W6dOnM2bMGHr06MHo0aO58cYbadeuXb3vkxBCNLaEhAQKCgrsHVrnOnfN4rRp0/jxxx/Zs2cPTz/9NJ07d76g5wsNDa1R5CQqKgqobJP69u1b4zGpqalAzbYJKquDrV+/vkbxlMjIyGrntW/fHl3X611HeOzYMQ4cOMDkyZNJSEiwHx8yZAiff/45hYWF9kSlSps2bard9vPzA6jWJh05coS///3vbN68uUb5/vrapMmTJ/Paa6+RkpJCREQES5cupaKiolphgoceeoiNGzdyyy23EBkZyfDhw5kwYQIDBgyo87oX246J5k0SEtEoevbsSceOHfnxxx955JFHWLx4MUopJk6caD/n448/5v333+fmm2/miSeewN/fH13Xef3116v9MG+oqsf86U9/qrOM47kNTEOrS8XHx7N3716AaiMkVWJjY2skJHVVCTn7tb322mssWLCAe++9l759++Lr64umaTz11FP1vgf+/v5ceeWVxMbG8thjj7F06VLKy8urVTDTNI3Zs2eza9cuVq1axbp163jhhRf49NNP+frrr/H29q712uPGjWPgwIH88ssvbNiwgf/85z988sknfPDBB4wePfq8cQkhRGMzDIPg4OA61zIEBQVVu52UlGT/oX748OEmj6+xNLRkb9UoyBtvvMEbb7xR4/5ly5Zx8803VztWNSPhXFVtTX5+PnfddRc+Pj48/vjjtG/fHnd3d/bv388777xT775b48eP54033iA2NpZHHnmERYsW2X8LVOnUqRNLly5l9erVrFu3jp9//pkvvviC3//+9/Z1Pee62HZMNG+SkIhGM3HiRN5//30OHjzI4sWLiYqKonfv3vb7ly1bxpAhQ3j99derPS4/P7/aHiUREREcPnwYpVS1L+sTJ05Ue1xV772Pj0+jl+KNjY3F1dWVt99+u8aX+vbt25k7dy6pqak1eqDqs2zZMm688UamT59uP1ZWVlZvT1SVyZMn8+ijj7Jnzx5iY2Pp3r07Xbp0qXFe37596du3L0899RSxsbE8++yzLFmy5LwL+UNDQ5k6dSpTp04lKyuLm266iY8//lgSEiHEZde+fXs2bdpE//79q00rqo1hGEyfPh0fHx/uvfdePv74Y6677rpqnUn1/fDPyMioMZpRNQofERFR62Oqvv/PbZsAjh8/TmBgYI1OsYSEhGojzwkJCRiGcd7Re6WUvcBKbdUhP/roI2JjY2skJPX59ddfyc3N5cMPP6y2wL+hO6YHBAQwZswYYmNjmThxIjt27OCFF16ocZ6Xlxfjxo1j3LhxlJeX84c//IGPP/6Y3/72t+ftJLyYdkw0X7KGRDSaqtGQ2bNnExcXV210BCpHEM4dBfjpp59qrFsYNWoUGRkZLF261H6spKSE+fPnVzuvZ8+etG/fnv/+978UFRXViKe2ErkNFRsby4ABAxg3bhzXX399tX8PPvggULlG5kLVNooyd+7c85ZYPNuoUaMIDAzk3//+N1u3bq2xv0teXl6N97hq9KiuSiw2m61GQhQcHExoaGidjxFCiKZ0ww03YLPZ+Oijj2rcZ7Vaq007+vTTT9m5cyczZ87kiSeeoF+/frzyyivV2gBPT0+g+nSlc6/59ddf22+Xl5fz9ddfExQURI8ePWp9TGhoKN26dWPhwoXVrnv48GE2bNhQa2fO559/Xu32vHnzgMrv9rps376dlJQUpkyZUqM9qipJv2XLlgteA1jV2XZ2m1FeXs4XX3zR4GtMnjyZo0eP8vbbb9vXk57t7CqTULk2p1OnTiil6lwfcjHtmGj+ZIRENJp27drRr18/VqxYAVAjIRkzZgz/+Mc/eP755+nXrx+HDx8mNja2xjqFW2+9lc8//5znnnuO/fv3ExISwg8//FCjl0zXdWbNmsVDDz3EhAkTmDJlCmFhYfbSiD4+Pnz88ccX/Dp2795NQkJCjcWHVcLCwujevTuxsbE8/PDDF3TtMWPG8MMPP+Dj40Pnzp3ZtWsXGzdurLaG5nxcXV0ZP3488+bNq/XL//vvv+fLL7/k6quvpn379hQVFTF//nx8fHzqbPCKiooYPXo01113HV27dsXLy4uNGzeyd+/eaiM5QghxuQwePJjbbruNOXPmEBcXx/Dhw3F1dSU+Pp6lS5cyY8YMrr/+eo4dO8b777/PlClTGDt2LABvvvkmN954I6+++irvv/8+gL14yFdffYW3tzdeXl707t3b3v6EhobyySefkJKSQlRUFEuWLCEuLo7XXnsNV1fXOuP805/+xEMPPcRtt93Gb37zG0pLS5k3bx6+vr489thjNc5PTk7mkUceYeTIkezatYtFixYxYcIEunbtWudzxMbGYrFYGDNmTK33jx07lvfee48lS5Zw//33N/Qtpl+/fvj7+zN9+nTuvvtuNE3jhx9+uKAp1KNHjyYgIIClS5cyatQogoODq90/bdo0WrVqRf/+/QkODub48ePMmzev2uL8c11MOyaaP0lIRKOaOHEiO3fupHfv3jUW7z3yyCOUlJQQGxvLkiVL6N69O3PmzOHdd9+tdp6npyefffYZr732GvPmzcPDw4OJEycyatQo++hElSFDhvD111/z0UcfMW/ePIqLiwkJCaF379411ng0VFXVkKrGrTZjx47lgw8+4ODBg+dtSM41Y8YMdF0nNjaWsrIy+vfvz6efflrjdZ3P5MmTmTdvHkOHDiU0NLTafYMHD2bv3r0sWbKEzMxMfH196d27N++8806dC9Q9PDy444472LBhAz///DNKKdq3b8/LL7/coM0jhRCiKcycOZOePXvy1Vdf8d5772GxWIiIiGDSpEn0798fm83Gc889R2BgYLWpQlFRUTz99NP85S9/YcmSJYwbNw5XV1fefPNN/va3v/HKK69gtVp544037N+L/v7+vPnmm8yaNYv58+fTqlUrXnrppRrVHc81bNgw/v3vfzN79mxmz56Ni4sLgwYN4o9//GOt37l///vfef/993n33XdxcXHhrrvu4k9/+lOd168qotKvX786O66io6Np27YtixYtuqCEJDAwkI8//pi33nqLv//97/j5+TFp0iSGDh3KtGnTGnQNNzc3xo0bxxdffFFtMXuV2267jdjYWD799FOKi4tp3bo1d999N48++mid17yYdkw0f5q6mNXEQgjTHDx4kMmTJ/PWW29x4403mh2OEEKIFuz111/n22+/ZcOGDfapcUJcKFlDIkQzM3/+fLy8vGqt/iWEEEJcLmVlZSxatIjrrrtOkhFxSWTKlhDNxMqVKzl69Cjz589n6tSpNaq3CCGEEJdDVlYWGzduZNmyZeTm5nLPPfeYHZJo5mTKlhDNxNixY8nMzGTEiBG8/fbbdS4IFEIIIZrSli1buOeeewgODubRRx+17zgvxMWShEQIIYQQQghhGllDIoQQQgghhDCNJCRCCCGEEEII00hCIoQQQgghhDCNJCRCCCGEEEII00hCIoQQQgghhDCNJCRCCCGEEEII00hCIoQQQgghhDCNJCRCCCGEEEII00hCIoQQQgghhDCNJCRCCCGEEEII00hCIoQQQgghhDCNJCRCCCGEEEII00hCIoQQQgghhDCNJCRCCCGEEEII00hCIoQQQgghhDCNJCRCCCGEEEII00hCIoQQQgghhDCNJCRCiGq2bNlCTEwM+fn5ZocihBBCiBZAEhIhmsj06dOJiYnhX//6V7Xjy5cvJyYmptGeJzk5mZiYGOLi4hrtmkIIIYQQl4skJEI0IXd3dz755BPy8vLMDoXy8nKzQxBCCCGEqEESEiGa0LBhw2jVqhVz5syp85xt27Zx55130rt3b0aPHs2sWbMoLi623x8TE8Py5curPWbgwIEsWLAAgKuuugqAG2+8kZiYGO6++26gcoTm0Ucf5Z///CcjRozg+uuvB2DhwoVMmTKFfv36MXz4cJ555hmysrIa9XULIYQQQjSUJCRCNCFd13n66aeZN28eaWlpNe5PTEzkoYce4tprr2XRokW89957bN++nddee63Bz/HNN98A8Nlnn7F+/Xo++OAD+32bNm3ixIkTfPrpp/akyGq18sQTT7Bo0SL+8Y9/kJKSwvTp0y/xlQohhBBCXBxJSIRoYtdccw3dunVj9uzZNe6bM2cOEydO5L777iMqKor+/fszY8YMFi5cSFlZWYOuHxQUBEBAQAAhISEEBATY7/Py8mLWrFl06dKFLl26APCb3/yG0aNH065dO/r27cuMGTNYu3YtRUVFl/5ihRBCCCEukIvZAQjREjz77LPce++9TJs2rdrxgwcPcujQIWJjY+3HlFIYhkFycjKdOnW6pOeNjo7Gzc2t2rF9+/bx4YcfcvDgQfLy8lBKAXDy5Ek6d+58Sc8nhBBCCHGhJCER4jIYNGgQI0aM4N1332XKlCn248XFxdx+++32dR9nCw8PB0DTNHvSUMVqtTboeT09PavdLi4uZtq0aYwYMYJ33nmHwMBATp48ybRp06ioqLjQlyWEEEIIcckkIRHiMnnmmWe48cYb6dChg/1Y9+7dOXr0KJGRkXU+LigoiIyMDPvt+Ph4SkpK7LddXV0BsNls9cZw/PhxcnNzefbZZ+0Jz759+y74tQghhBBCNBZZQyLEZRITE8PEiROZO3eu/dhDDz3Ezp07mTlzJnFxccTHx7N8+XJmzpxpP+eKK67g888/58CBA+zdu5eXX37ZnoQABAcH4+Hhwbp168jMzKSgoKDOGNq0aYOrqytz584lKSmJFStW8NFHHzXNCxZCCCGEaABJSIS4jB5//HEMw7Df7tq1K3PnziU+Pp4777yTm266idmzZxMaGmo/57nnniM8PJypU6fy7LPP8sADD+Dh4WG/38XFhT//+c98/fXXjBw5kkcffbTO5w8KCuLNN99k6dKljBs3jk8++YTnnnuuaV6sEEIIIUQDaOrcyelCCCGEEEIIcZnICIkQQgghhBDCNJKQCCGEEEIIIUwjCYkQQgghhBDCNJKQCCGEEEIIIUwjCYkQQgghhBDCNJKQCCGEEEIIIUwjCYkQQgghhBDCNJKQCCGEEEIIIUzjYnYAQphBKYVNKTRA0zR0Tav3fAXomoZSCq2e86seY5zed1TXtAY9RgghhHOoamdAoaE1qB0wlEJDAZXn1Xe+MgxQRuUNTUfTpZ9ZNE+SkAinZTVs6JpeLdkos1nJKSvmVGkBWaVF5JWXUmIrp9haTom1ghJrOSW2CvvtMpsVg8qkYmL7XkyI7MWc+bspLrUCoOsari46ri46bq4W3F0tuLtZ8HB3wcPdgqe7K95ervh6uxHg606gn0e1GJVhA6XQLPJRFEKI5samDJQCl7MSAathkFNWREZJAdllxRRbyymyVrYzZ/+rOlZms2KoqpYG5oy8E2PZp6j96ysPaBq4uIG7F3h4gbs3uHuieXhXO6b5BKACw8C/FZqbpz0ee9KiW6RjTDgs+RUkmj3jdINgOd0glNkqSC7KJakwh7SSfLJLi8gqKyK7rIhia0XjPrehKCu3UVZuA85/7eAAD+6d3BPb2m8g8QD4h6D5t4KAMAiLhFYRaBZXAJTNKo2HEEI4iKrRjqrEo8KwkVqUS1pJPqdKC8ksKSSztJBTpYXklZfYk4tGenKoKKv8V5hz5vC5p519w90T/EIqkxP/VpX/G9AaFRaJ5ulTeb5hAzQZVREOQRIS0ezYDMOefGSVFpFQmE1KUQ5JRbkkF+aQVVZkcoS18/N2r/w/SQchIxEyEu0NiALQdAgKRwttD2GRaGFRqND2aK6Vj1M2q4ykCCHEZWA1jGrJR1JhDicKskgozCKxMJu04gJU46YdjausBE4lwqlz2hkAb38IjUQLbV/ZzrTugOYTUHmOYauc+iWdYeIyk183wqFVrcOw6DpKKVKK8ziYm8bhvAyO5mVQZC03O8QG8/VxQykFp5JqP0EZkJWCykqBuE2nGw8NAkIqk5TwTtChN1pQ68rrKANNt1zGVyCEEM7JZhj2NR4ZJQUcyDl5OgHJJq0437GTjwtVlAcn9qBO7Dnzqjx9KpOU8E5okT1Q4R3QdIt0hInLRv7KhMOxKQP99LK+5KKcsxKQU5TYGnfK1eXk5+2GYTPAsF3AoxTkZqByM+DwNtSar8EnAK19d4jsAVE90Tx9KucIgwy9CyFEAxinF5vrmk5RRTkHck5yIPckcblp5JQVmx3e5VdSCAn7UQn7UZsXgas7RHSpbGuieqK1igBkpF40HfmrEg6hahpWhWFjf85JdmYmsTc7lSJrmdmhNRo/bzc0a9ml97MV5qIObIQDG1FolWtPInugRfVEtY1Gs7igDJuMngghxFkMZaChYSjF0fwM9uec5EBOGslFOc40/tE4Ksogfh8qfh9q7Xzw9EFr1w0iu0OXAWge3iibDc0i7YxoHJKQCNNUJSFFFeXszEpid1YycblpVFzQCELz4e/rjlZa2MgNn4LMZFRmMmr7sspKLB16o3e7AtWhF+iWyipeMnIihGiBqpIQBcTlprM1I55dWcnNerTdFCWFqMNb4fBW1PK50C4GLXogRA9G8/CS5ERcMklIxGVlUwYWTafUVsGWjHh+zYjnWH6mc83PrYOfjztkpTbtk1jL4cg2jCPbKstCdh6A1u0KVLsY+ymaJsmJEMJ5Ve3/pAFH807x66l4dmQmO9WIu6mUAYlxqMQ41IrPTycngyB6UGVyIiP04iJIQiKaXOWmgpUbQx3OTWd9+nF2ZyU77UhIbXRNw8vDBZWfefmetKwEtX99ZS17Lz+06IFo3YZCeEdpMIQQTqdq1D2xMJvNGSfYfiqR/IpSs8NybmcnJys/h3Zd0XoMh+iBgAayKbBoIElIRJOpahyyyopYn3aMzeknyClvgYsFAR9vVzRNw8g6aU4AxfmoXStRu1aCXyu03qOgz5Xg5gkoGTURQjRL6vRoiFUZbEo/zpqTR0guyjU3qJbKsJ1ZGL/qS7Qew9H6jgW/YOkEE/WShEQ0uqoqWXtzUlmecpAjeRlmh2Q6+x4kpxLNDQQgPxO1fgFq82K0rkPQBlwHweHSYAghmo2qDq/M0kJWph5mU/pxWRfiSEoKUNuWorYtg8ju6H3GoDr2BaQapKidJCSiUVROy6pMRjakHWNFyiEySgvMDsth+Hq7Vf6ftOPmBnI2azlq3zrUvnXQLga9/7Wojn1kfxMhhMOynV6kvjcnlVWphziUm94CViA2ZwoS9mMk7K8sWd9zFPQbCx6Vu8XLdC5RRRIScUkMpdA1jUJrGStSDrH25JFmtVnh5eLn44bNZkCpg05ZSzqEkXQI/Fuh9RkLvUeDq5tM5RJCOASbMlAK1p48ws8pcS1zr5DmrjAXtXkRattPaD1Hog0ej/L2R6YNC5CERFykqkQks7SQn5L282tGPFZlmB2Ww/LzdoPmMJ0gLxO1dj5q0yK0fmNh8DhwcZchdiGEKSoTEcWak0dZlnyAvPISs0MSl8paUbmmcc8atO7D0K6YeHqdiSFtTQsmCYm4IFWJSHZZEYsS9rA1IwFDBszr5efjjl5WTLNJ2SpKUb8uQe1ejTbwOhhwLegWmcolhLgsqhKR1SePsCzpgFTLckaGrXLa8P4NaF0HVyYmga0lMWmhJCERDVJVyaSgopQf4nezKeOEvda7qF+ArzsUm1Rh61KUFaM2fI/asRxt8DjoO7ayjKMkJkKIJmBTBoZSrEk9wrJkSURaBGWg4jaj4rZAl/7oI25GBYQCssakJZGERNTLUAZlNis/Ju5j9ckjLWr/kMbi4+WKSssyO4yLV1KAWvM1avvPlb1YPUcASGIihGgUNsNA0zTWpx1jccJeSURaJAVHtmMc3YnWayTa8Ckody8ZLWkhJCERdbIZBmiwPPkgPyXtl5KKF8nLwwWLRceWk252KJeuMAe1/H+orT+hDZ+C1nWwlAsWQlw0Qxnoms7hvAzmH99OanGe2SEJsykDtWcNKm4L2qDrYNA4GZlvASQhETUopdA0jWP5p/j86FbSSvLNDqlZs5f8zUwyN5DGlHcKtWQOtr1r0K+5F+XfSqqkCCEuiFKK7LJivjq2jb3ZqWaHIxxNRSlq4w+ovevRRt+KFj1QOsCcmCQkohpDKQoryvj6+Ha2nUowOxyn4OdzelPEkyfMDaQpJB3E+L8X0QZeD1dMlF4sIUS9bIaBgeLHxH38khwnFRrF+RVkoRb/E1vbaPSxd6GC28jaEickCYkAzszfXZFykMWJeym1Wc0OyWn4ebthGAryTpkdStOwWVFbFqMObkG/6m6I6oFShoyYCCGqqRp935uTytfHtpEte4mIC5F8GGPeq5WVH4feCIBmkQ4wZyEJiUApRUJhFnOP/Crzd5uAr7cbqiUkeHmnMBb8DboMRB87FeXpI4sRhRBAZfWsMpuVeUd+ZXtmotnhiObKsFWWpD+6E/36aaiwKBktcRKSkLRgNqNymPz7+F0sTzmEkv1EmoSfjxtaRWnLeXePbMNI2Ic27CbodxUoJYmJEC1U1ajIvuxU5h35VapnicaRfRLjy7+g9bsaRtwMui7ThZs5SUhaKEMp0kry+ffBDTIq0sQCfD3QSnJaTkICUF6KWv0l6thO9HG/RXl6S2MhRAtjMwwqlI0vjm5lS0a82eEIZ6MUascvqOO70a+9H9pG2xNg0fxIt2ULY5zedGpp0n7+snOpJCOXga+3G6og2+wwzJF0EOP//gzH9wBnNtgUQjivqs/5wbx0Xt62WJIR0bRyMzDmv42xfG7lmkbZK61ZkhGSFsQ4XWLxPwc3crwg0+xwWgRXFx13NwtGbobZoZintAhj0YdovUajXXkHSobWhXBaNmVgMwy+OradDenHzA5HtBgKtWc1KuUw+sTfowJCZapwMyMJSQtQNYS5JeMEXxzdSrn0Hlw2fj6Ve5CozBSTIzGf2rumsrGY8DtUcLhU4RLCyRjK4FRJIR8dWEN6SYHZ4YiWKCu1shLXVXeh9RguU7iaEflF4OSqpmjNO/Irnx3eLMnIZebnfXoPknTZ0wWoXIj4+UzUjuUAKEP2HxDCWWzPTOL1nUslGRHmspajlv0XY+l/ZQpXMyIjJE7MpgwKK8r4aP9a4guzzA6nRfL1dqucT31Kylza2ayoNV9jS9iPPv4RlKubTOESopkylIECvjm+g1Wph80ORwg7dWADKv0E+qTfo/xlCpejk/86TkopxdG8U8zcsUSSERP5+bhh2AyQHpqa4vdhzHsVcjOkB0uIZshmVHZ6vbN7uSQjwjFlpWLMfRV1cLPZkYh6SELiZIzT1U2WJh/g73tXUlhRZnJELZuftxuaVf4b1CnvFMbns+DEXqnAJUQzopTieEEmM3f8JEVShGOzlqOW/gdj9VcopWSqsIOShMSJVK4XMZgTt46F8bsxWtbOFw7Jz9cdrbTQ7DAcW0Upxg8forYsBqQ0sBDNwcrUw/xtzwoKZKND0UyoHb9gLPqwcrd3GZV3OJKQOAmbMii1WXl3zwp2ZCaZHY44zd/HHQplr5f6KdTGhRg//RuUIT1YQjigqs6Cb47vYP7x7dLpJZqfY7swvnoDSoslKXEwkpA4AZsyyCsr4Y1dy2To3IHomoaXhwsq/5TZoTQbKm4TxrfvQEWZNBZCOJCqio2fHNzA8pSDZocjxMXLSMD4fCbkpEs740AkIWnmDGWQUpTL67uWkSGlFh2Kj7crmqahsk+aHUrzknwY4/PXoCBHGgshHIBNGZQbNv6+byXbTkkJc+EECrIxvvwLJMahlIzIOwIp+9uMKaXYn3OSf8Wtl/1FLlDu4QSSlm6kICGV8rxCevz+NkL6dT3vY9Yv+ol/LPkTCYlJ+Pi1ov/wyUT3GlntnGNxW9i25hsK8jIJDm1Dl1YzGJF1puTvf3cn899dlZskTusbwf192trv251ewGvrj/LVTX1x0Vv4Rk656RhfvY5+y59QASFSFlgIk9gMg0JrGX/fu5LUYpl+KpxIeSnG9+9XbqLYe7TZ0bR4kpA0YxvSjvH50a0yj/ci2MrK8W4XRusRfdn/0fx6z09ZtZVN36/izb+8zp4EC4knDrP2p3/j5uFNVJf+AKQlH2bFwg8ZfOVtRHbuR27qTn7/+9/z7a2D6OKjcyiriA+3JfLR9d1RCh5deoDhbQOJDvbGaiheXXeUV0d1lmSkSlEextdvoN/yR1RQuCQlQlxmNmWQUVrA3/euJLe8xOxwhGh8ykAt/x9GRRn6gGvNjqZFkylbzdTKlEPMPfqrJCMXKbhXFzreNJaQ/t0adH765j0MHXcN48aNIyAojM49htKt75Xs3hRrP2fv1qW069SbvldMILBVBLff9RDdunXj8x3HATieW0x0kDdXRAQwtG0A0cFeHM+tbOT/uzuZgeF+9Ar1bfwX25yVFGLMfxtOJcv0LSEuI5sySC7M4a1dP0syIpyeWvM1xtafzA6jRZOEpBlakXKIr49vNzuMFsWosOHi5lrtmMXFjYzUY9hsVgAyUo4SEdXTfr+ftxvDhw1ld3o+ANFB3sTnlZBaUEpKQSkJuSV0CfIiMa+E7w+l88SgyMv3gpqT0iKMb/4K6fGSlAhxGdhOr018b+9KSmwVZocjxGWh1n2LsXmR2WG0WJKQNDMrUg4yX5KRyy6oZye2LF3Bvn37UEpx6uRxDu5ejWHYKD1dTKC4MBcvb3/7Y/x83Anx9yWzpLJB7xToxZODI3nwx/089ON+nhwSRadAL15Zd5RnhnRgfXIuk+bvYMq3O9mWKnO1qykvwfj2XUg5KiWBhWhCNmWQWpTHe3tXSDIiWhy18QeMDd+bHUaLJGtImpHlKQf55vgOs8NokSInjCLM5sptt92GzTDw9PInutdIdm9ejFZHXh/g6w7l1TcNu717OLd3D7ffXngoHW9XC33DfBn/9Xa+ntKX9MIynllxiF/uHIibRfoM7CrKML5/D33SH1Dtu6Hp8t4I0ZhsyiCtOJ+/7V1BsVWSEdEyqS2LMWxW9FG3mB1KiyItejOxPFmSETNZ3Fy5/Znfs2vXLqY99SFTH5uNr38Irm4eeHpXrvvw8gmguOjMyIaPlyuZaam08nSt9Zo5JRV8tD2RGcM7sSejgCh/T6L8PRkSEYDVMIjPlXnbNVgrMH6YDfH7ZKREiEZUlYy8u2c5xdZys8MRwlRq21KM1V+ZHUaLIgmJg1NKsSLlEN+ckGTEEbi6uuLrH4yu6xw7sInIzv3QtMqPUWhEZ1Li9wPg6eGCxaKzcesO+oT51XqtNzcd557eEbT2ccdQigrjTIECm6GwKSlYUCubFWPxR5B+QtaUCNEIbIZBenEB7+5ZQZEkI0IAoHb8ImtKLiNJSByYoRTbMhP5RtaMNDpraTkFiWkUJKYBUHoqh4LENEqzKkc4jn+3nLj/nJlHWpyWxfbla4mPjyct+SjLv/+A7MxkBo+5zX5Or0HXk3x8D7u3/Eh5YQYffPAB+04kMrVnOOfamJxDfF4Jd/aovK9niC8ncktYm5jN/ANp6LpGhwDPpnwLmjdrBcb370PeKUlKhLgENsMgs6yQd/cup8haZnY4QjgUtfEHjL1rUNJB2ORkDYmDsimDY3mn+OzQJins2wQK4lPZ/c7/2W8fm/8zAGHD+tDtgRspyyu0JycAyjBY/d1iFsz+F4bSaBPZnRvveRnfgBD7Oa3bRjN28u/ZuuYbtq6ZT8cOHfjgpivoElQ97y+12pi1/jjvXh2DrlXuOdLax50ZwzsyY/UR3Cw6b4yJxsNF9t04r9IijG/fRb/zzyhPH9mnRIgLZCiDEls57+9dRWGFJCNC1EYtn4fm5Y/q0FvWLjYhTUna53BshkF6SQFv7f6ZUqly4jAmtu/FhMhefPz1LopLrec9t3/3MEYNaIv6+4OXKboWrFUE+u0vgIubNBZCNJBSCqsy+OvuX0gozDY7HHGWOSPvxFj2KWr/erNDEVVc3NBveRbCoqTzq4lI6+1gbIZBQUUp7+9bKclIM+bn7YaynT9pEY0kMwVj4WxQSobVhbgAn8Stl2REiIawlldOE86VacJNRRISB2Iog3LDxt/3rZKdcZs5Px83tIrS+k8UjSP5EOqnf5kdhRDNxvzjO9idnWJ2GEI0H6VFGN++A8UFkpQ0AUlIHIRSCgX8Y/9qThbLpnjNXYCvB9rpDRPF5aEOb0Ot/tLsMIRwaFWVG1emHjI7FCGan8IcjAV/A8MmI/KNTBISB6FpGl8e3caR/FNmhyIaga+3K6pApkJcbmrnCow9a2SPEiFqYSiDvdkpsqeVEJciMwW17FO000VpROOQhMQBGEqxIe0469KOmh2KaASuLjrubi6Qm2F2KC2SWvVFZYMhQ+pC2NmMyo0PPzm4ASW1G4W4JOrQrxjblskoSSOShMRkNsMgpSiHL49tNTsU0Uj8fNwAUFkyP9sUNivGog+holxGSoSgstPLqgz+eWAd5ZKoC9Eo1LpvIfmwdH41EklITGQogzLDykcH1lIhf9BOw9e7MiEhLcHcQFqy/EyMHz8GGVIXAl3T+L/Dm8kolXVtQjQaZWAs/qjFL3IfO3Ysn332mf32qVOnuP/+++nbty8DBw5s8HUkITGVxr/i1pNdVmx2IKIR+Xm7Vw7jnkoyO5SWLX4fanOsDKmLFs1QilWph9iemWh2KEI4n5JCjB8+aLKy89OnTycmJoZ//at6Fcnly5cTExPT6M93PgsWLKg1wfj222+57bbb7Lc/++wzTp06xcKFC1m2bFmDry8JiYkWxu8mLjfN7DBEI/PzccOwGWDIPiRmU5sXQWJci+69Ei2XzTBILsrh2+M7zQ5FCOeVHo9aPrfJFrm7u7vzySefkJfnmBVYg4KC8PT0tN9OSkqiR48eREVFERwc3ODrSEJiApsy2JedyrLkA2aHIpqAr7cbmrXM7DAEgFIYP85p8UPqouUxlKJC2fj4wDqsStZSCdGU1P71GHGbmqSdGTZsGK1atWLOnDl1nrNt2zbuvPNOevfuzejRo5k1axbFxWdm32RkZPDwww/Tu3dvxo4dS2xsbI2pVp9++ikTJ06kb9++jB49mldeeYWioiIAtmzZwvPPP09BQQExMTHExMTwwQcfANWnbI0dO5Zly5axcOFCYmJimD59eoNfpyQkl5mhFKXWCj47vNnsUEQT8fd1RystMjsMUaW0sHKRuxAtiK5p/PfgRrLK5LtIiMtBrfz8dOdX43YA6LrO008/zbx580hLqzmrJjExkYceeohrr72WRYsW8d5777F9+3Zee+01+znPPfccGRkZzJ07lw8++ID58+eTlZVV7TqapjFjxgwWL17Mm2++yebNm/nrX/8KQL9+/XjhhRfw8fFh/fr1rF+/ngceeKBGLN9++y0jR47khhtuYP369cyYMaPhr7PBZ4pGoWsanx7eRIHs4u20/H3coTDX7DDE2dJOoLYsRklPsWgBDKVYnnJQdmIX4nIqK8H46RM0vfF/Wl9zzTV069aN2bNn17hvzpw5TJw4kfvuu4+oqCj69+/PjBkzWLhwIWVlZRw7doyNGzfy2muv0adPH3r06MGsWbMoLa3+O/S+++7jiiuuoG3btgwdOpQnn3ySn376CQA3Nzd8fX3RNI2QkBBCQkLw9vauEUtQUBBubm54eHgQEhKCr69vg1+jywW+J+ISGEqxLu0oe7NTzQ5FNBFd0/DycEHJBpcOR235Ea3LQFRQazTdYnY4QjQJmzLILi1mYfxus0MRouVJOoix/We0flc3emLy7LPPcu+99zJt2rRqxw8ePMihQ4eIjY21H1NKYRgGycnJnDhxAhcXF3r06GG/PzIyEn9//2rX2bhxI3PmzOH48eMUFhZis9koKyujpKSk2hqRpiIJyWViUwa5ZcV8J4sLnZqPlyuapmFknzQ7FHEuw4bx07/Rp/7Z7EiEaDI6laPwUkpeCHOoDQvQOvZG+Yc0aufXoEGDGDFiBO+++y5TpkyxHy8uLub222/n7rvvrvGY8PBwTpw4Ue+1k5OT+e1vf8sdd9zBU089hb+/P9u3b2fGjBlUVFRcloREpmxdJjoa/zm0iTKpvOTUqjZFJENKbDqkU4moLT/K1C3hlCpL/B7mmIzQCmEea0VlMZUm8Mwzz7Bq1Sp27jzTud29e3eOHj1KZGRkjX9ubm506NABq9XKgQNnCiklJCRUq9q1f/9+lFJMnz6dvn370qFDBzIyMqo9t6urKzZb03V0SEJyGVTN55VGwvn5ertX/p+0eFPjEHVTWxZDdppU3RJOxTg9Ci9TtYRwABmJqE2LGn1vkpiYGCZOnMjcuXPtxx566CF27tzJzJkziYuLIz4+nuXLlzNz5kwAOnXqxLBhw3jppZfYs2cPBw4c4MUXX8TDw8NeqjgyMpKKigrmzp1LUlISCxcu5Kuvvqr23BERERQXF7Np0yays7MpKSlp1NcmCUkTM5RBXnkJPyTsMTsUcRn4+bhhsxlQWmh2KKIuhg3jp08A2cVdOA9d0/m/I5tlFF4IB6F+XQKnkhq98+vxxx/HOKuSV9euXZk7dy7x8fHceeed3HTTTcyePZvQ0FD7OW+99RbBwcFMnTqVxx57jFtvvRVvb2/c3d3t13j++ef55JNPmDBhArGxsTz99NPVnrd///7cfvvtPPnkkwwdOpR///vfjfq6NCXbGDe5f+xfwx6pdtLsTWzfiwmRvfj4610Ul9be6F8zNJLuUX7w4aOXOTpxobRhN6INGY+mSb+MaN4MZbA+7RifH91qdiiiEcwZeSfGsk9R+9ebHYq4VGGR6He+2GSbJl6stLQ0Ro8ezWeffcbQoUPNDgeQRe1NyqYM9meflGSkBfHzcUcvK0ZWKDg+tTkWrcsAVGCYVN0SzZahFAUVZXx3YpfZoQghzpWegNq9CnqPaZJywA21adMmiouLiY6O5tSpU/z1r38lIiKCgQMHmhbTuaRrsAkppfjq2DazwxCXUYCvOxTnmx2GaAjDhrFiniQjolnTNY0vjm6l1FZhdihCiFqo9QugtKjR15NcCKvVynvvvceECRN47LHHCAoKYu7cubi6upoW07lkhKSJKKVYnLhPdsl1IlUDrucbefXxckWlZdV9gnAsyYdQR3dCx96SmIhmx2YYHM3PYFdWstmhiEaiV7U0DjbFR1yC8hLUmq/Qb3jItBBGjhzJyJEjTXv+hpA1JE3AUAZZpUW8sv1HrFJe1KFpaLT28qONlz8Bbp74n/4X4O5JkLs3fq4euFlc0GtpHAxDUV5ho7CkgsKickrKrHTrGIwRvx+1eyWcSob8TBNelbggAaHo982ShEQ0O4ZSvLZjCanFefWfLEwV4OZJO59AAt29KtsZ1zPtjL+bJ54urlhqWc+mlAEV5ZUj7wU5qMIcKMqDwlwoykVln4SsVJCqgQ5Pv2MGhEVKW1MHSUiayN/3riQuN83sMMRZqpKPSJ8gIn2CiPINpp1PIK6nvxwMpTCUgaZptTYM56OUQinQdQ2llH0BmyorhrR4VPoJVHoCpCdIkuKAtFG3ovW/xtQ5vkJcCEMZrDl5hK+ObTc7FHGOADdPIn2Dq7U1Pq6V1YyUUthO/+yyaNoFL3ZWhg2UAk23f18pmxUyk1EnT0BGfGVbI0mK4wmNRJ/qeAvcHYUkJI3MZhgcyD3Jh/vXmB2KALxc3OgZ2IY+wRH0CmqDu6VyvqTVMC6qMbgYShlgGGiWyhmSqjgfdXQH6thuSIoDq8z9Np27J/q0t8HdUxoL0SyU2ip44dcfKLKWmx1Ki2fRdLr4h9AnqC39WrUj0N0LqPw9oGlarSPsTUHZrKBb0DQNZS2H+P2oY7tQJ/bI2kYHoV1zL1qP4TJKUgtJSJrAazuWkFyUa3YYLVaIhw99gtvSN7gtnfxC0DUNm2FgcaDeb2WzollcUNYKiN9X2Wgc3w0lBWaH1mJpfceiXXmnJCTC4SmlWHBiFz+nxJkdSotVW2eXw7Uzhg2qRvvTTlR2hB3fXTl6IszhHYD+4Fv2DkpxhiQkjchmGOzITOTfhzaaHUqL46Lp9G/VnrFtoung1wrj9J/15eqZuhRnGg0Fx3Zj7FoJiXGVt8Xlo1vQ730N/FtJ75VwWIZS5JWX8Oeti2SNogk6+YUwJrwLA1q1x6LrDpeE1EUpAxRouo46lYTauQJ1cAvICNtlVzlF+GppZ84hCUkjMpTBS9sWc0p26b5sgt29GRnemVGtO+Pt6o5NGRe8/sORKMOGpltQuRmVDcaBjVBWbHZYLUeHXlhuetLsKIQ4r38f3MDWUwlmh9FiuFtcGBISxZVtYmjj7d9skpC6KMOorOJVUYbauxa1ZzXkpJsdVsvh6Yv+0NtoLm5mR+JQJCFpJDZlsEF2yr1sOvuFcH277vQMbIOBatZJSG1UVc+nzYaK24TauhRypcG4HPRb/gQRnaX3SjgcQykySgp4ZftiGT+9DALdvbiubTeGhXXCTbegaB6j7hfC3gmWGIexbSnE7zM7pBZBG34T2qBxUkjlLJKQNBKrYeOFrYvIKy8xOxSnFuEVwJQOfekZ1KbZ91I1lDJsgFbZk7U5FmR9UtNq1w3LLc+aHYUQtfrPwY38eire7DCcmreLGze068GVbWLQNJyuw6s29sQk+TDGum/g5HGzQ3JuHt7oD76N5uZhdiQOQxKSRmAog1+SD7IgfpfZoTitVh7eTIrsw+CQSAylWkQici5l2MAwUDt+Rm39Ccok+W0q+tSXIKStjJIIh6GUIrusmD9vXYQh4yNNwk23cFVEV25o1x1X3YLeAhKRc9kTk6M7MdZ/B9knzQ7JaWlXTES7YpKMkpwmCUkjqDBsPLdlIUXWMrNDcTreLm5MjOzFqPAuoGiRici5lGFUzv3dshi14xepNd8UOvfDMukxs6MQwk4pxdwjv7Ih/ZjZoTgdDY2R4Z2YHNkbLxd3p5uWdTGUzQa6htq/EbXhexmZbwpuHugP/RXcpNw8SEJyyWyGwdq0o3x1bJvZoTidvsFtubvLkDp3sG3plDIgOw3jp08gI9HscJyMhn7/LPAPld4rYTqlFPkVpTz/6w/YpLJWowrz9OP+mKFE+QQByA/DcyjDBtZy1MovKousiEalDboBbcQUNPmNg7wDl0jXNJanHDQ7DKfi7eLGgzHD+F33UXi5uEkyUgdN0yEwDP3OF9GGTQaZXtSIFGrzYklGhMP4KWm/JCONSEPjmoiuvNT/Btp7B6Jdpo1ymxtNt4CrO/r109BvegK8A8wOyamoPavBajU7DIcgre0lsBkGO7OSyZQyv42mb3BbZg6cSP+Q9oDzVTRpbJpuQdN1tCET0O9+BULbmx2S01CHfkUV5CCDyMJMSimKrOWsT5OpWo0lzNOP5/pey80d+uGiW2QqcD3svfeRPdDvn4XWfZi5ATmTshLU/nWni9e0bPIpvAQWXefn5ANmh+EU3HUXHpBRkYtWbbRkyARAErlLZthQv/5odhSihVPAz8kHqJAfLI3iyjbR1UZFRMNVGy258Qnw8DY7JKegdqyQAiqA7F1/kWzKIKEgmxMFWWaH0uwFu3vzWI/RtPbyA2RU5GLZv9CG3YgWFlW5tqRCCi1cCrV/PdqwG1Ee3vLjRZjCpgzWnjxqdhjNnoumM7XzIIa17mR2KM2afbQkqgf61Jcwvv/7RVfi+mr/Sb46cJKUgsp2qnOgF78b0I5R7YPILa3gw22JbEzO5WRhGYGerlwVFcTjAyPxda/7p2tRhY33tsSzIj6L3FIrEb7u3NWrDbd3D7efU2Y1eHvTCZYcO0W5zWBEu0BeHNGJVl6VGxXmllbwwqrDbEnNI9Lfk1ljutC9lY/98a+tO0ZbP3fu79P2ol53DbnpqBN7ILJHi05MpBv6Ilk0nWUyOnLJuviHMqPf9YR5+rXIEotNQdM06Ngb/c4/g18rs8Np3qwVqJ0rQObuCxPYDINfM+IpsVWYHUqz5ufqwbO9r+aKsI5mh+I0NN0CvoHoU1+Ejn0u6hph3m48NSSKb27uyzdT+jIkwp/HlsVxJLuIU8XlnCou549XRPHDLf14fUwX1ifl8OKaI+e95tsbj7MuKYe3xkaz+Lb+3NMrgr+sP8bK+DOdx29uOs6qxGzeu6Yr/5vUm4yicp74Oc5+/5ydSRRV2Pju5n4MbuPPy2vOdAjsTs9nT0YB9/SKuKjXXBdj+88tOhkBSUguilKKrNJCdmelmB1KszaqdWee6jW2soqWzOFtVJpuqZzCddfL0DbG7HCaNbV/PUiyLExg0XUZHblEkT5B/Ln/DbT3CZLR90am6RawuKJP/gPaoHEX/Pgro4IZ3T6IKH9PogI8eXJwFF6uFvZkFNAlyJv3r+3GlVHBtPf35IqIAJ4YFMWqhGysRt3r+namF3BjdCiD2wQQ4evBrd1bExPszd6MyrW+BWVWvjuYznNDO3BFRAA9Qnz4y5gu7EwvYHd6PgDHc0q4oXMIUQGe3NKtNcdziwGosBm8su4YL4/qhEVv5L+lxDhU9snK6pktlLSyF0EBa04eRcnmVBdFR+OOTgOZ2mUwOpqMjDQRTbdU1jn/zTNovUebHU7zVZANiQdk0aG4rAylSCnKJb5QpgVfrIEhkfypzzX4uLhLp1cT0XQdTdPQR96MNu634OJ6UdexGYolR09RUmGjT5hfrecUllvxcbPgcp5koF+YL6sSskkvKkMpxZaUXOLzShneNgCA/ZmFWA3F0IgA+2M6BnoR7uPOrvQCAGKCvdmSkofVUGxIyiE6qHKtzH92pzA43J+eIb4X9Rrro7b/TEte/ylrSC7S5owTZofQLFk0nYe6DqdPcOXcS5mX37SqytZqV9+D4emL2rLY5IiaJ2PPGiyRPcwO47IaO3Ys99xzD/fdd5/ZobRIGrA69bDZYTRbo8I7M7XzYAylZGTkMtGiB6J5+2F8/z5Yyxv0mMNZRdyxcDflNgMvVwuzr+tG50CvGufllFTwzx1J3NKt9XmvN2NEJ15ee5Qr523FRdfQgJmjOzOwjT8AmcXluOoafuesQ2nl6UpmcWXMD/Vty8z1x7juy21E+Lrz2pguxOeV8MPhdL68sQ+vrD3KxuQceoT4MnNU5/OuabkQKm4T2qhbwL3m628JpMvgAtkMg/05qeSVl5gdSrPjoun8rvtI+gS3lQbCBPrwm9CG32R2GM3TsV2o0qJGu9z06dOJiYnhX//6V7Xjy5cvJybm8k6xW7BgAQMHDqxx/Ntvv+W22267rLGIMyoMG7+eijc7jGbpqjYxTO08GJAiKZeTpusQEY3+m2fAzaNBj4kK8GTBb/rx1U19ua17OC+sOszRnOJq5xSWW3lk6X46BXrx+wHnL20/b18qu9ML+Md13fhmSl/+NLQDr60/zsbk3Aa/Dl93F/56VQwrpg7if5N60znQi1fXHuXZKzoQe+QUyQWl/HjbADxddD7a0YibElsrUHGbUbaWORovCckFsug6G6Qe/AVz0XQe7T6KHoFtpIEwkT5kAtrI35gdRvNj2FD71jfqtC13d3c++eQT8vLyGu2ajSkoKAhPT0+zw2iRbIbBlox4Sm2yYdqFujqiK7d2GmB2GC2WpuvQugP6b54F1/qTEjeLTqS/Jz1CfHh6SBQxwd7M3Ztqv7+o3MrDS/bj7Wrhg2u74Wqp+2drqdXG339N4LmhHbgyKpiYYG+m9mzDDZ1a8dnuZABaeblRYSjyy6p/tjJLKuxVts614GA6vm4uXBUVzNbUPK6KCsbVonNdx1ZsTW3c728VtxnN0jIXt0tCcoGKKsrZk51a/4nCTtc0Hu42gm6B4ZKMOAB90A1oQyeZHUazo/ata9QqKMOGDaNVq1bMmTOnznO2bdvGnXfeSe/evRk9ejSzZs2iuPhM72FGRgYPP/wwvXv3ZuzYscTGxjJ27Fg+++wz+zmffvopEydOpG/fvowePZpXXnmFoqLK0Z4tW7bw/PPPU1BQQExMDDExMXzwwQcA1a7zzDPP8OSTT1aLraKigiFDhrBw4UIADMNgzpw5jB07lt69ezNp0iSWLl166W9UC2TRddamnb+akKhpTHg0t3Tsb3YYLZ6mWyC0PfqUJ8Gl9h/5dVGqcvE4VI6MPPjjflx1jX9c1x13l/P/ZLUaCquhOPdnhq5pVC0V79HKBxddY3NKrv3+E7nFnCwso29YzbUh2SUV/HNHIjNGVFZosymF1ai8WoWhsDX2UuKTx1B5mS1yQ15JSC6AzTDYlH4cWwuugnChNGBazDB6BUVIMuJA9KGT0QZeb3YYzUv2SdTJ4yijcT7/uq7z9NNPM2/ePNLS0mrcn5iYyEMPPcS1117LokWLeO+999i+fTuvvfaa/ZznnnuOjIwM5s6dywcffMD8+fPJyqq+CFrTNGbMmMHixYt588032bx5M3/9618B6NevHy+88AI+Pj6sX7+e9evX88ADD9SIZeLEiaxatcqeyACsX7+e0tJSrr76agDmzJnDwoULefXVV/nxxx+57777+OMf/8ivv/7aKO9XS6FOL2ZPLMwxO5RmZVhYR+7oXHPqoTCHplsgvBP6jY9DHR05f9sSz7bUPFIKSjmcVcTftsTza2oeE7qE2JOREquN10Z3obDCZi8FbDurytb4r7ez/EQmAD5uLgwK9+OdzfH8mppLcn4p3x9KZ9HhDK6OCgYqp2Pd3DWMtzadYEtKLvtPFTJj9RH6hvnWupj+jY3Hua93BGHe7gD0b+3HosOnOJZTzDdxafSvYwH+pVAHNrTIUvOyqP0CWHSdDekyXetCTIrszYBW7WXxugPSR92CLTcdju40O5RmQ+1Zg3Zth0a73jXXXEO3bt2YPXs2r7/+erX75syZw8SJE+2LyqOiopgxYwZ33303r7zyCsnJyWzcuJFvv/2WXr16ATBr1iyuvfbaatc5e1F627ZtefLJJ3n55Zd55ZVXcHNzw9fXF03TCAkJqTPOESNG4OnpyS+//MKNN94IwOLFixk7diw+Pj6Ul5czZ84cPv30U/r16wdAu3bt2L59O19//TWDBw++xHeq5VAotsrakQsS7R/KXV0Go5SStsaBaLqOaheDdtVdqF/+r8b92SUVTF91mFPF5fi6uRAd7MUn43swrG0gv6bmsiejsurV9V9tr/a4X+4cSIRv5XSwE7klFJSfmUr7ztVdeW9LPH9acZi8MittfN15YnAkt3U/sxh++tCO6JzgiV8OUmEzGN42kBdH1twwc31SDon5Jbw1Ntp+7M4e4ew7Vcjt3++mV6gPjw5sd2lvUi1U3Gb0oZMb/bqOThKSBlJKcbI4j9Rix5zv7YgGhkQyrn1Ps8MQdVCGgX7DwxhfzoJM2VOnIdThrWhX3w2WxvvqfPbZZ7n33nuZNm1ateMHDx7k0KFDxMbGnnl+pTAMg+TkZE6cOIGLiws9epyp/hUZGYm/v3+162zcuJE5c+Zw/PhxCgsLsdlslJWVUVJS0uA1Ii4uLtxwww3ExsZy4403UlxczIoVK/jb3/4GQEJCAiUlJTVGVyoqKujWrdsFvR8tna7pbM9MMjuMZiPY3ZvfdR+FhlRtdESapqP1GoVxKgm1a2W1+2aN6VLn4wa3CeDAb0fUe/1zzwnxcuP1K6PrOLuSu4vOiyM71ZqEnG1Eu0BGtAusdszT1cJ713StN65LkpuBSjsBoZH2SpktgSQkDWSg2JbZiNUUnFx7n0Dui75CSi46ME3XUVjQb3oSY+6rUFpodkiOr6IMTuxFdezdaOtJBg0axIgRI3j33XeZMmWK/XhxcTG33347d999d43HhIeHc+JE/aXHk5OT+e1vf8sdd9zBU089hb+/P9u3b2fGjBlUVFRc0KL1iRMncvfdd5OVlcWGDRtwd3dn5MiR9lihclQnLCys2uPc3C5sDnlLppQirSSfjJICs0NpFtx1Fx7rMQZ33UX2s3Jw2pg7UFmpkHTQ7FCaBbV/A1pYlNlhXFaSkDSQRdPZKb1WDeLn6sFjPcac3vRQkhFHpukWlLc/+qTfY3z7Dsjmf/VSR7ajd+7XqNd85plnuPHGG+nQ4cx0sO7du3P06FEiIyNrfUyHDh2wWq0cOHCAnj0rRyITEhKqVe3av38/SimmT5+Ofrqn7aeffqp2HVdXV2wNKDPZv39/WrduzZIlS1i7di3XX389rq6Vm6B16tQJNzc3UlNTZXrWJTBQbD2VYHYYzYIGPBAzlNZevpKMNBP6pN9jzJsJeafMDsXhqUNb0a68A7SWU3FLPsUNlFVaJNO1GqCqvK/sjNt8aLoFIjqjjbnD7FCaBXV8d6Pv2h4TE8PEiROZO3eu/dhDDz3Ezp07mTlzJnFxccTHx7N8+XJmzpwJVCYBw4YN46WXXmLPnj0cOHCAF198EQ8PD/vUlcjISCoqKpg7dy5JSUksXLiQr776qtpzR0REUFxczKZNm8jOzqakpO49liZMmMBXX33Fxo0bmThxov24j48PDzzwAG+88Qbff/89iYmJ7N+/n7lz5/L999835lvl1Cyazg4ZiW+QCe17nd7TStqZ5kDTdXB1R7/pyQbvUdKilRZC8pFGK6LSHMgnuQFshsF2aSQaZGJkLyJ9gyUZaWY0TUfveyV0lpKZ9SorhqRDjd5QPP744xhnXbNr167MnTuX+Ph47rzzTm666SZmz55NaGio/Zy33nqL4OBgpk6dymOPPcatt96Kt7c37u7u9ms8//zzfPLJJ0yYMIHY2Fiefvrpas/bv39/br/9dp588kmGDh3Kv//97zpjnDRpEkePHiUsLIwBA6rv9fDkk0/y6KOPMmfOHMaNG8eDDz7I6tWradu2bWO8PU5PKUV6ST4ni/PNDsXhdfEPZUJkL1kz0sxougUCQtDG3G52KM2COr7b7BAuK021xGLHF+Ht3b9wLF+GGc8nyieY5/peK9O0millGFBWjPHpDFlPUg+tz5VoY6c63A+itLQ0Ro8ezWeffcbQoUPNDkdcAJsy+ClpP7EJe80OxaG56RZeGTCBAHdPLDI60mzZFrwH8fvMDsOxBYZhuf/1+s9zEvJpboDCijKO52eaHYZDc9F0HogZ2iI383EWmq6Duyfa2Klmh+Lw1Ik9DpGMbNq0iRUrVpCUlMSOHTt46qmniIiIYOBA2Y+huZF1ig1zU1RfAt29JBlpxpRhoF97P7g1vKhGi5STjsrPqv88JyGf6HrYDIOdmUko5If2+UyM7EWIp69M1WrmNN2C3nWwTN2qT34WKvuk2VFgtVp57733mDBhAo899hhBQUHMnTvXvthcNB/55aUkF+WaHYZD6+IfytiIGBmFb+Y0XQcvX7Qxt5kdisNTx3ahGlB0xBlIla16WHSdfTmpZofh0KJ8g7m2bXdpJJyEMgz0a+7FSD4sU7fOQx3dCQNDG63878UYOXKkvfSuaL5shsGBHPMTXEfmplu4P3ooNmXI6IgT0HQLWs+R2A5vk6lb56FO7EHvd5XZYVwW8qmuh1KKw3kZZofhsHRN44FomarlTOxTt6680+xQHJo6scfUZEQ4D13TOJSXbnYYDm1yVB+ZquVklGGgX/cAuErVrTolH0JZK8yO4rKQT3Y9ThbnUWwtNzsMhzUirBOhMlXL6Wi6Bb3bEAirfQ8MAZw8jrJZzY5COAFN0ziUKwlJXVp5+HBlm2gZhXcy9qlb/a82OxTHZa2ApLgWUf5Xpmydh9UwiMtNMzsMh+WmW5gU1RtF5SZVwrkow4Y+8pbKDRNr8dX+k3x14CQpBWUAdA704ncD2jGqfZD9nF1p+by/NYE9GQXomkbXYG8+Gd8DD5faRxau/nwrqYVlNY7f0T2cF0d2AqDMavD2phMsOXaKcpvBiHaBvDiiE628KncEzy2t4IVVh9mSmkekvyezxnSheysf+7VeW3eMtn7u3N/nEsvRGjZIj0eFd3KIBe6i+couKyKrrMjsMBzW5MjeSEPjnDRNh8HjUHtWQ4lMEa6Nit+HFtXT7DCanCQk5+Gi6xyS6Vp1uioiBm8Xd+m1clKaboH23Sr/JcbVuD/M242nhkQR6e8JChYeTuexZXF8d3NfugR5systn4d/2s9DfdvywvCOuOgaB7OKzvv3Mn9KX2xnTf87kl3Mgz/u47pOwfZjb246zprEHN67piu+bi7MWn+MJ36O4/Mb+wAwZ2cSRRU2vru5H18dOMnLa47yzc19Adidns+ejAJeGN6xUd4jlXwYLawDWGTqlrg4sn7k/Np5BzI4NMrsMERTsrigDR6PWvO12ZE4JJV6tEVsAOr8r/ASKKU4IglJrbxd3LihXQ9JRpycMmzoo26t9b4ro4IZ3T6IKH9PogI8eXJwFF6uFvZkFADw5qYT3NWzDQ/1a0eXIG86BHhxQ6cQ3Cx1f+0EeboS4uVm/7cmIZt2fh4MCvcHoKDMyncH03luaAeuiAigR4gPfxnThZ3pBexOr9xQ7nhOCTd0DiEqwJNburXmeG4xABU2g1fWHePlUZ2w6I3zd6tSj6JJMiIugUXXOSjTtep0U4e+2FrAdJWWTNMtaH2vAt/g+k9uiU4lo2zOv45EEpLzkPUjdbu+XXdcZUGv09N0C1poe+hy/n0tbIZiydFTlFTY6BPmR1ZJOXsyCgjydOXOhbsZ+b8t3LNoD9tP5jX4ucttBrFHM5gSE2afErU/sxCroRgaEWA/r2OgF+E+7uxKr0yEYoK92ZKSh9VQbEjKITrIG4D/7E5hcLg/PUN8L/BdOI/Uo413LdFiyfqR2kX7h9IjMFzWKLYEGmjDJpsdhWMybJCe4PTFg+RTXgdZP1I3P1cPxraJaRFDiOJ0JZSRN1PbBO7DWUUM+M9G+v57A6+uO8rs67rROdCL5PxSAP6xLZHfdG3NnHE96N7KhwcW7yM+r6RBz7siPouCMis3xYTaj2UWl+Oqa/i5V59t2srTlcziys6Dh/q2xUXXuO7LbSyPz+K1MV2Izyvhh8Pp/G5AO15Ze5Rrv9jKU78cpKDsEhellxahcmUUVVy8UyWF5FeUmh2GQ7opSkZHWgpNt6B1HwaBrc0OxSGplCOViYkTk1+UdXDRdU4UtJwdMi/EyPDOMlWrBdF0HS0gFKJ61LgvKsCTBb/px1c39eW27uG8sOowR3OKMU535NzarTVTuobRvZUP04d1pEOAJwsONqw3eMHBdEa2CyTU2/2C4vV1d+GvV8WwYuog/jepN50DvXh17VGevaIDsUdOkVxQyo+3DcDTReejHYkXdO3aqKSDUm1LXBSbMjhRkGl2GA4p0ieIjn6tZHSkJVEGWt+xZkfhkNTJY2gW5172LZ/080gszDE7BIejaxpjwqNldKSFUYYNvZaGws2iE+nvSY8QH54eEkVMsDdz96YScrriVadAr2rndwzw4mQtVbTOlVJQyqaUXG7uVr23rJWXGxWGIv+ckY3Mkgp7la1zLTiYjq+bC1dFBbM1NY+rooJxtehc17EVW1MbPoWsTqlHQaYviougAUlF0s7UZlR4FxkdaWEqN0scAa4X1gnVIqQeMzuCJie/KutQYdjIKCkwOwyH0ycoAj832cSopdF0C3ToDX7nX3SoVOXi8Qhfd0K93GpMz4rPK6GNT/2NzfeH0gnydGX0WSWEAXq08sFF19ickms/diK3mJOFZfQNq7k2JLukgn/uSGTGiMqqWjalsJ7+kVNhKGyNMCVXpR6Vsr/iouiaTpJ0fNXg5eLKFaFRMjrSErm4oXW9wuwoHE9xPqrAub8r5NNeh9SiPBTOvYDoYlzZJgabkl6rFkkZaL1G22/+bUs821LzSCko5XBWEX/bEs+vqXlM6BKCpmk80CeCeftSWXY8k4S8EmZvTeBEbgk3dw2zX+P+2L18vi+12tMYSvH9oQxujA7D5ZxqWL7uLtzcNYy3Np1gS0ou+08VMmP1EfqG+dInzK9GyG9sPM59vSMIOz3tq39rPxYdPsWxnGK+iUujfy2PuWA56ajyhq2LEeJcyUW5ZofgcIaGdpRR+JZKKbR+V5kdhUNSKYdRTryOxLknpF0kq2GQUCjrR87V2tOPmICw+k8UTknTLdBnDGrzIrBZyS6pYPqqw5wqLsfXzYXoYC8+Gd+DYW0DAbindwRlNoO3Nh4nr8xKTLA3/x7fg/b+nvZrJuWXklNavZzhpuRcThaWMSWm9r+16UM7onOCJ345SIXNYHjbQPumiWdbn5RDYn4Jb42Nth+7s0c4+04Vcvv3u+kV6sOjA9s1xlsD2WnQukPjXEu0GAXlpRTIgvZqNODKiBizwxAm0XQdWkVAm85SxfBcp5Ih+vwVL5szTTl7HbGLoJTii2NbWXtSPgxnu7Vjf8a0icYiPVctmrHkX6iDW8wOw6Fo196P1m2o7EkiGkwpxYGck8zev9rsUBxK14AwnuolPeQtmbLZUIe3on76xOxQHEvnflgmPWZ2FE1GflnWQtM0kgtzzQ7D4QwKiZJkpIVThg0tepDZYTienLTaqiILUSebUlI4pRYDW0XKYvYWTrNY0Dr3ByevKnXBsp17Kwr5dVkLpRQpMq+3mvY+gbKYXVRO24rqKQ3FOVR2WuV7I0QDuei6VNg6hwb0DW4ri9kFmqsbtJWpe9XkZqCcOFmXT30tcstLKDNkX4Gz9QlqK4vZBQCaiyu072Z2GI4l+6TZEYhmKLU41+wQHEp7nyB8peNLAMpmRevU1+wwHIthAyfeH08Sklqkl+SbHYLD6deqHbrMSRFUzu/VOvY1OwzHknfKqaufiKaRVVpkdggOpU+wdHyJSprFBa3LALPDcDyZKSgn/YxIQnIOm2FwqqTQ7DAcSqC7FxHeAbLXggBOz+/t0h9ZNHEWwwYF2WZHIZqRYms55ZLEVtMvuK10fAk7zdsfQtqbHYZDUdknwUmnbUlCci4NTpXKhohn6x0UgRRjE2fTvPwgTBqKapy450o0vmwZHakm2N2bNtLxJc6iDJtM2zpXdho46XpFSUjOYdF0GUY/R/eA1hiySaQ4izJsaJE9zA7DoThzz5VoXIZSZEjHVzVdA1pLx5eoTtPROvQ0OwqHonLSnDZpl4SkFtllxWaH4FA6+LWScr+iBi0syuwQHEt+Fkh1INEAhjKknTlHpG8QNklIxFk0TaucsiW/P84odt41zvJfuRbZZTJCUsXX1QN/N8/6TxQtiqZbILyj2WE4lpICNGk4RQPomi5Tts7RwTcYF0noxTk0F1cICjc7DMdRJAlJi2FTBnnlpWaH4TAifYLMDkE4KM0nEDx8zA7DYagSmYIjGkbXNLKk48vOoulEeAWYHYZwUFpYpNkhOI6KUpS1wuwomoQkJOcoqihHyXoJu/Y+QVKGUdRNGooziqU6n2g4Wat4Rhsvf9kMUdRK2azSzpzLSSvByjfAOYqt5WaH4FAifYKkCKOolTJs0nN1NhkhERcgr7zE7BAcRqRvkCxoF7XSLC5orTuYHYZjKc4zO4ImIQnJOYqtZWaH4FA6+AWjy7x4UQdZ2H4WJ+21Ek2jxOac0y4uRuVIvCQkog4h7cFJK0tdlIIcp0zg5ZfmWZRSFFbICEkVF02XBe2iTppugcDWZofhOJSBkspJogEMZVAhmyLahXr4yoJ2USfNxRW8/c0Ow2Go4vzKzXidjHwDnMVAUSRTtuz83DzMDkE4OmkkqpNREtEAZTbn+zFxKQLdvcwOQTg6aWvOcNLSv5KQnEUpRYkkJHYyOiLq5eEtNeLP5qQNhWhcZTar2SE4FH/p/BL18Q4wOwLHUVLolO2u872iS6JRbJOEpEqAJCSiHpqmgbef2WE4jqI8lFSlE/UolfUjdi6ajqeLm9lhCAemlEKThOQMa7lTrqmRhOQsugYlTlrf+WL4u3liOOHCKdHIZCjdTtkqQD4zoh4yEn+GjMSLehk28JF2xs5aUdkZ6GQkITmLrumSkJylMiGR3l5RD+m5OsOQZETUr1hGSOwkIRENIu2MnXLSDg1JSM4hmyKe4efmgSa7kIjzqBxKl54rO0ngRT0MWatYjRRPEfXSLdLOnM1Jvz8kITmHM9Z2vliuusXsEISjUwpcXM2OwnHI94eoh1JKSv6eRdoZUR9N06SdOZuTVumThOQc8nPiDF3TnXHdlGhUCjT5QWGnDElKRL3kL+QMXRoZ0RCSuJ7hpCPxkpCIOumaJlO2RP1kQ7MznLShEKKpWJywfKloApKQnGE4Zzsj3wSiTpKKiAaRHs4zZFG7EEI0PmlnznDSji9JSM4hi9rPMJSS90PUz0nns14UJ20oRCPSpLPnbFJaXjSItDNnOGlyJgnJueS70c6mlEyHF/XQQElDYScfGNEAukxTsrNJEi8aQgpBnOHqbnYETUK+FUWdrIZN8jNxfpoGVqvZUTgQ+cSI89PQcJGExM7qpPPhReNRSoHsEXeGi5vZETQJ+VY8i1IKN4uL2WE4jPyKUuQHljgfTdNQxflmh+E4ZE8FUQ9d03CRQhB2le2MEOdh2FDFeWZH4TA0V0lInJ6BwtMita6r5JWXyNQCUb+iXLMjcBiam6dUHRP1cpGKQXZ55cVmhyCaA2lnznBxc8o986TlPItSCk/ZfMeuMiFxzsVTohEV5podgePw8EGTJF7Uw0OXkfgqeeUyQiLqoVugUEZI7FzcnHK9orSc5/CQERK7vPISs0MQzYFM2TrD09vsCEQz4CtT++wqDBulsj5AnIemaagiSUjsXCUhcXoamoyQnCW3TBIScX6qtEiqn5zN3cvsCEQz4O2ki1IvVl6FtDWiHjJl6wwXd5xxfa8kJGfRNU1GSM4iIySiXtJrVZ27p9kRiGbA08VN9iI5S06ZrCMR9ZCpwWfIonbnp2ma9FydxaoMCqQCiqiDMgzIzTA7DMfipPXhRePSNQ1PaWvsTpUUSvlfUSdls8rU4LN5+Tnl5oiSkJzDy0kzz4uVUJAtO+mKOihUerzZQTgOFzc0qZ4kGshHkle7xKJsLE74A0s0kswUmRp8Fs03yCnbGklIzuHnKlMuzhZfmOWU5eXEpdN0Cyo9wewwHIeHrB8RDefjIglJlcSCHDRJSEQtlM2KSjtudhiOxTfI7AiahCQk5/B1dcciZTvtEgqysci+CqIuMkJyhqev2RGIZsRXRkjskotysCmZsiVqoVtAOr6q8/YzO4ImIb80z6FpGgFuMkpSJbEw2+wQhINSxfkyr/ds/q3MjkA0IzJl6wyrMkiX7xJRC03TZGrw2dw90Zx0/ZkkJLUI8pC9BKrklpdQWFFmdhjCwSjDgJMyjH42zT+k8n0Roh42w8DfTab4ne14QZYsbBc1KJsVslLNDsNxeAeYHUGTkYSkFkGyl0A1JwoyMWQ4XVSjZP3IufxDQT4nooFCPX3MDsGhJBbKwnZRnVJKFrSfyyfQ7AiajCQk57AZBkHuMkJytricNJCq+eIsmm5BJR4wOwyHogWEVs53FqIeFl2ntZe/2WE4lLjcNFnYLqpTBip+n9lROBRNEpKWQyEjJOfanZ2CLg2FOIsqLYKTx8wOw7EEhckPKtFgYVIEoZqMkgIySgrMDkM4EE23oI7vMjsMx+IbiHLSESNJSM5h0TRaechQ+tkySwtJL5EFh6KSsllRR3eClIM+Q9OceihdND4vFze8XFzNDsOh7MxMwibrSMRpqqQQTp4wOwzHEhxudgRNRhKSc2iaRmtP5yypdimkoRBVNIuL9Fqdy8c5N6oSTSvUQ9qas+3OTpEy8wKo6vjaQeW8FVFFC2nvtG2NfPJrEeThjbvFxewwHMruLGkoRCVls0KCrB+pJiDE7AhEMyTTtqo7np9JsbXc7DCEA9AsLqhju8wOw7FoOgSEmh1Fk5FfmHWI8AowOwSHcqIgiyIp/9viKcMGiXEgfwvVaP4hlRVhhGggq2EQKglJNQrFrqxkGY0XlR1fiXFmh+FYAkLRnLizXBKSWiiliHDiWs8XQ6HYlpkoDUVLp+mow9vMjsLxtIqQ0pTigugakpDUYkdmoozGt3DKsMHxPSCjZdW1ijA7giYln/pa2JRBW0lIalh78og0FC1dRRnq0K9mR+FwtPBOUvJXXBBd02kvhRBq2Jd9ktyyYhlxbME03YKxe6XZYTgcLTgCZXPeji/5dVkLF91CO2koakguyuVEvmyS2FIpw4bau1Z6rc6lWyC0nZT8FRcszNNP1iueQ6FYffKwLGVuoZQyULkZkHjQ7FAcjtYqorKio5OShKQOMmWrdqtSD6Nr8mfTEmm6BbVntdlhOJ7gNmgWKd8qLpymaUT6BJkdhsNZn3YcJSlJi6V2rkCqa9UipB2aE89Scd5Xdok8LK4EygaJNWzPTKSoQnrIWxpl2FCJcZCTbnYoDkdr3UGml4iLYiiDDr7BZofhcAoqStl+StYstkg2G+rARrOjcDyu7uDv3NUcZaz4PDr4BpNTVtwo1yrLyefYt8vJ3ncUo7wCz9AgYu6fjF9UGwBObY8jdc02ChJOYi0qYcBLv8W3fesGXz/9133E/es7gvvG0Oux2+3HlVLE/7Cak+t2YC0uxa9zO6LvGo9XWGUjaFRYOfR/sWTuOoibvw9dpo4nqHtH++MTl26gLDuPLneOA8CqDNamHeHatt2wyEhJi6HpFmy7VpgdhmNq3aFyQbtMvREXoYNvK7NDcEirTx5hcGiU2WGIy0gZNlTcJmik311OJbyTU4+OgIyQ1MlqGHT2a5x6zxVFJex487/oFgu9n5jKoJmP0unWa3H18rCfYysvx79LezrefPUFX78kM5dj3/yMf5f2Ne5LWrqB5BVbiL5rPP1feBCLuxt73puHrcIKQOra7RQkpNL/+WmEjxpA3Cff2Xt7S07lcHLdDjrcdFW1a649eeSCYxTNlzIMVGEOHNttdigOSQvv5NSlGEXT0TWdTn6SkNTmWP4pUopyZc1iC6LpFtSuVWaH4ZC0iC6V1cecmCQkdXDRdboGhDXKtRJ/2oBHkD9dH5iMX8cIPEMCCerRCc/QM3OHWw/tQ9TE0QSeNTrREMowiPtkAR0mjcEjpPpCfKUUycu3EDlhFK36dcWnXRjdHriRstwCMndWLhgrPplJcJ8YvCNCibhyEBUFxVQUVvZOHJ73Ix1vvhoXT/dq180uK2Z92jFs0lC0CJquozZ8D/LfuyYXNwgKNzsK0Yz5uXkS4OZpdhgO6fv4XbJmsYVQhg11ZDucSjQ7FIektY2p3BjRiTn3q7tEbbz88WyExapZuw/hGxnO/n9+w4an/sq2V+eQunZ7I0QI8bFrcPPzJnxk/xr3lWbmUp5XSGC3M0mOi5cHfh3bkn8sCQCfdmHkHU3EVl5B9v5juPn74OrjRfrmPeiuLoT071br8y5O2Ish8+adnjIMVHaazOmtS2h7px9GF01P1pHUbm92KsfyT0nnV0ugaRjrvzM7CsekWyC8o9NXcpSW9Dw0TaOT36UvIio5lUPK6m14hgXR+6m7aDNmIEe/XErahl2XdN3cI4mcXL+T6Hsm1np/eV4hAG5+3tWOu/l5U55XBEDr4f3waRfG1pc+IvHHdXR/5BasRaWc+GE1Xe68gePfr2Tz87PZ/d48ynLy7dfIryhlefJBSUqcnKbrGOu+BfnvXCutdQeULLwVl8BqGLKO5Dy+O7FT1is6OaUUmqajXzcN2nQ2OxzHE9oezcX5KznKp/w8bIZBtH8jrCNRCt/IcDpOuQrf9uG0GT2A8JH9SV1z8aMk1tIyDv7ne2LumYib78VXA9NdLERPHc8Vbz7BgD8/RECX9hyb/zNtrxpMYWIamTsPMuiVR/DrGMGRL5dWe+yy5AOU2SqkwpCTUoYNlXYCju00OxSHpUV2NzsE0cxZNI1ugQ0vYNLSHMvPZE9WilTccmI2ZfBT4n4qQtthuf159BufcPpdyS+EFhHdIjq+JCE5D13TiGmEdSRu/r54hVcfafEKb0Vpdt5FX7MkI4fSzFz2fvAlqx+eyeqHZ5K+aTdZuw+x+uGZlGRk4+bvA0B5flG1x5bnF+Hm713bZck5eIKi1Awixg4m91A8wb26YHF3I3RgD3IPxVePwVbBksT9F/0ahGPTdAvG2vlmh+G4dAu07SpTtsQl0TSN9j5B+Lq6139yC1W5lsS5p6u0VIYyWJFyiIUJu3li07esSD6I0b4b+t2vol3/IEjRB7S20WaHcFlIaZjz0DSNdj6BuOkWyi+huoF/53aUpGdVO1aSnoVHsP9FX9MrvBUDX/1dtWMnvl+JrbSczndcj3uQP5pFx83fh9y44/YSwtaSMvKPJ9NmzMAa17RVWDny+RK6PTSlciGzYdin6hg2o9YMfdXJw4yNiMHPzUOG1Z2IMmwQvx+SD5sdiuNq0wnN1c3sKIST6B4QzpZT8WaH4ZBSi/PYmH6cK8I6SDvjRAylKLVZWZp8oPI2MP/EDhYk7OLeLkMYGDMIvetg1K5VqC2LoaTA3IBNoUFEdIvo+HL+V3iJLJpOtP+ljZK0veYK8o8nk/DjOorTs0nfspfUtTuIuHKQ/ZyKwhIKEtMoTj0FQElaJgWJaZSdXgcCEPef7zn+3fLKuFxd8IkIrfbPxcsDi4cbPhGh6C4WNE2j7dVDSPhxHZm7DlGYnE7cf77HPcCXVv261ogzIXYNQb264Nu+smqQf+f2nNpxkMKkdFJW/op/55plhSsMG58d3iSNhBNRSoG1AmP5/8wOxaFpkT1QNucuwyguD5th0DOojdlhOLRvT+ygqKJcygA7EV3T+PzIrxRbq2+2bDUM/nNoE3/8dSEH8tLR+l6J/uBbaEMngatHHVdzUuEd0DxaxibdMkJSD5th0Cc4gn05qRd9Db8OEfR49DZOLFhBfOwaPFsF0vn26wi7orf9nMzdhzj06Q/22wf+VVltInLiaDpMHgNAaVYeXOCwdbvrh2Mrq+DQ/2KxFpfi36U9vZ+8C4tr9f/0hSkZnNp2gIEv/9Z+LGRAd3IPxbPz7U/xCgum20M31/ocB3PTWXPyCCNbd5ISjU5A0zSMVV9AYY7ZoTg0rUNvaAG9VqLpWXSdnkFt0NBQyJq82hRbK5h7ZAu/7zHa7FBEI7Apg91ZyWzLrLvMb6G1nNn7VhPi4cO0rsOIGjIRrd/VqE2LUHtWg816+QI2idapL8qwoekWs0NpcpqSFcn1Kqgo5Y+bF0gzcR7uFhdeHTBBpm41c8qwQeIBjAV/NzsUx+YdgOW375odhXAyb+xcRnxhVv0ntmD3Rw9lUGiktDPNWOVUrQpe2raYgorSBj8u0ieIB2KGEubpB4W5qPXfoQ5uduoqkPp9f4HAMKcv+QsyZatBfF09iPSROvHnU2azytStZs4+Vevn/zM7FIendegl1eVEo7Ipgx6yyWa9vj6+TaZuNXNVU7UuJBkBSCjM5uXtP/Lh/jXkubqh3/Ag+j0zoUPv+h/cHAWEogW1bhHJCEhC0iBV07bE+VVN3ZKGonnSNA0lU7UaROvUV3auF41KR6N3kLQz9Sm2VvC/I5tlenAzZVMGOzITzztVqz77clJ5busP/N/hzZT4BmG56Qn0219wuj1MtI59WkS53yryiW4AXdPo16qd2WE0C98d30lacYHUjG9mlGFgHPoVtX+D2aE4PosLRPZoEXN6xeWjaRqRPkH4SPnfeu3NTmVV6iEZpWxmbMogr7yEeUe2Nsr1NqYf56ktC/j+xG6n3MNE69zf7BAuK0lIGkDTNMK9/GnlUfveHeKMMsPKh/tXU2ZYZaSkmVCGDTJTUMs+NTuU5iGqV4vYNVeYY2CrmtUMRU3zj+/gSF4GNmlnmgVDKWyGwYf71lBkLWvUay9N3l+5h0nKIYzIs/cwacZT7T28oU3nFlHut0rLeaWXyFCKPkFtzQ6jWcgqK+KfB9aaHYZoAGXYoKwEY+H7cE7pRVE7vfuwyvdNiEamgKFhHc0Oo1kwlOLjuHXklZXIiHwzoGsa/z20kZTi3Ca5vgHMP76dJzYvYOupBIgZhP7AG2hj7gBPnyZ5zqakdejVopIRkCpbDWYoRVJhNq/vWmZ2KM3GqPDOTO082OwwRB2UUqAMjK/fgpPHzA6nefDwRn/kPZmuJZrUjK2LyCwtrP/EC1SWk8+xb5eTve8oRnkFnqFBxNw/Gb+oyj1QVj/4aq2P6/ibq2l//fBa70tYso7MHQcpPpmJ7uaCX6d2dPrN1Xi1PrPDtq3CyrH5y8j4dT+G1UpQj85ETx2Hm3/lD8WKwhIO/nchOYdO4BUaTMz9k+z7YQEc/vxHPFsF0u66YTWev42XP8/3vQ4X3SK7uTuwRQl7+DFx32V7Ph8XN6Z1HUY3/zCwWVFbl6K2/wwXuJDeLPpNT7S4qcGSkFygF7fFktEidwu9OHd2HsTI1p2loXBQxrJPUfvXmx1Gs6H1HoN21V0tpuqJuPwMZRCbsI8lSY37462iqIRtM+cQGNOBNmMG4urrRUlGNp4hgXiGBgFU24gXIHvvEQ793yKGvP44niGBtV5393vzCB3cE7+oNijD4PiClRSlZDD4tUexuLsBcHjuYrL2HqHr/Tfi4unOkS9+Ak2j//MPAHD062UUJJwk5p6JpK7eSu6RRAa++DAAeceSOfLFEgbMeLDOHuPeQRE82n2UfC4dkKEMdmYl80ncelO2Tgjx8OHBrsOJ9A6EsmLU5kWoPWscew8Tb3/0h95pcSMkDvFqt2zZQkxMDPn5+ec9b+zYsXz22WeXJ6ha2JTBkNAo056/Ofrq2DYO5abLehIHZGz9SZKRC6T1GO7UNe+F+TQ0hoZ1aPTrJv60AY8gf7o+MBm/jhF4hgQS1KOTPRkBcPf3qfYvc9chAmI61JmMAPR56i7Ch/fFOyIUn3at6frAZMqy8yhIOAmAtbiUk+t30unW6wjs1gHfqDbE3D+Z/GNJ5B1LBqD4ZCahg3vi1TqY8FEDKD6ZCYBhtXF43mKi755w3h9ne7JT+O7EzsZ4m0QjsimDpMJcPju0ybR93E6VFvLGrmW8ufsXMpSBNuaOyqlc3YZe8EbTl4vW7QqzQzDFBSUk06dPJyYmhpiYGHr27Mk111zDhx9+iNV6aZlmv379WL9+Pb6+vgAsWLCAgQMH1jjv22+/5bbbbruk57oUFk1nWFhHHPNP2DEZSvHRgTUcz8+SxYcOQimFsWslat23ZofSvASEooV3bHG9VuLy0jSNUE9fIn2C6j/5AmTtPoRvZDj7//kNG576K9tenUPq2u11nl+eV0j23iOEj+x3Qc9jLa5csOzi7QlAQcJJlM0gsPuZtTHe4a1wD/In/1gSAD7twsg9eALDZpC9/xg+bcMASFq6gYCYKPuUsvP5JeUgixP2XlCsounYlEFacT5/37eScgdYcxdfmMVL2xef3sPE3aH3MNF6jXLYZKkpXXDLOnLkSNavX8+yZcu4//77+fDDD/nPf/5zSUG4ubkREhJS73BrUFAQnp6el/RclyrI3Zsu/qGmxtDclBs2Zu9fRWJhjiQlJlNKofavR638wuxQmh2t21BZzC4uC5thMLiRR+NLTuWQsnobnmFB9H7qLtqMGcjRL5eStmFXreenbdyNxd2NVv27Nfg5lKE4+vVS/Dq3wyeisp0szy9Ec7Hg6uVR7Vw3P2/K8yuniLW/YQSarrPl+dlk7jxIzH2TKE7PIm3TbqImjOLQ3MVsnv4++z/+Bmtx3WsAYhP3sizpQIPjFU3DpgxOlRTyt70rKHawYim172HyvOPsYdK6A1pgy9kM8WwXnJBUJQ8RERHceeedDBs2jJUrV5KXl8ef/vQnBg0aRJ8+fXjwwQeJj4+3Py4lJYVHHnmEQYMG0bdvX8aPH8+aNWuA6lO2tmzZwvPPP09BQYF9NOaDDz4Aqk/ZeuaZZ3jyySerxVZRUcGQIUNYuHAhAIZhMGfOHMaOHUvv3r2ZNGkSS5cuvfB36Sw2w2B4WKdLukZLVGaz8ve9K0koyJakxERq71rUz/8Hpg2gN19aj+EtaoGhMI9F1xkSGoXemOPxSuEbGU7HKVfh2z6cNqMHED6yP6lrah8lOblhJ2FX9MLi6tLgpzjy+Y8UpWTQ/eHfXFBoLl4edH/4Zoa+/ST9/nQf3m1CODx3MZ1+cw3pm/dSeiqHwbMeQ3dzJT52zXmvtSB+Fz8l7b+g5xeNx6YM0osLeGfPLxRWNG5538ZUtYfJwvjdWEPbn97D5HHT9zDRegxH2Vpmx9clzz1wd3enoqKC6dOns2/fPv75z3/y9ddfo5Ti4YcfpqKiAoCZM2dSXl7OvHnziI2N5dlnn8XLy6vG9fr168cLL7yAj48P69evZ/369TzwwAM1zps4cSKrVq2iqKjIfmz9+vWUlpZy9dVXAzBnzhwWLlzIq6++yo8//sh9993HH//4R3799deLfr0WXWdgSHs8LbIPwYUqtVXw970rOZZ3StaUmMDYuRy1/H9IMnIR2nRGa8417UWz4+vqQe/gxvtx5Obvi1d4SLVjXuGtKM3Oq3Fu7uEEStKyCB/Z8I3ZDn++hKw9R+j77L14BPmdeV4/H5TVRsU5Ixvl+UW4+dVejvXk+p24eHrQql9Xcg/F06pfV3QXC6EDu5N7KKHeWBbG72ZRwp4Gxy4ah00ZpBbl8s6eXyhw4GTkbD8l7efxTd+yMuUQRmT303uYTANfE77vXVzRug1Fs7TMjq+LTkiUUmzcuJH169cTHh7OypUrmTVrFgMHDqRr16688847pKens3z5cgBSU1Pp378/MTExtGvXjiuvvJJBgwbVuK6bmxu+vr5omkZISAghISF4e9fckHDEiBF4enryyy+/2I8tXryYsWPH4uPjQ3l5OXPmzOH1119n5MiRtGvXjilTpjBp0iS+/vrri33ZQOVaksYeTm8pygwrs/evZldWstmhtAhVRfSMXStRq740OZrmS+s5SqZricvKpgyujujaaNfz79yOkvSsasdK0rPwCPavce7J9TvxiQzHp13req+rlOLw50vI3HmQPs/eU2MBvG9kOJpFJzfuuP1YcVomZdl5+HVqV+N65QVFJCxeS5c7b7Bfv6rH2LAZqAZ2Zv2YuI+vjm3DUEo6wC4DpRSHczN4d88KihxsmlZ9DODr49t5cvP3bDuVADGDT+9hcvtl3cNE69QPzc2j/hOd1AUnJKtXr6Zfv3706tWLhx56iHHjxnHTTTfh4uJCnz597OcFBgbSoUMHjh2r3N/gnnvu4Z///Ce33347s2fP5uDBg5cUuIuLCzfccAOxsbEAFBcXs2LFCiZOnAhAQkICJSUlPPDAA/Tr18/+74cffiAxMfGSnhvg6oiusrj9IlUYNv4Vt97eg2VI1aImYVMGVmVgtVWgde4H3jV/eIgG8PJD63aFTNcSl5VF0+niH0qEV0CjXK/tNVeQfzyZhB/XUZyeTfqWvaSu3UHEldU7Bq0lZZzadqDO0ZFd7/yP5JVnZhkc+XwJ6Zv30P2hKVg83CnLK6QsrxBbeeXsCBcvD8JH9OPo1z+Tc/AEBfGpHPz0B/w6tcW/U83Nho9+tYy21w7FPbBylMW/UzvSNu2hKPUUJ9dsx79zzSSmLqtSDzN73yrKbFbZPLGJVHV6rUg9xOx9qyixVZgc0cUrN6z8+9BG/vjrQuLyM9D6jkV/8G20KyaBa9MnClqfK1t0x1fDJ4eeNmTIEF555RVcXV0JDQ3FxcWFFStW1Pu4W265hREjRrB69Wo2bNjAv/71L5577jnuvvvuiwocKqdt3X333WRlZbFhwwbc3d0ZOXIkUJmgQOW0rbCwsGqPc3Nzu+jnhDNVUHoEtmFfTuolXaulUlT2YKUU5TItZhgWXceiSfWixmJTBvnlpXy4fzUWTWN672vQb3oK4+s3oJkMpTsKre9VLbLiiTCfzTC4KiKG/x3ZcsnX8usQQY9Hb+PEghXEx67Bs1UgnW+/jrArqlcZyvh1H6AIG9yz1uuUnMqmoqDYfjt19TYAdv31/6qdF3P/ZMKH9wWg0+3Xg76M/R/Nx7DaCOrRiS53ja9x7ex9RynJyKbbtJvsxyLGDqYgIZUdr/8b3w4RRE0cc0GvOy43jb/sXMofeoyhlaePtDONyKYMUDDvyBY2ph+v/wHNRKG1nPf3rTqzh8kVE9H6XdW0e5iERaK1jW786zYjF5yQeHp6EhkZWe1Yp06dsFqt7N69m/79K3tVcnJyOHHiBJ07n6lcEB4ezh133MEdd9zBu+++y/z582tNSFxdXbE1YFFP//79ad26NUuWLGHt2rVcf/31uLq62mNyc3MjNTWVwYMbf7dwmzK4tm03SUgu0a6sZN7YtYw/9ByDv5unNBaNwFCKE/mZ/DNunX1R4b8ObeK3XYehT/gdxsLZIFMYGsbFDa3fWCn1K0xRtbj9uxO7KLJeekdCqz7RtOpz/h89bUYPoM3oAXXeP/StJ6vdHvPvl+t9XourC9FTxxM9tWYScragnp0J6lm92pHF3ZUej9xS73Ocz6nSQl7ftZQHuw6nZ2CbFlnBqLHZDIMSWzn/2L+W4wWZZofTJKr2MInyDeaB6KGEjrkDbeD1qPXfoQ5uadQ9qbQB16Nstha7fgQaaWPEqKgorrrqKl588UW2bdvGwYMH+eMf/0hYWBhXXXUVAH/5y19Yt24dSUlJ7N+/ny1bttCpU+3VqiIiIiguLmbTpk1kZ2dTUlJS53NPmDCBr776io0bN9qnawH4+PjwwAMP8MYbb/D999+TmJjI/v37mTt3Lt9///0lv2aLphMTEEZb74BLvlZLl1qcx6wdSzmcmwGcGQIWF6aqetmak0f4296V1Sqc7MxK4vuEvRDVE23sVLNCbHa0HsPBzdxS46Jl0zWdUeFS2fFSldqs/GP/Wn5K2o+hlEzhugRKKRKLcpi1Y6nTJiNniy+o3MPkowNVe5g81Lh7mPgFo0UPbNHJCFzECEld3njjDf7yl7/wyCOPUFFRwcCBA/nXv/5lH7EwDIOZM2eSlpaGj48PI0eO5Pnnn6/1Wv379+f222/nySefJDc3l8cee4w//OEPtZ47adIkPv74YyIiIhgwoHqvzpNPPklQUBBz5swhOTkZX19funfvziOPPNIor9lmGFwd0Y3PDm9qlOu1ZEXWMv6+byUjW3fm1o79sWg6FumVbjDj9BStzw5v4mBueq3nLEs+QJinL8P7jMHIO4XadmklsJ2epqENvI7KCYbSoyrMoQFXtolhWXKcrLe7RArFDwl72JOdwgMxw2jl4YMuoyUNZjMMFPBD/G5+STmIamEVG/dkp7In+weGh3Xklg598bzpCVTqUYy130Dq0Yu+rtbvaqT6JWhKuqMviU0ZTN+ykPyKujdrEhcmyN2Le6OvoGtAa5RSMrx+HjZlYNF01pw8wncndlLWgLmtz/a+mi7+oRiL/4k6vO0yRNlMde6HZdJjZkchBACfxK1nW+alF2QRlVx1CxPb9+Katt1QSkkHWD2UUiQUZvPfQ5tIL8k3OxyHMK5dD8a17Yarixvq+G6Mdd9BVsqFXcTdC/3hd9FcL21tszOQhOQS2ZTBsqQD/CA1zxudjJacn6EM8uoZFanLXwZOJNjNE+Obv15Sz44z029/AVpHSXUtYbrK/R3ymLXzJ7NDcTodfVtxf8xQGS2pQ0sfFamPDtzScQCjW3dC1y2ouE2oDQuhIKu+hwKgDboBbcQUNFk/KwlJYyi1VjD914XNutydowp292ZKh74MDInEZhiSmFD540QpWJl6iB8T91J6ERU/3HUX3hw0CU9lYHw+Cy4woXF6rTtgufPPZkchRDUfHVjLbtnDqdG56haua9ud69p2k4qPp1WNvu/NTuGb4ztlVKQebroL93QZzIDgtmhoqF0rUL/+CCWFdT9It6A//A54+spMECQhaRSGUvyUtF92hm1C7X0CmRLVj26BrVtsYmIzDDRNY1P6cWIT9pJTXlz/g84j2N2Lmf3HYynOx/h85vm/OFsYffIfIKpXi19kKByHoQzSSwp4dfuP0kfdRHxd3RnXriej23QBaJGJSVUicjw/k+9O7ORo/imzQ2pWfF08mNZ1KF39Q8FmRW39CbX9F6hlWr/WaxT6NfeaEKVjkoSkkZTbrDy/9YdqlY1E4+saEMbNHfrR3icIQxnoLaDBqErAdmUmsTBhNyeLG6+nqpNvK57tNRbtVBLG/LfAKqN8hHfCcscLZkchRK1kLUnTC3b3ZlJkb4aERmG0kPUlhlLomkZacR7fndjFnuwLXAshqgn18OXBrsNo7x0IZcWoTT9U7mFStfGhxQV92lvg7SfTtU6ThKSR2JTBypRDfHtip9mhtAj9W7Xj+rbdifQNdtoRE5sy0NHYl5PKj4n7ONHAOakXakhIFPdHXwHHdmEs/qhRa6s3R/rtz0PrDrJ2RDgcQykySwt5edtiDBknaXIRXgGMa9+Dfq3aoYFTdoBVtZ+pRXksSz7Alox4WSfSiOx7mHj6QmFO5R4mcVvQ+l2FNuZ2map1FklIGpHVsDFj6yJyy+veN0U0rkifIEaFd+GK0Ch7Y9GcFyZWDZcXVZSx9uRR1qUdJausqMmfd1Jkb8a164Ha8QtqzddN/nwOq2MfLDc+bnYUQpzXp4c2sTnjhNlhtBh+rh6MaN2ZMW264O/maf+ebq6Uqkw5lFJsz0xk9cnDHMt3/v1EzNQ7KIK7Og/E390blZkC3v7g4S0JyVkkIWlENmWwPu0YXxzdanYoLY6XixtDQztwZUQMIR4+zarBqGwcFPrpebsrUw+xMzMJ62XeTf2hrsMZGBKJsfJz1K6Vl/W5HYKmod87CwJCZWd24bAMpcgpK+bP2xbJviSXmY5G7+AIrmwTTdeA1vb3v7l0glWNhuSWFbMq9TAb0o9TIFsWXFYjwjpxW8f+uGoamqXRtgJ0CpKQNDKbMnhpWyyZpU3fqy1q0oAOvq3oHRxB/+B2hHn5OWSjYTMMezwnCrLYlZXErqwU0yuZPN/3OiJ9AjF++BCO7zY1lstN6zEc/boHzA5DiHoppZh39FfWpx0zO5QWq5WHN32C2tI3uC2d/UPRNc3hpg+f3dmVVVrIjswk9mSncCTvlEzLMomvqzt/GTQZd0lGapCEpJHZlMH2U4n859BGs0MRQIiHD72DIujXqh2d/ELQNQ1DVc6+vpwjKFbDwKJpaJpGhWFjX3Yqu7OS2ZeTSoEDFULQgdcHTSbAxQ3j6zchPd7skC4PF1f0B96UBYaiWTCUorCilD9vjaXMuPCy36Jxebm40iOwDX2C29I7qA3uFleUUtiUwuUyJihnt21KKXtn1+6sFNKkbK9DuL3TQEaFd242MzguJ0lImsg7u3/hiJTLcygeFlfa+wQS5RNMe98gOvgG08rDB6hs4A1loKFddA9XVQME2JMPmzJIL87neEEWiYXZJBRmk1yYc9mnY10ILxc33hg4EXdrBcbnr0ELmFusDbwObeRvJBkRzYahFEuT9sumvA7Goum08fInyjeI9j5BdPBtRRsvfyx6ZZJgnF6/UdVGXIzKzQorRz6qRtpzyoo5UZBJQkFlO5NYmE2RtbwRX5m4VKGevrw6YLxTFkdoDJKQNAFDGaQVF/DajiVSCcXBeVpcaecTSBuvAPzdPPB38yTA3Ysgdy/83TzxcnE77+MNpSiqKCO3vIScsmJyy4vJKy8lt7yY5MJckoscO/moS6iHL6/0vx49Pxvji1lQdml7njg0dy/0B98GNw9ZYCiaFZth8NL2xWSWyh5CjqwqSWnnE0jg6bbF39WDIA9v/N088XX1qHdKcYm1nLzyUns7k1teQl55CWnF+ZJ8NBN/6DGGbgGtHWpanyORhKSJKKWYf3wHK1MPmR2KuAQWTcfd4oJF07BoOpqmYSiFTRkYyqDEanXaubhd/VvzZM/RkHoM47t34SJ2hG8OtKvuRus1Usr8imbHZhjsy0nlowNrzQ5FXAIN8HRxrRzxOD1KXzXiblMG5TZrs+zYEmf0b9WO33YbaXYYDk3StCZ0Y1Rv/Fw9zA5DXAKbMii2llNw1ihIXnkJhRVlFFsrnDYZATiYl8bnx7ZDm85ozrrYO6LL/7d358FVnXeax5/3nLto31ckoQ0kgQQCDMZgFDAkeIkhYHridtxOYsd4sJ2QsTtJ0ZO4prqTGU+63JWucbo8yXSmXenu6XE5HbtS46RxHGI3wkvsYLAxYBaDQYhFAkloQcu958wfQurQ2Bi0vfdK30+VioK6956fLtJ57/OucupXEEYQl1zHUX12seoyp9kuBaPgS+qJDKhroE/nB4ZGQS6oc6BXPZF+wkicS3CDuqtyEbvifQICyTgxxijguLqjfL7tUoAR237qkF5qfl9OzWKZpettlzO23ICc1ffKHzo5Fxil6upqvfTSS1d8zJYtW/TQQw8N/933fT322GO6/vrrVV1drX379l3TNT3f090zFilIqAZi0rqyuUoJhmJqp89YxJStCfCXu3+twyxwRxx7ePanNDe7WN6LT8vfs912OWPCLFkrc8MaFrJPMVu2bNFzzz0nSQoGgyosLNTnPvc5bdq0SYHA6LbibGlpUXp6ukKhkJqamrRq1So9//zzmjVr1vBjOjs75fu+0tLSJEmvvPKKHn74Yf30pz9VSUmJMjMzr7kOFrgDsak0JUt/Nu9m1ideBVricRb1PP3JjOvZ4g1x7W/2/qtOdLXJfPqLUmmt7XJGL6tQZvHthJEpqqGhQY2Njdq6davuvfde/fCHP9RPfvKTUb9ubm6uQqErb4SRmpo6HEYk6fjx48rNzdWCBQuUm5s7olDkGKObS2arIDHtkx8MYEI4MvrizMVsbnSVaI3Hmes4KkxK0+3T62yXAozKf3t7qzoHeuWsfVjKKbZdzigYOTffK9qIqSsUCik3N1dFRUX6whe+oKVLl2rbtm3q6OjQt771LS1atEj19fW6//77dfTo0eHn3XPPPaqurr7sq6mpSdKlU7ZWrVolSVq3bp2qq6t1zz33SLp0ytaWLVv03e9+V83NzaqurtbKlStH/k350r3VS+SInlggFtw0rUpFyRl0SF8l3qUJYIzRLSW1Kk/Ntl0KMGIRefrznb/SgDFyNjwqpWTaLmlEzNzlMoWVMi5z7jEoHA5rYGBAW7Zs0Z49e/TUU0/pmWeeke/7euCBBzQwMCBJevLJJ9XY2Dj8tXr1apWXlysnJ+ey13z22WclSU8//bQaGxv15JNPXvaYb3/729q8ebMKCgrU2Nion/3sZyP+HlzHUWlKlm4pmQQjmECcywwnaV1ZPVO1rgGBZIL48vWV6qUsPERc64r06b/vfkl+QrKcOx6RQnG2i1xKhsyn/oNYOgdpcEH5q6++qsbGRhUWFmrbtm363ve+p4ULF6qmpkZPPPGETp8+PTzqkZGRodzcXOXm5uqFF17Q66+/rqeeekoJCZf/HmRlZV3ynIyMjMsek5qaquTkZLmuq9zc3OHnjJQxRmtK61SaMrrXATByRkb3Vy9lZOQa8W5NENc4yk5I0R1l82yXAozKiZ52PbV/h5RVIGfNw1LchGwjZ/W9UiBIr9UU9/LLL2v+/PmaM2eONm7cqNtuu03r169XIBBQfX398OMyMzNVXl6uw4cPX/L8V155RU888YR+8IMfqLy8fKLLvyLfl+6vuZHOL8CSW0pmqTItlwMQrxHv1gRyjNHKomrVZOTbLgUYlXfOndCzR3ZJ02tkVt1ju5yrYhaulimr48wRaPHixXr++ef14osvavfu3fr+979/1SH10KFDevTRR/WNb3xDy5YtG+dKr53rOMqh8wuwoiw1W2tLmao1EgSSCeb5nu6tWqIEN2i7FGBUftP8vrafOixnToPM9Z+1Xc6VFVbKLNtguwrEiMTERJWWlmratGnDu1pVVlYqEolo9+7dw49ra2vTkSNHNGPGDEnSuXPntGnTJq1evVpf/vKXr3iNYHDwHh+NTvw5N0OdX7MyCib82sBUleAG9EDNskl9YPJ4IpBMMMc4Sgsl6E9mXm+7FGDU/vHQm9rXdkrOsjtkahbbLuejhZPkrHnQdhWIcWVlZVq1apUee+wxvfXWW9q/f7+++c1vKj8/f3jHrM2bNysxMVFf+9rX1NLSMvz1UaEjOztbCQkJ2r59u1pbW9XZ2Tmh34/ne7q3eomSAnR+ARPhrspFygwnsnZkhHjXLHCMo0W5pbppWpXtUoBR++s923S657zMLV+Riqttl3MZ5+b7pKQ0pmrhEz3++OOqra3Vpk2bdOedd8r3ff34xz8eHu148803deDAAd10001atmzZ8NfJkycve61AIKDvfOc7euaZZ9TQ0HDJ6ewTwTGOUoJhfXHmDRN6XWAqWpRbqhvyy+UQRkaMk9otivqentj9kj7obLVdCjAqAcfRXy5apyT58v7Pf5XOXf4BzQYzb6WclXfbLgOw6udHdmlr017bZQCTUnY4Wf/lutsUcgKsHRkFopxFRtKm2Q1KDYZtlwKMSsTz9Bdv/0oRJyBnw59KSTFwYnTedJnlf2y7CsC69WX1qs0stF0GMOkEHVcPzv6UAsYljIwSgcSioSH1jTXLOF0Xca+9/4KeeHeb/KRUOXf8JykQsldMKEHOmofErxUg+ZI21ixTTkKK7VKASeXLVTcMnsbOFr+jxjtomWscVaXnaW3pXNulAKN2tOusfnLgdSmnWM7tmyQbPUbGyLntP0qp2awbATS461bIcfXw7OUK8TsBjIlbS2q1MLdUDiMjY4JAEgOMMbp1eq3qs4ttlwKM2lutx/SLY3uk8rkyK+6a8OubFXdJ5XNk6LEChrmOo4KkVH2pikXuwGjVZxVpXVn9Jz8QV40WO0b4vq+NNTeqNCXLdinAqP3y+Ht648wROfNXySxYPWHXNfNXDV6THivgMo5xtDC3VJ8pqrFdChC3piWl6/6aG8WeUGOLQBIjjDFyjNHmupuUk5Bsuxxg1P7uwOs63NEis/zz0szrxv+CFfWyMSIDxJs7yuerLnOa7TKAuJMcCOtrdSvkOg4dX2OMQBJDXOMo0Q3q63UrlWxzQTAwRp5459c619st57YHpMLK8btQXungmhVOyAWuyqbZDapIzbFdBhA3XOPowdkNSg9x+OF44B2NMa7jKDshWV+tXa4AP/CIc56kv9j5S/V6UTnrvy5l5I39RVIyB3f1clwZfmeAT+QYI9cYba5bocKkdNvlADHPyOi+6iWqTMsljIwT3tUY5BpHZak5uq96KbuWIu71ehF9b9dWRQMhORselcZy69FQwsXXTGZHLeAaOMZRyAnokTkrlRlOsl0OENPunrFI1+VMZ0etcUQgiVGOMVqQU6IN5fNtlwKMWmtvl/5678tSSpacdZslNzD6F3UDg2eNZOYTRoARcB1HKYGwHpmzSskBDugFPsqG8nlqKJzBmpFxRiCJYcYYfaZ4ltZMn2O7FGDUDna06KeH3pQKymVu3ahRnVroBuSs/apUMoswAoyC6zjKSUjW5roVnFEC/Du3ltRqdfFs22VMCQSSOHB76Rx9dnqd7TKAUXv1zAf6l6a9MjOvk2nYMLIXcQNy1j4sldZy1ggwBlzjaHpKpjbN/hTz44GLVhRWcdbIBOLOEyfWls7VbSW1tssARu35D9/R22ePy1l0q8zcFdf2ZDcgZ83DUmkdYQQYQ45xNCujQJtmLWNDFUx5N+SV664ZC22XMaVw14kjnyur1y0MHWIS+NG+Rh3rOiez6m6pfO7VPclxB9eMlBFGgPHgGKO6rCJ9tXa5gkzfwhR1Xc50fanqBg4+nGC06nFmffk8rS6eZbsMYNQef/tFdfRfkLPmQSmv9MoPHgoj5XMII8A4coxRdUa+vl53k8JjsfkEEEeWFVRqY82NMhKL2CcYLXsc2lA+n1CCuOfJ05/v/JX6fcm54xEpNfujH+i4cm5/UKqYyzkjwARwjKOKtBw9UrdSiW7QdjnAhFhdNEv3zFwsiTBiA617nNpQPl/rWWyFONcT6dfju1+UF04cPE8knHjpAwLBwTBSWU8YASaQaxxNT83Sn879tJIDIdvlAONqXWm9NlQMHrNAGLHD+EySi2s7Th3WPxz8nTzx34j4NTujQJtrl0snDsn757+SvKiUkDx4ZklBBdO0AEuivqczFzr1V+/8Rp0DvbbLAcaUkXTXjEVaXjjTdilTHoEkzvm+r3fPndCP9+/QgBe1XQ4wYisKZ+qPK6+Tv+8N+Tuek/NHj0rpuZwzAlgW9Ty19ffof+z5rU5f6LRdDjAmHGN0X9USLcwtZVQkBhBIJgHP93Ws65yefO9ldQ302S4HGLE7KxZoZVGN/IF+yXUJI0CMiHqe+r2o/ue+f9X+9tO2ywFGJewGtLHmRtVmTpNDGIkJzIOYBBxjVJKcqf8872blJaTaLgcYsffaTinqefIdhzACxBDXcRR2XX297iY1FFTaLgcYsZyEZP3ZvJtVm1lIGIkhjJBMIlHfU180oh/t204PFuLOisIq3Vl5nSTRSAAxyvd9GWP0UtN+/ezI2/JZv4g4Up2er02zGxR2AnJZmxhTCCSTjHfxv/O5o7v0YtM+y9UAnyxgHH2+YoGWT6uyXQqAq+T7vva0Net/7d+hvmjEdjnAJ/q3Ti9fDrs2xhwCySS2s/WYnj7wOo0FYlZmOEkPzmpQSUoWoyJAnPF8T6d6OvXke7/Vub4e2+UAH8k1jr5QuVDLCmfYLgVXQCCZxDzf05kLXfqbva/oDDujIMbMzijUxlk3MnQOxLGo56nPi+jv3n9N75w7Ybsc4BKpwQQ9NLtBZak5dHrFOALJJBf1PEX8qP52/6s0FogJRkafnV6n26fXyRfrRYB45/m+HGP00on9eu7ILkV8z3ZJgGam52ljzY1KCYTp9IoDBJIpYKix2Hp8r37x4Ts0FrAmORDWxpqlqskoYN93YJLxfF8nutv0o32Nauntsl0OpijHGK2ZPke3ltTKZ71I3CCQTCGe7+tkT4f+dv8ONfd02C4HU0xVep6+Ur1UqaEEuTQQwKQ0OCrv6e8PvqE3Wz60XQ6mmLyEVG2cdaOKkzMZfY8zBJIpJup58iX9/Mjb2tb8Phs2YtwFHVfry+ZpVVG1PN+jtwqY5Ia2Bt5x6rD+7+G31O9FbZeEKWBpfoXuqlwo1zhM0YpDBJIp7P32U/rf77+m9v4LtkvBJFWRmqP7qpcqOyGZ3ipgivF8T6293Xr6wGs6fL7VdjmYpJICId0zc7EW5JQMh2HEHwLJFBb1PPV7Uf3jod8xtI4xFTCO1pbO1WeKZ4k934Gpa2hU9JXmA/r50V3qZRt6jKHazEJ9qeoGpQTDTAWOcwSSKW5owfu7507onw69pbN93bZLQpybnpKpr1QvVV5iGqMiACQNBpPOgT79w8HfseMjRi01mKA7KxZoUV4ZU4EnCQIJJA2Olnjy9cKxd/Vi035F2YkL1yjRDWpt6VytmFYlXz69VQAuMdQBtrP1mP7p0Fs6P9BruyTEGSNpSX6FPl+xQCE3QDsziRBIcAnP99Xa26W/P/iGDnScsV0O4sBQA/FH5fOVGAjSUwXgiqK+p/5oVM9+sFM7Th+2XQ7iRHFyhu6ecb0q0nJYKzIJEUhwmajvyTWO3jhzVM9+sFOd9GLhY5SmZOnuGYtUmppNAwHgqg3dLz4436pnDv9eR7vO2i4JMSrRDWpN6VzdNK1Kvu+zg9YkRSDBx4r6nga8qH557D1ta35fA2zdiIuSA2GtL6vXsoJKeTQQAEYo6nlyncEOsOeO7FJbf4/tkhAjXOOooWCG1pTOURKj75MegQSfyPN9dQ306RcfvqMdpw/L40dmygo7Aa0sqtItxbUKui7zdwGMicEzsnz9umm/tjbt1YXogO2SYImR0fV5pVpXVq/MUNLgvzH6PukRSHBVhn5MWvu69dyRXdrZeoxDFaeQoONqeeFM3VZSd3GdCI0DgLHn+Z76ohG9cGyPftt8QBE2WJlS6rOKdEf5PBUkpQ9vgoCpgUCCazJ0gzje1aZ/PvK29rWfsl0SxlHAOFpWMEO3T69TSjAsiZ4qAONr6GPJ+YFe/b9j7+q100eYMjzJVaXnaUP5fJWlZrON7xRFIMGIDC18/+B8q/6laa/eOdvEiMkk4hijJXkVWls6R+mhREkEEQATy/N9GUndkX69dGKfXm4+yFSuSaY6PV+3lszWrMzC4fVEmJoIJBiVoZ6Mlgud2tq0V6+dPsIQexxLDoTUUDBDq4pqlBZKYMgcQEzwfF8RL6qXTx7Qb068r/b+C7ZLwgi5xtHC3Om6uXi2ipIzCCKQRCDBGBn6MeqO9Os3J/br5ZMH1RPpt1wVrlZ+YppWFVVraX6FXOPIiBERALEn6nuSL71+5oi2Nu3T6QvnbZeEq5QUCKqhYKY+TYcXPgKBBGPO831FfU+Npw5r+8lDOtHTbrskfIxZGQX6TFGNarOm0UsFIG5EPU+OMdrT1qztJw/p3bZmdoCMUTkJKfp0UbWWFcygwwsfi0CCcTO0zuRY1zltP3lIv2v5UL3M/7UuPZSoxbllWlZYqfzENIIIgLg1dP/qHOjVjlOHteP0BzpzodN2WVNeyHE1P7tES/IrVJORL08+28TjiggkGHdDCxMjvqfftxxT4+nDOthxxnZZU0rQcTUvu1hL8ytUk1EgSfRSAZhUhjrBDnWc0fZTh/X71mPszjWBjKQZ6XlakleuRbmlCrkBdszCVSOQYEIN9Wa19nbptdMfaGfrcTX3dNgua9KqTMvVkrxyXZ9XqrAbHG6wAWCyGvoQ3Bcd0Btnjmpn63G933GaKV3jJCchRUvyynVjQYUyw8mMumNECCSwwvf94SHcs71deqvlmN4+e1xHO8+yffAoBIyjqvR81WcXaV52iTLCiTQOAKasoftfb2RAu842adfZJr3X1qx+Rk5GpTg5Q3OyijQ/u1ilqdl0dmHUCCSICcPzgPt79fvWwXBysKNlcEcVXFFyIKw5WdNUn12kusxpCrkBQggA/DtD98WIF9XetlN6++xx7T57Qt2RPtulxbyg46o6PV9zs4s0L7tY6aFERX1PjgxTfzEmCCSIOUONRn80ooMdZ7S3/ZT2tZ1Sc087oyca3MO9LDVLVen5mpM1TeWpOXKMIYQAwFUa+jDtSzrWdU7720/pYEeLDp1vYfOVi/ITU4dH3GsyChR0XNoZjBsCCWKa53uSjBxj1BPp14GO0zrY0aKDHWd0vLttSswJDrsBladmqzItV1XpeapMyx1sGOidAoBR831fnu/LdRx5vq/m7nbt7zitAx1ndKijZUqMoAQdV2Wp2apMzdGM9FxVpuUqKRCS7/vy5bMwHeOOQIK48ocBJeJFdbLnvD7sOqvjXW061tWmE93t6vMitsscsZRgWEVJGSpKzlBRcroqUnNUkJQ+PALiGAIIAIy3iOcpcHEk4FTPeR3pbNWJ7nad6O5Qc097XJ8UHzCO8hJTNS05QxWp2ZqZnqei5Ay5xlHU92QkAggmHIEEcS9y8YO6Y4x831drb7eOdp3VqZ4OtfZ2q7W3S629Xero75UfA5O+HBmlhxKVGU5SQVKaipIyVJySoeLkTKUEw5IGt0r2L/bYAQDsinqejPm3D+oXIgM60d2mpu72waDS06GzvV06398rLwbaGWnwZPSCxHQVJKWpIDFNhcnpKkrKUGY4afiE9D8MXoBNBBJMSlHfk3xd8oE+6nlq7+/RmQtdauntVFvfBfVE+i/56o70qyfSp+5I/1VPBzMySnADSggEleAGlegGFXYDSgwElR5KVFY4SZnhZOUkpCgrnKTUYMJwY+BfPNXeNQ4jHwAQRz7q/u35vroH+tTW36Ozvd1q7+9RW1+P2vouqL2/R73RAfVHo+r3Iuq7+OfVnpXiGKOQ4yrkBJQSDCstlKD0YKJSQwlKDyUoNZiojFCiMsKJSg8lKikQ+oM6/eGOOyAWEUgw5QzdnIcOBvy4G3TEiw6HEv/i8/yLYyxDvzYhN6Cg437stbyLc5MdwxA4AEwlg/d/T8aYT9wSd8CLqj8a0cDQSMzFqcnOxecGHOdj25Co78n3/au6DhCrCCQAAAAArCFKAw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/4/MTecaquUGkQAAAAASUVORK5CYII=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 descr="data:image/png;base64,iVBORw0KGgoAAAANSUhEUgAAAyQAAAGACAYAAABcGKbVAAAAOXRFWHRTb2Z0d2FyZQBNYXRwbG90bGliIHZlcnNpb24zLjcuMSwgaHR0cHM6Ly9tYXRwbG90bGliLm9yZy/bCgiHAAAACXBIWXMAAA9hAAAPYQGoP6dpAACfBUlEQVR4nOzdd3hUZfbA8e+9k94LSQgBElpC70U6YqcqrhU76rqua98VZW3I2lbXFV1X1t3V34INFZEggtI70mvopJOE9F5m7vv7I2QgJCEBEu5kcj7Pw7M7d+7cOTNm5p3zlvNqSimFEEIIIYQQQphANzsAIYQQQgghRMslCYkQQgghhBDCNJKQCCGEEEIIIUwjCYkQQgghhBDCNJKQCCGEEEIIIUwjCYkQQgghhBDCNJKQCCGEEEIIIUwjCYkQQgghhBDCNJKQCCGEEEIIIUwjCYloNrZs2UJMTAxbtmwxO5Qm19SvNSYmhg8++KBJri2EEM3J3XffzYQJE+o9Lzk5mZiYGBYsWHDBz/HBBx8QExNDdnb2xYRouunTpzN27NgmufaCBQuIiYkhOTm5Sa4vmgdJSMQleeSRR+jTpw+FhYV1nvPMM8/Qs2dPcnJyLmNkjWfNmjXExMQwYsQIDMMwOxwhhGj2YmJiGvSvsTpl0tPT+eCDD4iLi2uU65npiSeeICYmhr/+9a9mhyJEo3ExOwDRvE2aNIlVq1axfPlybrzxxhr3l5SUsHLlSkaMGEFgYODlD7ARLFq0iIiICFJSUti8eTPDhg0zO6RLtmfPHiwWi9lhCCFaqLfffrva7R9++IENGzbUON6pU6dGeb6MjAw+/PBDIiIi6NatW6Nc0wyFhYWsWrWKiIgIfvzxR5599lk0TTM7rEsyefJkxo8fj5ubm9mhCBNJQiIuydixY/H29iY2NrbWhGTFihUUFxczadKkyx9cPYqLi/Hy8qr3nJUrV/L000+zYMECYmNjnSIhcXd3NzsEIUQLNnny5Gq3d+/ezYYNG2ocF9UtW7YMwzB4/fXXuffee9m6dSuDBw82O6xLYrFYpINMyJQtcWk8PDy49tpr2bx5M1lZWTXuX7x4Md7e3owdO5bc3FzeeustJk6cSL9+/ejfvz8PPvggBw8erPG4tLQ0Hn30Ufr27cvQoUN5/fXXKS8vrzWG3bt3M23aNAYMGECfPn2466672L59e7VzqubvHj16lGeeeYZBgwZx55131vv6fvnlF0pLS7n++usZN24cP//8M2VlZTXOi4mJYebMmSxfvpwJEybQs2dPxo8fz9q1a6udl5KSwiuvvMJ1111H7969GTJkCI8//ni9c2dnz55Njx49ap1//OKLLzJw4EB7XHv37mXatGkMGTKE3r17M3bsWJ5//vka8Z69hqSwsJC//OUvjB07lp49ezJ06FDuv/9+9u/fX+97JIQQTcEwDD777DPGjx9Pr169GDZsGC+99BJ5eXn2c2bPnk3Xrl3ZtGlTtce++OKL9OzZk4MHD7JlyxZ+85vfAPD888/bp4OduxZk37593H777fbvzS+//LJBcW7atIk777yTvn37MnDgQH73u99x7NixWs/NycnhiSeeoH///gwZMoRZs2bV2qbUpapT7IorrqBTp07ExsbWOKdqTcb27dt54403uOKKK+jbty+///3va7Qhy5cv5+GHH2bEiBH07NmTq6++mn/84x/YbLY6Y1BKMXbsWH73u9/VuK+srIwBAwbw0ksv2Y/NnTuX8ePH06dPHwYNGsSUKVOqxV3bGpKGtGPCuUhCIi7ZxIkTsVqt/PTTT9WO5+bmsn79eq655ho8PDxISkpi+fLljBkzhunTpzNt2jQOHz7MXXfdRXp6uv1xpaWl3Hvvvaxfv56pU6fyyCOPsG3btlrny27atImpU6dSVFTEY489xlNPPUV+fj733nsve/bsqXH+E088QUlJCU899RS33HJLva8tNjaWIUOGEBISwvjx4ykqKmLlypW1nrt9+3ZeeeUVxo0bxx//+EfKysp4/PHHq62d2bt3Lzt37mT8+PH8+c9/5vbbb2fz5s3cc889lJSU1BnH5MmTsVqtLFmypNrx8vJyli1bxrXXXou7uztZWVlMmzaN5ORkHn74YV588UUmTpzI7t27z/s6X375Zb788kuuvfZaXn75ZR544AHc3d3rbFSFEKKpvfTSS/z1r3+lf//+zJgxw/5Ddtq0aVRUVADwu9/9jm7dujFjxgz7WsZ169Yxf/58Hn30Ubp27UqnTp14/PHHAbjtttt4++23efvttxk0aJD9ufLy8nj44Yfp0aMHf/zjH2ndujWvvPIK33777Xlj3LhxIw8++CBZWVk89thj3HfffezcuZM77rij1o6mJ598krKyMp555hlGjRrF3LlzefHFFxv0fqSnp7NlyxbGjx8PwPjx41m2bFmdnXWzZs3i4MGDPPbYY9xxxx2sWrWKmTNnVjvn+++/x8vLi/vvv58ZM2bQo0cPZs+ezTvvvFNnHJqmMXHiRNatW0dubm61+1auXElhYaF9VsT8+fOZNWsWnTp14oUXXuAPf/gD3bp1O2+bdLHtmGjmlBCXyGq1quHDh6vbbrut2vEvv/xSRUdHq3Xr1imllCorK1M2m63aOUlJSapnz57qww8/tB/77LPPVHR0tFqyZIn9WHFxsbrmmmtUdHS02rx5s1JKKcMw1LXXXqseeOABZRiG/dySkhI1duxYdf/999uPzZ49W0VHR6unn366wa8rMzNTde/eXc2fP99+7LbbblO/+93vapwbHR2tevTooRISEuzH4uLiVHR0tJo7d2612M61c+dOFR0drb7//nv7sc2bN1d7rVXPfcstt1R77M8//1ztvF9++UVFR0erPXv2nPe1RUdHq9mzZ9tvDxgwQL366qvnfYwQQjSVV199VUVHR9tvb926VUVHR6tFixZVO2/t2rU1jh86dEj16NFDzZgxQ+Xl5amRI0eqKVOmqIqKCvs5e/bsUdHR0eq7776r8dx33XWXio6OVv/973/tx8rKytTkyZPV0KFDVXl5uVKqsr069xpV5+Tk5NiPxcXFqa5du6o//elP9mNVbdAjjzxS7blfeeUVFR0dreLi4up9j/7zn/+o3r17q4KCAqWUUidOnFDR0dHql19+qXbed999p6Kjo9V9991XrW18/fXXVbdu3VR+fr79WG1t0osvvqj69OmjysrK7Meee+45deWVV9pvHz9+XEVHR6svvvii2mMfeeQRdeWVV9qf93e/+50aP378eV9XVbxJSUlKqYa3Y8K5yAiJuGQWi4Xx48ezc+fOaj1CixcvplWrVgwdOhQANzc3dL3yT85ms5GTk4OXlxcdOnTgwIED9setXbuWkJAQrr/+evsxT09Pbr311mrPGxcXR3x8PBMnTiQnJ4fs7Gyys7MpLi5m6NChbN26tUZVrNtvv73Br+vHH39E0zSuvfZa+7EJEyawdu3aalMGqgwbNoz27dvbb3ft2hUfHx+SkpLsxzw8POz/v6KigpycHNq3b4+fn1+196A2kydPZvfu3SQmJtqPxcbGEh4ebp9D7OvrC8Dq1avtPYgN4efnx+7du6uNVAkhhFmWLl2Kr68vw4cPt3+3Z2dn06NHD7y8vKpV34qOjubxxx/nm2++Ydq0aeTk5PDWW2/h4tLwZbIuLi7cdttt9ttubm7cdtttZGVl1Tl1NSMjg7i4OG666SYCAgLsx7t27cqwYcNYs2ZNjcdMnTq12u277roLoMb03trExsYyevRofHx8AIiKiqJHjx4sWrSo1vNvvfXWagveBw4ciM1mIyUlxX7s7DapsLCQ7OxsBg4cSElJCcePH68zlg4dOtCnT59qU69yc3NZt24dEydOtD+vn58faWlptc5YqMvFtmOieZNF7aJRTJw4kc8++4zFixfzyCOPkJaWxrZt27j77rvti9UMw+B///sfX3zxBcnJydXmqJ79ZZ6SkkJkZGSNyiEdOnSodjs+Ph6A5557rs64CgoK8Pf3t99u27Ztg1/TokWL6N27N7m5ufZh6W7dulFRUcHSpUurNV4A4eHhNa7h7+9Pfn6+/XZpaSlz5sxhwYIFpKeno5SqFuv5jBs3jtdff51Fixbx2GOPUVBQwKpVq7jvvvvs79XgwYO57rrr+PDDD/nss88YPHgwV199NRMnTjxvBZNnn32W6dOnM2bMGHr06MHo0aO58cYbadeuXb3vkxBCNLaEhAQKCgrsHVrnOnfN4rRp0/jxxx/Zs2cPTz/9NJ07d76g5wsNDa1R5CQqKgqobJP69u1b4zGpqalAzbYJKquDrV+/vkbxlMjIyGrntW/fHl3X611HeOzYMQ4cOMDkyZNJSEiwHx8yZAiff/45hYWF9kSlSps2bard9vPzA6jWJh05coS///3vbN68uUb5/vrapMmTJ/Paa6+RkpJCREQES5cupaKiolphgoceeoiNGzdyyy23EBkZyfDhw5kwYQIDBgyo87oX246J5k0SEtEoevbsSceOHfnxxx955JFHWLx4MUopJk6caD/n448/5v333+fmm2/miSeewN/fH13Xef3116v9MG+oqsf86U9/qrOM47kNTEOrS8XHx7N3716AaiMkVWJjY2skJHVVCTn7tb322mssWLCAe++9l759++Lr64umaTz11FP1vgf+/v5ceeWVxMbG8thjj7F06VLKy8urVTDTNI3Zs2eza9cuVq1axbp163jhhRf49NNP+frrr/H29q712uPGjWPgwIH88ssvbNiwgf/85z988sknfPDBB4wePfq8cQkhRGMzDIPg4OA61zIEBQVVu52UlGT/oX748OEmj6+xNLRkb9UoyBtvvMEbb7xR4/5ly5Zx8803VztWNSPhXFVtTX5+PnfddRc+Pj48/vjjtG/fHnd3d/bv388777xT775b48eP54033iA2NpZHHnmERYsW2X8LVOnUqRNLly5l9erVrFu3jp9//pkvvviC3//+9/Z1Pee62HZMNG+SkIhGM3HiRN5//30OHjzI4sWLiYqKonfv3vb7ly1bxpAhQ3j99derPS4/P7/aHiUREREcPnwYpVS1L+sTJ05Ue1xV772Pj0+jl+KNjY3F1dWVt99+u8aX+vbt25k7dy6pqak1eqDqs2zZMm688UamT59uP1ZWVlZvT1SVyZMn8+ijj7Jnzx5iY2Pp3r07Xbp0qXFe37596du3L0899RSxsbE8++yzLFmy5LwL+UNDQ5k6dSpTp04lKyuLm266iY8//lgSEiHEZde+fXs2bdpE//79q00rqo1hGEyfPh0fHx/uvfdePv74Y6677rpqnUn1/fDPyMioMZpRNQofERFR62Oqvv/PbZsAjh8/TmBgYI1OsYSEhGojzwkJCRiGcd7Re6WUvcBKbdUhP/roI2JjY2skJPX59ddfyc3N5cMPP6y2wL+hO6YHBAQwZswYYmNjmThxIjt27OCFF16ocZ6Xlxfjxo1j3LhxlJeX84c//IGPP/6Y3/72t+ftJLyYdkw0X7KGRDSaqtGQ2bNnExcXV210BCpHEM4dBfjpp59qrFsYNWoUGRkZLF261H6spKSE+fPnVzuvZ8+etG/fnv/+978UFRXViKe2ErkNFRsby4ABAxg3bhzXX399tX8PPvggULlG5kLVNooyd+7c85ZYPNuoUaMIDAzk3//+N1u3bq2xv0teXl6N97hq9KiuSiw2m61GQhQcHExoaGidjxFCiKZ0ww03YLPZ+Oijj2rcZ7Vaq007+vTTT9m5cyczZ87kiSeeoF+/frzyyivV2gBPT0+g+nSlc6/59ddf22+Xl5fz9ddfExQURI8ePWp9TGhoKN26dWPhwoXVrnv48GE2bNhQa2fO559/Xu32vHnzgMrv9rps376dlJQUpkyZUqM9qipJv2XLlgteA1jV2XZ2m1FeXs4XX3zR4GtMnjyZo0eP8vbbb9vXk57t7CqTULk2p1OnTiil6lwfcjHtmGj+ZIRENJp27drRr18/VqxYAVAjIRkzZgz/+Mc/eP755+nXrx+HDx8mNja2xjqFW2+9lc8//5znnnuO/fv3ExISwg8//FCjl0zXdWbNmsVDDz3EhAkTmDJlCmFhYfbSiD4+Pnz88ccX/Dp2795NQkJCjcWHVcLCwujevTuxsbE8/PDDF3TtMWPG8MMPP+Dj40Pnzp3ZtWsXGzdurLaG5nxcXV0ZP3488+bNq/XL//vvv+fLL7/k6quvpn379hQVFTF//nx8fHzqbPCKiooYPXo01113HV27dsXLy4uNGzeyd+/eaiM5QghxuQwePJjbbruNOXPmEBcXx/Dhw3F1dSU+Pp6lS5cyY8YMrr/+eo4dO8b777/PlClTGDt2LABvvvkmN954I6+++irvv/8+gL14yFdffYW3tzdeXl707t3b3v6EhobyySefkJKSQlRUFEuWLCEuLo7XXnsNV1fXOuP805/+xEMPPcRtt93Gb37zG0pLS5k3bx6+vr489thjNc5PTk7mkUceYeTIkezatYtFixYxYcIEunbtWudzxMbGYrFYGDNmTK33jx07lvfee48lS5Zw//33N/Qtpl+/fvj7+zN9+nTuvvtuNE3jhx9+uKAp1KNHjyYgIIClS5cyatQogoODq90/bdo0WrVqRf/+/QkODub48ePMmzev2uL8c11MOyaaP0lIRKOaOHEiO3fupHfv3jUW7z3yyCOUlJQQGxvLkiVL6N69O3PmzOHdd9+tdp6npyefffYZr732GvPmzcPDw4OJEycyatQo++hElSFDhvD111/z0UcfMW/ePIqLiwkJCaF379411ng0VFXVkKrGrTZjx47lgw8+4ODBg+dtSM41Y8YMdF0nNjaWsrIy+vfvz6efflrjdZ3P5MmTmTdvHkOHDiU0NLTafYMHD2bv3r0sWbKEzMxMfH196d27N++8806dC9Q9PDy444472LBhAz///DNKKdq3b8/LL7/coM0jhRCiKcycOZOePXvy1Vdf8d5772GxWIiIiGDSpEn0798fm83Gc889R2BgYLWpQlFRUTz99NP85S9/YcmSJYwbNw5XV1fefPNN/va3v/HKK69gtVp544037N+L/v7+vPnmm8yaNYv58+fTqlUrXnrppRrVHc81bNgw/v3vfzN79mxmz56Ni4sLgwYN4o9//GOt37l///vfef/993n33XdxcXHhrrvu4k9/+lOd168qotKvX786O66io6Np27YtixYtuqCEJDAwkI8//pi33nqLv//97/j5+TFp0iSGDh3KtGnTGnQNNzc3xo0bxxdffFFtMXuV2267jdjYWD799FOKi4tp3bo1d999N48++mid17yYdkw0f5q6mNXEQgjTHDx4kMmTJ/PWW29x4403mh2OEEKIFuz111/n22+/ZcOGDfapcUJcKFlDIkQzM3/+fLy8vGqt/iWEEEJcLmVlZSxatIjrrrtOkhFxSWTKlhDNxMqVKzl69Cjz589n6tSpNaq3CCGEEJdDVlYWGzduZNmyZeTm5nLPPfeYHZJo5mTKlhDNxNixY8nMzGTEiBG8/fbbdS4IFEIIIZrSli1buOeeewgODubRRx+17zgvxMWShEQIIYQQQghhGllDIoQQQgghhDCNJCRCCCGEEEII00hCIoQQQgghhDCNJCRCCCGEEEII00hCIoQQQgghhDCNJCRCCCGEEEII00hCIoQQQgghhDCNJCRCCCGEEEII00hCIoQQQgghhDCNJCRCCCGEEEII00hCIoQQQgghhDCNJCRCCCGEEEII00hCIoQQQgghhDCNJCRCCCGEEEII00hCIoQQQgghhDCNJCRCCCGEEEII00hCIoQQQgghhDCNJCRCiGq2bNlCTEwM+fn5ZocihBBCiBZAEhIhmsj06dOJiYnhX//6V7Xjy5cvJyYmptGeJzk5mZiYGOLi4hrtmkIIIYQQl4skJEI0IXd3dz755BPy8vLMDoXy8nKzQxBCCCGEqEESEiGa0LBhw2jVqhVz5syp85xt27Zx55130rt3b0aPHs2sWbMoLi623x8TE8Py5curPWbgwIEsWLAAgKuuugqAG2+8kZiYGO6++26gcoTm0Ucf5Z///CcjRozg+uuvB2DhwoVMmTKFfv36MXz4cJ555hmysrIa9XULIYQQQjSUJCRCNCFd13n66aeZN28eaWlpNe5PTEzkoYce4tprr2XRokW89957bN++nddee63Bz/HNN98A8Nlnn7F+/Xo++OAD+32bNm3ixIkTfPrpp/akyGq18sQTT7Bo0SL+8Y9/kJKSwvTp0y/xlQohhBBCXBxJSIRoYtdccw3dunVj9uzZNe6bM2cOEydO5L777iMqKor+/fszY8YMFi5cSFlZWYOuHxQUBEBAQAAhISEEBATY7/Py8mLWrFl06dKFLl26APCb3/yG0aNH065dO/r27cuMGTNYu3YtRUVFl/5ihRBCCCEukIvZAQjREjz77LPce++9TJs2rdrxgwcPcujQIWJjY+3HlFIYhkFycjKdOnW6pOeNjo7Gzc2t2rF9+/bx4YcfcvDgQfLy8lBKAXDy5Ek6d+58Sc8nhBBCCHGhJCER4jIYNGgQI0aM4N1332XKlCn248XFxdx+++32dR9nCw8PB0DTNHvSUMVqtTboeT09PavdLi4uZtq0aYwYMYJ33nmHwMBATp48ybRp06ioqLjQlyWEEEIIcckkIRHiMnnmmWe48cYb6dChg/1Y9+7dOXr0KJGRkXU+LigoiIyMDPvt+Ph4SkpK7LddXV0BsNls9cZw/PhxcnNzefbZZ+0Jz759+y74tQghhBBCNBZZQyLEZRITE8PEiROZO3eu/dhDDz3Ezp07mTlzJnFxccTHx7N8+XJmzpxpP+eKK67g888/58CBA+zdu5eXX37ZnoQABAcH4+Hhwbp168jMzKSgoKDOGNq0aYOrqytz584lKSmJFStW8NFHHzXNCxZCCCGEaABJSIS4jB5//HEMw7Df7tq1K3PnziU+Pp4777yTm266idmzZxMaGmo/57nnniM8PJypU6fy7LPP8sADD+Dh4WG/38XFhT//+c98/fXXjBw5kkcffbTO5w8KCuLNN99k6dKljBs3jk8++YTnnnuuaV6sEEIIIUQDaOrcyelCCCGEEEIIcZnICIkQQgghhBDCNJKQCCGEEEIIIUwjCYkQQgghhBDCNJKQCCGEEEIIIUwjCYkQQgghhBDCNJKQCCGEEEIIIUwjCYkQQgghhBDCNJKQCCGEEEIIIUzjYnYAQphBKYVNKTRA0zR0Tav3fAXomoZSCq2e86seY5zed1TXtAY9RgghhHOoamdAoaE1qB0wlEJDAZXn1Xe+MgxQRuUNTUfTpZ9ZNE+SkAinZTVs6JpeLdkos1nJKSvmVGkBWaVF5JWXUmIrp9haTom1ghJrOSW2CvvtMpsVg8qkYmL7XkyI7MWc+bspLrUCoOsari46ri46bq4W3F0tuLtZ8HB3wcPdgqe7K95ervh6uxHg606gn0e1GJVhA6XQLPJRFEKI5samDJQCl7MSAathkFNWREZJAdllxRRbyymyVrYzZ/+rOlZms2KoqpYG5oy8E2PZp6j96ysPaBq4uIG7F3h4gbs3uHuieXhXO6b5BKACw8C/FZqbpz0ee9KiW6RjTDgs+RUkmj3jdINgOd0glNkqSC7KJakwh7SSfLJLi8gqKyK7rIhia0XjPrehKCu3UVZuA85/7eAAD+6d3BPb2m8g8QD4h6D5t4KAMAiLhFYRaBZXAJTNKo2HEEI4iKrRjqrEo8KwkVqUS1pJPqdKC8ksKSSztJBTpYXklZfYk4tGenKoKKv8V5hz5vC5p519w90T/EIqkxP/VpX/G9AaFRaJ5ulTeb5hAzQZVREOQRIS0ezYDMOefGSVFpFQmE1KUQ5JRbkkF+aQVVZkcoS18/N2r/w/SQchIxEyEu0NiALQdAgKRwttD2GRaGFRqND2aK6Vj1M2q4ykCCHEZWA1jGrJR1JhDicKskgozCKxMJu04gJU46YdjausBE4lwqlz2hkAb38IjUQLbV/ZzrTugOYTUHmOYauc+iWdYeIyk183wqFVrcOw6DpKKVKK8ziYm8bhvAyO5mVQZC03O8QG8/VxQykFp5JqP0EZkJWCykqBuE2nGw8NAkIqk5TwTtChN1pQ68rrKANNt1zGVyCEEM7JZhj2NR4ZJQUcyDl5OgHJJq0437GTjwtVlAcn9qBO7Dnzqjx9KpOU8E5okT1Q4R3QdIt0hInLRv7KhMOxKQP99LK+5KKcsxKQU5TYGnfK1eXk5+2GYTPAsF3AoxTkZqByM+DwNtSar8EnAK19d4jsAVE90Tx9KucIgwy9CyFEAxinF5vrmk5RRTkHck5yIPckcblp5JQVmx3e5VdSCAn7UQn7UZsXgas7RHSpbGuieqK1igBkpF40HfmrEg6hahpWhWFjf85JdmYmsTc7lSJrmdmhNRo/bzc0a9ml97MV5qIObIQDG1FolWtPInugRfVEtY1Gs7igDJuMngghxFkMZaChYSjF0fwM9uec5EBOGslFOc40/tE4Ksogfh8qfh9q7Xzw9EFr1w0iu0OXAWge3iibDc0i7YxoHJKQCNNUJSFFFeXszEpid1YycblpVFzQCELz4e/rjlZa2MgNn4LMZFRmMmr7sspKLB16o3e7AtWhF+iWyipeMnIihGiBqpIQBcTlprM1I55dWcnNerTdFCWFqMNb4fBW1PK50C4GLXogRA9G8/CS5ERcMklIxGVlUwYWTafUVsGWjHh+zYjnWH6mc83PrYOfjztkpTbtk1jL4cg2jCPbKstCdh6A1u0KVLsY+ymaJsmJEMJ5Ve3/pAFH807x66l4dmQmO9WIu6mUAYlxqMQ41IrPTycngyB6UGVyIiP04iJIQiKaXOWmgpUbQx3OTWd9+nF2ZyU77UhIbXRNw8vDBZWfefmetKwEtX99ZS17Lz+06IFo3YZCeEdpMIQQTqdq1D2xMJvNGSfYfiqR/IpSs8NybmcnJys/h3Zd0XoMh+iBgAayKbBoIElIRJOpahyyyopYn3aMzeknyClvgYsFAR9vVzRNw8g6aU4AxfmoXStRu1aCXyu03qOgz5Xg5gkoGTURQjRL6vRoiFUZbEo/zpqTR0guyjU3qJbKsJ1ZGL/qS7Qew9H6jgW/YOkEE/WShEQ0uqoqWXtzUlmecpAjeRlmh2Q6+x4kpxLNDQQgPxO1fgFq82K0rkPQBlwHweHSYAghmo2qDq/M0kJWph5mU/pxWRfiSEoKUNuWorYtg8ju6H3GoDr2BaQapKidJCSiUVROy6pMRjakHWNFyiEySgvMDsth+Hq7Vf6ftOPmBnI2azlq3zrUvnXQLga9/7Wojn1kfxMhhMOynV6kvjcnlVWphziUm94CViA2ZwoS9mMk7K8sWd9zFPQbCx6Vu8XLdC5RRRIScUkMpdA1jUJrGStSDrH25JFmtVnh5eLn44bNZkCpg05ZSzqEkXQI/Fuh9RkLvUeDq5tM5RJCOASbMlAK1p48ws8pcS1zr5DmrjAXtXkRattPaD1Hog0ej/L2R6YNC5CERFykqkQks7SQn5L282tGPFZlmB2Ww/LzdoPmMJ0gLxO1dj5q0yK0fmNh8DhwcZchdiGEKSoTEcWak0dZlnyAvPISs0MSl8paUbmmcc8atO7D0K6YeHqdiSFtTQsmCYm4IFWJSHZZEYsS9rA1IwFDBszr5efjjl5WTLNJ2SpKUb8uQe1ejTbwOhhwLegWmcolhLgsqhKR1SePsCzpgFTLckaGrXLa8P4NaF0HVyYmga0lMWmhJCERDVJVyaSgopQf4nezKeOEvda7qF+ArzsUm1Rh61KUFaM2fI/asRxt8DjoO7ayjKMkJkKIJmBTBoZSrEk9wrJkSURaBGWg4jaj4rZAl/7oI25GBYQCssakJZGERNTLUAZlNis/Ju5j9ckjLWr/kMbi4+WKSssyO4yLV1KAWvM1avvPlb1YPUcASGIihGgUNsNA0zTWpx1jccJeSURaJAVHtmMc3YnWayTa8Ckody8ZLWkhJCERdbIZBmiwPPkgPyXtl5KKF8nLwwWLRceWk252KJeuMAe1/H+orT+hDZ+C1nWwlAsWQlw0Qxnoms7hvAzmH99OanGe2SEJsykDtWcNKm4L2qDrYNA4GZlvASQhETUopdA0jWP5p/j86FbSSvLNDqlZs5f8zUwyN5DGlHcKtWQOtr1r0K+5F+XfSqqkCCEuiFKK7LJivjq2jb3ZqWaHIxxNRSlq4w+ovevRRt+KFj1QOsCcmCQkohpDKQoryvj6+Ha2nUowOxyn4OdzelPEkyfMDaQpJB3E+L8X0QZeD1dMlF4sIUS9bIaBgeLHxH38khwnFRrF+RVkoRb/E1vbaPSxd6GC28jaEickCYkAzszfXZFykMWJeym1Wc0OyWn4ebthGAryTpkdStOwWVFbFqMObkG/6m6I6oFShoyYCCGqqRp935uTytfHtpEte4mIC5F8GGPeq5WVH4feCIBmkQ4wZyEJiUApRUJhFnOP/Crzd5uAr7cbqiUkeHmnMBb8DboMRB87FeXpI4sRhRBAZfWsMpuVeUd+ZXtmotnhiObKsFWWpD+6E/36aaiwKBktcRKSkLRgNqNymPz7+F0sTzmEkv1EmoSfjxtaRWnLeXePbMNI2Ic27CbodxUoJYmJEC1U1ajIvuxU5h35VapnicaRfRLjy7+g9bsaRtwMui7ThZs5SUhaKEMp0kry+ffBDTIq0sQCfD3QSnJaTkICUF6KWv0l6thO9HG/RXl6S2MhRAtjMwwqlI0vjm5lS0a82eEIZ6MUascvqOO70a+9H9pG2xNg0fxIt2ULY5zedGpp0n7+snOpJCOXga+3G6og2+wwzJF0EOP//gzH9wBnNtgUQjivqs/5wbx0Xt62WJIR0bRyMzDmv42xfG7lmkbZK61ZkhGSFsQ4XWLxPwc3crwg0+xwWgRXFx13NwtGbobZoZintAhj0YdovUajXXkHSobWhXBaNmVgMwy+OradDenHzA5HtBgKtWc1KuUw+sTfowJCZapwMyMJSQtQNYS5JeMEXxzdSrn0Hlw2fj6Ve5CozBSTIzGf2rumsrGY8DtUcLhU4RLCyRjK4FRJIR8dWEN6SYHZ4YiWKCu1shLXVXeh9RguU7iaEflF4OSqpmjNO/Irnx3eLMnIZebnfXoPknTZ0wWoXIj4+UzUjuUAKEP2HxDCWWzPTOL1nUslGRHmspajlv0XY+l/ZQpXMyIjJE7MpgwKK8r4aP9a4guzzA6nRfL1dqucT31Kylza2ayoNV9jS9iPPv4RlKubTOESopkylIECvjm+g1Wph80ORwg7dWADKv0E+qTfo/xlCpejk/86TkopxdG8U8zcsUSSERP5+bhh2AyQHpqa4vdhzHsVcjOkB0uIZshmVHZ6vbN7uSQjwjFlpWLMfRV1cLPZkYh6SELiZIzT1U2WJh/g73tXUlhRZnJELZuftxuaVf4b1CnvFMbns+DEXqnAJUQzopTieEEmM3f8JEVShGOzlqOW/gdj9VcopWSqsIOShMSJVK4XMZgTt46F8bsxWtbOFw7Jz9cdrbTQ7DAcW0Upxg8forYsBqQ0sBDNwcrUw/xtzwoKZKND0UyoHb9gLPqwcrd3GZV3OJKQOAmbMii1WXl3zwp2ZCaZHY44zd/HHQplr5f6KdTGhRg//RuUIT1YQjigqs6Cb47vYP7x7dLpJZqfY7swvnoDSoslKXEwkpA4AZsyyCsr4Y1dy2To3IHomoaXhwsq/5TZoTQbKm4TxrfvQEWZNBZCOJCqio2fHNzA8pSDZocjxMXLSMD4fCbkpEs740AkIWnmDGWQUpTL67uWkSGlFh2Kj7crmqahsk+aHUrzknwY4/PXoCBHGgshHIBNGZQbNv6+byXbTkkJc+EECrIxvvwLJMahlIzIOwIp+9uMKaXYn3OSf8Wtl/1FLlDu4QSSlm6kICGV8rxCevz+NkL6dT3vY9Yv+ol/LPkTCYlJ+Pi1ov/wyUT3GlntnGNxW9i25hsK8jIJDm1Dl1YzGJF1puTvf3cn899dlZskTusbwf192trv251ewGvrj/LVTX1x0Vv4Rk656RhfvY5+y59QASFSFlgIk9gMg0JrGX/fu5LUYpl+KpxIeSnG9+9XbqLYe7TZ0bR4kpA0YxvSjvH50a0yj/ci2MrK8W4XRusRfdn/0fx6z09ZtZVN36/izb+8zp4EC4knDrP2p3/j5uFNVJf+AKQlH2bFwg8ZfOVtRHbuR27qTn7/+9/z7a2D6OKjcyiriA+3JfLR9d1RCh5deoDhbQOJDvbGaiheXXeUV0d1lmSkSlEextdvoN/yR1RQuCQlQlxmNmWQUVrA3/euJLe8xOxwhGh8ykAt/x9GRRn6gGvNjqZFkylbzdTKlEPMPfqrJCMXKbhXFzreNJaQ/t0adH765j0MHXcN48aNIyAojM49htKt75Xs3hRrP2fv1qW069SbvldMILBVBLff9RDdunXj8x3HATieW0x0kDdXRAQwtG0A0cFeHM+tbOT/uzuZgeF+9Ar1bfwX25yVFGLMfxtOJcv0LSEuI5sySC7M4a1dP0syIpyeWvM1xtafzA6jRZOEpBlakXKIr49vNzuMFsWosOHi5lrtmMXFjYzUY9hsVgAyUo4SEdXTfr+ftxvDhw1ld3o+ANFB3sTnlZBaUEpKQSkJuSV0CfIiMa+E7w+l88SgyMv3gpqT0iKMb/4K6fGSlAhxGdhOr018b+9KSmwVZocjxGWh1n2LsXmR2WG0WJKQNDMrUg4yX5KRyy6oZye2LF3Bvn37UEpx6uRxDu5ejWHYKD1dTKC4MBcvb3/7Y/x83Anx9yWzpLJB7xToxZODI3nwx/089ON+nhwSRadAL15Zd5RnhnRgfXIuk+bvYMq3O9mWKnO1qykvwfj2XUg5KiWBhWhCNmWQWpTHe3tXSDIiWhy18QeMDd+bHUaLJGtImpHlKQf55vgOs8NokSInjCLM5sptt92GzTDw9PInutdIdm9ejFZHXh/g6w7l1TcNu717OLd3D7ffXngoHW9XC33DfBn/9Xa+ntKX9MIynllxiF/uHIibRfoM7CrKML5/D33SH1Dtu6Hp8t4I0ZhsyiCtOJ+/7V1BsVWSEdEyqS2LMWxW9FG3mB1KiyItejOxPFmSETNZ3Fy5/Znfs2vXLqY99SFTH5uNr38Irm4eeHpXrvvw8gmguOjMyIaPlyuZaam08nSt9Zo5JRV8tD2RGcM7sSejgCh/T6L8PRkSEYDVMIjPlXnbNVgrMH6YDfH7ZKREiEZUlYy8u2c5xdZys8MRwlRq21KM1V+ZHUaLIgmJg1NKsSLlEN+ckGTEEbi6uuLrH4yu6xw7sInIzv3QtMqPUWhEZ1Li9wPg6eGCxaKzcesO+oT51XqtNzcd557eEbT2ccdQigrjTIECm6GwKSlYUCubFWPxR5B+QtaUCNEIbIZBenEB7+5ZQZEkI0IAoHb8ImtKLiNJSByYoRTbMhP5RtaMNDpraTkFiWkUJKYBUHoqh4LENEqzKkc4jn+3nLj/nJlHWpyWxfbla4mPjyct+SjLv/+A7MxkBo+5zX5Or0HXk3x8D7u3/Eh5YQYffPAB+04kMrVnOOfamJxDfF4Jd/aovK9niC8ncktYm5jN/ANp6LpGhwDPpnwLmjdrBcb370PeKUlKhLgENsMgs6yQd/cup8haZnY4QjgUtfEHjL1rUNJB2ORkDYmDsimDY3mn+OzQJins2wQK4lPZ/c7/2W8fm/8zAGHD+tDtgRspyyu0JycAyjBY/d1iFsz+F4bSaBPZnRvveRnfgBD7Oa3bRjN28u/ZuuYbtq6ZT8cOHfjgpivoElQ97y+12pi1/jjvXh2DrlXuOdLax50ZwzsyY/UR3Cw6b4yJxsNF9t04r9IijG/fRb/zzyhPH9mnRIgLZCiDEls57+9dRWGFJCNC1EYtn4fm5Y/q0FvWLjYhTUna53BshkF6SQFv7f6ZUqly4jAmtu/FhMhefPz1LopLrec9t3/3MEYNaIv6+4OXKboWrFUE+u0vgIubNBZCNJBSCqsy+OvuX0gozDY7HHGWOSPvxFj2KWr/erNDEVVc3NBveRbCoqTzq4lI6+1gbIZBQUUp7+9bKclIM+bn7YaynT9pEY0kMwVj4WxQSobVhbgAn8Stl2REiIawlldOE86VacJNRRISB2Iog3LDxt/3rZKdcZs5Px83tIrS+k8UjSP5EOqnf5kdhRDNxvzjO9idnWJ2GEI0H6VFGN++A8UFkpQ0AUlIHIRSCgX8Y/9qThbLpnjNXYCvB9rpDRPF5aEOb0Ot/tLsMIRwaFWVG1emHjI7FCGan8IcjAV/A8MmI/KNTBISB6FpGl8e3caR/FNmhyIaga+3K6pApkJcbmrnCow9a2SPEiFqYSiDvdkpsqeVEJciMwW17FO000VpROOQhMQBGEqxIe0469KOmh2KaASuLjrubi6Qm2F2KC2SWvVFZYMhQ+pC2NmMyo0PPzm4ASW1G4W4JOrQrxjblskoSSOShMRkNsMgpSiHL49tNTsU0Uj8fNwAUFkyP9sUNivGog+holxGSoSgstPLqgz+eWAd5ZKoC9Eo1LpvIfmwdH41EklITGQogzLDykcH1lIhf9BOw9e7MiEhLcHcQFqy/EyMHz8GGVIXAl3T+L/Dm8kolXVtQjQaZWAs/qjFL3IfO3Ysn332mf32qVOnuP/+++nbty8DBw5s8HUkITGVxr/i1pNdVmx2IKIR+Xm7Vw7jnkoyO5SWLX4fanOsDKmLFs1QilWph9iemWh2KEI4n5JCjB8+aLKy89OnTycmJoZ//at6Fcnly5cTExPT6M93PgsWLKg1wfj222+57bbb7Lc/++wzTp06xcKFC1m2bFmDry8JiYkWxu8mLjfN7DBEI/PzccOwGWDIPiRmU5sXQWJci+69Ei2XzTBILsrh2+M7zQ5FCOeVHo9aPrfJFrm7u7vzySefkJfnmBVYg4KC8PT0tN9OSkqiR48eREVFERwc3ODrSEJiApsy2JedyrLkA2aHIpqAr7cbmrXM7DAEgFIYP85p8UPqouUxlKJC2fj4wDqsStZSCdGU1P71GHGbmqSdGTZsGK1atWLOnDl1nrNt2zbuvPNOevfuzejRo5k1axbFxWdm32RkZPDwww/Tu3dvxo4dS2xsbI2pVp9++ikTJ06kb9++jB49mldeeYWioiIAtmzZwvPPP09BQQExMTHExMTwwQcfANWnbI0dO5Zly5axcOFCYmJimD59eoNfpyQkl5mhFKXWCj47vNnsUEQT8fd1RystMjsMUaW0sHKRuxAtiK5p/PfgRrLK5LtIiMtBrfz8dOdX43YA6LrO008/zbx580hLqzmrJjExkYceeohrr72WRYsW8d5777F9+3Zee+01+znPPfccGRkZzJ07lw8++ID58+eTlZVV7TqapjFjxgwWL17Mm2++yebNm/nrX/8KQL9+/XjhhRfw8fFh/fr1rF+/ngceeKBGLN9++y0jR47khhtuYP369cyYMaPhr7PBZ4pGoWsanx7eRIHs4u20/H3coTDX7DDE2dJOoLYsRklPsWgBDKVYnnJQdmIX4nIqK8H46RM0vfF/Wl9zzTV069aN2bNn17hvzpw5TJw4kfvuu4+oqCj69+/PjBkzWLhwIWVlZRw7doyNGzfy2muv0adPH3r06MGsWbMoLa3+O/S+++7jiiuuoG3btgwdOpQnn3ySn376CQA3Nzd8fX3RNI2QkBBCQkLw9vauEUtQUBBubm54eHgQEhKCr69vg1+jywW+J+ISGEqxLu0oe7NTzQ5FNBFd0/DycEHJBpcOR235Ea3LQFRQazTdYnY4QjQJmzLILi1mYfxus0MRouVJOoix/We0flc3emLy7LPPcu+99zJt2rRqxw8ePMihQ4eIjY21H1NKYRgGycnJnDhxAhcXF3r06GG/PzIyEn9//2rX2bhxI3PmzOH48eMUFhZis9koKyujpKSk2hqRpiIJyWViUwa5ZcV8J4sLnZqPlyuapmFknzQ7FHEuw4bx07/Rp/7Z7EiEaDI6laPwUkpeCHOoDQvQOvZG+Yc0aufXoEGDGDFiBO+++y5TpkyxHy8uLub222/n7rvvrvGY8PBwTpw4Ue+1k5OT+e1vf8sdd9zBU089hb+/P9u3b2fGjBlUVFRcloREpmxdJjoa/zm0iTKpvOTUqjZFJENKbDqkU4moLT/K1C3hlCpL/B7mmIzQCmEea0VlMZUm8Mwzz7Bq1Sp27jzTud29e3eOHj1KZGRkjX9ubm506NABq9XKgQNnCiklJCRUq9q1f/9+lFJMnz6dvn370qFDBzIyMqo9t6urKzZb03V0SEJyGVTN55VGwvn5ertX/p+0eFPjEHVTWxZDdppU3RJOxTg9Ci9TtYRwABmJqE2LGn1vkpiYGCZOnMjcuXPtxx566CF27tzJzJkziYuLIz4+nuXLlzNz5kwAOnXqxLBhw3jppZfYs2cPBw4c4MUXX8TDw8NeqjgyMpKKigrmzp1LUlISCxcu5Kuvvqr23BERERQXF7Np0yays7MpKSlp1NcmCUkTM5RBXnkJPyTsMTsUcRn4+bhhsxlQWmh2KKIuhg3jp08A2cVdOA9d0/m/I5tlFF4IB6F+XQKnkhq98+vxxx/HOKuSV9euXZk7dy7x8fHceeed3HTTTcyePZvQ0FD7OW+99RbBwcFMnTqVxx57jFtvvRVvb2/c3d3t13j++ef55JNPmDBhArGxsTz99NPVnrd///7cfvvtPPnkkwwdOpR///vfjfq6NCXbGDe5f+xfwx6pdtLsTWzfiwmRvfj4610Ul9be6F8zNJLuUX7w4aOXOTpxobRhN6INGY+mSb+MaN4MZbA+7RifH91qdiiiEcwZeSfGsk9R+9ebHYq4VGGR6He+2GSbJl6stLQ0Ro8ezWeffcbQoUPNDgeQRe1NyqYM9meflGSkBfHzcUcvK0ZWKDg+tTkWrcsAVGCYVN0SzZahFAUVZXx3YpfZoQghzpWegNq9CnqPaZJywA21adMmiouLiY6O5tSpU/z1r38lIiKCgQMHmhbTuaRrsAkppfjq2DazwxCXUYCvOxTnmx2GaAjDhrFiniQjolnTNY0vjm6l1FZhdihCiFqo9QugtKjR15NcCKvVynvvvceECRN47LHHCAoKYu7cubi6upoW07lkhKSJKKVYnLhPdsl1IlUDrucbefXxckWlZdV9gnAsyYdQR3dCx96SmIhmx2YYHM3PYFdWstmhiEaiV7U0DjbFR1yC8hLUmq/Qb3jItBBGjhzJyJEjTXv+hpA1JE3AUAZZpUW8sv1HrFJe1KFpaLT28qONlz8Bbp74n/4X4O5JkLs3fq4euFlc0GtpHAxDUV5ho7CkgsKickrKrHTrGIwRvx+1eyWcSob8TBNelbggAaHo982ShEQ0O4ZSvLZjCanFefWfLEwV4OZJO59AAt29KtsZ1zPtjL+bJ54urlhqWc+mlAEV5ZUj7wU5qMIcKMqDwlwoykVln4SsVJCqgQ5Pv2MGhEVKW1MHSUiayN/3riQuN83sMMRZqpKPSJ8gIn2CiPINpp1PIK6nvxwMpTCUgaZptTYM56OUQinQdQ2llH0BmyorhrR4VPoJVHoCpCdIkuKAtFG3ovW/xtQ5vkJcCEMZrDl5hK+ObTc7FHGOADdPIn2Dq7U1Pq6V1YyUUthO/+yyaNoFL3ZWhg2UAk23f18pmxUyk1EnT0BGfGVbI0mK4wmNRJ/qeAvcHYUkJI3MZhgcyD3Jh/vXmB2KALxc3OgZ2IY+wRH0CmqDu6VyvqTVMC6qMbgYShlgGGiWyhmSqjgfdXQH6thuSIoDq8z9Np27J/q0t8HdUxoL0SyU2ip44dcfKLKWmx1Ki2fRdLr4h9AnqC39WrUj0N0LqPw9oGlarSPsTUHZrKBb0DQNZS2H+P2oY7tQJ/bI2kYHoV1zL1qP4TJKUgtJSJrAazuWkFyUa3YYLVaIhw99gtvSN7gtnfxC0DUNm2FgcaDeb2WzollcUNYKiN9X2Wgc3w0lBWaH1mJpfceiXXmnJCTC4SmlWHBiFz+nxJkdSotVW2eXw7Uzhg2qRvvTTlR2hB3fXTl6IszhHYD+4Fv2DkpxhiQkjchmGOzITOTfhzaaHUqL46Lp9G/VnrFtoung1wrj9J/15eqZuhRnGg0Fx3Zj7FoJiXGVt8Xlo1vQ730N/FtJ75VwWIZS5JWX8Oeti2SNogk6+YUwJrwLA1q1x6LrDpeE1EUpAxRouo46lYTauQJ1cAvICNtlVzlF+GppZ84hCUkjMpTBS9sWc0p26b5sgt29GRnemVGtO+Pt6o5NGRe8/sORKMOGpltQuRmVDcaBjVBWbHZYLUeHXlhuetLsKIQ4r38f3MDWUwlmh9FiuFtcGBISxZVtYmjj7d9skpC6KMOorOJVUYbauxa1ZzXkpJsdVsvh6Yv+0NtoLm5mR+JQJCFpJDZlsEF2yr1sOvuFcH277vQMbIOBatZJSG1UVc+nzYaK24TauhRypcG4HPRb/gQRnaX3SjgcQykySgp4ZftiGT+9DALdvbiubTeGhXXCTbegaB6j7hfC3gmWGIexbSnE7zM7pBZBG34T2qBxUkjlLJKQNBKrYeOFrYvIKy8xOxSnFuEVwJQOfekZ1KbZ91I1lDJsgFbZk7U5FmR9UtNq1w3LLc+aHYUQtfrPwY38eire7DCcmreLGze068GVbWLQNJyuw6s29sQk+TDGum/g5HGzQ3JuHt7oD76N5uZhdiQOQxKSRmAog1+SD7IgfpfZoTitVh7eTIrsw+CQSAylWkQici5l2MAwUDt+Rm39Ccok+W0q+tSXIKStjJIIh6GUIrusmD9vXYQh4yNNwk23cFVEV25o1x1X3YLeAhKRc9kTk6M7MdZ/B9knzQ7JaWlXTES7YpKMkpwmCUkjqDBsPLdlIUXWMrNDcTreLm5MjOzFqPAuoGiRici5lGFUzv3dshi14xepNd8UOvfDMukxs6MQwk4pxdwjv7Ih/ZjZoTgdDY2R4Z2YHNkbLxd3p5uWdTGUzQa6htq/EbXhexmZbwpuHugP/RXcpNw8SEJyyWyGwdq0o3x1bJvZoTidvsFtubvLkDp3sG3plDIgOw3jp08gI9HscJyMhn7/LPAPld4rYTqlFPkVpTz/6w/YpLJWowrz9OP+mKFE+QQByA/DcyjDBtZy1MovKousiEalDboBbcQUNPmNg7wDl0jXNJanHDQ7DKfi7eLGgzHD+F33UXi5uEkyUgdN0yEwDP3OF9GGTQaZXtSIFGrzYklGhMP4KWm/JCONSEPjmoiuvNT/Btp7B6Jdpo1ymxtNt4CrO/r109BvegK8A8wOyamoPavBajU7DIcgre0lsBkGO7OSyZQyv42mb3BbZg6cSP+Q9oDzVTRpbJpuQdN1tCET0O9+BULbmx2S01CHfkUV5CCDyMJMSimKrOWsT5OpWo0lzNOP5/pey80d+uGiW2QqcD3svfeRPdDvn4XWfZi5ATmTshLU/nWni9e0bPIpvAQWXefn5ANmh+EU3HUXHpBRkYtWbbRkyARAErlLZthQv/5odhSihVPAz8kHqJAfLI3iyjbR1UZFRMNVGy258Qnw8DY7JKegdqyQAiqA7F1/kWzKIKEgmxMFWWaH0uwFu3vzWI/RtPbyA2RU5GLZv9CG3YgWFlW5tqRCCi1cCrV/PdqwG1Ee3vLjRZjCpgzWnjxqdhjNnoumM7XzIIa17mR2KM2afbQkqgf61Jcwvv/7RVfi+mr/Sb46cJKUgsp2qnOgF78b0I5R7YPILa3gw22JbEzO5WRhGYGerlwVFcTjAyPxda/7p2tRhY33tsSzIj6L3FIrEb7u3NWrDbd3D7efU2Y1eHvTCZYcO0W5zWBEu0BeHNGJVl6VGxXmllbwwqrDbEnNI9Lfk1ljutC9lY/98a+tO0ZbP3fu79P2ol53DbnpqBN7ILJHi05MpBv6Ilk0nWUyOnLJuviHMqPf9YR5+rXIEotNQdM06Ngb/c4/g18rs8Np3qwVqJ0rQObuCxPYDINfM+IpsVWYHUqz5ufqwbO9r+aKsI5mh+I0NN0CvoHoU1+Ejn0u6hph3m48NSSKb27uyzdT+jIkwp/HlsVxJLuIU8XlnCou549XRPHDLf14fUwX1ifl8OKaI+e95tsbj7MuKYe3xkaz+Lb+3NMrgr+sP8bK+DOdx29uOs6qxGzeu6Yr/5vUm4yicp74Oc5+/5ydSRRV2Pju5n4MbuPPy2vOdAjsTs9nT0YB9/SKuKjXXBdj+88tOhkBSUguilKKrNJCdmelmB1KszaqdWee6jW2soqWzOFtVJpuqZzCddfL0DbG7HCaNbV/PUiyLExg0XUZHblEkT5B/Ln/DbT3CZLR90am6RawuKJP/gPaoHEX/Pgro4IZ3T6IKH9PogI8eXJwFF6uFvZkFNAlyJv3r+3GlVHBtPf35IqIAJ4YFMWqhGysRt3r+namF3BjdCiD2wQQ4evBrd1bExPszd6MyrW+BWVWvjuYznNDO3BFRAA9Qnz4y5gu7EwvYHd6PgDHc0q4oXMIUQGe3NKtNcdziwGosBm8su4YL4/qhEVv5L+lxDhU9snK6pktlLSyF0EBa04eRcnmVBdFR+OOTgOZ2mUwOpqMjDQRTbdU1jn/zTNovUebHU7zVZANiQdk0aG4rAylSCnKJb5QpgVfrIEhkfypzzX4uLhLp1cT0XQdTdPQR96MNu634OJ6UdexGYolR09RUmGjT5hfrecUllvxcbPgcp5koF+YL6sSskkvKkMpxZaUXOLzShneNgCA/ZmFWA3F0IgA+2M6BnoR7uPOrvQCAGKCvdmSkofVUGxIyiE6qHKtzH92pzA43J+eIb4X9Rrro7b/TEte/ylrSC7S5owTZofQLFk0nYe6DqdPcOXcS5mX37SqytZqV9+D4emL2rLY5IiaJ2PPGiyRPcwO47IaO3Ys99xzD/fdd5/ZobRIGrA69bDZYTRbo8I7M7XzYAylZGTkMtGiB6J5+2F8/z5Yyxv0mMNZRdyxcDflNgMvVwuzr+tG50CvGufllFTwzx1J3NKt9XmvN2NEJ15ee5Qr523FRdfQgJmjOzOwjT8AmcXluOoafuesQ2nl6UpmcWXMD/Vty8z1x7juy21E+Lrz2pguxOeV8MPhdL68sQ+vrD3KxuQceoT4MnNU5/OuabkQKm4T2qhbwL3m628JpMvgAtkMg/05qeSVl5gdSrPjoun8rvtI+gS3lQbCBPrwm9CG32R2GM3TsV2o0qJGu9z06dOJiYnhX//6V7Xjy5cvJybm8k6xW7BgAQMHDqxx/Ntvv+W22267rLGIMyoMG7+eijc7jGbpqjYxTO08GJAiKZeTpusQEY3+m2fAzaNBj4kK8GTBb/rx1U19ua17OC+sOszRnOJq5xSWW3lk6X46BXrx+wHnL20/b18qu9ML+Md13fhmSl/+NLQDr60/zsbk3Aa/Dl93F/56VQwrpg7if5N60znQi1fXHuXZKzoQe+QUyQWl/HjbADxddD7a0YibElsrUHGbUbaWORovCckFsug6G6Qe/AVz0XQe7T6KHoFtpIEwkT5kAtrI35gdRvNj2FD71jfqtC13d3c++eQT8vLyGu2ajSkoKAhPT0+zw2iRbIbBlox4Sm2yYdqFujqiK7d2GmB2GC2WpuvQugP6b54F1/qTEjeLTqS/Jz1CfHh6SBQxwd7M3Ztqv7+o3MrDS/bj7Wrhg2u74Wqp+2drqdXG339N4LmhHbgyKpiYYG+m9mzDDZ1a8dnuZABaeblRYSjyy6p/tjJLKuxVts614GA6vm4uXBUVzNbUPK6KCsbVonNdx1ZsTW3c728VtxnN0jIXt0tCcoGKKsrZk51a/4nCTtc0Hu42gm6B4ZKMOAB90A1oQyeZHUazo/ata9QqKMOGDaNVq1bMmTOnznO2bdvGnXfeSe/evRk9ejSzZs2iuPhM72FGRgYPP/wwvXv3ZuzYscTGxjJ27Fg+++wz+zmffvopEydOpG/fvowePZpXXnmFoqLK0Z4tW7bw/PPPU1BQQExMDDExMXzwwQcA1a7zzDPP8OSTT1aLraKigiFDhrBw4UIADMNgzpw5jB07lt69ezNp0iSWLl166W9UC2TRddamnb+akKhpTHg0t3Tsb3YYLZ6mWyC0PfqUJ8Gl9h/5dVGqcvE4VI6MPPjjflx1jX9c1x13l/P/ZLUaCquhOPdnhq5pVC0V79HKBxddY3NKrv3+E7nFnCwso29YzbUh2SUV/HNHIjNGVFZosymF1ai8WoWhsDX2UuKTx1B5mS1yQ15JSC6AzTDYlH4cWwuugnChNGBazDB6BUVIMuJA9KGT0QZeb3YYzUv2SdTJ4yijcT7/uq7z9NNPM2/ePNLS0mrcn5iYyEMPPcS1117LokWLeO+999i+fTuvvfaa/ZznnnuOjIwM5s6dywcffMD8+fPJyqq+CFrTNGbMmMHixYt588032bx5M3/9618B6NevHy+88AI+Pj6sX7+e9evX88ADD9SIZeLEiaxatcqeyACsX7+e0tJSrr76agDmzJnDwoULefXVV/nxxx+57777+OMf/8ivv/7aKO9XS6FOL2ZPLMwxO5RmZVhYR+7oXHPqoTCHplsgvBP6jY9DHR05f9sSz7bUPFIKSjmcVcTftsTza2oeE7qE2JOREquN10Z3obDCZi8FbDurytb4r7ez/EQmAD5uLgwK9+OdzfH8mppLcn4p3x9KZ9HhDK6OCgYqp2Pd3DWMtzadYEtKLvtPFTJj9RH6hvnWupj+jY3Hua93BGHe7gD0b+3HosOnOJZTzDdxafSvYwH+pVAHNrTIUvOyqP0CWHSdDekyXetCTIrszYBW7WXxugPSR92CLTcdju40O5RmQ+1Zg3Zth0a73jXXXEO3bt2YPXs2r7/+erX75syZw8SJE+2LyqOiopgxYwZ33303r7zyCsnJyWzcuJFvv/2WXr16ATBr1iyuvfbaatc5e1F627ZtefLJJ3n55Zd55ZVXcHNzw9fXF03TCAkJqTPOESNG4OnpyS+//MKNN94IwOLFixk7diw+Pj6Ul5czZ84cPv30U/r16wdAu3bt2L59O19//TWDBw++xHeq5VAotsrakQsS7R/KXV0Go5SStsaBaLqOaheDdtVdqF/+r8b92SUVTF91mFPF5fi6uRAd7MUn43swrG0gv6bmsiejsurV9V9tr/a4X+4cSIRv5XSwE7klFJSfmUr7ztVdeW9LPH9acZi8MittfN15YnAkt3U/sxh++tCO6JzgiV8OUmEzGN42kBdH1twwc31SDon5Jbw1Ntp+7M4e4ew7Vcjt3++mV6gPjw5sd2lvUi1U3Gb0oZMb/bqOThKSBlJKcbI4j9Rix5zv7YgGhkQyrn1Ps8MQdVCGgX7DwxhfzoJM2VOnIdThrWhX3w2WxvvqfPbZZ7n33nuZNm1ateMHDx7k0KFDxMbGnnl+pTAMg+TkZE6cOIGLiws9epyp/hUZGYm/v3+162zcuJE5c+Zw/PhxCgsLsdlslJWVUVJS0uA1Ii4uLtxwww3ExsZy4403UlxczIoVK/jb3/4GQEJCAiUlJTVGVyoqKujWrdsFvR8tna7pbM9MMjuMZiPY3ZvfdR+FhlRtdESapqP1GoVxKgm1a2W1+2aN6VLn4wa3CeDAb0fUe/1zzwnxcuP1K6PrOLuSu4vOiyM71ZqEnG1Eu0BGtAusdszT1cJ713StN65LkpuBSjsBoZH2SpktgSQkDWSg2JbZiNUUnFx7n0Dui75CSi46ME3XUVjQb3oSY+6rUFpodkiOr6IMTuxFdezdaOtJBg0axIgRI3j33XeZMmWK/XhxcTG33347d999d43HhIeHc+JE/aXHk5OT+e1vf8sdd9zBU089hb+/P9u3b2fGjBlUVFRc0KL1iRMncvfdd5OVlcWGDRtwd3dn5MiR9lihclQnLCys2uPc3C5sDnlLppQirSSfjJICs0NpFtx1Fx7rMQZ33UX2s3Jw2pg7UFmpkHTQ7FCaBbV/A1pYlNlhXFaSkDSQRdPZKb1WDeLn6sFjPcac3vRQkhFHpukWlLc/+qTfY3z7Dsjmf/VSR7ajd+7XqNd85plnuPHGG+nQ4cx0sO7du3P06FEiIyNrfUyHDh2wWq0cOHCAnj0rRyITEhKqVe3av38/SimmT5+Ofrqn7aeffqp2HVdXV2wNKDPZv39/WrduzZIlS1i7di3XX389rq6Vm6B16tQJNzc3UlNTZXrWJTBQbD2VYHYYzYIGPBAzlNZevpKMNBP6pN9jzJsJeafMDsXhqUNb0a68A7SWU3FLPsUNlFVaJNO1GqCqvK/sjNt8aLoFIjqjjbnD7FCaBXV8d6Pv2h4TE8PEiROZO3eu/dhDDz3Ezp07mTlzJnFxccTHx7N8+XJmzpwJVCYBw4YN46WXXmLPnj0cOHCAF198EQ8PD/vUlcjISCoqKpg7dy5JSUksXLiQr776qtpzR0REUFxczKZNm8jOzqakpO49liZMmMBXX33Fxo0bmThxov24j48PDzzwAG+88Qbff/89iYmJ7N+/n7lz5/L999835lvl1Cyazg4ZiW+QCe17nd7TStqZ5kDTdXB1R7/pyQbvUdKilRZC8pFGK6LSHMgnuQFshsF2aSQaZGJkLyJ9gyUZaWY0TUfveyV0lpKZ9SorhqRDjd5QPP744xhnXbNr167MnTuX+Ph47rzzTm666SZmz55NaGio/Zy33nqL4OBgpk6dymOPPcatt96Kt7c37u7u9ms8//zzfPLJJ0yYMIHY2Fiefvrpas/bv39/br/9dp588kmGDh3Kv//97zpjnDRpEkePHiUsLIwBA6rv9fDkk0/y6KOPMmfOHMaNG8eDDz7I6tWradu2bWO8PU5PKUV6ST4ni/PNDsXhdfEPZUJkL1kz0sxougUCQtDG3G52KM2COr7b7BAuK021xGLHF+Ht3b9wLF+GGc8nyieY5/peK9O0millGFBWjPHpDFlPUg+tz5VoY6c63A+itLQ0Ro8ezWeffcbQoUPNDkdcAJsy+ClpP7EJe80OxaG56RZeGTCBAHdPLDI60mzZFrwH8fvMDsOxBYZhuf/1+s9zEvJpboDCijKO52eaHYZDc9F0HogZ2iI383EWmq6Duyfa2Klmh+Lw1Ik9DpGMbNq0iRUrVpCUlMSOHTt46qmniIiIYOBA2Y+huZF1ig1zU1RfAt29JBlpxpRhoF97P7g1vKhGi5STjsrPqv88JyGf6HrYDIOdmUko5If2+UyM7EWIp69M1WrmNN2C3nWwTN2qT34WKvuk2VFgtVp57733mDBhAo899hhBQUHMnTvXvthcNB/55aUkF+WaHYZD6+IfytiIGBmFb+Y0XQcvX7Qxt5kdisNTx3ahGlB0xBlIla16WHSdfTmpZofh0KJ8g7m2bXdpJJyEMgz0a+7FSD4sU7fOQx3dCQNDG63878UYOXKkvfSuaL5shsGBHPMTXEfmplu4P3ooNmXI6IgT0HQLWs+R2A5vk6lb56FO7EHvd5XZYVwW8qmuh1KKw3kZZofhsHRN44FomarlTOxTt6680+xQHJo6scfUZEQ4D13TOJSXbnYYDm1yVB+ZquVklGGgX/cAuErVrTolH0JZK8yO4rKQT3Y9ThbnUWwtNzsMhzUirBOhMlXL6Wi6Bb3bEAirfQ8MAZw8jrJZzY5COAFN0ziUKwlJXVp5+HBlm2gZhXcy9qlb/a82OxTHZa2ApLgWUf5Xpmydh9UwiMtNMzsMh+WmW5gU1RtF5SZVwrkow4Y+8pbKDRNr8dX+k3x14CQpBWUAdA704ncD2jGqfZD9nF1p+by/NYE9GQXomkbXYG8+Gd8DD5faRxau/nwrqYVlNY7f0T2cF0d2AqDMavD2phMsOXaKcpvBiHaBvDiiE628KncEzy2t4IVVh9mSmkekvyezxnSheysf+7VeW3eMtn7u3N/nEsvRGjZIj0eFd3KIBe6i+couKyKrrMjsMBzW5MjeSEPjnDRNh8HjUHtWQ4lMEa6Nit+HFtXT7DCanCQk5+Gi6xyS6Vp1uioiBm8Xd+m1clKaboH23Sr/JcbVuD/M242nhkQR6e8JChYeTuexZXF8d3NfugR5systn4d/2s9DfdvywvCOuOgaB7OKzvv3Mn9KX2xnTf87kl3Mgz/u47pOwfZjb246zprEHN67piu+bi7MWn+MJ36O4/Mb+wAwZ2cSRRU2vru5H18dOMnLa47yzc19Adidns+ejAJeGN6xUd4jlXwYLawDWGTqlrg4sn7k/Np5BzI4NMrsMERTsrigDR6PWvO12ZE4JJV6tEVsAOr8r/ASKKU4IglJrbxd3LihXQ9JRpycMmzoo26t9b4ro4IZ3T6IKH9PogI8eXJwFF6uFvZkFADw5qYT3NWzDQ/1a0eXIG86BHhxQ6cQ3Cx1f+0EeboS4uVm/7cmIZt2fh4MCvcHoKDMyncH03luaAeuiAigR4gPfxnThZ3pBexOr9xQ7nhOCTd0DiEqwJNburXmeG4xABU2g1fWHePlUZ2w6I3zd6tSj6JJMiIugUXXOSjTtep0U4e+2FrAdJWWTNMtaH2vAt/g+k9uiU4lo2zOv45EEpLzkPUjdbu+XXdcZUGv09N0C1poe+hy/n0tbIZiydFTlFTY6BPmR1ZJOXsyCgjydOXOhbsZ+b8t3LNoD9tP5jX4ucttBrFHM5gSE2afErU/sxCroRgaEWA/r2OgF+E+7uxKr0yEYoK92ZKSh9VQbEjKITrIG4D/7E5hcLg/PUN8L/BdOI/Uo413LdFiyfqR2kX7h9IjMFzWKLYEGmjDJpsdhWMybJCe4PTFg+RTXgdZP1I3P1cPxraJaRFDiOJ0JZSRN1PbBO7DWUUM+M9G+v57A6+uO8rs67rROdCL5PxSAP6xLZHfdG3NnHE96N7KhwcW7yM+r6RBz7siPouCMis3xYTaj2UWl+Oqa/i5V59t2srTlcziys6Dh/q2xUXXuO7LbSyPz+K1MV2Izyvhh8Pp/G5AO15Ze5Rrv9jKU78cpKDsEhellxahcmUUVVy8UyWF5FeUmh2GQ7opSkZHWgpNt6B1HwaBrc0OxSGplCOViYkTk1+UdXDRdU4UtJwdMi/EyPDOMlWrBdF0HS0gFKJ61LgvKsCTBb/px1c39eW27uG8sOowR3OKMU535NzarTVTuobRvZUP04d1pEOAJwsONqw3eMHBdEa2CyTU2/2C4vV1d+GvV8WwYuog/jepN50DvXh17VGevaIDsUdOkVxQyo+3DcDTReejHYkXdO3aqKSDUm1LXBSbMjhRkGl2GA4p0ieIjn6tZHSkJVEGWt+xZkfhkNTJY2gW5172LZ/080gszDE7BIejaxpjwqNldKSFUYYNvZaGws2iE+nvSY8QH54eEkVMsDdz96YScrriVadAr2rndwzw4mQtVbTOlVJQyqaUXG7uVr23rJWXGxWGIv+ckY3Mkgp7la1zLTiYjq+bC1dFBbM1NY+rooJxtehc17EVW1MbPoWsTqlHQaYviougAUlF0s7UZlR4FxkdaWEqN0scAa4X1gnVIqQeMzuCJie/KutQYdjIKCkwOwyH0ycoAj832cSopdF0C3ToDX7nX3SoVOXi8Qhfd0K93GpMz4rPK6GNT/2NzfeH0gnydGX0WSWEAXq08sFF19ickms/diK3mJOFZfQNq7k2JLukgn/uSGTGiMqqWjalsJ7+kVNhKGyNMCVXpR6Vsr/iouiaTpJ0fNXg5eLKFaFRMjrSErm4oXW9wuwoHE9xPqrAub8r5NNeh9SiPBTOvYDoYlzZJgabkl6rFkkZaL1G22/+bUs821LzSCko5XBWEX/bEs+vqXlM6BKCpmk80CeCeftSWXY8k4S8EmZvTeBEbgk3dw2zX+P+2L18vi+12tMYSvH9oQxujA7D5ZxqWL7uLtzcNYy3Np1gS0ou+08VMmP1EfqG+dInzK9GyG9sPM59vSMIOz3tq39rPxYdPsWxnGK+iUujfy2PuWA56ajyhq2LEeJcyUW5ZofgcIaGdpRR+JZKKbR+V5kdhUNSKYdRTryOxLknpF0kq2GQUCjrR87V2tOPmICw+k8UTknTLdBnDGrzIrBZyS6pYPqqw5wqLsfXzYXoYC8+Gd+DYW0DAbindwRlNoO3Nh4nr8xKTLA3/x7fg/b+nvZrJuWXklNavZzhpuRcThaWMSWm9r+16UM7onOCJ345SIXNYHjbQPumiWdbn5RDYn4Jb42Nth+7s0c4+04Vcvv3u+kV6sOjA9s1xlsD2WnQukPjXEu0GAXlpRTIgvZqNODKiBizwxAm0XQdWkVAm85SxfBcp5Ih+vwVL5szTTl7HbGLoJTii2NbWXtSPgxnu7Vjf8a0icYiPVctmrHkX6iDW8wOw6Fo196P1m2o7EkiGkwpxYGck8zev9rsUBxK14AwnuolPeQtmbLZUIe3on76xOxQHEvnflgmPWZ2FE1GflnWQtM0kgtzzQ7D4QwKiZJkpIVThg0tepDZYTienLTaqiILUSebUlI4pRYDW0XKYvYWTrNY0Dr3ByevKnXBsp17Kwr5dVkLpRQpMq+3mvY+gbKYXVRO24rqKQ3FOVR2WuV7I0QDuei6VNg6hwb0DW4ri9kFmqsbtJWpe9XkZqCcOFmXT30tcstLKDNkX4Gz9QlqK4vZBQCaiyu072Z2GI4l+6TZEYhmKLU41+wQHEp7nyB8peNLAMpmRevU1+wwHIthAyfeH08Sklqkl+SbHYLD6deqHbrMSRFUzu/VOvY1OwzHknfKqaufiKaRVVpkdggOpU+wdHyJSprFBa3LALPDcDyZKSgn/YxIQnIOm2FwqqTQ7DAcSqC7FxHeAbLXggBOz+/t0h9ZNHEWwwYF2WZHIZqRYms55ZLEVtMvuK10fAk7zdsfQtqbHYZDUdknwUmnbUlCci4NTpXKhohn6x0UgRRjE2fTvPwgTBqKapy450o0vmwZHakm2N2bNtLxJc6iDJtM2zpXdho46XpFSUjOYdF0GUY/R/eA1hiySaQ4izJsaJE9zA7DoThzz5VoXIZSZEjHVzVdA1pLx5eoTtPROvQ0OwqHonLSnDZpl4SkFtllxWaH4FA6+LWScr+iBi0syuwQHEt+Fkh1INEAhjKknTlHpG8QNklIxFk0TaucsiW/P84odt41zvJfuRbZZTJCUsXX1QN/N8/6TxQtiqZbILyj2WE4lpICNGk4RQPomi5Tts7RwTcYF0noxTk0F1cICjc7DMdRJAlJi2FTBnnlpWaH4TAifYLMDkE4KM0nEDx8zA7DYagSmYIjGkbXNLKk48vOoulEeAWYHYZwUFpYpNkhOI6KUpS1wuwomoQkJOcoqihHyXoJu/Y+QVKGUdRNGooziqU6n2g4Wat4Rhsvf9kMUdRK2azSzpzLSSvByjfAOYqt5WaH4FAifYKkCKOolTJs0nN1NhkhERcgr7zE7BAcRqRvkCxoF7XSLC5orTuYHYZjKc4zO4ImIQnJOYqtZWaH4FA6+AWjy7x4UQdZ2H4WJ+21Ek2jxOac0y4uRuVIvCQkog4h7cFJK0tdlIIcp0zg5ZfmWZRSFFbICEkVF02XBe2iTppugcDWZofhOJSBkspJogEMZVAhmyLahXr4yoJ2USfNxRW8/c0Ow2Go4vzKzXidjHwDnMVAUSRTtuz83DzMDkE4OmkkqpNREtEAZTbn+zFxKQLdvcwOQTg6aWvOcNLSv5KQnEUpRYkkJHYyOiLq5eEtNeLP5qQNhWhcZTar2SE4FH/p/BL18Q4wOwLHUVLolO2u872iS6JRbJOEpEqAJCSiHpqmgbef2WE4jqI8lFSlE/UolfUjdi6ajqeLm9lhCAemlEKThOQMa7lTrqmRhOQsugYlTlrf+WL4u3liOOHCKdHIZCjdTtkqQD4zoh4yEn+GjMSLehk28JF2xs5aUdkZ6GQkITmLrumSkJylMiGR3l5RD+m5OsOQZETUr1hGSOwkIRENIu2MnXLSDg1JSM4hmyKe4efmgSa7kIjzqBxKl54rO0ngRT0MWatYjRRPEfXSLdLOnM1Jvz8kITmHM9Z2vliuusXsEISjUwpcXM2OwnHI94eoh1JKSv6eRdoZUR9N06SdOZuTVumThOQc8nPiDF3TnXHdlGhUCjT5QWGnDElKRL3kL+QMXRoZ0RCSuJ7hpCPxkpCIOumaJlO2RP1kQ7MznLShEKKpWJywfKloApKQnGE4Zzsj3wSiTpKKiAaRHs4zZFG7EEI0PmlnznDSji9JSM4hi9rPMJSS90PUz0nns14UJ20oRCPSpLPnbFJaXjSItDNnOGlyJgnJueS70c6mlEyHF/XQQElDYScfGNEAukxTsrNJEi8aQgpBnOHqbnYETUK+FUWdrIZN8jNxfpoGVqvZUTgQ+cSI89PQcJGExM7qpPPhReNRSoHsEXeGi5vZETQJ+VY8i1IKN4uL2WE4jPyKUuQHljgfTdNQxflmh+E4ZE8FUQ9d03CRQhB2le2MEOdh2FDFeWZH4TA0V0lInJ6BwtMita6r5JWXyNQCUb+iXLMjcBiam6dUHRP1cpGKQXZ55cVmhyCaA2lnznBxc8o986TlPItSCk/ZfMeuMiFxzsVTohEV5podgePw8EGTJF7Uw0OXkfgqeeUyQiLqoVugUEZI7FzcnHK9orSc5/CQERK7vPISs0MQzYFM2TrD09vsCEQz4CtT++wqDBulsj5AnIemaagiSUjsXCUhcXoamoyQnCW3TBIScX6qtEiqn5zN3cvsCEQz4O2ki1IvVl6FtDWiHjJl6wwXd5xxfa8kJGfRNU1GSM4iIySiXtJrVZ27p9kRiGbA08VN9iI5S06ZrCMR9ZCpwWfIonbnp2ma9FydxaoMCqQCiqiDMgzIzTA7DMfipPXhRePSNQ1PaWvsTpUUSvlfUSdls8rU4LN5+Tnl5oiSkJzDy0kzz4uVUJAtO+mKOihUerzZQTgOFzc0qZ4kGshHkle7xKJsLE74A0s0kswUmRp8Fs03yCnbGklIzuHnKlMuzhZfmOWU5eXEpdN0Cyo9wewwHIeHrB8RDefjIglJlcSCHDRJSEQtlM2KSjtudhiOxTfI7AiahCQk5/B1dcciZTvtEgqysci+CqIuMkJyhqev2RGIZsRXRkjskotysCmZsiVqoVtAOr6q8/YzO4ImIb80z6FpGgFuMkpSJbEw2+wQhINSxfkyr/ds/q3MjkA0IzJl6wyrMkiX7xJRC03TZGrw2dw90Zx0/ZkkJLUI8pC9BKrklpdQWFFmdhjCwSjDgJMyjH42zT+k8n0Roh42w8DfTab4ne14QZYsbBc1KJsVslLNDsNxeAeYHUGTkYSkFkGyl0A1JwoyMWQ4XVSjZP3IufxDQT4nooFCPX3MDsGhJBbKwnZRnVJKFrSfyyfQ7AiajCQk57AZBkHuMkJytricNJCq+eIsmm5BJR4wOwyHogWEVs53FqIeFl2ntZe/2WE4lLjcNFnYLqpTBip+n9lROBRNEpKWQyEjJOfanZ2CLg2FOIsqLYKTx8wOw7EEhckPKtFgYVIEoZqMkgIySgrMDkM4EE23oI7vMjsMx+IbiHLSESNJSM5h0TRaechQ+tkySwtJL5EFh6KSsllRR3eClIM+Q9OceihdND4vFze8XFzNDsOh7MxMwibrSMRpqqQQTp4wOwzHEhxudgRNRhKSc2iaRmtP5yypdimkoRBVNIuL9Fqdy8c5N6oSTSvUQ9qas+3OTpEy8wKo6vjaQeW8FVFFC2nvtG2NfPJrEeThjbvFxewwHMruLGkoRCVls0KCrB+pJiDE7AhEMyTTtqo7np9JsbXc7DCEA9AsLqhju8wOw7FoOgSEmh1Fk5FfmHWI8AowOwSHcqIgiyIp/9viKcMGiXEgfwvVaP4hlRVhhGggq2EQKglJNQrFrqxkGY0XlR1fiXFmh+FYAkLRnLizXBKSWiiliHDiWs8XQ6HYlpkoDUVLp+mow9vMjsLxtIqQ0pTigugakpDUYkdmoozGt3DKsMHxPSCjZdW1ijA7giYln/pa2JRBW0lIalh78og0FC1dRRnq0K9mR+FwtPBOUvJXXBBd02kvhRBq2Jd9ktyyYhlxbME03YKxe6XZYTgcLTgCZXPeji/5dVkLF91CO2koakguyuVEvmyS2FIpw4bau1Z6rc6lWyC0nZT8FRcszNNP1iueQ6FYffKwLGVuoZQyULkZkHjQ7FAcjtYqorKio5OShKQOMmWrdqtSD6Nr8mfTEmm6BbVntdlhOJ7gNmgWKd8qLpymaUT6BJkdhsNZn3YcJSlJi6V2rkCqa9UipB2aE89Scd5Xdok8LK4EygaJNWzPTKSoQnrIWxpl2FCJcZCTbnYoDkdr3UGml4iLYiiDDr7BZofhcAoqStl+StYstkg2G+rARrOjcDyu7uDv3NUcZaz4PDr4BpNTVtwo1yrLyefYt8vJ3ncUo7wCz9AgYu6fjF9UGwBObY8jdc02ChJOYi0qYcBLv8W3fesGXz/9133E/es7gvvG0Oux2+3HlVLE/7Cak+t2YC0uxa9zO6LvGo9XWGUjaFRYOfR/sWTuOoibvw9dpo4nqHtH++MTl26gLDuPLneOA8CqDNamHeHatt2wyEhJi6HpFmy7VpgdhmNq3aFyQbtMvREXoYNvK7NDcEirTx5hcGiU2WGIy0gZNlTcJmik311OJbyTU4+OgIyQ1MlqGHT2a5x6zxVFJex487/oFgu9n5jKoJmP0unWa3H18rCfYysvx79LezrefPUFX78kM5dj3/yMf5f2Ne5LWrqB5BVbiL5rPP1feBCLuxt73puHrcIKQOra7RQkpNL/+WmEjxpA3Cff2Xt7S07lcHLdDjrcdFW1a649eeSCYxTNlzIMVGEOHNttdigOSQvv5NSlGEXT0TWdTn6SkNTmWP4pUopyZc1iC6LpFtSuVWaH4ZC0iC6V1cecmCQkdXDRdboGhDXKtRJ/2oBHkD9dH5iMX8cIPEMCCerRCc/QM3OHWw/tQ9TE0QSeNTrREMowiPtkAR0mjcEjpPpCfKUUycu3EDlhFK36dcWnXRjdHriRstwCMndWLhgrPplJcJ8YvCNCibhyEBUFxVQUVvZOHJ73Ix1vvhoXT/dq180uK2Z92jFs0lC0CJquozZ8D/LfuyYXNwgKNzsK0Yz5uXkS4OZpdhgO6fv4XbJmsYVQhg11ZDucSjQ7FIektY2p3BjRiTn3q7tEbbz88WyExapZuw/hGxnO/n9+w4an/sq2V+eQunZ7I0QI8bFrcPPzJnxk/xr3lWbmUp5XSGC3M0mOi5cHfh3bkn8sCQCfdmHkHU3EVl5B9v5juPn74OrjRfrmPeiuLoT071br8y5O2Ish8+adnjIMVHaazOmtS2h7px9GF01P1pHUbm92KsfyT0nnV0ugaRjrvzM7CsekWyC8o9NXcpSW9Dw0TaOT36UvIio5lUPK6m14hgXR+6m7aDNmIEe/XErahl2XdN3cI4mcXL+T6Hsm1np/eV4hAG5+3tWOu/l5U55XBEDr4f3waRfG1pc+IvHHdXR/5BasRaWc+GE1Xe68gePfr2Tz87PZ/d48ynLy7dfIryhlefJBSUqcnKbrGOu+BfnvXCutdQeULLwVl8BqGLKO5Dy+O7FT1is6OaUUmqajXzcN2nQ2OxzHE9oezcX5KznKp/w8bIZBtH8jrCNRCt/IcDpOuQrf9uG0GT2A8JH9SV1z8aMk1tIyDv7ne2LumYib78VXA9NdLERPHc8Vbz7BgD8/RECX9hyb/zNtrxpMYWIamTsPMuiVR/DrGMGRL5dWe+yy5AOU2SqkwpCTUoYNlXYCju00OxSHpUV2NzsE0cxZNI1ugQ0vYNLSHMvPZE9WilTccmI2ZfBT4n4qQtthuf159BufcPpdyS+EFhHdIjq+JCE5D13TiGmEdSRu/r54hVcfafEKb0Vpdt5FX7MkI4fSzFz2fvAlqx+eyeqHZ5K+aTdZuw+x+uGZlGRk4+bvA0B5flG1x5bnF+Hm713bZck5eIKi1Awixg4m91A8wb26YHF3I3RgD3IPxVePwVbBksT9F/0ahGPTdAvG2vlmh+G4dAu07SpTtsQl0TSN9j5B+Lq6139yC1W5lsS5p6u0VIYyWJFyiIUJu3li07esSD6I0b4b+t2vol3/IEjRB7S20WaHcFlIaZjz0DSNdj6BuOkWyi+huoF/53aUpGdVO1aSnoVHsP9FX9MrvBUDX/1dtWMnvl+JrbSczndcj3uQP5pFx83fh9y44/YSwtaSMvKPJ9NmzMAa17RVWDny+RK6PTSlciGzYdin6hg2o9YMfdXJw4yNiMHPzUOG1Z2IMmwQvx+SD5sdiuNq0wnN1c3sKIST6B4QzpZT8WaH4ZBSi/PYmH6cK8I6SDvjRAylKLVZWZp8oPI2MP/EDhYk7OLeLkMYGDMIvetg1K5VqC2LoaTA3IBNoUFEdIvo+HL+V3iJLJpOtP+ljZK0veYK8o8nk/DjOorTs0nfspfUtTuIuHKQ/ZyKwhIKEtMoTj0FQElaJgWJaZSdXgcCEPef7zn+3fLKuFxd8IkIrfbPxcsDi4cbPhGh6C4WNE2j7dVDSPhxHZm7DlGYnE7cf77HPcCXVv261ogzIXYNQb264Nu+smqQf+f2nNpxkMKkdFJW/op/55plhSsMG58d3iSNhBNRSoG1AmP5/8wOxaFpkT1QNucuwyguD5th0DOojdlhOLRvT+ygqKJcygA7EV3T+PzIrxRbq2+2bDUM/nNoE3/8dSEH8tLR+l6J/uBbaEMngatHHVdzUuEd0DxaxibdMkJSD5th0Cc4gn05qRd9Db8OEfR49DZOLFhBfOwaPFsF0vn26wi7orf9nMzdhzj06Q/22wf+VVltInLiaDpMHgNAaVYeXOCwdbvrh2Mrq+DQ/2KxFpfi36U9vZ+8C4tr9f/0hSkZnNp2gIEv/9Z+LGRAd3IPxbPz7U/xCgum20M31/ocB3PTWXPyCCNbd5ISjU5A0zSMVV9AYY7ZoTg0rUNvaAG9VqLpWXSdnkFt0NBQyJq82hRbK5h7ZAu/7zHa7FBEI7Apg91ZyWzLrLvMb6G1nNn7VhPi4cO0rsOIGjIRrd/VqE2LUHtWg816+QI2idapL8qwoekWs0NpcpqSFcn1Kqgo5Y+bF0gzcR7uFhdeHTBBpm41c8qwQeIBjAV/NzsUx+YdgOW375odhXAyb+xcRnxhVv0ntmD3Rw9lUGiktDPNWOVUrQpe2raYgorSBj8u0ieIB2KGEubpB4W5qPXfoQ5uduoqkPp9f4HAMKcv+QsyZatBfF09iPSROvHnU2azytStZs4+Vevn/zM7FIendegl1eVEo7Ipgx6yyWa9vj6+TaZuNXNVU7UuJBkBSCjM5uXtP/Lh/jXkubqh3/Ag+j0zoUPv+h/cHAWEogW1bhHJCEhC0iBV07bE+VVN3ZKGonnSNA0lU7UaROvUV3auF41KR6N3kLQz9Sm2VvC/I5tlenAzZVMGOzITzztVqz77clJ5busP/N/hzZT4BmG56Qn0219wuj1MtI59WkS53yryiW4AXdPo16qd2WE0C98d30lacYHUjG9mlGFgHPoVtX+D2aE4PosLRPZoEXN6xeWjaRqRPkH4SPnfeu3NTmVV6iEZpWxmbMogr7yEeUe2Nsr1NqYf56ktC/j+xG6n3MNE69zf7BAuK0lIGkDTNMK9/GnlUfveHeKMMsPKh/tXU2ZYZaSkmVCGDTJTUMs+NTuU5iGqV4vYNVeYY2CrmtUMRU3zj+/gSF4GNmlnmgVDKWyGwYf71lBkLWvUay9N3l+5h0nKIYzIs/cwacZT7T28oU3nFlHut0rLeaWXyFCKPkFtzQ6jWcgqK+KfB9aaHYZoAGXYoKwEY+H7cE7pRVE7vfuwyvdNiEamgKFhHc0Oo1kwlOLjuHXklZXIiHwzoGsa/z20kZTi3Ca5vgHMP76dJzYvYOupBIgZhP7AG2hj7gBPnyZ5zqakdejVopIRkCpbDWYoRVJhNq/vWmZ2KM3GqPDOTO082OwwRB2UUqAMjK/fgpPHzA6nefDwRn/kPZmuJZrUjK2LyCwtrP/EC1SWk8+xb5eTve8oRnkFnqFBxNw/Gb+oyj1QVj/4aq2P6/ibq2l//fBa70tYso7MHQcpPpmJ7uaCX6d2dPrN1Xi1PrPDtq3CyrH5y8j4dT+G1UpQj85ETx2Hm3/lD8WKwhIO/nchOYdO4BUaTMz9k+z7YQEc/vxHPFsF0u66YTWev42XP8/3vQ4X3SK7uTuwRQl7+DFx32V7Ph8XN6Z1HUY3/zCwWVFbl6K2/wwXuJDeLPpNT7S4qcGSkFygF7fFktEidwu9OHd2HsTI1p2loXBQxrJPUfvXmx1Gs6H1HoN21V0tpuqJuPwMZRCbsI8lSY37462iqIRtM+cQGNOBNmMG4urrRUlGNp4hgXiGBgFU24gXIHvvEQ793yKGvP44niGBtV5393vzCB3cE7+oNijD4PiClRSlZDD4tUexuLsBcHjuYrL2HqHr/Tfi4unOkS9+Ak2j//MPAHD062UUJJwk5p6JpK7eSu6RRAa++DAAeceSOfLFEgbMeLDOHuPeQRE82n2UfC4dkKEMdmYl80ncelO2Tgjx8OHBrsOJ9A6EsmLU5kWoPWscew8Tb3/0h95pcSMkDvFqt2zZQkxMDPn5+ec9b+zYsXz22WeXJ6ha2JTBkNAo056/Ofrq2DYO5abLehIHZGz9SZKRC6T1GO7UNe+F+TQ0hoZ1aPTrJv60AY8gf7o+MBm/jhF4hgQS1KOTPRkBcPf3qfYvc9chAmI61JmMAPR56i7Ch/fFOyIUn3at6frAZMqy8yhIOAmAtbiUk+t30unW6wjs1gHfqDbE3D+Z/GNJ5B1LBqD4ZCahg3vi1TqY8FEDKD6ZCYBhtXF43mKi755w3h9ne7JT+O7EzsZ4m0QjsimDpMJcPju0ybR93E6VFvLGrmW8ufsXMpSBNuaOyqlc3YZe8EbTl4vW7QqzQzDFBSUk06dPJyYmhpiYGHr27Mk111zDhx9+iNV6aZlmv379WL9+Pb6+vgAsWLCAgQMH1jjv22+/5bbbbruk57oUFk1nWFhHHPNP2DEZSvHRgTUcz8+SxYcOQimFsWslat23ZofSvASEooV3bHG9VuLy0jSNUE9fIn2C6j/5AmTtPoRvZDj7//kNG576K9tenUPq2u11nl+eV0j23iOEj+x3Qc9jLa5csOzi7QlAQcJJlM0gsPuZtTHe4a1wD/In/1gSAD7twsg9eALDZpC9/xg+bcMASFq6gYCYKPuUsvP5JeUgixP2XlCsounYlEFacT5/37eScgdYcxdfmMVL2xef3sPE3aH3MNF6jXLYZKkpXXDLOnLkSNavX8+yZcu4//77+fDDD/nPf/5zSUG4ubkREhJS73BrUFAQnp6el/RclyrI3Zsu/qGmxtDclBs2Zu9fRWJhjiQlJlNKofavR638wuxQmh2t21BZzC4uC5thMLiRR+NLTuWQsnobnmFB9H7qLtqMGcjRL5eStmFXreenbdyNxd2NVv27Nfg5lKE4+vVS/Dq3wyeisp0szy9Ec7Hg6uVR7Vw3P2/K8yuniLW/YQSarrPl+dlk7jxIzH2TKE7PIm3TbqImjOLQ3MVsnv4++z/+Bmtx3WsAYhP3sizpQIPjFU3DpgxOlRTyt70rKHawYim172HyvOPsYdK6A1pgy9kM8WwXnJBUJQ8RERHceeedDBs2jJUrV5KXl8ef/vQnBg0aRJ8+fXjwwQeJj4+3Py4lJYVHHnmEQYMG0bdvX8aPH8+aNWuA6lO2tmzZwvPPP09BQYF9NOaDDz4Aqk/ZeuaZZ3jyySerxVZRUcGQIUNYuHAhAIZhMGfOHMaOHUvv3r2ZNGkSS5cuvfB36Sw2w2B4WKdLukZLVGaz8ve9K0koyJakxERq71rUz/8Hpg2gN19aj+EtaoGhMI9F1xkSGoXemOPxSuEbGU7HKVfh2z6cNqMHED6yP6lrah8lOblhJ2FX9MLi6tLgpzjy+Y8UpWTQ/eHfXFBoLl4edH/4Zoa+/ST9/nQf3m1CODx3MZ1+cw3pm/dSeiqHwbMeQ3dzJT52zXmvtSB+Fz8l7b+g5xeNx6YM0osLeGfPLxRWNG5538ZUtYfJwvjdWEPbn97D5HHT9zDRegxH2Vpmx9clzz1wd3enoqKC6dOns2/fPv75z3/y9ddfo5Ti4YcfpqKiAoCZM2dSXl7OvHnziI2N5dlnn8XLy6vG9fr168cLL7yAj48P69evZ/369TzwwAM1zps4cSKrVq2iqKjIfmz9+vWUlpZy9dVXAzBnzhwWLlzIq6++yo8//sh9993HH//4R3799deLfr0WXWdgSHs8LbIPwYUqtVXw970rOZZ3StaUmMDYuRy1/H9IMnIR2nRGa8417UWz4+vqQe/gxvtx5Obvi1d4SLVjXuGtKM3Oq3Fu7uEEStKyCB/Z8I3ZDn++hKw9R+j77L14BPmdeV4/H5TVRsU5Ixvl+UW4+dVejvXk+p24eHrQql9Xcg/F06pfV3QXC6EDu5N7KKHeWBbG72ZRwp4Gxy4ah00ZpBbl8s6eXyhw4GTkbD8l7efxTd+yMuUQRmT303uYTANfE77vXVzRug1Fs7TMjq+LTkiUUmzcuJH169cTHh7OypUrmTVrFgMHDqRr16688847pKens3z5cgBSU1Pp378/MTExtGvXjiuvvJJBgwbVuK6bmxu+vr5omkZISAghISF4e9fckHDEiBF4enryyy+/2I8tXryYsWPH4uPjQ3l5OXPmzOH1119n5MiRtGvXjilTpjBp0iS+/vrri33ZQOVaksYeTm8pygwrs/evZldWstmhtAhVRfSMXStRq740OZrmS+s5SqZricvKpgyujujaaNfz79yOkvSsasdK0rPwCPavce7J9TvxiQzHp13req+rlOLw50vI3HmQPs/eU2MBvG9kOJpFJzfuuP1YcVomZdl5+HVqV+N65QVFJCxeS5c7b7Bfv6rH2LAZqAZ2Zv2YuI+vjm3DUEo6wC4DpRSHczN4d88KihxsmlZ9DODr49t5cvP3bDuVADGDT+9hcvtl3cNE69QPzc2j/hOd1AUnJKtXr6Zfv3706tWLhx56iHHjxnHTTTfh4uJCnz597OcFBgbSoUMHjh2r3N/gnnvu4Z///Ce33347s2fP5uDBg5cUuIuLCzfccAOxsbEAFBcXs2LFCiZOnAhAQkICJSUlPPDAA/Tr18/+74cffiAxMfGSnhvg6oiusrj9IlUYNv4Vt97eg2VI1aImYVMGVmVgtVWgde4H3jV/eIgG8PJD63aFTNcSl5VF0+niH0qEV0CjXK/tNVeQfzyZhB/XUZyeTfqWvaSu3UHEldU7Bq0lZZzadqDO0ZFd7/yP5JVnZhkc+XwJ6Zv30P2hKVg83CnLK6QsrxBbeeXsCBcvD8JH9OPo1z+Tc/AEBfGpHPz0B/w6tcW/U83Nho9+tYy21w7FPbBylMW/UzvSNu2hKPUUJ9dsx79zzSSmLqtSDzN73yrKbFbZPLGJVHV6rUg9xOx9qyixVZgc0cUrN6z8+9BG/vjrQuLyM9D6jkV/8G20KyaBa9MnClqfK1t0x1fDJ4eeNmTIEF555RVcXV0JDQ3FxcWFFStW1Pu4W265hREjRrB69Wo2bNjAv/71L5577jnuvvvuiwocKqdt3X333WRlZbFhwwbc3d0ZOXIkUJmgQOW0rbCwsGqPc3Nzu+jnhDNVUHoEtmFfTuolXaulUlT2YKUU5TItZhgWXceiSfWixmJTBvnlpXy4fzUWTWN672vQb3oK4+s3oJkMpTsKre9VLbLiiTCfzTC4KiKG/x3ZcsnX8usQQY9Hb+PEghXEx67Bs1UgnW+/jrArqlcZyvh1H6AIG9yz1uuUnMqmoqDYfjt19TYAdv31/6qdF3P/ZMKH9wWg0+3Xg76M/R/Nx7DaCOrRiS53ja9x7ex9RynJyKbbtJvsxyLGDqYgIZUdr/8b3w4RRE0cc0GvOy43jb/sXMofeoyhlaePtDONyKYMUDDvyBY2ph+v/wHNRKG1nPf3rTqzh8kVE9H6XdW0e5iERaK1jW786zYjF5yQeHp6EhkZWe1Yp06dsFqt7N69m/79K3tVcnJyOHHiBJ07n6lcEB4ezh133MEdd9zBu+++y/z582tNSFxdXbE1YFFP//79ad26NUuWLGHt2rVcf/31uLq62mNyc3MjNTWVwYMbf7dwmzK4tm03SUgu0a6sZN7YtYw/9ByDv5unNBaNwFCKE/mZ/DNunX1R4b8ObeK3XYehT/gdxsLZIFMYGsbFDa3fWCn1K0xRtbj9uxO7KLJeekdCqz7RtOpz/h89bUYPoM3oAXXeP/StJ6vdHvPvl+t9XourC9FTxxM9tWYScragnp0J6lm92pHF3ZUej9xS73Ocz6nSQl7ftZQHuw6nZ2CbFlnBqLHZDIMSWzn/2L+W4wWZZofTJKr2MInyDeaB6KGEjrkDbeD1qPXfoQ5uadQ9qbQB16Nstha7fgQaaWPEqKgorrrqKl588UW2bdvGwYMH+eMf/0hYWBhXXXUVAH/5y19Yt24dSUlJ7N+/ny1bttCpU+3VqiIiIiguLmbTpk1kZ2dTUlJS53NPmDCBr776io0bN9qnawH4+PjwwAMP8MYbb/D999+TmJjI/v37mTt3Lt9///0lv2aLphMTEEZb74BLvlZLl1qcx6wdSzmcmwGcGQIWF6aqetmak0f4296V1Sqc7MxK4vuEvRDVE23sVLNCbHa0HsPBzdxS46Jl0zWdUeFS2fFSldqs/GP/Wn5K2o+hlEzhugRKKRKLcpi1Y6nTJiNniy+o3MPkowNVe5g81Lh7mPgFo0UPbNHJCFzECEld3njjDf7yl7/wyCOPUFFRwcCBA/nXv/5lH7EwDIOZM2eSlpaGj48PI0eO5Pnnn6/1Wv379+f222/nySefJDc3l8cee4w//OEPtZ47adIkPv74YyIiIhgwoHqvzpNPPklQUBBz5swhOTkZX19funfvziOPPNIor9lmGFwd0Y3PDm9qlOu1ZEXWMv6+byUjW3fm1o79sWg6FumVbjDj9BStzw5v4mBueq3nLEs+QJinL8P7jMHIO4XadmklsJ2epqENvI7KCYbSoyrMoQFXtolhWXKcrLe7RArFDwl72JOdwgMxw2jl4YMuoyUNZjMMFPBD/G5+STmIamEVG/dkp7In+weGh3Xklg598bzpCVTqUYy130Dq0Yu+rtbvaqT6JWhKuqMviU0ZTN+ykPyKujdrEhcmyN2Le6OvoGtAa5RSMrx+HjZlYNF01pw8wncndlLWgLmtz/a+mi7+oRiL/4k6vO0yRNlMde6HZdJjZkchBACfxK1nW+alF2QRlVx1CxPb9+Katt1QSkkHWD2UUiQUZvPfQ5tIL8k3OxyHMK5dD8a17Yarixvq+G6Mdd9BVsqFXcTdC/3hd9FcL21tszOQhOQS2ZTBsqQD/CA1zxudjJacn6EM8uoZFanLXwZOJNjNE+Obv15Sz44z029/AVpHSXUtYbrK/R3ymLXzJ7NDcTodfVtxf8xQGS2pQ0sfFamPDtzScQCjW3dC1y2ouE2oDQuhIKu+hwKgDboBbcQUNFk/KwlJYyi1VjD914XNutydowp292ZKh74MDInEZhiSmFD540QpWJl6iB8T91J6ERU/3HUX3hw0CU9lYHw+Cy4woXF6rTtgufPPZkchRDUfHVjLbtnDqdG56haua9ud69p2k4qPp1WNvu/NTuGb4ztlVKQebroL93QZzIDgtmhoqF0rUL/+CCWFdT9It6A//A54+spMECQhaRSGUvyUtF92hm1C7X0CmRLVj26BrVtsYmIzDDRNY1P6cWIT9pJTXlz/g84j2N2Lmf3HYynOx/h85vm/OFsYffIfIKpXi19kKByHoQzSSwp4dfuP0kfdRHxd3RnXriej23QBaJGJSVUicjw/k+9O7ORo/imzQ2pWfF08mNZ1KF39Q8FmRW39CbX9F6hlWr/WaxT6NfeaEKVjkoSkkZTbrDy/9YdqlY1E4+saEMbNHfrR3icIQxnoLaDBqErAdmUmsTBhNyeLG6+nqpNvK57tNRbtVBLG/LfAKqN8hHfCcscLZkchRK1kLUnTC3b3ZlJkb4aERmG0kPUlhlLomkZacR7fndjFnuwLXAshqgn18OXBrsNo7x0IZcWoTT9U7mFStfGhxQV92lvg7SfTtU6ThKSR2JTBypRDfHtip9mhtAj9W7Xj+rbdifQNdtoRE5sy0NHYl5PKj4n7ONHAOakXakhIFPdHXwHHdmEs/qhRa6s3R/rtz0PrDrJ2RDgcQykySwt5edtiDBknaXIRXgGMa9+Dfq3aoYFTdoBVtZ+pRXksSz7Alox4WSfSiOx7mHj6QmFO5R4mcVvQ+l2FNuZ2map1FklIGpHVsDFj6yJyy+veN0U0rkifIEaFd+GK0Ch7Y9GcFyZWDZcXVZSx9uRR1qUdJausqMmfd1Jkb8a164Ha8QtqzddN/nwOq2MfLDc+bnYUQpzXp4c2sTnjhNlhtBh+rh6MaN2ZMW264O/maf+ebq6Uqkw5lFJsz0xk9cnDHMt3/v1EzNQ7KIK7Og/E390blZkC3v7g4S0JyVkkIWlENmWwPu0YXxzdanYoLY6XixtDQztwZUQMIR4+zarBqGwcFPrpebsrUw+xMzMJ62XeTf2hrsMZGBKJsfJz1K6Vl/W5HYKmod87CwJCZWd24bAMpcgpK+bP2xbJviSXmY5G7+AIrmwTTdeA1vb3v7l0glWNhuSWFbMq9TAb0o9TIFsWXFYjwjpxW8f+uGoamqXRtgJ0CpKQNDKbMnhpWyyZpU3fqy1q0oAOvq3oHRxB/+B2hHn5OWSjYTMMezwnCrLYlZXErqwU0yuZPN/3OiJ9AjF++BCO7zY1lstN6zEc/boHzA5DiHoppZh39FfWpx0zO5QWq5WHN32C2tI3uC2d/UPRNc3hpg+f3dmVVVrIjswk9mSncCTvlEzLMomvqzt/GTQZd0lGapCEpJHZlMH2U4n859BGs0MRQIiHD72DIujXqh2d/ELQNQ1DVc6+vpwjKFbDwKJpaJpGhWFjX3Yqu7OS2ZeTSoEDFULQgdcHTSbAxQ3j6zchPd7skC4PF1f0B96UBYaiWTCUorCilD9vjaXMuPCy36Jxebm40iOwDX2C29I7qA3uFleUUtiUwuUyJihnt21KKXtn1+6sFNKkbK9DuL3TQEaFd242MzguJ0lImsg7u3/hiJTLcygeFlfa+wQS5RNMe98gOvgG08rDB6hs4A1loKFddA9XVQME2JMPmzJIL87neEEWiYXZJBRmk1yYc9mnY10ILxc33hg4EXdrBcbnr0ELmFusDbwObeRvJBkRzYahFEuT9sumvA7Goum08fInyjeI9j5BdPBtRRsvfyx6ZZJgnF6/UdVGXIzKzQorRz6qRtpzyoo5UZBJQkFlO5NYmE2RtbwRX5m4VKGevrw6YLxTFkdoDJKQNAFDGaQVF/DajiVSCcXBeVpcaecTSBuvAPzdPPB38yTA3Ysgdy/83TzxcnE77+MNpSiqKCO3vIScsmJyy4vJKy8lt7yY5MJckoscO/moS6iHL6/0vx49Pxvji1lQdml7njg0dy/0B98GNw9ZYCiaFZth8NL2xWSWyh5CjqwqSWnnE0jg6bbF39WDIA9v/N088XX1qHdKcYm1nLzyUns7k1teQl55CWnF+ZJ8NBN/6DGGbgGtHWpanyORhKSJKKWYf3wHK1MPmR2KuAQWTcfd4oJF07BoOpqmYSiFTRkYyqDEanXaubhd/VvzZM/RkHoM47t34SJ2hG8OtKvuRus1Usr8imbHZhjsy0nlowNrzQ5FXAIN8HRxrRzxOD1KXzXiblMG5TZrs+zYEmf0b9WO33YbaXYYDk3StCZ0Y1Rv/Fw9zA5DXAKbMii2llNw1ihIXnkJhRVlFFsrnDYZATiYl8bnx7ZDm85ozrrYO6LL/7d358FVnXeax5/3nLto31ckoQ0kgQQCDMZgFDAkeIkhYHridtxOYsd4sJ2QsTtJ0ZO4prqTGU+63JWucbo8yXSmXenu6XE5HbtS46RxHGI3wkvsYLAxYBaDQYhFAkloQcu958wfQurQ2Bi0vfdK30+VioK6956fLtJ57/OucupXEEYQl1zHUX12seoyp9kuBaPgS+qJDKhroE/nB4ZGQS6oc6BXPZF+wkicS3CDuqtyEbvifQICyTgxxijguLqjfL7tUoAR237qkF5qfl9OzWKZpettlzO23ICc1ffKHzo5Fxil6upqvfTSS1d8zJYtW/TQQw8N/933fT322GO6/vrrVV1drX379l3TNT3f090zFilIqAZi0rqyuUoJhmJqp89YxJStCfCXu3+twyxwRxx7ePanNDe7WN6LT8vfs912OWPCLFkrc8MaFrJPMVu2bNFzzz0nSQoGgyosLNTnPvc5bdq0SYHA6LbibGlpUXp6ukKhkJqamrRq1So9//zzmjVr1vBjOjs75fu+0tLSJEmvvPKKHn74Yf30pz9VSUmJMjMzr7kOFrgDsak0JUt/Nu9m1ideBVricRb1PP3JjOvZ4g1x7W/2/qtOdLXJfPqLUmmt7XJGL6tQZvHthJEpqqGhQY2Njdq6davuvfde/fCHP9RPfvKTUb9ubm6uQqErb4SRmpo6HEYk6fjx48rNzdWCBQuUm5s7olDkGKObS2arIDHtkx8MYEI4MvrizMVsbnSVaI3Hmes4KkxK0+3T62yXAozKf3t7qzoHeuWsfVjKKbZdzigYOTffK9qIqSsUCik3N1dFRUX6whe+oKVLl2rbtm3q6OjQt771LS1atEj19fW6//77dfTo0eHn3XPPPaqurr7sq6mpSdKlU7ZWrVolSVq3bp2qq6t1zz33SLp0ytaWLVv03e9+V83NzaqurtbKlStH/k350r3VS+SInlggFtw0rUpFyRl0SF8l3qUJYIzRLSW1Kk/Ntl0KMGIRefrznb/SgDFyNjwqpWTaLmlEzNzlMoWVMi5z7jEoHA5rYGBAW7Zs0Z49e/TUU0/pmWeeke/7euCBBzQwMCBJevLJJ9XY2Dj8tXr1apWXlysnJ+ey13z22WclSU8//bQaGxv15JNPXvaYb3/729q8ebMKCgrU2Nion/3sZyP+HlzHUWlKlm4pmQQjmECcywwnaV1ZPVO1rgGBZIL48vWV6qUsPERc64r06b/vfkl+QrKcOx6RQnG2i1xKhsyn/oNYOgdpcEH5q6++qsbGRhUWFmrbtm363ve+p4ULF6qmpkZPPPGETp8+PTzqkZGRodzcXOXm5uqFF17Q66+/rqeeekoJCZf/HmRlZV3ynIyMjMsek5qaquTkZLmuq9zc3OHnjJQxRmtK61SaMrrXATByRkb3Vy9lZOQa8W5NENc4yk5I0R1l82yXAozKiZ52PbV/h5RVIGfNw1LchGwjZ/W9UiBIr9UU9/LLL2v+/PmaM2eONm7cqNtuu03r169XIBBQfX398OMyMzNVXl6uw4cPX/L8V155RU888YR+8IMfqLy8fKLLvyLfl+6vuZHOL8CSW0pmqTItlwMQrxHv1gRyjNHKomrVZOTbLgUYlXfOndCzR3ZJ02tkVt1ju5yrYhaulimr48wRaPHixXr++ef14osvavfu3fr+979/1SH10KFDevTRR/WNb3xDy5YtG+dKr53rOMqh8wuwoiw1W2tLmao1EgSSCeb5nu6tWqIEN2i7FGBUftP8vrafOixnToPM9Z+1Xc6VFVbKLNtguwrEiMTERJWWlmratGnDu1pVVlYqEolo9+7dw49ra2vTkSNHNGPGDEnSuXPntGnTJq1evVpf/vKXr3iNYHDwHh+NTvw5N0OdX7MyCib82sBUleAG9EDNskl9YPJ4IpBMMMc4Sgsl6E9mXm+7FGDU/vHQm9rXdkrOsjtkahbbLuejhZPkrHnQdhWIcWVlZVq1apUee+wxvfXWW9q/f7+++c1vKj8/f3jHrM2bNysxMVFf+9rX1NLSMvz1UaEjOztbCQkJ2r59u1pbW9XZ2Tmh34/ne7q3eomSAnR+ARPhrspFygwnsnZkhHjXLHCMo0W5pbppWpXtUoBR++s923S657zMLV+Riqttl3MZ5+b7pKQ0pmrhEz3++OOqra3Vpk2bdOedd8r3ff34xz8eHu148803deDAAd10001atmzZ8NfJkycve61AIKDvfOc7euaZZ9TQ0HDJ6ewTwTGOUoJhfXHmDRN6XWAqWpRbqhvyy+UQRkaMk9otivqentj9kj7obLVdCjAqAcfRXy5apyT58v7Pf5XOXf4BzQYzb6WclXfbLgOw6udHdmlr017bZQCTUnY4Wf/lutsUcgKsHRkFopxFRtKm2Q1KDYZtlwKMSsTz9Bdv/0oRJyBnw59KSTFwYnTedJnlf2y7CsC69WX1qs0stF0GMOkEHVcPzv6UAsYljIwSgcSioSH1jTXLOF0Xca+9/4KeeHeb/KRUOXf8JykQsldMKEHOmofErxUg+ZI21ixTTkKK7VKASeXLVTcMnsbOFr+jxjtomWscVaXnaW3pXNulAKN2tOusfnLgdSmnWM7tmyQbPUbGyLntP0qp2awbATS461bIcfXw7OUK8TsBjIlbS2q1MLdUDiMjY4JAEgOMMbp1eq3qs4ttlwKM2lutx/SLY3uk8rkyK+6a8OubFXdJ5XNk6LEChrmOo4KkVH2pikXuwGjVZxVpXVn9Jz8QV40WO0b4vq+NNTeqNCXLdinAqP3y+Ht648wROfNXySxYPWHXNfNXDV6THivgMo5xtDC3VJ8pqrFdChC3piWl6/6aG8WeUGOLQBIjjDFyjNHmupuUk5Bsuxxg1P7uwOs63NEis/zz0szrxv+CFfWyMSIDxJs7yuerLnOa7TKAuJMcCOtrdSvkOg4dX2OMQBJDXOMo0Q3q63UrlWxzQTAwRp5459c619st57YHpMLK8btQXungmhVOyAWuyqbZDapIzbFdBhA3XOPowdkNSg9x+OF44B2NMa7jKDshWV+tXa4AP/CIc56kv9j5S/V6UTnrvy5l5I39RVIyB3f1clwZfmeAT+QYI9cYba5bocKkdNvlADHPyOi+6iWqTMsljIwT3tUY5BpHZak5uq96KbuWIu71ehF9b9dWRQMhORselcZy69FQwsXXTGZHLeAaOMZRyAnokTkrlRlOsl0OENPunrFI1+VMZ0etcUQgiVGOMVqQU6IN5fNtlwKMWmtvl/5678tSSpacdZslNzD6F3UDg2eNZOYTRoARcB1HKYGwHpmzSskBDugFPsqG8nlqKJzBmpFxRiCJYcYYfaZ4ltZMn2O7FGDUDna06KeH3pQKymVu3ahRnVroBuSs/apUMoswAoyC6zjKSUjW5roVnFEC/Du3ltRqdfFs22VMCQSSOHB76Rx9dnqd7TKAUXv1zAf6l6a9MjOvk2nYMLIXcQNy1j4sldZy1ggwBlzjaHpKpjbN/hTz44GLVhRWcdbIBOLOEyfWls7VbSW1tssARu35D9/R22ePy1l0q8zcFdf2ZDcgZ83DUmkdYQQYQ45xNCujQJtmLWNDFUx5N+SV664ZC22XMaVw14kjnyur1y0MHWIS+NG+Rh3rOiez6m6pfO7VPclxB9eMlBFGgPHgGKO6rCJ9tXa5gkzfwhR1Xc50fanqBg4+nGC06nFmffk8rS6eZbsMYNQef/tFdfRfkLPmQSmv9MoPHgoj5XMII8A4coxRdUa+vl53k8JjsfkEEEeWFVRqY82NMhKL2CcYLXsc2lA+n1CCuOfJ05/v/JX6fcm54xEpNfujH+i4cm5/UKqYyzkjwARwjKOKtBw9UrdSiW7QdjnAhFhdNEv3zFwsiTBiA617nNpQPl/rWWyFONcT6dfju1+UF04cPE8knHjpAwLBwTBSWU8YASaQaxxNT83Sn879tJIDIdvlAONqXWm9NlQMHrNAGLHD+EySi2s7Th3WPxz8nTzx34j4NTujQJtrl0snDsn757+SvKiUkDx4ZklBBdO0AEuivqczFzr1V+/8Rp0DvbbLAcaUkXTXjEVaXjjTdilTHoEkzvm+r3fPndCP9+/QgBe1XQ4wYisKZ+qPK6+Tv+8N+Tuek/NHj0rpuZwzAlgW9Ty19ffof+z5rU5f6LRdDjAmHGN0X9USLcwtZVQkBhBIJgHP93Ws65yefO9ldQ302S4HGLE7KxZoZVGN/IF+yXUJI0CMiHqe+r2o/ue+f9X+9tO2ywFGJewGtLHmRtVmTpNDGIkJzIOYBBxjVJKcqf8872blJaTaLgcYsffaTinqefIdhzACxBDXcRR2XX297iY1FFTaLgcYsZyEZP3ZvJtVm1lIGIkhjJBMIlHfU180oh/t204PFuLOisIq3Vl5nSTRSAAxyvd9GWP0UtN+/ezI2/JZv4g4Up2er02zGxR2AnJZmxhTCCSTjHfxv/O5o7v0YtM+y9UAnyxgHH2+YoGWT6uyXQqAq+T7vva0Net/7d+hvmjEdjnAJ/q3Ti9fDrs2xhwCySS2s/WYnj7wOo0FYlZmOEkPzmpQSUoWoyJAnPF8T6d6OvXke7/Vub4e2+UAH8k1jr5QuVDLCmfYLgVXQCCZxDzf05kLXfqbva/oDDujIMbMzijUxlk3MnQOxLGo56nPi+jv3n9N75w7Ybsc4BKpwQQ9NLtBZak5dHrFOALJJBf1PEX8qP52/6s0FogJRkafnV6n26fXyRfrRYB45/m+HGP00on9eu7ILkV8z3ZJgGam52ljzY1KCYTp9IoDBJIpYKix2Hp8r37x4Ts0FrAmORDWxpqlqskoYN93YJLxfF8nutv0o32Nauntsl0OpijHGK2ZPke3ltTKZ71I3CCQTCGe7+tkT4f+dv8ONfd02C4HU0xVep6+Ur1UqaEEuTQQwKQ0OCrv6e8PvqE3Wz60XQ6mmLyEVG2cdaOKkzMZfY8zBJIpJup58iX9/Mjb2tb8Phs2YtwFHVfry+ZpVVG1PN+jtwqY5Ia2Bt5x6rD+7+G31O9FbZeEKWBpfoXuqlwo1zhM0YpDBJIp7P32U/rf77+m9v4LtkvBJFWRmqP7qpcqOyGZ3ipgivF8T6293Xr6wGs6fL7VdjmYpJICId0zc7EW5JQMh2HEHwLJFBb1PPV7Uf3jod8xtI4xFTCO1pbO1WeKZ4k934Gpa2hU9JXmA/r50V3qZRt6jKHazEJ9qeoGpQTDTAWOcwSSKW5owfu7507onw69pbN93bZLQpybnpKpr1QvVV5iGqMiACQNBpPOgT79w8HfseMjRi01mKA7KxZoUV4ZU4EnCQIJJA2Olnjy9cKxd/Vi035F2YkL1yjRDWpt6VytmFYlXz69VQAuMdQBtrP1mP7p0Fs6P9BruyTEGSNpSX6FPl+xQCE3QDsziRBIcAnP99Xa26W/P/iGDnScsV0O4sBQA/FH5fOVGAjSUwXgiqK+p/5oVM9+sFM7Th+2XQ7iRHFyhu6ecb0q0nJYKzIJEUhwmajvyTWO3jhzVM9+sFOd9GLhY5SmZOnuGYtUmppNAwHgqg3dLz4436pnDv9eR7vO2i4JMSrRDWpN6VzdNK1Kvu+zg9YkRSDBx4r6nga8qH557D1ta35fA2zdiIuSA2GtL6vXsoJKeTQQAEYo6nlyncEOsOeO7FJbf4/tkhAjXOOooWCG1pTOURKj75MegQSfyPN9dQ306RcfvqMdpw/L40dmygo7Aa0sqtItxbUKui7zdwGMicEzsnz9umm/tjbt1YXogO2SYImR0fV5pVpXVq/MUNLgvzH6PukRSHBVhn5MWvu69dyRXdrZeoxDFaeQoONqeeFM3VZSd3GdCI0DgLHn+Z76ohG9cGyPftt8QBE2WJlS6rOKdEf5PBUkpQ9vgoCpgUCCazJ0gzje1aZ/PvK29rWfsl0SxlHAOFpWMEO3T69TSjAsiZ4qAONr6GPJ+YFe/b9j7+q100eYMjzJVaXnaUP5fJWlZrON7xRFIMGIDC18/+B8q/6laa/eOdvEiMkk4hijJXkVWls6R+mhREkEEQATy/N9GUndkX69dGKfXm4+yFSuSaY6PV+3lszWrMzC4fVEmJoIJBiVoZ6Mlgud2tq0V6+dPsIQexxLDoTUUDBDq4pqlBZKYMgcQEzwfF8RL6qXTx7Qb068r/b+C7ZLwgi5xtHC3Om6uXi2ipIzCCKQRCDBGBn6MeqO9Os3J/br5ZMH1RPpt1wVrlZ+YppWFVVraX6FXOPIiBERALEn6nuSL71+5oi2Nu3T6QvnbZeEq5QUCKqhYKY+TYcXPgKBBGPO831FfU+Npw5r+8lDOtHTbrskfIxZGQX6TFGNarOm0UsFIG5EPU+OMdrT1qztJw/p3bZmdoCMUTkJKfp0UbWWFcygwwsfi0CCcTO0zuRY1zltP3lIv2v5UL3M/7UuPZSoxbllWlZYqfzENIIIgLg1dP/qHOjVjlOHteP0BzpzodN2WVNeyHE1P7tES/IrVJORL08+28TjiggkGHdDCxMjvqfftxxT4+nDOthxxnZZU0rQcTUvu1hL8ytUk1EgSfRSAZhUhjrBDnWc0fZTh/X71mPszjWBjKQZ6XlakleuRbmlCrkBdszCVSOQYEIN9Wa19nbptdMfaGfrcTX3dNgua9KqTMvVkrxyXZ9XqrAbHG6wAWCyGvoQ3Bcd0Btnjmpn63G933GaKV3jJCchRUvyynVjQYUyw8mMumNECCSwwvf94SHcs71deqvlmN4+e1xHO8+yffAoBIyjqvR81WcXaV52iTLCiTQOAKasoftfb2RAu842adfZJr3X1qx+Rk5GpTg5Q3OyijQ/u1ilqdl0dmHUCCSICcPzgPt79fvWwXBysKNlcEcVXFFyIKw5WdNUn12kusxpCrkBQggA/DtD98WIF9XetlN6++xx7T57Qt2RPtulxbyg46o6PV9zs4s0L7tY6aFERX1PjgxTfzEmCCSIOUONRn80ooMdZ7S3/ZT2tZ1Sc087oyca3MO9LDVLVen5mpM1TeWpOXKMIYQAwFUa+jDtSzrWdU7720/pYEeLDp1vYfOVi/ITU4dH3GsyChR0XNoZjBsCCWKa53uSjBxj1BPp14GO0zrY0aKDHWd0vLttSswJDrsBladmqzItV1XpeapMyx1sGOidAoBR831fnu/LdRx5vq/m7nbt7zitAx1ndKijZUqMoAQdV2Wp2apMzdGM9FxVpuUqKRCS7/vy5bMwHeOOQIK48ocBJeJFdbLnvD7sOqvjXW061tWmE93t6vMitsscsZRgWEVJGSpKzlBRcroqUnNUkJQ+PALiGAIIAIy3iOcpcHEk4FTPeR3pbNWJ7nad6O5Qc097XJ8UHzCO8hJTNS05QxWp2ZqZnqei5Ay5xlHU92QkAggmHIEEcS9y8YO6Y4x831drb7eOdp3VqZ4OtfZ2q7W3S629Xero75UfA5O+HBmlhxKVGU5SQVKaipIyVJySoeLkTKUEw5IGt0r2L/bYAQDsinqejPm3D+oXIgM60d2mpu72waDS06GzvV06398rLwbaGWnwZPSCxHQVJKWpIDFNhcnpKkrKUGY4afiE9D8MXoBNBBJMSlHfk3xd8oE+6nlq7+/RmQtdauntVFvfBfVE+i/56o70qyfSp+5I/1VPBzMySnADSggEleAGlegGFXYDSgwElR5KVFY4SZnhZOUkpCgrnKTUYMJwY+BfPNXeNQ4jHwAQRz7q/u35vroH+tTW36Ozvd1q7+9RW1+P2vouqL2/R73RAfVHo+r3Iuq7+OfVnpXiGKOQ4yrkBJQSDCstlKD0YKJSQwlKDyUoNZiojFCiMsKJSg8lKikQ+oM6/eGOOyAWEUgw5QzdnIcOBvy4G3TEiw6HEv/i8/yLYyxDvzYhN6Cg437stbyLc5MdwxA4AEwlg/d/T8aYT9wSd8CLqj8a0cDQSMzFqcnOxecGHOdj25Co78n3/au6DhCrCCQAAAAArCFKAw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/4/MTecaquUGkQAAAAASUVORK5CYII=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9" descr="data:image/png;base64,iVBORw0KGgoAAAANSUhEUgAAAyQAAAGACAYAAABcGKbVAAAAOXRFWHRTb2Z0d2FyZQBNYXRwbG90bGliIHZlcnNpb24zLjcuMSwgaHR0cHM6Ly9tYXRwbG90bGliLm9yZy/bCgiHAAAACXBIWXMAAA9hAAAPYQGoP6dpAACfBUlEQVR4nOzdd3hUZfbA8e+9k94LSQgBElpC70U6YqcqrhU76rqua98VZW3I2lbXFV1X1t3V34INFZEggtI70mvopJOE9F5m7vv7I2QgJCEBEu5kcj7Pw7M7d+7cOTNm5p3zlvNqSimFEEIIIYQQQphANzsAIYQQQgghRMslCYkQQgghhBDCNJKQCCGEEEIIIUwjCYkQQgghhBDCNJKQCCGEEEIIIUwjCYkQQgghhBDCNJKQCCGEEEIIIUwjCYkQQgghhBDCNJKQCCGEEEIIIUwjCYloNrZs2UJMTAxbtmwxO5Qm19SvNSYmhg8++KBJri2EEM3J3XffzYQJE+o9Lzk5mZiYGBYsWHDBz/HBBx8QExNDdnb2xYRouunTpzN27NgmufaCBQuIiYkhOTm5Sa4vmgdJSMQleeSRR+jTpw+FhYV1nvPMM8/Qs2dPcnJyLmNkjWfNmjXExMQwYsQIDMMwOxwhhGj2YmJiGvSvsTpl0tPT+eCDD4iLi2uU65npiSeeICYmhr/+9a9mhyJEo3ExOwDRvE2aNIlVq1axfPlybrzxxhr3l5SUsHLlSkaMGEFgYODlD7ARLFq0iIiICFJSUti8eTPDhg0zO6RLtmfPHiwWi9lhCCFaqLfffrva7R9++IENGzbUON6pU6dGeb6MjAw+/PBDIiIi6NatW6Nc0wyFhYWsWrWKiIgIfvzxR5599lk0TTM7rEsyefJkxo8fj5ubm9mhCBNJQiIuydixY/H29iY2NrbWhGTFihUUFxczadKkyx9cPYqLi/Hy8qr3nJUrV/L000+zYMECYmNjnSIhcXd3NzsEIUQLNnny5Gq3d+/ezYYNG2ocF9UtW7YMwzB4/fXXuffee9m6dSuDBw82O6xLYrFYpINMyJQtcWk8PDy49tpr2bx5M1lZWTXuX7x4Md7e3owdO5bc3FzeeustJk6cSL9+/ejfvz8PPvggBw8erPG4tLQ0Hn30Ufr27cvQoUN5/fXXKS8vrzWG3bt3M23aNAYMGECfPn2466672L59e7VzqubvHj16lGeeeYZBgwZx55131vv6fvnlF0pLS7n++usZN24cP//8M2VlZTXOi4mJYebMmSxfvpwJEybQs2dPxo8fz9q1a6udl5KSwiuvvMJ1111H7969GTJkCI8//ni9c2dnz55Njx49ap1//OKLLzJw4EB7XHv37mXatGkMGTKE3r17M3bsWJ5//vka8Z69hqSwsJC//OUvjB07lp49ezJ06FDuv/9+9u/fX+97JIQQTcEwDD777DPGjx9Pr169GDZsGC+99BJ5eXn2c2bPnk3Xrl3ZtGlTtce++OKL9OzZk4MHD7JlyxZ+85vfAPD888/bp4OduxZk37593H777fbvzS+//LJBcW7atIk777yTvn37MnDgQH73u99x7NixWs/NycnhiSeeoH///gwZMoRZs2bV2qbUpapT7IorrqBTp07ExsbWOKdqTcb27dt54403uOKKK+jbty+///3va7Qhy5cv5+GHH2bEiBH07NmTq6++mn/84x/YbLY6Y1BKMXbsWH73u9/VuK+srIwBAwbw0ksv2Y/NnTuX8ePH06dPHwYNGsSUKVOqxV3bGpKGtGPCuUhCIi7ZxIkTsVqt/PTTT9WO5+bmsn79eq655ho8PDxISkpi+fLljBkzhunTpzNt2jQOHz7MXXfdRXp6uv1xpaWl3Hvvvaxfv56pU6fyyCOPsG3btlrny27atImpU6dSVFTEY489xlNPPUV+fj733nsve/bsqXH+E088QUlJCU899RS33HJLva8tNjaWIUOGEBISwvjx4ykqKmLlypW1nrt9+3ZeeeUVxo0bxx//+EfKysp4/PHHq62d2bt3Lzt37mT8+PH8+c9/5vbbb2fz5s3cc889lJSU1BnH5MmTsVqtLFmypNrx8vJyli1bxrXXXou7uztZWVlMmzaN5ORkHn74YV588UUmTpzI7t27z/s6X375Zb788kuuvfZaXn75ZR544AHc3d3rbFSFEKKpvfTSS/z1r3+lf//+zJgxw/5Ddtq0aVRUVADwu9/9jm7dujFjxgz7WsZ169Yxf/58Hn30Ubp27UqnTp14/PHHAbjtttt4++23efvttxk0aJD9ufLy8nj44Yfp0aMHf/zjH2ndujWvvPIK33777Xlj3LhxIw8++CBZWVk89thj3HfffezcuZM77rij1o6mJ598krKyMp555hlGjRrF3LlzefHFFxv0fqSnp7NlyxbGjx8PwPjx41m2bFmdnXWzZs3i4MGDPPbYY9xxxx2sWrWKmTNnVjvn+++/x8vLi/vvv58ZM2bQo0cPZs+ezTvvvFNnHJqmMXHiRNatW0dubm61+1auXElhYaF9VsT8+fOZNWsWnTp14oUXXuAPf/gD3bp1O2+bdLHtmGjmlBCXyGq1quHDh6vbbrut2vEvv/xSRUdHq3Xr1imllCorK1M2m63aOUlJSapnz57qww8/tB/77LPPVHR0tFqyZIn9WHFxsbrmmmtUdHS02rx5s1JKKcMw1LXXXqseeOABZRiG/dySkhI1duxYdf/999uPzZ49W0VHR6unn366wa8rMzNTde/eXc2fP99+7LbbblO/+93vapwbHR2tevTooRISEuzH4uLiVHR0tJo7d2612M61c+dOFR0drb7//nv7sc2bN1d7rVXPfcstt1R77M8//1ztvF9++UVFR0erPXv2nPe1RUdHq9mzZ9tvDxgwQL366qvnfYwQQjSVV199VUVHR9tvb926VUVHR6tFixZVO2/t2rU1jh86dEj16NFDzZgxQ+Xl5amRI0eqKVOmqIqKCvs5e/bsUdHR0eq7776r8dx33XWXio6OVv/973/tx8rKytTkyZPV0KFDVXl5uVKqsr069xpV5+Tk5NiPxcXFqa5du6o//elP9mNVbdAjjzxS7blfeeUVFR0dreLi4up9j/7zn/+o3r17q4KCAqWUUidOnFDR0dHql19+qXbed999p6Kjo9V9991XrW18/fXXVbdu3VR+fr79WG1t0osvvqj69OmjysrK7Meee+45deWVV9pvHz9+XEVHR6svvvii2mMfeeQRdeWVV9qf93e/+50aP378eV9XVbxJSUlKqYa3Y8K5yAiJuGQWi4Xx48ezc+fOaj1CixcvplWrVgwdOhQANzc3dL3yT85ms5GTk4OXlxcdOnTgwIED9setXbuWkJAQrr/+evsxT09Pbr311mrPGxcXR3x8PBMnTiQnJ4fs7Gyys7MpLi5m6NChbN26tUZVrNtvv73Br+vHH39E0zSuvfZa+7EJEyawdu3aalMGqgwbNoz27dvbb3ft2hUfHx+SkpLsxzw8POz/v6KigpycHNq3b4+fn1+196A2kydPZvfu3SQmJtqPxcbGEh4ebp9D7OvrC8Dq1avtPYgN4efnx+7du6uNVAkhhFmWLl2Kr68vw4cPt3+3Z2dn06NHD7y8vKpV34qOjubxxx/nm2++Ydq0aeTk5PDWW2/h4tLwZbIuLi7cdttt9ttubm7cdtttZGVl1Tl1NSMjg7i4OG666SYCAgLsx7t27cqwYcNYs2ZNjcdMnTq12u277roLoMb03trExsYyevRofHx8AIiKiqJHjx4sWrSo1vNvvfXWagveBw4ciM1mIyUlxX7s7DapsLCQ7OxsBg4cSElJCcePH68zlg4dOtCnT59qU69yc3NZt24dEydOtD+vn58faWlptc5YqMvFtmOieZNF7aJRTJw4kc8++4zFixfzyCOPkJaWxrZt27j77rvti9UMw+B///sfX3zxBcnJydXmqJ79ZZ6SkkJkZGSNyiEdOnSodjs+Ph6A5557rs64CgoK8Pf3t99u27Ztg1/TokWL6N27N7m5ufZh6W7dulFRUcHSpUurNV4A4eHhNa7h7+9Pfn6+/XZpaSlz5sxhwYIFpKeno5SqFuv5jBs3jtdff51Fixbx2GOPUVBQwKpVq7jvvvvs79XgwYO57rrr+PDDD/nss88YPHgwV199NRMnTjxvBZNnn32W6dOnM2bMGHr06MHo0aO58cYbadeuXb3vkxBCNLaEhAQKCgrsHVrnOnfN4rRp0/jxxx/Zs2cPTz/9NJ07d76g5wsNDa1R5CQqKgqobJP69u1b4zGpqalAzbYJKquDrV+/vkbxlMjIyGrntW/fHl3X611HeOzYMQ4cOMDkyZNJSEiwHx8yZAiff/45hYWF9kSlSps2bard9vPzA6jWJh05coS///3vbN68uUb5/vrapMmTJ/Paa6+RkpJCREQES5cupaKiolphgoceeoiNGzdyyy23EBkZyfDhw5kwYQIDBgyo87oX246J5k0SEtEoevbsSceOHfnxxx955JFHWLx4MUopJk6caD/n448/5v333+fmm2/miSeewN/fH13Xef3116v9MG+oqsf86U9/qrOM47kNTEOrS8XHx7N3716AaiMkVWJjY2skJHVVCTn7tb322mssWLCAe++9l759++Lr64umaTz11FP1vgf+/v5ceeWVxMbG8thjj7F06VLKy8urVTDTNI3Zs2eza9cuVq1axbp163jhhRf49NNP+frrr/H29q712uPGjWPgwIH88ssvbNiwgf/85z988sknfPDBB4wePfq8cQkhRGMzDIPg4OA61zIEBQVVu52UlGT/oX748OEmj6+xNLRkb9UoyBtvvMEbb7xR4/5ly5Zx8803VztWNSPhXFVtTX5+PnfddRc+Pj48/vjjtG/fHnd3d/bv388777xT775b48eP54033iA2NpZHHnmERYsW2X8LVOnUqRNLly5l9erVrFu3jp9//pkvvviC3//+9/Z1Pee62HZMNG+SkIhGM3HiRN5//30OHjzI4sWLiYqKonfv3vb7ly1bxpAhQ3j99derPS4/P7/aHiUREREcPnwYpVS1L+sTJ05Ue1xV772Pj0+jl+KNjY3F1dWVt99+u8aX+vbt25k7dy6pqak1eqDqs2zZMm688UamT59uP1ZWVlZvT1SVyZMn8+ijj7Jnzx5iY2Pp3r07Xbp0qXFe37596du3L0899RSxsbE8++yzLFmy5LwL+UNDQ5k6dSpTp04lKyuLm266iY8//lgSEiHEZde+fXs2bdpE//79q00rqo1hGEyfPh0fHx/uvfdePv74Y6677rpqnUn1/fDPyMioMZpRNQofERFR62Oqvv/PbZsAjh8/TmBgYI1OsYSEhGojzwkJCRiGcd7Re6WUvcBKbdUhP/roI2JjY2skJPX59ddfyc3N5cMPP6y2wL+hO6YHBAQwZswYYmNjmThxIjt27OCFF16ocZ6Xlxfjxo1j3LhxlJeX84c//IGPP/6Y3/72t+ftJLyYdkw0X7KGRDSaqtGQ2bNnExcXV210BCpHEM4dBfjpp59qrFsYNWoUGRkZLF261H6spKSE+fPnVzuvZ8+etG/fnv/+978UFRXViKe2ErkNFRsby4ABAxg3bhzXX399tX8PPvggULlG5kLVNooyd+7c85ZYPNuoUaMIDAzk3//+N1u3bq2xv0teXl6N97hq9KiuSiw2m61GQhQcHExoaGidjxFCiKZ0ww03YLPZ+Oijj2rcZ7Vaq007+vTTT9m5cyczZ87kiSeeoF+/frzyyivV2gBPT0+g+nSlc6/59ddf22+Xl5fz9ddfExQURI8ePWp9TGhoKN26dWPhwoXVrnv48GE2bNhQa2fO559/Xu32vHnzgMrv9rps376dlJQUpkyZUqM9qipJv2XLlgteA1jV2XZ2m1FeXs4XX3zR4GtMnjyZo0eP8vbbb9vXk57t7CqTULk2p1OnTiil6lwfcjHtmGj+ZIRENJp27drRr18/VqxYAVAjIRkzZgz/+Mc/eP755+nXrx+HDx8mNja2xjqFW2+9lc8//5znnnuO/fv3ExISwg8//FCjl0zXdWbNmsVDDz3EhAkTmDJlCmFhYfbSiD4+Pnz88ccX/Dp2795NQkJCjcWHVcLCwujevTuxsbE8/PDDF3TtMWPG8MMPP+Dj40Pnzp3ZtWsXGzdurLaG5nxcXV0ZP3488+bNq/XL//vvv+fLL7/k6quvpn379hQVFTF//nx8fHzqbPCKiooYPXo01113HV27dsXLy4uNGzeyd+/eaiM5QghxuQwePJjbbruNOXPmEBcXx/Dhw3F1dSU+Pp6lS5cyY8YMrr/+eo4dO8b777/PlClTGDt2LABvvvkmN954I6+++irvv/8+gL14yFdffYW3tzdeXl707t3b3v6EhobyySefkJKSQlRUFEuWLCEuLo7XXnsNV1fXOuP805/+xEMPPcRtt93Gb37zG0pLS5k3bx6+vr489thjNc5PTk7mkUceYeTIkezatYtFixYxYcIEunbtWudzxMbGYrFYGDNmTK33jx07lvfee48lS5Zw//33N/Qtpl+/fvj7+zN9+nTuvvtuNE3jhx9+uKAp1KNHjyYgIIClS5cyatQogoODq90/bdo0WrVqRf/+/QkODub48ePMmzev2uL8c11MOyaaP0lIRKOaOHEiO3fupHfv3jUW7z3yyCOUlJQQGxvLkiVL6N69O3PmzOHdd9+tdp6npyefffYZr732GvPmzcPDw4OJEycyatQo++hElSFDhvD111/z0UcfMW/ePIqLiwkJCaF379411ng0VFXVkKrGrTZjx47lgw8+4ODBg+dtSM41Y8YMdF0nNjaWsrIy+vfvz6efflrjdZ3P5MmTmTdvHkOHDiU0NLTafYMHD2bv3r0sWbKEzMxMfH196d27N++8806dC9Q9PDy444472LBhAz///DNKKdq3b8/LL7/coM0jhRCiKcycOZOePXvy1Vdf8d5772GxWIiIiGDSpEn0798fm83Gc889R2BgYLWpQlFRUTz99NP85S9/YcmSJYwbNw5XV1fefPNN/va3v/HKK69gtVp544037N+L/v7+vPnmm8yaNYv58+fTqlUrXnrppRrVHc81bNgw/v3vfzN79mxmz56Ni4sLgwYN4o9//GOt37l///vfef/993n33XdxcXHhrrvu4k9/+lOd168qotKvX786O66io6Np27YtixYtuqCEJDAwkI8//pi33nqLv//97/j5+TFp0iSGDh3KtGnTGnQNNzc3xo0bxxdffFFtMXuV2267jdjYWD799FOKi4tp3bo1d999N48++mid17yYdkw0f5q6mNXEQgjTHDx4kMmTJ/PWW29x4403mh2OEEKIFuz111/n22+/ZcOGDfapcUJcKFlDIkQzM3/+fLy8vGqt/iWEEEJcLmVlZSxatIjrrrtOkhFxSWTKlhDNxMqVKzl69Cjz589n6tSpNaq3CCGEEJdDVlYWGzduZNmyZeTm5nLPPfeYHZJo5mTKlhDNxNixY8nMzGTEiBG8/fbbdS4IFEIIIZrSli1buOeeewgODubRRx+17zgvxMWShEQIIYQQQghhGllDIoQQQgghhDCNJCRCCCGEEEII00hCIoQQQgghhDCNJCRCCCGEEEII00hCIoQQQgghhDCNJCRCCCGEEEII00hCIoQQQgghhDCNJCRCCCGEEEII00hCIoQQQgghhDCNJCRCCCGEEEII00hCIoQQQgghhDCNJCRCCCGEEEII00hCIoQQQgghhDCNJCRCCCGEEEII00hCIoQQQgghhDCNJCRCCCGEEEII00hCIoQQQgghhDCNJCRCiGq2bNlCTEwM+fn5ZocihBBCiBZAEhIhmsj06dOJiYnhX//6V7Xjy5cvJyYmptGeJzk5mZiYGOLi4hrtmkIIIYQQl4skJEI0IXd3dz755BPy8vLMDoXy8nKzQxBCCCGEqEESEiGa0LBhw2jVqhVz5syp85xt27Zx55130rt3b0aPHs2sWbMoLi623x8TE8Py5curPWbgwIEsWLAAgKuuugqAG2+8kZiYGO6++26gcoTm0Ucf5Z///CcjRozg+uuvB2DhwoVMmTKFfv36MXz4cJ555hmysrIa9XULIYQQQjSUJCRCNCFd13n66aeZN28eaWlpNe5PTEzkoYce4tprr2XRokW89957bN++nddee63Bz/HNN98A8Nlnn7F+/Xo++OAD+32bNm3ixIkTfPrpp/akyGq18sQTT7Bo0SL+8Y9/kJKSwvTp0y/xlQohhBBCXBxJSIRoYtdccw3dunVj9uzZNe6bM2cOEydO5L777iMqKor+/fszY8YMFi5cSFlZWYOuHxQUBEBAQAAhISEEBATY7/Py8mLWrFl06dKFLl26APCb3/yG0aNH065dO/r27cuMGTNYu3YtRUVFl/5ihRBCCCEukIvZAQjREjz77LPce++9TJs2rdrxgwcPcujQIWJjY+3HlFIYhkFycjKdOnW6pOeNjo7Gzc2t2rF9+/bx4YcfcvDgQfLy8lBKAXDy5Ek6d+58Sc8nhBBCCHGhJCER4jIYNGgQI0aM4N1332XKlCn248XFxdx+++32dR9nCw8PB0DTNHvSUMVqtTboeT09PavdLi4uZtq0aYwYMYJ33nmHwMBATp48ybRp06ioqLjQlyWEEEIIcckkIRHiMnnmmWe48cYb6dChg/1Y9+7dOXr0KJGRkXU+LigoiIyMDPvt+Ph4SkpK7LddXV0BsNls9cZw/PhxcnNzefbZZ+0Jz759+y74tQghhBBCNBZZQyLEZRITE8PEiROZO3eu/dhDDz3Ezp07mTlzJnFxccTHx7N8+XJmzpxpP+eKK67g888/58CBA+zdu5eXX37ZnoQABAcH4+Hhwbp168jMzKSgoKDOGNq0aYOrqytz584lKSmJFStW8NFHHzXNCxZCCCGEaABJSIS4jB5//HEMw7Df7tq1K3PnziU+Pp4777yTm266idmzZxMaGmo/57nnniM8PJypU6fy7LPP8sADD+Dh4WG/38XFhT//+c98/fXXjBw5kkcffbTO5w8KCuLNN99k6dKljBs3jk8++YTnnnuuaV6sEEIIIUQDaOrcyelCCCGEEEIIcZnICIkQQgghhBDCNJKQCCGEEEIIIUwjCYkQQgghhBDCNJKQCCGEEEIIIUwjCYkQQgghhBDCNJKQCCGEEEIIIUwjCYkQQgghhBDCNJKQCCGEEEIIIUzjYnYAQphBKYVNKTRA0zR0Tav3fAXomoZSCq2e86seY5zed1TXtAY9RgghhHOoamdAoaE1qB0wlEJDAZXn1Xe+MgxQRuUNTUfTpZ9ZNE+SkAinZTVs6JpeLdkos1nJKSvmVGkBWaVF5JWXUmIrp9haTom1ghJrOSW2CvvtMpsVg8qkYmL7XkyI7MWc+bspLrUCoOsari46ri46bq4W3F0tuLtZ8HB3wcPdgqe7K95ervh6uxHg606gn0e1GJVhA6XQLPJRFEKI5samDJQCl7MSAathkFNWREZJAdllxRRbyymyVrYzZ/+rOlZms2KoqpYG5oy8E2PZp6j96ysPaBq4uIG7F3h4gbs3uHuieXhXO6b5BKACw8C/FZqbpz0ee9KiW6RjTDgs+RUkmj3jdINgOd0glNkqSC7KJakwh7SSfLJLi8gqKyK7rIhia0XjPrehKCu3UVZuA85/7eAAD+6d3BPb2m8g8QD4h6D5t4KAMAiLhFYRaBZXAJTNKo2HEEI4iKrRjqrEo8KwkVqUS1pJPqdKC8ksKSSztJBTpYXklZfYk4tGenKoKKv8V5hz5vC5p519w90T/EIqkxP/VpX/G9AaFRaJ5ulTeb5hAzQZVREOQRIS0ezYDMOefGSVFpFQmE1KUQ5JRbkkF+aQVVZkcoS18/N2r/w/SQchIxEyEu0NiALQdAgKRwttD2GRaGFRqND2aK6Vj1M2q4ykCCHEZWA1jGrJR1JhDicKskgozCKxMJu04gJU46YdjausBE4lwqlz2hkAb38IjUQLbV/ZzrTugOYTUHmOYauc+iWdYeIyk183wqFVrcOw6DpKKVKK8ziYm8bhvAyO5mVQZC03O8QG8/VxQykFp5JqP0EZkJWCykqBuE2nGw8NAkIqk5TwTtChN1pQ68rrKANNt1zGVyCEEM7JZhj2NR4ZJQUcyDl5OgHJJq0437GTjwtVlAcn9qBO7Dnzqjx9KpOU8E5okT1Q4R3QdIt0hInLRv7KhMOxKQP99LK+5KKcsxKQU5TYGnfK1eXk5+2GYTPAsF3AoxTkZqByM+DwNtSar8EnAK19d4jsAVE90Tx9KucIgwy9CyFEAxinF5vrmk5RRTkHck5yIPckcblp5JQVmx3e5VdSCAn7UQn7UZsXgas7RHSpbGuieqK1igBkpF40HfmrEg6hahpWhWFjf85JdmYmsTc7lSJrmdmhNRo/bzc0a9ml97MV5qIObIQDG1FolWtPInugRfVEtY1Gs7igDJuMngghxFkMZaChYSjF0fwM9uec5EBOGslFOc40/tE4Ksogfh8qfh9q7Xzw9EFr1w0iu0OXAWge3iibDc0i7YxoHJKQCNNUJSFFFeXszEpid1YycblpVFzQCELz4e/rjlZa2MgNn4LMZFRmMmr7sspKLB16o3e7AtWhF+iWyipeMnIihGiBqpIQBcTlprM1I55dWcnNerTdFCWFqMNb4fBW1PK50C4GLXogRA9G8/CS5ERcMklIxGVlUwYWTafUVsGWjHh+zYjnWH6mc83PrYOfjztkpTbtk1jL4cg2jCPbKstCdh6A1u0KVLsY+ymaJsmJEMJ5Ve3/pAFH807x66l4dmQmO9WIu6mUAYlxqMQ41IrPTycngyB6UGVyIiP04iJIQiKaXOWmgpUbQx3OTWd9+nF2ZyU77UhIbXRNw8vDBZWfefmetKwEtX99ZS17Lz+06IFo3YZCeEdpMIQQTqdq1D2xMJvNGSfYfiqR/IpSs8NybmcnJys/h3Zd0XoMh+iBgAayKbBoIElIRJOpahyyyopYn3aMzeknyClvgYsFAR9vVzRNw8g6aU4AxfmoXStRu1aCXyu03qOgz5Xg5gkoGTURQjRL6vRoiFUZbEo/zpqTR0guyjU3qJbKsJ1ZGL/qS7Qew9H6jgW/YOkEE/WShEQ0uqoqWXtzUlmecpAjeRlmh2Q6+x4kpxLNDQQgPxO1fgFq82K0rkPQBlwHweHSYAghmo2qDq/M0kJWph5mU/pxWRfiSEoKUNuWorYtg8ju6H3GoDr2BaQapKidJCSiUVROy6pMRjakHWNFyiEySgvMDsth+Hq7Vf6ftOPmBnI2azlq3zrUvnXQLga9/7Wojn1kfxMhhMOynV6kvjcnlVWphziUm94CViA2ZwoS9mMk7K8sWd9zFPQbCx6Vu8XLdC5RRRIScUkMpdA1jUJrGStSDrH25JFmtVnh5eLn44bNZkCpg05ZSzqEkXQI/Fuh9RkLvUeDq5tM5RJCOASbMlAK1p48ws8pcS1zr5DmrjAXtXkRattPaD1Hog0ej/L2R6YNC5CERFykqkQks7SQn5L282tGPFZlmB2Ww/LzdoPmMJ0gLxO1dj5q0yK0fmNh8DhwcZchdiGEKSoTEcWak0dZlnyAvPISs0MSl8paUbmmcc8atO7D0K6YeHqdiSFtTQsmCYm4IFWJSHZZEYsS9rA1IwFDBszr5efjjl5WTLNJ2SpKUb8uQe1ejTbwOhhwLegWmcolhLgsqhKR1SePsCzpgFTLckaGrXLa8P4NaF0HVyYmga0lMWmhJCERDVJVyaSgopQf4nezKeOEvda7qF+ArzsUm1Rh61KUFaM2fI/asRxt8DjoO7ayjKMkJkKIJmBTBoZSrEk9wrJkSURaBGWg4jaj4rZAl/7oI25GBYQCssakJZGERNTLUAZlNis/Ju5j9ckjLWr/kMbi4+WKSssyO4yLV1KAWvM1avvPlb1YPUcASGIihGgUNsNA0zTWpx1jccJeSURaJAVHtmMc3YnWayTa8Ckody8ZLWkhJCERdbIZBmiwPPkgPyXtl5KKF8nLwwWLRceWk252KJeuMAe1/H+orT+hDZ+C1nWwlAsWQlw0Qxnoms7hvAzmH99OanGe2SEJsykDtWcNKm4L2qDrYNA4GZlvASQhETUopdA0jWP5p/j86FbSSvLNDqlZs5f8zUwyN5DGlHcKtWQOtr1r0K+5F+XfSqqkCCEuiFKK7LJivjq2jb3ZqWaHIxxNRSlq4w+ovevRRt+KFj1QOsCcmCQkohpDKQoryvj6+Ha2nUowOxyn4OdzelPEkyfMDaQpJB3E+L8X0QZeD1dMlF4sIUS9bIaBgeLHxH38khwnFRrF+RVkoRb/E1vbaPSxd6GC28jaEickCYkAzszfXZFykMWJeym1Wc0OyWn4ebthGAryTpkdStOwWVFbFqMObkG/6m6I6oFShoyYCCGqqRp935uTytfHtpEte4mIC5F8GGPeq5WVH4feCIBmkQ4wZyEJiUApRUJhFnOP/Crzd5uAr7cbqiUkeHmnMBb8DboMRB87FeXpI4sRhRBAZfWsMpuVeUd+ZXtmotnhiObKsFWWpD+6E/36aaiwKBktcRKSkLRgNqNymPz7+F0sTzmEkv1EmoSfjxtaRWnLeXePbMNI2Ic27CbodxUoJYmJEC1U1ajIvuxU5h35VapnicaRfRLjy7+g9bsaRtwMui7ThZs5SUhaKEMp0kry+ffBDTIq0sQCfD3QSnJaTkICUF6KWv0l6thO9HG/RXl6S2MhRAtjMwwqlI0vjm5lS0a82eEIZ6MUascvqOO70a+9H9pG2xNg0fxIt2ULY5zedGpp0n7+snOpJCOXga+3G6og2+wwzJF0EOP//gzH9wBnNtgUQjivqs/5wbx0Xt62WJIR0bRyMzDmv42xfG7lmkbZK61ZkhGSFsQ4XWLxPwc3crwg0+xwWgRXFx13NwtGbobZoZintAhj0YdovUajXXkHSobWhXBaNmVgMwy+OradDenHzA5HtBgKtWc1KuUw+sTfowJCZapwMyMJSQtQNYS5JeMEXxzdSrn0Hlw2fj6Ve5CozBSTIzGf2rumsrGY8DtUcLhU4RLCyRjK4FRJIR8dWEN6SYHZ4YiWKCu1shLXVXeh9RguU7iaEflF4OSqpmjNO/Irnx3eLMnIZebnfXoPknTZ0wWoXIj4+UzUjuUAKEP2HxDCWWzPTOL1nUslGRHmspajlv0XY+l/ZQpXMyIjJE7MpgwKK8r4aP9a4guzzA6nRfL1dqucT31Kylza2ayoNV9jS9iPPv4RlKubTOESopkylIECvjm+g1Wph80ORwg7dWADKv0E+qTfo/xlCpejk/86TkopxdG8U8zcsUSSERP5+bhh2AyQHpqa4vdhzHsVcjOkB0uIZshmVHZ6vbN7uSQjwjFlpWLMfRV1cLPZkYh6SELiZIzT1U2WJh/g73tXUlhRZnJELZuftxuaVf4b1CnvFMbns+DEXqnAJUQzopTieEEmM3f8JEVShGOzlqOW/gdj9VcopWSqsIOShMSJVK4XMZgTt46F8bsxWtbOFw7Jz9cdrbTQ7DAcW0Upxg8forYsBqQ0sBDNwcrUw/xtzwoKZKND0UyoHb9gLPqwcrd3GZV3OJKQOAmbMii1WXl3zwp2ZCaZHY44zd/HHQplr5f6KdTGhRg//RuUIT1YQjigqs6Cb47vYP7x7dLpJZqfY7swvnoDSoslKXEwkpA4AZsyyCsr4Y1dy2To3IHomoaXhwsq/5TZoTQbKm4TxrfvQEWZNBZCOJCqio2fHNzA8pSDZocjxMXLSMD4fCbkpEs740AkIWnmDGWQUpTL67uWkSGlFh2Kj7crmqahsk+aHUrzknwY4/PXoCBHGgshHIBNGZQbNv6+byXbTkkJc+EECrIxvvwLJMahlIzIOwIp+9uMKaXYn3OSf8Wtl/1FLlDu4QSSlm6kICGV8rxCevz+NkL6dT3vY9Yv+ol/LPkTCYlJ+Pi1ov/wyUT3GlntnGNxW9i25hsK8jIJDm1Dl1YzGJF1puTvf3cn899dlZskTusbwf192trv251ewGvrj/LVTX1x0Vv4Rk656RhfvY5+y59QASFSFlgIk9gMg0JrGX/fu5LUYpl+KpxIeSnG9+9XbqLYe7TZ0bR4kpA0YxvSjvH50a0yj/ci2MrK8W4XRusRfdn/0fx6z09ZtZVN36/izb+8zp4EC4knDrP2p3/j5uFNVJf+AKQlH2bFwg8ZfOVtRHbuR27qTn7/+9/z7a2D6OKjcyiriA+3JfLR9d1RCh5deoDhbQOJDvbGaiheXXeUV0d1lmSkSlEextdvoN/yR1RQuCQlQlxmNmWQUVrA3/euJLe8xOxwhGh8ykAt/x9GRRn6gGvNjqZFkylbzdTKlEPMPfqrJCMXKbhXFzreNJaQ/t0adH765j0MHXcN48aNIyAojM49htKt75Xs3hRrP2fv1qW069SbvldMILBVBLff9RDdunXj8x3HATieW0x0kDdXRAQwtG0A0cFeHM+tbOT/uzuZgeF+9Ar1bfwX25yVFGLMfxtOJcv0LSEuI5sySC7M4a1dP0syIpyeWvM1xtafzA6jRZOEpBlakXKIr49vNzuMFsWosOHi5lrtmMXFjYzUY9hsVgAyUo4SEdXTfr+ftxvDhw1ld3o+ANFB3sTnlZBaUEpKQSkJuSV0CfIiMa+E7w+l88SgyMv3gpqT0iKMb/4K6fGSlAhxGdhOr018b+9KSmwVZocjxGWh1n2LsXmR2WG0WJKQNDMrUg4yX5KRyy6oZye2LF3Bvn37UEpx6uRxDu5ejWHYKD1dTKC4MBcvb3/7Y/x83Anx9yWzpLJB7xToxZODI3nwx/089ON+nhwSRadAL15Zd5RnhnRgfXIuk+bvYMq3O9mWKnO1qykvwfj2XUg5KiWBhWhCNmWQWpTHe3tXSDIiWhy18QeMDd+bHUaLJGtImpHlKQf55vgOs8NokSInjCLM5sptt92GzTDw9PInutdIdm9ejFZHXh/g6w7l1TcNu717OLd3D7ffXngoHW9XC33DfBn/9Xa+ntKX9MIynllxiF/uHIibRfoM7CrKML5/D33SH1Dtu6Hp8t4I0ZhsyiCtOJ+/7V1BsVWSEdEyqS2LMWxW9FG3mB1KiyItejOxPFmSETNZ3Fy5/Znfs2vXLqY99SFTH5uNr38Irm4eeHpXrvvw8gmguOjMyIaPlyuZaam08nSt9Zo5JRV8tD2RGcM7sSejgCh/T6L8PRkSEYDVMIjPlXnbNVgrMH6YDfH7ZKREiEZUlYy8u2c5xdZys8MRwlRq21KM1V+ZHUaLIgmJg1NKsSLlEN+ckGTEEbi6uuLrH4yu6xw7sInIzv3QtMqPUWhEZ1Li9wPg6eGCxaKzcesO+oT51XqtNzcd557eEbT2ccdQigrjTIECm6GwKSlYUCubFWPxR5B+QtaUCNEIbIZBenEB7+5ZQZEkI0IAoHb8ImtKLiNJSByYoRTbMhP5RtaMNDpraTkFiWkUJKYBUHoqh4LENEqzKkc4jn+3nLj/nJlHWpyWxfbla4mPjyct+SjLv/+A7MxkBo+5zX5Or0HXk3x8D7u3/Eh5YQYffPAB+04kMrVnOOfamJxDfF4Jd/aovK9niC8ncktYm5jN/ANp6LpGhwDPpnwLmjdrBcb370PeKUlKhLgENsMgs6yQd/cup8haZnY4QjgUtfEHjL1rUNJB2ORkDYmDsimDY3mn+OzQJins2wQK4lPZ/c7/2W8fm/8zAGHD+tDtgRspyyu0JycAyjBY/d1iFsz+F4bSaBPZnRvveRnfgBD7Oa3bRjN28u/ZuuYbtq6ZT8cOHfjgpivoElQ97y+12pi1/jjvXh2DrlXuOdLax50ZwzsyY/UR3Cw6b4yJxsNF9t04r9IijG/fRb/zzyhPH9mnRIgLZCiDEls57+9dRWGFJCNC1EYtn4fm5Y/q0FvWLjYhTUna53BshkF6SQFv7f6ZUqly4jAmtu/FhMhefPz1LopLrec9t3/3MEYNaIv6+4OXKboWrFUE+u0vgIubNBZCNJBSCqsy+OvuX0gozDY7HHGWOSPvxFj2KWr/erNDEVVc3NBveRbCoqTzq4lI6+1gbIZBQUUp7+9bKclIM+bn7YaynT9pEY0kMwVj4WxQSobVhbgAn8Stl2REiIawlldOE86VacJNRRISB2Iog3LDxt/3rZKdcZs5Px83tIrS+k8UjSP5EOqnf5kdhRDNxvzjO9idnWJ2GEI0H6VFGN++A8UFkpQ0AUlIHIRSCgX8Y/9qThbLpnjNXYCvB9rpDRPF5aEOb0Ot/tLsMIRwaFWVG1emHjI7FCGan8IcjAV/A8MmI/KNTBISB6FpGl8e3caR/FNmhyIaga+3K6pApkJcbmrnCow9a2SPEiFqYSiDvdkpsqeVEJciMwW17FO000VpROOQhMQBGEqxIe0469KOmh2KaASuLjrubi6Qm2F2KC2SWvVFZYMhQ+pC2NmMyo0PPzm4ASW1G4W4JOrQrxjblskoSSOShMRkNsMgpSiHL49tNTsU0Uj8fNwAUFkyP9sUNivGog+holxGSoSgstPLqgz+eWAd5ZKoC9Eo1LpvIfmwdH41EklITGQogzLDykcH1lIhf9BOw9e7MiEhLcHcQFqy/EyMHz8GGVIXAl3T+L/Dm8kolXVtQjQaZWAs/qjFL3IfO3Ysn332mf32qVOnuP/+++nbty8DBw5s8HUkITGVxr/i1pNdVmx2IKIR+Xm7Vw7jnkoyO5SWLX4fanOsDKmLFs1QilWph9iemWh2KEI4n5JCjB8+aLKy89OnTycmJoZ//at6Fcnly5cTExPT6M93PgsWLKg1wfj222+57bbb7Lc/++wzTp06xcKFC1m2bFmDry8JiYkWxu8mLjfN7DBEI/PzccOwGWDIPiRmU5sXQWJci+69Ei2XzTBILsrh2+M7zQ5FCOeVHo9aPrfJFrm7u7vzySefkJfnmBVYg4KC8PT0tN9OSkqiR48eREVFERwc3ODrSEJiApsy2JedyrLkA2aHIpqAr7cbmrXM7DAEgFIYP85p8UPqouUxlKJC2fj4wDqsStZSCdGU1P71GHGbmqSdGTZsGK1atWLOnDl1nrNt2zbuvPNOevfuzejRo5k1axbFxWdm32RkZPDwww/Tu3dvxo4dS2xsbI2pVp9++ikTJ06kb9++jB49mldeeYWioiIAtmzZwvPPP09BQQExMTHExMTwwQcfANWnbI0dO5Zly5axcOFCYmJimD59eoNfpyQkl5mhFKXWCj47vNnsUEQT8fd1RystMjsMUaW0sHKRuxAtiK5p/PfgRrLK5LtIiMtBrfz8dOdX43YA6LrO008/zbx580hLqzmrJjExkYceeohrr72WRYsW8d5777F9+3Zee+01+znPPfccGRkZzJ07lw8++ID58+eTlZVV7TqapjFjxgwWL17Mm2++yebNm/nrX/8KQL9+/XjhhRfw8fFh/fr1rF+/ngceeKBGLN9++y0jR47khhtuYP369cyYMaPhr7PBZ4pGoWsanx7eRIHs4u20/H3coTDX7DDE2dJOoLYsRklPsWgBDKVYnnJQdmIX4nIqK8H46RM0vfF/Wl9zzTV069aN2bNn17hvzpw5TJw4kfvuu4+oqCj69+/PjBkzWLhwIWVlZRw7doyNGzfy2muv0adPH3r06MGsWbMoLa3+O/S+++7jiiuuoG3btgwdOpQnn3ySn376CQA3Nzd8fX3RNI2QkBBCQkLw9vauEUtQUBBubm54eHgQEhKCr69vg1+jywW+J+ISGEqxLu0oe7NTzQ5FNBFd0/DycEHJBpcOR235Ea3LQFRQazTdYnY4QjQJmzLILi1mYfxus0MRouVJOoix/We0flc3emLy7LPPcu+99zJt2rRqxw8ePMihQ4eIjY21H1NKYRgGycnJnDhxAhcXF3r06GG/PzIyEn9//2rX2bhxI3PmzOH48eMUFhZis9koKyujpKSk2hqRpiIJyWViUwa5ZcV8J4sLnZqPlyuapmFknzQ7FHEuw4bx07/Rp/7Z7EiEaDI6laPwUkpeCHOoDQvQOvZG+Yc0aufXoEGDGDFiBO+++y5TpkyxHy8uLub222/n7rvvrvGY8PBwTpw4Ue+1k5OT+e1vf8sdd9zBU089hb+/P9u3b2fGjBlUVFRcloREpmxdJjoa/zm0iTKpvOTUqjZFJENKbDqkU4moLT/K1C3hlCpL/B7mmIzQCmEea0VlMZUm8Mwzz7Bq1Sp27jzTud29e3eOHj1KZGRkjX9ubm506NABq9XKgQNnCiklJCRUq9q1f/9+lFJMnz6dvn370qFDBzIyMqo9t6urKzZb03V0SEJyGVTN55VGwvn5ertX/p+0eFPjEHVTWxZDdppU3RJOxTg9Ci9TtYRwABmJqE2LGn1vkpiYGCZOnMjcuXPtxx566CF27tzJzJkziYuLIz4+nuXLlzNz5kwAOnXqxLBhw3jppZfYs2cPBw4c4MUXX8TDw8NeqjgyMpKKigrmzp1LUlISCxcu5Kuvvqr23BERERQXF7Np0yays7MpKSlp1NcmCUkTM5RBXnkJPyTsMTsUcRn4+bhhsxlQWmh2KKIuhg3jp08A2cVdOA9d0/m/I5tlFF4IB6F+XQKnkhq98+vxxx/HOKuSV9euXZk7dy7x8fHceeed3HTTTcyePZvQ0FD7OW+99RbBwcFMnTqVxx57jFtvvRVvb2/c3d3t13j++ef55JNPmDBhArGxsTz99NPVnrd///7cfvvtPPnkkwwdOpR///vfjfq6NCXbGDe5f+xfwx6pdtLsTWzfiwmRvfj4610Ul9be6F8zNJLuUX7w4aOXOTpxobRhN6INGY+mSb+MaN4MZbA+7RifH91qdiiiEcwZeSfGsk9R+9ebHYq4VGGR6He+2GSbJl6stLQ0Ro8ezWeffcbQoUPNDgeQRe1NyqYM9meflGSkBfHzcUcvK0ZWKDg+tTkWrcsAVGCYVN0SzZahFAUVZXx3YpfZoQghzpWegNq9CnqPaZJywA21adMmiouLiY6O5tSpU/z1r38lIiKCgQMHmhbTuaRrsAkppfjq2DazwxCXUYCvOxTnmx2GaAjDhrFiniQjolnTNY0vjm6l1FZhdihCiFqo9QugtKjR15NcCKvVynvvvceECRN47LHHCAoKYu7cubi6upoW07lkhKSJKKVYnLhPdsl1IlUDrucbefXxckWlZdV9gnAsyYdQR3dCx96SmIhmx2YYHM3PYFdWstmhiEaiV7U0DjbFR1yC8hLUmq/Qb3jItBBGjhzJyJEjTXv+hpA1JE3AUAZZpUW8sv1HrFJe1KFpaLT28qONlz8Bbp74n/4X4O5JkLs3fq4euFlc0GtpHAxDUV5ho7CkgsKickrKrHTrGIwRvx+1eyWcSob8TBNelbggAaHo982ShEQ0O4ZSvLZjCanFefWfLEwV4OZJO59AAt29KtsZ1zPtjL+bJ54urlhqWc+mlAEV5ZUj7wU5qMIcKMqDwlwoykVln4SsVJCqgQ5Pv2MGhEVKW1MHSUiayN/3riQuN83sMMRZqpKPSJ8gIn2CiPINpp1PIK6nvxwMpTCUgaZptTYM56OUQinQdQ2llH0BmyorhrR4VPoJVHoCpCdIkuKAtFG3ovW/xtQ5vkJcCEMZrDl5hK+ObTc7FHGOADdPIn2Dq7U1Pq6V1YyUUthO/+yyaNoFL3ZWhg2UAk23f18pmxUyk1EnT0BGfGVbI0mK4wmNRJ/qeAvcHYUkJI3MZhgcyD3Jh/vXmB2KALxc3OgZ2IY+wRH0CmqDu6VyvqTVMC6qMbgYShlgGGiWyhmSqjgfdXQH6thuSIoDq8z9Np27J/q0t8HdUxoL0SyU2ip44dcfKLKWmx1Ki2fRdLr4h9AnqC39WrUj0N0LqPw9oGlarSPsTUHZrKBb0DQNZS2H+P2oY7tQJ/bI2kYHoV1zL1qP4TJKUgtJSJrAazuWkFyUa3YYLVaIhw99gtvSN7gtnfxC0DUNm2FgcaDeb2WzollcUNYKiN9X2Wgc3w0lBWaH1mJpfceiXXmnJCTC4SmlWHBiFz+nxJkdSotVW2eXw7Uzhg2qRvvTTlR2hB3fXTl6IszhHYD+4Fv2DkpxhiQkjchmGOzITOTfhzaaHUqL46Lp9G/VnrFtoung1wrj9J/15eqZuhRnGg0Fx3Zj7FoJiXGVt8Xlo1vQ730N/FtJ75VwWIZS5JWX8Oeti2SNogk6+YUwJrwLA1q1x6LrDpeE1EUpAxRouo46lYTauQJ1cAvICNtlVzlF+GppZ84hCUkjMpTBS9sWc0p26b5sgt29GRnemVGtO+Pt6o5NGRe8/sORKMOGpltQuRmVDcaBjVBWbHZYLUeHXlhuetLsKIQ4r38f3MDWUwlmh9FiuFtcGBISxZVtYmjj7d9skpC6KMOorOJVUYbauxa1ZzXkpJsdVsvh6Yv+0NtoLm5mR+JQJCFpJDZlsEF2yr1sOvuFcH277vQMbIOBatZJSG1UVc+nzYaK24TauhRypcG4HPRb/gQRnaX3SjgcQykySgp4ZftiGT+9DALdvbiubTeGhXXCTbegaB6j7hfC3gmWGIexbSnE7zM7pBZBG34T2qBxUkjlLJKQNBKrYeOFrYvIKy8xOxSnFuEVwJQOfekZ1KbZ91I1lDJsgFbZk7U5FmR9UtNq1w3LLc+aHYUQtfrPwY38eire7DCcmreLGze068GVbWLQNJyuw6s29sQk+TDGum/g5HGzQ3JuHt7oD76N5uZhdiQOQxKSRmAog1+SD7IgfpfZoTitVh7eTIrsw+CQSAylWkQici5l2MAwUDt+Rm39Ccok+W0q+tSXIKStjJIIh6GUIrusmD9vXYQh4yNNwk23cFVEV25o1x1X3YLeAhKRc9kTk6M7MdZ/B9knzQ7JaWlXTES7YpKMkpwmCUkjqDBsPLdlIUXWMrNDcTreLm5MjOzFqPAuoGiRici5lGFUzv3dshi14xepNd8UOvfDMukxs6MQwk4pxdwjv7Ih/ZjZoTgdDY2R4Z2YHNkbLxd3p5uWdTGUzQa6htq/EbXhexmZbwpuHugP/RXcpNw8SEJyyWyGwdq0o3x1bJvZoTidvsFtubvLkDp3sG3plDIgOw3jp08gI9HscJyMhn7/LPAPld4rYTqlFPkVpTz/6w/YpLJWowrz9OP+mKFE+QQByA/DcyjDBtZy1MovKousiEalDboBbcQUNPmNg7wDl0jXNJanHDQ7DKfi7eLGgzHD+F33UXi5uEkyUgdN0yEwDP3OF9GGTQaZXtSIFGrzYklGhMP4KWm/JCONSEPjmoiuvNT/Btp7B6Jdpo1ymxtNt4CrO/r109BvegK8A8wOyamoPavBajU7DIcgre0lsBkGO7OSyZQyv42mb3BbZg6cSP+Q9oDzVTRpbJpuQdN1tCET0O9+BULbmx2S01CHfkUV5CCDyMJMSimKrOWsT5OpWo0lzNOP5/pey80d+uGiW2QqcD3svfeRPdDvn4XWfZi5ATmTshLU/nWni9e0bPIpvAQWXefn5ANmh+EU3HUXHpBRkYtWbbRkyARAErlLZthQv/5odhSihVPAz8kHqJAfLI3iyjbR1UZFRMNVGy258Qnw8DY7JKegdqyQAiqA7F1/kWzKIKEgmxMFWWaH0uwFu3vzWI/RtPbyA2RU5GLZv9CG3YgWFlW5tqRCCi1cCrV/PdqwG1Ee3vLjRZjCpgzWnjxqdhjNnoumM7XzIIa17mR2KM2afbQkqgf61Jcwvv/7RVfi+mr/Sb46cJKUgsp2qnOgF78b0I5R7YPILa3gw22JbEzO5WRhGYGerlwVFcTjAyPxda/7p2tRhY33tsSzIj6L3FIrEb7u3NWrDbd3D7efU2Y1eHvTCZYcO0W5zWBEu0BeHNGJVl6VGxXmllbwwqrDbEnNI9Lfk1ljutC9lY/98a+tO0ZbP3fu79P2ol53DbnpqBN7ILJHi05MpBv6Ilk0nWUyOnLJuviHMqPf9YR5+rXIEotNQdM06Ngb/c4/g18rs8Np3qwVqJ0rQObuCxPYDINfM+IpsVWYHUqz5ufqwbO9r+aKsI5mh+I0NN0CvoHoU1+Ejn0u6hph3m48NSSKb27uyzdT+jIkwp/HlsVxJLuIU8XlnCou549XRPHDLf14fUwX1ifl8OKaI+e95tsbj7MuKYe3xkaz+Lb+3NMrgr+sP8bK+DOdx29uOs6qxGzeu6Yr/5vUm4yicp74Oc5+/5ydSRRV2Pju5n4MbuPPy2vOdAjsTs9nT0YB9/SKuKjXXBdj+88tOhkBSUguilKKrNJCdmelmB1KszaqdWee6jW2soqWzOFtVJpuqZzCddfL0DbG7HCaNbV/PUiyLExg0XUZHblEkT5B/Ln/DbT3CZLR90am6RawuKJP/gPaoHEX/Pgro4IZ3T6IKH9PogI8eXJwFF6uFvZkFNAlyJv3r+3GlVHBtPf35IqIAJ4YFMWqhGysRt3r+namF3BjdCiD2wQQ4evBrd1bExPszd6MyrW+BWVWvjuYznNDO3BFRAA9Qnz4y5gu7EwvYHd6PgDHc0q4oXMIUQGe3NKtNcdziwGosBm8su4YL4/qhEVv5L+lxDhU9snK6pktlLSyF0EBa04eRcnmVBdFR+OOTgOZ2mUwOpqMjDQRTbdU1jn/zTNovUebHU7zVZANiQdk0aG4rAylSCnKJb5QpgVfrIEhkfypzzX4uLhLp1cT0XQdTdPQR96MNu634OJ6UdexGYolR09RUmGjT5hfrecUllvxcbPgcp5koF+YL6sSskkvKkMpxZaUXOLzShneNgCA/ZmFWA3F0IgA+2M6BnoR7uPOrvQCAGKCvdmSkofVUGxIyiE6qHKtzH92pzA43J+eIb4X9Rrro7b/TEte/ylrSC7S5owTZofQLFk0nYe6DqdPcOXcS5mX37SqytZqV9+D4emL2rLY5IiaJ2PPGiyRPcwO47IaO3Ys99xzD/fdd5/ZobRIGrA69bDZYTRbo8I7M7XzYAylZGTkMtGiB6J5+2F8/z5Yyxv0mMNZRdyxcDflNgMvVwuzr+tG50CvGufllFTwzx1J3NKt9XmvN2NEJ15ee5Qr523FRdfQgJmjOzOwjT8AmcXluOoafuesQ2nl6UpmcWXMD/Vty8z1x7juy21E+Lrz2pguxOeV8MPhdL68sQ+vrD3KxuQceoT4MnNU5/OuabkQKm4T2qhbwL3m628JpMvgAtkMg/05qeSVl5gdSrPjoun8rvtI+gS3lQbCBPrwm9CG32R2GM3TsV2o0qJGu9z06dOJiYnhX//6V7Xjy5cvJybm8k6xW7BgAQMHDqxx/Ntvv+W22267rLGIMyoMG7+eijc7jGbpqjYxTO08GJAiKZeTpusQEY3+m2fAzaNBj4kK8GTBb/rx1U19ua17OC+sOszRnOJq5xSWW3lk6X46BXrx+wHnL20/b18qu9ML+Md13fhmSl/+NLQDr60/zsbk3Aa/Dl93F/56VQwrpg7if5N60znQi1fXHuXZKzoQe+QUyQWl/HjbADxddD7a0YibElsrUHGbUbaWORovCckFsug6G6Qe/AVz0XQe7T6KHoFtpIEwkT5kAtrI35gdRvNj2FD71jfqtC13d3c++eQT8vLyGu2ajSkoKAhPT0+zw2iRbIbBlox4Sm2yYdqFujqiK7d2GmB2GC2WpuvQugP6b54F1/qTEjeLTqS/Jz1CfHh6SBQxwd7M3Ztqv7+o3MrDS/bj7Wrhg2u74Wqp+2drqdXG339N4LmhHbgyKpiYYG+m9mzDDZ1a8dnuZABaeblRYSjyy6p/tjJLKuxVts614GA6vm4uXBUVzNbUPK6KCsbVonNdx1ZsTW3c728VtxnN0jIXt0tCcoGKKsrZk51a/4nCTtc0Hu42gm6B4ZKMOAB90A1oQyeZHUazo/ata9QqKMOGDaNVq1bMmTOnznO2bdvGnXfeSe/evRk9ejSzZs2iuPhM72FGRgYPP/wwvXv3ZuzYscTGxjJ27Fg+++wz+zmffvopEydOpG/fvowePZpXXnmFoqLK0Z4tW7bw/PPPU1BQQExMDDExMXzwwQcA1a7zzDPP8OSTT1aLraKigiFDhrBw4UIADMNgzpw5jB07lt69ezNp0iSWLl166W9UC2TRddamnb+akKhpTHg0t3Tsb3YYLZ6mWyC0PfqUJ8Gl9h/5dVGqcvE4VI6MPPjjflx1jX9c1x13l/P/ZLUaCquhOPdnhq5pVC0V79HKBxddY3NKrv3+E7nFnCwso29YzbUh2SUV/HNHIjNGVFZosymF1ai8WoWhsDX2UuKTx1B5mS1yQ15JSC6AzTDYlH4cWwuugnChNGBazDB6BUVIMuJA9KGT0QZeb3YYzUv2SdTJ4yijcT7/uq7z9NNPM2/ePNLS0mrcn5iYyEMPPcS1117LokWLeO+999i+fTuvvfaa/ZznnnuOjIwM5s6dywcffMD8+fPJyqq+CFrTNGbMmMHixYt588032bx5M3/9618B6NevHy+88AI+Pj6sX7+e9evX88ADD9SIZeLEiaxatcqeyACsX7+e0tJSrr76agDmzJnDwoULefXVV/nxxx+57777+OMf/8ivv/7aKO9XS6FOL2ZPLMwxO5RmZVhYR+7oXHPqoTCHplsgvBP6jY9DHR05f9sSz7bUPFIKSjmcVcTftsTza2oeE7qE2JOREquN10Z3obDCZi8FbDurytb4r7ez/EQmAD5uLgwK9+OdzfH8mppLcn4p3x9KZ9HhDK6OCgYqp2Pd3DWMtzadYEtKLvtPFTJj9RH6hvnWupj+jY3Hua93BGHe7gD0b+3HosOnOJZTzDdxafSvYwH+pVAHNrTIUvOyqP0CWHSdDekyXetCTIrszYBW7WXxugPSR92CLTcdju40O5RmQ+1Zg3Zth0a73jXXXEO3bt2YPXs2r7/+erX75syZw8SJE+2LyqOiopgxYwZ33303r7zyCsnJyWzcuJFvv/2WXr16ATBr1iyuvfbaatc5e1F627ZtefLJJ3n55Zd55ZVXcHNzw9fXF03TCAkJqTPOESNG4OnpyS+//MKNN94IwOLFixk7diw+Pj6Ul5czZ84cPv30U/r16wdAu3bt2L59O19//TWDBw++xHeq5VAotsrakQsS7R/KXV0Go5SStsaBaLqOaheDdtVdqF/+r8b92SUVTF91mFPF5fi6uRAd7MUn43swrG0gv6bmsiejsurV9V9tr/a4X+4cSIRv5XSwE7klFJSfmUr7ztVdeW9LPH9acZi8MittfN15YnAkt3U/sxh++tCO6JzgiV8OUmEzGN42kBdH1twwc31SDon5Jbw1Ntp+7M4e4ew7Vcjt3++mV6gPjw5sd2lvUi1U3Gb0oZMb/bqOThKSBlJKcbI4j9Rix5zv7YgGhkQyrn1Ps8MQdVCGgX7DwxhfzoJM2VOnIdThrWhX3w2WxvvqfPbZZ7n33nuZNm1ateMHDx7k0KFDxMbGnnl+pTAMg+TkZE6cOIGLiws9epyp/hUZGYm/v3+162zcuJE5c+Zw/PhxCgsLsdlslJWVUVJS0uA1Ii4uLtxwww3ExsZy4403UlxczIoVK/jb3/4GQEJCAiUlJTVGVyoqKujWrdsFvR8tna7pbM9MMjuMZiPY3ZvfdR+FhlRtdESapqP1GoVxKgm1a2W1+2aN6VLn4wa3CeDAb0fUe/1zzwnxcuP1K6PrOLuSu4vOiyM71ZqEnG1Eu0BGtAusdszT1cJ713StN65LkpuBSjsBoZH2SpktgSQkDWSg2JbZiNUUnFx7n0Dui75CSi46ME3XUVjQb3oSY+6rUFpodkiOr6IMTuxFdezdaOtJBg0axIgRI3j33XeZMmWK/XhxcTG33347d999d43HhIeHc+JE/aXHk5OT+e1vf8sdd9zBU089hb+/P9u3b2fGjBlUVFRc0KL1iRMncvfdd5OVlcWGDRtwd3dn5MiR9lihclQnLCys2uPc3C5sDnlLppQirSSfjJICs0NpFtx1Fx7rMQZ33UX2s3Jw2pg7UFmpkHTQ7FCaBbV/A1pYlNlhXFaSkDSQRdPZKb1WDeLn6sFjPcac3vRQkhFHpukWlLc/+qTfY3z7Dsjmf/VSR7ajd+7XqNd85plnuPHGG+nQ4cx0sO7du3P06FEiIyNrfUyHDh2wWq0cOHCAnj0rRyITEhKqVe3av38/SimmT5+Ofrqn7aeffqp2HVdXV2wNKDPZv39/WrduzZIlS1i7di3XX389rq6Vm6B16tQJNzc3UlNTZXrWJTBQbD2VYHYYzYIGPBAzlNZevpKMNBP6pN9jzJsJeafMDsXhqUNb0a68A7SWU3FLPsUNlFVaJNO1GqCqvK/sjNt8aLoFIjqjjbnD7FCaBXV8d6Pv2h4TE8PEiROZO3eu/dhDDz3Ezp07mTlzJnFxccTHx7N8+XJmzpwJVCYBw4YN46WXXmLPnj0cOHCAF198EQ8PD/vUlcjISCoqKpg7dy5JSUksXLiQr776qtpzR0REUFxczKZNm8jOzqakpO49liZMmMBXX33Fxo0bmThxov24j48PDzzwAG+88Qbff/89iYmJ7N+/n7lz5/L999835lvl1Cyazg4ZiW+QCe17nd7TStqZ5kDTdXB1R7/pyQbvUdKilRZC8pFGK6LSHMgnuQFshsF2aSQaZGJkLyJ9gyUZaWY0TUfveyV0lpKZ9SorhqRDjd5QPP744xhnXbNr167MnTuX+Ph47rzzTm666SZmz55NaGio/Zy33nqL4OBgpk6dymOPPcatt96Kt7c37u7u9ms8//zzfPLJJ0yYMIHY2Fiefvrpas/bv39/br/9dp588kmGDh3Kv//97zpjnDRpEkePHiUsLIwBA6rv9fDkk0/y6KOPMmfOHMaNG8eDDz7I6tWradu2bWO8PU5PKUV6ST4ni/PNDsXhdfEPZUJkL1kz0sxougUCQtDG3G52KM2COr7b7BAuK021xGLHF+Ht3b9wLF+GGc8nyieY5/peK9O0millGFBWjPHpDFlPUg+tz5VoY6c63A+itLQ0Ro8ezWeffcbQoUPNDkdcAJsy+ClpP7EJe80OxaG56RZeGTCBAHdPLDI60mzZFrwH8fvMDsOxBYZhuf/1+s9zEvJpboDCijKO52eaHYZDc9F0HogZ2iI383EWmq6Duyfa2Klmh+Lw1Ik9DpGMbNq0iRUrVpCUlMSOHTt46qmniIiIYOBA2Y+huZF1ig1zU1RfAt29JBlpxpRhoF97P7g1vKhGi5STjsrPqv88JyGf6HrYDIOdmUko5If2+UyM7EWIp69M1WrmNN2C3nWwTN2qT34WKvuk2VFgtVp57733mDBhAo899hhBQUHMnTvXvthcNB/55aUkF+WaHYZD6+IfytiIGBmFb+Y0XQcvX7Qxt5kdisNTx3ahGlB0xBlIla16WHSdfTmpZofh0KJ8g7m2bXdpJJyEMgz0a+7FSD4sU7fOQx3dCQNDG63878UYOXKkvfSuaL5shsGBHPMTXEfmplu4P3ooNmXI6IgT0HQLWs+R2A5vk6lb56FO7EHvd5XZYVwW8qmuh1KKw3kZZofhsHRN44FomarlTOxTt6680+xQHJo6scfUZEQ4D13TOJSXbnYYDm1yVB+ZquVklGGgX/cAuErVrTolH0JZK8yO4rKQT3Y9ThbnUWwtNzsMhzUirBOhMlXL6Wi6Bb3bEAirfQ8MAZw8jrJZzY5COAFN0ziUKwlJXVp5+HBlm2gZhXcy9qlb/a82OxTHZa2ApLgWUf5Xpmydh9UwiMtNMzsMh+WmW5gU1RtF5SZVwrkow4Y+8pbKDRNr8dX+k3x14CQpBWUAdA704ncD2jGqfZD9nF1p+by/NYE9GQXomkbXYG8+Gd8DD5faRxau/nwrqYVlNY7f0T2cF0d2AqDMavD2phMsOXaKcpvBiHaBvDiiE628KncEzy2t4IVVh9mSmkekvyezxnSheysf+7VeW3eMtn7u3N/nEsvRGjZIj0eFd3KIBe6i+couKyKrrMjsMBzW5MjeSEPjnDRNh8HjUHtWQ4lMEa6Nit+HFtXT7DCanCQk5+Gi6xyS6Vp1uioiBm8Xd+m1clKaboH23Sr/JcbVuD/M242nhkQR6e8JChYeTuexZXF8d3NfugR5systn4d/2s9DfdvywvCOuOgaB7OKzvv3Mn9KX2xnTf87kl3Mgz/u47pOwfZjb246zprEHN67piu+bi7MWn+MJ36O4/Mb+wAwZ2cSRRU2vru5H18dOMnLa47yzc19Adidns+ejAJeGN6xUd4jlXwYLawDWGTqlrg4sn7k/Np5BzI4NMrsMERTsrigDR6PWvO12ZE4JJV6tEVsAOr8r/ASKKU4IglJrbxd3LihXQ9JRpycMmzoo26t9b4ro4IZ3T6IKH9PogI8eXJwFF6uFvZkFADw5qYT3NWzDQ/1a0eXIG86BHhxQ6cQ3Cx1f+0EeboS4uVm/7cmIZt2fh4MCvcHoKDMyncH03luaAeuiAigR4gPfxnThZ3pBexOr9xQ7nhOCTd0DiEqwJNburXmeG4xABU2g1fWHePlUZ2w6I3zd6tSj6JJMiIugUXXOSjTtep0U4e+2FrAdJWWTNMtaH2vAt/g+k9uiU4lo2zOv45EEpLzkPUjdbu+XXdcZUGv09N0C1poe+hy/n0tbIZiydFTlFTY6BPmR1ZJOXsyCgjydOXOhbsZ+b8t3LNoD9tP5jX4ucttBrFHM5gSE2afErU/sxCroRgaEWA/r2OgF+E+7uxKr0yEYoK92ZKSh9VQbEjKITrIG4D/7E5hcLg/PUN8L/BdOI/Uo413LdFiyfqR2kX7h9IjMFzWKLYEGmjDJpsdhWMybJCe4PTFg+RTXgdZP1I3P1cPxraJaRFDiOJ0JZSRN1PbBO7DWUUM+M9G+v57A6+uO8rs67rROdCL5PxSAP6xLZHfdG3NnHE96N7KhwcW7yM+r6RBz7siPouCMis3xYTaj2UWl+Oqa/i5V59t2srTlcziys6Dh/q2xUXXuO7LbSyPz+K1MV2Izyvhh8Pp/G5AO15Ze5Rrv9jKU78cpKDsEhellxahcmUUVVy8UyWF5FeUmh2GQ7opSkZHWgpNt6B1HwaBrc0OxSGplCOViYkTk1+UdXDRdU4UtJwdMi/EyPDOMlWrBdF0HS0gFKJ61LgvKsCTBb/px1c39eW27uG8sOowR3OKMU535NzarTVTuobRvZUP04d1pEOAJwsONqw3eMHBdEa2CyTU2/2C4vV1d+GvV8WwYuog/jepN50DvXh17VGevaIDsUdOkVxQyo+3DcDTReejHYkXdO3aqKSDUm1LXBSbMjhRkGl2GA4p0ieIjn6tZHSkJVEGWt+xZkfhkNTJY2gW5172LZ/080gszDE7BIejaxpjwqNldKSFUYYNvZaGws2iE+nvSY8QH54eEkVMsDdz96YScrriVadAr2rndwzw4mQtVbTOlVJQyqaUXG7uVr23rJWXGxWGIv+ckY3Mkgp7la1zLTiYjq+bC1dFBbM1NY+rooJxtehc17EVW1MbPoWsTqlHQaYviougAUlF0s7UZlR4FxkdaWEqN0scAa4X1gnVIqQeMzuCJie/KutQYdjIKCkwOwyH0ycoAj832cSopdF0C3ToDX7nX3SoVOXi8Qhfd0K93GpMz4rPK6GNT/2NzfeH0gnydGX0WSWEAXq08sFF19ickms/diK3mJOFZfQNq7k2JLukgn/uSGTGiMqqWjalsJ7+kVNhKGyNMCVXpR6Vsr/iouiaTpJ0fNXg5eLKFaFRMjrSErm4oXW9wuwoHE9xPqrAub8r5NNeh9SiPBTOvYDoYlzZJgabkl6rFkkZaL1G22/+bUs821LzSCko5XBWEX/bEs+vqXlM6BKCpmk80CeCeftSWXY8k4S8EmZvTeBEbgk3dw2zX+P+2L18vi+12tMYSvH9oQxujA7D5ZxqWL7uLtzcNYy3Np1gS0ou+08VMmP1EfqG+dInzK9GyG9sPM59vSMIOz3tq39rPxYdPsWxnGK+iUujfy2PuWA56ajyhq2LEeJcyUW5ZofgcIaGdpRR+JZKKbR+V5kdhUNSKYdRTryOxLknpF0kq2GQUCjrR87V2tOPmICw+k8UTknTLdBnDGrzIrBZyS6pYPqqw5wqLsfXzYXoYC8+Gd+DYW0DAbindwRlNoO3Nh4nr8xKTLA3/x7fg/b+nvZrJuWXklNavZzhpuRcThaWMSWm9r+16UM7onOCJ345SIXNYHjbQPumiWdbn5RDYn4Jb42Nth+7s0c4+04Vcvv3u+kV6sOjA9s1xlsD2WnQukPjXEu0GAXlpRTIgvZqNODKiBizwxAm0XQdWkVAm85SxfBcp5Ih+vwVL5szTTl7HbGLoJTii2NbWXtSPgxnu7Vjf8a0icYiPVctmrHkX6iDW8wOw6Fo196P1m2o7EkiGkwpxYGck8zev9rsUBxK14AwnuolPeQtmbLZUIe3on76xOxQHEvnflgmPWZ2FE1GflnWQtM0kgtzzQ7D4QwKiZJkpIVThg0tepDZYTienLTaqiILUSebUlI4pRYDW0XKYvYWTrNY0Dr3ByevKnXBsp17Kwr5dVkLpRQpMq+3mvY+gbKYXVRO24rqKQ3FOVR2WuV7I0QDuei6VNg6hwb0DW4ri9kFmqsbtJWpe9XkZqCcOFmXT30tcstLKDNkX4Gz9QlqK4vZBQCaiyu072Z2GI4l+6TZEYhmKLU41+wQHEp7nyB8peNLAMpmRevU1+wwHIthAyfeH08Sklqkl+SbHYLD6deqHbrMSRFUzu/VOvY1OwzHknfKqaufiKaRVVpkdggOpU+wdHyJSprFBa3LALPDcDyZKSgn/YxIQnIOm2FwqqTQ7DAcSqC7FxHeAbLXggBOz+/t0h9ZNHEWwwYF2WZHIZqRYms55ZLEVtMvuK10fAk7zdsfQtqbHYZDUdknwUmnbUlCci4NTpXKhohn6x0UgRRjE2fTvPwgTBqKapy450o0vmwZHakm2N2bNtLxJc6iDJtM2zpXdho46XpFSUjOYdF0GUY/R/eA1hiySaQ4izJsaJE9zA7DoThzz5VoXIZSZEjHVzVdA1pLx5eoTtPROvQ0OwqHonLSnDZpl4SkFtllxWaH4FA6+LWScr+iBi0syuwQHEt+Fkh1INEAhjKknTlHpG8QNklIxFk0TaucsiW/P84odt41zvJfuRbZZTJCUsXX1QN/N8/6TxQtiqZbILyj2WE4lpICNGk4RQPomi5Tts7RwTcYF0noxTk0F1cICjc7DMdRJAlJi2FTBnnlpWaH4TAifYLMDkE4KM0nEDx8zA7DYagSmYIjGkbXNLKk48vOoulEeAWYHYZwUFpYpNkhOI6KUpS1wuwomoQkJOcoqihHyXoJu/Y+QVKGUdRNGooziqU6n2g4Wat4Rhsvf9kMUdRK2azSzpzLSSvByjfAOYqt5WaH4FAifYKkCKOolTJs0nN1NhkhERcgr7zE7BAcRqRvkCxoF7XSLC5orTuYHYZjKc4zO4ImIQnJOYqtZWaH4FA6+AWjy7x4UQdZ2H4WJ+21Ek2jxOac0y4uRuVIvCQkog4h7cFJK0tdlIIcp0zg5ZfmWZRSFFbICEkVF02XBe2iTppugcDWZofhOJSBkspJogEMZVAhmyLahXr4yoJ2USfNxRW8/c0Ow2Go4vzKzXidjHwDnMVAUSRTtuz83DzMDkE4OmkkqpNREtEAZTbn+zFxKQLdvcwOQTg6aWvOcNLSv5KQnEUpRYkkJHYyOiLq5eEtNeLP5qQNhWhcZTar2SE4FH/p/BL18Q4wOwLHUVLolO2u872iS6JRbJOEpEqAJCSiHpqmgbef2WE4jqI8lFSlE/UolfUjdi6ajqeLm9lhCAemlEKThOQMa7lTrqmRhOQsugYlTlrf+WL4u3liOOHCKdHIZCjdTtkqQD4zoh4yEn+GjMSLehk28JF2xs5aUdkZ6GQkITmLrumSkJylMiGR3l5RD+m5OsOQZETUr1hGSOwkIRENIu2MnXLSDg1JSM4hmyKe4efmgSa7kIjzqBxKl54rO0ngRT0MWatYjRRPEfXSLdLOnM1Jvz8kITmHM9Z2vliuusXsEISjUwpcXM2OwnHI94eoh1JKSv6eRdoZUR9N06SdOZuTVumThOQc8nPiDF3TnXHdlGhUCjT5QWGnDElKRL3kL+QMXRoZ0RCSuJ7hpCPxkpCIOumaJlO2RP1kQ7MznLShEKKpWJywfKloApKQnGE4Zzsj3wSiTpKKiAaRHs4zZFG7EEI0PmlnznDSji9JSM4hi9rPMJSS90PUz0nns14UJ20oRCPSpLPnbFJaXjSItDNnOGlyJgnJueS70c6mlEyHF/XQQElDYScfGNEAukxTsrNJEi8aQgpBnOHqbnYETUK+FUWdrIZN8jNxfpoGVqvZUTgQ+cSI89PQcJGExM7qpPPhReNRSoHsEXeGi5vZETQJ+VY8i1IKN4uL2WE4jPyKUuQHljgfTdNQxflmh+E4ZE8FUQ9d03CRQhB2le2MEOdh2FDFeWZH4TA0V0lInJ6BwtMita6r5JWXyNQCUb+iXLMjcBiam6dUHRP1cpGKQXZ55cVmhyCaA2lnznBxc8o986TlPItSCk/ZfMeuMiFxzsVTohEV5podgePw8EGTJF7Uw0OXkfgqeeUyQiLqoVugUEZI7FzcnHK9orSc5/CQERK7vPISs0MQzYFM2TrD09vsCEQz4CtT++wqDBulsj5AnIemaagiSUjsXCUhcXoamoyQnCW3TBIScX6qtEiqn5zN3cvsCEQz4O2ki1IvVl6FtDWiHjJl6wwXd5xxfa8kJGfRNU1GSM4iIySiXtJrVZ27p9kRiGbA08VN9iI5S06ZrCMR9ZCpwWfIonbnp2ma9FydxaoMCqQCiqiDMgzIzTA7DMfipPXhRePSNQ1PaWvsTpUUSvlfUSdls8rU4LN5+Tnl5oiSkJzDy0kzz4uVUJAtO+mKOihUerzZQTgOFzc0qZ4kGshHkle7xKJsLE74A0s0kswUmRp8Fs03yCnbGklIzuHnKlMuzhZfmOWU5eXEpdN0Cyo9wewwHIeHrB8RDefjIglJlcSCHDRJSEQtlM2KSjtudhiOxTfI7AiahCQk5/B1dcciZTvtEgqysci+CqIuMkJyhqev2RGIZsRXRkjskotysCmZsiVqoVtAOr6q8/YzO4ImIb80z6FpGgFuMkpSJbEw2+wQhINSxfkyr/ds/q3MjkA0IzJl6wyrMkiX7xJRC03TZGrw2dw90Zx0/ZkkJLUI8pC9BKrklpdQWFFmdhjCwSjDgJMyjH42zT+k8n0Roh42w8DfTab4ne14QZYsbBc1KJsVslLNDsNxeAeYHUGTkYSkFkGyl0A1JwoyMWQ4XVSjZP3IufxDQT4nooFCPX3MDsGhJBbKwnZRnVJKFrSfyyfQ7AiajCQk57AZBkHuMkJytricNJCq+eIsmm5BJR4wOwyHogWEVs53FqIeFl2ntZe/2WE4lLjcNFnYLqpTBip+n9lROBRNEpKWQyEjJOfanZ2CLg2FOIsqLYKTx8wOw7EEhckPKtFgYVIEoZqMkgIySgrMDkM4EE23oI7vMjsMx+IbiHLSESNJSM5h0TRaechQ+tkySwtJL5EFh6KSsllRR3eClIM+Q9OceihdND4vFze8XFzNDsOh7MxMwibrSMRpqqQQTp4wOwzHEhxudgRNRhKSc2iaRmtP5yypdimkoRBVNIuL9Fqdy8c5N6oSTSvUQ9qas+3OTpEy8wKo6vjaQeW8FVFFC2nvtG2NfPJrEeThjbvFxewwHMruLGkoRCVls0KCrB+pJiDE7AhEMyTTtqo7np9JsbXc7DCEA9AsLqhju8wOw7FoOgSEmh1Fk5FfmHWI8AowOwSHcqIgiyIp/9viKcMGiXEgfwvVaP4hlRVhhGggq2EQKglJNQrFrqxkGY0XlR1fiXFmh+FYAkLRnLizXBKSWiiliHDiWs8XQ6HYlpkoDUVLp+mow9vMjsLxtIqQ0pTigugakpDUYkdmoozGt3DKsMHxPSCjZdW1ijA7giYln/pa2JRBW0lIalh78og0FC1dRRnq0K9mR+FwtPBOUvJXXBBd02kvhRBq2Jd9ktyyYhlxbME03YKxe6XZYTgcLTgCZXPeji/5dVkLF91CO2koakguyuVEvmyS2FIpw4bau1Z6rc6lWyC0nZT8FRcszNNP1iueQ6FYffKwLGVuoZQyULkZkHjQ7FAcjtYqorKio5OShKQOMmWrdqtSD6Nr8mfTEmm6BbVntdlhOJ7gNmgWKd8qLpymaUT6BJkdhsNZn3YcJSlJi6V2rkCqa9UipB2aE89Scd5Xdok8LK4EygaJNWzPTKSoQnrIWxpl2FCJcZCTbnYoDkdr3UGml4iLYiiDDr7BZofhcAoqStl+StYstkg2G+rARrOjcDyu7uDv3NUcZaz4PDr4BpNTVtwo1yrLyefYt8vJ3ncUo7wCz9AgYu6fjF9UGwBObY8jdc02ChJOYi0qYcBLv8W3fesGXz/9133E/es7gvvG0Oux2+3HlVLE/7Cak+t2YC0uxa9zO6LvGo9XWGUjaFRYOfR/sWTuOoibvw9dpo4nqHtH++MTl26gLDuPLneOA8CqDNamHeHatt2wyEhJi6HpFmy7VpgdhmNq3aFyQbtMvREXoYNvK7NDcEirTx5hcGiU2WGIy0gZNlTcJmik311OJbyTU4+OgIyQ1MlqGHT2a5x6zxVFJex487/oFgu9n5jKoJmP0unWa3H18rCfYysvx79LezrefPUFX78kM5dj3/yMf5f2Ne5LWrqB5BVbiL5rPP1feBCLuxt73puHrcIKQOra7RQkpNL/+WmEjxpA3Cff2Xt7S07lcHLdDjrcdFW1a649eeSCYxTNlzIMVGEOHNttdigOSQvv5NSlGEXT0TWdTn6SkNTmWP4pUopyZc1iC6LpFtSuVWaH4ZC0iC6V1cecmCQkdXDRdboGhDXKtRJ/2oBHkD9dH5iMX8cIPEMCCerRCc/QM3OHWw/tQ9TE0QSeNTrREMowiPtkAR0mjcEjpPpCfKUUycu3EDlhFK36dcWnXRjdHriRstwCMndWLhgrPplJcJ8YvCNCibhyEBUFxVQUVvZOHJ73Ix1vvhoXT/dq180uK2Z92jFs0lC0CJquozZ8D/LfuyYXNwgKNzsK0Yz5uXkS4OZpdhgO6fv4XbJmsYVQhg11ZDucSjQ7FIektY2p3BjRiTn3q7tEbbz88WyExapZuw/hGxnO/n9+w4an/sq2V+eQunZ7I0QI8bFrcPPzJnxk/xr3lWbmUp5XSGC3M0mOi5cHfh3bkn8sCQCfdmHkHU3EVl5B9v5juPn74OrjRfrmPeiuLoT071br8y5O2Ish8+adnjIMVHaazOmtS2h7px9GF01P1pHUbm92KsfyT0nnV0ugaRjrvzM7CsekWyC8o9NXcpSW9Dw0TaOT36UvIio5lUPK6m14hgXR+6m7aDNmIEe/XErahl2XdN3cI4mcXL+T6Hsm1np/eV4hAG5+3tWOu/l5U55XBEDr4f3waRfG1pc+IvHHdXR/5BasRaWc+GE1Xe68gePfr2Tz87PZ/d48ynLy7dfIryhlefJBSUqcnKbrGOu+BfnvXCutdQeULLwVl8BqGLKO5Dy+O7FT1is6OaUUmqajXzcN2nQ2OxzHE9oezcX5KznKp/w8bIZBtH8jrCNRCt/IcDpOuQrf9uG0GT2A8JH9SV1z8aMk1tIyDv7ne2LumYib78VXA9NdLERPHc8Vbz7BgD8/RECX9hyb/zNtrxpMYWIamTsPMuiVR/DrGMGRL5dWe+yy5AOU2SqkwpCTUoYNlXYCju00OxSHpUV2NzsE0cxZNI1ugQ0vYNLSHMvPZE9WilTccmI2ZfBT4n4qQtthuf159BufcPpdyS+EFhHdIjq+JCE5D13TiGmEdSRu/r54hVcfafEKb0Vpdt5FX7MkI4fSzFz2fvAlqx+eyeqHZ5K+aTdZuw+x+uGZlGRk4+bvA0B5flG1x5bnF+Hm713bZck5eIKi1Awixg4m91A8wb26YHF3I3RgD3IPxVePwVbBksT9F/0ahGPTdAvG2vlmh+G4dAu07SpTtsQl0TSN9j5B+Lq6139yC1W5lsS5p6u0VIYyWJFyiIUJu3li07esSD6I0b4b+t2vol3/IEjRB7S20WaHcFlIaZjz0DSNdj6BuOkWyi+huoF/53aUpGdVO1aSnoVHsP9FX9MrvBUDX/1dtWMnvl+JrbSczndcj3uQP5pFx83fh9y44/YSwtaSMvKPJ9NmzMAa17RVWDny+RK6PTSlciGzYdin6hg2o9YMfdXJw4yNiMHPzUOG1Z2IMmwQvx+SD5sdiuNq0wnN1c3sKIST6B4QzpZT8WaH4ZBSi/PYmH6cK8I6SDvjRAylKLVZWZp8oPI2MP/EDhYk7OLeLkMYGDMIvetg1K5VqC2LoaTA3IBNoUFEdIvo+HL+V3iJLJpOtP+ljZK0veYK8o8nk/DjOorTs0nfspfUtTuIuHKQ/ZyKwhIKEtMoTj0FQElaJgWJaZSdXgcCEPef7zn+3fLKuFxd8IkIrfbPxcsDi4cbPhGh6C4WNE2j7dVDSPhxHZm7DlGYnE7cf77HPcCXVv261ogzIXYNQb264Nu+smqQf+f2nNpxkMKkdFJW/op/55plhSsMG58d3iSNhBNRSoG1AmP5/8wOxaFpkT1QNucuwyguD5th0DOojdlhOLRvT+ygqKJcygA7EV3T+PzIrxRbq2+2bDUM/nNoE3/8dSEH8tLR+l6J/uBbaEMngatHHVdzUuEd0DxaxibdMkJSD5th0Cc4gn05qRd9Db8OEfR49DZOLFhBfOwaPFsF0vn26wi7orf9nMzdhzj06Q/22wf+VVltInLiaDpMHgNAaVYeXOCwdbvrh2Mrq+DQ/2KxFpfi36U9vZ+8C4tr9f/0hSkZnNp2gIEv/9Z+LGRAd3IPxbPz7U/xCgum20M31/ocB3PTWXPyCCNbd5ISjU5A0zSMVV9AYY7ZoTg0rUNvaAG9VqLpWXSdnkFt0NBQyJq82hRbK5h7ZAu/7zHa7FBEI7Apg91ZyWzLrLvMb6G1nNn7VhPi4cO0rsOIGjIRrd/VqE2LUHtWg816+QI2idapL8qwoekWs0NpcpqSFcn1Kqgo5Y+bF0gzcR7uFhdeHTBBpm41c8qwQeIBjAV/NzsUx+YdgOW375odhXAyb+xcRnxhVv0ntmD3Rw9lUGiktDPNWOVUrQpe2raYgorSBj8u0ieIB2KGEubpB4W5qPXfoQ5uduoqkPp9f4HAMKcv+QsyZatBfF09iPSROvHnU2azytStZs4+Vevn/zM7FIendegl1eVEo7Ipgx6yyWa9vj6+TaZuNXNVU7UuJBkBSCjM5uXtP/Lh/jXkubqh3/Ag+j0zoUPv+h/cHAWEogW1bhHJCEhC0iBV07bE+VVN3ZKGonnSNA0lU7UaROvUV3auF41KR6N3kLQz9Sm2VvC/I5tlenAzZVMGOzITzztVqz77clJ5busP/N/hzZT4BmG56Qn0219wuj1MtI59WkS53yryiW4AXdPo16qd2WE0C98d30lacYHUjG9mlGFgHPoVtX+D2aE4PosLRPZoEXN6xeWjaRqRPkH4SPnfeu3NTmVV6iEZpWxmbMogr7yEeUe2Nsr1NqYf56ktC/j+xG6n3MNE69zf7BAuK0lIGkDTNMK9/GnlUfveHeKMMsPKh/tXU2ZYZaSkmVCGDTJTUMs+NTuU5iGqV4vYNVeYY2CrmtUMRU3zj+/gSF4GNmlnmgVDKWyGwYf71lBkLWvUay9N3l+5h0nKIYzIs/cwacZT7T28oU3nFlHut0rLeaWXyFCKPkFtzQ6jWcgqK+KfB9aaHYZoAGXYoKwEY+H7cE7pRVE7vfuwyvdNiEamgKFhHc0Oo1kwlOLjuHXklZXIiHwzoGsa/z20kZTi3Ca5vgHMP76dJzYvYOupBIgZhP7AG2hj7gBPnyZ5zqakdejVopIRkCpbDWYoRVJhNq/vWmZ2KM3GqPDOTO082OwwRB2UUqAMjK/fgpPHzA6nefDwRn/kPZmuJZrUjK2LyCwtrP/EC1SWk8+xb5eTve8oRnkFnqFBxNw/Gb+oyj1QVj/4aq2P6/ibq2l//fBa70tYso7MHQcpPpmJ7uaCX6d2dPrN1Xi1PrPDtq3CyrH5y8j4dT+G1UpQj85ETx2Hm3/lD8WKwhIO/nchOYdO4BUaTMz9k+z7YQEc/vxHPFsF0u66YTWev42XP8/3vQ4X3SK7uTuwRQl7+DFx32V7Ph8XN6Z1HUY3/zCwWVFbl6K2/wwXuJDeLPpNT7S4qcGSkFygF7fFktEidwu9OHd2HsTI1p2loXBQxrJPUfvXmx1Gs6H1HoN21V0tpuqJuPwMZRCbsI8lSY37462iqIRtM+cQGNOBNmMG4urrRUlGNp4hgXiGBgFU24gXIHvvEQ793yKGvP44niGBtV5393vzCB3cE7+oNijD4PiClRSlZDD4tUexuLsBcHjuYrL2HqHr/Tfi4unOkS9+Ak2j//MPAHD062UUJJwk5p6JpK7eSu6RRAa++DAAeceSOfLFEgbMeLDOHuPeQRE82n2UfC4dkKEMdmYl80ncelO2Tgjx8OHBrsOJ9A6EsmLU5kWoPWscew8Tb3/0h95pcSMkDvFqt2zZQkxMDPn5+ec9b+zYsXz22WeXJ6ha2JTBkNAo056/Ofrq2DYO5abLehIHZGz9SZKRC6T1GO7UNe+F+TQ0hoZ1aPTrJv60AY8gf7o+MBm/jhF4hgQS1KOTPRkBcPf3qfYvc9chAmI61JmMAPR56i7Ch/fFOyIUn3at6frAZMqy8yhIOAmAtbiUk+t30unW6wjs1gHfqDbE3D+Z/GNJ5B1LBqD4ZCahg3vi1TqY8FEDKD6ZCYBhtXF43mKi755w3h9ne7JT+O7EzsZ4m0QjsimDpMJcPju0ybR93E6VFvLGrmW8ufsXMpSBNuaOyqlc3YZe8EbTl4vW7QqzQzDFBSUk06dPJyYmhpiYGHr27Mk111zDhx9+iNV6aZlmv379WL9+Pb6+vgAsWLCAgQMH1jjv22+/5bbbbruk57oUFk1nWFhHHPNP2DEZSvHRgTUcz8+SxYcOQimFsWslat23ZofSvASEooV3bHG9VuLy0jSNUE9fIn2C6j/5AmTtPoRvZDj7//kNG576K9tenUPq2u11nl+eV0j23iOEj+x3Qc9jLa5csOzi7QlAQcJJlM0gsPuZtTHe4a1wD/In/1gSAD7twsg9eALDZpC9/xg+bcMASFq6gYCYKPuUsvP5JeUgixP2XlCsounYlEFacT5/37eScgdYcxdfmMVL2xef3sPE3aH3MNF6jXLYZKkpXXDLOnLkSNavX8+yZcu4//77+fDDD/nPf/5zSUG4ubkREhJS73BrUFAQnp6el/RclyrI3Zsu/qGmxtDclBs2Zu9fRWJhjiQlJlNKofavR638wuxQmh2t21BZzC4uC5thMLiRR+NLTuWQsnobnmFB9H7qLtqMGcjRL5eStmFXreenbdyNxd2NVv27Nfg5lKE4+vVS/Dq3wyeisp0szy9Ec7Hg6uVR7Vw3P2/K8yuniLW/YQSarrPl+dlk7jxIzH2TKE7PIm3TbqImjOLQ3MVsnv4++z/+Bmtx3WsAYhP3sizpQIPjFU3DpgxOlRTyt70rKHawYim172HyvOPsYdK6A1pgy9kM8WwXnJBUJQ8RERHceeedDBs2jJUrV5KXl8ef/vQnBg0aRJ8+fXjwwQeJj4+3Py4lJYVHHnmEQYMG0bdvX8aPH8+aNWuA6lO2tmzZwvPPP09BQYF9NOaDDz4Aqk/ZeuaZZ3jyySerxVZRUcGQIUNYuHAhAIZhMGfOHMaOHUvv3r2ZNGkSS5cuvfB36Sw2w2B4WKdLukZLVGaz8ve9K0koyJakxERq71rUz/8Hpg2gN19aj+EtaoGhMI9F1xkSGoXemOPxSuEbGU7HKVfh2z6cNqMHED6yP6lrah8lOblhJ2FX9MLi6tLgpzjy+Y8UpWTQ/eHfXFBoLl4edH/4Zoa+/ST9/nQf3m1CODx3MZ1+cw3pm/dSeiqHwbMeQ3dzJT52zXmvtSB+Fz8l7b+g5xeNx6YM0osLeGfPLxRWNG5538ZUtYfJwvjdWEPbn97D5HHT9zDRegxH2Vpmx9clzz1wd3enoqKC6dOns2/fPv75z3/y9ddfo5Ti4YcfpqKiAoCZM2dSXl7OvHnziI2N5dlnn8XLy6vG9fr168cLL7yAj48P69evZ/369TzwwAM1zps4cSKrVq2iqKjIfmz9+vWUlpZy9dVXAzBnzhwWLlzIq6++yo8//sh9993HH//4R3799deLfr0WXWdgSHs8LbIPwYUqtVXw970rOZZ3StaUmMDYuRy1/H9IMnIR2nRGa8417UWz4+vqQe/gxvtx5Obvi1d4SLVjXuGtKM3Oq3Fu7uEEStKyCB/Z8I3ZDn++hKw9R+j77L14BPmdeV4/H5TVRsU5Ixvl+UW4+dVejvXk+p24eHrQql9Xcg/F06pfV3QXC6EDu5N7KKHeWBbG72ZRwp4Gxy4ah00ZpBbl8s6eXyhw4GTkbD8l7efxTd+yMuUQRmT303uYTANfE77vXVzRug1Fs7TMjq+LTkiUUmzcuJH169cTHh7OypUrmTVrFgMHDqRr16688847pKens3z5cgBSU1Pp378/MTExtGvXjiuvvJJBgwbVuK6bmxu+vr5omkZISAghISF4e9fckHDEiBF4enryyy+/2I8tXryYsWPH4uPjQ3l5OXPmzOH1119n5MiRtGvXjilTpjBp0iS+/vrri33ZQOVaksYeTm8pygwrs/evZldWstmhtAhVRfSMXStRq740OZrmS+s5SqZricvKpgyujujaaNfz79yOkvSsasdK0rPwCPavce7J9TvxiQzHp13req+rlOLw50vI3HmQPs/eU2MBvG9kOJpFJzfuuP1YcVomZdl5+HVqV+N65QVFJCxeS5c7b7Bfv6rH2LAZqAZ2Zv2YuI+vjm3DUEo6wC4DpRSHczN4d88KihxsmlZ9DODr49t5cvP3bDuVADGDT+9hcvtl3cNE69QPzc2j/hOd1AUnJKtXr6Zfv3706tWLhx56iHHjxnHTTTfh4uJCnz597OcFBgbSoUMHjh2r3N/gnnvu4Z///Ce33347s2fP5uDBg5cUuIuLCzfccAOxsbEAFBcXs2LFCiZOnAhAQkICJSUlPPDAA/Tr18/+74cffiAxMfGSnhvg6oiusrj9IlUYNv4Vt97eg2VI1aImYVMGVmVgtVWgde4H3jV/eIgG8PJD63aFTNcSl5VF0+niH0qEV0CjXK/tNVeQfzyZhB/XUZyeTfqWvaSu3UHEldU7Bq0lZZzadqDO0ZFd7/yP5JVnZhkc+XwJ6Zv30P2hKVg83CnLK6QsrxBbeeXsCBcvD8JH9OPo1z+Tc/AEBfGpHPz0B/w6tcW/U83Nho9+tYy21w7FPbBylMW/UzvSNu2hKPUUJ9dsx79zzSSmLqtSDzN73yrKbFbZPLGJVHV6rUg9xOx9qyixVZgc0cUrN6z8+9BG/vjrQuLyM9D6jkV/8G20KyaBa9MnClqfK1t0x1fDJ4eeNmTIEF555RVcXV0JDQ3FxcWFFStW1Pu4W265hREjRrB69Wo2bNjAv/71L5577jnuvvvuiwocKqdt3X333WRlZbFhwwbc3d0ZOXIkUJmgQOW0rbCwsGqPc3Nzu+jnhDNVUHoEtmFfTuolXaulUlT2YKUU5TItZhgWXceiSfWixmJTBvnlpXy4fzUWTWN672vQb3oK4+s3oJkMpTsKre9VLbLiiTCfzTC4KiKG/x3ZcsnX8usQQY9Hb+PEghXEx67Bs1UgnW+/jrArqlcZyvh1H6AIG9yz1uuUnMqmoqDYfjt19TYAdv31/6qdF3P/ZMKH9wWg0+3Xg76M/R/Nx7DaCOrRiS53ja9x7ex9RynJyKbbtJvsxyLGDqYgIZUdr/8b3w4RRE0cc0GvOy43jb/sXMofeoyhlaePtDONyKYMUDDvyBY2ph+v/wHNRKG1nPf3rTqzh8kVE9H6XdW0e5iERaK1jW786zYjF5yQeHp6EhkZWe1Yp06dsFqt7N69m/79K3tVcnJyOHHiBJ07n6lcEB4ezh133MEdd9zBu+++y/z582tNSFxdXbE1YFFP//79ad26NUuWLGHt2rVcf/31uLq62mNyc3MjNTWVwYMbf7dwmzK4tm03SUgu0a6sZN7YtYw/9ByDv5unNBaNwFCKE/mZ/DNunX1R4b8ObeK3XYehT/gdxsLZIFMYGsbFDa3fWCn1K0xRtbj9uxO7KLJeekdCqz7RtOpz/h89bUYPoM3oAXXeP/StJ6vdHvPvl+t9XourC9FTxxM9tWYScragnp0J6lm92pHF3ZUej9xS73Ocz6nSQl7ftZQHuw6nZ2CbFlnBqLHZDIMSWzn/2L+W4wWZZofTJKr2MInyDeaB6KGEjrkDbeD1qPXfoQ5uadQ9qbQB16Nstha7fgQaaWPEqKgorrrqKl588UW2bdvGwYMH+eMf/0hYWBhXXXUVAH/5y19Yt24dSUlJ7N+/ny1bttCpU+3VqiIiIiguLmbTpk1kZ2dTUlJS53NPmDCBr776io0bN9qnawH4+PjwwAMP8MYbb/D999+TmJjI/v37mTt3Lt9///0lv2aLphMTEEZb74BLvlZLl1qcx6wdSzmcmwGcGQIWF6aqetmak0f4296V1Sqc7MxK4vuEvRDVE23sVLNCbHa0HsPBzdxS46Jl0zWdUeFS2fFSldqs/GP/Wn5K2o+hlEzhugRKKRKLcpi1Y6nTJiNniy+o3MPkowNVe5g81Lh7mPgFo0UPbNHJCFzECEld3njjDf7yl7/wyCOPUFFRwcCBA/nXv/5lH7EwDIOZM2eSlpaGj48PI0eO5Pnnn6/1Wv379+f222/nySefJDc3l8cee4w//OEPtZ47adIkPv74YyIiIhgwoHqvzpNPPklQUBBz5swhOTkZX19funfvziOPPNIor9lmGFwd0Y3PDm9qlOu1ZEXWMv6+byUjW3fm1o79sWg6FumVbjDj9BStzw5v4mBueq3nLEs+QJinL8P7jMHIO4XadmklsJ2epqENvI7KCYbSoyrMoQFXtolhWXKcrLe7RArFDwl72JOdwgMxw2jl4YMuoyUNZjMMFPBD/G5+STmIamEVG/dkp7In+weGh3Xklg598bzpCVTqUYy130Dq0Yu+rtbvaqT6JWhKuqMviU0ZTN+ykPyKujdrEhcmyN2Le6OvoGtAa5RSMrx+HjZlYNF01pw8wncndlLWgLmtz/a+mi7+oRiL/4k6vO0yRNlMde6HZdJjZkchBACfxK1nW+alF2QRlVx1CxPb9+Katt1QSkkHWD2UUiQUZvPfQ5tIL8k3OxyHMK5dD8a17Yarixvq+G6Mdd9BVsqFXcTdC/3hd9FcL21tszOQhOQS2ZTBsqQD/CA1zxudjJacn6EM8uoZFanLXwZOJNjNE+Obv15Sz44z029/AVpHSXUtYbrK/R3ymLXzJ7NDcTodfVtxf8xQGS2pQ0sfFamPDtzScQCjW3dC1y2ouE2oDQuhIKu+hwKgDboBbcQUNFk/KwlJYyi1VjD914XNutydowp292ZKh74MDInEZhiSmFD540QpWJl6iB8T91J6ERU/3HUX3hw0CU9lYHw+Cy4woXF6rTtgufPPZkchRDUfHVjLbtnDqdG56haua9ud69p2k4qPp1WNvu/NTuGb4ztlVKQebroL93QZzIDgtmhoqF0rUL/+CCWFdT9It6A//A54+spMECQhaRSGUvyUtF92hm1C7X0CmRLVj26BrVtsYmIzDDRNY1P6cWIT9pJTXlz/g84j2N2Lmf3HYynOx/h85vm/OFsYffIfIKpXi19kKByHoQzSSwp4dfuP0kfdRHxd3RnXriej23QBaJGJSVUicjw/k+9O7ORo/imzQ2pWfF08mNZ1KF39Q8FmRW39CbX9F6hlWr/WaxT6NfeaEKVjkoSkkZTbrDy/9YdqlY1E4+saEMbNHfrR3icIQxnoLaDBqErAdmUmsTBhNyeLG6+nqpNvK57tNRbtVBLG/LfAKqN8hHfCcscLZkchRK1kLUnTC3b3ZlJkb4aERmG0kPUlhlLomkZacR7fndjFnuwLXAshqgn18OXBrsNo7x0IZcWoTT9U7mFStfGhxQV92lvg7SfTtU6ThKSR2JTBypRDfHtip9mhtAj9W7Xj+rbdifQNdtoRE5sy0NHYl5PKj4n7ONHAOakXakhIFPdHXwHHdmEs/qhRa6s3R/rtz0PrDrJ2RDgcQykySwt5edtiDBknaXIRXgGMa9+Dfq3aoYFTdoBVtZ+pRXksSz7Alox4WSfSiOx7mHj6QmFO5R4mcVvQ+l2FNuZ2map1FklIGpHVsDFj6yJyy+veN0U0rkifIEaFd+GK0Ch7Y9GcFyZWDZcXVZSx9uRR1qUdJausqMmfd1Jkb8a164Ha8QtqzddN/nwOq2MfLDc+bnYUQpzXp4c2sTnjhNlhtBh+rh6MaN2ZMW264O/maf+ebq6Uqkw5lFJsz0xk9cnDHMt3/v1EzNQ7KIK7Og/E390blZkC3v7g4S0JyVkkIWlENmWwPu0YXxzdanYoLY6XixtDQztwZUQMIR4+zarBqGwcFPrpebsrUw+xMzMJ62XeTf2hrsMZGBKJsfJz1K6Vl/W5HYKmod87CwJCZWd24bAMpcgpK+bP2xbJviSXmY5G7+AIrmwTTdeA1vb3v7l0glWNhuSWFbMq9TAb0o9TIFsWXFYjwjpxW8f+uGoamqXRtgJ0CpKQNDKbMnhpWyyZpU3fqy1q0oAOvq3oHRxB/+B2hHn5OWSjYTMMezwnCrLYlZXErqwU0yuZPN/3OiJ9AjF++BCO7zY1lstN6zEc/boHzA5DiHoppZh39FfWpx0zO5QWq5WHN32C2tI3uC2d/UPRNc3hpg+f3dmVVVrIjswk9mSncCTvlEzLMomvqzt/GTQZd0lGapCEpJHZlMH2U4n859BGs0MRQIiHD72DIujXqh2d/ELQNQ1DVc6+vpwjKFbDwKJpaJpGhWFjX3Yqu7OS2ZeTSoEDFULQgdcHTSbAxQ3j6zchPd7skC4PF1f0B96UBYaiWTCUorCilD9vjaXMuPCy36Jxebm40iOwDX2C29I7qA3uFleUUtiUwuUyJihnt21KKXtn1+6sFNKkbK9DuL3TQEaFd242MzguJ0lImsg7u3/hiJTLcygeFlfa+wQS5RNMe98gOvgG08rDB6hs4A1loKFddA9XVQME2JMPmzJIL87neEEWiYXZJBRmk1yYc9mnY10ILxc33hg4EXdrBcbnr0ELmFusDbwObeRvJBkRzYahFEuT9sumvA7Goum08fInyjeI9j5BdPBtRRsvfyx6ZZJgnF6/UdVGXIzKzQorRz6qRtpzyoo5UZBJQkFlO5NYmE2RtbwRX5m4VKGevrw6YLxTFkdoDJKQNAFDGaQVF/DajiVSCcXBeVpcaecTSBuvAPzdPPB38yTA3Ysgdy/83TzxcnE77+MNpSiqKCO3vIScsmJyy4vJKy8lt7yY5MJckoscO/moS6iHL6/0vx49Pxvji1lQdml7njg0dy/0B98GNw9ZYCiaFZth8NL2xWSWyh5CjqwqSWnnE0jg6bbF39WDIA9v/N088XX1qHdKcYm1nLzyUns7k1teQl55CWnF+ZJ8NBN/6DGGbgGtHWpanyORhKSJKKWYf3wHK1MPmR2KuAQWTcfd4oJF07BoOpqmYSiFTRkYyqDEanXaubhd/VvzZM/RkHoM47t34SJ2hG8OtKvuRus1Usr8imbHZhjsy0nlowNrzQ5FXAIN8HRxrRzxOD1KXzXiblMG5TZrs+zYEmf0b9WO33YbaXYYDk3StCZ0Y1Rv/Fw9zA5DXAKbMii2llNw1ihIXnkJhRVlFFsrnDYZATiYl8bnx7ZDm85ozrrYO6LL/7d358FVnXeax5/3nLto31ckoQ0kgQQCDMZgFDAkeIkhYHridtxOYsd4sJ2QsTtJ0ZO4prqTGU+63JWucbo8yXSmXenu6XE5HbtS46RxHGI3wkvsYLAxYBaDQYhFAkloQcu958wfQurQ2Bi0vfdK30+VioK6956fLtJ57/OucupXEEYQl1zHUX12seoyp9kuBaPgS+qJDKhroE/nB4ZGQS6oc6BXPZF+wkicS3CDuqtyEbvifQICyTgxxijguLqjfL7tUoAR237qkF5qfl9OzWKZpettlzO23ICc1ffKHzo5Fxil6upqvfTSS1d8zJYtW/TQQw8N/933fT322GO6/vrrVV1drX379l3TNT3f090zFilIqAZi0rqyuUoJhmJqp89YxJStCfCXu3+twyxwRxx7ePanNDe7WN6LT8vfs912OWPCLFkrc8MaFrJPMVu2bNFzzz0nSQoGgyosLNTnPvc5bdq0SYHA6LbibGlpUXp6ukKhkJqamrRq1So9//zzmjVr1vBjOjs75fu+0tLSJEmvvPKKHn74Yf30pz9VSUmJMjMzr7kOFrgDsak0JUt/Nu9m1ideBVricRb1PP3JjOvZ4g1x7W/2/qtOdLXJfPqLUmmt7XJGL6tQZvHthJEpqqGhQY2Njdq6davuvfde/fCHP9RPfvKTUb9ubm6uQqErb4SRmpo6HEYk6fjx48rNzdWCBQuUm5s7olDkGKObS2arIDHtkx8MYEI4MvrizMVsbnSVaI3Hmes4KkxK0+3T62yXAozKf3t7qzoHeuWsfVjKKbZdzigYOTffK9qIqSsUCik3N1dFRUX6whe+oKVLl2rbtm3q6OjQt771LS1atEj19fW6//77dfTo0eHn3XPPPaqurr7sq6mpSdKlU7ZWrVolSVq3bp2qq6t1zz33SLp0ytaWLVv03e9+V83NzaqurtbKlStH/k350r3VS+SInlggFtw0rUpFyRl0SF8l3qUJYIzRLSW1Kk/Ntl0KMGIRefrznb/SgDFyNjwqpWTaLmlEzNzlMoWVMi5z7jEoHA5rYGBAW7Zs0Z49e/TUU0/pmWeeke/7euCBBzQwMCBJevLJJ9XY2Dj8tXr1apWXlysnJ+ey13z22WclSU8//bQaGxv15JNPXvaYb3/729q8ebMKCgrU2Nion/3sZyP+HlzHUWlKlm4pmQQjmECcywwnaV1ZPVO1rgGBZIL48vWV6qUsPERc64r06b/vfkl+QrKcOx6RQnG2i1xKhsyn/oNYOgdpcEH5q6++qsbGRhUWFmrbtm363ve+p4ULF6qmpkZPPPGETp8+PTzqkZGRodzcXOXm5uqFF17Q66+/rqeeekoJCZf/HmRlZV3ynIyMjMsek5qaquTkZLmuq9zc3OHnjJQxRmtK61SaMrrXATByRkb3Vy9lZOQa8W5NENc4yk5I0R1l82yXAozKiZ52PbV/h5RVIGfNw1LchGwjZ/W9UiBIr9UU9/LLL2v+/PmaM2eONm7cqNtuu03r169XIBBQfX398OMyMzNVXl6uw4cPX/L8V155RU888YR+8IMfqLy8fKLLvyLfl+6vuZHOL8CSW0pmqTItlwMQrxHv1gRyjNHKomrVZOTbLgUYlXfOndCzR3ZJ02tkVt1ju5yrYhaulimr48wRaPHixXr++ef14osvavfu3fr+979/1SH10KFDevTRR/WNb3xDy5YtG+dKr53rOMqh8wuwoiw1W2tLmao1EgSSCeb5nu6tWqIEN2i7FGBUftP8vrafOixnToPM9Z+1Xc6VFVbKLNtguwrEiMTERJWWlmratGnDu1pVVlYqEolo9+7dw49ra2vTkSNHNGPGDEnSuXPntGnTJq1evVpf/vKXr3iNYHDwHh+NTvw5N0OdX7MyCib82sBUleAG9EDNskl9YPJ4IpBMMMc4Sgsl6E9mXm+7FGDU/vHQm9rXdkrOsjtkahbbLuejhZPkrHnQdhWIcWVlZVq1apUee+wxvfXWW9q/f7+++c1vKj8/f3jHrM2bNysxMVFf+9rX1NLSMvz1UaEjOztbCQkJ2r59u1pbW9XZ2Tmh34/ne7q3eomSAnR+ARPhrspFygwnsnZkhHjXLHCMo0W5pbppWpXtUoBR++s923S657zMLV+Riqttl3MZ5+b7pKQ0pmrhEz3++OOqra3Vpk2bdOedd8r3ff34xz8eHu148803deDAAd10001atmzZ8NfJkycve61AIKDvfOc7euaZZ9TQ0HDJ6ewTwTGOUoJhfXHmDRN6XWAqWpRbqhvyy+UQRkaMk9otivqentj9kj7obLVdCjAqAcfRXy5apyT58v7Pf5XOXf4BzQYzb6WclXfbLgOw6udHdmlr017bZQCTUnY4Wf/lutsUcgKsHRkFopxFRtKm2Q1KDYZtlwKMSsTz9Bdv/0oRJyBnw59KSTFwYnTedJnlf2y7CsC69WX1qs0stF0GMOkEHVcPzv6UAsYljIwSgcSioSH1jTXLOF0Xca+9/4KeeHeb/KRUOXf8JykQsldMKEHOmofErxUg+ZI21ixTTkKK7VKASeXLVTcMnsbOFr+jxjtomWscVaXnaW3pXNulAKN2tOusfnLgdSmnWM7tmyQbPUbGyLntP0qp2awbATS461bIcfXw7OUK8TsBjIlbS2q1MLdUDiMjY4JAEgOMMbp1eq3qs4ttlwKM2lutx/SLY3uk8rkyK+6a8OubFXdJ5XNk6LEChrmOo4KkVH2pikXuwGjVZxVpXVn9Jz8QV40WO0b4vq+NNTeqNCXLdinAqP3y+Ht648wROfNXySxYPWHXNfNXDV6THivgMo5xtDC3VJ8pqrFdChC3piWl6/6aG8WeUGOLQBIjjDFyjNHmupuUk5Bsuxxg1P7uwOs63NEis/zz0szrxv+CFfWyMSIDxJs7yuerLnOa7TKAuJMcCOtrdSvkOg4dX2OMQBJDXOMo0Q3q63UrlWxzQTAwRp5459c619st57YHpMLK8btQXungmhVOyAWuyqbZDapIzbFdBhA3XOPowdkNSg9x+OF44B2NMa7jKDshWV+tXa4AP/CIc56kv9j5S/V6UTnrvy5l5I39RVIyB3f1clwZfmeAT+QYI9cYba5bocKkdNvlADHPyOi+6iWqTMsljIwT3tUY5BpHZak5uq96KbuWIu71ehF9b9dWRQMhORselcZy69FQwsXXTGZHLeAaOMZRyAnokTkrlRlOsl0OENPunrFI1+VMZ0etcUQgiVGOMVqQU6IN5fNtlwKMWmtvl/5678tSSpacdZslNzD6F3UDg2eNZOYTRoARcB1HKYGwHpmzSskBDugFPsqG8nlqKJzBmpFxRiCJYcYYfaZ4ltZMn2O7FGDUDna06KeH3pQKymVu3ahRnVroBuSs/apUMoswAoyC6zjKSUjW5roVnFEC/Du3ltRqdfFs22VMCQSSOHB76Rx9dnqd7TKAUXv1zAf6l6a9MjOvk2nYMLIXcQNy1j4sldZy1ggwBlzjaHpKpjbN/hTz44GLVhRWcdbIBOLOEyfWls7VbSW1tssARu35D9/R22ePy1l0q8zcFdf2ZDcgZ83DUmkdYQQYQ45xNCujQJtmLWNDFUx5N+SV664ZC22XMaVw14kjnyur1y0MHWIS+NG+Rh3rOiez6m6pfO7VPclxB9eMlBFGgPHgGKO6rCJ9tXa5gkzfwhR1Xc50fanqBg4+nGC06nFmffk8rS6eZbsMYNQef/tFdfRfkLPmQSmv9MoPHgoj5XMII8A4coxRdUa+vl53k8JjsfkEEEeWFVRqY82NMhKL2CcYLXsc2lA+n1CCuOfJ05/v/JX6fcm54xEpNfujH+i4cm5/UKqYyzkjwARwjKOKtBw9UrdSiW7QdjnAhFhdNEv3zFwsiTBiA617nNpQPl/rWWyFONcT6dfju1+UF04cPE8knHjpAwLBwTBSWU8YASaQaxxNT83Sn879tJIDIdvlAONqXWm9NlQMHrNAGLHD+EySi2s7Th3WPxz8nTzx34j4NTujQJtrl0snDsn757+SvKiUkDx4ZklBBdO0AEuivqczFzr1V+/8Rp0DvbbLAcaUkXTXjEVaXjjTdilTHoEkzvm+r3fPndCP9+/QgBe1XQ4wYisKZ+qPK6+Tv+8N+Tuek/NHj0rpuZwzAlgW9Ty19ffof+z5rU5f6LRdDjAmHGN0X9USLcwtZVQkBhBIJgHP93Ws65yefO9ldQ302S4HGLE7KxZoZVGN/IF+yXUJI0CMiHqe+r2o/ue+f9X+9tO2ywFGJewGtLHmRtVmTpNDGIkJzIOYBBxjVJKcqf8872blJaTaLgcYsffaTinqefIdhzACxBDXcRR2XX297iY1FFTaLgcYsZyEZP3ZvJtVm1lIGIkhjJBMIlHfU180oh/t204PFuLOisIq3Vl5nSTRSAAxyvd9GWP0UtN+/ezI2/JZv4g4Up2er02zGxR2AnJZmxhTCCSTjHfxv/O5o7v0YtM+y9UAnyxgHH2+YoGWT6uyXQqAq+T7vva0Net/7d+hvmjEdjnAJ/q3Ti9fDrs2xhwCySS2s/WYnj7wOo0FYlZmOEkPzmpQSUoWoyJAnPF8T6d6OvXke7/Vub4e2+UAH8k1jr5QuVDLCmfYLgVXQCCZxDzf05kLXfqbva/oDDujIMbMzijUxlk3MnQOxLGo56nPi+jv3n9N75w7Ybsc4BKpwQQ9NLtBZak5dHrFOALJJBf1PEX8qP52/6s0FogJRkafnV6n26fXyRfrRYB45/m+HGP00on9eu7ILkV8z3ZJgGam52ljzY1KCYTp9IoDBJIpYKix2Hp8r37x4Ts0FrAmORDWxpqlqskoYN93YJLxfF8nutv0o32Nauntsl0OpijHGK2ZPke3ltTKZ71I3CCQTCGe7+tkT4f+dv8ONfd02C4HU0xVep6+Ur1UqaEEuTQQwKQ0OCrv6e8PvqE3Wz60XQ6mmLyEVG2cdaOKkzMZfY8zBJIpJup58iX9/Mjb2tb8Phs2YtwFHVfry+ZpVVG1PN+jtwqY5Ia2Bt5x6rD+7+G31O9FbZeEKWBpfoXuqlwo1zhM0YpDBJIp7P32U/rf77+m9v4LtkvBJFWRmqP7qpcqOyGZ3ipgivF8T6293Xr6wGs6fL7VdjmYpJICId0zc7EW5JQMh2HEHwLJFBb1PPV7Uf3jod8xtI4xFTCO1pbO1WeKZ4k934Gpa2hU9JXmA/r50V3qZRt6jKHazEJ9qeoGpQTDTAWOcwSSKW5owfu7507onw69pbN93bZLQpybnpKpr1QvVV5iGqMiACQNBpPOgT79w8HfseMjRi01mKA7KxZoUV4ZU4EnCQIJJA2Olnjy9cKxd/Vi035F2YkL1yjRDWpt6VytmFYlXz69VQAuMdQBtrP1mP7p0Fs6P9BruyTEGSNpSX6FPl+xQCE3QDsziRBIcAnP99Xa26W/P/iGDnScsV0O4sBQA/FH5fOVGAjSUwXgiqK+p/5oVM9+sFM7Th+2XQ7iRHFyhu6ecb0q0nJYKzIJEUhwmajvyTWO3jhzVM9+sFOd9GLhY5SmZOnuGYtUmppNAwHgqg3dLz4436pnDv9eR7vO2i4JMSrRDWpN6VzdNK1Kvu+zg9YkRSDBx4r6nga8qH557D1ta35fA2zdiIuSA2GtL6vXsoJKeTQQAEYo6nlyncEOsOeO7FJbf4/tkhAjXOOooWCG1pTOURKj75MegQSfyPN9dQ306RcfvqMdpw/L40dmygo7Aa0sqtItxbUKui7zdwGMicEzsnz9umm/tjbt1YXogO2SYImR0fV5pVpXVq/MUNLgvzH6PukRSHBVhn5MWvu69dyRXdrZeoxDFaeQoONqeeFM3VZSd3GdCI0DgLHn+Z76ohG9cGyPftt8QBE2WJlS6rOKdEf5PBUkpQ9vgoCpgUCCazJ0gzje1aZ/PvK29rWfsl0SxlHAOFpWMEO3T69TSjAsiZ4qAONr6GPJ+YFe/b9j7+q100eYMjzJVaXnaUP5fJWlZrON7xRFIMGIDC18/+B8q/6laa/eOdvEiMkk4hijJXkVWls6R+mhREkEEQATy/N9GUndkX69dGKfXm4+yFSuSaY6PV+3lszWrMzC4fVEmJoIJBiVoZ6Mlgud2tq0V6+dPsIQexxLDoTUUDBDq4pqlBZKYMgcQEzwfF8RL6qXTx7Qb068r/b+C7ZLwgi5xtHC3Om6uXi2ipIzCCKQRCDBGBn6MeqO9Os3J/br5ZMH1RPpt1wVrlZ+YppWFVVraX6FXOPIiBERALEn6nuSL71+5oi2Nu3T6QvnbZeEq5QUCKqhYKY+TYcXPgKBBGPO831FfU+Npw5r+8lDOtHTbrskfIxZGQX6TFGNarOm0UsFIG5EPU+OMdrT1qztJw/p3bZmdoCMUTkJKfp0UbWWFcygwwsfi0CCcTO0zuRY1zltP3lIv2v5UL3M/7UuPZSoxbllWlZYqfzENIIIgLg1dP/qHOjVjlOHteP0BzpzodN2WVNeyHE1P7tES/IrVJORL08+28TjiggkGHdDCxMjvqfftxxT4+nDOthxxnZZU0rQcTUvu1hL8ytUk1EgSfRSAZhUhjrBDnWc0fZTh/X71mPszjWBjKQZ6XlakleuRbmlCrkBdszCVSOQYEIN9Wa19nbptdMfaGfrcTX3dNgua9KqTMvVkrxyXZ9XqrAbHG6wAWCyGvoQ3Bcd0Btnjmpn63G933GaKV3jJCchRUvyynVjQYUyw8mMumNECCSwwvf94SHcs71deqvlmN4+e1xHO8+yffAoBIyjqvR81WcXaV52iTLCiTQOAKasoftfb2RAu842adfZJr3X1qx+Rk5GpTg5Q3OyijQ/u1ilqdl0dmHUCCSICcPzgPt79fvWwXBysKNlcEcVXFFyIKw5WdNUn12kusxpCrkBQggA/DtD98WIF9XetlN6++xx7T57Qt2RPtulxbyg46o6PV9zs4s0L7tY6aFERX1PjgxTfzEmCCSIOUONRn80ooMdZ7S3/ZT2tZ1Sc087oyca3MO9LDVLVen5mpM1TeWpOXKMIYQAwFUa+jDtSzrWdU7720/pYEeLDp1vYfOVi/ITU4dH3GsyChR0XNoZjBsCCWKa53uSjBxj1BPp14GO0zrY0aKDHWd0vLttSswJDrsBladmqzItV1XpeapMyx1sGOidAoBR831fnu/LdRx5vq/m7nbt7zitAx1ndKijZUqMoAQdV2Wp2apMzdGM9FxVpuUqKRCS7/vy5bMwHeOOQIK48ocBJeJFdbLnvD7sOqvjXW061tWmE93t6vMitsscsZRgWEVJGSpKzlBRcroqUnNUkJQ+PALiGAIIAIy3iOcpcHEk4FTPeR3pbNWJ7nad6O5Qc097XJ8UHzCO8hJTNS05QxWp2ZqZnqei5Ay5xlHU92QkAggmHIEEcS9y8YO6Y4x831drb7eOdp3VqZ4OtfZ2q7W3S629Xero75UfA5O+HBmlhxKVGU5SQVKaipIyVJySoeLkTKUEw5IGt0r2L/bYAQDsinqejPm3D+oXIgM60d2mpu72waDS06GzvV06398rLwbaGWnwZPSCxHQVJKWpIDFNhcnpKkrKUGY4afiE9D8MXoBNBBJMSlHfk3xd8oE+6nlq7+/RmQtdauntVFvfBfVE+i/56o70qyfSp+5I/1VPBzMySnADSggEleAGlegGFXYDSgwElR5KVFY4SZnhZOUkpCgrnKTUYMJwY+BfPNXeNQ4jHwAQRz7q/u35vroH+tTW36Ozvd1q7+9RW1+P2vouqL2/R73RAfVHo+r3Iuq7+OfVnpXiGKOQ4yrkBJQSDCstlKD0YKJSQwlKDyUoNZiojFCiMsKJSg8lKikQ+oM6/eGOOyAWEUgw5QzdnIcOBvy4G3TEiw6HEv/i8/yLYyxDvzYhN6Cg437stbyLc5MdwxA4AEwlg/d/T8aYT9wSd8CLqj8a0cDQSMzFqcnOxecGHOdj25Co78n3/au6DhCrCCQAAAAArCFKAw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/4/MTecaquUGkQAAAAASUVORK5CYII="/>
          <p:cNvSpPr>
            <a:spLocks noChangeAspect="1" noChangeArrowheads="1"/>
          </p:cNvSpPr>
          <p:nvPr/>
        </p:nvSpPr>
        <p:spPr bwMode="auto">
          <a:xfrm>
            <a:off x="612775" y="3206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547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5634"/>
          <a:stretch/>
        </p:blipFill>
        <p:spPr bwMode="auto">
          <a:xfrm>
            <a:off x="3960032" y="1289558"/>
            <a:ext cx="2670973" cy="234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Düz Bağlayıcı 12"/>
          <p:cNvCxnSpPr/>
          <p:nvPr/>
        </p:nvCxnSpPr>
        <p:spPr>
          <a:xfrm>
            <a:off x="3524989" y="312738"/>
            <a:ext cx="0" cy="607441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/>
          <p:cNvSpPr/>
          <p:nvPr/>
        </p:nvSpPr>
        <p:spPr>
          <a:xfrm>
            <a:off x="3810225" y="1058726"/>
            <a:ext cx="3583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614 of the customers have positive reviews, 367 negative, and 19 neutral.</a:t>
            </a:r>
            <a:endParaRPr lang="en-US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AutoShape 12" descr="data:image/png;base64,iVBORw0KGgoAAAANSUhEUgAAAyQAAAGACAYAAABcGKbVAAAAOXRFWHRTb2Z0d2FyZQBNYXRwbG90bGliIHZlcnNpb24zLjcuMSwgaHR0cHM6Ly9tYXRwbG90bGliLm9yZy/bCgiHAAAACXBIWXMAAA9hAAAPYQGoP6dpAACfBUlEQVR4nOzdd3hUZfbA8e+9k94LSQgBElpC70U6YqcqrhU76rqua98VZW3I2lbXFV1X1t3V34INFZEggtI70mvopJOE9F5m7vv7I2QgJCEBEu5kcj7Pw7M7d+7cOTNm5p3zlvNqSimFEEIIIYQQQphANzsAIYQQQgghRMslCYkQQgghhBDCNJKQCCGEEEIIIUwjCYkQQgghhBDCNJKQCCGEEEIIIUwjCYkQQgghhBDCNJKQCCGEEEIIIUwjCYkQQgghhBDCNJKQCCGEEEIIIUwjCYloNrZs2UJMTAxbtmwxO5Qm19SvNSYmhg8++KBJri2EEM3J3XffzYQJE+o9Lzk5mZiYGBYsWHDBz/HBBx8QExNDdnb2xYRouunTpzN27NgmufaCBQuIiYkhOTm5Sa4vmgdJSMQleeSRR+jTpw+FhYV1nvPMM8/Qs2dPcnJyLmNkjWfNmjXExMQwYsQIDMMwOxwhhGj2YmJiGvSvsTpl0tPT+eCDD4iLi2uU65npiSeeICYmhr/+9a9mhyJEo3ExOwDRvE2aNIlVq1axfPlybrzxxhr3l5SUsHLlSkaMGEFgYODlD7ARLFq0iIiICFJSUti8eTPDhg0zO6RLtmfPHiwWi9lhCCFaqLfffrva7R9++IENGzbUON6pU6dGeb6MjAw+/PBDIiIi6NatW6Nc0wyFhYWsWrWKiIgIfvzxR5599lk0TTM7rEsyefJkxo8fj5ubm9mhCBNJQiIuydixY/H29iY2NrbWhGTFihUUFxczadKkyx9cPYqLi/Hy8qr3nJUrV/L000+zYMECYmNjnSIhcXd3NzsEIUQLNnny5Gq3d+/ezYYNG2ocF9UtW7YMwzB4/fXXuffee9m6dSuDBw82O6xLYrFYpINMyJQtcWk8PDy49tpr2bx5M1lZWTXuX7x4Md7e3owdO5bc3FzeeustJk6cSL9+/ejfvz8PPvggBw8erPG4tLQ0Hn30Ufr27cvQoUN5/fXXKS8vrzWG3bt3M23aNAYMGECfPn2466672L59e7VzqubvHj16lGeeeYZBgwZx55131vv6fvnlF0pLS7n++usZN24cP//8M2VlZTXOi4mJYebMmSxfvpwJEybQs2dPxo8fz9q1a6udl5KSwiuvvMJ1111H7969GTJkCI8//ni9c2dnz55Njx49ap1//OKLLzJw4EB7XHv37mXatGkMGTKE3r17M3bsWJ5//vka8Z69hqSwsJC//OUvjB07lp49ezJ06FDuv/9+9u/fX+97JIQQTcEwDD777DPGjx9Pr169GDZsGC+99BJ5eXn2c2bPnk3Xrl3ZtGlTtce++OKL9OzZk4MHD7JlyxZ+85vfAPD888/bp4OduxZk37593H777fbvzS+//LJBcW7atIk777yTvn37MnDgQH73u99x7NixWs/NycnhiSeeoH///gwZMoRZs2bV2qbUpapT7IorrqBTp07ExsbWOKdqTcb27dt54403uOKKK+jbty+///3va7Qhy5cv5+GHH2bEiBH07NmTq6++mn/84x/YbLY6Y1BKMXbsWH73u9/VuK+srIwBAwbw0ksv2Y/NnTuX8ePH06dPHwYNGsSUKVOqxV3bGpKGtGPCuUhCIi7ZxIkTsVqt/PTTT9WO5+bmsn79eq655ho8PDxISkpi+fLljBkzhunTpzNt2jQOHz7MXXfdRXp6uv1xpaWl3Hvvvaxfv56pU6fyyCOPsG3btlrny27atImpU6dSVFTEY489xlNPPUV+fj733nsve/bsqXH+E088QUlJCU899RS33HJLva8tNjaWIUOGEBISwvjx4ykqKmLlypW1nrt9+3ZeeeUVxo0bxx//+EfKysp4/PHHq62d2bt3Lzt37mT8+PH8+c9/5vbbb2fz5s3cc889lJSU1BnH5MmTsVqtLFmypNrx8vJyli1bxrXXXou7uztZWVlMmzaN5ORkHn74YV588UUmTpzI7t27z/s6X375Zb788kuuvfZaXn75ZR544AHc3d3rbFSFEKKpvfTSS/z1r3+lf//+zJgxw/5Ddtq0aVRUVADwu9/9jm7dujFjxgz7WsZ169Yxf/58Hn30Ubp27UqnTp14/PHHAbjtttt4++23efvttxk0aJD9ufLy8nj44Yfp0aMHf/zjH2ndujWvvPIK33777Xlj3LhxIw8++CBZWVk89thj3HfffezcuZM77rij1o6mJ598krKyMp555hlGjRrF3LlzefHFFxv0fqSnp7NlyxbGjx8PwPjx41m2bFmdnXWzZs3i4MGDPPbYY9xxxx2sWrWKmTNnVjvn+++/x8vLi/vvv58ZM2bQo0cPZs+ezTvvvFNnHJqmMXHiRNatW0dubm61+1auXElhYaF9VsT8+fOZNWsWnTp14oUXXuAPf/gD3bp1O2+bdLHtmGjmlBCXyGq1quHDh6vbbrut2vEvv/xSRUdHq3Xr1imllCorK1M2m63aOUlJSapnz57qww8/tB/77LPPVHR0tFqyZIn9WHFxsbrmmmtUdHS02rx5s1JKKcMw1LXXXqseeOABZRiG/dySkhI1duxYdf/999uPzZ49W0VHR6unn366wa8rMzNTde/eXc2fP99+7LbbblO/+93vapwbHR2tevTooRISEuzH4uLiVHR0tJo7d2612M61c+dOFR0drb7//nv7sc2bN1d7rVXPfcstt1R77M8//1ztvF9++UVFR0erPXv2nPe1RUdHq9mzZ9tvDxgwQL366qvnfYwQQjSVV199VUVHR9tvb926VUVHR6tFixZVO2/t2rU1jh86dEj16NFDzZgxQ+Xl5amRI0eqKVOmqIqKCvs5e/bsUdHR0eq7776r8dx33XWXio6OVv/973/tx8rKytTkyZPV0KFDVXl5uVKqsr069xpV5+Tk5NiPxcXFqa5du6o//elP9mNVbdAjjzxS7blfeeUVFR0dreLi4up9j/7zn/+o3r17q4KCAqWUUidOnFDR0dHql19+qXbed999p6Kjo9V9991XrW18/fXXVbdu3VR+fr79WG1t0osvvqj69OmjysrK7Meee+45deWVV9pvHz9+XEVHR6svvvii2mMfeeQRdeWVV9qf93e/+50aP378eV9XVbxJSUlKqYa3Y8K5yAiJuGQWi4Xx48ezc+fOaj1CixcvplWrVgwdOhQANzc3dL3yT85ms5GTk4OXlxcdOnTgwIED9setXbuWkJAQrr/+evsxT09Pbr311mrPGxcXR3x8PBMnTiQnJ4fs7Gyys7MpLi5m6NChbN26tUZVrNtvv73Br+vHH39E0zSuvfZa+7EJEyawdu3aalMGqgwbNoz27dvbb3ft2hUfHx+SkpLsxzw8POz/v6KigpycHNq3b4+fn1+196A2kydPZvfu3SQmJtqPxcbGEh4ebp9D7OvrC8Dq1avtPYgN4efnx+7du6uNVAkhhFmWLl2Kr68vw4cPt3+3Z2dn06NHD7y8vKpV34qOjubxxx/nm2++Ydq0aeTk5PDWW2/h4tLwZbIuLi7cdttt9ttubm7cdtttZGVl1Tl1NSMjg7i4OG666SYCAgLsx7t27cqwYcNYs2ZNjcdMnTq12u277roLoMb03trExsYyevRofHx8AIiKiqJHjx4sWrSo1vNvvfXWagveBw4ciM1mIyUlxX7s7DapsLCQ7OxsBg4cSElJCcePH68zlg4dOtCnT59qU69yc3NZt24dEydOtD+vn58faWlptc5YqMvFtmOieZNF7aJRTJw4kc8++4zFixfzyCOPkJaWxrZt27j77rvti9UMw+B///sfX3zxBcnJydXmqJ79ZZ6SkkJkZGSNyiEdOnSodjs+Ph6A5557rs64CgoK8Pf3t99u27Ztg1/TokWL6N27N7m5ufZh6W7dulFRUcHSpUurNV4A4eHhNa7h7+9Pfn6+/XZpaSlz5sxhwYIFpKeno5SqFuv5jBs3jtdff51Fixbx2GOPUVBQwKpVq7jvvvvs79XgwYO57rrr+PDDD/nss88YPHgwV199NRMnTjxvBZNnn32W6dOnM2bMGHr06MHo0aO58cYbadeuXb3vkxBCNLaEhAQKCgrsHVrnOnfN4rRp0/jxxx/Zs2cPTz/9NJ07d76g5wsNDa1R5CQqKgqobJP69u1b4zGpqalAzbYJKquDrV+/vkbxlMjIyGrntW/fHl3X611HeOzYMQ4cOMDkyZNJSEiwHx8yZAiff/45hYWF9kSlSps2bard9vPzA6jWJh05coS///3vbN68uUb5/vrapMmTJ/Paa6+RkpJCREQES5cupaKiolphgoceeoiNGzdyyy23EBkZyfDhw5kwYQIDBgyo87oX246J5k0SEtEoevbsSceOHfnxxx955JFHWLx4MUopJk6caD/n448/5v333+fmm2/miSeewN/fH13Xef3116v9MG+oqsf86U9/qrOM47kNTEOrS8XHx7N3716AaiMkVWJjY2skJHVVCTn7tb322mssWLCAe++9l759++Lr64umaTz11FP1vgf+/v5ceeWVxMbG8thjj7F06VLKy8urVTDTNI3Zs2eza9cuVq1axbp163jhhRf49NNP+frrr/H29q712uPGjWPgwIH88ssvbNiwgf/85z988sknfPDBB4wePfq8cQkhRGMzDIPg4OA61zIEBQVVu52UlGT/oX748OEmj6+xNLRkb9UoyBtvvMEbb7xR4/5ly5Zx8803VztWNSPhXFVtTX5+PnfddRc+Pj48/vjjtG/fHnd3d/bv388777xT775b48eP54033iA2NpZHHnmERYsW2X8LVOnUqRNLly5l9erVrFu3jp9//pkvvviC3//+9/Z1Pee62HZMNG+SkIhGM3HiRN5//30OHjzI4sWLiYqKonfv3vb7ly1bxpAhQ3j99derPS4/P7/aHiUREREcPnwYpVS1L+sTJ05Ue1xV772Pj0+jl+KNjY3F1dWVt99+u8aX+vbt25k7dy6pqak1eqDqs2zZMm688UamT59uP1ZWVlZvT1SVyZMn8+ijj7Jnzx5iY2Pp3r07Xbp0qXFe37596du3L0899RSxsbE8++yzLFmy5LwL+UNDQ5k6dSpTp04lKyuLm266iY8//lgSEiHEZde+fXs2bdpE//79q00rqo1hGEyfPh0fHx/uvfdePv74Y6677rpqnUn1/fDPyMioMZpRNQofERFR62Oqvv/PbZsAjh8/TmBgYI1OsYSEhGojzwkJCRiGcd7Re6WUvcBKbdUhP/roI2JjY2skJPX59ddfyc3N5cMPP6y2wL+hO6YHBAQwZswYYmNjmThxIjt27OCFF16ocZ6Xlxfjxo1j3LhxlJeX84c//IGPP/6Y3/72t+ftJLyYdkw0X7KGRDSaqtGQ2bNnExcXV210BCpHEM4dBfjpp59qrFsYNWoUGRkZLF261H6spKSE+fPnVzuvZ8+etG/fnv/+978UFRXViKe2ErkNFRsby4ABAxg3bhzXX399tX8PPvggULlG5kLVNooyd+7c85ZYPNuoUaMIDAzk3//+N1u3bq2xv0teXl6N97hq9KiuSiw2m61GQhQcHExoaGidjxFCiKZ0ww03YLPZ+Oijj2rcZ7Vaq007+vTTT9m5cyczZ87kiSeeoF+/frzyyivV2gBPT0+g+nSlc6/59ddf22+Xl5fz9ddfExQURI8ePWp9TGhoKN26dWPhwoXVrnv48GE2bNhQa2fO559/Xu32vHnzgMrv9rps376dlJQUpkyZUqM9qipJv2XLlgteA1jV2XZ2m1FeXs4XX3zR4GtMnjyZo0eP8vbbb9vXk57t7CqTULk2p1OnTiil6lwfcjHtmGj+ZIRENJp27drRr18/VqxYAVAjIRkzZgz/+Mc/eP755+nXrx+HDx8mNja2xjqFW2+9lc8//5znnnuO/fv3ExISwg8//FCjl0zXdWbNmsVDDz3EhAkTmDJlCmFhYfbSiD4+Pnz88ccX/Dp2795NQkJCjcWHVcLCwujevTuxsbE8/PDDF3TtMWPG8MMPP+Dj40Pnzp3ZtWsXGzdurLaG5nxcXV0ZP3488+bNq/XL//vvv+fLL7/k6quvpn379hQVFTF//nx8fHzqbPCKiooYPXo01113HV27dsXLy4uNGzeyd+/eaiM5QghxuQwePJjbbruNOXPmEBcXx/Dhw3F1dSU+Pp6lS5cyY8YMrr/+eo4dO8b777/PlClTGDt2LABvvvkmN954I6+++irvv/8+gL14yFdffYW3tzdeXl707t3b3v6EhobyySefkJKSQlRUFEuWLCEuLo7XXnsNV1fXOuP805/+xEMPPcRtt93Gb37zG0pLS5k3bx6+vr489thjNc5PTk7mkUceYeTIkezatYtFixYxYcIEunbtWudzxMbGYrFYGDNmTK33jx07lvfee48lS5Zw//33N/Qtpl+/fvj7+zN9+nTuvvtuNE3jhx9+uKAp1KNHjyYgIIClS5cyatQogoODq90/bdo0WrVqRf/+/QkODub48ePMmzev2uL8c11MOyaaP0lIRKOaOHEiO3fupHfv3jUW7z3yyCOUlJQQGxvLkiVL6N69O3PmzOHdd9+tdp6npyefffYZr732GvPmzcPDw4OJEycyatQo++hElSFDhvD111/z0UcfMW/ePIqLiwkJCaF379411ng0VFXVkKrGrTZjx47lgw8+4ODBg+dtSM41Y8YMdF0nNjaWsrIy+vfvz6efflrjdZ3P5MmTmTdvHkOHDiU0NLTafYMHD2bv3r0sWbKEzMxMfH196d27N++8806dC9Q9PDy444472LBhAz///DNKKdq3b8/LL7/coM0jhRCiKcycOZOePXvy1Vdf8d5772GxWIiIiGDSpEn0798fm83Gc889R2BgYLWpQlFRUTz99NP85S9/YcmSJYwbNw5XV1fefPNN/va3v/HKK69gtVp544037N+L/v7+vPnmm8yaNYv58+fTqlUrXnrppRrVHc81bNgw/v3vfzN79mxmz56Ni4sLgwYN4o9//GOt37l///vfef/993n33XdxcXHhrrvu4k9/+lOd168qotKvX786O66io6Np27YtixYtuqCEJDAwkI8//pi33nqLv//97/j5+TFp0iSGDh3KtGnTGnQNNzc3xo0bxxdffFFtMXuV2267jdjYWD799FOKi4tp3bo1d999N48++mid17yYdkw0f5q6mNXEQgjTHDx4kMmTJ/PWW29x4403mh2OEEKIFuz111/n22+/ZcOGDfapcUJcKFlDIkQzM3/+fLy8vGqt/iWEEEJcLmVlZSxatIjrrrtOkhFxSWTKlhDNxMqVKzl69Cjz589n6tSpNaq3CCGEEJdDVlYWGzduZNmyZeTm5nLPPfeYHZJo5mTKlhDNxNixY8nMzGTEiBG8/fbbdS4IFEIIIZrSli1buOeeewgODubRRx+17zgvxMWShEQIIYQQQghhGllDIoQQQgghhDCNJCRCCCGEEEII00hCIoQQQgghhDCNJCRCCCGEEEII00hCIoQQQgghhDCNJCRCCCGEEEII00hCIoQQQgghhDCNJCRCCCGEEEII00hCIoQQQgghhDCNJCRCCCGEEEII00hCIoQQQgghhDCNJCRCCCGEEEII00hCIoQQQgghhDCNJCRCCCGEEEII00hCIoQQQgghhDCNJCRCCCGEEEII00hCIoQQQgghhDCNJCRCiGq2bNlCTEwM+fn5ZocihBBCiBZAEhIhmsj06dOJiYnhX//6V7Xjy5cvJyYmptGeJzk5mZiYGOLi4hrtmkIIIYQQl4skJEI0IXd3dz755BPy8vLMDoXy8nKzQxBCCCGEqEESEiGa0LBhw2jVqhVz5syp85xt27Zx55130rt3b0aPHs2sWbMoLi623x8TE8Py5curPWbgwIEsWLAAgKuuugqAG2+8kZiYGO6++26gcoTm0Ucf5Z///CcjRozg+uuvB2DhwoVMmTKFfv36MXz4cJ555hmysrIa9XULIYQQQjSUJCRCNCFd13n66aeZN28eaWlpNe5PTEzkoYce4tprr2XRokW89957bN++nddee63Bz/HNN98A8Nlnn7F+/Xo++OAD+32bNm3ixIkTfPrpp/akyGq18sQTT7Bo0SL+8Y9/kJKSwvTp0y/xlQohhBBCXBxJSIRoYtdccw3dunVj9uzZNe6bM2cOEydO5L777iMqKor+/fszY8YMFi5cSFlZWYOuHxQUBEBAQAAhISEEBATY7/Py8mLWrFl06dKFLl26APCb3/yG0aNH065dO/r27cuMGTNYu3YtRUVFl/5ihRBCCCEukIvZAQjREjz77LPce++9TJs2rdrxgwcPcujQIWJjY+3HlFIYhkFycjKdOnW6pOeNjo7Gzc2t2rF9+/bx4YcfcvDgQfLy8lBKAXDy5Ek6d+58Sc8nhBBCCHGhJCER4jIYNGgQI0aM4N1332XKlCn248XFxdx+++32dR9nCw8PB0DTNHvSUMVqtTboeT09PavdLi4uZtq0aYwYMYJ33nmHwMBATp48ybRp06ioqLjQlyWEEEIIcckkIRHiMnnmmWe48cYb6dChg/1Y9+7dOXr0KJGRkXU+LigoiIyMDPvt+Ph4SkpK7LddXV0BsNls9cZw/PhxcnNzefbZZ+0Jz759+y74tQghhBBCNBZZQyLEZRITE8PEiROZO3eu/dhDDz3Ezp07mTlzJnFxccTHx7N8+XJmzpxpP+eKK67g888/58CBA+zdu5eXX37ZnoQABAcH4+Hhwbp168jMzKSgoKDOGNq0aYOrqytz584lKSmJFStW8NFHHzXNCxZCCCGEaABJSIS4jB5//HEMw7Df7tq1K3PnziU+Pp4777yTm266idmzZxMaGmo/57nnniM8PJypU6fy7LPP8sADD+Dh4WG/38XFhT//+c98/fXXjBw5kkcffbTO5w8KCuLNN99k6dKljBs3jk8++YTnnnuuaV6sEEIIIUQDaOrcyelCCCGEEEIIcZnICIkQQgghhBDCNJKQCCGEEEIIIUwjCYkQQgghhBDCNJKQCCGEEEIIIUwjCYkQQgghhBDCNJKQCCGEEEIIIUwjCYkQQgghhBDCNJKQCCGEEEIIIUzjYnYAQphBKYVNKTRA0zR0Tav3fAXomoZSCq2e86seY5zed1TXtAY9RgghhHOoamdAoaE1qB0wlEJDAZXn1Xe+MgxQRuUNTUfTpZ9ZNE+SkAinZTVs6JpeLdkos1nJKSvmVGkBWaVF5JWXUmIrp9haTom1ghJrOSW2CvvtMpsVg8qkYmL7XkyI7MWc+bspLrUCoOsari46ri46bq4W3F0tuLtZ8HB3wcPdgqe7K95ervh6uxHg606gn0e1GJVhA6XQLPJRFEKI5samDJQCl7MSAathkFNWREZJAdllxRRbyymyVrYzZ/+rOlZms2KoqpYG5oy8E2PZp6j96ysPaBq4uIG7F3h4gbs3uHuieXhXO6b5BKACw8C/FZqbpz0ee9KiW6RjTDgs+RUkmj3jdINgOd0glNkqSC7KJakwh7SSfLJLi8gqKyK7rIhia0XjPrehKCu3UVZuA85/7eAAD+6d3BPb2m8g8QD4h6D5t4KAMAiLhFYRaBZXAJTNKo2HEEI4iKrRjqrEo8KwkVqUS1pJPqdKC8ksKSSztJBTpYXklZfYk4tGenKoKKv8V5hz5vC5p519w90T/EIqkxP/VpX/G9AaFRaJ5ulTeb5hAzQZVREOQRIS0ezYDMOefGSVFpFQmE1KUQ5JRbkkF+aQVVZkcoS18/N2r/w/SQchIxEyEu0NiALQdAgKRwttD2GRaGFRqND2aK6Vj1M2q4ykCCHEZWA1jGrJR1JhDicKskgozCKxMJu04gJU46YdjausBE4lwqlz2hkAb38IjUQLbV/ZzrTugOYTUHmOYauc+iWdYeIyk183wqFVrcOw6DpKKVKK8ziYm8bhvAyO5mVQZC03O8QG8/VxQykFp5JqP0EZkJWCykqBuE2nGw8NAkIqk5TwTtChN1pQ68rrKANNt1zGVyCEEM7JZhj2NR4ZJQUcyDl5OgHJJq0437GTjwtVlAcn9qBO7Dnzqjx9KpOU8E5okT1Q4R3QdIt0hInLRv7KhMOxKQP99LK+5KKcsxKQU5TYGnfK1eXk5+2GYTPAsF3AoxTkZqByM+DwNtSar8EnAK19d4jsAVE90Tx9KucIgwy9CyFEAxinF5vrmk5RRTkHck5yIPckcblp5JQVmx3e5VdSCAn7UQn7UZsXgas7RHSpbGuieqK1igBkpF40HfmrEg6hahpWhWFjf85JdmYmsTc7lSJrmdmhNRo/bzc0a9ml97MV5qIObIQDG1FolWtPInugRfVEtY1Gs7igDJuMngghxFkMZaChYSjF0fwM9uec5EBOGslFOc40/tE4Ksogfh8qfh9q7Xzw9EFr1w0iu0OXAWge3iibDc0i7YxoHJKQCNNUJSFFFeXszEpid1YycblpVFzQCELz4e/rjlZa2MgNn4LMZFRmMmr7sspKLB16o3e7AtWhF+iWyipeMnIihGiBqpIQBcTlprM1I55dWcnNerTdFCWFqMNb4fBW1PK50C4GLXogRA9G8/CS5ERcMklIxGVlUwYWTafUVsGWjHh+zYjnWH6mc83PrYOfjztkpTbtk1jL4cg2jCPbKstCdh6A1u0KVLsY+ymaJsmJEMJ5Ve3/pAFH807x66l4dmQmO9WIu6mUAYlxqMQ41IrPTycngyB6UGVyIiP04iJIQiKaXOWmgpUbQx3OTWd9+nF2ZyU77UhIbXRNw8vDBZWfefmetKwEtX99ZS17Lz+06IFo3YZCeEdpMIQQTqdq1D2xMJvNGSfYfiqR/IpSs8NybmcnJys/h3Zd0XoMh+iBgAayKbBoIElIRJOpahyyyopYn3aMzeknyClvgYsFAR9vVzRNw8g6aU4AxfmoXStRu1aCXyu03qOgz5Xg5gkoGTURQjRL6vRoiFUZbEo/zpqTR0guyjU3qJbKsJ1ZGL/qS7Qew9H6jgW/YOkEE/WShEQ0uqoqWXtzUlmecpAjeRlmh2Q6+x4kpxLNDQQgPxO1fgFq82K0rkPQBlwHweHSYAghmo2qDq/M0kJWph5mU/pxWRfiSEoKUNuWorYtg8ju6H3GoDr2BaQapKidJCSiUVROy6pMRjakHWNFyiEySgvMDsth+Hq7Vf6ftOPmBnI2azlq3zrUvnXQLga9/7Wojn1kfxMhhMOynV6kvjcnlVWphziUm94CViA2ZwoS9mMk7K8sWd9zFPQbCx6Vu8XLdC5RRRIScUkMpdA1jUJrGStSDrH25JFmtVnh5eLn44bNZkCpg05ZSzqEkXQI/Fuh9RkLvUeDq5tM5RJCOASbMlAK1p48ws8pcS1zr5DmrjAXtXkRattPaD1Hog0ej/L2R6YNC5CERFykqkQks7SQn5L282tGPFZlmB2Ww/LzdoPmMJ0gLxO1dj5q0yK0fmNh8DhwcZchdiGEKSoTEcWak0dZlnyAvPISs0MSl8paUbmmcc8atO7D0K6YeHqdiSFtTQsmCYm4IFWJSHZZEYsS9rA1IwFDBszr5efjjl5WTLNJ2SpKUb8uQe1ejTbwOhhwLegWmcolhLgsqhKR1SePsCzpgFTLckaGrXLa8P4NaF0HVyYmga0lMWmhJCERDVJVyaSgopQf4nezKeOEvda7qF+ArzsUm1Rh61KUFaM2fI/asRxt8DjoO7ayjKMkJkKIJmBTBoZSrEk9wrJkSURaBGWg4jaj4rZAl/7oI25GBYQCssakJZGERNTLUAZlNis/Ju5j9ckjLWr/kMbi4+WKSssyO4yLV1KAWvM1avvPlb1YPUcASGIihGgUNsNA0zTWpx1jccJeSURaJAVHtmMc3YnWayTa8Ckody8ZLWkhJCERdbIZBmiwPPkgPyXtl5KKF8nLwwWLRceWk252KJeuMAe1/H+orT+hDZ+C1nWwlAsWQlw0Qxnoms7hvAzmH99OanGe2SEJsykDtWcNKm4L2qDrYNA4GZlvASQhETUopdA0jWP5p/j86FbSSvLNDqlZs5f8zUwyN5DGlHcKtWQOtr1r0K+5F+XfSqqkCCEuiFKK7LJivjq2jb3ZqWaHIxxNRSlq4w+ovevRRt+KFj1QOsCcmCQkohpDKQoryvj6+Ha2nUowOxyn4OdzelPEkyfMDaQpJB3E+L8X0QZeD1dMlF4sIUS9bIaBgeLHxH38khwnFRrF+RVkoRb/E1vbaPSxd6GC28jaEickCYkAzszfXZFykMWJeym1Wc0OyWn4ebthGAryTpkdStOwWVFbFqMObkG/6m6I6oFShoyYCCGqqRp935uTytfHtpEte4mIC5F8GGPeq5WVH4feCIBmkQ4wZyEJiUApRUJhFnOP/Crzd5uAr7cbqiUkeHmnMBb8DboMRB87FeXpI4sRhRBAZfWsMpuVeUd+ZXtmotnhiObKsFWWpD+6E/36aaiwKBktcRKSkLRgNqNymPz7+F0sTzmEkv1EmoSfjxtaRWnLeXePbMNI2Ic27CbodxUoJYmJEC1U1ajIvuxU5h35VapnicaRfRLjy7+g9bsaRtwMui7ThZs5SUhaKEMp0kry+ffBDTIq0sQCfD3QSnJaTkICUF6KWv0l6thO9HG/RXl6S2MhRAtjMwwqlI0vjm5lS0a82eEIZ6MUascvqOO70a+9H9pG2xNg0fxIt2ULY5zedGpp0n7+snOpJCOXga+3G6og2+wwzJF0EOP//gzH9wBnNtgUQjivqs/5wbx0Xt62WJIR0bRyMzDmv42xfG7lmkbZK61ZkhGSFsQ4XWLxPwc3crwg0+xwWgRXFx13NwtGbobZoZintAhj0YdovUajXXkHSobWhXBaNmVgMwy+OradDenHzA5HtBgKtWc1KuUw+sTfowJCZapwMyMJSQtQNYS5JeMEXxzdSrn0Hlw2fj6Ve5CozBSTIzGf2rumsrGY8DtUcLhU4RLCyRjK4FRJIR8dWEN6SYHZ4YiWKCu1shLXVXeh9RguU7iaEflF4OSqpmjNO/Irnx3eLMnIZebnfXoPknTZ0wWoXIj4+UzUjuUAKEP2HxDCWWzPTOL1nUslGRHmspajlv0XY+l/ZQpXMyIjJE7MpgwKK8r4aP9a4guzzA6nRfL1dqucT31Kylza2ayoNV9jS9iPPv4RlKubTOESopkylIECvjm+g1Wph80ORwg7dWADKv0E+qTfo/xlCpejk/86TkopxdG8U8zcsUSSERP5+bhh2AyQHpqa4vdhzHsVcjOkB0uIZshmVHZ6vbN7uSQjwjFlpWLMfRV1cLPZkYh6SELiZIzT1U2WJh/g73tXUlhRZnJELZuftxuaVf4b1CnvFMbns+DEXqnAJUQzopTieEEmM3f8JEVShGOzlqOW/gdj9VcopWSqsIOShMSJVK4XMZgTt46F8bsxWtbOFw7Jz9cdrbTQ7DAcW0Upxg8forYsBqQ0sBDNwcrUw/xtzwoKZKND0UyoHb9gLPqwcrd3GZV3OJKQOAmbMii1WXl3zwp2ZCaZHY44zd/HHQplr5f6KdTGhRg//RuUIT1YQjigqs6Cb47vYP7x7dLpJZqfY7swvnoDSoslKXEwkpA4AZsyyCsr4Y1dy2To3IHomoaXhwsq/5TZoTQbKm4TxrfvQEWZNBZCOJCqio2fHNzA8pSDZocjxMXLSMD4fCbkpEs740AkIWnmDGWQUpTL67uWkSGlFh2Kj7crmqahsk+aHUrzknwY4/PXoCBHGgshHIBNGZQbNv6+byXbTkkJc+EECrIxvvwLJMahlIzIOwIp+9uMKaXYn3OSf8Wtl/1FLlDu4QSSlm6kICGV8rxCevz+NkL6dT3vY9Yv+ol/LPkTCYlJ+Pi1ov/wyUT3GlntnGNxW9i25hsK8jIJDm1Dl1YzGJF1puTvf3cn899dlZskTusbwf192trv251ewGvrj/LVTX1x0Vv4Rk656RhfvY5+y59QASFSFlgIk9gMg0JrGX/fu5LUYpl+KpxIeSnG9+9XbqLYe7TZ0bR4kpA0YxvSjvH50a0yj/ci2MrK8W4XRusRfdn/0fx6z09ZtZVN36/izb+8zp4EC4knDrP2p3/j5uFNVJf+AKQlH2bFwg8ZfOVtRHbuR27qTn7/+9/z7a2D6OKjcyiriA+3JfLR9d1RCh5deoDhbQOJDvbGaiheXXeUV0d1lmSkSlEextdvoN/yR1RQuCQlQlxmNmWQUVrA3/euJLe8xOxwhGh8ykAt/x9GRRn6gGvNjqZFkylbzdTKlEPMPfqrJCMXKbhXFzreNJaQ/t0adH765j0MHXcN48aNIyAojM49htKt75Xs3hRrP2fv1qW069SbvldMILBVBLff9RDdunXj8x3HATieW0x0kDdXRAQwtG0A0cFeHM+tbOT/uzuZgeF+9Ar1bfwX25yVFGLMfxtOJcv0LSEuI5sySC7M4a1dP0syIpyeWvM1xtafzA6jRZOEpBlakXKIr49vNzuMFsWosOHi5lrtmMXFjYzUY9hsVgAyUo4SEdXTfr+ftxvDhw1ld3o+ANFB3sTnlZBaUEpKQSkJuSV0CfIiMa+E7w+l88SgyMv3gpqT0iKMb/4K6fGSlAhxGdhOr018b+9KSmwVZocjxGWh1n2LsXmR2WG0WJKQNDMrUg4yX5KRyy6oZye2LF3Bvn37UEpx6uRxDu5ejWHYKD1dTKC4MBcvb3/7Y/x83Anx9yWzpLJB7xToxZODI3nwx/089ON+nhwSRadAL15Zd5RnhnRgfXIuk+bvYMq3O9mWKnO1qykvwfj2XUg5KiWBhWhCNmWQWpTHe3tXSDIiWhy18QeMDd+bHUaLJGtImpHlKQf55vgOs8NokSInjCLM5sptt92GzTDw9PInutdIdm9ejFZHXh/g6w7l1TcNu717OLd3D7ffXngoHW9XC33DfBn/9Xa+ntKX9MIynllxiF/uHIibRfoM7CrKML5/D33SH1Dtu6Hp8t4I0ZhsyiCtOJ+/7V1BsVWSEdEyqS2LMWxW9FG3mB1KiyItejOxPFmSETNZ3Fy5/Znfs2vXLqY99SFTH5uNr38Irm4eeHpXrvvw8gmguOjMyIaPlyuZaam08nSt9Zo5JRV8tD2RGcM7sSejgCh/T6L8PRkSEYDVMIjPlXnbNVgrMH6YDfH7ZKREiEZUlYy8u2c5xdZys8MRwlRq21KM1V+ZHUaLIgmJg1NKsSLlEN+ckGTEEbi6uuLrH4yu6xw7sInIzv3QtMqPUWhEZ1Li9wPg6eGCxaKzcesO+oT51XqtNzcd557eEbT2ccdQigrjTIECm6GwKSlYUCubFWPxR5B+QtaUCNEIbIZBenEB7+5ZQZEkI0IAoHb8ImtKLiNJSByYoRTbMhP5RtaMNDpraTkFiWkUJKYBUHoqh4LENEqzKkc4jn+3nLj/nJlHWpyWxfbla4mPjyct+SjLv/+A7MxkBo+5zX5Or0HXk3x8D7u3/Eh5YQYffPAB+04kMrVnOOfamJxDfF4Jd/aovK9niC8ncktYm5jN/ANp6LpGhwDPpnwLmjdrBcb370PeKUlKhLgENsMgs6yQd/cup8haZnY4QjgUtfEHjL1rUNJB2ORkDYmDsimDY3mn+OzQJins2wQK4lPZ/c7/2W8fm/8zAGHD+tDtgRspyyu0JycAyjBY/d1iFsz+F4bSaBPZnRvveRnfgBD7Oa3bRjN28u/ZuuYbtq6ZT8cOHfjgpivoElQ97y+12pi1/jjvXh2DrlXuOdLax50ZwzsyY/UR3Cw6b4yJxsNF9t04r9IijG/fRb/zzyhPH9mnRIgLZCiDEls57+9dRWGFJCNC1EYtn4fm5Y/q0FvWLjYhTUna53BshkF6SQFv7f6ZUqly4jAmtu/FhMhefPz1LopLrec9t3/3MEYNaIv6+4OXKboWrFUE+u0vgIubNBZCNJBSCqsy+OvuX0gozDY7HHGWOSPvxFj2KWr/erNDEVVc3NBveRbCoqTzq4lI6+1gbIZBQUUp7+9bKclIM+bn7YaynT9pEY0kMwVj4WxQSobVhbgAn8Stl2REiIawlldOE86VacJNRRISB2Iog3LDxt/3rZKdcZs5Px83tIrS+k8UjSP5EOqnf5kdhRDNxvzjO9idnWJ2GEI0H6VFGN++A8UFkpQ0AUlIHIRSCgX8Y/9qThbLpnjNXYCvB9rpDRPF5aEOb0Ot/tLsMIRwaFWVG1emHjI7FCGan8IcjAV/A8MmI/KNTBISB6FpGl8e3caR/FNmhyIaga+3K6pApkJcbmrnCow9a2SPEiFqYSiDvdkpsqeVEJciMwW17FO000VpROOQhMQBGEqxIe0469KOmh2KaASuLjrubi6Qm2F2KC2SWvVFZYMhQ+pC2NmMyo0PPzm4ASW1G4W4JOrQrxjblskoSSOShMRkNsMgpSiHL49tNTsU0Uj8fNwAUFkyP9sUNivGog+holxGSoSgstPLqgz+eWAd5ZKoC9Eo1LpvIfmwdH41EklITGQogzLDykcH1lIhf9BOw9e7MiEhLcHcQFqy/EyMHz8GGVIXAl3T+L/Dm8kolXVtQjQaZWAs/qjFL3IfO3Ysn332mf32qVOnuP/+++nbty8DBw5s8HUkITGVxr/i1pNdVmx2IKIR+Xm7Vw7jnkoyO5SWLX4fanOsDKmLFs1QilWph9iemWh2KEI4n5JCjB8+aLKy89OnTycmJoZ//at6Fcnly5cTExPT6M93PgsWLKg1wfj222+57bbb7Lc/++wzTp06xcKFC1m2bFmDry8JiYkWxu8mLjfN7DBEI/PzccOwGWDIPiRmU5sXQWJci+69Ei2XzTBILsrh2+M7zQ5FCOeVHo9aPrfJFrm7u7vzySefkJfnmBVYg4KC8PT0tN9OSkqiR48eREVFERwc3ODrSEJiApsy2JedyrLkA2aHIpqAr7cbmrXM7DAEgFIYP85p8UPqouUxlKJC2fj4wDqsStZSCdGU1P71GHGbmqSdGTZsGK1atWLOnDl1nrNt2zbuvPNOevfuzejRo5k1axbFxWdm32RkZPDwww/Tu3dvxo4dS2xsbI2pVp9++ikTJ06kb9++jB49mldeeYWioiIAtmzZwvPPP09BQQExMTHExMTwwQcfANWnbI0dO5Zly5axcOFCYmJimD59eoNfpyQkl5mhFKXWCj47vNnsUEQT8fd1RystMjsMUaW0sHKRuxAtiK5p/PfgRrLK5LtIiMtBrfz8dOdX43YA6LrO008/zbx580hLqzmrJjExkYceeohrr72WRYsW8d5777F9+3Zee+01+znPPfccGRkZzJ07lw8++ID58+eTlZVV7TqapjFjxgwWL17Mm2++yebNm/nrX/8KQL9+/XjhhRfw8fFh/fr1rF+/ngceeKBGLN9++y0jR47khhtuYP369cyYMaPhr7PBZ4pGoWsanx7eRIHs4u20/H3coTDX7DDE2dJOoLYsRklPsWgBDKVYnnJQdmIX4nIqK8H46RM0vfF/Wl9zzTV069aN2bNn17hvzpw5TJw4kfvuu4+oqCj69+/PjBkzWLhwIWVlZRw7doyNGzfy2muv0adPH3r06MGsWbMoLa3+O/S+++7jiiuuoG3btgwdOpQnn3ySn376CQA3Nzd8fX3RNI2QkBBCQkLw9vauEUtQUBBubm54eHgQEhKCr69vg1+jywW+J+ISGEqxLu0oe7NTzQ5FNBFd0/DycEHJBpcOR235Ea3LQFRQazTdYnY4QjQJmzLILi1mYfxus0MRouVJOoix/We0flc3emLy7LPPcu+99zJt2rRqxw8ePMihQ4eIjY21H1NKYRgGycnJnDhxAhcXF3r06GG/PzIyEn9//2rX2bhxI3PmzOH48eMUFhZis9koKyujpKSk2hqRpiIJyWViUwa5ZcV8J4sLnZqPlyuapmFknzQ7FHEuw4bx07/Rp/7Z7EiEaDI6laPwUkpeCHOoDQvQOvZG+Yc0aufXoEGDGDFiBO+++y5TpkyxHy8uLub222/n7rvvrvGY8PBwTpw4Ue+1k5OT+e1vf8sdd9zBU089hb+/P9u3b2fGjBlUVFRcloREpmxdJjoa/zm0iTKpvOTUqjZFJENKbDqkU4moLT/K1C3hlCpL/B7mmIzQCmEea0VlMZUm8Mwzz7Bq1Sp27jzTud29e3eOHj1KZGRkjX9ubm506NABq9XKgQNnCiklJCRUq9q1f/9+lFJMnz6dvn370qFDBzIyMqo9t6urKzZb03V0SEJyGVTN55VGwvn5ertX/p+0eFPjEHVTWxZDdppU3RJOxTg9Ci9TtYRwABmJqE2LGn1vkpiYGCZOnMjcuXPtxx566CF27tzJzJkziYuLIz4+nuXLlzNz5kwAOnXqxLBhw3jppZfYs2cPBw4c4MUXX8TDw8NeqjgyMpKKigrmzp1LUlISCxcu5Kuvvqr23BERERQXF7Np0yays7MpKSlp1NcmCUkTM5RBXnkJPyTsMTsUcRn4+bhhsxlQWmh2KKIuhg3jp08A2cVdOA9d0/m/I5tlFF4IB6F+XQKnkhq98+vxxx/HOKuSV9euXZk7dy7x8fHceeed3HTTTcyePZvQ0FD7OW+99RbBwcFMnTqVxx57jFtvvRVvb2/c3d3t13j++ef55JNPmDBhArGxsTz99NPVnrd///7cfvvtPPnkkwwdOpR///vfjfq6NCXbGDe5f+xfwx6pdtLsTWzfiwmRvfj4610Ul9be6F8zNJLuUX7w4aOXOTpxobRhN6INGY+mSb+MaN4MZbA+7RifH91qdiiiEcwZeSfGsk9R+9ebHYq4VGGR6He+2GSbJl6stLQ0Ro8ezWeffcbQoUPNDgeQRe1NyqYM9meflGSkBfHzcUcvK0ZWKDg+tTkWrcsAVGCYVN0SzZahFAUVZXx3YpfZoQghzpWegNq9CnqPaZJywA21adMmiouLiY6O5tSpU/z1r38lIiKCgQMHmhbTuaRrsAkppfjq2DazwxCXUYCvOxTnmx2GaAjDhrFiniQjolnTNY0vjm6l1FZhdihCiFqo9QugtKjR15NcCKvVynvvvceECRN47LHHCAoKYu7cubi6upoW07lkhKSJKKVYnLhPdsl1IlUDrucbefXxckWlZdV9gnAsyYdQR3dCx96SmIhmx2YYHM3PYFdWstmhiEaiV7U0DjbFR1yC8hLUmq/Qb3jItBBGjhzJyJEjTXv+hpA1JE3AUAZZpUW8sv1HrFJe1KFpaLT28qONlz8Bbp74n/4X4O5JkLs3fq4euFlc0GtpHAxDUV5ho7CkgsKickrKrHTrGIwRvx+1eyWcSob8TBNelbggAaHo982ShEQ0O4ZSvLZjCanFefWfLEwV4OZJO59AAt29KtsZ1zPtjL+bJ54urlhqWc+mlAEV5ZUj7wU5qMIcKMqDwlwoykVln4SsVJCqgQ5Pv2MGhEVKW1MHSUiayN/3riQuN83sMMRZqpKPSJ8gIn2CiPINpp1PIK6nvxwMpTCUgaZptTYM56OUQinQdQ2llH0BmyorhrR4VPoJVHoCpCdIkuKAtFG3ovW/xtQ5vkJcCEMZrDl5hK+ObTc7FHGOADdPIn2Dq7U1Pq6V1YyUUthO/+yyaNoFL3ZWhg2UAk23f18pmxUyk1EnT0BGfGVbI0mK4wmNRJ/qeAvcHYUkJI3MZhgcyD3Jh/vXmB2KALxc3OgZ2IY+wRH0CmqDu6VyvqTVMC6qMbgYShlgGGiWyhmSqjgfdXQH6thuSIoDq8z9Np27J/q0t8HdUxoL0SyU2ip44dcfKLKWmx1Ki2fRdLr4h9AnqC39WrUj0N0LqPw9oGlarSPsTUHZrKBb0DQNZS2H+P2oY7tQJ/bI2kYHoV1zL1qP4TJKUgtJSJrAazuWkFyUa3YYLVaIhw99gtvSN7gtnfxC0DUNm2FgcaDeb2WzollcUNYKiN9X2Wgc3w0lBWaH1mJpfceiXXmnJCTC4SmlWHBiFz+nxJkdSotVW2eXw7Uzhg2qRvvTTlR2hB3fXTl6IszhHYD+4Fv2DkpxhiQkjchmGOzITOTfhzaaHUqL46Lp9G/VnrFtoung1wrj9J/15eqZuhRnGg0Fx3Zj7FoJiXGVt8Xlo1vQ730N/FtJ75VwWIZS5JWX8Oeti2SNogk6+YUwJrwLA1q1x6LrDpeE1EUpAxRouo46lYTauQJ1cAvICNtlVzlF+GppZ84hCUkjMpTBS9sWc0p26b5sgt29GRnemVGtO+Pt6o5NGRe8/sORKMOGpltQuRmVDcaBjVBWbHZYLUeHXlhuetLsKIQ4r38f3MDWUwlmh9FiuFtcGBISxZVtYmjj7d9skpC6KMOorOJVUYbauxa1ZzXkpJsdVsvh6Yv+0NtoLm5mR+JQJCFpJDZlsEF2yr1sOvuFcH277vQMbIOBatZJSG1UVc+nzYaK24TauhRypcG4HPRb/gQRnaX3SjgcQykySgp4ZftiGT+9DALdvbiubTeGhXXCTbegaB6j7hfC3gmWGIexbSnE7zM7pBZBG34T2qBxUkjlLJKQNBKrYeOFrYvIKy8xOxSnFuEVwJQOfekZ1KbZ91I1lDJsgFbZk7U5FmR9UtNq1w3LLc+aHYUQtfrPwY38eire7DCcmreLGze068GVbWLQNJyuw6s29sQk+TDGum/g5HGzQ3JuHt7oD76N5uZhdiQOQxKSRmAog1+SD7IgfpfZoTitVh7eTIrsw+CQSAylWkQici5l2MAwUDt+Rm39Ccok+W0q+tSXIKStjJIIh6GUIrusmD9vXYQh4yNNwk23cFVEV25o1x1X3YLeAhKRc9kTk6M7MdZ/B9knzQ7JaWlXTES7YpKMkpwmCUkjqDBsPLdlIUXWMrNDcTreLm5MjOzFqPAuoGiRici5lGFUzv3dshi14xepNd8UOvfDMukxs6MQwk4pxdwjv7Ih/ZjZoTgdDY2R4Z2YHNkbLxd3p5uWdTGUzQa6htq/EbXhexmZbwpuHugP/RXcpNw8SEJyyWyGwdq0o3x1bJvZoTidvsFtubvLkDp3sG3plDIgOw3jp08gI9HscJyMhn7/LPAPld4rYTqlFPkVpTz/6w/YpLJWowrz9OP+mKFE+QQByA/DcyjDBtZy1MovKousiEalDboBbcQUNPmNg7wDl0jXNJanHDQ7DKfi7eLGgzHD+F33UXi5uEkyUgdN0yEwDP3OF9GGTQaZXtSIFGrzYklGhMP4KWm/JCONSEPjmoiuvNT/Btp7B6Jdpo1ymxtNt4CrO/r109BvegK8A8wOyamoPavBajU7DIcgre0lsBkGO7OSyZQyv42mb3BbZg6cSP+Q9oDzVTRpbJpuQdN1tCET0O9+BULbmx2S01CHfkUV5CCDyMJMSimKrOWsT5OpWo0lzNOP5/pey80d+uGiW2QqcD3svfeRPdDvn4XWfZi5ATmTshLU/nWni9e0bPIpvAQWXefn5ANmh+EU3HUXHpBRkYtWbbRkyARAErlLZthQv/5odhSihVPAz8kHqJAfLI3iyjbR1UZFRMNVGy258Qnw8DY7JKegdqyQAiqA7F1/kWzKIKEgmxMFWWaH0uwFu3vzWI/RtPbyA2RU5GLZv9CG3YgWFlW5tqRCCi1cCrV/PdqwG1Ee3vLjRZjCpgzWnjxqdhjNnoumM7XzIIa17mR2KM2afbQkqgf61Jcwvv/7RVfi+mr/Sb46cJKUgsp2qnOgF78b0I5R7YPILa3gw22JbEzO5WRhGYGerlwVFcTjAyPxda/7p2tRhY33tsSzIj6L3FIrEb7u3NWrDbd3D7efU2Y1eHvTCZYcO0W5zWBEu0BeHNGJVl6VGxXmllbwwqrDbEnNI9Lfk1ljutC9lY/98a+tO0ZbP3fu79P2ol53DbnpqBN7ILJHi05MpBv6Ilk0nWUyOnLJuviHMqPf9YR5+rXIEotNQdM06Ngb/c4/g18rs8Np3qwVqJ0rQObuCxPYDINfM+IpsVWYHUqz5ufqwbO9r+aKsI5mh+I0NN0CvoHoU1+Ejn0u6hph3m48NSSKb27uyzdT+jIkwp/HlsVxJLuIU8XlnCou549XRPHDLf14fUwX1ifl8OKaI+e95tsbj7MuKYe3xkaz+Lb+3NMrgr+sP8bK+DOdx29uOs6qxGzeu6Yr/5vUm4yicp74Oc5+/5ydSRRV2Pju5n4MbuPPy2vOdAjsTs9nT0YB9/SKuKjXXBdj+88tOhkBSUguilKKrNJCdmelmB1KszaqdWee6jW2soqWzOFtVJpuqZzCddfL0DbG7HCaNbV/PUiyLExg0XUZHblEkT5B/Ln/DbT3CZLR90am6RawuKJP/gPaoHEX/Pgro4IZ3T6IKH9PogI8eXJwFF6uFvZkFNAlyJv3r+3GlVHBtPf35IqIAJ4YFMWqhGysRt3r+namF3BjdCiD2wQQ4evBrd1bExPszd6MyrW+BWVWvjuYznNDO3BFRAA9Qnz4y5gu7EwvYHd6PgDHc0q4oXMIUQGe3NKtNcdziwGosBm8su4YL4/qhEVv5L+lxDhU9snK6pktlLSyF0EBa04eRcnmVBdFR+OOTgOZ2mUwOpqMjDQRTbdU1jn/zTNovUebHU7zVZANiQdk0aG4rAylSCnKJb5QpgVfrIEhkfypzzX4uLhLp1cT0XQdTdPQR96MNu634OJ6UdexGYolR09RUmGjT5hfrecUllvxcbPgcp5koF+YL6sSskkvKkMpxZaUXOLzShneNgCA/ZmFWA3F0IgA+2M6BnoR7uPOrvQCAGKCvdmSkofVUGxIyiE6qHKtzH92pzA43J+eIb4X9Rrro7b/TEte/ylrSC7S5owTZofQLFk0nYe6DqdPcOXcS5mX37SqytZqV9+D4emL2rLY5IiaJ2PPGiyRPcwO47IaO3Ys99xzD/fdd5/ZobRIGrA69bDZYTRbo8I7M7XzYAylZGTkMtGiB6J5+2F8/z5Yyxv0mMNZRdyxcDflNgMvVwuzr+tG50CvGufllFTwzx1J3NKt9XmvN2NEJ15ee5Qr523FRdfQgJmjOzOwjT8AmcXluOoafuesQ2nl6UpmcWXMD/Vty8z1x7juy21E+Lrz2pguxOeV8MPhdL68sQ+vrD3KxuQceoT4MnNU5/OuabkQKm4T2qhbwL3m628JpMvgAtkMg/05qeSVl5gdSrPjoun8rvtI+gS3lQbCBPrwm9CG32R2GM3TsV2o0qJGu9z06dOJiYnhX//6V7Xjy5cvJybm8k6xW7BgAQMHDqxx/Ntvv+W22267rLGIMyoMG7+eijc7jGbpqjYxTO08GJAiKZeTpusQEY3+m2fAzaNBj4kK8GTBb/rx1U19ua17OC+sOszRnOJq5xSWW3lk6X46BXrx+wHnL20/b18qu9ML+Md13fhmSl/+NLQDr60/zsbk3Aa/Dl93F/56VQwrpg7if5N60znQi1fXHuXZKzoQe+QUyQWl/HjbADxddD7a0YibElsrUHGbUbaWORovCckFsug6G6Qe/AVz0XQe7T6KHoFtpIEwkT5kAtrI35gdRvNj2FD71jfqtC13d3c++eQT8vLyGu2ajSkoKAhPT0+zw2iRbIbBlox4Sm2yYdqFujqiK7d2GmB2GC2WpuvQugP6b54F1/qTEjeLTqS/Jz1CfHh6SBQxwd7M3Ztqv7+o3MrDS/bj7Wrhg2u74Wqp+2drqdXG339N4LmhHbgyKpiYYG+m9mzDDZ1a8dnuZABaeblRYSjyy6p/tjJLKuxVts614GA6vm4uXBUVzNbUPK6KCsbVonNdx1ZsTW3c728VtxnN0jIXt0tCcoGKKsrZk51a/4nCTtc0Hu42gm6B4ZKMOAB90A1oQyeZHUazo/ata9QqKMOGDaNVq1bMmTOnznO2bdvGnXfeSe/evRk9ejSzZs2iuPhM72FGRgYPP/wwvXv3ZuzYscTGxjJ27Fg+++wz+zmffvopEydOpG/fvowePZpXXnmFoqLK0Z4tW7bw/PPPU1BQQExMDDExMXzwwQcA1a7zzDPP8OSTT1aLraKigiFDhrBw4UIADMNgzpw5jB07lt69ezNp0iSWLl166W9UC2TRddamnb+akKhpTHg0t3Tsb3YYLZ6mWyC0PfqUJ8Gl9h/5dVGqcvE4VI6MPPjjflx1jX9c1x13l/P/ZLUaCquhOPdnhq5pVC0V79HKBxddY3NKrv3+E7nFnCwso29YzbUh2SUV/HNHIjNGVFZosymF1ai8WoWhsDX2UuKTx1B5mS1yQ15JSC6AzTDYlH4cWwuugnChNGBazDB6BUVIMuJA9KGT0QZeb3YYzUv2SdTJ4yijcT7/uq7z9NNPM2/ePNLS0mrcn5iYyEMPPcS1117LokWLeO+999i+fTuvvfaa/ZznnnuOjIwM5s6dywcffMD8+fPJyqq+CFrTNGbMmMHixYt588032bx5M3/9618B6NevHy+88AI+Pj6sX7+e9evX88ADD9SIZeLEiaxatcqeyACsX7+e0tJSrr76agDmzJnDwoULefXVV/nxxx+57777+OMf/8ivv/7aKO9XS6FOL2ZPLMwxO5RmZVhYR+7oXHPqoTCHplsgvBP6jY9DHR05f9sSz7bUPFIKSjmcVcTftsTza2oeE7qE2JOREquN10Z3obDCZi8FbDurytb4r7ez/EQmAD5uLgwK9+OdzfH8mppLcn4p3x9KZ9HhDK6OCgYqp2Pd3DWMtzadYEtKLvtPFTJj9RH6hvnWupj+jY3Hua93BGHe7gD0b+3HosOnOJZTzDdxafSvYwH+pVAHNrTIUvOyqP0CWHSdDekyXetCTIrszYBW7WXxugPSR92CLTcdju40O5RmQ+1Zg3Zth0a73jXXXEO3bt2YPXs2r7/+erX75syZw8SJE+2LyqOiopgxYwZ33303r7zyCsnJyWzcuJFvv/2WXr16ATBr1iyuvfbaatc5e1F627ZtefLJJ3n55Zd55ZVXcHNzw9fXF03TCAkJqTPOESNG4OnpyS+//MKNN94IwOLFixk7diw+Pj6Ul5czZ84cPv30U/r16wdAu3bt2L59O19//TWDBw++xHeq5VAotsrakQsS7R/KXV0Go5SStsaBaLqOaheDdtVdqF/+r8b92SUVTF91mFPF5fi6uRAd7MUn43swrG0gv6bmsiejsurV9V9tr/a4X+4cSIRv5XSwE7klFJSfmUr7ztVdeW9LPH9acZi8MittfN15YnAkt3U/sxh++tCO6JzgiV8OUmEzGN42kBdH1twwc31SDon5Jbw1Ntp+7M4e4ew7Vcjt3++mV6gPjw5sd2lvUi1U3Gb0oZMb/bqOThKSBlJKcbI4j9Rix5zv7YgGhkQyrn1Ps8MQdVCGgX7DwxhfzoJM2VOnIdThrWhX3w2WxvvqfPbZZ7n33nuZNm1ateMHDx7k0KFDxMbGnnl+pTAMg+TkZE6cOIGLiws9epyp/hUZGYm/v3+162zcuJE5c+Zw/PhxCgsLsdlslJWVUVJS0uA1Ii4uLtxwww3ExsZy4403UlxczIoVK/jb3/4GQEJCAiUlJTVGVyoqKujWrdsFvR8tna7pbM9MMjuMZiPY3ZvfdR+FhlRtdESapqP1GoVxKgm1a2W1+2aN6VLn4wa3CeDAb0fUe/1zzwnxcuP1K6PrOLuSu4vOiyM71ZqEnG1Eu0BGtAusdszT1cJ713StN65LkpuBSjsBoZH2SpktgSQkDWSg2JbZiNUUnFx7n0Dui75CSi46ME3XUVjQb3oSY+6rUFpodkiOr6IMTuxFdezdaOtJBg0axIgRI3j33XeZMmWK/XhxcTG33347d999d43HhIeHc+JE/aXHk5OT+e1vf8sdd9zBU089hb+/P9u3b2fGjBlUVFRc0KL1iRMncvfdd5OVlcWGDRtwd3dn5MiR9lihclQnLCys2uPc3C5sDnlLppQirSSfjJICs0NpFtx1Fx7rMQZ33UX2s3Jw2pg7UFmpkHTQ7FCaBbV/A1pYlNlhXFaSkDSQRdPZKb1WDeLn6sFjPcac3vRQkhFHpukWlLc/+qTfY3z7Dsjmf/VSR7ajd+7XqNd85plnuPHGG+nQ4cx0sO7du3P06FEiIyNrfUyHDh2wWq0cOHCAnj0rRyITEhKqVe3av38/SimmT5+Ofrqn7aeffqp2HVdXV2wNKDPZv39/WrduzZIlS1i7di3XX389rq6Vm6B16tQJNzc3UlNTZXrWJTBQbD2VYHYYzYIGPBAzlNZevpKMNBP6pN9jzJsJeafMDsXhqUNb0a68A7SWU3FLPsUNlFVaJNO1GqCqvK/sjNt8aLoFIjqjjbnD7FCaBXV8d6Pv2h4TE8PEiROZO3eu/dhDDz3Ezp07mTlzJnFxccTHx7N8+XJmzpwJVCYBw4YN46WXXmLPnj0cOHCAF198EQ8PD/vUlcjISCoqKpg7dy5JSUksXLiQr776qtpzR0REUFxczKZNm8jOzqakpO49liZMmMBXX33Fxo0bmThxov24j48PDzzwAG+88Qbff/89iYmJ7N+/n7lz5/L999835lvl1Cyazg4ZiW+QCe17nd7TStqZ5kDTdXB1R7/pyQbvUdKilRZC8pFGK6LSHMgnuQFshsF2aSQaZGJkLyJ9gyUZaWY0TUfveyV0lpKZ9SorhqRDjd5QPP744xhnXbNr167MnTuX+Ph47rzzTm666SZmz55NaGio/Zy33nqL4OBgpk6dymOPPcatt96Kt7c37u7u9ms8//zzfPLJJ0yYMIHY2Fiefvrpas/bv39/br/9dp588kmGDh3Kv//97zpjnDRpEkePHiUsLIwBA6rv9fDkk0/y6KOPMmfOHMaNG8eDDz7I6tWradu2bWO8PU5PKUV6ST4ni/PNDsXhdfEPZUJkL1kz0sxougUCQtDG3G52KM2COr7b7BAuK021xGLHF+Ht3b9wLF+GGc8nyieY5/peK9O0millGFBWjPHpDFlPUg+tz5VoY6c63A+itLQ0Ro8ezWeffcbQoUPNDkdcAJsy+ClpP7EJe80OxaG56RZeGTCBAHdPLDI60mzZFrwH8fvMDsOxBYZhuf/1+s9zEvJpboDCijKO52eaHYZDc9F0HogZ2iI383EWmq6Duyfa2Klmh+Lw1Ik9DpGMbNq0iRUrVpCUlMSOHTt46qmniIiIYOBA2Y+huZF1ig1zU1RfAt29JBlpxpRhoF97P7g1vKhGi5STjsrPqv88JyGf6HrYDIOdmUko5If2+UyM7EWIp69M1WrmNN2C3nWwTN2qT34WKvuk2VFgtVp57733mDBhAo899hhBQUHMnTvXvthcNB/55aUkF+WaHYZD6+IfytiIGBmFb+Y0XQcvX7Qxt5kdisNTx3ahGlB0xBlIla16WHSdfTmpZofh0KJ8g7m2bXdpJJyEMgz0a+7FSD4sU7fOQx3dCQNDG63878UYOXKkvfSuaL5shsGBHPMTXEfmplu4P3ooNmXI6IgT0HQLWs+R2A5vk6lb56FO7EHvd5XZYVwW8qmuh1KKw3kZZofhsHRN44FomarlTOxTt6680+xQHJo6scfUZEQ4D13TOJSXbnYYDm1yVB+ZquVklGGgX/cAuErVrTolH0JZK8yO4rKQT3Y9ThbnUWwtNzsMhzUirBOhMlXL6Wi6Bb3bEAirfQ8MAZw8jrJZzY5COAFN0ziUKwlJXVp5+HBlm2gZhXcy9qlb/a82OxTHZa2ApLgWUf5Xpmydh9UwiMtNMzsMh+WmW5gU1RtF5SZVwrkow4Y+8pbKDRNr8dX+k3x14CQpBWUAdA704ncD2jGqfZD9nF1p+by/NYE9GQXomkbXYG8+Gd8DD5faRxau/nwrqYVlNY7f0T2cF0d2AqDMavD2phMsOXaKcpvBiHaBvDiiE628KncEzy2t4IVVh9mSmkekvyezxnSheysf+7VeW3eMtn7u3N/nEsvRGjZIj0eFd3KIBe6i+couKyKrrMjsMBzW5MjeSEPjnDRNh8HjUHtWQ4lMEa6Nit+HFtXT7DCanCQk5+Gi6xyS6Vp1uioiBm8Xd+m1clKaboH23Sr/JcbVuD/M242nhkQR6e8JChYeTuexZXF8d3NfugR5systn4d/2s9DfdvywvCOuOgaB7OKzvv3Mn9KX2xnTf87kl3Mgz/u47pOwfZjb246zprEHN67piu+bi7MWn+MJ36O4/Mb+wAwZ2cSRRU2vru5H18dOMnLa47yzc19Adidns+ejAJeGN6xUd4jlXwYLawDWGTqlrg4sn7k/Np5BzI4NMrsMERTsrigDR6PWvO12ZE4JJV6tEVsAOr8r/ASKKU4IglJrbxd3LihXQ9JRpycMmzoo26t9b4ro4IZ3T6IKH9PogI8eXJwFF6uFvZkFADw5qYT3NWzDQ/1a0eXIG86BHhxQ6cQ3Cx1f+0EeboS4uVm/7cmIZt2fh4MCvcHoKDMyncH03luaAeuiAigR4gPfxnThZ3pBexOr9xQ7nhOCTd0DiEqwJNburXmeG4xABU2g1fWHePlUZ2w6I3zd6tSj6JJMiIugUXXOSjTtep0U4e+2FrAdJWWTNMtaH2vAt/g+k9uiU4lo2zOv45EEpLzkPUjdbu+XXdcZUGv09N0C1poe+hy/n0tbIZiydFTlFTY6BPmR1ZJOXsyCgjydOXOhbsZ+b8t3LNoD9tP5jX4ucttBrFHM5gSE2afErU/sxCroRgaEWA/r2OgF+E+7uxKr0yEYoK92ZKSh9VQbEjKITrIG4D/7E5hcLg/PUN8L/BdOI/Uo413LdFiyfqR2kX7h9IjMFzWKLYEGmjDJpsdhWMybJCe4PTFg+RTXgdZP1I3P1cPxraJaRFDiOJ0JZSRN1PbBO7DWUUM+M9G+v57A6+uO8rs67rROdCL5PxSAP6xLZHfdG3NnHE96N7KhwcW7yM+r6RBz7siPouCMis3xYTaj2UWl+Oqa/i5V59t2srTlcziys6Dh/q2xUXXuO7LbSyPz+K1MV2Izyvhh8Pp/G5AO15Ze5Rrv9jKU78cpKDsEhellxahcmUUVVy8UyWF5FeUmh2GQ7opSkZHWgpNt6B1HwaBrc0OxSGplCOViYkTk1+UdXDRdU4UtJwdMi/EyPDOMlWrBdF0HS0gFKJ61LgvKsCTBb/px1c39eW27uG8sOowR3OKMU535NzarTVTuobRvZUP04d1pEOAJwsONqw3eMHBdEa2CyTU2/2C4vV1d+GvV8WwYuog/jepN50DvXh17VGevaIDsUdOkVxQyo+3DcDTReejHYkXdO3aqKSDUm1LXBSbMjhRkGl2GA4p0ieIjn6tZHSkJVEGWt+xZkfhkNTJY2gW5172LZ/080gszDE7BIejaxpjwqNldKSFUYYNvZaGws2iE+nvSY8QH54eEkVMsDdz96YScrriVadAr2rndwzw4mQtVbTOlVJQyqaUXG7uVr23rJWXGxWGIv+ckY3Mkgp7la1zLTiYjq+bC1dFBbM1NY+rooJxtehc17EVW1MbPoWsTqlHQaYviougAUlF0s7UZlR4FxkdaWEqN0scAa4X1gnVIqQeMzuCJie/KutQYdjIKCkwOwyH0ycoAj832cSopdF0C3ToDX7nX3SoVOXi8Qhfd0K93GpMz4rPK6GNT/2NzfeH0gnydGX0WSWEAXq08sFF19ickms/diK3mJOFZfQNq7k2JLukgn/uSGTGiMqqWjalsJ7+kVNhKGyNMCVXpR6Vsr/iouiaTpJ0fNXg5eLKFaFRMjrSErm4oXW9wuwoHE9xPqrAub8r5NNeh9SiPBTOvYDoYlzZJgabkl6rFkkZaL1G22/+bUs821LzSCko5XBWEX/bEs+vqXlM6BKCpmk80CeCeftSWXY8k4S8EmZvTeBEbgk3dw2zX+P+2L18vi+12tMYSvH9oQxujA7D5ZxqWL7uLtzcNYy3Np1gS0ou+08VMmP1EfqG+dInzK9GyG9sPM59vSMIOz3tq39rPxYdPsWxnGK+iUujfy2PuWA56ajyhq2LEeJcyUW5ZofgcIaGdpRR+JZKKbR+V5kdhUNSKYdRTryOxLknpF0kq2GQUCjrR87V2tOPmICw+k8UTknTLdBnDGrzIrBZyS6pYPqqw5wqLsfXzYXoYC8+Gd+DYW0DAbindwRlNoO3Nh4nr8xKTLA3/x7fg/b+nvZrJuWXklNavZzhpuRcThaWMSWm9r+16UM7onOCJ345SIXNYHjbQPumiWdbn5RDYn4Jb42Nth+7s0c4+04Vcvv3u+kV6sOjA9s1xlsD2WnQukPjXEu0GAXlpRTIgvZqNODKiBizwxAm0XQdWkVAm85SxfBcp5Ih+vwVL5szTTl7HbGLoJTii2NbWXtSPgxnu7Vjf8a0icYiPVctmrHkX6iDW8wOw6Fo196P1m2o7EkiGkwpxYGck8zev9rsUBxK14AwnuolPeQtmbLZUIe3on76xOxQHEvnflgmPWZ2FE1GflnWQtM0kgtzzQ7D4QwKiZJkpIVThg0tepDZYTienLTaqiILUSebUlI4pRYDW0XKYvYWTrNY0Dr3ByevKnXBsp17Kwr5dVkLpRQpMq+3mvY+gbKYXVRO24rqKQ3FOVR2WuV7I0QDuei6VNg6hwb0DW4ri9kFmqsbtJWpe9XkZqCcOFmXT30tcstLKDNkX4Gz9QlqK4vZBQCaiyu072Z2GI4l+6TZEYhmKLU41+wQHEp7nyB8peNLAMpmRevU1+wwHIthAyfeH08Sklqkl+SbHYLD6deqHbrMSRFUzu/VOvY1OwzHknfKqaufiKaRVVpkdggOpU+wdHyJSprFBa3LALPDcDyZKSgn/YxIQnIOm2FwqqTQ7DAcSqC7FxHeAbLXggBOz+/t0h9ZNHEWwwYF2WZHIZqRYms55ZLEVtMvuK10fAk7zdsfQtqbHYZDUdknwUmnbUlCci4NTpXKhohn6x0UgRRjE2fTvPwgTBqKapy450o0vmwZHakm2N2bNtLxJc6iDJtM2zpXdho46XpFSUjOYdF0GUY/R/eA1hiySaQ4izJsaJE9zA7DoThzz5VoXIZSZEjHVzVdA1pLx5eoTtPROvQ0OwqHonLSnDZpl4SkFtllxWaH4FA6+LWScr+iBi0syuwQHEt+Fkh1INEAhjKknTlHpG8QNklIxFk0TaucsiW/P84odt41zvJfuRbZZTJCUsXX1QN/N8/6TxQtiqZbILyj2WE4lpICNGk4RQPomi5Tts7RwTcYF0noxTk0F1cICjc7DMdRJAlJi2FTBnnlpWaH4TAifYLMDkE4KM0nEDx8zA7DYagSmYIjGkbXNLKk48vOoulEeAWYHYZwUFpYpNkhOI6KUpS1wuwomoQkJOcoqihHyXoJu/Y+QVKGUdRNGooziqU6n2g4Wat4Rhsvf9kMUdRK2azSzpzLSSvByjfAOYqt5WaH4FAifYKkCKOolTJs0nN1NhkhERcgr7zE7BAcRqRvkCxoF7XSLC5orTuYHYZjKc4zO4ImIQnJOYqtZWaH4FA6+AWjy7x4UQdZ2H4WJ+21Ek2jxOac0y4uRuVIvCQkog4h7cFJK0tdlIIcp0zg5ZfmWZRSFFbICEkVF02XBe2iTppugcDWZofhOJSBkspJogEMZVAhmyLahXr4yoJ2USfNxRW8/c0Ow2Go4vzKzXidjHwDnMVAUSRTtuz83DzMDkE4OmkkqpNREtEAZTbn+zFxKQLdvcwOQTg6aWvOcNLSv5KQnEUpRYkkJHYyOiLq5eEtNeLP5qQNhWhcZTar2SE4FH/p/BL18Q4wOwLHUVLolO2u872iS6JRbJOEpEqAJCSiHpqmgbef2WE4jqI8lFSlE/UolfUjdi6ajqeLm9lhCAemlEKThOQMa7lTrqmRhOQsugYlTlrf+WL4u3liOOHCKdHIZCjdTtkqQD4zoh4yEn+GjMSLehk28JF2xs5aUdkZ6GQkITmLrumSkJylMiGR3l5RD+m5OsOQZETUr1hGSOwkIRENIu2MnXLSDg1JSM4hmyKe4efmgSa7kIjzqBxKl54rO0ngRT0MWatYjRRPEfXSLdLOnM1Jvz8kITmHM9Z2vliuusXsEISjUwpcXM2OwnHI94eoh1JKSv6eRdoZUR9N06SdOZuTVumThOQc8nPiDF3TnXHdlGhUCjT5QWGnDElKRL3kL+QMXRoZ0RCSuJ7hpCPxkpCIOumaJlO2RP1kQ7MznLShEKKpWJywfKloApKQnGE4Zzsj3wSiTpKKiAaRHs4zZFG7EEI0PmlnznDSji9JSM4hi9rPMJSS90PUz0nns14UJ20oRCPSpLPnbFJaXjSItDNnOGlyJgnJueS70c6mlEyHF/XQQElDYScfGNEAukxTsrNJEi8aQgpBnOHqbnYETUK+FUWdrIZN8jNxfpoGVqvZUTgQ+cSI89PQcJGExM7qpPPhReNRSoHsEXeGi5vZETQJ+VY8i1IKN4uL2WE4jPyKUuQHljgfTdNQxflmh+E4ZE8FUQ9d03CRQhB2le2MEOdh2FDFeWZH4TA0V0lInJ6BwtMita6r5JWXyNQCUb+iXLMjcBiam6dUHRP1cpGKQXZ55cVmhyCaA2lnznBxc8o986TlPItSCk/ZfMeuMiFxzsVTohEV5podgePw8EGTJF7Uw0OXkfgqeeUyQiLqoVugUEZI7FzcnHK9orSc5/CQERK7vPISs0MQzYFM2TrD09vsCEQz4CtT++wqDBulsj5AnIemaagiSUjsXCUhcXoamoyQnCW3TBIScX6qtEiqn5zN3cvsCEQz4O2ki1IvVl6FtDWiHjJl6wwXd5xxfa8kJGfRNU1GSM4iIySiXtJrVZ27p9kRiGbA08VN9iI5S06ZrCMR9ZCpwWfIonbnp2ma9FydxaoMCqQCiqiDMgzIzTA7DMfipPXhRePSNQ1PaWvsTpUUSvlfUSdls8rU4LN5+Tnl5oiSkJzDy0kzz4uVUJAtO+mKOihUerzZQTgOFzc0qZ4kGshHkle7xKJsLE74A0s0kswUmRp8Fs03yCnbGklIzuHnKlMuzhZfmOWU5eXEpdN0Cyo9wewwHIeHrB8RDefjIglJlcSCHDRJSEQtlM2KSjtudhiOxTfI7AiahCQk5/B1dcciZTvtEgqysci+CqIuMkJyhqev2RGIZsRXRkjskotysCmZsiVqoVtAOr6q8/YzO4ImIb80z6FpGgFuMkpSJbEw2+wQhINSxfkyr/ds/q3MjkA0IzJl6wyrMkiX7xJRC03TZGrw2dw90Zx0/ZkkJLUI8pC9BKrklpdQWFFmdhjCwSjDgJMyjH42zT+k8n0Roh42w8DfTab4ne14QZYsbBc1KJsVslLNDsNxeAeYHUGTkYSkFkGyl0A1JwoyMWQ4XVSjZP3IufxDQT4nooFCPX3MDsGhJBbKwnZRnVJKFrSfyyfQ7AiajCQk57AZBkHuMkJytricNJCq+eIsmm5BJR4wOwyHogWEVs53FqIeFl2ntZe/2WE4lLjcNFnYLqpTBip+n9lROBRNEpKWQyEjJOfanZ2CLg2FOIsqLYKTx8wOw7EEhckPKtFgYVIEoZqMkgIySgrMDkM4EE23oI7vMjsMx+IbiHLSESNJSM5h0TRaechQ+tkySwtJL5EFh6KSsllRR3eClIM+Q9OceihdND4vFze8XFzNDsOh7MxMwibrSMRpqqQQTp4wOwzHEhxudgRNRhKSc2iaRmtP5yypdimkoRBVNIuL9Fqdy8c5N6oSTSvUQ9qas+3OTpEy8wKo6vjaQeW8FVFFC2nvtG2NfPJrEeThjbvFxewwHMruLGkoRCVls0KCrB+pJiDE7AhEMyTTtqo7np9JsbXc7DCEA9AsLqhju8wOw7FoOgSEmh1Fk5FfmHWI8AowOwSHcqIgiyIp/9viKcMGiXEgfwvVaP4hlRVhhGggq2EQKglJNQrFrqxkGY0XlR1fiXFmh+FYAkLRnLizXBKSWiiliHDiWs8XQ6HYlpkoDUVLp+mow9vMjsLxtIqQ0pTigugakpDUYkdmoozGt3DKsMHxPSCjZdW1ijA7giYln/pa2JRBW0lIalh78og0FC1dRRnq0K9mR+FwtPBOUvJXXBBd02kvhRBq2Jd9ktyyYhlxbME03YKxe6XZYTgcLTgCZXPeji/5dVkLF91CO2koakguyuVEvmyS2FIpw4bau1Z6rc6lWyC0nZT8FRcszNNP1iueQ6FYffKwLGVuoZQyULkZkHjQ7FAcjtYqorKio5OShKQOMmWrdqtSD6Nr8mfTEmm6BbVntdlhOJ7gNmgWKd8qLpymaUT6BJkdhsNZn3YcJSlJi6V2rkCqa9UipB2aE89Scd5Xdok8LK4EygaJNWzPTKSoQnrIWxpl2FCJcZCTbnYoDkdr3UGml4iLYiiDDr7BZofhcAoqStl+StYstkg2G+rARrOjcDyu7uDv3NUcZaz4PDr4BpNTVtwo1yrLyefYt8vJ3ncUo7wCz9AgYu6fjF9UGwBObY8jdc02ChJOYi0qYcBLv8W3fesGXz/9133E/es7gvvG0Oux2+3HlVLE/7Cak+t2YC0uxa9zO6LvGo9XWGUjaFRYOfR/sWTuOoibvw9dpo4nqHtH++MTl26gLDuPLneOA8CqDNamHeHatt2wyEhJi6HpFmy7VpgdhmNq3aFyQbtMvREXoYNvK7NDcEirTx5hcGiU2WGIy0gZNlTcJmik311OJbyTU4+OgIyQ1MlqGHT2a5x6zxVFJex487/oFgu9n5jKoJmP0unWa3H18rCfYysvx79LezrefPUFX78kM5dj3/yMf5f2Ne5LWrqB5BVbiL5rPP1feBCLuxt73puHrcIKQOra7RQkpNL/+WmEjxpA3Cff2Xt7S07lcHLdDjrcdFW1a649eeSCYxTNlzIMVGEOHNttdigOSQvv5NSlGEXT0TWdTn6SkNTmWP4pUopyZc1iC6LpFtSuVWaH4ZC0iC6V1cecmCQkdXDRdboGhDXKtRJ/2oBHkD9dH5iMX8cIPEMCCerRCc/QM3OHWw/tQ9TE0QSeNTrREMowiPtkAR0mjcEjpPpCfKUUycu3EDlhFK36dcWnXRjdHriRstwCMndWLhgrPplJcJ8YvCNCibhyEBUFxVQUVvZOHJ73Ix1vvhoXT/dq180uK2Z92jFs0lC0CJquozZ8D/LfuyYXNwgKNzsK0Yz5uXkS4OZpdhgO6fv4XbJmsYVQhg11ZDucSjQ7FIektY2p3BjRiTn3q7tEbbz88WyExapZuw/hGxnO/n9+w4an/sq2V+eQunZ7I0QI8bFrcPPzJnxk/xr3lWbmUp5XSGC3M0mOi5cHfh3bkn8sCQCfdmHkHU3EVl5B9v5juPn74OrjRfrmPeiuLoT071br8y5O2Ish8+adnjIMVHaazOmtS2h7px9GF01P1pHUbm92KsfyT0nnV0ugaRjrvzM7CsekWyC8o9NXcpSW9Dw0TaOT36UvIio5lUPK6m14hgXR+6m7aDNmIEe/XErahl2XdN3cI4mcXL+T6Hsm1np/eV4hAG5+3tWOu/l5U55XBEDr4f3waRfG1pc+IvHHdXR/5BasRaWc+GE1Xe68gePfr2Tz87PZ/d48ynLy7dfIryhlefJBSUqcnKbrGOu+BfnvXCutdQeULLwVl8BqGLKO5Dy+O7FT1is6OaUUmqajXzcN2nQ2OxzHE9oezcX5KznKp/w8bIZBtH8jrCNRCt/IcDpOuQrf9uG0GT2A8JH9SV1z8aMk1tIyDv7ne2LumYib78VXA9NdLERPHc8Vbz7BgD8/RECX9hyb/zNtrxpMYWIamTsPMuiVR/DrGMGRL5dWe+yy5AOU2SqkwpCTUoYNlXYCju00OxSHpUV2NzsE0cxZNI1ugQ0vYNLSHMvPZE9WilTccmI2ZfBT4n4qQtthuf159BufcPpdyS+EFhHdIjq+JCE5D13TiGmEdSRu/r54hVcfafEKb0Vpdt5FX7MkI4fSzFz2fvAlqx+eyeqHZ5K+aTdZuw+x+uGZlGRk4+bvA0B5flG1x5bnF+Hm713bZck5eIKi1Awixg4m91A8wb26YHF3I3RgD3IPxVePwVbBksT9F/0ahGPTdAvG2vlmh+G4dAu07SpTtsQl0TSN9j5B+Lq6139yC1W5lsS5p6u0VIYyWJFyiIUJu3li07esSD6I0b4b+t2vol3/IEjRB7S20WaHcFlIaZjz0DSNdj6BuOkWyi+huoF/53aUpGdVO1aSnoVHsP9FX9MrvBUDX/1dtWMnvl+JrbSczndcj3uQP5pFx83fh9y44/YSwtaSMvKPJ9NmzMAa17RVWDny+RK6PTSlciGzYdin6hg2o9YMfdXJw4yNiMHPzUOG1Z2IMmwQvx+SD5sdiuNq0wnN1c3sKIST6B4QzpZT8WaH4ZBSi/PYmH6cK8I6SDvjRAylKLVZWZp8oPI2MP/EDhYk7OLeLkMYGDMIvetg1K5VqC2LoaTA3IBNoUFEdIvo+HL+V3iJLJpOtP+ljZK0veYK8o8nk/DjOorTs0nfspfUtTuIuHKQ/ZyKwhIKEtMoTj0FQElaJgWJaZSdXgcCEPef7zn+3fLKuFxd8IkIrfbPxcsDi4cbPhGh6C4WNE2j7dVDSPhxHZm7DlGYnE7cf77HPcCXVv261ogzIXYNQb264Nu+smqQf+f2nNpxkMKkdFJW/op/55plhSsMG58d3iSNhBNRSoG1AmP5/8wOxaFpkT1QNucuwyguD5th0DOojdlhOLRvT+ygqKJcygA7EV3T+PzIrxRbq2+2bDUM/nNoE3/8dSEH8tLR+l6J/uBbaEMngatHHVdzUuEd0DxaxibdMkJSD5th0Cc4gn05qRd9Db8OEfR49DZOLFhBfOwaPFsF0vn26wi7orf9nMzdhzj06Q/22wf+VVltInLiaDpMHgNAaVYeXOCwdbvrh2Mrq+DQ/2KxFpfi36U9vZ+8C4tr9f/0hSkZnNp2gIEv/9Z+LGRAd3IPxbPz7U/xCgum20M31/ocB3PTWXPyCCNbd5ISjU5A0zSMVV9AYY7ZoTg0rUNvaAG9VqLpWXSdnkFt0NBQyJq82hRbK5h7ZAu/7zHa7FBEI7Apg91ZyWzLrLvMb6G1nNn7VhPi4cO0rsOIGjIRrd/VqE2LUHtWg816+QI2idapL8qwoekWs0NpcpqSFcn1Kqgo5Y+bF0gzcR7uFhdeHTBBpm41c8qwQeIBjAV/NzsUx+YdgOW375odhXAyb+xcRnxhVv0ntmD3Rw9lUGiktDPNWOVUrQpe2raYgorSBj8u0ieIB2KGEubpB4W5qPXfoQ5uduoqkPp9f4HAMKcv+QsyZatBfF09iPSROvHnU2azytStZs4+Vevn/zM7FIendegl1eVEo7Ipgx6yyWa9vj6+TaZuNXNVU7UuJBkBSCjM5uXtP/Lh/jXkubqh3/Ag+j0zoUPv+h/cHAWEogW1bhHJCEhC0iBV07bE+VVN3ZKGonnSNA0lU7UaROvUV3auF41KR6N3kLQz9Sm2VvC/I5tlenAzZVMGOzITzztVqz77clJ5busP/N/hzZT4BmG56Qn0219wuj1MtI59WkS53yryiW4AXdPo16qd2WE0C98d30lacYHUjG9mlGFgHPoVtX+D2aE4PosLRPZoEXN6xeWjaRqRPkH4SPnfeu3NTmVV6iEZpWxmbMogr7yEeUe2Nsr1NqYf56ktC/j+xG6n3MNE69zf7BAuK0lIGkDTNMK9/GnlUfveHeKMMsPKh/tXU2ZYZaSkmVCGDTJTUMs+NTuU5iGqV4vYNVeYY2CrmtUMRU3zj+/gSF4GNmlnmgVDKWyGwYf71lBkLWvUay9N3l+5h0nKIYzIs/cwacZT7T28oU3nFlHut0rLeaWXyFCKPkFtzQ6jWcgqK+KfB9aaHYZoAGXYoKwEY+H7cE7pRVE7vfuwyvdNiEamgKFhHc0Oo1kwlOLjuHXklZXIiHwzoGsa/z20kZTi3Ca5vgHMP76dJzYvYOupBIgZhP7AG2hj7gBPnyZ5zqakdejVopIRkCpbDWYoRVJhNq/vWmZ2KM3GqPDOTO082OwwRB2UUqAMjK/fgpPHzA6nefDwRn/kPZmuJZrUjK2LyCwtrP/EC1SWk8+xb5eTve8oRnkFnqFBxNw/Gb+oyj1QVj/4aq2P6/ibq2l//fBa70tYso7MHQcpPpmJ7uaCX6d2dPrN1Xi1PrPDtq3CyrH5y8j4dT+G1UpQj85ETx2Hm3/lD8WKwhIO/nchOYdO4BUaTMz9k+z7YQEc/vxHPFsF0u66YTWev42XP8/3vQ4X3SK7uTuwRQl7+DFx32V7Ph8XN6Z1HUY3/zCwWVFbl6K2/wwXuJDeLPpNT7S4qcGSkFygF7fFktEidwu9OHd2HsTI1p2loXBQxrJPUfvXmx1Gs6H1HoN21V0tpuqJuPwMZRCbsI8lSY37462iqIRtM+cQGNOBNmMG4urrRUlGNp4hgXiGBgFU24gXIHvvEQ793yKGvP44niGBtV5393vzCB3cE7+oNijD4PiClRSlZDD4tUexuLsBcHjuYrL2HqHr/Tfi4unOkS9+Ak2j//MPAHD062UUJJwk5p6JpK7eSu6RRAa++DAAeceSOfLFEgbMeLDOHuPeQRE82n2UfC4dkKEMdmYl80ncelO2Tgjx8OHBrsOJ9A6EsmLU5kWoPWscew8Tb3/0h95pcSMkDvFqt2zZQkxMDPn5+ec9b+zYsXz22WeXJ6ha2JTBkNAo056/Ofrq2DYO5abLehIHZGz9SZKRC6T1GO7UNe+F+TQ0hoZ1aPTrJv60AY8gf7o+MBm/jhF4hgQS1KOTPRkBcPf3qfYvc9chAmI61JmMAPR56i7Ch/fFOyIUn3at6frAZMqy8yhIOAmAtbiUk+t30unW6wjs1gHfqDbE3D+Z/GNJ5B1LBqD4ZCahg3vi1TqY8FEDKD6ZCYBhtXF43mKi755w3h9ne7JT+O7EzsZ4m0QjsimDpMJcPju0ybR93E6VFvLGrmW8ufsXMpSBNuaOyqlc3YZe8EbTl4vW7QqzQzDFBSUk06dPJyYmhpiYGHr27Mk111zDhx9+iNV6aZlmv379WL9+Pb6+vgAsWLCAgQMH1jjv22+/5bbbbruk57oUFk1nWFhHHPNP2DEZSvHRgTUcz8+SxYcOQimFsWslat23ZofSvASEooV3bHG9VuLy0jSNUE9fIn2C6j/5AmTtPoRvZDj7//kNG576K9tenUPq2u11nl+eV0j23iOEj+x3Qc9jLa5csOzi7QlAQcJJlM0gsPuZtTHe4a1wD/In/1gSAD7twsg9eALDZpC9/xg+bcMASFq6gYCYKPuUsvP5JeUgixP2XlCsounYlEFacT5/37eScgdYcxdfmMVL2xef3sPE3aH3MNF6jXLYZKkpXXDLOnLkSNavX8+yZcu4//77+fDDD/nPf/5zSUG4ubkREhJS73BrUFAQnp6el/RclyrI3Zsu/qGmxtDclBs2Zu9fRWJhjiQlJlNKofavR638wuxQmh2t21BZzC4uC5thMLiRR+NLTuWQsnobnmFB9H7qLtqMGcjRL5eStmFXreenbdyNxd2NVv27Nfg5lKE4+vVS/Dq3wyeisp0szy9Ec7Hg6uVR7Vw3P2/K8yuniLW/YQSarrPl+dlk7jxIzH2TKE7PIm3TbqImjOLQ3MVsnv4++z/+Bmtx3WsAYhP3sizpQIPjFU3DpgxOlRTyt70rKHawYim172HyvOPsYdK6A1pgy9kM8WwXnJBUJQ8RERHceeedDBs2jJUrV5KXl8ef/vQnBg0aRJ8+fXjwwQeJj4+3Py4lJYVHHnmEQYMG0bdvX8aPH8+aNWuA6lO2tmzZwvPPP09BQYF9NOaDDz4Aqk/ZeuaZZ3jyySerxVZRUcGQIUNYuHAhAIZhMGfOHMaOHUvv3r2ZNGkSS5cuvfB36Sw2w2B4WKdLukZLVGaz8ve9K0koyJakxERq71rUz/8Hpg2gN19aj+EtaoGhMI9F1xkSGoXemOPxSuEbGU7HKVfh2z6cNqMHED6yP6lrah8lOblhJ2FX9MLi6tLgpzjy+Y8UpWTQ/eHfXFBoLl4edH/4Zoa+/ST9/nQf3m1CODx3MZ1+cw3pm/dSeiqHwbMeQ3dzJT52zXmvtSB+Fz8l7b+g5xeNx6YM0osLeGfPLxRWNG5538ZUtYfJwvjdWEPbn97D5HHT9zDRegxH2Vpmx9clzz1wd3enoqKC6dOns2/fPv75z3/y9ddfo5Ti4YcfpqKiAoCZM2dSXl7OvHnziI2N5dlnn8XLy6vG9fr168cLL7yAj48P69evZ/369TzwwAM1zps4cSKrVq2iqKjIfmz9+vWUlpZy9dVXAzBnzhwWLlzIq6++yo8//sh9993HH//4R3799deLfr0WXWdgSHs8LbIPwYUqtVXw970rOZZ3StaUmMDYuRy1/H9IMnIR2nRGa8417UWz4+vqQe/gxvtx5Obvi1d4SLVjXuGtKM3Oq3Fu7uEEStKyCB/Z8I3ZDn++hKw9R+j77L14BPmdeV4/H5TVRsU5Ixvl+UW4+dVejvXk+p24eHrQql9Xcg/F06pfV3QXC6EDu5N7KKHeWBbG72ZRwp4Gxy4ah00ZpBbl8s6eXyhw4GTkbD8l7efxTd+yMuUQRmT303uYTANfE77vXVzRug1Fs7TMjq+LTkiUUmzcuJH169cTHh7OypUrmTVrFgMHDqRr16688847pKens3z5cgBSU1Pp378/MTExtGvXjiuvvJJBgwbVuK6bmxu+vr5omkZISAghISF4e9fckHDEiBF4enryyy+/2I8tXryYsWPH4uPjQ3l5OXPmzOH1119n5MiRtGvXjilTpjBp0iS+/vrri33ZQOVaksYeTm8pygwrs/evZldWstmhtAhVRfSMXStRq740OZrmS+s5SqZricvKpgyujujaaNfz79yOkvSsasdK0rPwCPavce7J9TvxiQzHp13req+rlOLw50vI3HmQPs/eU2MBvG9kOJpFJzfuuP1YcVomZdl5+HVqV+N65QVFJCxeS5c7b7Bfv6rH2LAZqAZ2Zv2YuI+vjm3DUEo6wC4DpRSHczN4d88KihxsmlZ9DODr49t5cvP3bDuVADGDT+9hcvtl3cNE69QPzc2j/hOd1AUnJKtXr6Zfv3706tWLhx56iHHjxnHTTTfh4uJCnz597OcFBgbSoUMHjh2r3N/gnnvu4Z///Ce33347s2fP5uDBg5cUuIuLCzfccAOxsbEAFBcXs2LFCiZOnAhAQkICJSUlPPDAA/Tr18/+74cffiAxMfGSnhvg6oiusrj9IlUYNv4Vt97eg2VI1aImYVMGVmVgtVWgde4H3jV/eIgG8PJD63aFTNcSl5VF0+niH0qEV0CjXK/tNVeQfzyZhB/XUZyeTfqWvaSu3UHEldU7Bq0lZZzadqDO0ZFd7/yP5JVnZhkc+XwJ6Zv30P2hKVg83CnLK6QsrxBbeeXsCBcvD8JH9OPo1z+Tc/AEBfGpHPz0B/w6tcW/U83Nho9+tYy21w7FPbBylMW/UzvSNu2hKPUUJ9dsx79zzSSmLqtSDzN73yrKbFbZPLGJVHV6rUg9xOx9qyixVZgc0cUrN6z8+9BG/vjrQuLyM9D6jkV/8G20KyaBa9MnClqfK1t0x1fDJ4eeNmTIEF555RVcXV0JDQ3FxcWFFStW1Pu4W265hREjRrB69Wo2bNjAv/71L5577jnuvvvuiwocKqdt3X333WRlZbFhwwbc3d0ZOXIkUJmgQOW0rbCwsGqPc3Nzu+jnhDNVUHoEtmFfTuolXaulUlT2YKUU5TItZhgWXceiSfWixmJTBvnlpXy4fzUWTWN672vQb3oK4+s3oJkMpTsKre9VLbLiiTCfzTC4KiKG/x3ZcsnX8usQQY9Hb+PEghXEx67Bs1UgnW+/jrArqlcZyvh1H6AIG9yz1uuUnMqmoqDYfjt19TYAdv31/6qdF3P/ZMKH9wWg0+3Xg76M/R/Nx7DaCOrRiS53ja9x7ex9RynJyKbbtJvsxyLGDqYgIZUdr/8b3w4RRE0cc0GvOy43jb/sXMofeoyhlaePtDONyKYMUDDvyBY2ph+v/wHNRKG1nPf3rTqzh8kVE9H6XdW0e5iERaK1jW786zYjF5yQeHp6EhkZWe1Yp06dsFqt7N69m/79K3tVcnJyOHHiBJ07n6lcEB4ezh133MEdd9zBu+++y/z582tNSFxdXbE1YFFP//79ad26NUuWLGHt2rVcf/31uLq62mNyc3MjNTWVwYMbf7dwmzK4tm03SUgu0a6sZN7YtYw/9ByDv5unNBaNwFCKE/mZ/DNunX1R4b8ObeK3XYehT/gdxsLZIFMYGsbFDa3fWCn1K0xRtbj9uxO7KLJeekdCqz7RtOpz/h89bUYPoM3oAXXeP/StJ6vdHvPvl+t9XourC9FTxxM9tWYScragnp0J6lm92pHF3ZUej9xS73Ocz6nSQl7ftZQHuw6nZ2CbFlnBqLHZDIMSWzn/2L+W4wWZZofTJKr2MInyDeaB6KGEjrkDbeD1qPXfoQ5uadQ9qbQB16Nstha7fgQaaWPEqKgorrrqKl588UW2bdvGwYMH+eMf/0hYWBhXXXUVAH/5y19Yt24dSUlJ7N+/ny1bttCpU+3VqiIiIiguLmbTpk1kZ2dTUlJS53NPmDCBr776io0bN9qnawH4+PjwwAMP8MYbb/D999+TmJjI/v37mTt3Lt9///0lv2aLphMTEEZb74BLvlZLl1qcx6wdSzmcmwGcGQIWF6aqetmak0f4296V1Sqc7MxK4vuEvRDVE23sVLNCbHa0HsPBzdxS46Jl0zWdUeFS2fFSldqs/GP/Wn5K2o+hlEzhugRKKRKLcpi1Y6nTJiNniy+o3MPkowNVe5g81Lh7mPgFo0UPbNHJCFzECEld3njjDf7yl7/wyCOPUFFRwcCBA/nXv/5lH7EwDIOZM2eSlpaGj48PI0eO5Pnnn6/1Wv379+f222/nySefJDc3l8cee4w//OEPtZ47adIkPv74YyIiIhgwoHqvzpNPPklQUBBz5swhOTkZX19funfvziOPPNIor9lmGFwd0Y3PDm9qlOu1ZEXWMv6+byUjW3fm1o79sWg6FumVbjDj9BStzw5v4mBueq3nLEs+QJinL8P7jMHIO4XadmklsJ2epqENvI7KCYbSoyrMoQFXtolhWXKcrLe7RArFDwl72JOdwgMxw2jl4YMuoyUNZjMMFPBD/G5+STmIamEVG/dkp7In+weGh3Xklg598bzpCVTqUYy130Dq0Yu+rtbvaqT6JWhKuqMviU0ZTN+ykPyKujdrEhcmyN2Le6OvoGtAa5RSMrx+HjZlYNF01pw8wncndlLWgLmtz/a+mi7+oRiL/4k6vO0yRNlMde6HZdJjZkchBACfxK1nW+alF2QRlVx1CxPb9+Katt1QSkkHWD2UUiQUZvPfQ5tIL8k3OxyHMK5dD8a17Yarixvq+G6Mdd9BVsqFXcTdC/3hd9FcL21tszOQhOQS2ZTBsqQD/CA1zxudjJacn6EM8uoZFanLXwZOJNjNE+Obv15Sz44z029/AVpHSXUtYbrK/R3ymLXzJ7NDcTodfVtxf8xQGS2pQ0sfFamPDtzScQCjW3dC1y2ouE2oDQuhIKu+hwKgDboBbcQUNFk/KwlJYyi1VjD914XNutydowp292ZKh74MDInEZhiSmFD540QpWJl6iB8T91J6ERU/3HUX3hw0CU9lYHw+Cy4woXF6rTtgufPPZkchRDUfHVjLbtnDqdG56haua9ud69p2k4qPp1WNvu/NTuGb4ztlVKQebroL93QZzIDgtmhoqF0rUL/+CCWFdT9It6A//A54+spMECQhaRSGUvyUtF92hm1C7X0CmRLVj26BrVtsYmIzDDRNY1P6cWIT9pJTXlz/g84j2N2Lmf3HYynOx/h85vm/OFsYffIfIKpXi19kKByHoQzSSwp4dfuP0kfdRHxd3RnXriej23QBaJGJSVUicjw/k+9O7ORo/imzQ2pWfF08mNZ1KF39Q8FmRW39CbX9F6hlWr/WaxT6NfeaEKVjkoSkkZTbrDy/9YdqlY1E4+saEMbNHfrR3icIQxnoLaDBqErAdmUmsTBhNyeLG6+nqpNvK57tNRbtVBLG/LfAKqN8hHfCcscLZkchRK1kLUnTC3b3ZlJkb4aERmG0kPUlhlLomkZacR7fndjFnuwLXAshqgn18OXBrsNo7x0IZcWoTT9U7mFStfGhxQV92lvg7SfTtU6ThKSR2JTBypRDfHtip9mhtAj9W7Xj+rbdifQNdtoRE5sy0NHYl5PKj4n7ONHAOakXakhIFPdHXwHHdmEs/qhRa6s3R/rtz0PrDrJ2RDgcQykySwt5edtiDBknaXIRXgGMa9+Dfq3aoYFTdoBVtZ+pRXksSz7Alox4WSfSiOx7mHj6QmFO5R4mcVvQ+l2FNuZ2map1FklIGpHVsDFj6yJyy+veN0U0rkifIEaFd+GK0Ch7Y9GcFyZWDZcXVZSx9uRR1qUdJausqMmfd1Jkb8a164Ha8QtqzddN/nwOq2MfLDc+bnYUQpzXp4c2sTnjhNlhtBh+rh6MaN2ZMW264O/maf+ebq6Uqkw5lFJsz0xk9cnDHMt3/v1EzNQ7KIK7Og/E390blZkC3v7g4S0JyVkkIWlENmWwPu0YXxzdanYoLY6XixtDQztwZUQMIR4+zarBqGwcFPrpebsrUw+xMzMJ62XeTf2hrsMZGBKJsfJz1K6Vl/W5HYKmod87CwJCZWd24bAMpcgpK+bP2xbJviSXmY5G7+AIrmwTTdeA1vb3v7l0glWNhuSWFbMq9TAb0o9TIFsWXFYjwjpxW8f+uGoamqXRtgJ0CpKQNDKbMnhpWyyZpU3fqy1q0oAOvq3oHRxB/+B2hHn5OWSjYTMMezwnCrLYlZXErqwU0yuZPN/3OiJ9AjF++BCO7zY1lstN6zEc/boHzA5DiHoppZh39FfWpx0zO5QWq5WHN32C2tI3uC2d/UPRNc3hpg+f3dmVVVrIjswk9mSncCTvlEzLMomvqzt/GTQZd0lGapCEpJHZlMH2U4n859BGs0MRQIiHD72DIujXqh2d/ELQNQ1DVc6+vpwjKFbDwKJpaJpGhWFjX3Yqu7OS2ZeTSoEDFULQgdcHTSbAxQ3j6zchPd7skC4PF1f0B96UBYaiWTCUorCilD9vjaXMuPCy36Jxebm40iOwDX2C29I7qA3uFleUUtiUwuUyJihnt21KKXtn1+6sFNKkbK9DuL3TQEaFd242MzguJ0lImsg7u3/hiJTLcygeFlfa+wQS5RNMe98gOvgG08rDB6hs4A1loKFddA9XVQME2JMPmzJIL87neEEWiYXZJBRmk1yYc9mnY10ILxc33hg4EXdrBcbnr0ELmFusDbwObeRvJBkRzYahFEuT9sumvA7Goum08fInyjeI9j5BdPBtRRsvfyx6ZZJgnF6/UdVGXIzKzQorRz6qRtpzyoo5UZBJQkFlO5NYmE2RtbwRX5m4VKGevrw6YLxTFkdoDJKQNAFDGaQVF/DajiVSCcXBeVpcaecTSBuvAPzdPPB38yTA3Ysgdy/83TzxcnE77+MNpSiqKCO3vIScsmJyy4vJKy8lt7yY5MJckoscO/moS6iHL6/0vx49Pxvji1lQdml7njg0dy/0B98GNw9ZYCiaFZth8NL2xWSWyh5CjqwqSWnnE0jg6bbF39WDIA9v/N088XX1qHdKcYm1nLzyUns7k1teQl55CWnF+ZJ8NBN/6DGGbgGtHWpanyORhKSJKKWYf3wHK1MPmR2KuAQWTcfd4oJF07BoOpqmYSiFTRkYyqDEanXaubhd/VvzZM/RkHoM47t34SJ2hG8OtKvuRus1Usr8imbHZhjsy0nlowNrzQ5FXAIN8HRxrRzxOD1KXzXiblMG5TZrs+zYEmf0b9WO33YbaXYYDk3StCZ0Y1Rv/Fw9zA5DXAKbMii2llNw1ihIXnkJhRVlFFsrnDYZATiYl8bnx7ZDm85ozrrYO6LL/7d358FVnXeax5/3nLto31ckoQ0kgQQCDMZgFDAkeIkhYHridtxOYsd4sJ2QsTtJ0ZO4prqTGU+63JWucbo8yXSmXenu6XE5HbtS46RxHGI3wkvsYLAxYBaDQYhFAkloQcu958wfQurQ2Bi0vfdK30+VioK6956fLtJ57/OucupXEEYQl1zHUX12seoyp9kuBaPgS+qJDKhroE/nB4ZGQS6oc6BXPZF+wkicS3CDuqtyEbvifQICyTgxxijguLqjfL7tUoAR237qkF5qfl9OzWKZpettlzO23ICc1ffKHzo5Fxil6upqvfTSS1d8zJYtW/TQQw8N/933fT322GO6/vrrVV1drX379l3TNT3f090zFilIqAZi0rqyuUoJhmJqp89YxJStCfCXu3+twyxwRxx7ePanNDe7WN6LT8vfs912OWPCLFkrc8MaFrJPMVu2bNFzzz0nSQoGgyosLNTnPvc5bdq0SYHA6LbibGlpUXp6ukKhkJqamrRq1So9//zzmjVr1vBjOjs75fu+0tLSJEmvvPKKHn74Yf30pz9VSUmJMjMzr7kOFrgDsak0JUt/Nu9m1ideBVricRb1PP3JjOvZ4g1x7W/2/qtOdLXJfPqLUmmt7XJGL6tQZvHthJEpqqGhQY2Njdq6davuvfde/fCHP9RPfvKTUb9ubm6uQqErb4SRmpo6HEYk6fjx48rNzdWCBQuUm5s7olDkGKObS2arIDHtkx8MYEI4MvrizMVsbnSVaI3Hmes4KkxK0+3T62yXAozKf3t7qzoHeuWsfVjKKbZdzigYOTffK9qIqSsUCik3N1dFRUX6whe+oKVLl2rbtm3q6OjQt771LS1atEj19fW6//77dfTo0eHn3XPPPaqurr7sq6mpSdKlU7ZWrVolSVq3bp2qq6t1zz33SLp0ytaWLVv03e9+V83NzaqurtbKlStH/k350r3VS+SInlggFtw0rUpFyRl0SF8l3qUJYIzRLSW1Kk/Ntl0KMGIRefrznb/SgDFyNjwqpWTaLmlEzNzlMoWVMi5z7jEoHA5rYGBAW7Zs0Z49e/TUU0/pmWeeke/7euCBBzQwMCBJevLJJ9XY2Dj8tXr1apWXlysnJ+ey13z22WclSU8//bQaGxv15JNPXvaYb3/729q8ebMKCgrU2Nion/3sZyP+HlzHUWlKlm4pmQQjmECcywwnaV1ZPVO1rgGBZIL48vWV6qUsPERc64r06b/vfkl+QrKcOx6RQnG2i1xKhsyn/oNYOgdpcEH5q6++qsbGRhUWFmrbtm363ve+p4ULF6qmpkZPPPGETp8+PTzqkZGRodzcXOXm5uqFF17Q66+/rqeeekoJCZf/HmRlZV3ynIyMjMsek5qaquTkZLmuq9zc3OHnjJQxRmtK61SaMrrXATByRkb3Vy9lZOQa8W5NENc4yk5I0R1l82yXAozKiZ52PbV/h5RVIGfNw1LchGwjZ/W9UiBIr9UU9/LLL2v+/PmaM2eONm7cqNtuu03r169XIBBQfX398OMyMzNVXl6uw4cPX/L8V155RU888YR+8IMfqLy8fKLLvyLfl+6vuZHOL8CSW0pmqTItlwMQrxHv1gRyjNHKomrVZOTbLgUYlXfOndCzR3ZJ02tkVt1ju5yrYhaulimr48wRaPHixXr++ef14osvavfu3fr+979/1SH10KFDevTRR/WNb3xDy5YtG+dKr53rOMqh8wuwoiw1W2tLmao1EgSSCeb5nu6tWqIEN2i7FGBUftP8vrafOixnToPM9Z+1Xc6VFVbKLNtguwrEiMTERJWWlmratGnDu1pVVlYqEolo9+7dw49ra2vTkSNHNGPGDEnSuXPntGnTJq1evVpf/vKXr3iNYHDwHh+NTvw5N0OdX7MyCib82sBUleAG9EDNskl9YPJ4IpBMMMc4Sgsl6E9mXm+7FGDU/vHQm9rXdkrOsjtkahbbLuejhZPkrHnQdhWIcWVlZVq1apUee+wxvfXWW9q/f7+++c1vKj8/f3jHrM2bNysxMVFf+9rX1NLSMvz1UaEjOztbCQkJ2r59u1pbW9XZ2Tmh34/ne7q3eomSAnR+ARPhrspFygwnsnZkhHjXLHCMo0W5pbppWpXtUoBR++s923S657zMLV+Riqttl3MZ5+b7pKQ0pmrhEz3++OOqra3Vpk2bdOedd8r3ff34xz8eHu148803deDAAd10001atmzZ8NfJkycve61AIKDvfOc7euaZZ9TQ0HDJ6ewTwTGOUoJhfXHmDRN6XWAqWpRbqhvyy+UQRkaMk9otivqentj9kj7obLVdCjAqAcfRXy5apyT58v7Pf5XOXf4BzQYzb6WclXfbLgOw6udHdmlr017bZQCTUnY4Wf/lutsUcgKsHRkFopxFRtKm2Q1KDYZtlwKMSsTz9Bdv/0oRJyBnw59KSTFwYnTedJnlf2y7CsC69WX1qs0stF0GMOkEHVcPzv6UAsYljIwSgcSioSH1jTXLOF0Xca+9/4KeeHeb/KRUOXf8JykQsldMKEHOmofErxUg+ZI21ixTTkKK7VKASeXLVTcMnsbOFr+jxjtomWscVaXnaW3pXNulAKN2tOusfnLgdSmnWM7tmyQbPUbGyLntP0qp2awbATS461bIcfXw7OUK8TsBjIlbS2q1MLdUDiMjY4JAEgOMMbp1eq3qs4ttlwKM2lutx/SLY3uk8rkyK+6a8OubFXdJ5XNk6LEChrmOo4KkVH2pikXuwGjVZxVpXVn9Jz8QV40WO0b4vq+NNTeqNCXLdinAqP3y+Ht648wROfNXySxYPWHXNfNXDV6THivgMo5xtDC3VJ8pqrFdChC3piWl6/6aG8WeUGOLQBIjjDFyjNHmupuUk5Bsuxxg1P7uwOs63NEis/zz0szrxv+CFfWyMSIDxJs7yuerLnOa7TKAuJMcCOtrdSvkOg4dX2OMQBJDXOMo0Q3q63UrlWxzQTAwRp5459c619st57YHpMLK8btQXungmhVOyAWuyqbZDapIzbFdBhA3XOPowdkNSg9x+OF44B2NMa7jKDshWV+tXa4AP/CIc56kv9j5S/V6UTnrvy5l5I39RVIyB3f1clwZfmeAT+QYI9cYba5bocKkdNvlADHPyOi+6iWqTMsljIwT3tUY5BpHZak5uq96KbuWIu71ehF9b9dWRQMhORselcZy69FQwsXXTGZHLeAaOMZRyAnokTkrlRlOsl0OENPunrFI1+VMZ0etcUQgiVGOMVqQU6IN5fNtlwKMWmtvl/5678tSSpacdZslNzD6F3UDg2eNZOYTRoARcB1HKYGwHpmzSskBDugFPsqG8nlqKJzBmpFxRiCJYcYYfaZ4ltZMn2O7FGDUDna06KeH3pQKymVu3ahRnVroBuSs/apUMoswAoyC6zjKSUjW5roVnFEC/Du3ltRqdfFs22VMCQSSOHB76Rx9dnqd7TKAUXv1zAf6l6a9MjOvk2nYMLIXcQNy1j4sldZy1ggwBlzjaHpKpjbN/hTz44GLVhRWcdbIBOLOEyfWls7VbSW1tssARu35D9/R22ePy1l0q8zcFdf2ZDcgZ83DUmkdYQQYQ45xNCujQJtmLWNDFUx5N+SV664ZC22XMaVw14kjnyur1y0MHWIS+NG+Rh3rOiez6m6pfO7VPclxB9eMlBFGgPHgGKO6rCJ9tXa5gkzfwhR1Xc50fanqBg4+nGC06nFmffk8rS6eZbsMYNQef/tFdfRfkLPmQSmv9MoPHgoj5XMII8A4coxRdUa+vl53k8JjsfkEEEeWFVRqY82NMhKL2CcYLXsc2lA+n1CCuOfJ05/v/JX6fcm54xEpNfujH+i4cm5/UKqYyzkjwARwjKOKtBw9UrdSiW7QdjnAhFhdNEv3zFwsiTBiA617nNpQPl/rWWyFONcT6dfju1+UF04cPE8knHjpAwLBwTBSWU8YASaQaxxNT83Sn879tJIDIdvlAONqXWm9NlQMHrNAGLHD+EySi2s7Th3WPxz8nTzx34j4NTujQJtrl0snDsn757+SvKiUkDx4ZklBBdO0AEuivqczFzr1V+/8Rp0DvbbLAcaUkXTXjEVaXjjTdilTHoEkzvm+r3fPndCP9+/QgBe1XQ4wYisKZ+qPK6+Tv+8N+Tuek/NHj0rpuZwzAlgW9Ty19ffof+z5rU5f6LRdDjAmHGN0X9USLcwtZVQkBhBIJgHP93Ws65yefO9ldQ302S4HGLE7KxZoZVGN/IF+yXUJI0CMiHqe+r2o/ue+f9X+9tO2ywFGJewGtLHmRtVmTpNDGIkJzIOYBBxjVJKcqf8872blJaTaLgcYsffaTinqefIdhzACxBDXcRR2XX297iY1FFTaLgcYsZyEZP3ZvJtVm1lIGIkhjJBMIlHfU180oh/t204PFuLOisIq3Vl5nSTRSAAxyvd9GWP0UtN+/ezI2/JZv4g4Up2er02zGxR2AnJZmxhTCCSTjHfxv/O5o7v0YtM+y9UAnyxgHH2+YoGWT6uyXQqAq+T7vva0Net/7d+hvmjEdjnAJ/q3Ti9fDrs2xhwCySS2s/WYnj7wOo0FYlZmOEkPzmpQSUoWoyJAnPF8T6d6OvXke7/Vub4e2+UAH8k1jr5QuVDLCmfYLgVXQCCZxDzf05kLXfqbva/oDDujIMbMzijUxlk3MnQOxLGo56nPi+jv3n9N75w7Ybsc4BKpwQQ9NLtBZak5dHrFOALJJBf1PEX8qP52/6s0FogJRkafnV6n26fXyRfrRYB45/m+HGP00on9eu7ILkV8z3ZJgGam52ljzY1KCYTp9IoDBJIpYKix2Hp8r37x4Ts0FrAmORDWxpqlqskoYN93YJLxfF8nutv0o32Nauntsl0OpijHGK2ZPke3ltTKZ71I3CCQTCGe7+tkT4f+dv8ONfd02C4HU0xVep6+Ur1UqaEEuTQQwKQ0OCrv6e8PvqE3Wz60XQ6mmLyEVG2cdaOKkzMZfY8zBJIpJup58iX9/Mjb2tb8Phs2YtwFHVfry+ZpVVG1PN+jtwqY5Ia2Bt5x6rD+7+G31O9FbZeEKWBpfoXuqlwo1zhM0YpDBJIp7P32U/rf77+m9v4LtkvBJFWRmqP7qpcqOyGZ3ipgivF8T6293Xr6wGs6fL7VdjmYpJICId0zc7EW5JQMh2HEHwLJFBb1PPV7Uf3jod8xtI4xFTCO1pbO1WeKZ4k934Gpa2hU9JXmA/r50V3qZRt6jKHazEJ9qeoGpQTDTAWOcwSSKW5owfu7507onw69pbN93bZLQpybnpKpr1QvVV5iGqMiACQNBpPOgT79w8HfseMjRi01mKA7KxZoUV4ZU4EnCQIJJA2Olnjy9cKxd/Vi035F2YkL1yjRDWpt6VytmFYlXz69VQAuMdQBtrP1mP7p0Fs6P9BruyTEGSNpSX6FPl+xQCE3QDsziRBIcAnP99Xa26W/P/iGDnScsV0O4sBQA/FH5fOVGAjSUwXgiqK+p/5oVM9+sFM7Th+2XQ7iRHFyhu6ecb0q0nJYKzIJEUhwmajvyTWO3jhzVM9+sFOd9GLhY5SmZOnuGYtUmppNAwHgqg3dLz4436pnDv9eR7vO2i4JMSrRDWpN6VzdNK1Kvu+zg9YkRSDBx4r6nga8qH557D1ta35fA2zdiIuSA2GtL6vXsoJKeTQQAEYo6nlyncEOsOeO7FJbf4/tkhAjXOOooWCG1pTOURKj75MegQSfyPN9dQ306RcfvqMdpw/L40dmygo7Aa0sqtItxbUKui7zdwGMicEzsnz9umm/tjbt1YXogO2SYImR0fV5pVpXVq/MUNLgvzH6PukRSHBVhn5MWvu69dyRXdrZeoxDFaeQoONqeeFM3VZSd3GdCI0DgLHn+Z76ohG9cGyPftt8QBE2WJlS6rOKdEf5PBUkpQ9vgoCpgUCCazJ0gzje1aZ/PvK29rWfsl0SxlHAOFpWMEO3T69TSjAsiZ4qAONr6GPJ+YFe/b9j7+q100eYMjzJVaXnaUP5fJWlZrON7xRFIMGIDC18/+B8q/6laa/eOdvEiMkk4hijJXkVWls6R+mhREkEEQATy/N9GUndkX69dGKfXm4+yFSuSaY6PV+3lszWrMzC4fVEmJoIJBiVoZ6Mlgud2tq0V6+dPsIQexxLDoTUUDBDq4pqlBZKYMgcQEzwfF8RL6qXTx7Qb068r/b+C7ZLwgi5xtHC3Om6uXi2ipIzCCKQRCDBGBn6MeqO9Os3J/br5ZMH1RPpt1wVrlZ+YppWFVVraX6FXOPIiBERALEn6nuSL71+5oi2Nu3T6QvnbZeEq5QUCKqhYKY+TYcXPgKBBGPO831FfU+Npw5r+8lDOtHTbrskfIxZGQX6TFGNarOm0UsFIG5EPU+OMdrT1qztJw/p3bZmdoCMUTkJKfp0UbWWFcygwwsfi0CCcTO0zuRY1zltP3lIv2v5UL3M/7UuPZSoxbllWlZYqfzENIIIgLg1dP/qHOjVjlOHteP0BzpzodN2WVNeyHE1P7tES/IrVJORL08+28TjiggkGHdDCxMjvqfftxxT4+nDOthxxnZZU0rQcTUvu1hL8ytUk1EgSfRSAZhUhjrBDnWc0fZTh/X71mPszjWBjKQZ6XlakleuRbmlCrkBdszCVSOQYEIN9Wa19nbptdMfaGfrcTX3dNgua9KqTMvVkrxyXZ9XqrAbHG6wAWCyGvoQ3Bcd0Btnjmpn63G933GaKV3jJCchRUvyynVjQYUyw8mMumNECCSwwvf94SHcs71deqvlmN4+e1xHO8+yffAoBIyjqvR81WcXaV52iTLCiTQOAKasoftfb2RAu842adfZJr3X1qx+Rk5GpTg5Q3OyijQ/u1ilqdl0dmHUCCSICcPzgPt79fvWwXBysKNlcEcVXFFyIKw5WdNUn12kusxpCrkBQggA/DtD98WIF9XetlN6++xx7T57Qt2RPtulxbyg46o6PV9zs4s0L7tY6aFERX1PjgxTfzEmCCSIOUONRn80ooMdZ7S3/ZT2tZ1Sc087oyca3MO9LDVLVen5mpM1TeWpOXKMIYQAwFUa+jDtSzrWdU7720/pYEeLDp1vYfOVi/ITU4dH3GsyChR0XNoZjBsCCWKa53uSjBxj1BPp14GO0zrY0aKDHWd0vLttSswJDrsBladmqzItV1XpeapMyx1sGOidAoBR831fnu/LdRx5vq/m7nbt7zitAx1ndKijZUqMoAQdV2Wp2apMzdGM9FxVpuUqKRCS7/vy5bMwHeOOQIK48ocBJeJFdbLnvD7sOqvjXW061tWmE93t6vMitsscsZRgWEVJGSpKzlBRcroqUnNUkJQ+PALiGAIIAIy3iOcpcHEk4FTPeR3pbNWJ7nad6O5Qc097XJ8UHzCO8hJTNS05QxWp2ZqZnqei5Ay5xlHU92QkAggmHIEEcS9y8YO6Y4x831drb7eOdp3VqZ4OtfZ2q7W3S629Xero75UfA5O+HBmlhxKVGU5SQVKaipIyVJySoeLkTKUEw5IGt0r2L/bYAQDsinqejPm3D+oXIgM60d2mpu72waDS06GzvV06398rLwbaGWnwZPSCxHQVJKWpIDFNhcnpKkrKUGY4afiE9D8MXoBNBBJMSlHfk3xd8oE+6nlq7+/RmQtdauntVFvfBfVE+i/56o70qyfSp+5I/1VPBzMySnADSggEleAGlegGFXYDSgwElR5KVFY4SZnhZOUkpCgrnKTUYMJwY+BfPNXeNQ4jHwAQRz7q/u35vroH+tTW36Ozvd1q7+9RW1+P2vouqL2/R73RAfVHo+r3Iuq7+OfVnpXiGKOQ4yrkBJQSDCstlKD0YKJSQwlKDyUoNZiojFCiMsKJSg8lKikQ+oM6/eGOOyAWEUgw5QzdnIcOBvy4G3TEiw6HEv/i8/yLYyxDvzYhN6Cg437stbyLc5MdwxA4AEwlg/d/T8aYT9wSd8CLqj8a0cDQSMzFqcnOxecGHOdj25Co78n3/au6DhCrCCQAAAAArCFKAw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wgkAAAAAKwhkAAAAACwhkACAAAAwBoCCQAAAABrCCQAAAAArCGQAAAAALCGQAIAAADAGgIJAAAAAGsIJAAAAACsIZAAAAAAsIZAAgAAAMAaAgkAAAAAa/4/MTecaquUGkQAAAAASUVORK5CYII="/>
          <p:cNvSpPr>
            <a:spLocks noChangeAspect="1" noChangeArrowheads="1"/>
          </p:cNvSpPr>
          <p:nvPr/>
        </p:nvSpPr>
        <p:spPr bwMode="auto">
          <a:xfrm>
            <a:off x="765175" y="4730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8739" r="9541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55"/>
          <a:stretch/>
        </p:blipFill>
        <p:spPr bwMode="auto">
          <a:xfrm>
            <a:off x="4169344" y="4258933"/>
            <a:ext cx="2252353" cy="2346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Dikdörtgen 21"/>
          <p:cNvSpPr/>
          <p:nvPr/>
        </p:nvSpPr>
        <p:spPr>
          <a:xfrm>
            <a:off x="3726626" y="4091714"/>
            <a:ext cx="3751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tr-T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72</a:t>
            </a:r>
            <a:r>
              <a:rPr 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2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of the customers have positive reviews, </a:t>
            </a:r>
            <a:r>
              <a:rPr 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tr-TR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r>
              <a:rPr lang="en-US" sz="12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 negative.</a:t>
            </a:r>
            <a:endParaRPr lang="en-US" sz="12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Dikdörtgen 22"/>
          <p:cNvSpPr/>
          <p:nvPr/>
        </p:nvSpPr>
        <p:spPr>
          <a:xfrm>
            <a:off x="8958207" y="1014451"/>
            <a:ext cx="1434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Word </a:t>
            </a:r>
            <a:r>
              <a:rPr lang="tr-TR" dirty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dirty="0" smtClean="0">
                <a:ln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</a:rPr>
              <a:t>loud </a:t>
            </a:r>
            <a:endParaRPr lang="en-US" dirty="0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39" t="7115" r="4585" b="6604"/>
          <a:stretch/>
        </p:blipFill>
        <p:spPr bwMode="auto">
          <a:xfrm>
            <a:off x="7778020" y="1668811"/>
            <a:ext cx="4260651" cy="310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Hava Akımı">
  <a:themeElements>
    <a:clrScheme name="Hava Akımı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Hava Akımı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ava Akımı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94</TotalTime>
  <Words>56</Words>
  <Application>Microsoft Office PowerPoint</Application>
  <PresentationFormat>Özel</PresentationFormat>
  <Paragraphs>10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Hava Akımı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Samsung</cp:lastModifiedBy>
  <cp:revision>9</cp:revision>
  <dcterms:created xsi:type="dcterms:W3CDTF">2022-12-06T11:13:27Z</dcterms:created>
  <dcterms:modified xsi:type="dcterms:W3CDTF">2023-04-21T20:50:12Z</dcterms:modified>
</cp:coreProperties>
</file>